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Lst>
  <p:sldSz cy="5143500" cx="9144000"/>
  <p:notesSz cx="6858000" cy="9144000"/>
  <p:embeddedFontLst>
    <p:embeddedFont>
      <p:font typeface="Montserrat SemiBold"/>
      <p:regular r:id="rId43"/>
      <p:bold r:id="rId44"/>
      <p:italic r:id="rId45"/>
      <p:boldItalic r:id="rId46"/>
    </p:embeddedFont>
    <p:embeddedFont>
      <p:font typeface="Lobster"/>
      <p:regular r:id="rId47"/>
    </p:embeddedFont>
    <p:embeddedFont>
      <p:font typeface="Viga"/>
      <p:regular r:id="rId48"/>
    </p:embeddedFont>
    <p:embeddedFont>
      <p:font typeface="Bebas Neue"/>
      <p:regular r:id="rId49"/>
    </p:embeddedFont>
    <p:embeddedFont>
      <p:font typeface="Quattrocento Sans"/>
      <p:regular r:id="rId50"/>
      <p:bold r:id="rId51"/>
      <p:italic r:id="rId52"/>
      <p:boldItalic r:id="rId53"/>
    </p:embeddedFont>
    <p:embeddedFont>
      <p:font typeface="Archivo"/>
      <p:regular r:id="rId54"/>
      <p:bold r:id="rId55"/>
      <p:italic r:id="rId56"/>
      <p:boldItalic r:id="rId57"/>
    </p:embeddedFont>
    <p:embeddedFont>
      <p:font typeface="Comfortaa"/>
      <p:regular r:id="rId58"/>
      <p:bold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font" Target="fonts/MontserratSemiBold-bold.fntdata"/><Relationship Id="rId43" Type="http://schemas.openxmlformats.org/officeDocument/2006/relationships/font" Target="fonts/MontserratSemiBold-regular.fntdata"/><Relationship Id="rId46" Type="http://schemas.openxmlformats.org/officeDocument/2006/relationships/font" Target="fonts/MontserratSemiBold-boldItalic.fntdata"/><Relationship Id="rId45" Type="http://schemas.openxmlformats.org/officeDocument/2006/relationships/font" Target="fonts/MontserratSemi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Viga-regular.fntdata"/><Relationship Id="rId47" Type="http://schemas.openxmlformats.org/officeDocument/2006/relationships/font" Target="fonts/Lobster-regular.fntdata"/><Relationship Id="rId49" Type="http://schemas.openxmlformats.org/officeDocument/2006/relationships/font" Target="fonts/BebasNeue-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QuattrocentoSans-bold.fntdata"/><Relationship Id="rId50" Type="http://schemas.openxmlformats.org/officeDocument/2006/relationships/font" Target="fonts/QuattrocentoSans-regular.fntdata"/><Relationship Id="rId53" Type="http://schemas.openxmlformats.org/officeDocument/2006/relationships/font" Target="fonts/QuattrocentoSans-boldItalic.fntdata"/><Relationship Id="rId52" Type="http://schemas.openxmlformats.org/officeDocument/2006/relationships/font" Target="fonts/QuattrocentoSans-italic.fntdata"/><Relationship Id="rId11" Type="http://schemas.openxmlformats.org/officeDocument/2006/relationships/slide" Target="slides/slide7.xml"/><Relationship Id="rId55" Type="http://schemas.openxmlformats.org/officeDocument/2006/relationships/font" Target="fonts/Archivo-bold.fntdata"/><Relationship Id="rId10" Type="http://schemas.openxmlformats.org/officeDocument/2006/relationships/slide" Target="slides/slide6.xml"/><Relationship Id="rId54" Type="http://schemas.openxmlformats.org/officeDocument/2006/relationships/font" Target="fonts/Archivo-regular.fntdata"/><Relationship Id="rId13" Type="http://schemas.openxmlformats.org/officeDocument/2006/relationships/slide" Target="slides/slide9.xml"/><Relationship Id="rId57" Type="http://schemas.openxmlformats.org/officeDocument/2006/relationships/font" Target="fonts/Archivo-boldItalic.fntdata"/><Relationship Id="rId12" Type="http://schemas.openxmlformats.org/officeDocument/2006/relationships/slide" Target="slides/slide8.xml"/><Relationship Id="rId56" Type="http://schemas.openxmlformats.org/officeDocument/2006/relationships/font" Target="fonts/Archivo-italic.fntdata"/><Relationship Id="rId15" Type="http://schemas.openxmlformats.org/officeDocument/2006/relationships/slide" Target="slides/slide11.xml"/><Relationship Id="rId59" Type="http://schemas.openxmlformats.org/officeDocument/2006/relationships/font" Target="fonts/Comfortaa-bold.fntdata"/><Relationship Id="rId14" Type="http://schemas.openxmlformats.org/officeDocument/2006/relationships/slide" Target="slides/slide10.xml"/><Relationship Id="rId58" Type="http://schemas.openxmlformats.org/officeDocument/2006/relationships/font" Target="fonts/Comfortaa-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e1d838b62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e1d838b62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4" name="Shape 1824"/>
        <p:cNvGrpSpPr/>
        <p:nvPr/>
      </p:nvGrpSpPr>
      <p:grpSpPr>
        <a:xfrm>
          <a:off x="0" y="0"/>
          <a:ext cx="0" cy="0"/>
          <a:chOff x="0" y="0"/>
          <a:chExt cx="0" cy="0"/>
        </a:xfrm>
      </p:grpSpPr>
      <p:sp>
        <p:nvSpPr>
          <p:cNvPr id="1825" name="Google Shape;1825;g10cc232b2eb_0_4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6" name="Google Shape;1826;g10cc232b2eb_0_4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2" name="Shape 1832"/>
        <p:cNvGrpSpPr/>
        <p:nvPr/>
      </p:nvGrpSpPr>
      <p:grpSpPr>
        <a:xfrm>
          <a:off x="0" y="0"/>
          <a:ext cx="0" cy="0"/>
          <a:chOff x="0" y="0"/>
          <a:chExt cx="0" cy="0"/>
        </a:xfrm>
      </p:grpSpPr>
      <p:sp>
        <p:nvSpPr>
          <p:cNvPr id="1833" name="Google Shape;1833;g10cc232b2eb_0_40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4" name="Google Shape;1834;g10cc232b2eb_0_40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6" name="Shape 2206"/>
        <p:cNvGrpSpPr/>
        <p:nvPr/>
      </p:nvGrpSpPr>
      <p:grpSpPr>
        <a:xfrm>
          <a:off x="0" y="0"/>
          <a:ext cx="0" cy="0"/>
          <a:chOff x="0" y="0"/>
          <a:chExt cx="0" cy="0"/>
        </a:xfrm>
      </p:grpSpPr>
      <p:sp>
        <p:nvSpPr>
          <p:cNvPr id="2207" name="Google Shape;2207;g10cc232b2eb_0_4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8" name="Google Shape;2208;g10cc232b2eb_0_4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5" name="Shape 2215"/>
        <p:cNvGrpSpPr/>
        <p:nvPr/>
      </p:nvGrpSpPr>
      <p:grpSpPr>
        <a:xfrm>
          <a:off x="0" y="0"/>
          <a:ext cx="0" cy="0"/>
          <a:chOff x="0" y="0"/>
          <a:chExt cx="0" cy="0"/>
        </a:xfrm>
      </p:grpSpPr>
      <p:sp>
        <p:nvSpPr>
          <p:cNvPr id="2216" name="Google Shape;2216;g10cc232b2eb_0_4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7" name="Google Shape;2217;g10cc232b2eb_0_4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4" name="Shape 2224"/>
        <p:cNvGrpSpPr/>
        <p:nvPr/>
      </p:nvGrpSpPr>
      <p:grpSpPr>
        <a:xfrm>
          <a:off x="0" y="0"/>
          <a:ext cx="0" cy="0"/>
          <a:chOff x="0" y="0"/>
          <a:chExt cx="0" cy="0"/>
        </a:xfrm>
      </p:grpSpPr>
      <p:sp>
        <p:nvSpPr>
          <p:cNvPr id="2225" name="Google Shape;2225;g10cc232b2eb_0_4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6" name="Google Shape;2226;g10cc232b2eb_0_4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3" name="Shape 2233"/>
        <p:cNvGrpSpPr/>
        <p:nvPr/>
      </p:nvGrpSpPr>
      <p:grpSpPr>
        <a:xfrm>
          <a:off x="0" y="0"/>
          <a:ext cx="0" cy="0"/>
          <a:chOff x="0" y="0"/>
          <a:chExt cx="0" cy="0"/>
        </a:xfrm>
      </p:grpSpPr>
      <p:sp>
        <p:nvSpPr>
          <p:cNvPr id="2234" name="Google Shape;2234;g10cc232b2eb_0_4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5" name="Google Shape;2235;g10cc232b2eb_0_4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Nhưng việc trả lời sắp xong ở các nhà hàng thì xảy ra thường xuyên mặc dù món ăn chưa được làm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2" name="Shape 2242"/>
        <p:cNvGrpSpPr/>
        <p:nvPr/>
      </p:nvGrpSpPr>
      <p:grpSpPr>
        <a:xfrm>
          <a:off x="0" y="0"/>
          <a:ext cx="0" cy="0"/>
          <a:chOff x="0" y="0"/>
          <a:chExt cx="0" cy="0"/>
        </a:xfrm>
      </p:grpSpPr>
      <p:sp>
        <p:nvSpPr>
          <p:cNvPr id="2243" name="Google Shape;2243;g10cc232b2eb_0_4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4" name="Google Shape;2244;g10cc232b2eb_0_4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Để tiền mặt đổ xăng,...</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1" name="Shape 2251"/>
        <p:cNvGrpSpPr/>
        <p:nvPr/>
      </p:nvGrpSpPr>
      <p:grpSpPr>
        <a:xfrm>
          <a:off x="0" y="0"/>
          <a:ext cx="0" cy="0"/>
          <a:chOff x="0" y="0"/>
          <a:chExt cx="0" cy="0"/>
        </a:xfrm>
      </p:grpSpPr>
      <p:sp>
        <p:nvSpPr>
          <p:cNvPr id="2252" name="Google Shape;2252;g10cc232b2eb_0_4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3" name="Google Shape;2253;g10cc232b2eb_0_4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9" name="Shape 2259"/>
        <p:cNvGrpSpPr/>
        <p:nvPr/>
      </p:nvGrpSpPr>
      <p:grpSpPr>
        <a:xfrm>
          <a:off x="0" y="0"/>
          <a:ext cx="0" cy="0"/>
          <a:chOff x="0" y="0"/>
          <a:chExt cx="0" cy="0"/>
        </a:xfrm>
      </p:grpSpPr>
      <p:sp>
        <p:nvSpPr>
          <p:cNvPr id="2260" name="Google Shape;2260;g10cc232b2eb_0_4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1" name="Google Shape;2261;g10cc232b2eb_0_4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8" name="Shape 2268"/>
        <p:cNvGrpSpPr/>
        <p:nvPr/>
      </p:nvGrpSpPr>
      <p:grpSpPr>
        <a:xfrm>
          <a:off x="0" y="0"/>
          <a:ext cx="0" cy="0"/>
          <a:chOff x="0" y="0"/>
          <a:chExt cx="0" cy="0"/>
        </a:xfrm>
      </p:grpSpPr>
      <p:sp>
        <p:nvSpPr>
          <p:cNvPr id="2269" name="Google Shape;2269;g10cc232b2eb_0_4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0" name="Google Shape;2270;g10cc232b2eb_0_4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e1d838b62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e1d838b62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7" name="Shape 2277"/>
        <p:cNvGrpSpPr/>
        <p:nvPr/>
      </p:nvGrpSpPr>
      <p:grpSpPr>
        <a:xfrm>
          <a:off x="0" y="0"/>
          <a:ext cx="0" cy="0"/>
          <a:chOff x="0" y="0"/>
          <a:chExt cx="0" cy="0"/>
        </a:xfrm>
      </p:grpSpPr>
      <p:sp>
        <p:nvSpPr>
          <p:cNvPr id="2278" name="Google Shape;2278;g10cc232b2eb_0_4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9" name="Google Shape;2279;g10cc232b2eb_0_4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6" name="Shape 2286"/>
        <p:cNvGrpSpPr/>
        <p:nvPr/>
      </p:nvGrpSpPr>
      <p:grpSpPr>
        <a:xfrm>
          <a:off x="0" y="0"/>
          <a:ext cx="0" cy="0"/>
          <a:chOff x="0" y="0"/>
          <a:chExt cx="0" cy="0"/>
        </a:xfrm>
      </p:grpSpPr>
      <p:sp>
        <p:nvSpPr>
          <p:cNvPr id="2287" name="Google Shape;2287;g10cc232b2eb_0_4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8" name="Google Shape;2288;g10cc232b2eb_0_4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5" name="Shape 2295"/>
        <p:cNvGrpSpPr/>
        <p:nvPr/>
      </p:nvGrpSpPr>
      <p:grpSpPr>
        <a:xfrm>
          <a:off x="0" y="0"/>
          <a:ext cx="0" cy="0"/>
          <a:chOff x="0" y="0"/>
          <a:chExt cx="0" cy="0"/>
        </a:xfrm>
      </p:grpSpPr>
      <p:sp>
        <p:nvSpPr>
          <p:cNvPr id="2296" name="Google Shape;2296;g10cc232b2eb_0_4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7" name="Google Shape;2297;g10cc232b2eb_0_4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4" name="Shape 2304"/>
        <p:cNvGrpSpPr/>
        <p:nvPr/>
      </p:nvGrpSpPr>
      <p:grpSpPr>
        <a:xfrm>
          <a:off x="0" y="0"/>
          <a:ext cx="0" cy="0"/>
          <a:chOff x="0" y="0"/>
          <a:chExt cx="0" cy="0"/>
        </a:xfrm>
      </p:grpSpPr>
      <p:sp>
        <p:nvSpPr>
          <p:cNvPr id="2305" name="Google Shape;2305;g10cc232b2eb_0_4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6" name="Google Shape;2306;g10cc232b2eb_0_4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2" name="Shape 2312"/>
        <p:cNvGrpSpPr/>
        <p:nvPr/>
      </p:nvGrpSpPr>
      <p:grpSpPr>
        <a:xfrm>
          <a:off x="0" y="0"/>
          <a:ext cx="0" cy="0"/>
          <a:chOff x="0" y="0"/>
          <a:chExt cx="0" cy="0"/>
        </a:xfrm>
      </p:grpSpPr>
      <p:sp>
        <p:nvSpPr>
          <p:cNvPr id="2313" name="Google Shape;2313;g10cc232b2eb_0_4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4" name="Google Shape;2314;g10cc232b2eb_0_4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1" name="Shape 2321"/>
        <p:cNvGrpSpPr/>
        <p:nvPr/>
      </p:nvGrpSpPr>
      <p:grpSpPr>
        <a:xfrm>
          <a:off x="0" y="0"/>
          <a:ext cx="0" cy="0"/>
          <a:chOff x="0" y="0"/>
          <a:chExt cx="0" cy="0"/>
        </a:xfrm>
      </p:grpSpPr>
      <p:sp>
        <p:nvSpPr>
          <p:cNvPr id="2322" name="Google Shape;2322;g10cc232b2eb_0_4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3" name="Google Shape;2323;g10cc232b2eb_0_4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0" name="Shape 2330"/>
        <p:cNvGrpSpPr/>
        <p:nvPr/>
      </p:nvGrpSpPr>
      <p:grpSpPr>
        <a:xfrm>
          <a:off x="0" y="0"/>
          <a:ext cx="0" cy="0"/>
          <a:chOff x="0" y="0"/>
          <a:chExt cx="0" cy="0"/>
        </a:xfrm>
      </p:grpSpPr>
      <p:sp>
        <p:nvSpPr>
          <p:cNvPr id="2331" name="Google Shape;2331;g10cc232b2eb_0_4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2" name="Google Shape;2332;g10cc232b2eb_0_4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9" name="Shape 2339"/>
        <p:cNvGrpSpPr/>
        <p:nvPr/>
      </p:nvGrpSpPr>
      <p:grpSpPr>
        <a:xfrm>
          <a:off x="0" y="0"/>
          <a:ext cx="0" cy="0"/>
          <a:chOff x="0" y="0"/>
          <a:chExt cx="0" cy="0"/>
        </a:xfrm>
      </p:grpSpPr>
      <p:sp>
        <p:nvSpPr>
          <p:cNvPr id="2340" name="Google Shape;2340;g10cc232b2eb_0_4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1" name="Google Shape;2341;g10cc232b2eb_0_4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Tránh để không mang đủ số tiền mặt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9" name="Shape 2349"/>
        <p:cNvGrpSpPr/>
        <p:nvPr/>
      </p:nvGrpSpPr>
      <p:grpSpPr>
        <a:xfrm>
          <a:off x="0" y="0"/>
          <a:ext cx="0" cy="0"/>
          <a:chOff x="0" y="0"/>
          <a:chExt cx="0" cy="0"/>
        </a:xfrm>
      </p:grpSpPr>
      <p:sp>
        <p:nvSpPr>
          <p:cNvPr id="2350" name="Google Shape;2350;g10cc232b2eb_0_4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1" name="Google Shape;2351;g10cc232b2eb_0_4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8" name="Shape 2358"/>
        <p:cNvGrpSpPr/>
        <p:nvPr/>
      </p:nvGrpSpPr>
      <p:grpSpPr>
        <a:xfrm>
          <a:off x="0" y="0"/>
          <a:ext cx="0" cy="0"/>
          <a:chOff x="0" y="0"/>
          <a:chExt cx="0" cy="0"/>
        </a:xfrm>
      </p:grpSpPr>
      <p:sp>
        <p:nvSpPr>
          <p:cNvPr id="2359" name="Google Shape;2359;g10cc232b2eb_0_4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0" name="Google Shape;2360;g10cc232b2eb_0_4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e1d838b627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e1d838b627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2" name="Shape 2732"/>
        <p:cNvGrpSpPr/>
        <p:nvPr/>
      </p:nvGrpSpPr>
      <p:grpSpPr>
        <a:xfrm>
          <a:off x="0" y="0"/>
          <a:ext cx="0" cy="0"/>
          <a:chOff x="0" y="0"/>
          <a:chExt cx="0" cy="0"/>
        </a:xfrm>
      </p:grpSpPr>
      <p:sp>
        <p:nvSpPr>
          <p:cNvPr id="2733" name="Google Shape;2733;g10cdd6ed2c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4" name="Google Shape;2734;g10cdd6ed2c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0" name="Shape 2740"/>
        <p:cNvGrpSpPr/>
        <p:nvPr/>
      </p:nvGrpSpPr>
      <p:grpSpPr>
        <a:xfrm>
          <a:off x="0" y="0"/>
          <a:ext cx="0" cy="0"/>
          <a:chOff x="0" y="0"/>
          <a:chExt cx="0" cy="0"/>
        </a:xfrm>
      </p:grpSpPr>
      <p:sp>
        <p:nvSpPr>
          <p:cNvPr id="2741" name="Google Shape;2741;g10cdd6ed2c8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2" name="Google Shape;2742;g10cdd6ed2c8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8" name="Shape 2748"/>
        <p:cNvGrpSpPr/>
        <p:nvPr/>
      </p:nvGrpSpPr>
      <p:grpSpPr>
        <a:xfrm>
          <a:off x="0" y="0"/>
          <a:ext cx="0" cy="0"/>
          <a:chOff x="0" y="0"/>
          <a:chExt cx="0" cy="0"/>
        </a:xfrm>
      </p:grpSpPr>
      <p:sp>
        <p:nvSpPr>
          <p:cNvPr id="2749" name="Google Shape;2749;g10cdd6ed2c8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0" name="Google Shape;2750;g10cdd6ed2c8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6" name="Shape 2756"/>
        <p:cNvGrpSpPr/>
        <p:nvPr/>
      </p:nvGrpSpPr>
      <p:grpSpPr>
        <a:xfrm>
          <a:off x="0" y="0"/>
          <a:ext cx="0" cy="0"/>
          <a:chOff x="0" y="0"/>
          <a:chExt cx="0" cy="0"/>
        </a:xfrm>
      </p:grpSpPr>
      <p:sp>
        <p:nvSpPr>
          <p:cNvPr id="2757" name="Google Shape;2757;g10cdd6ed2c8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8" name="Google Shape;2758;g10cdd6ed2c8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4" name="Shape 2764"/>
        <p:cNvGrpSpPr/>
        <p:nvPr/>
      </p:nvGrpSpPr>
      <p:grpSpPr>
        <a:xfrm>
          <a:off x="0" y="0"/>
          <a:ext cx="0" cy="0"/>
          <a:chOff x="0" y="0"/>
          <a:chExt cx="0" cy="0"/>
        </a:xfrm>
      </p:grpSpPr>
      <p:sp>
        <p:nvSpPr>
          <p:cNvPr id="2765" name="Google Shape;2765;g10cdd6ed2c8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6" name="Google Shape;2766;g10cdd6ed2c8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2" name="Shape 2772"/>
        <p:cNvGrpSpPr/>
        <p:nvPr/>
      </p:nvGrpSpPr>
      <p:grpSpPr>
        <a:xfrm>
          <a:off x="0" y="0"/>
          <a:ext cx="0" cy="0"/>
          <a:chOff x="0" y="0"/>
          <a:chExt cx="0" cy="0"/>
        </a:xfrm>
      </p:grpSpPr>
      <p:sp>
        <p:nvSpPr>
          <p:cNvPr id="2773" name="Google Shape;2773;g10cdd6ed2c8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4" name="Google Shape;2774;g10cdd6ed2c8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0" name="Shape 2780"/>
        <p:cNvGrpSpPr/>
        <p:nvPr/>
      </p:nvGrpSpPr>
      <p:grpSpPr>
        <a:xfrm>
          <a:off x="0" y="0"/>
          <a:ext cx="0" cy="0"/>
          <a:chOff x="0" y="0"/>
          <a:chExt cx="0" cy="0"/>
        </a:xfrm>
      </p:grpSpPr>
      <p:sp>
        <p:nvSpPr>
          <p:cNvPr id="2781" name="Google Shape;2781;g10ab0d6dce4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2" name="Google Shape;2782;g10ab0d6dce4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4" name="Shape 3154"/>
        <p:cNvGrpSpPr/>
        <p:nvPr/>
      </p:nvGrpSpPr>
      <p:grpSpPr>
        <a:xfrm>
          <a:off x="0" y="0"/>
          <a:ext cx="0" cy="0"/>
          <a:chOff x="0" y="0"/>
          <a:chExt cx="0" cy="0"/>
        </a:xfrm>
      </p:grpSpPr>
      <p:sp>
        <p:nvSpPr>
          <p:cNvPr id="3155" name="Google Shape;3155;ge1d838b627_4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6" name="Google Shape;3156;ge1d838b627_4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8" name="Shape 4388"/>
        <p:cNvGrpSpPr/>
        <p:nvPr/>
      </p:nvGrpSpPr>
      <p:grpSpPr>
        <a:xfrm>
          <a:off x="0" y="0"/>
          <a:ext cx="0" cy="0"/>
          <a:chOff x="0" y="0"/>
          <a:chExt cx="0" cy="0"/>
        </a:xfrm>
      </p:grpSpPr>
      <p:sp>
        <p:nvSpPr>
          <p:cNvPr id="4389" name="Google Shape;4389;ge1d838b627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0" name="Google Shape;4390;ge1d838b62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e207fd22f2_0_250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e207fd22f2_0_250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10c26e11af8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10c26e11af8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g10c26e11af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2" name="Google Shape;1342;g10c26e11af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10cc232b2e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10cc232b2e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8" name="Shape 1808"/>
        <p:cNvGrpSpPr/>
        <p:nvPr/>
      </p:nvGrpSpPr>
      <p:grpSpPr>
        <a:xfrm>
          <a:off x="0" y="0"/>
          <a:ext cx="0" cy="0"/>
          <a:chOff x="0" y="0"/>
          <a:chExt cx="0" cy="0"/>
        </a:xfrm>
      </p:grpSpPr>
      <p:sp>
        <p:nvSpPr>
          <p:cNvPr id="1809" name="Google Shape;1809;g10cc232b2eb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0" name="Google Shape;1810;g10cc232b2eb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6" name="Shape 1816"/>
        <p:cNvGrpSpPr/>
        <p:nvPr/>
      </p:nvGrpSpPr>
      <p:grpSpPr>
        <a:xfrm>
          <a:off x="0" y="0"/>
          <a:ext cx="0" cy="0"/>
          <a:chOff x="0" y="0"/>
          <a:chExt cx="0" cy="0"/>
        </a:xfrm>
      </p:grpSpPr>
      <p:sp>
        <p:nvSpPr>
          <p:cNvPr id="1817" name="Google Shape;1817;g10c26e11af8_2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8" name="Google Shape;1818;g10c26e11af8_2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159400" y="1000950"/>
            <a:ext cx="6825300" cy="1512300"/>
          </a:xfrm>
          <a:prstGeom prst="rect">
            <a:avLst/>
          </a:prstGeom>
        </p:spPr>
        <p:txBody>
          <a:bodyPr anchorCtr="0" anchor="t" bIns="91425" lIns="91425" spcFirstLastPara="1" rIns="91425" wrap="square" tIns="91425">
            <a:noAutofit/>
          </a:bodyPr>
          <a:lstStyle>
            <a:lvl1pPr lvl="0" algn="ctr">
              <a:spcBef>
                <a:spcPts val="0"/>
              </a:spcBef>
              <a:spcAft>
                <a:spcPts val="0"/>
              </a:spcAft>
              <a:buClr>
                <a:srgbClr val="191919"/>
              </a:buClr>
              <a:buSzPts val="5200"/>
              <a:buNone/>
              <a:defRPr b="1" sz="4000">
                <a:latin typeface="Viga"/>
                <a:ea typeface="Viga"/>
                <a:cs typeface="Viga"/>
                <a:sym typeface="Viga"/>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2364450" y="2344350"/>
            <a:ext cx="4415100" cy="4656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p:nvPr/>
        </p:nvSpPr>
        <p:spPr>
          <a:xfrm rot="1726260">
            <a:off x="5984437" y="424844"/>
            <a:ext cx="264902" cy="229323"/>
          </a:xfrm>
          <a:prstGeom prst="triangle">
            <a:avLst>
              <a:gd fmla="val 50000" name="adj"/>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004627" y="430970"/>
            <a:ext cx="273851" cy="272783"/>
          </a:xfrm>
          <a:custGeom>
            <a:rect b="b" l="l" r="r" t="t"/>
            <a:pathLst>
              <a:path extrusionOk="0" h="1845" w="1852">
                <a:moveTo>
                  <a:pt x="1055" y="1"/>
                </a:moveTo>
                <a:cubicBezTo>
                  <a:pt x="1021" y="1"/>
                  <a:pt x="1000" y="14"/>
                  <a:pt x="1000" y="42"/>
                </a:cubicBezTo>
                <a:cubicBezTo>
                  <a:pt x="1000" y="77"/>
                  <a:pt x="1014" y="105"/>
                  <a:pt x="1041" y="105"/>
                </a:cubicBezTo>
                <a:cubicBezTo>
                  <a:pt x="1146" y="119"/>
                  <a:pt x="1244" y="147"/>
                  <a:pt x="1328" y="196"/>
                </a:cubicBezTo>
                <a:cubicBezTo>
                  <a:pt x="1335" y="210"/>
                  <a:pt x="1349" y="210"/>
                  <a:pt x="1356" y="210"/>
                </a:cubicBezTo>
                <a:cubicBezTo>
                  <a:pt x="1370" y="210"/>
                  <a:pt x="1391" y="196"/>
                  <a:pt x="1398" y="182"/>
                </a:cubicBezTo>
                <a:cubicBezTo>
                  <a:pt x="1419" y="154"/>
                  <a:pt x="1405" y="126"/>
                  <a:pt x="1384" y="112"/>
                </a:cubicBezTo>
                <a:cubicBezTo>
                  <a:pt x="1279" y="49"/>
                  <a:pt x="1174" y="14"/>
                  <a:pt x="1055" y="1"/>
                </a:cubicBezTo>
                <a:close/>
                <a:moveTo>
                  <a:pt x="767" y="4"/>
                </a:moveTo>
                <a:cubicBezTo>
                  <a:pt x="763" y="4"/>
                  <a:pt x="759" y="5"/>
                  <a:pt x="755" y="7"/>
                </a:cubicBezTo>
                <a:cubicBezTo>
                  <a:pt x="636" y="28"/>
                  <a:pt x="532" y="63"/>
                  <a:pt x="441" y="126"/>
                </a:cubicBezTo>
                <a:cubicBezTo>
                  <a:pt x="413" y="147"/>
                  <a:pt x="406" y="168"/>
                  <a:pt x="420" y="196"/>
                </a:cubicBezTo>
                <a:cubicBezTo>
                  <a:pt x="427" y="217"/>
                  <a:pt x="448" y="224"/>
                  <a:pt x="462" y="224"/>
                </a:cubicBezTo>
                <a:cubicBezTo>
                  <a:pt x="476" y="224"/>
                  <a:pt x="483" y="224"/>
                  <a:pt x="490" y="217"/>
                </a:cubicBezTo>
                <a:cubicBezTo>
                  <a:pt x="580" y="161"/>
                  <a:pt x="671" y="126"/>
                  <a:pt x="769" y="112"/>
                </a:cubicBezTo>
                <a:cubicBezTo>
                  <a:pt x="797" y="98"/>
                  <a:pt x="825" y="77"/>
                  <a:pt x="811" y="49"/>
                </a:cubicBezTo>
                <a:cubicBezTo>
                  <a:pt x="805" y="27"/>
                  <a:pt x="786" y="4"/>
                  <a:pt x="767" y="4"/>
                </a:cubicBezTo>
                <a:close/>
                <a:moveTo>
                  <a:pt x="1575" y="290"/>
                </a:moveTo>
                <a:cubicBezTo>
                  <a:pt x="1562" y="290"/>
                  <a:pt x="1548" y="294"/>
                  <a:pt x="1537" y="301"/>
                </a:cubicBezTo>
                <a:cubicBezTo>
                  <a:pt x="1523" y="322"/>
                  <a:pt x="1523" y="357"/>
                  <a:pt x="1537" y="371"/>
                </a:cubicBezTo>
                <a:cubicBezTo>
                  <a:pt x="1607" y="441"/>
                  <a:pt x="1663" y="531"/>
                  <a:pt x="1698" y="622"/>
                </a:cubicBezTo>
                <a:cubicBezTo>
                  <a:pt x="1698" y="650"/>
                  <a:pt x="1719" y="664"/>
                  <a:pt x="1740" y="664"/>
                </a:cubicBezTo>
                <a:cubicBezTo>
                  <a:pt x="1747" y="664"/>
                  <a:pt x="1747" y="664"/>
                  <a:pt x="1754" y="650"/>
                </a:cubicBezTo>
                <a:cubicBezTo>
                  <a:pt x="1782" y="643"/>
                  <a:pt x="1789" y="615"/>
                  <a:pt x="1782" y="587"/>
                </a:cubicBezTo>
                <a:cubicBezTo>
                  <a:pt x="1740" y="482"/>
                  <a:pt x="1684" y="392"/>
                  <a:pt x="1607" y="301"/>
                </a:cubicBezTo>
                <a:cubicBezTo>
                  <a:pt x="1600" y="294"/>
                  <a:pt x="1588" y="290"/>
                  <a:pt x="1575" y="290"/>
                </a:cubicBezTo>
                <a:close/>
                <a:moveTo>
                  <a:pt x="246" y="311"/>
                </a:moveTo>
                <a:cubicBezTo>
                  <a:pt x="229" y="311"/>
                  <a:pt x="212" y="320"/>
                  <a:pt x="203" y="329"/>
                </a:cubicBezTo>
                <a:cubicBezTo>
                  <a:pt x="133" y="420"/>
                  <a:pt x="71" y="524"/>
                  <a:pt x="36" y="629"/>
                </a:cubicBezTo>
                <a:cubicBezTo>
                  <a:pt x="29" y="650"/>
                  <a:pt x="43" y="678"/>
                  <a:pt x="71" y="685"/>
                </a:cubicBezTo>
                <a:lnTo>
                  <a:pt x="92" y="685"/>
                </a:lnTo>
                <a:cubicBezTo>
                  <a:pt x="112" y="685"/>
                  <a:pt x="133" y="671"/>
                  <a:pt x="133" y="650"/>
                </a:cubicBezTo>
                <a:cubicBezTo>
                  <a:pt x="168" y="559"/>
                  <a:pt x="217" y="469"/>
                  <a:pt x="280" y="392"/>
                </a:cubicBezTo>
                <a:cubicBezTo>
                  <a:pt x="301" y="371"/>
                  <a:pt x="287" y="336"/>
                  <a:pt x="273" y="322"/>
                </a:cubicBezTo>
                <a:cubicBezTo>
                  <a:pt x="265" y="314"/>
                  <a:pt x="256" y="311"/>
                  <a:pt x="246" y="311"/>
                </a:cubicBezTo>
                <a:close/>
                <a:moveTo>
                  <a:pt x="50" y="860"/>
                </a:moveTo>
                <a:cubicBezTo>
                  <a:pt x="29" y="860"/>
                  <a:pt x="1" y="888"/>
                  <a:pt x="1" y="916"/>
                </a:cubicBezTo>
                <a:cubicBezTo>
                  <a:pt x="1" y="1027"/>
                  <a:pt x="22" y="1139"/>
                  <a:pt x="64" y="1244"/>
                </a:cubicBezTo>
                <a:cubicBezTo>
                  <a:pt x="64" y="1272"/>
                  <a:pt x="92" y="1279"/>
                  <a:pt x="105" y="1279"/>
                </a:cubicBezTo>
                <a:cubicBezTo>
                  <a:pt x="105" y="1279"/>
                  <a:pt x="112" y="1279"/>
                  <a:pt x="133" y="1272"/>
                </a:cubicBezTo>
                <a:cubicBezTo>
                  <a:pt x="154" y="1265"/>
                  <a:pt x="168" y="1237"/>
                  <a:pt x="154" y="1209"/>
                </a:cubicBezTo>
                <a:cubicBezTo>
                  <a:pt x="119" y="1111"/>
                  <a:pt x="105" y="1020"/>
                  <a:pt x="105" y="916"/>
                </a:cubicBezTo>
                <a:cubicBezTo>
                  <a:pt x="105" y="888"/>
                  <a:pt x="78" y="860"/>
                  <a:pt x="50" y="860"/>
                </a:cubicBezTo>
                <a:close/>
                <a:moveTo>
                  <a:pt x="1796" y="846"/>
                </a:moveTo>
                <a:cubicBezTo>
                  <a:pt x="1768" y="846"/>
                  <a:pt x="1747" y="867"/>
                  <a:pt x="1747" y="895"/>
                </a:cubicBezTo>
                <a:lnTo>
                  <a:pt x="1747" y="923"/>
                </a:lnTo>
                <a:cubicBezTo>
                  <a:pt x="1747" y="1027"/>
                  <a:pt x="1733" y="1125"/>
                  <a:pt x="1698" y="1223"/>
                </a:cubicBezTo>
                <a:cubicBezTo>
                  <a:pt x="1684" y="1237"/>
                  <a:pt x="1698" y="1272"/>
                  <a:pt x="1719" y="1279"/>
                </a:cubicBezTo>
                <a:lnTo>
                  <a:pt x="1740" y="1279"/>
                </a:lnTo>
                <a:cubicBezTo>
                  <a:pt x="1754" y="1279"/>
                  <a:pt x="1775" y="1272"/>
                  <a:pt x="1789" y="1265"/>
                </a:cubicBezTo>
                <a:cubicBezTo>
                  <a:pt x="1831" y="1160"/>
                  <a:pt x="1852" y="1048"/>
                  <a:pt x="1852" y="930"/>
                </a:cubicBezTo>
                <a:lnTo>
                  <a:pt x="1852" y="895"/>
                </a:lnTo>
                <a:cubicBezTo>
                  <a:pt x="1852" y="860"/>
                  <a:pt x="1824" y="846"/>
                  <a:pt x="1796" y="846"/>
                </a:cubicBezTo>
                <a:close/>
                <a:moveTo>
                  <a:pt x="248" y="1425"/>
                </a:moveTo>
                <a:cubicBezTo>
                  <a:pt x="236" y="1425"/>
                  <a:pt x="223" y="1430"/>
                  <a:pt x="210" y="1439"/>
                </a:cubicBezTo>
                <a:cubicBezTo>
                  <a:pt x="182" y="1453"/>
                  <a:pt x="182" y="1488"/>
                  <a:pt x="203" y="1509"/>
                </a:cubicBezTo>
                <a:cubicBezTo>
                  <a:pt x="280" y="1593"/>
                  <a:pt x="371" y="1677"/>
                  <a:pt x="462" y="1726"/>
                </a:cubicBezTo>
                <a:cubicBezTo>
                  <a:pt x="476" y="1733"/>
                  <a:pt x="483" y="1733"/>
                  <a:pt x="490" y="1733"/>
                </a:cubicBezTo>
                <a:cubicBezTo>
                  <a:pt x="511" y="1733"/>
                  <a:pt x="525" y="1726"/>
                  <a:pt x="525" y="1712"/>
                </a:cubicBezTo>
                <a:cubicBezTo>
                  <a:pt x="546" y="1684"/>
                  <a:pt x="532" y="1656"/>
                  <a:pt x="504" y="1635"/>
                </a:cubicBezTo>
                <a:cubicBezTo>
                  <a:pt x="420" y="1586"/>
                  <a:pt x="343" y="1523"/>
                  <a:pt x="280" y="1446"/>
                </a:cubicBezTo>
                <a:cubicBezTo>
                  <a:pt x="273" y="1431"/>
                  <a:pt x="261" y="1425"/>
                  <a:pt x="248" y="1425"/>
                </a:cubicBezTo>
                <a:close/>
                <a:moveTo>
                  <a:pt x="1592" y="1429"/>
                </a:moveTo>
                <a:cubicBezTo>
                  <a:pt x="1577" y="1429"/>
                  <a:pt x="1558" y="1438"/>
                  <a:pt x="1544" y="1446"/>
                </a:cubicBezTo>
                <a:cubicBezTo>
                  <a:pt x="1489" y="1523"/>
                  <a:pt x="1405" y="1586"/>
                  <a:pt x="1321" y="1635"/>
                </a:cubicBezTo>
                <a:cubicBezTo>
                  <a:pt x="1293" y="1656"/>
                  <a:pt x="1286" y="1684"/>
                  <a:pt x="1300" y="1712"/>
                </a:cubicBezTo>
                <a:cubicBezTo>
                  <a:pt x="1314" y="1726"/>
                  <a:pt x="1328" y="1733"/>
                  <a:pt x="1349" y="1733"/>
                </a:cubicBezTo>
                <a:cubicBezTo>
                  <a:pt x="1356" y="1733"/>
                  <a:pt x="1363" y="1733"/>
                  <a:pt x="1363" y="1726"/>
                </a:cubicBezTo>
                <a:cubicBezTo>
                  <a:pt x="1468" y="1663"/>
                  <a:pt x="1551" y="1593"/>
                  <a:pt x="1621" y="1509"/>
                </a:cubicBezTo>
                <a:cubicBezTo>
                  <a:pt x="1642" y="1488"/>
                  <a:pt x="1635" y="1453"/>
                  <a:pt x="1614" y="1439"/>
                </a:cubicBezTo>
                <a:cubicBezTo>
                  <a:pt x="1609" y="1432"/>
                  <a:pt x="1601" y="1429"/>
                  <a:pt x="1592" y="1429"/>
                </a:cubicBezTo>
                <a:close/>
                <a:moveTo>
                  <a:pt x="1076" y="1725"/>
                </a:moveTo>
                <a:cubicBezTo>
                  <a:pt x="1074" y="1725"/>
                  <a:pt x="1072" y="1725"/>
                  <a:pt x="1069" y="1726"/>
                </a:cubicBezTo>
                <a:cubicBezTo>
                  <a:pt x="1021" y="1736"/>
                  <a:pt x="970" y="1742"/>
                  <a:pt x="919" y="1742"/>
                </a:cubicBezTo>
                <a:cubicBezTo>
                  <a:pt x="869" y="1742"/>
                  <a:pt x="818" y="1736"/>
                  <a:pt x="769" y="1726"/>
                </a:cubicBezTo>
                <a:cubicBezTo>
                  <a:pt x="741" y="1726"/>
                  <a:pt x="720" y="1747"/>
                  <a:pt x="706" y="1768"/>
                </a:cubicBezTo>
                <a:cubicBezTo>
                  <a:pt x="706" y="1796"/>
                  <a:pt x="727" y="1824"/>
                  <a:pt x="755" y="1831"/>
                </a:cubicBezTo>
                <a:cubicBezTo>
                  <a:pt x="804" y="1838"/>
                  <a:pt x="860" y="1845"/>
                  <a:pt x="916" y="1845"/>
                </a:cubicBezTo>
                <a:cubicBezTo>
                  <a:pt x="979" y="1845"/>
                  <a:pt x="1035" y="1838"/>
                  <a:pt x="1083" y="1831"/>
                </a:cubicBezTo>
                <a:cubicBezTo>
                  <a:pt x="1111" y="1824"/>
                  <a:pt x="1139" y="1796"/>
                  <a:pt x="1125" y="1768"/>
                </a:cubicBezTo>
                <a:cubicBezTo>
                  <a:pt x="1119" y="1749"/>
                  <a:pt x="1096" y="1725"/>
                  <a:pt x="1076" y="172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709910">
            <a:off x="580803" y="1921615"/>
            <a:ext cx="264827" cy="229290"/>
          </a:xfrm>
          <a:prstGeom prst="triangle">
            <a:avLst>
              <a:gd fmla="val 50000" name="adj"/>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009877" y="2733745"/>
            <a:ext cx="273851" cy="272783"/>
          </a:xfrm>
          <a:custGeom>
            <a:rect b="b" l="l" r="r" t="t"/>
            <a:pathLst>
              <a:path extrusionOk="0" h="1845" w="1852">
                <a:moveTo>
                  <a:pt x="1055" y="1"/>
                </a:moveTo>
                <a:cubicBezTo>
                  <a:pt x="1021" y="1"/>
                  <a:pt x="1000" y="14"/>
                  <a:pt x="1000" y="42"/>
                </a:cubicBezTo>
                <a:cubicBezTo>
                  <a:pt x="1000" y="77"/>
                  <a:pt x="1014" y="105"/>
                  <a:pt x="1041" y="105"/>
                </a:cubicBezTo>
                <a:cubicBezTo>
                  <a:pt x="1146" y="119"/>
                  <a:pt x="1244" y="147"/>
                  <a:pt x="1328" y="196"/>
                </a:cubicBezTo>
                <a:cubicBezTo>
                  <a:pt x="1335" y="210"/>
                  <a:pt x="1349" y="210"/>
                  <a:pt x="1356" y="210"/>
                </a:cubicBezTo>
                <a:cubicBezTo>
                  <a:pt x="1370" y="210"/>
                  <a:pt x="1391" y="196"/>
                  <a:pt x="1398" y="182"/>
                </a:cubicBezTo>
                <a:cubicBezTo>
                  <a:pt x="1419" y="154"/>
                  <a:pt x="1405" y="126"/>
                  <a:pt x="1384" y="112"/>
                </a:cubicBezTo>
                <a:cubicBezTo>
                  <a:pt x="1279" y="49"/>
                  <a:pt x="1174" y="14"/>
                  <a:pt x="1055" y="1"/>
                </a:cubicBezTo>
                <a:close/>
                <a:moveTo>
                  <a:pt x="767" y="4"/>
                </a:moveTo>
                <a:cubicBezTo>
                  <a:pt x="763" y="4"/>
                  <a:pt x="759" y="5"/>
                  <a:pt x="755" y="7"/>
                </a:cubicBezTo>
                <a:cubicBezTo>
                  <a:pt x="636" y="28"/>
                  <a:pt x="532" y="63"/>
                  <a:pt x="441" y="126"/>
                </a:cubicBezTo>
                <a:cubicBezTo>
                  <a:pt x="413" y="147"/>
                  <a:pt x="406" y="168"/>
                  <a:pt x="420" y="196"/>
                </a:cubicBezTo>
                <a:cubicBezTo>
                  <a:pt x="427" y="217"/>
                  <a:pt x="448" y="224"/>
                  <a:pt x="462" y="224"/>
                </a:cubicBezTo>
                <a:cubicBezTo>
                  <a:pt x="476" y="224"/>
                  <a:pt x="483" y="224"/>
                  <a:pt x="490" y="217"/>
                </a:cubicBezTo>
                <a:cubicBezTo>
                  <a:pt x="580" y="161"/>
                  <a:pt x="671" y="126"/>
                  <a:pt x="769" y="112"/>
                </a:cubicBezTo>
                <a:cubicBezTo>
                  <a:pt x="797" y="98"/>
                  <a:pt x="825" y="77"/>
                  <a:pt x="811" y="49"/>
                </a:cubicBezTo>
                <a:cubicBezTo>
                  <a:pt x="805" y="27"/>
                  <a:pt x="786" y="4"/>
                  <a:pt x="767" y="4"/>
                </a:cubicBezTo>
                <a:close/>
                <a:moveTo>
                  <a:pt x="1575" y="290"/>
                </a:moveTo>
                <a:cubicBezTo>
                  <a:pt x="1562" y="290"/>
                  <a:pt x="1548" y="294"/>
                  <a:pt x="1537" y="301"/>
                </a:cubicBezTo>
                <a:cubicBezTo>
                  <a:pt x="1523" y="322"/>
                  <a:pt x="1523" y="357"/>
                  <a:pt x="1537" y="371"/>
                </a:cubicBezTo>
                <a:cubicBezTo>
                  <a:pt x="1607" y="441"/>
                  <a:pt x="1663" y="531"/>
                  <a:pt x="1698" y="622"/>
                </a:cubicBezTo>
                <a:cubicBezTo>
                  <a:pt x="1698" y="650"/>
                  <a:pt x="1719" y="664"/>
                  <a:pt x="1740" y="664"/>
                </a:cubicBezTo>
                <a:cubicBezTo>
                  <a:pt x="1747" y="664"/>
                  <a:pt x="1747" y="664"/>
                  <a:pt x="1754" y="650"/>
                </a:cubicBezTo>
                <a:cubicBezTo>
                  <a:pt x="1782" y="643"/>
                  <a:pt x="1789" y="615"/>
                  <a:pt x="1782" y="587"/>
                </a:cubicBezTo>
                <a:cubicBezTo>
                  <a:pt x="1740" y="482"/>
                  <a:pt x="1684" y="392"/>
                  <a:pt x="1607" y="301"/>
                </a:cubicBezTo>
                <a:cubicBezTo>
                  <a:pt x="1600" y="294"/>
                  <a:pt x="1588" y="290"/>
                  <a:pt x="1575" y="290"/>
                </a:cubicBezTo>
                <a:close/>
                <a:moveTo>
                  <a:pt x="246" y="311"/>
                </a:moveTo>
                <a:cubicBezTo>
                  <a:pt x="229" y="311"/>
                  <a:pt x="212" y="320"/>
                  <a:pt x="203" y="329"/>
                </a:cubicBezTo>
                <a:cubicBezTo>
                  <a:pt x="133" y="420"/>
                  <a:pt x="71" y="524"/>
                  <a:pt x="36" y="629"/>
                </a:cubicBezTo>
                <a:cubicBezTo>
                  <a:pt x="29" y="650"/>
                  <a:pt x="43" y="678"/>
                  <a:pt x="71" y="685"/>
                </a:cubicBezTo>
                <a:lnTo>
                  <a:pt x="92" y="685"/>
                </a:lnTo>
                <a:cubicBezTo>
                  <a:pt x="112" y="685"/>
                  <a:pt x="133" y="671"/>
                  <a:pt x="133" y="650"/>
                </a:cubicBezTo>
                <a:cubicBezTo>
                  <a:pt x="168" y="559"/>
                  <a:pt x="217" y="469"/>
                  <a:pt x="280" y="392"/>
                </a:cubicBezTo>
                <a:cubicBezTo>
                  <a:pt x="301" y="371"/>
                  <a:pt x="287" y="336"/>
                  <a:pt x="273" y="322"/>
                </a:cubicBezTo>
                <a:cubicBezTo>
                  <a:pt x="265" y="314"/>
                  <a:pt x="256" y="311"/>
                  <a:pt x="246" y="311"/>
                </a:cubicBezTo>
                <a:close/>
                <a:moveTo>
                  <a:pt x="50" y="860"/>
                </a:moveTo>
                <a:cubicBezTo>
                  <a:pt x="29" y="860"/>
                  <a:pt x="1" y="888"/>
                  <a:pt x="1" y="916"/>
                </a:cubicBezTo>
                <a:cubicBezTo>
                  <a:pt x="1" y="1027"/>
                  <a:pt x="22" y="1139"/>
                  <a:pt x="64" y="1244"/>
                </a:cubicBezTo>
                <a:cubicBezTo>
                  <a:pt x="64" y="1272"/>
                  <a:pt x="92" y="1279"/>
                  <a:pt x="105" y="1279"/>
                </a:cubicBezTo>
                <a:cubicBezTo>
                  <a:pt x="105" y="1279"/>
                  <a:pt x="112" y="1279"/>
                  <a:pt x="133" y="1272"/>
                </a:cubicBezTo>
                <a:cubicBezTo>
                  <a:pt x="154" y="1265"/>
                  <a:pt x="168" y="1237"/>
                  <a:pt x="154" y="1209"/>
                </a:cubicBezTo>
                <a:cubicBezTo>
                  <a:pt x="119" y="1111"/>
                  <a:pt x="105" y="1020"/>
                  <a:pt x="105" y="916"/>
                </a:cubicBezTo>
                <a:cubicBezTo>
                  <a:pt x="105" y="888"/>
                  <a:pt x="78" y="860"/>
                  <a:pt x="50" y="860"/>
                </a:cubicBezTo>
                <a:close/>
                <a:moveTo>
                  <a:pt x="1796" y="846"/>
                </a:moveTo>
                <a:cubicBezTo>
                  <a:pt x="1768" y="846"/>
                  <a:pt x="1747" y="867"/>
                  <a:pt x="1747" y="895"/>
                </a:cubicBezTo>
                <a:lnTo>
                  <a:pt x="1747" y="923"/>
                </a:lnTo>
                <a:cubicBezTo>
                  <a:pt x="1747" y="1027"/>
                  <a:pt x="1733" y="1125"/>
                  <a:pt x="1698" y="1223"/>
                </a:cubicBezTo>
                <a:cubicBezTo>
                  <a:pt x="1684" y="1237"/>
                  <a:pt x="1698" y="1272"/>
                  <a:pt x="1719" y="1279"/>
                </a:cubicBezTo>
                <a:lnTo>
                  <a:pt x="1740" y="1279"/>
                </a:lnTo>
                <a:cubicBezTo>
                  <a:pt x="1754" y="1279"/>
                  <a:pt x="1775" y="1272"/>
                  <a:pt x="1789" y="1265"/>
                </a:cubicBezTo>
                <a:cubicBezTo>
                  <a:pt x="1831" y="1160"/>
                  <a:pt x="1852" y="1048"/>
                  <a:pt x="1852" y="930"/>
                </a:cubicBezTo>
                <a:lnTo>
                  <a:pt x="1852" y="895"/>
                </a:lnTo>
                <a:cubicBezTo>
                  <a:pt x="1852" y="860"/>
                  <a:pt x="1824" y="846"/>
                  <a:pt x="1796" y="846"/>
                </a:cubicBezTo>
                <a:close/>
                <a:moveTo>
                  <a:pt x="248" y="1425"/>
                </a:moveTo>
                <a:cubicBezTo>
                  <a:pt x="236" y="1425"/>
                  <a:pt x="223" y="1430"/>
                  <a:pt x="210" y="1439"/>
                </a:cubicBezTo>
                <a:cubicBezTo>
                  <a:pt x="182" y="1453"/>
                  <a:pt x="182" y="1488"/>
                  <a:pt x="203" y="1509"/>
                </a:cubicBezTo>
                <a:cubicBezTo>
                  <a:pt x="280" y="1593"/>
                  <a:pt x="371" y="1677"/>
                  <a:pt x="462" y="1726"/>
                </a:cubicBezTo>
                <a:cubicBezTo>
                  <a:pt x="476" y="1733"/>
                  <a:pt x="483" y="1733"/>
                  <a:pt x="490" y="1733"/>
                </a:cubicBezTo>
                <a:cubicBezTo>
                  <a:pt x="511" y="1733"/>
                  <a:pt x="525" y="1726"/>
                  <a:pt x="525" y="1712"/>
                </a:cubicBezTo>
                <a:cubicBezTo>
                  <a:pt x="546" y="1684"/>
                  <a:pt x="532" y="1656"/>
                  <a:pt x="504" y="1635"/>
                </a:cubicBezTo>
                <a:cubicBezTo>
                  <a:pt x="420" y="1586"/>
                  <a:pt x="343" y="1523"/>
                  <a:pt x="280" y="1446"/>
                </a:cubicBezTo>
                <a:cubicBezTo>
                  <a:pt x="273" y="1431"/>
                  <a:pt x="261" y="1425"/>
                  <a:pt x="248" y="1425"/>
                </a:cubicBezTo>
                <a:close/>
                <a:moveTo>
                  <a:pt x="1592" y="1429"/>
                </a:moveTo>
                <a:cubicBezTo>
                  <a:pt x="1577" y="1429"/>
                  <a:pt x="1558" y="1438"/>
                  <a:pt x="1544" y="1446"/>
                </a:cubicBezTo>
                <a:cubicBezTo>
                  <a:pt x="1489" y="1523"/>
                  <a:pt x="1405" y="1586"/>
                  <a:pt x="1321" y="1635"/>
                </a:cubicBezTo>
                <a:cubicBezTo>
                  <a:pt x="1293" y="1656"/>
                  <a:pt x="1286" y="1684"/>
                  <a:pt x="1300" y="1712"/>
                </a:cubicBezTo>
                <a:cubicBezTo>
                  <a:pt x="1314" y="1726"/>
                  <a:pt x="1328" y="1733"/>
                  <a:pt x="1349" y="1733"/>
                </a:cubicBezTo>
                <a:cubicBezTo>
                  <a:pt x="1356" y="1733"/>
                  <a:pt x="1363" y="1733"/>
                  <a:pt x="1363" y="1726"/>
                </a:cubicBezTo>
                <a:cubicBezTo>
                  <a:pt x="1468" y="1663"/>
                  <a:pt x="1551" y="1593"/>
                  <a:pt x="1621" y="1509"/>
                </a:cubicBezTo>
                <a:cubicBezTo>
                  <a:pt x="1642" y="1488"/>
                  <a:pt x="1635" y="1453"/>
                  <a:pt x="1614" y="1439"/>
                </a:cubicBezTo>
                <a:cubicBezTo>
                  <a:pt x="1609" y="1432"/>
                  <a:pt x="1601" y="1429"/>
                  <a:pt x="1592" y="1429"/>
                </a:cubicBezTo>
                <a:close/>
                <a:moveTo>
                  <a:pt x="1076" y="1725"/>
                </a:moveTo>
                <a:cubicBezTo>
                  <a:pt x="1074" y="1725"/>
                  <a:pt x="1072" y="1725"/>
                  <a:pt x="1069" y="1726"/>
                </a:cubicBezTo>
                <a:cubicBezTo>
                  <a:pt x="1021" y="1736"/>
                  <a:pt x="970" y="1742"/>
                  <a:pt x="919" y="1742"/>
                </a:cubicBezTo>
                <a:cubicBezTo>
                  <a:pt x="869" y="1742"/>
                  <a:pt x="818" y="1736"/>
                  <a:pt x="769" y="1726"/>
                </a:cubicBezTo>
                <a:cubicBezTo>
                  <a:pt x="741" y="1726"/>
                  <a:pt x="720" y="1747"/>
                  <a:pt x="706" y="1768"/>
                </a:cubicBezTo>
                <a:cubicBezTo>
                  <a:pt x="706" y="1796"/>
                  <a:pt x="727" y="1824"/>
                  <a:pt x="755" y="1831"/>
                </a:cubicBezTo>
                <a:cubicBezTo>
                  <a:pt x="804" y="1838"/>
                  <a:pt x="860" y="1845"/>
                  <a:pt x="916" y="1845"/>
                </a:cubicBezTo>
                <a:cubicBezTo>
                  <a:pt x="979" y="1845"/>
                  <a:pt x="1035" y="1838"/>
                  <a:pt x="1083" y="1831"/>
                </a:cubicBezTo>
                <a:cubicBezTo>
                  <a:pt x="1111" y="1824"/>
                  <a:pt x="1139" y="1796"/>
                  <a:pt x="1125" y="1768"/>
                </a:cubicBezTo>
                <a:cubicBezTo>
                  <a:pt x="1119" y="1749"/>
                  <a:pt x="1096" y="1725"/>
                  <a:pt x="1076" y="172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1219746" y="3681201"/>
            <a:ext cx="230100" cy="230100"/>
          </a:xfrm>
          <a:prstGeom prst="rect">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779771" y="4099639"/>
            <a:ext cx="230100" cy="230100"/>
          </a:xfrm>
          <a:prstGeom prst="rect">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1011427" y="4089841"/>
            <a:ext cx="3852050" cy="3055950"/>
          </a:xfrm>
          <a:custGeom>
            <a:rect b="b" l="l" r="r" t="t"/>
            <a:pathLst>
              <a:path extrusionOk="0" h="122238" w="154082">
                <a:moveTo>
                  <a:pt x="149391" y="51779"/>
                </a:moveTo>
                <a:cubicBezTo>
                  <a:pt x="145073" y="40985"/>
                  <a:pt x="134262" y="34078"/>
                  <a:pt x="125212" y="29759"/>
                </a:cubicBezTo>
                <a:cubicBezTo>
                  <a:pt x="116163" y="25441"/>
                  <a:pt x="107097" y="30519"/>
                  <a:pt x="95094" y="25868"/>
                </a:cubicBezTo>
                <a:cubicBezTo>
                  <a:pt x="83091" y="21217"/>
                  <a:pt x="67075" y="5173"/>
                  <a:pt x="53193" y="1851"/>
                </a:cubicBezTo>
                <a:cubicBezTo>
                  <a:pt x="39311" y="-1470"/>
                  <a:pt x="20660" y="-448"/>
                  <a:pt x="11803" y="5939"/>
                </a:cubicBezTo>
                <a:cubicBezTo>
                  <a:pt x="2946" y="12326"/>
                  <a:pt x="-461" y="27571"/>
                  <a:pt x="50" y="40175"/>
                </a:cubicBezTo>
                <a:cubicBezTo>
                  <a:pt x="561" y="52779"/>
                  <a:pt x="3798" y="69557"/>
                  <a:pt x="14869" y="81565"/>
                </a:cubicBezTo>
                <a:cubicBezTo>
                  <a:pt x="25941" y="93573"/>
                  <a:pt x="49446" y="105581"/>
                  <a:pt x="66479" y="112224"/>
                </a:cubicBezTo>
                <a:cubicBezTo>
                  <a:pt x="83512" y="118867"/>
                  <a:pt x="102961" y="124372"/>
                  <a:pt x="117067" y="121422"/>
                </a:cubicBezTo>
                <a:cubicBezTo>
                  <a:pt x="131174" y="118472"/>
                  <a:pt x="145731" y="106131"/>
                  <a:pt x="151118" y="94524"/>
                </a:cubicBezTo>
                <a:cubicBezTo>
                  <a:pt x="156505" y="82917"/>
                  <a:pt x="153709" y="62573"/>
                  <a:pt x="149391" y="51779"/>
                </a:cubicBezTo>
                <a:close/>
              </a:path>
            </a:pathLst>
          </a:custGeom>
          <a:solidFill>
            <a:srgbClr val="DCA351">
              <a:alpha val="37050"/>
            </a:srgbClr>
          </a:solidFill>
          <a:ln>
            <a:noFill/>
          </a:ln>
        </p:spPr>
      </p:sp>
      <p:sp>
        <p:nvSpPr>
          <p:cNvPr id="18" name="Google Shape;18;p2"/>
          <p:cNvSpPr/>
          <p:nvPr/>
        </p:nvSpPr>
        <p:spPr>
          <a:xfrm rot="-1406393">
            <a:off x="6666590" y="-1041315"/>
            <a:ext cx="2980394" cy="2837785"/>
          </a:xfrm>
          <a:custGeom>
            <a:rect b="b" l="l" r="r" t="t"/>
            <a:pathLst>
              <a:path extrusionOk="0" h="89435" w="93943">
                <a:moveTo>
                  <a:pt x="91329" y="77198"/>
                </a:moveTo>
                <a:cubicBezTo>
                  <a:pt x="87651" y="87124"/>
                  <a:pt x="76002" y="92094"/>
                  <a:pt x="68014" y="87992"/>
                </a:cubicBezTo>
                <a:cubicBezTo>
                  <a:pt x="60026" y="83890"/>
                  <a:pt x="53276" y="62641"/>
                  <a:pt x="43403" y="52587"/>
                </a:cubicBezTo>
                <a:cubicBezTo>
                  <a:pt x="33530" y="42533"/>
                  <a:pt x="15312" y="36160"/>
                  <a:pt x="8778" y="27669"/>
                </a:cubicBezTo>
                <a:cubicBezTo>
                  <a:pt x="2244" y="19178"/>
                  <a:pt x="-4648" y="5333"/>
                  <a:pt x="4198" y="1639"/>
                </a:cubicBezTo>
                <a:cubicBezTo>
                  <a:pt x="13044" y="-2054"/>
                  <a:pt x="47541" y="1042"/>
                  <a:pt x="61855" y="5508"/>
                </a:cubicBezTo>
                <a:cubicBezTo>
                  <a:pt x="76169" y="9974"/>
                  <a:pt x="85168" y="16487"/>
                  <a:pt x="90080" y="28435"/>
                </a:cubicBezTo>
                <a:cubicBezTo>
                  <a:pt x="94992" y="40383"/>
                  <a:pt x="95007" y="67272"/>
                  <a:pt x="91329" y="77198"/>
                </a:cubicBezTo>
                <a:close/>
              </a:path>
            </a:pathLst>
          </a:custGeom>
          <a:solidFill>
            <a:srgbClr val="DCA351">
              <a:alpha val="37050"/>
            </a:srgbClr>
          </a:solidFill>
          <a:ln>
            <a:noFill/>
          </a:ln>
        </p:spPr>
      </p:sp>
      <p:sp>
        <p:nvSpPr>
          <p:cNvPr id="19" name="Google Shape;19;p2"/>
          <p:cNvSpPr/>
          <p:nvPr/>
        </p:nvSpPr>
        <p:spPr>
          <a:xfrm>
            <a:off x="-1429525" y="-2213900"/>
            <a:ext cx="4285478" cy="3137349"/>
          </a:xfrm>
          <a:custGeom>
            <a:rect b="b" l="l" r="r" t="t"/>
            <a:pathLst>
              <a:path extrusionOk="0" h="124634" w="177214">
                <a:moveTo>
                  <a:pt x="18289" y="18486"/>
                </a:moveTo>
                <a:cubicBezTo>
                  <a:pt x="26417" y="10231"/>
                  <a:pt x="34799" y="6167"/>
                  <a:pt x="48769" y="3246"/>
                </a:cubicBezTo>
                <a:cubicBezTo>
                  <a:pt x="62739" y="325"/>
                  <a:pt x="85853" y="-1072"/>
                  <a:pt x="102109" y="960"/>
                </a:cubicBezTo>
                <a:cubicBezTo>
                  <a:pt x="118365" y="2992"/>
                  <a:pt x="134090" y="6100"/>
                  <a:pt x="146305" y="15438"/>
                </a:cubicBezTo>
                <a:cubicBezTo>
                  <a:pt x="158521" y="24776"/>
                  <a:pt x="171380" y="44033"/>
                  <a:pt x="175402" y="56987"/>
                </a:cubicBezTo>
                <a:cubicBezTo>
                  <a:pt x="179424" y="69942"/>
                  <a:pt x="176302" y="83326"/>
                  <a:pt x="170436" y="93165"/>
                </a:cubicBezTo>
                <a:cubicBezTo>
                  <a:pt x="164571" y="103004"/>
                  <a:pt x="154456" y="110820"/>
                  <a:pt x="140209" y="116022"/>
                </a:cubicBezTo>
                <a:cubicBezTo>
                  <a:pt x="125962" y="121224"/>
                  <a:pt x="105148" y="125776"/>
                  <a:pt x="84955" y="124379"/>
                </a:cubicBezTo>
                <a:cubicBezTo>
                  <a:pt x="64762" y="122982"/>
                  <a:pt x="33210" y="119574"/>
                  <a:pt x="19051" y="107640"/>
                </a:cubicBezTo>
                <a:cubicBezTo>
                  <a:pt x="4892" y="95706"/>
                  <a:pt x="128" y="67635"/>
                  <a:pt x="1" y="52776"/>
                </a:cubicBezTo>
                <a:cubicBezTo>
                  <a:pt x="-126" y="37917"/>
                  <a:pt x="10161" y="26741"/>
                  <a:pt x="18289" y="18486"/>
                </a:cubicBezTo>
                <a:close/>
              </a:path>
            </a:pathLst>
          </a:custGeom>
          <a:solidFill>
            <a:srgbClr val="DCA351">
              <a:alpha val="37050"/>
            </a:srgbClr>
          </a:solidFill>
          <a:ln>
            <a:noFill/>
          </a:ln>
        </p:spPr>
      </p:sp>
      <p:sp>
        <p:nvSpPr>
          <p:cNvPr id="20" name="Google Shape;20;p2"/>
          <p:cNvSpPr/>
          <p:nvPr/>
        </p:nvSpPr>
        <p:spPr>
          <a:xfrm rot="6740980">
            <a:off x="7555120" y="3887786"/>
            <a:ext cx="3390416" cy="1520720"/>
          </a:xfrm>
          <a:custGeom>
            <a:rect b="b" l="l" r="r" t="t"/>
            <a:pathLst>
              <a:path extrusionOk="0" h="4776" w="10648">
                <a:moveTo>
                  <a:pt x="6474" y="1"/>
                </a:moveTo>
                <a:cubicBezTo>
                  <a:pt x="6302" y="1"/>
                  <a:pt x="6122" y="6"/>
                  <a:pt x="5935" y="16"/>
                </a:cubicBezTo>
                <a:cubicBezTo>
                  <a:pt x="5935" y="16"/>
                  <a:pt x="507" y="428"/>
                  <a:pt x="193" y="2810"/>
                </a:cubicBezTo>
                <a:cubicBezTo>
                  <a:pt x="0" y="4268"/>
                  <a:pt x="1584" y="4776"/>
                  <a:pt x="3325" y="4776"/>
                </a:cubicBezTo>
                <a:cubicBezTo>
                  <a:pt x="4419" y="4776"/>
                  <a:pt x="5575" y="4575"/>
                  <a:pt x="6389" y="4284"/>
                </a:cubicBezTo>
                <a:cubicBezTo>
                  <a:pt x="10213" y="2922"/>
                  <a:pt x="10648" y="1"/>
                  <a:pt x="6474" y="1"/>
                </a:cubicBezTo>
                <a:close/>
              </a:path>
            </a:pathLst>
          </a:custGeom>
          <a:solidFill>
            <a:srgbClr val="DCA351">
              <a:alpha val="37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1" name="Shape 101"/>
        <p:cNvGrpSpPr/>
        <p:nvPr/>
      </p:nvGrpSpPr>
      <p:grpSpPr>
        <a:xfrm>
          <a:off x="0" y="0"/>
          <a:ext cx="0" cy="0"/>
          <a:chOff x="0" y="0"/>
          <a:chExt cx="0" cy="0"/>
        </a:xfrm>
      </p:grpSpPr>
      <p:sp>
        <p:nvSpPr>
          <p:cNvPr id="102" name="Google Shape;102;p11"/>
          <p:cNvSpPr txBox="1"/>
          <p:nvPr>
            <p:ph hasCustomPrompt="1" type="title"/>
          </p:nvPr>
        </p:nvSpPr>
        <p:spPr>
          <a:xfrm>
            <a:off x="979200" y="1789900"/>
            <a:ext cx="4816200" cy="1180800"/>
          </a:xfrm>
          <a:prstGeom prst="rect">
            <a:avLst/>
          </a:prstGeom>
        </p:spPr>
        <p:txBody>
          <a:bodyPr anchorCtr="0" anchor="t" bIns="91425" lIns="91425" spcFirstLastPara="1" rIns="91425" wrap="square" tIns="91425">
            <a:noAutofit/>
          </a:bodyPr>
          <a:lstStyle>
            <a:lvl1pPr lvl="0">
              <a:spcBef>
                <a:spcPts val="0"/>
              </a:spcBef>
              <a:spcAft>
                <a:spcPts val="0"/>
              </a:spcAft>
              <a:buSzPts val="9600"/>
              <a:buNone/>
              <a:defRPr b="1"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03" name="Google Shape;103;p11"/>
          <p:cNvSpPr txBox="1"/>
          <p:nvPr>
            <p:ph idx="1" type="subTitle"/>
          </p:nvPr>
        </p:nvSpPr>
        <p:spPr>
          <a:xfrm>
            <a:off x="979200" y="2970625"/>
            <a:ext cx="5497800" cy="713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20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04" name="Google Shape;104;p11"/>
          <p:cNvSpPr/>
          <p:nvPr/>
        </p:nvSpPr>
        <p:spPr>
          <a:xfrm rot="5399804">
            <a:off x="5750129" y="1924836"/>
            <a:ext cx="4109302" cy="3912781"/>
          </a:xfrm>
          <a:custGeom>
            <a:rect b="b" l="l" r="r" t="t"/>
            <a:pathLst>
              <a:path extrusionOk="0" h="89435" w="93943">
                <a:moveTo>
                  <a:pt x="91329" y="77198"/>
                </a:moveTo>
                <a:cubicBezTo>
                  <a:pt x="87651" y="87124"/>
                  <a:pt x="76002" y="92094"/>
                  <a:pt x="68014" y="87992"/>
                </a:cubicBezTo>
                <a:cubicBezTo>
                  <a:pt x="60026" y="83890"/>
                  <a:pt x="53276" y="62641"/>
                  <a:pt x="43403" y="52587"/>
                </a:cubicBezTo>
                <a:cubicBezTo>
                  <a:pt x="33530" y="42533"/>
                  <a:pt x="15312" y="36160"/>
                  <a:pt x="8778" y="27669"/>
                </a:cubicBezTo>
                <a:cubicBezTo>
                  <a:pt x="2244" y="19178"/>
                  <a:pt x="-4648" y="5333"/>
                  <a:pt x="4198" y="1639"/>
                </a:cubicBezTo>
                <a:cubicBezTo>
                  <a:pt x="13044" y="-2054"/>
                  <a:pt x="47541" y="1042"/>
                  <a:pt x="61855" y="5508"/>
                </a:cubicBezTo>
                <a:cubicBezTo>
                  <a:pt x="76169" y="9974"/>
                  <a:pt x="85168" y="16487"/>
                  <a:pt x="90080" y="28435"/>
                </a:cubicBezTo>
                <a:cubicBezTo>
                  <a:pt x="94992" y="40383"/>
                  <a:pt x="95007" y="67272"/>
                  <a:pt x="91329" y="77198"/>
                </a:cubicBezTo>
                <a:close/>
              </a:path>
            </a:pathLst>
          </a:custGeom>
          <a:solidFill>
            <a:srgbClr val="DCA351">
              <a:alpha val="37050"/>
            </a:srgbClr>
          </a:solidFill>
          <a:ln>
            <a:noFill/>
          </a:ln>
        </p:spPr>
      </p:sp>
      <p:sp>
        <p:nvSpPr>
          <p:cNvPr id="105" name="Google Shape;105;p11"/>
          <p:cNvSpPr/>
          <p:nvPr/>
        </p:nvSpPr>
        <p:spPr>
          <a:xfrm rot="-8100000">
            <a:off x="-1370785" y="3843633"/>
            <a:ext cx="3390394" cy="1520710"/>
          </a:xfrm>
          <a:custGeom>
            <a:rect b="b" l="l" r="r" t="t"/>
            <a:pathLst>
              <a:path extrusionOk="0" h="4776" w="10648">
                <a:moveTo>
                  <a:pt x="6474" y="1"/>
                </a:moveTo>
                <a:cubicBezTo>
                  <a:pt x="6302" y="1"/>
                  <a:pt x="6122" y="6"/>
                  <a:pt x="5935" y="16"/>
                </a:cubicBezTo>
                <a:cubicBezTo>
                  <a:pt x="5935" y="16"/>
                  <a:pt x="507" y="428"/>
                  <a:pt x="193" y="2810"/>
                </a:cubicBezTo>
                <a:cubicBezTo>
                  <a:pt x="0" y="4268"/>
                  <a:pt x="1584" y="4776"/>
                  <a:pt x="3325" y="4776"/>
                </a:cubicBezTo>
                <a:cubicBezTo>
                  <a:pt x="4419" y="4776"/>
                  <a:pt x="5575" y="4575"/>
                  <a:pt x="6389" y="4284"/>
                </a:cubicBezTo>
                <a:cubicBezTo>
                  <a:pt x="10213" y="2922"/>
                  <a:pt x="10648" y="1"/>
                  <a:pt x="6474" y="1"/>
                </a:cubicBezTo>
                <a:close/>
              </a:path>
            </a:pathLst>
          </a:custGeom>
          <a:solidFill>
            <a:srgbClr val="DCA351">
              <a:alpha val="37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1"/>
          <p:cNvSpPr/>
          <p:nvPr/>
        </p:nvSpPr>
        <p:spPr>
          <a:xfrm>
            <a:off x="-1082025" y="-1817225"/>
            <a:ext cx="4285478" cy="3137349"/>
          </a:xfrm>
          <a:custGeom>
            <a:rect b="b" l="l" r="r" t="t"/>
            <a:pathLst>
              <a:path extrusionOk="0" h="124634" w="177214">
                <a:moveTo>
                  <a:pt x="18289" y="18486"/>
                </a:moveTo>
                <a:cubicBezTo>
                  <a:pt x="26417" y="10231"/>
                  <a:pt x="34799" y="6167"/>
                  <a:pt x="48769" y="3246"/>
                </a:cubicBezTo>
                <a:cubicBezTo>
                  <a:pt x="62739" y="325"/>
                  <a:pt x="85853" y="-1072"/>
                  <a:pt x="102109" y="960"/>
                </a:cubicBezTo>
                <a:cubicBezTo>
                  <a:pt x="118365" y="2992"/>
                  <a:pt x="134090" y="6100"/>
                  <a:pt x="146305" y="15438"/>
                </a:cubicBezTo>
                <a:cubicBezTo>
                  <a:pt x="158521" y="24776"/>
                  <a:pt x="171380" y="44033"/>
                  <a:pt x="175402" y="56987"/>
                </a:cubicBezTo>
                <a:cubicBezTo>
                  <a:pt x="179424" y="69942"/>
                  <a:pt x="176302" y="83326"/>
                  <a:pt x="170436" y="93165"/>
                </a:cubicBezTo>
                <a:cubicBezTo>
                  <a:pt x="164571" y="103004"/>
                  <a:pt x="154456" y="110820"/>
                  <a:pt x="140209" y="116022"/>
                </a:cubicBezTo>
                <a:cubicBezTo>
                  <a:pt x="125962" y="121224"/>
                  <a:pt x="105148" y="125776"/>
                  <a:pt x="84955" y="124379"/>
                </a:cubicBezTo>
                <a:cubicBezTo>
                  <a:pt x="64762" y="122982"/>
                  <a:pt x="33210" y="119574"/>
                  <a:pt x="19051" y="107640"/>
                </a:cubicBezTo>
                <a:cubicBezTo>
                  <a:pt x="4892" y="95706"/>
                  <a:pt x="128" y="67635"/>
                  <a:pt x="1" y="52776"/>
                </a:cubicBezTo>
                <a:cubicBezTo>
                  <a:pt x="-126" y="37917"/>
                  <a:pt x="10161" y="26741"/>
                  <a:pt x="18289" y="18486"/>
                </a:cubicBezTo>
                <a:close/>
              </a:path>
            </a:pathLst>
          </a:custGeom>
          <a:solidFill>
            <a:srgbClr val="DCA351">
              <a:alpha val="37050"/>
            </a:srgbClr>
          </a:solidFill>
          <a:ln>
            <a:noFill/>
          </a:ln>
        </p:spPr>
      </p:sp>
      <p:sp>
        <p:nvSpPr>
          <p:cNvPr id="107" name="Google Shape;107;p11"/>
          <p:cNvSpPr/>
          <p:nvPr/>
        </p:nvSpPr>
        <p:spPr>
          <a:xfrm>
            <a:off x="1088925" y="539500"/>
            <a:ext cx="230100" cy="230100"/>
          </a:xfrm>
          <a:prstGeom prst="ellipse">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a:off x="5216521" y="1163814"/>
            <a:ext cx="230100" cy="230100"/>
          </a:xfrm>
          <a:prstGeom prst="rect">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a:off x="6132025" y="3817875"/>
            <a:ext cx="230100" cy="230100"/>
          </a:xfrm>
          <a:prstGeom prst="ellipse">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a:off x="929437" y="4179885"/>
            <a:ext cx="264900" cy="229200"/>
          </a:xfrm>
          <a:prstGeom prst="triangle">
            <a:avLst>
              <a:gd fmla="val 50000" name="adj"/>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111" name="Shape 11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2">
    <p:spTree>
      <p:nvGrpSpPr>
        <p:cNvPr id="112" name="Shape 112"/>
        <p:cNvGrpSpPr/>
        <p:nvPr/>
      </p:nvGrpSpPr>
      <p:grpSpPr>
        <a:xfrm>
          <a:off x="0" y="0"/>
          <a:ext cx="0" cy="0"/>
          <a:chOff x="0" y="0"/>
          <a:chExt cx="0" cy="0"/>
        </a:xfrm>
      </p:grpSpPr>
      <p:sp>
        <p:nvSpPr>
          <p:cNvPr id="113" name="Google Shape;113;p13"/>
          <p:cNvSpPr txBox="1"/>
          <p:nvPr>
            <p:ph type="title"/>
          </p:nvPr>
        </p:nvSpPr>
        <p:spPr>
          <a:xfrm>
            <a:off x="1610775" y="1422425"/>
            <a:ext cx="3237900" cy="527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500"/>
              <a:buNone/>
              <a:defRPr b="1" sz="18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4" name="Google Shape;114;p13"/>
          <p:cNvSpPr txBox="1"/>
          <p:nvPr>
            <p:ph idx="1" type="subTitle"/>
          </p:nvPr>
        </p:nvSpPr>
        <p:spPr>
          <a:xfrm>
            <a:off x="1610775" y="1785728"/>
            <a:ext cx="2757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5" name="Google Shape;115;p13"/>
          <p:cNvSpPr txBox="1"/>
          <p:nvPr>
            <p:ph idx="2" type="title"/>
          </p:nvPr>
        </p:nvSpPr>
        <p:spPr>
          <a:xfrm>
            <a:off x="5736968" y="1422428"/>
            <a:ext cx="3104100" cy="527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500"/>
              <a:buNone/>
              <a:defRPr b="1" sz="18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6" name="Google Shape;116;p13"/>
          <p:cNvSpPr txBox="1"/>
          <p:nvPr>
            <p:ph idx="3" type="subTitle"/>
          </p:nvPr>
        </p:nvSpPr>
        <p:spPr>
          <a:xfrm>
            <a:off x="5736956" y="1785731"/>
            <a:ext cx="2643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7" name="Google Shape;117;p13"/>
          <p:cNvSpPr txBox="1"/>
          <p:nvPr>
            <p:ph idx="4" type="title"/>
          </p:nvPr>
        </p:nvSpPr>
        <p:spPr>
          <a:xfrm>
            <a:off x="1610775" y="2494511"/>
            <a:ext cx="3237900" cy="527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500"/>
              <a:buNone/>
              <a:defRPr b="1" sz="18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8" name="Google Shape;118;p13"/>
          <p:cNvSpPr txBox="1"/>
          <p:nvPr>
            <p:ph idx="5" type="subTitle"/>
          </p:nvPr>
        </p:nvSpPr>
        <p:spPr>
          <a:xfrm>
            <a:off x="1610775" y="2857814"/>
            <a:ext cx="2757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 name="Google Shape;119;p13"/>
          <p:cNvSpPr txBox="1"/>
          <p:nvPr>
            <p:ph idx="6" type="title"/>
          </p:nvPr>
        </p:nvSpPr>
        <p:spPr>
          <a:xfrm>
            <a:off x="5736968" y="2494515"/>
            <a:ext cx="3082500" cy="527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500"/>
              <a:buNone/>
              <a:defRPr b="1" sz="18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0" name="Google Shape;120;p13"/>
          <p:cNvSpPr txBox="1"/>
          <p:nvPr>
            <p:ph idx="7" type="subTitle"/>
          </p:nvPr>
        </p:nvSpPr>
        <p:spPr>
          <a:xfrm>
            <a:off x="5736956" y="2857818"/>
            <a:ext cx="2643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1" name="Google Shape;121;p13"/>
          <p:cNvSpPr txBox="1"/>
          <p:nvPr>
            <p:ph idx="8" type="title"/>
          </p:nvPr>
        </p:nvSpPr>
        <p:spPr>
          <a:xfrm>
            <a:off x="720000" y="445025"/>
            <a:ext cx="42003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2" name="Google Shape;122;p13"/>
          <p:cNvSpPr txBox="1"/>
          <p:nvPr>
            <p:ph hasCustomPrompt="1" idx="9" type="title"/>
          </p:nvPr>
        </p:nvSpPr>
        <p:spPr>
          <a:xfrm>
            <a:off x="770384" y="1675528"/>
            <a:ext cx="7287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p:nvPr>
            <p:ph hasCustomPrompt="1" idx="13" type="title"/>
          </p:nvPr>
        </p:nvSpPr>
        <p:spPr>
          <a:xfrm>
            <a:off x="770384" y="2729272"/>
            <a:ext cx="7287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4" name="Google Shape;124;p13"/>
          <p:cNvSpPr txBox="1"/>
          <p:nvPr>
            <p:ph hasCustomPrompt="1" idx="14" type="title"/>
          </p:nvPr>
        </p:nvSpPr>
        <p:spPr>
          <a:xfrm>
            <a:off x="4936256" y="1693834"/>
            <a:ext cx="728700" cy="447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5" name="Google Shape;125;p13"/>
          <p:cNvSpPr txBox="1"/>
          <p:nvPr>
            <p:ph hasCustomPrompt="1" idx="15" type="title"/>
          </p:nvPr>
        </p:nvSpPr>
        <p:spPr>
          <a:xfrm>
            <a:off x="4936256" y="2736929"/>
            <a:ext cx="728700" cy="447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6" name="Google Shape;126;p13"/>
          <p:cNvSpPr txBox="1"/>
          <p:nvPr>
            <p:ph idx="16" type="title"/>
          </p:nvPr>
        </p:nvSpPr>
        <p:spPr>
          <a:xfrm>
            <a:off x="1610775" y="3566598"/>
            <a:ext cx="3237900" cy="527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500"/>
              <a:buNone/>
              <a:defRPr b="1" sz="18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7" name="Google Shape;127;p13"/>
          <p:cNvSpPr txBox="1"/>
          <p:nvPr>
            <p:ph idx="17" type="subTitle"/>
          </p:nvPr>
        </p:nvSpPr>
        <p:spPr>
          <a:xfrm>
            <a:off x="1610775" y="3929900"/>
            <a:ext cx="2757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8" name="Google Shape;128;p13"/>
          <p:cNvSpPr txBox="1"/>
          <p:nvPr>
            <p:ph idx="18" type="title"/>
          </p:nvPr>
        </p:nvSpPr>
        <p:spPr>
          <a:xfrm>
            <a:off x="5736968" y="3566603"/>
            <a:ext cx="3082500" cy="527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500"/>
              <a:buNone/>
              <a:defRPr b="1" sz="18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9" name="Google Shape;129;p13"/>
          <p:cNvSpPr txBox="1"/>
          <p:nvPr>
            <p:ph idx="19" type="subTitle"/>
          </p:nvPr>
        </p:nvSpPr>
        <p:spPr>
          <a:xfrm>
            <a:off x="5736956" y="3929906"/>
            <a:ext cx="2643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0" name="Google Shape;130;p13"/>
          <p:cNvSpPr txBox="1"/>
          <p:nvPr>
            <p:ph hasCustomPrompt="1" idx="20" type="title"/>
          </p:nvPr>
        </p:nvSpPr>
        <p:spPr>
          <a:xfrm>
            <a:off x="770384" y="3821880"/>
            <a:ext cx="7287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1" name="Google Shape;131;p13"/>
          <p:cNvSpPr txBox="1"/>
          <p:nvPr>
            <p:ph hasCustomPrompt="1" idx="21" type="title"/>
          </p:nvPr>
        </p:nvSpPr>
        <p:spPr>
          <a:xfrm>
            <a:off x="4936256" y="3829537"/>
            <a:ext cx="728700" cy="447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2" name="Google Shape;132;p13"/>
          <p:cNvSpPr/>
          <p:nvPr/>
        </p:nvSpPr>
        <p:spPr>
          <a:xfrm rot="1726260">
            <a:off x="7674162" y="314344"/>
            <a:ext cx="264902" cy="229323"/>
          </a:xfrm>
          <a:prstGeom prst="triangle">
            <a:avLst>
              <a:gd fmla="val 50000" name="adj"/>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a:off x="8682425" y="2643313"/>
            <a:ext cx="230100" cy="230100"/>
          </a:xfrm>
          <a:prstGeom prst="ellipse">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a:off x="402246" y="4528314"/>
            <a:ext cx="230100" cy="230100"/>
          </a:xfrm>
          <a:prstGeom prst="rect">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rot="6740980">
            <a:off x="7039107" y="3556886"/>
            <a:ext cx="3390416" cy="1520720"/>
          </a:xfrm>
          <a:custGeom>
            <a:rect b="b" l="l" r="r" t="t"/>
            <a:pathLst>
              <a:path extrusionOk="0" h="4776" w="10648">
                <a:moveTo>
                  <a:pt x="6474" y="1"/>
                </a:moveTo>
                <a:cubicBezTo>
                  <a:pt x="6302" y="1"/>
                  <a:pt x="6122" y="6"/>
                  <a:pt x="5935" y="16"/>
                </a:cubicBezTo>
                <a:cubicBezTo>
                  <a:pt x="5935" y="16"/>
                  <a:pt x="507" y="428"/>
                  <a:pt x="193" y="2810"/>
                </a:cubicBezTo>
                <a:cubicBezTo>
                  <a:pt x="0" y="4268"/>
                  <a:pt x="1584" y="4776"/>
                  <a:pt x="3325" y="4776"/>
                </a:cubicBezTo>
                <a:cubicBezTo>
                  <a:pt x="4419" y="4776"/>
                  <a:pt x="5575" y="4575"/>
                  <a:pt x="6389" y="4284"/>
                </a:cubicBezTo>
                <a:cubicBezTo>
                  <a:pt x="10213" y="2922"/>
                  <a:pt x="10648" y="1"/>
                  <a:pt x="6474" y="1"/>
                </a:cubicBezTo>
                <a:close/>
              </a:path>
            </a:pathLst>
          </a:custGeom>
          <a:solidFill>
            <a:srgbClr val="DCA351">
              <a:alpha val="37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a:off x="4627038" y="-2156725"/>
            <a:ext cx="4285478" cy="3137349"/>
          </a:xfrm>
          <a:custGeom>
            <a:rect b="b" l="l" r="r" t="t"/>
            <a:pathLst>
              <a:path extrusionOk="0" h="124634" w="177214">
                <a:moveTo>
                  <a:pt x="18289" y="18486"/>
                </a:moveTo>
                <a:cubicBezTo>
                  <a:pt x="26417" y="10231"/>
                  <a:pt x="34799" y="6167"/>
                  <a:pt x="48769" y="3246"/>
                </a:cubicBezTo>
                <a:cubicBezTo>
                  <a:pt x="62739" y="325"/>
                  <a:pt x="85853" y="-1072"/>
                  <a:pt x="102109" y="960"/>
                </a:cubicBezTo>
                <a:cubicBezTo>
                  <a:pt x="118365" y="2992"/>
                  <a:pt x="134090" y="6100"/>
                  <a:pt x="146305" y="15438"/>
                </a:cubicBezTo>
                <a:cubicBezTo>
                  <a:pt x="158521" y="24776"/>
                  <a:pt x="171380" y="44033"/>
                  <a:pt x="175402" y="56987"/>
                </a:cubicBezTo>
                <a:cubicBezTo>
                  <a:pt x="179424" y="69942"/>
                  <a:pt x="176302" y="83326"/>
                  <a:pt x="170436" y="93165"/>
                </a:cubicBezTo>
                <a:cubicBezTo>
                  <a:pt x="164571" y="103004"/>
                  <a:pt x="154456" y="110820"/>
                  <a:pt x="140209" y="116022"/>
                </a:cubicBezTo>
                <a:cubicBezTo>
                  <a:pt x="125962" y="121224"/>
                  <a:pt x="105148" y="125776"/>
                  <a:pt x="84955" y="124379"/>
                </a:cubicBezTo>
                <a:cubicBezTo>
                  <a:pt x="64762" y="122982"/>
                  <a:pt x="33210" y="119574"/>
                  <a:pt x="19051" y="107640"/>
                </a:cubicBezTo>
                <a:cubicBezTo>
                  <a:pt x="4892" y="95706"/>
                  <a:pt x="128" y="67635"/>
                  <a:pt x="1" y="52776"/>
                </a:cubicBezTo>
                <a:cubicBezTo>
                  <a:pt x="-126" y="37917"/>
                  <a:pt x="10161" y="26741"/>
                  <a:pt x="18289" y="18486"/>
                </a:cubicBezTo>
                <a:close/>
              </a:path>
            </a:pathLst>
          </a:custGeom>
          <a:solidFill>
            <a:srgbClr val="DCA351">
              <a:alpha val="37050"/>
            </a:srgbClr>
          </a:solidFill>
          <a:ln>
            <a:noFill/>
          </a:ln>
        </p:spPr>
      </p:sp>
      <p:sp>
        <p:nvSpPr>
          <p:cNvPr id="137" name="Google Shape;137;p13"/>
          <p:cNvSpPr/>
          <p:nvPr/>
        </p:nvSpPr>
        <p:spPr>
          <a:xfrm>
            <a:off x="-1408714" y="3880441"/>
            <a:ext cx="3852050" cy="3055950"/>
          </a:xfrm>
          <a:custGeom>
            <a:rect b="b" l="l" r="r" t="t"/>
            <a:pathLst>
              <a:path extrusionOk="0" h="122238" w="154082">
                <a:moveTo>
                  <a:pt x="149391" y="51779"/>
                </a:moveTo>
                <a:cubicBezTo>
                  <a:pt x="145073" y="40985"/>
                  <a:pt x="134262" y="34078"/>
                  <a:pt x="125212" y="29759"/>
                </a:cubicBezTo>
                <a:cubicBezTo>
                  <a:pt x="116163" y="25441"/>
                  <a:pt x="107097" y="30519"/>
                  <a:pt x="95094" y="25868"/>
                </a:cubicBezTo>
                <a:cubicBezTo>
                  <a:pt x="83091" y="21217"/>
                  <a:pt x="67075" y="5173"/>
                  <a:pt x="53193" y="1851"/>
                </a:cubicBezTo>
                <a:cubicBezTo>
                  <a:pt x="39311" y="-1470"/>
                  <a:pt x="20660" y="-448"/>
                  <a:pt x="11803" y="5939"/>
                </a:cubicBezTo>
                <a:cubicBezTo>
                  <a:pt x="2946" y="12326"/>
                  <a:pt x="-461" y="27571"/>
                  <a:pt x="50" y="40175"/>
                </a:cubicBezTo>
                <a:cubicBezTo>
                  <a:pt x="561" y="52779"/>
                  <a:pt x="3798" y="69557"/>
                  <a:pt x="14869" y="81565"/>
                </a:cubicBezTo>
                <a:cubicBezTo>
                  <a:pt x="25941" y="93573"/>
                  <a:pt x="49446" y="105581"/>
                  <a:pt x="66479" y="112224"/>
                </a:cubicBezTo>
                <a:cubicBezTo>
                  <a:pt x="83512" y="118867"/>
                  <a:pt x="102961" y="124372"/>
                  <a:pt x="117067" y="121422"/>
                </a:cubicBezTo>
                <a:cubicBezTo>
                  <a:pt x="131174" y="118472"/>
                  <a:pt x="145731" y="106131"/>
                  <a:pt x="151118" y="94524"/>
                </a:cubicBezTo>
                <a:cubicBezTo>
                  <a:pt x="156505" y="82917"/>
                  <a:pt x="153709" y="62573"/>
                  <a:pt x="149391" y="51779"/>
                </a:cubicBezTo>
                <a:close/>
              </a:path>
            </a:pathLst>
          </a:custGeom>
          <a:solidFill>
            <a:srgbClr val="DCA351">
              <a:alpha val="37050"/>
            </a:srgbClr>
          </a:solid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1">
    <p:spTree>
      <p:nvGrpSpPr>
        <p:cNvPr id="138" name="Shape 138"/>
        <p:cNvGrpSpPr/>
        <p:nvPr/>
      </p:nvGrpSpPr>
      <p:grpSpPr>
        <a:xfrm>
          <a:off x="0" y="0"/>
          <a:ext cx="0" cy="0"/>
          <a:chOff x="0" y="0"/>
          <a:chExt cx="0" cy="0"/>
        </a:xfrm>
      </p:grpSpPr>
      <p:sp>
        <p:nvSpPr>
          <p:cNvPr id="139" name="Google Shape;139;p14"/>
          <p:cNvSpPr txBox="1"/>
          <p:nvPr>
            <p:ph idx="1" type="subTitle"/>
          </p:nvPr>
        </p:nvSpPr>
        <p:spPr>
          <a:xfrm>
            <a:off x="4166225" y="2956350"/>
            <a:ext cx="3772500" cy="853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rgbClr val="595959"/>
                </a:solidFill>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40" name="Google Shape;140;p14"/>
          <p:cNvSpPr txBox="1"/>
          <p:nvPr>
            <p:ph type="title"/>
          </p:nvPr>
        </p:nvSpPr>
        <p:spPr>
          <a:xfrm>
            <a:off x="4166225" y="1384400"/>
            <a:ext cx="3871800" cy="15720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b="1"/>
            </a:lvl1pPr>
            <a:lvl2pPr lvl="1" rtl="0" algn="r">
              <a:spcBef>
                <a:spcPts val="0"/>
              </a:spcBef>
              <a:spcAft>
                <a:spcPts val="0"/>
              </a:spcAft>
              <a:buSzPts val="3000"/>
              <a:buNone/>
              <a:defRPr/>
            </a:lvl2pPr>
            <a:lvl3pPr lvl="2" rtl="0" algn="r">
              <a:spcBef>
                <a:spcPts val="0"/>
              </a:spcBef>
              <a:spcAft>
                <a:spcPts val="0"/>
              </a:spcAft>
              <a:buSzPts val="3000"/>
              <a:buNone/>
              <a:defRPr/>
            </a:lvl3pPr>
            <a:lvl4pPr lvl="3" rtl="0" algn="r">
              <a:spcBef>
                <a:spcPts val="0"/>
              </a:spcBef>
              <a:spcAft>
                <a:spcPts val="0"/>
              </a:spcAft>
              <a:buSzPts val="3000"/>
              <a:buNone/>
              <a:defRPr/>
            </a:lvl4pPr>
            <a:lvl5pPr lvl="4" rtl="0" algn="r">
              <a:spcBef>
                <a:spcPts val="0"/>
              </a:spcBef>
              <a:spcAft>
                <a:spcPts val="0"/>
              </a:spcAft>
              <a:buSzPts val="3000"/>
              <a:buNone/>
              <a:defRPr/>
            </a:lvl5pPr>
            <a:lvl6pPr lvl="5" rtl="0" algn="r">
              <a:spcBef>
                <a:spcPts val="0"/>
              </a:spcBef>
              <a:spcAft>
                <a:spcPts val="0"/>
              </a:spcAft>
              <a:buSzPts val="3000"/>
              <a:buNone/>
              <a:defRPr/>
            </a:lvl6pPr>
            <a:lvl7pPr lvl="6" rtl="0" algn="r">
              <a:spcBef>
                <a:spcPts val="0"/>
              </a:spcBef>
              <a:spcAft>
                <a:spcPts val="0"/>
              </a:spcAft>
              <a:buSzPts val="3000"/>
              <a:buNone/>
              <a:defRPr/>
            </a:lvl7pPr>
            <a:lvl8pPr lvl="7" rtl="0" algn="r">
              <a:spcBef>
                <a:spcPts val="0"/>
              </a:spcBef>
              <a:spcAft>
                <a:spcPts val="0"/>
              </a:spcAft>
              <a:buSzPts val="3000"/>
              <a:buNone/>
              <a:defRPr/>
            </a:lvl8pPr>
            <a:lvl9pPr lvl="8" rtl="0" algn="r">
              <a:spcBef>
                <a:spcPts val="0"/>
              </a:spcBef>
              <a:spcAft>
                <a:spcPts val="0"/>
              </a:spcAft>
              <a:buSzPts val="3000"/>
              <a:buNone/>
              <a:defRPr/>
            </a:lvl9pPr>
          </a:lstStyle>
          <a:p/>
        </p:txBody>
      </p:sp>
      <p:sp>
        <p:nvSpPr>
          <p:cNvPr id="141" name="Google Shape;141;p14"/>
          <p:cNvSpPr/>
          <p:nvPr/>
        </p:nvSpPr>
        <p:spPr>
          <a:xfrm rot="3141951">
            <a:off x="-1366040" y="4063257"/>
            <a:ext cx="3390401" cy="1520713"/>
          </a:xfrm>
          <a:custGeom>
            <a:rect b="b" l="l" r="r" t="t"/>
            <a:pathLst>
              <a:path extrusionOk="0" h="4776" w="10648">
                <a:moveTo>
                  <a:pt x="6474" y="1"/>
                </a:moveTo>
                <a:cubicBezTo>
                  <a:pt x="6302" y="1"/>
                  <a:pt x="6122" y="6"/>
                  <a:pt x="5935" y="16"/>
                </a:cubicBezTo>
                <a:cubicBezTo>
                  <a:pt x="5935" y="16"/>
                  <a:pt x="507" y="428"/>
                  <a:pt x="193" y="2810"/>
                </a:cubicBezTo>
                <a:cubicBezTo>
                  <a:pt x="0" y="4268"/>
                  <a:pt x="1584" y="4776"/>
                  <a:pt x="3325" y="4776"/>
                </a:cubicBezTo>
                <a:cubicBezTo>
                  <a:pt x="4419" y="4776"/>
                  <a:pt x="5575" y="4575"/>
                  <a:pt x="6389" y="4284"/>
                </a:cubicBezTo>
                <a:cubicBezTo>
                  <a:pt x="10213" y="2922"/>
                  <a:pt x="10648" y="1"/>
                  <a:pt x="6474" y="1"/>
                </a:cubicBezTo>
                <a:close/>
              </a:path>
            </a:pathLst>
          </a:custGeom>
          <a:solidFill>
            <a:srgbClr val="DCA351">
              <a:alpha val="37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a:off x="-605473" y="392250"/>
            <a:ext cx="3899175" cy="3042775"/>
          </a:xfrm>
          <a:custGeom>
            <a:rect b="b" l="l" r="r" t="t"/>
            <a:pathLst>
              <a:path extrusionOk="0" h="121711" w="155967">
                <a:moveTo>
                  <a:pt x="2393" y="65115"/>
                </a:moveTo>
                <a:cubicBezTo>
                  <a:pt x="5871" y="75421"/>
                  <a:pt x="16010" y="84339"/>
                  <a:pt x="25765" y="89548"/>
                </a:cubicBezTo>
                <a:cubicBezTo>
                  <a:pt x="35520" y="94757"/>
                  <a:pt x="48080" y="91230"/>
                  <a:pt x="60923" y="96370"/>
                </a:cubicBezTo>
                <a:cubicBezTo>
                  <a:pt x="73766" y="101510"/>
                  <a:pt x="89503" y="117334"/>
                  <a:pt x="102824" y="120387"/>
                </a:cubicBezTo>
                <a:cubicBezTo>
                  <a:pt x="116146" y="123441"/>
                  <a:pt x="131995" y="121078"/>
                  <a:pt x="140852" y="114691"/>
                </a:cubicBezTo>
                <a:cubicBezTo>
                  <a:pt x="149709" y="108304"/>
                  <a:pt x="155918" y="94399"/>
                  <a:pt x="155967" y="82063"/>
                </a:cubicBezTo>
                <a:cubicBezTo>
                  <a:pt x="156016" y="69727"/>
                  <a:pt x="152220" y="52681"/>
                  <a:pt x="141148" y="40673"/>
                </a:cubicBezTo>
                <a:cubicBezTo>
                  <a:pt x="130077" y="28665"/>
                  <a:pt x="106571" y="16657"/>
                  <a:pt x="89538" y="10014"/>
                </a:cubicBezTo>
                <a:cubicBezTo>
                  <a:pt x="72505" y="3371"/>
                  <a:pt x="53057" y="-2134"/>
                  <a:pt x="38950" y="816"/>
                </a:cubicBezTo>
                <a:cubicBezTo>
                  <a:pt x="24844" y="3766"/>
                  <a:pt x="10992" y="16998"/>
                  <a:pt x="4899" y="27714"/>
                </a:cubicBezTo>
                <a:cubicBezTo>
                  <a:pt x="-1194" y="38431"/>
                  <a:pt x="-1085" y="54809"/>
                  <a:pt x="2393" y="65115"/>
                </a:cubicBezTo>
                <a:close/>
              </a:path>
            </a:pathLst>
          </a:custGeom>
          <a:solidFill>
            <a:srgbClr val="DCA351">
              <a:alpha val="37050"/>
            </a:srgbClr>
          </a:solidFill>
          <a:ln>
            <a:noFill/>
          </a:ln>
        </p:spPr>
      </p:sp>
      <p:sp>
        <p:nvSpPr>
          <p:cNvPr id="143" name="Google Shape;143;p14"/>
          <p:cNvSpPr/>
          <p:nvPr/>
        </p:nvSpPr>
        <p:spPr>
          <a:xfrm>
            <a:off x="5142200" y="4334125"/>
            <a:ext cx="4285478" cy="2610459"/>
          </a:xfrm>
          <a:custGeom>
            <a:rect b="b" l="l" r="r" t="t"/>
            <a:pathLst>
              <a:path extrusionOk="0" h="124634" w="177214">
                <a:moveTo>
                  <a:pt x="18289" y="18486"/>
                </a:moveTo>
                <a:cubicBezTo>
                  <a:pt x="26417" y="10231"/>
                  <a:pt x="34799" y="6167"/>
                  <a:pt x="48769" y="3246"/>
                </a:cubicBezTo>
                <a:cubicBezTo>
                  <a:pt x="62739" y="325"/>
                  <a:pt x="85853" y="-1072"/>
                  <a:pt x="102109" y="960"/>
                </a:cubicBezTo>
                <a:cubicBezTo>
                  <a:pt x="118365" y="2992"/>
                  <a:pt x="134090" y="6100"/>
                  <a:pt x="146305" y="15438"/>
                </a:cubicBezTo>
                <a:cubicBezTo>
                  <a:pt x="158521" y="24776"/>
                  <a:pt x="171380" y="44033"/>
                  <a:pt x="175402" y="56987"/>
                </a:cubicBezTo>
                <a:cubicBezTo>
                  <a:pt x="179424" y="69942"/>
                  <a:pt x="176302" y="83326"/>
                  <a:pt x="170436" y="93165"/>
                </a:cubicBezTo>
                <a:cubicBezTo>
                  <a:pt x="164571" y="103004"/>
                  <a:pt x="154456" y="110820"/>
                  <a:pt x="140209" y="116022"/>
                </a:cubicBezTo>
                <a:cubicBezTo>
                  <a:pt x="125962" y="121224"/>
                  <a:pt x="105148" y="125776"/>
                  <a:pt x="84955" y="124379"/>
                </a:cubicBezTo>
                <a:cubicBezTo>
                  <a:pt x="64762" y="122982"/>
                  <a:pt x="33210" y="119574"/>
                  <a:pt x="19051" y="107640"/>
                </a:cubicBezTo>
                <a:cubicBezTo>
                  <a:pt x="4892" y="95706"/>
                  <a:pt x="128" y="67635"/>
                  <a:pt x="1" y="52776"/>
                </a:cubicBezTo>
                <a:cubicBezTo>
                  <a:pt x="-126" y="37917"/>
                  <a:pt x="10161" y="26741"/>
                  <a:pt x="18289" y="18486"/>
                </a:cubicBezTo>
                <a:close/>
              </a:path>
            </a:pathLst>
          </a:custGeom>
          <a:solidFill>
            <a:srgbClr val="DCA351">
              <a:alpha val="37050"/>
            </a:srgbClr>
          </a:solidFill>
          <a:ln>
            <a:noFill/>
          </a:ln>
        </p:spPr>
      </p:sp>
      <p:sp>
        <p:nvSpPr>
          <p:cNvPr id="144" name="Google Shape;144;p14"/>
          <p:cNvSpPr/>
          <p:nvPr/>
        </p:nvSpPr>
        <p:spPr>
          <a:xfrm>
            <a:off x="3157196" y="3932339"/>
            <a:ext cx="230100" cy="230100"/>
          </a:xfrm>
          <a:prstGeom prst="rect">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4"/>
          <p:cNvSpPr/>
          <p:nvPr/>
        </p:nvSpPr>
        <p:spPr>
          <a:xfrm rot="1726260">
            <a:off x="998187" y="1520969"/>
            <a:ext cx="264902" cy="229323"/>
          </a:xfrm>
          <a:prstGeom prst="triangle">
            <a:avLst>
              <a:gd fmla="val 50000" name="adj"/>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4"/>
          <p:cNvSpPr/>
          <p:nvPr/>
        </p:nvSpPr>
        <p:spPr>
          <a:xfrm>
            <a:off x="7641625" y="479775"/>
            <a:ext cx="230100" cy="230100"/>
          </a:xfrm>
          <a:prstGeom prst="ellipse">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BODY_1">
    <p:spTree>
      <p:nvGrpSpPr>
        <p:cNvPr id="147" name="Shape 147"/>
        <p:cNvGrpSpPr/>
        <p:nvPr/>
      </p:nvGrpSpPr>
      <p:grpSpPr>
        <a:xfrm>
          <a:off x="0" y="0"/>
          <a:ext cx="0" cy="0"/>
          <a:chOff x="0" y="0"/>
          <a:chExt cx="0" cy="0"/>
        </a:xfrm>
      </p:grpSpPr>
      <p:sp>
        <p:nvSpPr>
          <p:cNvPr id="148" name="Google Shape;148;p15"/>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9" name="Google Shape;149;p15"/>
          <p:cNvSpPr txBox="1"/>
          <p:nvPr>
            <p:ph idx="1" type="body"/>
          </p:nvPr>
        </p:nvSpPr>
        <p:spPr>
          <a:xfrm>
            <a:off x="720000" y="1125800"/>
            <a:ext cx="7704000" cy="3046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Darker Grotesque SemiBold"/>
              <a:buChar char="●"/>
              <a:defRPr>
                <a:solidFill>
                  <a:srgbClr val="434343"/>
                </a:solidFill>
              </a:defRPr>
            </a:lvl1pPr>
            <a:lvl2pPr indent="-317500" lvl="1" marL="914400" rtl="0">
              <a:lnSpc>
                <a:spcPct val="115000"/>
              </a:lnSpc>
              <a:spcBef>
                <a:spcPts val="0"/>
              </a:spcBef>
              <a:spcAft>
                <a:spcPts val="0"/>
              </a:spcAft>
              <a:buClr>
                <a:srgbClr val="15325B"/>
              </a:buClr>
              <a:buSzPts val="1400"/>
              <a:buFont typeface="Darker Grotesque SemiBold"/>
              <a:buChar char="○"/>
              <a:defRPr>
                <a:solidFill>
                  <a:srgbClr val="434343"/>
                </a:solidFill>
              </a:defRPr>
            </a:lvl2pPr>
            <a:lvl3pPr indent="-317500" lvl="2" marL="1371600" rtl="0">
              <a:lnSpc>
                <a:spcPct val="115000"/>
              </a:lnSpc>
              <a:spcBef>
                <a:spcPts val="0"/>
              </a:spcBef>
              <a:spcAft>
                <a:spcPts val="0"/>
              </a:spcAft>
              <a:buClr>
                <a:srgbClr val="15325B"/>
              </a:buClr>
              <a:buSzPts val="1400"/>
              <a:buFont typeface="Darker Grotesque SemiBold"/>
              <a:buChar char="■"/>
              <a:defRPr>
                <a:solidFill>
                  <a:srgbClr val="434343"/>
                </a:solidFill>
              </a:defRPr>
            </a:lvl3pPr>
            <a:lvl4pPr indent="-317500" lvl="3" marL="1828800" rtl="0">
              <a:lnSpc>
                <a:spcPct val="115000"/>
              </a:lnSpc>
              <a:spcBef>
                <a:spcPts val="0"/>
              </a:spcBef>
              <a:spcAft>
                <a:spcPts val="0"/>
              </a:spcAft>
              <a:buClr>
                <a:srgbClr val="15325B"/>
              </a:buClr>
              <a:buSzPts val="1400"/>
              <a:buFont typeface="Darker Grotesque SemiBold"/>
              <a:buChar char="●"/>
              <a:defRPr>
                <a:solidFill>
                  <a:srgbClr val="434343"/>
                </a:solidFill>
              </a:defRPr>
            </a:lvl4pPr>
            <a:lvl5pPr indent="-317500" lvl="4" marL="2286000" rtl="0">
              <a:lnSpc>
                <a:spcPct val="115000"/>
              </a:lnSpc>
              <a:spcBef>
                <a:spcPts val="0"/>
              </a:spcBef>
              <a:spcAft>
                <a:spcPts val="0"/>
              </a:spcAft>
              <a:buClr>
                <a:srgbClr val="15325B"/>
              </a:buClr>
              <a:buSzPts val="1400"/>
              <a:buFont typeface="Darker Grotesque SemiBold"/>
              <a:buChar char="○"/>
              <a:defRPr>
                <a:solidFill>
                  <a:srgbClr val="434343"/>
                </a:solidFill>
              </a:defRPr>
            </a:lvl5pPr>
            <a:lvl6pPr indent="-317500" lvl="5" marL="2743200" rtl="0">
              <a:lnSpc>
                <a:spcPct val="115000"/>
              </a:lnSpc>
              <a:spcBef>
                <a:spcPts val="0"/>
              </a:spcBef>
              <a:spcAft>
                <a:spcPts val="0"/>
              </a:spcAft>
              <a:buClr>
                <a:srgbClr val="15325B"/>
              </a:buClr>
              <a:buSzPts val="1400"/>
              <a:buFont typeface="Darker Grotesque SemiBold"/>
              <a:buChar char="■"/>
              <a:defRPr>
                <a:solidFill>
                  <a:srgbClr val="434343"/>
                </a:solidFill>
              </a:defRPr>
            </a:lvl6pPr>
            <a:lvl7pPr indent="-317500" lvl="6" marL="3200400" rtl="0">
              <a:lnSpc>
                <a:spcPct val="115000"/>
              </a:lnSpc>
              <a:spcBef>
                <a:spcPts val="0"/>
              </a:spcBef>
              <a:spcAft>
                <a:spcPts val="0"/>
              </a:spcAft>
              <a:buClr>
                <a:srgbClr val="15325B"/>
              </a:buClr>
              <a:buSzPts val="1400"/>
              <a:buFont typeface="Darker Grotesque SemiBold"/>
              <a:buChar char="●"/>
              <a:defRPr>
                <a:solidFill>
                  <a:srgbClr val="434343"/>
                </a:solidFill>
              </a:defRPr>
            </a:lvl7pPr>
            <a:lvl8pPr indent="-317500" lvl="7" marL="3657600" rtl="0">
              <a:lnSpc>
                <a:spcPct val="115000"/>
              </a:lnSpc>
              <a:spcBef>
                <a:spcPts val="0"/>
              </a:spcBef>
              <a:spcAft>
                <a:spcPts val="0"/>
              </a:spcAft>
              <a:buClr>
                <a:srgbClr val="15325B"/>
              </a:buClr>
              <a:buSzPts val="1400"/>
              <a:buFont typeface="Darker Grotesque SemiBold"/>
              <a:buChar char="○"/>
              <a:defRPr>
                <a:solidFill>
                  <a:srgbClr val="434343"/>
                </a:solidFill>
              </a:defRPr>
            </a:lvl8pPr>
            <a:lvl9pPr indent="-317500" lvl="8" marL="4114800" rtl="0">
              <a:lnSpc>
                <a:spcPct val="115000"/>
              </a:lnSpc>
              <a:spcBef>
                <a:spcPts val="0"/>
              </a:spcBef>
              <a:spcAft>
                <a:spcPts val="0"/>
              </a:spcAft>
              <a:buClr>
                <a:srgbClr val="15325B"/>
              </a:buClr>
              <a:buSzPts val="1400"/>
              <a:buFont typeface="Darker Grotesque SemiBold"/>
              <a:buChar char="■"/>
              <a:defRPr>
                <a:solidFill>
                  <a:srgbClr val="434343"/>
                </a:solidFill>
              </a:defRPr>
            </a:lvl9pPr>
          </a:lstStyle>
          <a:p/>
        </p:txBody>
      </p:sp>
      <p:grpSp>
        <p:nvGrpSpPr>
          <p:cNvPr id="150" name="Google Shape;150;p15"/>
          <p:cNvGrpSpPr/>
          <p:nvPr/>
        </p:nvGrpSpPr>
        <p:grpSpPr>
          <a:xfrm>
            <a:off x="5005568" y="2939409"/>
            <a:ext cx="6054151" cy="3329174"/>
            <a:chOff x="4203956" y="60109"/>
            <a:chExt cx="6054151" cy="3329174"/>
          </a:xfrm>
        </p:grpSpPr>
        <p:sp>
          <p:nvSpPr>
            <p:cNvPr id="151" name="Google Shape;151;p15"/>
            <p:cNvSpPr/>
            <p:nvPr/>
          </p:nvSpPr>
          <p:spPr>
            <a:xfrm>
              <a:off x="4203956" y="358014"/>
              <a:ext cx="6054151" cy="3031269"/>
            </a:xfrm>
            <a:custGeom>
              <a:rect b="b" l="l" r="r" t="t"/>
              <a:pathLst>
                <a:path extrusionOk="0" h="22050" w="44039">
                  <a:moveTo>
                    <a:pt x="27122" y="0"/>
                  </a:moveTo>
                  <a:cubicBezTo>
                    <a:pt x="25009" y="0"/>
                    <a:pt x="23155" y="849"/>
                    <a:pt x="21382" y="1772"/>
                  </a:cubicBezTo>
                  <a:cubicBezTo>
                    <a:pt x="19279" y="2874"/>
                    <a:pt x="17603" y="4345"/>
                    <a:pt x="14538" y="4345"/>
                  </a:cubicBezTo>
                  <a:cubicBezTo>
                    <a:pt x="14396" y="4345"/>
                    <a:pt x="14251" y="4342"/>
                    <a:pt x="14103" y="4336"/>
                  </a:cubicBezTo>
                  <a:cubicBezTo>
                    <a:pt x="12001" y="4248"/>
                    <a:pt x="10527" y="3733"/>
                    <a:pt x="8951" y="3733"/>
                  </a:cubicBezTo>
                  <a:cubicBezTo>
                    <a:pt x="8019" y="3733"/>
                    <a:pt x="7051" y="3913"/>
                    <a:pt x="5895" y="4468"/>
                  </a:cubicBezTo>
                  <a:cubicBezTo>
                    <a:pt x="2836" y="5921"/>
                    <a:pt x="1194" y="8666"/>
                    <a:pt x="810" y="12082"/>
                  </a:cubicBezTo>
                  <a:cubicBezTo>
                    <a:pt x="1" y="19321"/>
                    <a:pt x="5900" y="22050"/>
                    <a:pt x="10520" y="22050"/>
                  </a:cubicBezTo>
                  <a:cubicBezTo>
                    <a:pt x="12557" y="22050"/>
                    <a:pt x="14345" y="21519"/>
                    <a:pt x="15200" y="20611"/>
                  </a:cubicBezTo>
                  <a:cubicBezTo>
                    <a:pt x="19540" y="15998"/>
                    <a:pt x="18458" y="15559"/>
                    <a:pt x="25150" y="15559"/>
                  </a:cubicBezTo>
                  <a:cubicBezTo>
                    <a:pt x="26525" y="15559"/>
                    <a:pt x="28227" y="15577"/>
                    <a:pt x="30372" y="15582"/>
                  </a:cubicBezTo>
                  <a:cubicBezTo>
                    <a:pt x="30377" y="15582"/>
                    <a:pt x="30383" y="15582"/>
                    <a:pt x="30389" y="15582"/>
                  </a:cubicBezTo>
                  <a:cubicBezTo>
                    <a:pt x="38016" y="15582"/>
                    <a:pt x="44039" y="6511"/>
                    <a:pt x="30965" y="780"/>
                  </a:cubicBezTo>
                  <a:cubicBezTo>
                    <a:pt x="30099" y="403"/>
                    <a:pt x="29079" y="179"/>
                    <a:pt x="28039" y="54"/>
                  </a:cubicBezTo>
                  <a:cubicBezTo>
                    <a:pt x="27727" y="17"/>
                    <a:pt x="27422" y="0"/>
                    <a:pt x="27122" y="0"/>
                  </a:cubicBezTo>
                  <a:close/>
                </a:path>
              </a:pathLst>
            </a:custGeom>
            <a:solidFill>
              <a:srgbClr val="DCA351">
                <a:alpha val="37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5"/>
            <p:cNvSpPr/>
            <p:nvPr/>
          </p:nvSpPr>
          <p:spPr>
            <a:xfrm>
              <a:off x="5725926" y="168026"/>
              <a:ext cx="1146383" cy="661930"/>
            </a:xfrm>
            <a:custGeom>
              <a:rect b="b" l="l" r="r" t="t"/>
              <a:pathLst>
                <a:path extrusionOk="0" h="4815" w="8339">
                  <a:moveTo>
                    <a:pt x="4749" y="0"/>
                  </a:moveTo>
                  <a:cubicBezTo>
                    <a:pt x="4468" y="0"/>
                    <a:pt x="4165" y="19"/>
                    <a:pt x="3842" y="60"/>
                  </a:cubicBezTo>
                  <a:cubicBezTo>
                    <a:pt x="3842" y="60"/>
                    <a:pt x="0" y="632"/>
                    <a:pt x="245" y="2868"/>
                  </a:cubicBezTo>
                  <a:cubicBezTo>
                    <a:pt x="402" y="4304"/>
                    <a:pt x="1582" y="4815"/>
                    <a:pt x="2903" y="4815"/>
                  </a:cubicBezTo>
                  <a:cubicBezTo>
                    <a:pt x="4228" y="4815"/>
                    <a:pt x="5696" y="4301"/>
                    <a:pt x="6413" y="3692"/>
                  </a:cubicBezTo>
                  <a:cubicBezTo>
                    <a:pt x="8338" y="2079"/>
                    <a:pt x="7692" y="0"/>
                    <a:pt x="4749" y="0"/>
                  </a:cubicBezTo>
                  <a:close/>
                </a:path>
              </a:pathLst>
            </a:custGeom>
            <a:solidFill>
              <a:srgbClr val="DCA351">
                <a:alpha val="37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5"/>
            <p:cNvSpPr/>
            <p:nvPr/>
          </p:nvSpPr>
          <p:spPr>
            <a:xfrm>
              <a:off x="7674751" y="60109"/>
              <a:ext cx="630586" cy="254324"/>
            </a:xfrm>
            <a:custGeom>
              <a:rect b="b" l="l" r="r" t="t"/>
              <a:pathLst>
                <a:path extrusionOk="0" h="1850" w="4587">
                  <a:moveTo>
                    <a:pt x="2382" y="0"/>
                  </a:moveTo>
                  <a:cubicBezTo>
                    <a:pt x="1717" y="0"/>
                    <a:pt x="685" y="127"/>
                    <a:pt x="340" y="873"/>
                  </a:cubicBezTo>
                  <a:cubicBezTo>
                    <a:pt x="1" y="1610"/>
                    <a:pt x="873" y="1849"/>
                    <a:pt x="1794" y="1849"/>
                  </a:cubicBezTo>
                  <a:cubicBezTo>
                    <a:pt x="2276" y="1849"/>
                    <a:pt x="2772" y="1784"/>
                    <a:pt x="3113" y="1690"/>
                  </a:cubicBezTo>
                  <a:cubicBezTo>
                    <a:pt x="4119" y="1410"/>
                    <a:pt x="4587" y="209"/>
                    <a:pt x="2973" y="34"/>
                  </a:cubicBezTo>
                  <a:cubicBezTo>
                    <a:pt x="2973" y="34"/>
                    <a:pt x="2727" y="0"/>
                    <a:pt x="2382" y="0"/>
                  </a:cubicBezTo>
                  <a:close/>
                </a:path>
              </a:pathLst>
            </a:custGeom>
            <a:solidFill>
              <a:srgbClr val="DCA351">
                <a:alpha val="37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5"/>
            <p:cNvSpPr/>
            <p:nvPr/>
          </p:nvSpPr>
          <p:spPr>
            <a:xfrm>
              <a:off x="6701988" y="2566114"/>
              <a:ext cx="1463807" cy="656569"/>
            </a:xfrm>
            <a:custGeom>
              <a:rect b="b" l="l" r="r" t="t"/>
              <a:pathLst>
                <a:path extrusionOk="0" h="4776" w="10648">
                  <a:moveTo>
                    <a:pt x="6474" y="1"/>
                  </a:moveTo>
                  <a:cubicBezTo>
                    <a:pt x="6302" y="1"/>
                    <a:pt x="6122" y="6"/>
                    <a:pt x="5935" y="16"/>
                  </a:cubicBezTo>
                  <a:cubicBezTo>
                    <a:pt x="5935" y="16"/>
                    <a:pt x="507" y="428"/>
                    <a:pt x="193" y="2810"/>
                  </a:cubicBezTo>
                  <a:cubicBezTo>
                    <a:pt x="0" y="4268"/>
                    <a:pt x="1584" y="4776"/>
                    <a:pt x="3325" y="4776"/>
                  </a:cubicBezTo>
                  <a:cubicBezTo>
                    <a:pt x="4419" y="4776"/>
                    <a:pt x="5575" y="4575"/>
                    <a:pt x="6389" y="4284"/>
                  </a:cubicBezTo>
                  <a:cubicBezTo>
                    <a:pt x="10213" y="2922"/>
                    <a:pt x="10648" y="1"/>
                    <a:pt x="6474" y="1"/>
                  </a:cubicBezTo>
                  <a:close/>
                </a:path>
              </a:pathLst>
            </a:custGeom>
            <a:solidFill>
              <a:srgbClr val="DCA351">
                <a:alpha val="37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 name="Google Shape;155;p15"/>
          <p:cNvSpPr/>
          <p:nvPr/>
        </p:nvSpPr>
        <p:spPr>
          <a:xfrm>
            <a:off x="8423996" y="1657639"/>
            <a:ext cx="230100" cy="230100"/>
          </a:xfrm>
          <a:prstGeom prst="rect">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5"/>
          <p:cNvSpPr/>
          <p:nvPr/>
        </p:nvSpPr>
        <p:spPr>
          <a:xfrm>
            <a:off x="542425" y="3369550"/>
            <a:ext cx="230100" cy="230100"/>
          </a:xfrm>
          <a:prstGeom prst="ellipse">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
    <p:spTree>
      <p:nvGrpSpPr>
        <p:cNvPr id="157" name="Shape 157"/>
        <p:cNvGrpSpPr/>
        <p:nvPr/>
      </p:nvGrpSpPr>
      <p:grpSpPr>
        <a:xfrm>
          <a:off x="0" y="0"/>
          <a:ext cx="0" cy="0"/>
          <a:chOff x="0" y="0"/>
          <a:chExt cx="0" cy="0"/>
        </a:xfrm>
      </p:grpSpPr>
      <p:sp>
        <p:nvSpPr>
          <p:cNvPr id="158" name="Google Shape;158;p16"/>
          <p:cNvSpPr txBox="1"/>
          <p:nvPr>
            <p:ph idx="1" type="subTitle"/>
          </p:nvPr>
        </p:nvSpPr>
        <p:spPr>
          <a:xfrm>
            <a:off x="713225" y="2499413"/>
            <a:ext cx="3351900" cy="853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59" name="Google Shape;159;p16"/>
          <p:cNvSpPr txBox="1"/>
          <p:nvPr>
            <p:ph type="title"/>
          </p:nvPr>
        </p:nvSpPr>
        <p:spPr>
          <a:xfrm>
            <a:off x="713225" y="1790288"/>
            <a:ext cx="2222700" cy="7092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0" name="Google Shape;160;p16"/>
          <p:cNvSpPr/>
          <p:nvPr/>
        </p:nvSpPr>
        <p:spPr>
          <a:xfrm>
            <a:off x="5619817" y="2860672"/>
            <a:ext cx="3710631" cy="1496548"/>
          </a:xfrm>
          <a:custGeom>
            <a:rect b="b" l="l" r="r" t="t"/>
            <a:pathLst>
              <a:path extrusionOk="0" h="1850" w="4587">
                <a:moveTo>
                  <a:pt x="2382" y="0"/>
                </a:moveTo>
                <a:cubicBezTo>
                  <a:pt x="1717" y="0"/>
                  <a:pt x="685" y="127"/>
                  <a:pt x="340" y="873"/>
                </a:cubicBezTo>
                <a:cubicBezTo>
                  <a:pt x="1" y="1610"/>
                  <a:pt x="873" y="1849"/>
                  <a:pt x="1794" y="1849"/>
                </a:cubicBezTo>
                <a:cubicBezTo>
                  <a:pt x="2276" y="1849"/>
                  <a:pt x="2772" y="1784"/>
                  <a:pt x="3113" y="1690"/>
                </a:cubicBezTo>
                <a:cubicBezTo>
                  <a:pt x="4119" y="1410"/>
                  <a:pt x="4587" y="209"/>
                  <a:pt x="2973" y="34"/>
                </a:cubicBezTo>
                <a:cubicBezTo>
                  <a:pt x="2973" y="34"/>
                  <a:pt x="2727" y="0"/>
                  <a:pt x="2382" y="0"/>
                </a:cubicBezTo>
                <a:close/>
              </a:path>
            </a:pathLst>
          </a:custGeom>
          <a:solidFill>
            <a:srgbClr val="DCA351">
              <a:alpha val="37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 name="Google Shape;161;p16"/>
          <p:cNvGrpSpPr/>
          <p:nvPr/>
        </p:nvGrpSpPr>
        <p:grpSpPr>
          <a:xfrm>
            <a:off x="3863793" y="-47104"/>
            <a:ext cx="6054151" cy="3329174"/>
            <a:chOff x="4203956" y="60109"/>
            <a:chExt cx="6054151" cy="3329174"/>
          </a:xfrm>
        </p:grpSpPr>
        <p:sp>
          <p:nvSpPr>
            <p:cNvPr id="162" name="Google Shape;162;p16"/>
            <p:cNvSpPr/>
            <p:nvPr/>
          </p:nvSpPr>
          <p:spPr>
            <a:xfrm>
              <a:off x="4203956" y="358014"/>
              <a:ext cx="6054151" cy="3031269"/>
            </a:xfrm>
            <a:custGeom>
              <a:rect b="b" l="l" r="r" t="t"/>
              <a:pathLst>
                <a:path extrusionOk="0" h="22050" w="44039">
                  <a:moveTo>
                    <a:pt x="27122" y="0"/>
                  </a:moveTo>
                  <a:cubicBezTo>
                    <a:pt x="25009" y="0"/>
                    <a:pt x="23155" y="849"/>
                    <a:pt x="21382" y="1772"/>
                  </a:cubicBezTo>
                  <a:cubicBezTo>
                    <a:pt x="19279" y="2874"/>
                    <a:pt x="17603" y="4345"/>
                    <a:pt x="14538" y="4345"/>
                  </a:cubicBezTo>
                  <a:cubicBezTo>
                    <a:pt x="14396" y="4345"/>
                    <a:pt x="14251" y="4342"/>
                    <a:pt x="14103" y="4336"/>
                  </a:cubicBezTo>
                  <a:cubicBezTo>
                    <a:pt x="12001" y="4248"/>
                    <a:pt x="10527" y="3733"/>
                    <a:pt x="8951" y="3733"/>
                  </a:cubicBezTo>
                  <a:cubicBezTo>
                    <a:pt x="8019" y="3733"/>
                    <a:pt x="7051" y="3913"/>
                    <a:pt x="5895" y="4468"/>
                  </a:cubicBezTo>
                  <a:cubicBezTo>
                    <a:pt x="2836" y="5921"/>
                    <a:pt x="1194" y="8666"/>
                    <a:pt x="810" y="12082"/>
                  </a:cubicBezTo>
                  <a:cubicBezTo>
                    <a:pt x="1" y="19321"/>
                    <a:pt x="5900" y="22050"/>
                    <a:pt x="10520" y="22050"/>
                  </a:cubicBezTo>
                  <a:cubicBezTo>
                    <a:pt x="12557" y="22050"/>
                    <a:pt x="14345" y="21519"/>
                    <a:pt x="15200" y="20611"/>
                  </a:cubicBezTo>
                  <a:cubicBezTo>
                    <a:pt x="19540" y="15998"/>
                    <a:pt x="18458" y="15559"/>
                    <a:pt x="25150" y="15559"/>
                  </a:cubicBezTo>
                  <a:cubicBezTo>
                    <a:pt x="26525" y="15559"/>
                    <a:pt x="28227" y="15577"/>
                    <a:pt x="30372" y="15582"/>
                  </a:cubicBezTo>
                  <a:cubicBezTo>
                    <a:pt x="30377" y="15582"/>
                    <a:pt x="30383" y="15582"/>
                    <a:pt x="30389" y="15582"/>
                  </a:cubicBezTo>
                  <a:cubicBezTo>
                    <a:pt x="38016" y="15582"/>
                    <a:pt x="44039" y="6511"/>
                    <a:pt x="30965" y="780"/>
                  </a:cubicBezTo>
                  <a:cubicBezTo>
                    <a:pt x="30099" y="403"/>
                    <a:pt x="29079" y="179"/>
                    <a:pt x="28039" y="54"/>
                  </a:cubicBezTo>
                  <a:cubicBezTo>
                    <a:pt x="27727" y="17"/>
                    <a:pt x="27422" y="0"/>
                    <a:pt x="27122" y="0"/>
                  </a:cubicBezTo>
                  <a:close/>
                </a:path>
              </a:pathLst>
            </a:custGeom>
            <a:solidFill>
              <a:srgbClr val="DCA351">
                <a:alpha val="37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6"/>
            <p:cNvSpPr/>
            <p:nvPr/>
          </p:nvSpPr>
          <p:spPr>
            <a:xfrm>
              <a:off x="5725926" y="168026"/>
              <a:ext cx="1146383" cy="661930"/>
            </a:xfrm>
            <a:custGeom>
              <a:rect b="b" l="l" r="r" t="t"/>
              <a:pathLst>
                <a:path extrusionOk="0" h="4815" w="8339">
                  <a:moveTo>
                    <a:pt x="4749" y="0"/>
                  </a:moveTo>
                  <a:cubicBezTo>
                    <a:pt x="4468" y="0"/>
                    <a:pt x="4165" y="19"/>
                    <a:pt x="3842" y="60"/>
                  </a:cubicBezTo>
                  <a:cubicBezTo>
                    <a:pt x="3842" y="60"/>
                    <a:pt x="0" y="632"/>
                    <a:pt x="245" y="2868"/>
                  </a:cubicBezTo>
                  <a:cubicBezTo>
                    <a:pt x="402" y="4304"/>
                    <a:pt x="1582" y="4815"/>
                    <a:pt x="2903" y="4815"/>
                  </a:cubicBezTo>
                  <a:cubicBezTo>
                    <a:pt x="4228" y="4815"/>
                    <a:pt x="5696" y="4301"/>
                    <a:pt x="6413" y="3692"/>
                  </a:cubicBezTo>
                  <a:cubicBezTo>
                    <a:pt x="8338" y="2079"/>
                    <a:pt x="7692" y="0"/>
                    <a:pt x="4749" y="0"/>
                  </a:cubicBezTo>
                  <a:close/>
                </a:path>
              </a:pathLst>
            </a:custGeom>
            <a:solidFill>
              <a:srgbClr val="DCA351">
                <a:alpha val="37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6"/>
            <p:cNvSpPr/>
            <p:nvPr/>
          </p:nvSpPr>
          <p:spPr>
            <a:xfrm>
              <a:off x="7674751" y="60109"/>
              <a:ext cx="630586" cy="254324"/>
            </a:xfrm>
            <a:custGeom>
              <a:rect b="b" l="l" r="r" t="t"/>
              <a:pathLst>
                <a:path extrusionOk="0" h="1850" w="4587">
                  <a:moveTo>
                    <a:pt x="2382" y="0"/>
                  </a:moveTo>
                  <a:cubicBezTo>
                    <a:pt x="1717" y="0"/>
                    <a:pt x="685" y="127"/>
                    <a:pt x="340" y="873"/>
                  </a:cubicBezTo>
                  <a:cubicBezTo>
                    <a:pt x="1" y="1610"/>
                    <a:pt x="873" y="1849"/>
                    <a:pt x="1794" y="1849"/>
                  </a:cubicBezTo>
                  <a:cubicBezTo>
                    <a:pt x="2276" y="1849"/>
                    <a:pt x="2772" y="1784"/>
                    <a:pt x="3113" y="1690"/>
                  </a:cubicBezTo>
                  <a:cubicBezTo>
                    <a:pt x="4119" y="1410"/>
                    <a:pt x="4587" y="209"/>
                    <a:pt x="2973" y="34"/>
                  </a:cubicBezTo>
                  <a:cubicBezTo>
                    <a:pt x="2973" y="34"/>
                    <a:pt x="2727" y="0"/>
                    <a:pt x="2382" y="0"/>
                  </a:cubicBezTo>
                  <a:close/>
                </a:path>
              </a:pathLst>
            </a:custGeom>
            <a:solidFill>
              <a:srgbClr val="DCA351">
                <a:alpha val="37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6"/>
            <p:cNvSpPr/>
            <p:nvPr/>
          </p:nvSpPr>
          <p:spPr>
            <a:xfrm>
              <a:off x="6701988" y="2566114"/>
              <a:ext cx="1463807" cy="656569"/>
            </a:xfrm>
            <a:custGeom>
              <a:rect b="b" l="l" r="r" t="t"/>
              <a:pathLst>
                <a:path extrusionOk="0" h="4776" w="10648">
                  <a:moveTo>
                    <a:pt x="6474" y="1"/>
                  </a:moveTo>
                  <a:cubicBezTo>
                    <a:pt x="6302" y="1"/>
                    <a:pt x="6122" y="6"/>
                    <a:pt x="5935" y="16"/>
                  </a:cubicBezTo>
                  <a:cubicBezTo>
                    <a:pt x="5935" y="16"/>
                    <a:pt x="507" y="428"/>
                    <a:pt x="193" y="2810"/>
                  </a:cubicBezTo>
                  <a:cubicBezTo>
                    <a:pt x="0" y="4268"/>
                    <a:pt x="1584" y="4776"/>
                    <a:pt x="3325" y="4776"/>
                  </a:cubicBezTo>
                  <a:cubicBezTo>
                    <a:pt x="4419" y="4776"/>
                    <a:pt x="5575" y="4575"/>
                    <a:pt x="6389" y="4284"/>
                  </a:cubicBezTo>
                  <a:cubicBezTo>
                    <a:pt x="10213" y="2922"/>
                    <a:pt x="10648" y="1"/>
                    <a:pt x="6474" y="1"/>
                  </a:cubicBezTo>
                  <a:close/>
                </a:path>
              </a:pathLst>
            </a:custGeom>
            <a:solidFill>
              <a:srgbClr val="DCA351">
                <a:alpha val="37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6"/>
          <p:cNvSpPr/>
          <p:nvPr/>
        </p:nvSpPr>
        <p:spPr>
          <a:xfrm>
            <a:off x="6123696" y="769589"/>
            <a:ext cx="230100" cy="230100"/>
          </a:xfrm>
          <a:prstGeom prst="rect">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6"/>
          <p:cNvSpPr/>
          <p:nvPr/>
        </p:nvSpPr>
        <p:spPr>
          <a:xfrm>
            <a:off x="7963950" y="4214200"/>
            <a:ext cx="230100" cy="230100"/>
          </a:xfrm>
          <a:prstGeom prst="ellipse">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6"/>
          <p:cNvSpPr/>
          <p:nvPr/>
        </p:nvSpPr>
        <p:spPr>
          <a:xfrm>
            <a:off x="3527587" y="3729085"/>
            <a:ext cx="264900" cy="229200"/>
          </a:xfrm>
          <a:prstGeom prst="triangle">
            <a:avLst>
              <a:gd fmla="val 50000" name="adj"/>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6"/>
          <p:cNvSpPr/>
          <p:nvPr/>
        </p:nvSpPr>
        <p:spPr>
          <a:xfrm>
            <a:off x="1088925" y="539500"/>
            <a:ext cx="230100" cy="230100"/>
          </a:xfrm>
          <a:prstGeom prst="ellipse">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4">
    <p:spTree>
      <p:nvGrpSpPr>
        <p:cNvPr id="170" name="Shape 170"/>
        <p:cNvGrpSpPr/>
        <p:nvPr/>
      </p:nvGrpSpPr>
      <p:grpSpPr>
        <a:xfrm>
          <a:off x="0" y="0"/>
          <a:ext cx="0" cy="0"/>
          <a:chOff x="0" y="0"/>
          <a:chExt cx="0" cy="0"/>
        </a:xfrm>
      </p:grpSpPr>
      <p:sp>
        <p:nvSpPr>
          <p:cNvPr id="171" name="Google Shape;171;p17"/>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2" name="Google Shape;172;p17"/>
          <p:cNvSpPr/>
          <p:nvPr/>
        </p:nvSpPr>
        <p:spPr>
          <a:xfrm flipH="1">
            <a:off x="-2039504" y="-1741650"/>
            <a:ext cx="3899175" cy="3042775"/>
          </a:xfrm>
          <a:custGeom>
            <a:rect b="b" l="l" r="r" t="t"/>
            <a:pathLst>
              <a:path extrusionOk="0" h="121711" w="155967">
                <a:moveTo>
                  <a:pt x="2393" y="65115"/>
                </a:moveTo>
                <a:cubicBezTo>
                  <a:pt x="5871" y="75421"/>
                  <a:pt x="16010" y="84339"/>
                  <a:pt x="25765" y="89548"/>
                </a:cubicBezTo>
                <a:cubicBezTo>
                  <a:pt x="35520" y="94757"/>
                  <a:pt x="48080" y="91230"/>
                  <a:pt x="60923" y="96370"/>
                </a:cubicBezTo>
                <a:cubicBezTo>
                  <a:pt x="73766" y="101510"/>
                  <a:pt x="89503" y="117334"/>
                  <a:pt x="102824" y="120387"/>
                </a:cubicBezTo>
                <a:cubicBezTo>
                  <a:pt x="116146" y="123441"/>
                  <a:pt x="131995" y="121078"/>
                  <a:pt x="140852" y="114691"/>
                </a:cubicBezTo>
                <a:cubicBezTo>
                  <a:pt x="149709" y="108304"/>
                  <a:pt x="155918" y="94399"/>
                  <a:pt x="155967" y="82063"/>
                </a:cubicBezTo>
                <a:cubicBezTo>
                  <a:pt x="156016" y="69727"/>
                  <a:pt x="152220" y="52681"/>
                  <a:pt x="141148" y="40673"/>
                </a:cubicBezTo>
                <a:cubicBezTo>
                  <a:pt x="130077" y="28665"/>
                  <a:pt x="106571" y="16657"/>
                  <a:pt x="89538" y="10014"/>
                </a:cubicBezTo>
                <a:cubicBezTo>
                  <a:pt x="72505" y="3371"/>
                  <a:pt x="53057" y="-2134"/>
                  <a:pt x="38950" y="816"/>
                </a:cubicBezTo>
                <a:cubicBezTo>
                  <a:pt x="24844" y="3766"/>
                  <a:pt x="10992" y="16998"/>
                  <a:pt x="4899" y="27714"/>
                </a:cubicBezTo>
                <a:cubicBezTo>
                  <a:pt x="-1194" y="38431"/>
                  <a:pt x="-1085" y="54809"/>
                  <a:pt x="2393" y="65115"/>
                </a:cubicBezTo>
                <a:close/>
              </a:path>
            </a:pathLst>
          </a:custGeom>
          <a:solidFill>
            <a:srgbClr val="DCA351">
              <a:alpha val="37050"/>
            </a:srgbClr>
          </a:solidFill>
          <a:ln>
            <a:noFill/>
          </a:ln>
        </p:spPr>
      </p:sp>
      <p:sp>
        <p:nvSpPr>
          <p:cNvPr id="173" name="Google Shape;173;p17"/>
          <p:cNvSpPr/>
          <p:nvPr/>
        </p:nvSpPr>
        <p:spPr>
          <a:xfrm flipH="1" rot="2489778">
            <a:off x="6600258" y="-1352214"/>
            <a:ext cx="4285440" cy="2610428"/>
          </a:xfrm>
          <a:custGeom>
            <a:rect b="b" l="l" r="r" t="t"/>
            <a:pathLst>
              <a:path extrusionOk="0" h="124634" w="177214">
                <a:moveTo>
                  <a:pt x="18289" y="18486"/>
                </a:moveTo>
                <a:cubicBezTo>
                  <a:pt x="26417" y="10231"/>
                  <a:pt x="34799" y="6167"/>
                  <a:pt x="48769" y="3246"/>
                </a:cubicBezTo>
                <a:cubicBezTo>
                  <a:pt x="62739" y="325"/>
                  <a:pt x="85853" y="-1072"/>
                  <a:pt x="102109" y="960"/>
                </a:cubicBezTo>
                <a:cubicBezTo>
                  <a:pt x="118365" y="2992"/>
                  <a:pt x="134090" y="6100"/>
                  <a:pt x="146305" y="15438"/>
                </a:cubicBezTo>
                <a:cubicBezTo>
                  <a:pt x="158521" y="24776"/>
                  <a:pt x="171380" y="44033"/>
                  <a:pt x="175402" y="56987"/>
                </a:cubicBezTo>
                <a:cubicBezTo>
                  <a:pt x="179424" y="69942"/>
                  <a:pt x="176302" y="83326"/>
                  <a:pt x="170436" y="93165"/>
                </a:cubicBezTo>
                <a:cubicBezTo>
                  <a:pt x="164571" y="103004"/>
                  <a:pt x="154456" y="110820"/>
                  <a:pt x="140209" y="116022"/>
                </a:cubicBezTo>
                <a:cubicBezTo>
                  <a:pt x="125962" y="121224"/>
                  <a:pt x="105148" y="125776"/>
                  <a:pt x="84955" y="124379"/>
                </a:cubicBezTo>
                <a:cubicBezTo>
                  <a:pt x="64762" y="122982"/>
                  <a:pt x="33210" y="119574"/>
                  <a:pt x="19051" y="107640"/>
                </a:cubicBezTo>
                <a:cubicBezTo>
                  <a:pt x="4892" y="95706"/>
                  <a:pt x="128" y="67635"/>
                  <a:pt x="1" y="52776"/>
                </a:cubicBezTo>
                <a:cubicBezTo>
                  <a:pt x="-126" y="37917"/>
                  <a:pt x="10161" y="26741"/>
                  <a:pt x="18289" y="18486"/>
                </a:cubicBezTo>
                <a:close/>
              </a:path>
            </a:pathLst>
          </a:custGeom>
          <a:solidFill>
            <a:srgbClr val="DCA351">
              <a:alpha val="37050"/>
            </a:srgbClr>
          </a:solidFill>
          <a:ln>
            <a:noFill/>
          </a:ln>
        </p:spPr>
      </p:sp>
      <p:sp>
        <p:nvSpPr>
          <p:cNvPr id="174" name="Google Shape;174;p17"/>
          <p:cNvSpPr/>
          <p:nvPr/>
        </p:nvSpPr>
        <p:spPr>
          <a:xfrm flipH="1" rot="-3141951">
            <a:off x="6215336" y="4559882"/>
            <a:ext cx="3390401" cy="1520713"/>
          </a:xfrm>
          <a:custGeom>
            <a:rect b="b" l="l" r="r" t="t"/>
            <a:pathLst>
              <a:path extrusionOk="0" h="4776" w="10648">
                <a:moveTo>
                  <a:pt x="6474" y="1"/>
                </a:moveTo>
                <a:cubicBezTo>
                  <a:pt x="6302" y="1"/>
                  <a:pt x="6122" y="6"/>
                  <a:pt x="5935" y="16"/>
                </a:cubicBezTo>
                <a:cubicBezTo>
                  <a:pt x="5935" y="16"/>
                  <a:pt x="507" y="428"/>
                  <a:pt x="193" y="2810"/>
                </a:cubicBezTo>
                <a:cubicBezTo>
                  <a:pt x="0" y="4268"/>
                  <a:pt x="1584" y="4776"/>
                  <a:pt x="3325" y="4776"/>
                </a:cubicBezTo>
                <a:cubicBezTo>
                  <a:pt x="4419" y="4776"/>
                  <a:pt x="5575" y="4575"/>
                  <a:pt x="6389" y="4284"/>
                </a:cubicBezTo>
                <a:cubicBezTo>
                  <a:pt x="10213" y="2922"/>
                  <a:pt x="10648" y="1"/>
                  <a:pt x="6474" y="1"/>
                </a:cubicBezTo>
                <a:close/>
              </a:path>
            </a:pathLst>
          </a:custGeom>
          <a:solidFill>
            <a:srgbClr val="DCA351">
              <a:alpha val="37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4_1">
    <p:spTree>
      <p:nvGrpSpPr>
        <p:cNvPr id="175" name="Shape 175"/>
        <p:cNvGrpSpPr/>
        <p:nvPr/>
      </p:nvGrpSpPr>
      <p:grpSpPr>
        <a:xfrm>
          <a:off x="0" y="0"/>
          <a:ext cx="0" cy="0"/>
          <a:chOff x="0" y="0"/>
          <a:chExt cx="0" cy="0"/>
        </a:xfrm>
      </p:grpSpPr>
      <p:sp>
        <p:nvSpPr>
          <p:cNvPr id="176" name="Google Shape;176;p18"/>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7" name="Google Shape;177;p18"/>
          <p:cNvSpPr/>
          <p:nvPr/>
        </p:nvSpPr>
        <p:spPr>
          <a:xfrm flipH="1" rot="-562540">
            <a:off x="-965960" y="-1108695"/>
            <a:ext cx="3899011" cy="3042647"/>
          </a:xfrm>
          <a:custGeom>
            <a:rect b="b" l="l" r="r" t="t"/>
            <a:pathLst>
              <a:path extrusionOk="0" h="121711" w="155967">
                <a:moveTo>
                  <a:pt x="2393" y="65115"/>
                </a:moveTo>
                <a:cubicBezTo>
                  <a:pt x="5871" y="75421"/>
                  <a:pt x="16010" y="84339"/>
                  <a:pt x="25765" y="89548"/>
                </a:cubicBezTo>
                <a:cubicBezTo>
                  <a:pt x="35520" y="94757"/>
                  <a:pt x="48080" y="91230"/>
                  <a:pt x="60923" y="96370"/>
                </a:cubicBezTo>
                <a:cubicBezTo>
                  <a:pt x="73766" y="101510"/>
                  <a:pt x="89503" y="117334"/>
                  <a:pt x="102824" y="120387"/>
                </a:cubicBezTo>
                <a:cubicBezTo>
                  <a:pt x="116146" y="123441"/>
                  <a:pt x="131995" y="121078"/>
                  <a:pt x="140852" y="114691"/>
                </a:cubicBezTo>
                <a:cubicBezTo>
                  <a:pt x="149709" y="108304"/>
                  <a:pt x="155918" y="94399"/>
                  <a:pt x="155967" y="82063"/>
                </a:cubicBezTo>
                <a:cubicBezTo>
                  <a:pt x="156016" y="69727"/>
                  <a:pt x="152220" y="52681"/>
                  <a:pt x="141148" y="40673"/>
                </a:cubicBezTo>
                <a:cubicBezTo>
                  <a:pt x="130077" y="28665"/>
                  <a:pt x="106571" y="16657"/>
                  <a:pt x="89538" y="10014"/>
                </a:cubicBezTo>
                <a:cubicBezTo>
                  <a:pt x="72505" y="3371"/>
                  <a:pt x="53057" y="-2134"/>
                  <a:pt x="38950" y="816"/>
                </a:cubicBezTo>
                <a:cubicBezTo>
                  <a:pt x="24844" y="3766"/>
                  <a:pt x="10992" y="16998"/>
                  <a:pt x="4899" y="27714"/>
                </a:cubicBezTo>
                <a:cubicBezTo>
                  <a:pt x="-1194" y="38431"/>
                  <a:pt x="-1085" y="54809"/>
                  <a:pt x="2393" y="65115"/>
                </a:cubicBezTo>
                <a:close/>
              </a:path>
            </a:pathLst>
          </a:custGeom>
          <a:solidFill>
            <a:srgbClr val="DCA351">
              <a:alpha val="37050"/>
            </a:srgbClr>
          </a:solidFill>
          <a:ln>
            <a:noFill/>
          </a:ln>
        </p:spPr>
      </p:sp>
      <p:sp>
        <p:nvSpPr>
          <p:cNvPr id="178" name="Google Shape;178;p18"/>
          <p:cNvSpPr/>
          <p:nvPr/>
        </p:nvSpPr>
        <p:spPr>
          <a:xfrm flipH="1" rot="2489778">
            <a:off x="5706333" y="-1545489"/>
            <a:ext cx="4285440" cy="2610428"/>
          </a:xfrm>
          <a:custGeom>
            <a:rect b="b" l="l" r="r" t="t"/>
            <a:pathLst>
              <a:path extrusionOk="0" h="124634" w="177214">
                <a:moveTo>
                  <a:pt x="18289" y="18486"/>
                </a:moveTo>
                <a:cubicBezTo>
                  <a:pt x="26417" y="10231"/>
                  <a:pt x="34799" y="6167"/>
                  <a:pt x="48769" y="3246"/>
                </a:cubicBezTo>
                <a:cubicBezTo>
                  <a:pt x="62739" y="325"/>
                  <a:pt x="85853" y="-1072"/>
                  <a:pt x="102109" y="960"/>
                </a:cubicBezTo>
                <a:cubicBezTo>
                  <a:pt x="118365" y="2992"/>
                  <a:pt x="134090" y="6100"/>
                  <a:pt x="146305" y="15438"/>
                </a:cubicBezTo>
                <a:cubicBezTo>
                  <a:pt x="158521" y="24776"/>
                  <a:pt x="171380" y="44033"/>
                  <a:pt x="175402" y="56987"/>
                </a:cubicBezTo>
                <a:cubicBezTo>
                  <a:pt x="179424" y="69942"/>
                  <a:pt x="176302" y="83326"/>
                  <a:pt x="170436" y="93165"/>
                </a:cubicBezTo>
                <a:cubicBezTo>
                  <a:pt x="164571" y="103004"/>
                  <a:pt x="154456" y="110820"/>
                  <a:pt x="140209" y="116022"/>
                </a:cubicBezTo>
                <a:cubicBezTo>
                  <a:pt x="125962" y="121224"/>
                  <a:pt x="105148" y="125776"/>
                  <a:pt x="84955" y="124379"/>
                </a:cubicBezTo>
                <a:cubicBezTo>
                  <a:pt x="64762" y="122982"/>
                  <a:pt x="33210" y="119574"/>
                  <a:pt x="19051" y="107640"/>
                </a:cubicBezTo>
                <a:cubicBezTo>
                  <a:pt x="4892" y="95706"/>
                  <a:pt x="128" y="67635"/>
                  <a:pt x="1" y="52776"/>
                </a:cubicBezTo>
                <a:cubicBezTo>
                  <a:pt x="-126" y="37917"/>
                  <a:pt x="10161" y="26741"/>
                  <a:pt x="18289" y="18486"/>
                </a:cubicBezTo>
                <a:close/>
              </a:path>
            </a:pathLst>
          </a:custGeom>
          <a:solidFill>
            <a:srgbClr val="DCA351">
              <a:alpha val="37050"/>
            </a:srgbClr>
          </a:solidFill>
          <a:ln>
            <a:noFill/>
          </a:ln>
        </p:spPr>
      </p:sp>
      <p:sp>
        <p:nvSpPr>
          <p:cNvPr id="179" name="Google Shape;179;p18"/>
          <p:cNvSpPr/>
          <p:nvPr/>
        </p:nvSpPr>
        <p:spPr>
          <a:xfrm flipH="1" rot="-3141951">
            <a:off x="7259536" y="3759682"/>
            <a:ext cx="3390401" cy="1520713"/>
          </a:xfrm>
          <a:custGeom>
            <a:rect b="b" l="l" r="r" t="t"/>
            <a:pathLst>
              <a:path extrusionOk="0" h="4776" w="10648">
                <a:moveTo>
                  <a:pt x="6474" y="1"/>
                </a:moveTo>
                <a:cubicBezTo>
                  <a:pt x="6302" y="1"/>
                  <a:pt x="6122" y="6"/>
                  <a:pt x="5935" y="16"/>
                </a:cubicBezTo>
                <a:cubicBezTo>
                  <a:pt x="5935" y="16"/>
                  <a:pt x="507" y="428"/>
                  <a:pt x="193" y="2810"/>
                </a:cubicBezTo>
                <a:cubicBezTo>
                  <a:pt x="0" y="4268"/>
                  <a:pt x="1584" y="4776"/>
                  <a:pt x="3325" y="4776"/>
                </a:cubicBezTo>
                <a:cubicBezTo>
                  <a:pt x="4419" y="4776"/>
                  <a:pt x="5575" y="4575"/>
                  <a:pt x="6389" y="4284"/>
                </a:cubicBezTo>
                <a:cubicBezTo>
                  <a:pt x="10213" y="2922"/>
                  <a:pt x="10648" y="1"/>
                  <a:pt x="6474" y="1"/>
                </a:cubicBezTo>
                <a:close/>
              </a:path>
            </a:pathLst>
          </a:custGeom>
          <a:solidFill>
            <a:srgbClr val="DCA351">
              <a:alpha val="37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180" name="Shape 180"/>
        <p:cNvGrpSpPr/>
        <p:nvPr/>
      </p:nvGrpSpPr>
      <p:grpSpPr>
        <a:xfrm>
          <a:off x="0" y="0"/>
          <a:ext cx="0" cy="0"/>
          <a:chOff x="0" y="0"/>
          <a:chExt cx="0" cy="0"/>
        </a:xfrm>
      </p:grpSpPr>
      <p:sp>
        <p:nvSpPr>
          <p:cNvPr id="181" name="Google Shape;181;p19"/>
          <p:cNvSpPr txBox="1"/>
          <p:nvPr>
            <p:ph idx="1" type="subTitle"/>
          </p:nvPr>
        </p:nvSpPr>
        <p:spPr>
          <a:xfrm>
            <a:off x="1765675" y="3325500"/>
            <a:ext cx="1957800" cy="5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Bebas Neue"/>
              <a:buNone/>
              <a:defRPr b="1" sz="1800">
                <a:solidFill>
                  <a:schemeClr val="dk2"/>
                </a:solidFill>
                <a:latin typeface="Viga"/>
                <a:ea typeface="Viga"/>
                <a:cs typeface="Viga"/>
                <a:sym typeface="Viga"/>
              </a:defRPr>
            </a:lvl1pPr>
            <a:lvl2pPr lvl="1" rtl="0" algn="ctr">
              <a:lnSpc>
                <a:spcPct val="100000"/>
              </a:lnSpc>
              <a:spcBef>
                <a:spcPts val="0"/>
              </a:spcBef>
              <a:spcAft>
                <a:spcPts val="0"/>
              </a:spcAft>
              <a:buSzPts val="1800"/>
              <a:buFont typeface="Bebas Neue"/>
              <a:buNone/>
              <a:defRPr sz="1800">
                <a:latin typeface="Bebas Neue"/>
                <a:ea typeface="Bebas Neue"/>
                <a:cs typeface="Bebas Neue"/>
                <a:sym typeface="Bebas Neue"/>
              </a:defRPr>
            </a:lvl2pPr>
            <a:lvl3pPr lvl="2" rtl="0" algn="ctr">
              <a:lnSpc>
                <a:spcPct val="100000"/>
              </a:lnSpc>
              <a:spcBef>
                <a:spcPts val="0"/>
              </a:spcBef>
              <a:spcAft>
                <a:spcPts val="0"/>
              </a:spcAft>
              <a:buSzPts val="1800"/>
              <a:buFont typeface="Bebas Neue"/>
              <a:buNone/>
              <a:defRPr sz="1800">
                <a:latin typeface="Bebas Neue"/>
                <a:ea typeface="Bebas Neue"/>
                <a:cs typeface="Bebas Neue"/>
                <a:sym typeface="Bebas Neue"/>
              </a:defRPr>
            </a:lvl3pPr>
            <a:lvl4pPr lvl="3" rtl="0" algn="ctr">
              <a:lnSpc>
                <a:spcPct val="100000"/>
              </a:lnSpc>
              <a:spcBef>
                <a:spcPts val="0"/>
              </a:spcBef>
              <a:spcAft>
                <a:spcPts val="0"/>
              </a:spcAft>
              <a:buSzPts val="1800"/>
              <a:buFont typeface="Bebas Neue"/>
              <a:buNone/>
              <a:defRPr sz="1800">
                <a:latin typeface="Bebas Neue"/>
                <a:ea typeface="Bebas Neue"/>
                <a:cs typeface="Bebas Neue"/>
                <a:sym typeface="Bebas Neue"/>
              </a:defRPr>
            </a:lvl4pPr>
            <a:lvl5pPr lvl="4" rtl="0" algn="ctr">
              <a:lnSpc>
                <a:spcPct val="100000"/>
              </a:lnSpc>
              <a:spcBef>
                <a:spcPts val="0"/>
              </a:spcBef>
              <a:spcAft>
                <a:spcPts val="0"/>
              </a:spcAft>
              <a:buSzPts val="1800"/>
              <a:buFont typeface="Bebas Neue"/>
              <a:buNone/>
              <a:defRPr sz="1800">
                <a:latin typeface="Bebas Neue"/>
                <a:ea typeface="Bebas Neue"/>
                <a:cs typeface="Bebas Neue"/>
                <a:sym typeface="Bebas Neue"/>
              </a:defRPr>
            </a:lvl5pPr>
            <a:lvl6pPr lvl="5" rtl="0" algn="ctr">
              <a:lnSpc>
                <a:spcPct val="100000"/>
              </a:lnSpc>
              <a:spcBef>
                <a:spcPts val="0"/>
              </a:spcBef>
              <a:spcAft>
                <a:spcPts val="0"/>
              </a:spcAft>
              <a:buSzPts val="1800"/>
              <a:buFont typeface="Bebas Neue"/>
              <a:buNone/>
              <a:defRPr sz="1800">
                <a:latin typeface="Bebas Neue"/>
                <a:ea typeface="Bebas Neue"/>
                <a:cs typeface="Bebas Neue"/>
                <a:sym typeface="Bebas Neue"/>
              </a:defRPr>
            </a:lvl6pPr>
            <a:lvl7pPr lvl="6" rtl="0" algn="ctr">
              <a:lnSpc>
                <a:spcPct val="100000"/>
              </a:lnSpc>
              <a:spcBef>
                <a:spcPts val="0"/>
              </a:spcBef>
              <a:spcAft>
                <a:spcPts val="0"/>
              </a:spcAft>
              <a:buSzPts val="1800"/>
              <a:buFont typeface="Bebas Neue"/>
              <a:buNone/>
              <a:defRPr sz="1800">
                <a:latin typeface="Bebas Neue"/>
                <a:ea typeface="Bebas Neue"/>
                <a:cs typeface="Bebas Neue"/>
                <a:sym typeface="Bebas Neue"/>
              </a:defRPr>
            </a:lvl7pPr>
            <a:lvl8pPr lvl="7" rtl="0" algn="ctr">
              <a:lnSpc>
                <a:spcPct val="100000"/>
              </a:lnSpc>
              <a:spcBef>
                <a:spcPts val="0"/>
              </a:spcBef>
              <a:spcAft>
                <a:spcPts val="0"/>
              </a:spcAft>
              <a:buSzPts val="1800"/>
              <a:buFont typeface="Bebas Neue"/>
              <a:buNone/>
              <a:defRPr sz="1800">
                <a:latin typeface="Bebas Neue"/>
                <a:ea typeface="Bebas Neue"/>
                <a:cs typeface="Bebas Neue"/>
                <a:sym typeface="Bebas Neue"/>
              </a:defRPr>
            </a:lvl8pPr>
            <a:lvl9pPr lvl="8" rtl="0" algn="ctr">
              <a:lnSpc>
                <a:spcPct val="100000"/>
              </a:lnSpc>
              <a:spcBef>
                <a:spcPts val="0"/>
              </a:spcBef>
              <a:spcAft>
                <a:spcPts val="0"/>
              </a:spcAft>
              <a:buSzPts val="1800"/>
              <a:buFont typeface="Bebas Neue"/>
              <a:buNone/>
              <a:defRPr sz="1800">
                <a:latin typeface="Bebas Neue"/>
                <a:ea typeface="Bebas Neue"/>
                <a:cs typeface="Bebas Neue"/>
                <a:sym typeface="Bebas Neue"/>
              </a:defRPr>
            </a:lvl9pPr>
          </a:lstStyle>
          <a:p/>
        </p:txBody>
      </p:sp>
      <p:sp>
        <p:nvSpPr>
          <p:cNvPr id="182" name="Google Shape;182;p19"/>
          <p:cNvSpPr txBox="1"/>
          <p:nvPr>
            <p:ph idx="2" type="subTitle"/>
          </p:nvPr>
        </p:nvSpPr>
        <p:spPr>
          <a:xfrm>
            <a:off x="5420525" y="3325500"/>
            <a:ext cx="1957800" cy="5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Bebas Neue"/>
              <a:buNone/>
              <a:defRPr b="1" sz="1800">
                <a:solidFill>
                  <a:schemeClr val="dk2"/>
                </a:solidFill>
                <a:latin typeface="Viga"/>
                <a:ea typeface="Viga"/>
                <a:cs typeface="Viga"/>
                <a:sym typeface="Viga"/>
              </a:defRPr>
            </a:lvl1pPr>
            <a:lvl2pPr lvl="1" rtl="0" algn="ctr">
              <a:lnSpc>
                <a:spcPct val="100000"/>
              </a:lnSpc>
              <a:spcBef>
                <a:spcPts val="0"/>
              </a:spcBef>
              <a:spcAft>
                <a:spcPts val="0"/>
              </a:spcAft>
              <a:buSzPts val="1800"/>
              <a:buFont typeface="Bebas Neue"/>
              <a:buNone/>
              <a:defRPr sz="1800">
                <a:latin typeface="Bebas Neue"/>
                <a:ea typeface="Bebas Neue"/>
                <a:cs typeface="Bebas Neue"/>
                <a:sym typeface="Bebas Neue"/>
              </a:defRPr>
            </a:lvl2pPr>
            <a:lvl3pPr lvl="2" rtl="0" algn="ctr">
              <a:lnSpc>
                <a:spcPct val="100000"/>
              </a:lnSpc>
              <a:spcBef>
                <a:spcPts val="0"/>
              </a:spcBef>
              <a:spcAft>
                <a:spcPts val="0"/>
              </a:spcAft>
              <a:buSzPts val="1800"/>
              <a:buFont typeface="Bebas Neue"/>
              <a:buNone/>
              <a:defRPr sz="1800">
                <a:latin typeface="Bebas Neue"/>
                <a:ea typeface="Bebas Neue"/>
                <a:cs typeface="Bebas Neue"/>
                <a:sym typeface="Bebas Neue"/>
              </a:defRPr>
            </a:lvl3pPr>
            <a:lvl4pPr lvl="3" rtl="0" algn="ctr">
              <a:lnSpc>
                <a:spcPct val="100000"/>
              </a:lnSpc>
              <a:spcBef>
                <a:spcPts val="0"/>
              </a:spcBef>
              <a:spcAft>
                <a:spcPts val="0"/>
              </a:spcAft>
              <a:buSzPts val="1800"/>
              <a:buFont typeface="Bebas Neue"/>
              <a:buNone/>
              <a:defRPr sz="1800">
                <a:latin typeface="Bebas Neue"/>
                <a:ea typeface="Bebas Neue"/>
                <a:cs typeface="Bebas Neue"/>
                <a:sym typeface="Bebas Neue"/>
              </a:defRPr>
            </a:lvl4pPr>
            <a:lvl5pPr lvl="4" rtl="0" algn="ctr">
              <a:lnSpc>
                <a:spcPct val="100000"/>
              </a:lnSpc>
              <a:spcBef>
                <a:spcPts val="0"/>
              </a:spcBef>
              <a:spcAft>
                <a:spcPts val="0"/>
              </a:spcAft>
              <a:buSzPts val="1800"/>
              <a:buFont typeface="Bebas Neue"/>
              <a:buNone/>
              <a:defRPr sz="1800">
                <a:latin typeface="Bebas Neue"/>
                <a:ea typeface="Bebas Neue"/>
                <a:cs typeface="Bebas Neue"/>
                <a:sym typeface="Bebas Neue"/>
              </a:defRPr>
            </a:lvl5pPr>
            <a:lvl6pPr lvl="5" rtl="0" algn="ctr">
              <a:lnSpc>
                <a:spcPct val="100000"/>
              </a:lnSpc>
              <a:spcBef>
                <a:spcPts val="0"/>
              </a:spcBef>
              <a:spcAft>
                <a:spcPts val="0"/>
              </a:spcAft>
              <a:buSzPts val="1800"/>
              <a:buFont typeface="Bebas Neue"/>
              <a:buNone/>
              <a:defRPr sz="1800">
                <a:latin typeface="Bebas Neue"/>
                <a:ea typeface="Bebas Neue"/>
                <a:cs typeface="Bebas Neue"/>
                <a:sym typeface="Bebas Neue"/>
              </a:defRPr>
            </a:lvl6pPr>
            <a:lvl7pPr lvl="6" rtl="0" algn="ctr">
              <a:lnSpc>
                <a:spcPct val="100000"/>
              </a:lnSpc>
              <a:spcBef>
                <a:spcPts val="0"/>
              </a:spcBef>
              <a:spcAft>
                <a:spcPts val="0"/>
              </a:spcAft>
              <a:buSzPts val="1800"/>
              <a:buFont typeface="Bebas Neue"/>
              <a:buNone/>
              <a:defRPr sz="1800">
                <a:latin typeface="Bebas Neue"/>
                <a:ea typeface="Bebas Neue"/>
                <a:cs typeface="Bebas Neue"/>
                <a:sym typeface="Bebas Neue"/>
              </a:defRPr>
            </a:lvl7pPr>
            <a:lvl8pPr lvl="7" rtl="0" algn="ctr">
              <a:lnSpc>
                <a:spcPct val="100000"/>
              </a:lnSpc>
              <a:spcBef>
                <a:spcPts val="0"/>
              </a:spcBef>
              <a:spcAft>
                <a:spcPts val="0"/>
              </a:spcAft>
              <a:buSzPts val="1800"/>
              <a:buFont typeface="Bebas Neue"/>
              <a:buNone/>
              <a:defRPr sz="1800">
                <a:latin typeface="Bebas Neue"/>
                <a:ea typeface="Bebas Neue"/>
                <a:cs typeface="Bebas Neue"/>
                <a:sym typeface="Bebas Neue"/>
              </a:defRPr>
            </a:lvl8pPr>
            <a:lvl9pPr lvl="8" rtl="0" algn="ctr">
              <a:lnSpc>
                <a:spcPct val="100000"/>
              </a:lnSpc>
              <a:spcBef>
                <a:spcPts val="0"/>
              </a:spcBef>
              <a:spcAft>
                <a:spcPts val="0"/>
              </a:spcAft>
              <a:buSzPts val="1800"/>
              <a:buFont typeface="Bebas Neue"/>
              <a:buNone/>
              <a:defRPr sz="1800">
                <a:latin typeface="Bebas Neue"/>
                <a:ea typeface="Bebas Neue"/>
                <a:cs typeface="Bebas Neue"/>
                <a:sym typeface="Bebas Neue"/>
              </a:defRPr>
            </a:lvl9pPr>
          </a:lstStyle>
          <a:p/>
        </p:txBody>
      </p:sp>
      <p:sp>
        <p:nvSpPr>
          <p:cNvPr id="183" name="Google Shape;183;p19"/>
          <p:cNvSpPr txBox="1"/>
          <p:nvPr>
            <p:ph idx="3" type="subTitle"/>
          </p:nvPr>
        </p:nvSpPr>
        <p:spPr>
          <a:xfrm>
            <a:off x="1765675" y="3697102"/>
            <a:ext cx="19578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solidFill>
                  <a:srgbClr val="595959"/>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4" name="Google Shape;184;p19"/>
          <p:cNvSpPr txBox="1"/>
          <p:nvPr>
            <p:ph idx="4" type="subTitle"/>
          </p:nvPr>
        </p:nvSpPr>
        <p:spPr>
          <a:xfrm>
            <a:off x="5420525" y="3697103"/>
            <a:ext cx="19578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solidFill>
                  <a:srgbClr val="595959"/>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5" name="Google Shape;185;p19"/>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6" name="Google Shape;186;p19"/>
          <p:cNvSpPr/>
          <p:nvPr/>
        </p:nvSpPr>
        <p:spPr>
          <a:xfrm rot="7010374">
            <a:off x="-2036754" y="-48668"/>
            <a:ext cx="4994324" cy="2500621"/>
          </a:xfrm>
          <a:custGeom>
            <a:rect b="b" l="l" r="r" t="t"/>
            <a:pathLst>
              <a:path extrusionOk="0" h="22050" w="44039">
                <a:moveTo>
                  <a:pt x="27122" y="0"/>
                </a:moveTo>
                <a:cubicBezTo>
                  <a:pt x="25009" y="0"/>
                  <a:pt x="23155" y="849"/>
                  <a:pt x="21382" y="1772"/>
                </a:cubicBezTo>
                <a:cubicBezTo>
                  <a:pt x="19279" y="2874"/>
                  <a:pt x="17603" y="4345"/>
                  <a:pt x="14538" y="4345"/>
                </a:cubicBezTo>
                <a:cubicBezTo>
                  <a:pt x="14396" y="4345"/>
                  <a:pt x="14251" y="4342"/>
                  <a:pt x="14103" y="4336"/>
                </a:cubicBezTo>
                <a:cubicBezTo>
                  <a:pt x="12001" y="4248"/>
                  <a:pt x="10527" y="3733"/>
                  <a:pt x="8951" y="3733"/>
                </a:cubicBezTo>
                <a:cubicBezTo>
                  <a:pt x="8019" y="3733"/>
                  <a:pt x="7051" y="3913"/>
                  <a:pt x="5895" y="4468"/>
                </a:cubicBezTo>
                <a:cubicBezTo>
                  <a:pt x="2836" y="5921"/>
                  <a:pt x="1194" y="8666"/>
                  <a:pt x="810" y="12082"/>
                </a:cubicBezTo>
                <a:cubicBezTo>
                  <a:pt x="1" y="19321"/>
                  <a:pt x="5900" y="22050"/>
                  <a:pt x="10520" y="22050"/>
                </a:cubicBezTo>
                <a:cubicBezTo>
                  <a:pt x="12557" y="22050"/>
                  <a:pt x="14345" y="21519"/>
                  <a:pt x="15200" y="20611"/>
                </a:cubicBezTo>
                <a:cubicBezTo>
                  <a:pt x="19540" y="15998"/>
                  <a:pt x="18458" y="15559"/>
                  <a:pt x="25150" y="15559"/>
                </a:cubicBezTo>
                <a:cubicBezTo>
                  <a:pt x="26525" y="15559"/>
                  <a:pt x="28227" y="15577"/>
                  <a:pt x="30372" y="15582"/>
                </a:cubicBezTo>
                <a:cubicBezTo>
                  <a:pt x="30377" y="15582"/>
                  <a:pt x="30383" y="15582"/>
                  <a:pt x="30389" y="15582"/>
                </a:cubicBezTo>
                <a:cubicBezTo>
                  <a:pt x="38016" y="15582"/>
                  <a:pt x="44039" y="6511"/>
                  <a:pt x="30965" y="780"/>
                </a:cubicBezTo>
                <a:cubicBezTo>
                  <a:pt x="30099" y="403"/>
                  <a:pt x="29079" y="179"/>
                  <a:pt x="28039" y="54"/>
                </a:cubicBezTo>
                <a:cubicBezTo>
                  <a:pt x="27727" y="17"/>
                  <a:pt x="27422" y="0"/>
                  <a:pt x="27122" y="0"/>
                </a:cubicBezTo>
                <a:close/>
              </a:path>
            </a:pathLst>
          </a:custGeom>
          <a:solidFill>
            <a:srgbClr val="DCA351">
              <a:alpha val="37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9"/>
          <p:cNvSpPr/>
          <p:nvPr/>
        </p:nvSpPr>
        <p:spPr>
          <a:xfrm rot="7010374">
            <a:off x="1346509" y="754643"/>
            <a:ext cx="945700" cy="546054"/>
          </a:xfrm>
          <a:custGeom>
            <a:rect b="b" l="l" r="r" t="t"/>
            <a:pathLst>
              <a:path extrusionOk="0" h="4815" w="8339">
                <a:moveTo>
                  <a:pt x="4749" y="0"/>
                </a:moveTo>
                <a:cubicBezTo>
                  <a:pt x="4468" y="0"/>
                  <a:pt x="4165" y="19"/>
                  <a:pt x="3842" y="60"/>
                </a:cubicBezTo>
                <a:cubicBezTo>
                  <a:pt x="3842" y="60"/>
                  <a:pt x="0" y="632"/>
                  <a:pt x="245" y="2868"/>
                </a:cubicBezTo>
                <a:cubicBezTo>
                  <a:pt x="402" y="4304"/>
                  <a:pt x="1582" y="4815"/>
                  <a:pt x="2903" y="4815"/>
                </a:cubicBezTo>
                <a:cubicBezTo>
                  <a:pt x="4228" y="4815"/>
                  <a:pt x="5696" y="4301"/>
                  <a:pt x="6413" y="3692"/>
                </a:cubicBezTo>
                <a:cubicBezTo>
                  <a:pt x="8338" y="2079"/>
                  <a:pt x="7692" y="0"/>
                  <a:pt x="4749" y="0"/>
                </a:cubicBezTo>
                <a:close/>
              </a:path>
            </a:pathLst>
          </a:custGeom>
          <a:solidFill>
            <a:srgbClr val="DCA351">
              <a:alpha val="37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9"/>
          <p:cNvSpPr/>
          <p:nvPr/>
        </p:nvSpPr>
        <p:spPr>
          <a:xfrm rot="7010374">
            <a:off x="1158917" y="2283501"/>
            <a:ext cx="520197" cy="209803"/>
          </a:xfrm>
          <a:custGeom>
            <a:rect b="b" l="l" r="r" t="t"/>
            <a:pathLst>
              <a:path extrusionOk="0" h="1850" w="4587">
                <a:moveTo>
                  <a:pt x="2382" y="0"/>
                </a:moveTo>
                <a:cubicBezTo>
                  <a:pt x="1717" y="0"/>
                  <a:pt x="685" y="127"/>
                  <a:pt x="340" y="873"/>
                </a:cubicBezTo>
                <a:cubicBezTo>
                  <a:pt x="1" y="1610"/>
                  <a:pt x="873" y="1849"/>
                  <a:pt x="1794" y="1849"/>
                </a:cubicBezTo>
                <a:cubicBezTo>
                  <a:pt x="2276" y="1849"/>
                  <a:pt x="2772" y="1784"/>
                  <a:pt x="3113" y="1690"/>
                </a:cubicBezTo>
                <a:cubicBezTo>
                  <a:pt x="4119" y="1410"/>
                  <a:pt x="4587" y="209"/>
                  <a:pt x="2973" y="34"/>
                </a:cubicBezTo>
                <a:cubicBezTo>
                  <a:pt x="2973" y="34"/>
                  <a:pt x="2727" y="0"/>
                  <a:pt x="2382" y="0"/>
                </a:cubicBezTo>
                <a:close/>
              </a:path>
            </a:pathLst>
          </a:custGeom>
          <a:solidFill>
            <a:srgbClr val="DCA351">
              <a:alpha val="37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9"/>
          <p:cNvSpPr/>
          <p:nvPr/>
        </p:nvSpPr>
        <p:spPr>
          <a:xfrm rot="7010374">
            <a:off x="-970254" y="699942"/>
            <a:ext cx="1207556" cy="541631"/>
          </a:xfrm>
          <a:custGeom>
            <a:rect b="b" l="l" r="r" t="t"/>
            <a:pathLst>
              <a:path extrusionOk="0" h="4776" w="10648">
                <a:moveTo>
                  <a:pt x="6474" y="1"/>
                </a:moveTo>
                <a:cubicBezTo>
                  <a:pt x="6302" y="1"/>
                  <a:pt x="6122" y="6"/>
                  <a:pt x="5935" y="16"/>
                </a:cubicBezTo>
                <a:cubicBezTo>
                  <a:pt x="5935" y="16"/>
                  <a:pt x="507" y="428"/>
                  <a:pt x="193" y="2810"/>
                </a:cubicBezTo>
                <a:cubicBezTo>
                  <a:pt x="0" y="4268"/>
                  <a:pt x="1584" y="4776"/>
                  <a:pt x="3325" y="4776"/>
                </a:cubicBezTo>
                <a:cubicBezTo>
                  <a:pt x="4419" y="4776"/>
                  <a:pt x="5575" y="4575"/>
                  <a:pt x="6389" y="4284"/>
                </a:cubicBezTo>
                <a:cubicBezTo>
                  <a:pt x="10213" y="2922"/>
                  <a:pt x="10648" y="1"/>
                  <a:pt x="6474" y="1"/>
                </a:cubicBezTo>
                <a:close/>
              </a:path>
            </a:pathLst>
          </a:custGeom>
          <a:solidFill>
            <a:srgbClr val="DCA351">
              <a:alpha val="37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9"/>
          <p:cNvSpPr/>
          <p:nvPr/>
        </p:nvSpPr>
        <p:spPr>
          <a:xfrm rot="7544329">
            <a:off x="6481158" y="3507730"/>
            <a:ext cx="3899233" cy="3042820"/>
          </a:xfrm>
          <a:custGeom>
            <a:rect b="b" l="l" r="r" t="t"/>
            <a:pathLst>
              <a:path extrusionOk="0" h="121711" w="155967">
                <a:moveTo>
                  <a:pt x="2393" y="65115"/>
                </a:moveTo>
                <a:cubicBezTo>
                  <a:pt x="5871" y="75421"/>
                  <a:pt x="16010" y="84339"/>
                  <a:pt x="25765" y="89548"/>
                </a:cubicBezTo>
                <a:cubicBezTo>
                  <a:pt x="35520" y="94757"/>
                  <a:pt x="48080" y="91230"/>
                  <a:pt x="60923" y="96370"/>
                </a:cubicBezTo>
                <a:cubicBezTo>
                  <a:pt x="73766" y="101510"/>
                  <a:pt x="89503" y="117334"/>
                  <a:pt x="102824" y="120387"/>
                </a:cubicBezTo>
                <a:cubicBezTo>
                  <a:pt x="116146" y="123441"/>
                  <a:pt x="131995" y="121078"/>
                  <a:pt x="140852" y="114691"/>
                </a:cubicBezTo>
                <a:cubicBezTo>
                  <a:pt x="149709" y="108304"/>
                  <a:pt x="155918" y="94399"/>
                  <a:pt x="155967" y="82063"/>
                </a:cubicBezTo>
                <a:cubicBezTo>
                  <a:pt x="156016" y="69727"/>
                  <a:pt x="152220" y="52681"/>
                  <a:pt x="141148" y="40673"/>
                </a:cubicBezTo>
                <a:cubicBezTo>
                  <a:pt x="130077" y="28665"/>
                  <a:pt x="106571" y="16657"/>
                  <a:pt x="89538" y="10014"/>
                </a:cubicBezTo>
                <a:cubicBezTo>
                  <a:pt x="72505" y="3371"/>
                  <a:pt x="53057" y="-2134"/>
                  <a:pt x="38950" y="816"/>
                </a:cubicBezTo>
                <a:cubicBezTo>
                  <a:pt x="24844" y="3766"/>
                  <a:pt x="10992" y="16998"/>
                  <a:pt x="4899" y="27714"/>
                </a:cubicBezTo>
                <a:cubicBezTo>
                  <a:pt x="-1194" y="38431"/>
                  <a:pt x="-1085" y="54809"/>
                  <a:pt x="2393" y="65115"/>
                </a:cubicBezTo>
                <a:close/>
              </a:path>
            </a:pathLst>
          </a:custGeom>
          <a:solidFill>
            <a:srgbClr val="DCA351">
              <a:alpha val="37050"/>
            </a:srgbClr>
          </a:solidFill>
          <a:ln>
            <a:noFill/>
          </a:ln>
        </p:spPr>
      </p:sp>
      <p:sp>
        <p:nvSpPr>
          <p:cNvPr id="191" name="Google Shape;191;p19"/>
          <p:cNvSpPr/>
          <p:nvPr/>
        </p:nvSpPr>
        <p:spPr>
          <a:xfrm>
            <a:off x="4881821" y="3849589"/>
            <a:ext cx="230100" cy="230100"/>
          </a:xfrm>
          <a:prstGeom prst="rect">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9"/>
          <p:cNvSpPr/>
          <p:nvPr/>
        </p:nvSpPr>
        <p:spPr>
          <a:xfrm>
            <a:off x="7620475" y="616325"/>
            <a:ext cx="230100" cy="230100"/>
          </a:xfrm>
          <a:prstGeom prst="ellipse">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9"/>
          <p:cNvSpPr/>
          <p:nvPr/>
        </p:nvSpPr>
        <p:spPr>
          <a:xfrm>
            <a:off x="1500787" y="846435"/>
            <a:ext cx="264900" cy="229200"/>
          </a:xfrm>
          <a:prstGeom prst="triangle">
            <a:avLst>
              <a:gd fmla="val 50000" name="adj"/>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9"/>
          <p:cNvSpPr/>
          <p:nvPr/>
        </p:nvSpPr>
        <p:spPr>
          <a:xfrm>
            <a:off x="1317900" y="4150525"/>
            <a:ext cx="230100" cy="230100"/>
          </a:xfrm>
          <a:prstGeom prst="ellipse">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95" name="Shape 195"/>
        <p:cNvGrpSpPr/>
        <p:nvPr/>
      </p:nvGrpSpPr>
      <p:grpSpPr>
        <a:xfrm>
          <a:off x="0" y="0"/>
          <a:ext cx="0" cy="0"/>
          <a:chOff x="0" y="0"/>
          <a:chExt cx="0" cy="0"/>
        </a:xfrm>
      </p:grpSpPr>
      <p:sp>
        <p:nvSpPr>
          <p:cNvPr id="196" name="Google Shape;196;p20"/>
          <p:cNvSpPr txBox="1"/>
          <p:nvPr>
            <p:ph type="title"/>
          </p:nvPr>
        </p:nvSpPr>
        <p:spPr>
          <a:xfrm>
            <a:off x="786950" y="2366035"/>
            <a:ext cx="17961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b="1" sz="18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7" name="Google Shape;197;p20"/>
          <p:cNvSpPr txBox="1"/>
          <p:nvPr>
            <p:ph idx="1" type="subTitle"/>
          </p:nvPr>
        </p:nvSpPr>
        <p:spPr>
          <a:xfrm>
            <a:off x="786950" y="2729124"/>
            <a:ext cx="3258300" cy="52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8" name="Google Shape;198;p20"/>
          <p:cNvSpPr txBox="1"/>
          <p:nvPr>
            <p:ph idx="2" type="title"/>
          </p:nvPr>
        </p:nvSpPr>
        <p:spPr>
          <a:xfrm>
            <a:off x="786950" y="3459884"/>
            <a:ext cx="17961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b="1" sz="18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9" name="Google Shape;199;p20"/>
          <p:cNvSpPr txBox="1"/>
          <p:nvPr>
            <p:ph idx="3" type="subTitle"/>
          </p:nvPr>
        </p:nvSpPr>
        <p:spPr>
          <a:xfrm>
            <a:off x="786950" y="3822599"/>
            <a:ext cx="3258300" cy="52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0" name="Google Shape;200;p20"/>
          <p:cNvSpPr txBox="1"/>
          <p:nvPr>
            <p:ph idx="4" type="title"/>
          </p:nvPr>
        </p:nvSpPr>
        <p:spPr>
          <a:xfrm>
            <a:off x="786950" y="1272186"/>
            <a:ext cx="17961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b="1" sz="18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1" name="Google Shape;201;p20"/>
          <p:cNvSpPr txBox="1"/>
          <p:nvPr>
            <p:ph idx="5" type="subTitle"/>
          </p:nvPr>
        </p:nvSpPr>
        <p:spPr>
          <a:xfrm>
            <a:off x="786950" y="1635650"/>
            <a:ext cx="3258300" cy="52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2" name="Google Shape;202;p20"/>
          <p:cNvSpPr txBox="1"/>
          <p:nvPr>
            <p:ph idx="6" type="title"/>
          </p:nvPr>
        </p:nvSpPr>
        <p:spPr>
          <a:xfrm>
            <a:off x="720000" y="445025"/>
            <a:ext cx="61431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3" name="Google Shape;203;p20"/>
          <p:cNvSpPr/>
          <p:nvPr/>
        </p:nvSpPr>
        <p:spPr>
          <a:xfrm rot="-1406393">
            <a:off x="6767440" y="-1260515"/>
            <a:ext cx="2980394" cy="2837785"/>
          </a:xfrm>
          <a:custGeom>
            <a:rect b="b" l="l" r="r" t="t"/>
            <a:pathLst>
              <a:path extrusionOk="0" h="89435" w="93943">
                <a:moveTo>
                  <a:pt x="91329" y="77198"/>
                </a:moveTo>
                <a:cubicBezTo>
                  <a:pt x="87651" y="87124"/>
                  <a:pt x="76002" y="92094"/>
                  <a:pt x="68014" y="87992"/>
                </a:cubicBezTo>
                <a:cubicBezTo>
                  <a:pt x="60026" y="83890"/>
                  <a:pt x="53276" y="62641"/>
                  <a:pt x="43403" y="52587"/>
                </a:cubicBezTo>
                <a:cubicBezTo>
                  <a:pt x="33530" y="42533"/>
                  <a:pt x="15312" y="36160"/>
                  <a:pt x="8778" y="27669"/>
                </a:cubicBezTo>
                <a:cubicBezTo>
                  <a:pt x="2244" y="19178"/>
                  <a:pt x="-4648" y="5333"/>
                  <a:pt x="4198" y="1639"/>
                </a:cubicBezTo>
                <a:cubicBezTo>
                  <a:pt x="13044" y="-2054"/>
                  <a:pt x="47541" y="1042"/>
                  <a:pt x="61855" y="5508"/>
                </a:cubicBezTo>
                <a:cubicBezTo>
                  <a:pt x="76169" y="9974"/>
                  <a:pt x="85168" y="16487"/>
                  <a:pt x="90080" y="28435"/>
                </a:cubicBezTo>
                <a:cubicBezTo>
                  <a:pt x="94992" y="40383"/>
                  <a:pt x="95007" y="67272"/>
                  <a:pt x="91329" y="77198"/>
                </a:cubicBezTo>
                <a:close/>
              </a:path>
            </a:pathLst>
          </a:custGeom>
          <a:solidFill>
            <a:srgbClr val="DCA351">
              <a:alpha val="37050"/>
            </a:srgbClr>
          </a:solidFill>
          <a:ln>
            <a:noFill/>
          </a:ln>
        </p:spPr>
      </p:sp>
      <p:sp>
        <p:nvSpPr>
          <p:cNvPr id="204" name="Google Shape;204;p20"/>
          <p:cNvSpPr/>
          <p:nvPr/>
        </p:nvSpPr>
        <p:spPr>
          <a:xfrm>
            <a:off x="-3591900" y="0"/>
            <a:ext cx="4285478" cy="3137349"/>
          </a:xfrm>
          <a:custGeom>
            <a:rect b="b" l="l" r="r" t="t"/>
            <a:pathLst>
              <a:path extrusionOk="0" h="124634" w="177214">
                <a:moveTo>
                  <a:pt x="18289" y="18486"/>
                </a:moveTo>
                <a:cubicBezTo>
                  <a:pt x="26417" y="10231"/>
                  <a:pt x="34799" y="6167"/>
                  <a:pt x="48769" y="3246"/>
                </a:cubicBezTo>
                <a:cubicBezTo>
                  <a:pt x="62739" y="325"/>
                  <a:pt x="85853" y="-1072"/>
                  <a:pt x="102109" y="960"/>
                </a:cubicBezTo>
                <a:cubicBezTo>
                  <a:pt x="118365" y="2992"/>
                  <a:pt x="134090" y="6100"/>
                  <a:pt x="146305" y="15438"/>
                </a:cubicBezTo>
                <a:cubicBezTo>
                  <a:pt x="158521" y="24776"/>
                  <a:pt x="171380" y="44033"/>
                  <a:pt x="175402" y="56987"/>
                </a:cubicBezTo>
                <a:cubicBezTo>
                  <a:pt x="179424" y="69942"/>
                  <a:pt x="176302" y="83326"/>
                  <a:pt x="170436" y="93165"/>
                </a:cubicBezTo>
                <a:cubicBezTo>
                  <a:pt x="164571" y="103004"/>
                  <a:pt x="154456" y="110820"/>
                  <a:pt x="140209" y="116022"/>
                </a:cubicBezTo>
                <a:cubicBezTo>
                  <a:pt x="125962" y="121224"/>
                  <a:pt x="105148" y="125776"/>
                  <a:pt x="84955" y="124379"/>
                </a:cubicBezTo>
                <a:cubicBezTo>
                  <a:pt x="64762" y="122982"/>
                  <a:pt x="33210" y="119574"/>
                  <a:pt x="19051" y="107640"/>
                </a:cubicBezTo>
                <a:cubicBezTo>
                  <a:pt x="4892" y="95706"/>
                  <a:pt x="128" y="67635"/>
                  <a:pt x="1" y="52776"/>
                </a:cubicBezTo>
                <a:cubicBezTo>
                  <a:pt x="-126" y="37917"/>
                  <a:pt x="10161" y="26741"/>
                  <a:pt x="18289" y="18486"/>
                </a:cubicBezTo>
                <a:close/>
              </a:path>
            </a:pathLst>
          </a:custGeom>
          <a:solidFill>
            <a:srgbClr val="DCA351">
              <a:alpha val="37050"/>
            </a:srgbClr>
          </a:solidFill>
          <a:ln>
            <a:noFill/>
          </a:ln>
        </p:spPr>
      </p:sp>
      <p:sp>
        <p:nvSpPr>
          <p:cNvPr id="205" name="Google Shape;205;p20"/>
          <p:cNvSpPr/>
          <p:nvPr/>
        </p:nvSpPr>
        <p:spPr>
          <a:xfrm rot="-10544288">
            <a:off x="8426230" y="3875910"/>
            <a:ext cx="3390408" cy="1520716"/>
          </a:xfrm>
          <a:custGeom>
            <a:rect b="b" l="l" r="r" t="t"/>
            <a:pathLst>
              <a:path extrusionOk="0" h="4776" w="10648">
                <a:moveTo>
                  <a:pt x="6474" y="1"/>
                </a:moveTo>
                <a:cubicBezTo>
                  <a:pt x="6302" y="1"/>
                  <a:pt x="6122" y="6"/>
                  <a:pt x="5935" y="16"/>
                </a:cubicBezTo>
                <a:cubicBezTo>
                  <a:pt x="5935" y="16"/>
                  <a:pt x="507" y="428"/>
                  <a:pt x="193" y="2810"/>
                </a:cubicBezTo>
                <a:cubicBezTo>
                  <a:pt x="0" y="4268"/>
                  <a:pt x="1584" y="4776"/>
                  <a:pt x="3325" y="4776"/>
                </a:cubicBezTo>
                <a:cubicBezTo>
                  <a:pt x="4419" y="4776"/>
                  <a:pt x="5575" y="4575"/>
                  <a:pt x="6389" y="4284"/>
                </a:cubicBezTo>
                <a:cubicBezTo>
                  <a:pt x="10213" y="2922"/>
                  <a:pt x="10648" y="1"/>
                  <a:pt x="6474" y="1"/>
                </a:cubicBezTo>
                <a:close/>
              </a:path>
            </a:pathLst>
          </a:custGeom>
          <a:solidFill>
            <a:srgbClr val="DCA351">
              <a:alpha val="37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0"/>
          <p:cNvSpPr/>
          <p:nvPr/>
        </p:nvSpPr>
        <p:spPr>
          <a:xfrm>
            <a:off x="7764900" y="4566375"/>
            <a:ext cx="230100" cy="230100"/>
          </a:xfrm>
          <a:prstGeom prst="ellipse">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0"/>
          <p:cNvSpPr/>
          <p:nvPr/>
        </p:nvSpPr>
        <p:spPr>
          <a:xfrm>
            <a:off x="598171" y="4566364"/>
            <a:ext cx="230100" cy="230100"/>
          </a:xfrm>
          <a:prstGeom prst="rect">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0"/>
          <p:cNvSpPr/>
          <p:nvPr/>
        </p:nvSpPr>
        <p:spPr>
          <a:xfrm rot="1726260">
            <a:off x="4084087" y="3232269"/>
            <a:ext cx="264902" cy="229323"/>
          </a:xfrm>
          <a:prstGeom prst="triangle">
            <a:avLst>
              <a:gd fmla="val 50000" name="adj"/>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0"/>
          <p:cNvSpPr/>
          <p:nvPr/>
        </p:nvSpPr>
        <p:spPr>
          <a:xfrm>
            <a:off x="7596121" y="616314"/>
            <a:ext cx="230100" cy="230100"/>
          </a:xfrm>
          <a:prstGeom prst="rect">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txBox="1"/>
          <p:nvPr>
            <p:ph type="title"/>
          </p:nvPr>
        </p:nvSpPr>
        <p:spPr>
          <a:xfrm>
            <a:off x="3492375" y="2255825"/>
            <a:ext cx="3638700" cy="1219800"/>
          </a:xfrm>
          <a:prstGeom prst="rect">
            <a:avLst/>
          </a:prstGeom>
          <a:ln>
            <a:noFill/>
          </a:ln>
        </p:spPr>
        <p:txBody>
          <a:bodyPr anchorCtr="0" anchor="t" bIns="91425" lIns="91425" spcFirstLastPara="1" rIns="91425" wrap="square" tIns="91425">
            <a:noAutofit/>
          </a:bodyPr>
          <a:lstStyle>
            <a:lvl1pPr lvl="0">
              <a:spcBef>
                <a:spcPts val="0"/>
              </a:spcBef>
              <a:spcAft>
                <a:spcPts val="0"/>
              </a:spcAft>
              <a:buSzPts val="3600"/>
              <a:buNone/>
              <a:defRPr b="1"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3" name="Google Shape;23;p3"/>
          <p:cNvSpPr txBox="1"/>
          <p:nvPr>
            <p:ph hasCustomPrompt="1" idx="2" type="title"/>
          </p:nvPr>
        </p:nvSpPr>
        <p:spPr>
          <a:xfrm>
            <a:off x="3568575" y="903225"/>
            <a:ext cx="1219200" cy="84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4" name="Google Shape;24;p3"/>
          <p:cNvSpPr txBox="1"/>
          <p:nvPr>
            <p:ph idx="1" type="subTitle"/>
          </p:nvPr>
        </p:nvSpPr>
        <p:spPr>
          <a:xfrm>
            <a:off x="3492375" y="3665575"/>
            <a:ext cx="4096800" cy="57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 name="Google Shape;25;p3"/>
          <p:cNvSpPr/>
          <p:nvPr/>
        </p:nvSpPr>
        <p:spPr>
          <a:xfrm>
            <a:off x="3042721" y="4237664"/>
            <a:ext cx="230100" cy="230100"/>
          </a:xfrm>
          <a:prstGeom prst="rect">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1726260">
            <a:off x="5604437" y="1247944"/>
            <a:ext cx="264902" cy="229323"/>
          </a:xfrm>
          <a:prstGeom prst="triangle">
            <a:avLst>
              <a:gd fmla="val 50000" name="adj"/>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a:off x="3466925" y="515000"/>
            <a:ext cx="230100" cy="230100"/>
          </a:xfrm>
          <a:prstGeom prst="ellipse">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rot="-709910">
            <a:off x="262153" y="1919290"/>
            <a:ext cx="264827" cy="229290"/>
          </a:xfrm>
          <a:prstGeom prst="triangle">
            <a:avLst>
              <a:gd fmla="val 50000" name="adj"/>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rot="3725681">
            <a:off x="-1068097" y="3437124"/>
            <a:ext cx="3851953" cy="3055873"/>
          </a:xfrm>
          <a:custGeom>
            <a:rect b="b" l="l" r="r" t="t"/>
            <a:pathLst>
              <a:path extrusionOk="0" h="122238" w="154082">
                <a:moveTo>
                  <a:pt x="149391" y="51779"/>
                </a:moveTo>
                <a:cubicBezTo>
                  <a:pt x="145073" y="40985"/>
                  <a:pt x="134262" y="34078"/>
                  <a:pt x="125212" y="29759"/>
                </a:cubicBezTo>
                <a:cubicBezTo>
                  <a:pt x="116163" y="25441"/>
                  <a:pt x="107097" y="30519"/>
                  <a:pt x="95094" y="25868"/>
                </a:cubicBezTo>
                <a:cubicBezTo>
                  <a:pt x="83091" y="21217"/>
                  <a:pt x="67075" y="5173"/>
                  <a:pt x="53193" y="1851"/>
                </a:cubicBezTo>
                <a:cubicBezTo>
                  <a:pt x="39311" y="-1470"/>
                  <a:pt x="20660" y="-448"/>
                  <a:pt x="11803" y="5939"/>
                </a:cubicBezTo>
                <a:cubicBezTo>
                  <a:pt x="2946" y="12326"/>
                  <a:pt x="-461" y="27571"/>
                  <a:pt x="50" y="40175"/>
                </a:cubicBezTo>
                <a:cubicBezTo>
                  <a:pt x="561" y="52779"/>
                  <a:pt x="3798" y="69557"/>
                  <a:pt x="14869" y="81565"/>
                </a:cubicBezTo>
                <a:cubicBezTo>
                  <a:pt x="25941" y="93573"/>
                  <a:pt x="49446" y="105581"/>
                  <a:pt x="66479" y="112224"/>
                </a:cubicBezTo>
                <a:cubicBezTo>
                  <a:pt x="83512" y="118867"/>
                  <a:pt x="102961" y="124372"/>
                  <a:pt x="117067" y="121422"/>
                </a:cubicBezTo>
                <a:cubicBezTo>
                  <a:pt x="131174" y="118472"/>
                  <a:pt x="145731" y="106131"/>
                  <a:pt x="151118" y="94524"/>
                </a:cubicBezTo>
                <a:cubicBezTo>
                  <a:pt x="156505" y="82917"/>
                  <a:pt x="153709" y="62573"/>
                  <a:pt x="149391" y="51779"/>
                </a:cubicBezTo>
                <a:close/>
              </a:path>
            </a:pathLst>
          </a:custGeom>
          <a:solidFill>
            <a:srgbClr val="DCA351">
              <a:alpha val="37050"/>
            </a:srgbClr>
          </a:solidFill>
          <a:ln>
            <a:noFill/>
          </a:ln>
        </p:spPr>
      </p:sp>
      <p:sp>
        <p:nvSpPr>
          <p:cNvPr id="30" name="Google Shape;30;p3"/>
          <p:cNvSpPr/>
          <p:nvPr/>
        </p:nvSpPr>
        <p:spPr>
          <a:xfrm flipH="1" rot="-2980780">
            <a:off x="-1300632" y="-650289"/>
            <a:ext cx="3390421" cy="1520722"/>
          </a:xfrm>
          <a:custGeom>
            <a:rect b="b" l="l" r="r" t="t"/>
            <a:pathLst>
              <a:path extrusionOk="0" h="4776" w="10648">
                <a:moveTo>
                  <a:pt x="6474" y="1"/>
                </a:moveTo>
                <a:cubicBezTo>
                  <a:pt x="6302" y="1"/>
                  <a:pt x="6122" y="6"/>
                  <a:pt x="5935" y="16"/>
                </a:cubicBezTo>
                <a:cubicBezTo>
                  <a:pt x="5935" y="16"/>
                  <a:pt x="507" y="428"/>
                  <a:pt x="193" y="2810"/>
                </a:cubicBezTo>
                <a:cubicBezTo>
                  <a:pt x="0" y="4268"/>
                  <a:pt x="1584" y="4776"/>
                  <a:pt x="3325" y="4776"/>
                </a:cubicBezTo>
                <a:cubicBezTo>
                  <a:pt x="4419" y="4776"/>
                  <a:pt x="5575" y="4575"/>
                  <a:pt x="6389" y="4284"/>
                </a:cubicBezTo>
                <a:cubicBezTo>
                  <a:pt x="10213" y="2922"/>
                  <a:pt x="10648" y="1"/>
                  <a:pt x="6474" y="1"/>
                </a:cubicBezTo>
                <a:close/>
              </a:path>
            </a:pathLst>
          </a:custGeom>
          <a:solidFill>
            <a:srgbClr val="DCA351">
              <a:alpha val="37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6466521" y="4323550"/>
            <a:ext cx="4285478" cy="3137349"/>
          </a:xfrm>
          <a:custGeom>
            <a:rect b="b" l="l" r="r" t="t"/>
            <a:pathLst>
              <a:path extrusionOk="0" h="124634" w="177214">
                <a:moveTo>
                  <a:pt x="18289" y="18486"/>
                </a:moveTo>
                <a:cubicBezTo>
                  <a:pt x="26417" y="10231"/>
                  <a:pt x="34799" y="6167"/>
                  <a:pt x="48769" y="3246"/>
                </a:cubicBezTo>
                <a:cubicBezTo>
                  <a:pt x="62739" y="325"/>
                  <a:pt x="85853" y="-1072"/>
                  <a:pt x="102109" y="960"/>
                </a:cubicBezTo>
                <a:cubicBezTo>
                  <a:pt x="118365" y="2992"/>
                  <a:pt x="134090" y="6100"/>
                  <a:pt x="146305" y="15438"/>
                </a:cubicBezTo>
                <a:cubicBezTo>
                  <a:pt x="158521" y="24776"/>
                  <a:pt x="171380" y="44033"/>
                  <a:pt x="175402" y="56987"/>
                </a:cubicBezTo>
                <a:cubicBezTo>
                  <a:pt x="179424" y="69942"/>
                  <a:pt x="176302" y="83326"/>
                  <a:pt x="170436" y="93165"/>
                </a:cubicBezTo>
                <a:cubicBezTo>
                  <a:pt x="164571" y="103004"/>
                  <a:pt x="154456" y="110820"/>
                  <a:pt x="140209" y="116022"/>
                </a:cubicBezTo>
                <a:cubicBezTo>
                  <a:pt x="125962" y="121224"/>
                  <a:pt x="105148" y="125776"/>
                  <a:pt x="84955" y="124379"/>
                </a:cubicBezTo>
                <a:cubicBezTo>
                  <a:pt x="64762" y="122982"/>
                  <a:pt x="33210" y="119574"/>
                  <a:pt x="19051" y="107640"/>
                </a:cubicBezTo>
                <a:cubicBezTo>
                  <a:pt x="4892" y="95706"/>
                  <a:pt x="128" y="67635"/>
                  <a:pt x="1" y="52776"/>
                </a:cubicBezTo>
                <a:cubicBezTo>
                  <a:pt x="-126" y="37917"/>
                  <a:pt x="10161" y="26741"/>
                  <a:pt x="18289" y="18486"/>
                </a:cubicBezTo>
                <a:close/>
              </a:path>
            </a:pathLst>
          </a:custGeom>
          <a:solidFill>
            <a:srgbClr val="DCA351">
              <a:alpha val="37050"/>
            </a:srgbClr>
          </a:solidFill>
          <a:ln>
            <a:noFill/>
          </a:ln>
        </p:spPr>
      </p:sp>
      <p:sp>
        <p:nvSpPr>
          <p:cNvPr id="32" name="Google Shape;32;p3"/>
          <p:cNvSpPr/>
          <p:nvPr/>
        </p:nvSpPr>
        <p:spPr>
          <a:xfrm flipH="1" rot="4569192">
            <a:off x="6940639" y="-788858"/>
            <a:ext cx="2980289" cy="2837816"/>
          </a:xfrm>
          <a:custGeom>
            <a:rect b="b" l="l" r="r" t="t"/>
            <a:pathLst>
              <a:path extrusionOk="0" h="89435" w="93943">
                <a:moveTo>
                  <a:pt x="91329" y="77198"/>
                </a:moveTo>
                <a:cubicBezTo>
                  <a:pt x="87651" y="87124"/>
                  <a:pt x="76002" y="92094"/>
                  <a:pt x="68014" y="87992"/>
                </a:cubicBezTo>
                <a:cubicBezTo>
                  <a:pt x="60026" y="83890"/>
                  <a:pt x="53276" y="62641"/>
                  <a:pt x="43403" y="52587"/>
                </a:cubicBezTo>
                <a:cubicBezTo>
                  <a:pt x="33530" y="42533"/>
                  <a:pt x="15312" y="36160"/>
                  <a:pt x="8778" y="27669"/>
                </a:cubicBezTo>
                <a:cubicBezTo>
                  <a:pt x="2244" y="19178"/>
                  <a:pt x="-4648" y="5333"/>
                  <a:pt x="4198" y="1639"/>
                </a:cubicBezTo>
                <a:cubicBezTo>
                  <a:pt x="13044" y="-2054"/>
                  <a:pt x="47541" y="1042"/>
                  <a:pt x="61855" y="5508"/>
                </a:cubicBezTo>
                <a:cubicBezTo>
                  <a:pt x="76169" y="9974"/>
                  <a:pt x="85168" y="16487"/>
                  <a:pt x="90080" y="28435"/>
                </a:cubicBezTo>
                <a:cubicBezTo>
                  <a:pt x="94992" y="40383"/>
                  <a:pt x="95007" y="67272"/>
                  <a:pt x="91329" y="77198"/>
                </a:cubicBezTo>
                <a:close/>
              </a:path>
            </a:pathLst>
          </a:custGeom>
          <a:solidFill>
            <a:srgbClr val="DCA351">
              <a:alpha val="37050"/>
            </a:srgbClr>
          </a:solid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210" name="Shape 210"/>
        <p:cNvGrpSpPr/>
        <p:nvPr/>
      </p:nvGrpSpPr>
      <p:grpSpPr>
        <a:xfrm>
          <a:off x="0" y="0"/>
          <a:ext cx="0" cy="0"/>
          <a:chOff x="0" y="0"/>
          <a:chExt cx="0" cy="0"/>
        </a:xfrm>
      </p:grpSpPr>
      <p:sp>
        <p:nvSpPr>
          <p:cNvPr id="211" name="Google Shape;211;p21"/>
          <p:cNvSpPr txBox="1"/>
          <p:nvPr>
            <p:ph type="title"/>
          </p:nvPr>
        </p:nvSpPr>
        <p:spPr>
          <a:xfrm>
            <a:off x="720000" y="1336884"/>
            <a:ext cx="1914900" cy="527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500"/>
              <a:buNone/>
              <a:defRPr b="1" sz="18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2" name="Google Shape;212;p21"/>
          <p:cNvSpPr txBox="1"/>
          <p:nvPr>
            <p:ph idx="1" type="subTitle"/>
          </p:nvPr>
        </p:nvSpPr>
        <p:spPr>
          <a:xfrm>
            <a:off x="720000" y="1695297"/>
            <a:ext cx="2559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3" name="Google Shape;213;p21"/>
          <p:cNvSpPr txBox="1"/>
          <p:nvPr>
            <p:ph idx="2" type="title"/>
          </p:nvPr>
        </p:nvSpPr>
        <p:spPr>
          <a:xfrm>
            <a:off x="3467422" y="1336884"/>
            <a:ext cx="1928700" cy="527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500"/>
              <a:buNone/>
              <a:defRPr b="1" sz="18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4" name="Google Shape;214;p21"/>
          <p:cNvSpPr txBox="1"/>
          <p:nvPr>
            <p:ph idx="3" type="subTitle"/>
          </p:nvPr>
        </p:nvSpPr>
        <p:spPr>
          <a:xfrm>
            <a:off x="3467422" y="1695297"/>
            <a:ext cx="2559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5" name="Google Shape;215;p21"/>
          <p:cNvSpPr txBox="1"/>
          <p:nvPr>
            <p:ph idx="4" type="title"/>
          </p:nvPr>
        </p:nvSpPr>
        <p:spPr>
          <a:xfrm>
            <a:off x="720000" y="2549728"/>
            <a:ext cx="1914900" cy="527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500"/>
              <a:buNone/>
              <a:defRPr b="1" sz="18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6" name="Google Shape;216;p21"/>
          <p:cNvSpPr txBox="1"/>
          <p:nvPr>
            <p:ph idx="5" type="subTitle"/>
          </p:nvPr>
        </p:nvSpPr>
        <p:spPr>
          <a:xfrm>
            <a:off x="720000" y="2908150"/>
            <a:ext cx="2559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7" name="Google Shape;217;p21"/>
          <p:cNvSpPr txBox="1"/>
          <p:nvPr>
            <p:ph idx="6" type="title"/>
          </p:nvPr>
        </p:nvSpPr>
        <p:spPr>
          <a:xfrm>
            <a:off x="3467422" y="2549728"/>
            <a:ext cx="1914900" cy="527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500"/>
              <a:buNone/>
              <a:defRPr b="1" sz="18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8" name="Google Shape;218;p21"/>
          <p:cNvSpPr txBox="1"/>
          <p:nvPr>
            <p:ph idx="7" type="subTitle"/>
          </p:nvPr>
        </p:nvSpPr>
        <p:spPr>
          <a:xfrm>
            <a:off x="3467422" y="2908150"/>
            <a:ext cx="2559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9" name="Google Shape;219;p21"/>
          <p:cNvSpPr txBox="1"/>
          <p:nvPr>
            <p:ph idx="8" type="title"/>
          </p:nvPr>
        </p:nvSpPr>
        <p:spPr>
          <a:xfrm>
            <a:off x="720000" y="445025"/>
            <a:ext cx="7704000" cy="572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0" name="Google Shape;220;p21"/>
          <p:cNvSpPr/>
          <p:nvPr/>
        </p:nvSpPr>
        <p:spPr>
          <a:xfrm>
            <a:off x="5714800" y="-284350"/>
            <a:ext cx="4599589" cy="3367299"/>
          </a:xfrm>
          <a:custGeom>
            <a:rect b="b" l="l" r="r" t="t"/>
            <a:pathLst>
              <a:path extrusionOk="0" h="124634" w="177214">
                <a:moveTo>
                  <a:pt x="18289" y="18486"/>
                </a:moveTo>
                <a:cubicBezTo>
                  <a:pt x="26417" y="10231"/>
                  <a:pt x="34799" y="6167"/>
                  <a:pt x="48769" y="3246"/>
                </a:cubicBezTo>
                <a:cubicBezTo>
                  <a:pt x="62739" y="325"/>
                  <a:pt x="85853" y="-1072"/>
                  <a:pt x="102109" y="960"/>
                </a:cubicBezTo>
                <a:cubicBezTo>
                  <a:pt x="118365" y="2992"/>
                  <a:pt x="134090" y="6100"/>
                  <a:pt x="146305" y="15438"/>
                </a:cubicBezTo>
                <a:cubicBezTo>
                  <a:pt x="158521" y="24776"/>
                  <a:pt x="171380" y="44033"/>
                  <a:pt x="175402" y="56987"/>
                </a:cubicBezTo>
                <a:cubicBezTo>
                  <a:pt x="179424" y="69942"/>
                  <a:pt x="176302" y="83326"/>
                  <a:pt x="170436" y="93165"/>
                </a:cubicBezTo>
                <a:cubicBezTo>
                  <a:pt x="164571" y="103004"/>
                  <a:pt x="154456" y="110820"/>
                  <a:pt x="140209" y="116022"/>
                </a:cubicBezTo>
                <a:cubicBezTo>
                  <a:pt x="125962" y="121224"/>
                  <a:pt x="105148" y="125776"/>
                  <a:pt x="84955" y="124379"/>
                </a:cubicBezTo>
                <a:cubicBezTo>
                  <a:pt x="64762" y="122982"/>
                  <a:pt x="33210" y="119574"/>
                  <a:pt x="19051" y="107640"/>
                </a:cubicBezTo>
                <a:cubicBezTo>
                  <a:pt x="4892" y="95706"/>
                  <a:pt x="128" y="67635"/>
                  <a:pt x="1" y="52776"/>
                </a:cubicBezTo>
                <a:cubicBezTo>
                  <a:pt x="-126" y="37917"/>
                  <a:pt x="10161" y="26741"/>
                  <a:pt x="18289" y="18486"/>
                </a:cubicBezTo>
                <a:close/>
              </a:path>
            </a:pathLst>
          </a:custGeom>
          <a:solidFill>
            <a:srgbClr val="DCA351">
              <a:alpha val="37050"/>
            </a:srgbClr>
          </a:solidFill>
          <a:ln>
            <a:noFill/>
          </a:ln>
        </p:spPr>
      </p:sp>
      <p:sp>
        <p:nvSpPr>
          <p:cNvPr id="221" name="Google Shape;221;p21"/>
          <p:cNvSpPr/>
          <p:nvPr/>
        </p:nvSpPr>
        <p:spPr>
          <a:xfrm>
            <a:off x="8039572" y="3173655"/>
            <a:ext cx="1928706" cy="1113601"/>
          </a:xfrm>
          <a:custGeom>
            <a:rect b="b" l="l" r="r" t="t"/>
            <a:pathLst>
              <a:path extrusionOk="0" h="4815" w="8339">
                <a:moveTo>
                  <a:pt x="4749" y="0"/>
                </a:moveTo>
                <a:cubicBezTo>
                  <a:pt x="4468" y="0"/>
                  <a:pt x="4165" y="19"/>
                  <a:pt x="3842" y="60"/>
                </a:cubicBezTo>
                <a:cubicBezTo>
                  <a:pt x="3842" y="60"/>
                  <a:pt x="0" y="632"/>
                  <a:pt x="245" y="2868"/>
                </a:cubicBezTo>
                <a:cubicBezTo>
                  <a:pt x="402" y="4304"/>
                  <a:pt x="1582" y="4815"/>
                  <a:pt x="2903" y="4815"/>
                </a:cubicBezTo>
                <a:cubicBezTo>
                  <a:pt x="4228" y="4815"/>
                  <a:pt x="5696" y="4301"/>
                  <a:pt x="6413" y="3692"/>
                </a:cubicBezTo>
                <a:cubicBezTo>
                  <a:pt x="8338" y="2079"/>
                  <a:pt x="7692" y="0"/>
                  <a:pt x="4749" y="0"/>
                </a:cubicBezTo>
                <a:close/>
              </a:path>
            </a:pathLst>
          </a:custGeom>
          <a:solidFill>
            <a:srgbClr val="DCA351">
              <a:alpha val="37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1"/>
          <p:cNvSpPr/>
          <p:nvPr/>
        </p:nvSpPr>
        <p:spPr>
          <a:xfrm rot="-9543756">
            <a:off x="1283162" y="3588563"/>
            <a:ext cx="1639745" cy="735498"/>
          </a:xfrm>
          <a:custGeom>
            <a:rect b="b" l="l" r="r" t="t"/>
            <a:pathLst>
              <a:path extrusionOk="0" h="4776" w="10648">
                <a:moveTo>
                  <a:pt x="6474" y="1"/>
                </a:moveTo>
                <a:cubicBezTo>
                  <a:pt x="6302" y="1"/>
                  <a:pt x="6122" y="6"/>
                  <a:pt x="5935" y="16"/>
                </a:cubicBezTo>
                <a:cubicBezTo>
                  <a:pt x="5935" y="16"/>
                  <a:pt x="507" y="428"/>
                  <a:pt x="193" y="2810"/>
                </a:cubicBezTo>
                <a:cubicBezTo>
                  <a:pt x="0" y="4268"/>
                  <a:pt x="1584" y="4776"/>
                  <a:pt x="3325" y="4776"/>
                </a:cubicBezTo>
                <a:cubicBezTo>
                  <a:pt x="4419" y="4776"/>
                  <a:pt x="5575" y="4575"/>
                  <a:pt x="6389" y="4284"/>
                </a:cubicBezTo>
                <a:cubicBezTo>
                  <a:pt x="10213" y="2922"/>
                  <a:pt x="10648" y="1"/>
                  <a:pt x="6474" y="1"/>
                </a:cubicBezTo>
                <a:close/>
              </a:path>
            </a:pathLst>
          </a:custGeom>
          <a:solidFill>
            <a:srgbClr val="DCA351">
              <a:alpha val="37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1"/>
          <p:cNvSpPr/>
          <p:nvPr/>
        </p:nvSpPr>
        <p:spPr>
          <a:xfrm>
            <a:off x="-1061750" y="3777940"/>
            <a:ext cx="4613215" cy="3659806"/>
          </a:xfrm>
          <a:custGeom>
            <a:rect b="b" l="l" r="r" t="t"/>
            <a:pathLst>
              <a:path extrusionOk="0" h="122238" w="154082">
                <a:moveTo>
                  <a:pt x="149391" y="51779"/>
                </a:moveTo>
                <a:cubicBezTo>
                  <a:pt x="145073" y="40985"/>
                  <a:pt x="134262" y="34078"/>
                  <a:pt x="125212" y="29759"/>
                </a:cubicBezTo>
                <a:cubicBezTo>
                  <a:pt x="116163" y="25441"/>
                  <a:pt x="107097" y="30519"/>
                  <a:pt x="95094" y="25868"/>
                </a:cubicBezTo>
                <a:cubicBezTo>
                  <a:pt x="83091" y="21217"/>
                  <a:pt x="67075" y="5173"/>
                  <a:pt x="53193" y="1851"/>
                </a:cubicBezTo>
                <a:cubicBezTo>
                  <a:pt x="39311" y="-1470"/>
                  <a:pt x="20660" y="-448"/>
                  <a:pt x="11803" y="5939"/>
                </a:cubicBezTo>
                <a:cubicBezTo>
                  <a:pt x="2946" y="12326"/>
                  <a:pt x="-461" y="27571"/>
                  <a:pt x="50" y="40175"/>
                </a:cubicBezTo>
                <a:cubicBezTo>
                  <a:pt x="561" y="52779"/>
                  <a:pt x="3798" y="69557"/>
                  <a:pt x="14869" y="81565"/>
                </a:cubicBezTo>
                <a:cubicBezTo>
                  <a:pt x="25941" y="93573"/>
                  <a:pt x="49446" y="105581"/>
                  <a:pt x="66479" y="112224"/>
                </a:cubicBezTo>
                <a:cubicBezTo>
                  <a:pt x="83512" y="118867"/>
                  <a:pt x="102961" y="124372"/>
                  <a:pt x="117067" y="121422"/>
                </a:cubicBezTo>
                <a:cubicBezTo>
                  <a:pt x="131174" y="118472"/>
                  <a:pt x="145731" y="106131"/>
                  <a:pt x="151118" y="94524"/>
                </a:cubicBezTo>
                <a:cubicBezTo>
                  <a:pt x="156505" y="82917"/>
                  <a:pt x="153709" y="62573"/>
                  <a:pt x="149391" y="51779"/>
                </a:cubicBezTo>
                <a:close/>
              </a:path>
            </a:pathLst>
          </a:custGeom>
          <a:solidFill>
            <a:srgbClr val="DCA351">
              <a:alpha val="37050"/>
            </a:srgbClr>
          </a:solidFill>
          <a:ln>
            <a:noFill/>
          </a:ln>
        </p:spPr>
      </p:sp>
      <p:sp>
        <p:nvSpPr>
          <p:cNvPr id="224" name="Google Shape;224;p21"/>
          <p:cNvSpPr/>
          <p:nvPr/>
        </p:nvSpPr>
        <p:spPr>
          <a:xfrm>
            <a:off x="911346" y="4007564"/>
            <a:ext cx="230100" cy="230100"/>
          </a:xfrm>
          <a:prstGeom prst="rect">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1"/>
          <p:cNvSpPr/>
          <p:nvPr/>
        </p:nvSpPr>
        <p:spPr>
          <a:xfrm rot="1726260">
            <a:off x="5886262" y="3395094"/>
            <a:ext cx="264902" cy="229323"/>
          </a:xfrm>
          <a:prstGeom prst="triangle">
            <a:avLst>
              <a:gd fmla="val 50000" name="adj"/>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1"/>
          <p:cNvSpPr/>
          <p:nvPr/>
        </p:nvSpPr>
        <p:spPr>
          <a:xfrm>
            <a:off x="4729050" y="4604000"/>
            <a:ext cx="230100" cy="230100"/>
          </a:xfrm>
          <a:prstGeom prst="ellipse">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1"/>
          <p:cNvSpPr/>
          <p:nvPr/>
        </p:nvSpPr>
        <p:spPr>
          <a:xfrm>
            <a:off x="7923450" y="787625"/>
            <a:ext cx="230100" cy="230100"/>
          </a:xfrm>
          <a:prstGeom prst="ellipse">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28" name="Shape 228"/>
        <p:cNvGrpSpPr/>
        <p:nvPr/>
      </p:nvGrpSpPr>
      <p:grpSpPr>
        <a:xfrm>
          <a:off x="0" y="0"/>
          <a:ext cx="0" cy="0"/>
          <a:chOff x="0" y="0"/>
          <a:chExt cx="0" cy="0"/>
        </a:xfrm>
      </p:grpSpPr>
      <p:sp>
        <p:nvSpPr>
          <p:cNvPr id="229" name="Google Shape;229;p22"/>
          <p:cNvSpPr txBox="1"/>
          <p:nvPr>
            <p:ph type="title"/>
          </p:nvPr>
        </p:nvSpPr>
        <p:spPr>
          <a:xfrm>
            <a:off x="719975" y="1623750"/>
            <a:ext cx="23055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b="1" sz="18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0" name="Google Shape;230;p22"/>
          <p:cNvSpPr txBox="1"/>
          <p:nvPr>
            <p:ph idx="1" type="subTitle"/>
          </p:nvPr>
        </p:nvSpPr>
        <p:spPr>
          <a:xfrm>
            <a:off x="719975" y="19816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1" name="Google Shape;231;p22"/>
          <p:cNvSpPr txBox="1"/>
          <p:nvPr>
            <p:ph idx="2" type="title"/>
          </p:nvPr>
        </p:nvSpPr>
        <p:spPr>
          <a:xfrm>
            <a:off x="3419244" y="1623750"/>
            <a:ext cx="23055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b="1" sz="18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2" name="Google Shape;232;p22"/>
          <p:cNvSpPr txBox="1"/>
          <p:nvPr>
            <p:ph idx="3" type="subTitle"/>
          </p:nvPr>
        </p:nvSpPr>
        <p:spPr>
          <a:xfrm>
            <a:off x="3419244" y="19816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3" name="Google Shape;233;p22"/>
          <p:cNvSpPr txBox="1"/>
          <p:nvPr>
            <p:ph idx="4" type="title"/>
          </p:nvPr>
        </p:nvSpPr>
        <p:spPr>
          <a:xfrm>
            <a:off x="719975" y="2747650"/>
            <a:ext cx="23055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b="1" sz="18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4" name="Google Shape;234;p22"/>
          <p:cNvSpPr txBox="1"/>
          <p:nvPr>
            <p:ph idx="5" type="subTitle"/>
          </p:nvPr>
        </p:nvSpPr>
        <p:spPr>
          <a:xfrm>
            <a:off x="719975" y="31055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5" name="Google Shape;235;p22"/>
          <p:cNvSpPr txBox="1"/>
          <p:nvPr>
            <p:ph idx="6" type="title"/>
          </p:nvPr>
        </p:nvSpPr>
        <p:spPr>
          <a:xfrm>
            <a:off x="3419244" y="2747650"/>
            <a:ext cx="23055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b="1" sz="18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6" name="Google Shape;236;p22"/>
          <p:cNvSpPr txBox="1"/>
          <p:nvPr>
            <p:ph idx="7" type="subTitle"/>
          </p:nvPr>
        </p:nvSpPr>
        <p:spPr>
          <a:xfrm>
            <a:off x="3419244" y="31055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7" name="Google Shape;237;p22"/>
          <p:cNvSpPr txBox="1"/>
          <p:nvPr>
            <p:ph idx="8" type="title"/>
          </p:nvPr>
        </p:nvSpPr>
        <p:spPr>
          <a:xfrm>
            <a:off x="6118520" y="1623750"/>
            <a:ext cx="23055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b="1" sz="18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8" name="Google Shape;238;p22"/>
          <p:cNvSpPr txBox="1"/>
          <p:nvPr>
            <p:ph idx="9" type="subTitle"/>
          </p:nvPr>
        </p:nvSpPr>
        <p:spPr>
          <a:xfrm>
            <a:off x="6118520" y="19816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9" name="Google Shape;239;p22"/>
          <p:cNvSpPr txBox="1"/>
          <p:nvPr>
            <p:ph idx="13" type="title"/>
          </p:nvPr>
        </p:nvSpPr>
        <p:spPr>
          <a:xfrm>
            <a:off x="6118520" y="2747650"/>
            <a:ext cx="23055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b="1" sz="18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0" name="Google Shape;240;p22"/>
          <p:cNvSpPr txBox="1"/>
          <p:nvPr>
            <p:ph idx="14" type="subTitle"/>
          </p:nvPr>
        </p:nvSpPr>
        <p:spPr>
          <a:xfrm>
            <a:off x="6118520" y="31055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1" name="Google Shape;241;p22"/>
          <p:cNvSpPr txBox="1"/>
          <p:nvPr>
            <p:ph idx="15" type="title"/>
          </p:nvPr>
        </p:nvSpPr>
        <p:spPr>
          <a:xfrm>
            <a:off x="720000" y="445025"/>
            <a:ext cx="7704000" cy="572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2" name="Google Shape;242;p22"/>
          <p:cNvSpPr/>
          <p:nvPr/>
        </p:nvSpPr>
        <p:spPr>
          <a:xfrm flipH="1" rot="-1661373">
            <a:off x="6453541" y="4204594"/>
            <a:ext cx="3390397" cy="1520712"/>
          </a:xfrm>
          <a:custGeom>
            <a:rect b="b" l="l" r="r" t="t"/>
            <a:pathLst>
              <a:path extrusionOk="0" h="4776" w="10648">
                <a:moveTo>
                  <a:pt x="6474" y="1"/>
                </a:moveTo>
                <a:cubicBezTo>
                  <a:pt x="6302" y="1"/>
                  <a:pt x="6122" y="6"/>
                  <a:pt x="5935" y="16"/>
                </a:cubicBezTo>
                <a:cubicBezTo>
                  <a:pt x="5935" y="16"/>
                  <a:pt x="507" y="428"/>
                  <a:pt x="193" y="2810"/>
                </a:cubicBezTo>
                <a:cubicBezTo>
                  <a:pt x="0" y="4268"/>
                  <a:pt x="1584" y="4776"/>
                  <a:pt x="3325" y="4776"/>
                </a:cubicBezTo>
                <a:cubicBezTo>
                  <a:pt x="4419" y="4776"/>
                  <a:pt x="5575" y="4575"/>
                  <a:pt x="6389" y="4284"/>
                </a:cubicBezTo>
                <a:cubicBezTo>
                  <a:pt x="10213" y="2922"/>
                  <a:pt x="10648" y="1"/>
                  <a:pt x="6474" y="1"/>
                </a:cubicBezTo>
                <a:close/>
              </a:path>
            </a:pathLst>
          </a:custGeom>
          <a:solidFill>
            <a:srgbClr val="DCA351">
              <a:alpha val="37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2"/>
          <p:cNvSpPr/>
          <p:nvPr/>
        </p:nvSpPr>
        <p:spPr>
          <a:xfrm flipH="1">
            <a:off x="-1599979" y="-832500"/>
            <a:ext cx="3899175" cy="3042775"/>
          </a:xfrm>
          <a:custGeom>
            <a:rect b="b" l="l" r="r" t="t"/>
            <a:pathLst>
              <a:path extrusionOk="0" h="121711" w="155967">
                <a:moveTo>
                  <a:pt x="2393" y="65115"/>
                </a:moveTo>
                <a:cubicBezTo>
                  <a:pt x="5871" y="75421"/>
                  <a:pt x="16010" y="84339"/>
                  <a:pt x="25765" y="89548"/>
                </a:cubicBezTo>
                <a:cubicBezTo>
                  <a:pt x="35520" y="94757"/>
                  <a:pt x="48080" y="91230"/>
                  <a:pt x="60923" y="96370"/>
                </a:cubicBezTo>
                <a:cubicBezTo>
                  <a:pt x="73766" y="101510"/>
                  <a:pt x="89503" y="117334"/>
                  <a:pt x="102824" y="120387"/>
                </a:cubicBezTo>
                <a:cubicBezTo>
                  <a:pt x="116146" y="123441"/>
                  <a:pt x="131995" y="121078"/>
                  <a:pt x="140852" y="114691"/>
                </a:cubicBezTo>
                <a:cubicBezTo>
                  <a:pt x="149709" y="108304"/>
                  <a:pt x="155918" y="94399"/>
                  <a:pt x="155967" y="82063"/>
                </a:cubicBezTo>
                <a:cubicBezTo>
                  <a:pt x="156016" y="69727"/>
                  <a:pt x="152220" y="52681"/>
                  <a:pt x="141148" y="40673"/>
                </a:cubicBezTo>
                <a:cubicBezTo>
                  <a:pt x="130077" y="28665"/>
                  <a:pt x="106571" y="16657"/>
                  <a:pt x="89538" y="10014"/>
                </a:cubicBezTo>
                <a:cubicBezTo>
                  <a:pt x="72505" y="3371"/>
                  <a:pt x="53057" y="-2134"/>
                  <a:pt x="38950" y="816"/>
                </a:cubicBezTo>
                <a:cubicBezTo>
                  <a:pt x="24844" y="3766"/>
                  <a:pt x="10992" y="16998"/>
                  <a:pt x="4899" y="27714"/>
                </a:cubicBezTo>
                <a:cubicBezTo>
                  <a:pt x="-1194" y="38431"/>
                  <a:pt x="-1085" y="54809"/>
                  <a:pt x="2393" y="65115"/>
                </a:cubicBezTo>
                <a:close/>
              </a:path>
            </a:pathLst>
          </a:custGeom>
          <a:solidFill>
            <a:srgbClr val="DCA351">
              <a:alpha val="37050"/>
            </a:srgbClr>
          </a:solidFill>
          <a:ln>
            <a:noFill/>
          </a:ln>
        </p:spPr>
      </p:sp>
      <p:sp>
        <p:nvSpPr>
          <p:cNvPr id="244" name="Google Shape;244;p22"/>
          <p:cNvSpPr/>
          <p:nvPr/>
        </p:nvSpPr>
        <p:spPr>
          <a:xfrm flipH="1">
            <a:off x="6226970" y="-1067050"/>
            <a:ext cx="4285478" cy="2610459"/>
          </a:xfrm>
          <a:custGeom>
            <a:rect b="b" l="l" r="r" t="t"/>
            <a:pathLst>
              <a:path extrusionOk="0" h="124634" w="177214">
                <a:moveTo>
                  <a:pt x="18289" y="18486"/>
                </a:moveTo>
                <a:cubicBezTo>
                  <a:pt x="26417" y="10231"/>
                  <a:pt x="34799" y="6167"/>
                  <a:pt x="48769" y="3246"/>
                </a:cubicBezTo>
                <a:cubicBezTo>
                  <a:pt x="62739" y="325"/>
                  <a:pt x="85853" y="-1072"/>
                  <a:pt x="102109" y="960"/>
                </a:cubicBezTo>
                <a:cubicBezTo>
                  <a:pt x="118365" y="2992"/>
                  <a:pt x="134090" y="6100"/>
                  <a:pt x="146305" y="15438"/>
                </a:cubicBezTo>
                <a:cubicBezTo>
                  <a:pt x="158521" y="24776"/>
                  <a:pt x="171380" y="44033"/>
                  <a:pt x="175402" y="56987"/>
                </a:cubicBezTo>
                <a:cubicBezTo>
                  <a:pt x="179424" y="69942"/>
                  <a:pt x="176302" y="83326"/>
                  <a:pt x="170436" y="93165"/>
                </a:cubicBezTo>
                <a:cubicBezTo>
                  <a:pt x="164571" y="103004"/>
                  <a:pt x="154456" y="110820"/>
                  <a:pt x="140209" y="116022"/>
                </a:cubicBezTo>
                <a:cubicBezTo>
                  <a:pt x="125962" y="121224"/>
                  <a:pt x="105148" y="125776"/>
                  <a:pt x="84955" y="124379"/>
                </a:cubicBezTo>
                <a:cubicBezTo>
                  <a:pt x="64762" y="122982"/>
                  <a:pt x="33210" y="119574"/>
                  <a:pt x="19051" y="107640"/>
                </a:cubicBezTo>
                <a:cubicBezTo>
                  <a:pt x="4892" y="95706"/>
                  <a:pt x="128" y="67635"/>
                  <a:pt x="1" y="52776"/>
                </a:cubicBezTo>
                <a:cubicBezTo>
                  <a:pt x="-126" y="37917"/>
                  <a:pt x="10161" y="26741"/>
                  <a:pt x="18289" y="18486"/>
                </a:cubicBezTo>
                <a:close/>
              </a:path>
            </a:pathLst>
          </a:custGeom>
          <a:solidFill>
            <a:srgbClr val="DCA351">
              <a:alpha val="37050"/>
            </a:srgbClr>
          </a:solidFill>
          <a:ln>
            <a:noFill/>
          </a:ln>
        </p:spPr>
      </p:sp>
      <p:sp>
        <p:nvSpPr>
          <p:cNvPr id="245" name="Google Shape;245;p22"/>
          <p:cNvSpPr/>
          <p:nvPr/>
        </p:nvSpPr>
        <p:spPr>
          <a:xfrm rot="-1729846">
            <a:off x="6081096" y="4083803"/>
            <a:ext cx="1002337" cy="734085"/>
          </a:xfrm>
          <a:custGeom>
            <a:rect b="b" l="l" r="r" t="t"/>
            <a:pathLst>
              <a:path extrusionOk="0" h="124634" w="177214">
                <a:moveTo>
                  <a:pt x="18289" y="18486"/>
                </a:moveTo>
                <a:cubicBezTo>
                  <a:pt x="26417" y="10231"/>
                  <a:pt x="34799" y="6167"/>
                  <a:pt x="48769" y="3246"/>
                </a:cubicBezTo>
                <a:cubicBezTo>
                  <a:pt x="62739" y="325"/>
                  <a:pt x="85853" y="-1072"/>
                  <a:pt x="102109" y="960"/>
                </a:cubicBezTo>
                <a:cubicBezTo>
                  <a:pt x="118365" y="2992"/>
                  <a:pt x="134090" y="6100"/>
                  <a:pt x="146305" y="15438"/>
                </a:cubicBezTo>
                <a:cubicBezTo>
                  <a:pt x="158521" y="24776"/>
                  <a:pt x="171380" y="44033"/>
                  <a:pt x="175402" y="56987"/>
                </a:cubicBezTo>
                <a:cubicBezTo>
                  <a:pt x="179424" y="69942"/>
                  <a:pt x="176302" y="83326"/>
                  <a:pt x="170436" y="93165"/>
                </a:cubicBezTo>
                <a:cubicBezTo>
                  <a:pt x="164571" y="103004"/>
                  <a:pt x="154456" y="110820"/>
                  <a:pt x="140209" y="116022"/>
                </a:cubicBezTo>
                <a:cubicBezTo>
                  <a:pt x="125962" y="121224"/>
                  <a:pt x="105148" y="125776"/>
                  <a:pt x="84955" y="124379"/>
                </a:cubicBezTo>
                <a:cubicBezTo>
                  <a:pt x="64762" y="122982"/>
                  <a:pt x="33210" y="119574"/>
                  <a:pt x="19051" y="107640"/>
                </a:cubicBezTo>
                <a:cubicBezTo>
                  <a:pt x="4892" y="95706"/>
                  <a:pt x="128" y="67635"/>
                  <a:pt x="1" y="52776"/>
                </a:cubicBezTo>
                <a:cubicBezTo>
                  <a:pt x="-126" y="37917"/>
                  <a:pt x="10161" y="26741"/>
                  <a:pt x="18289" y="18486"/>
                </a:cubicBezTo>
                <a:close/>
              </a:path>
            </a:pathLst>
          </a:custGeom>
          <a:solidFill>
            <a:srgbClr val="DCA351">
              <a:alpha val="37050"/>
            </a:srgbClr>
          </a:solidFill>
          <a:ln>
            <a:noFill/>
          </a:ln>
        </p:spPr>
      </p:sp>
      <p:sp>
        <p:nvSpPr>
          <p:cNvPr id="246" name="Google Shape;246;p22"/>
          <p:cNvSpPr/>
          <p:nvPr/>
        </p:nvSpPr>
        <p:spPr>
          <a:xfrm rot="1726260">
            <a:off x="2721712" y="4216044"/>
            <a:ext cx="264902" cy="229323"/>
          </a:xfrm>
          <a:prstGeom prst="triangle">
            <a:avLst>
              <a:gd fmla="val 50000" name="adj"/>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2"/>
          <p:cNvSpPr/>
          <p:nvPr/>
        </p:nvSpPr>
        <p:spPr>
          <a:xfrm>
            <a:off x="7324550" y="616325"/>
            <a:ext cx="230100" cy="230100"/>
          </a:xfrm>
          <a:prstGeom prst="ellipse">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2"/>
          <p:cNvSpPr/>
          <p:nvPr/>
        </p:nvSpPr>
        <p:spPr>
          <a:xfrm>
            <a:off x="7422646" y="4373889"/>
            <a:ext cx="230100" cy="230100"/>
          </a:xfrm>
          <a:prstGeom prst="rect">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2"/>
          <p:cNvSpPr/>
          <p:nvPr/>
        </p:nvSpPr>
        <p:spPr>
          <a:xfrm>
            <a:off x="1078671" y="745089"/>
            <a:ext cx="230100" cy="230100"/>
          </a:xfrm>
          <a:prstGeom prst="rect">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50" name="Shape 250"/>
        <p:cNvGrpSpPr/>
        <p:nvPr/>
      </p:nvGrpSpPr>
      <p:grpSpPr>
        <a:xfrm>
          <a:off x="0" y="0"/>
          <a:ext cx="0" cy="0"/>
          <a:chOff x="0" y="0"/>
          <a:chExt cx="0" cy="0"/>
        </a:xfrm>
      </p:grpSpPr>
      <p:sp>
        <p:nvSpPr>
          <p:cNvPr id="251" name="Google Shape;251;p23"/>
          <p:cNvSpPr txBox="1"/>
          <p:nvPr>
            <p:ph hasCustomPrompt="1" type="title"/>
          </p:nvPr>
        </p:nvSpPr>
        <p:spPr>
          <a:xfrm>
            <a:off x="4347175" y="983350"/>
            <a:ext cx="4037700" cy="828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200"/>
              <a:buNone/>
              <a:defRPr b="1"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52" name="Google Shape;252;p23"/>
          <p:cNvSpPr txBox="1"/>
          <p:nvPr>
            <p:ph idx="1" type="subTitle"/>
          </p:nvPr>
        </p:nvSpPr>
        <p:spPr>
          <a:xfrm>
            <a:off x="4453375" y="1811650"/>
            <a:ext cx="3931500" cy="540600"/>
          </a:xfrm>
          <a:prstGeom prst="rect">
            <a:avLst/>
          </a:prstGeom>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3" name="Google Shape;253;p23"/>
          <p:cNvSpPr txBox="1"/>
          <p:nvPr>
            <p:ph hasCustomPrompt="1" idx="2" type="title"/>
          </p:nvPr>
        </p:nvSpPr>
        <p:spPr>
          <a:xfrm>
            <a:off x="4347175" y="2452729"/>
            <a:ext cx="4037700" cy="828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200"/>
              <a:buNone/>
              <a:defRPr b="1"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54" name="Google Shape;254;p23"/>
          <p:cNvSpPr txBox="1"/>
          <p:nvPr>
            <p:ph idx="3" type="subTitle"/>
          </p:nvPr>
        </p:nvSpPr>
        <p:spPr>
          <a:xfrm>
            <a:off x="4453375" y="3281025"/>
            <a:ext cx="3931500" cy="540600"/>
          </a:xfrm>
          <a:prstGeom prst="rect">
            <a:avLst/>
          </a:prstGeom>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5" name="Google Shape;255;p23"/>
          <p:cNvSpPr/>
          <p:nvPr/>
        </p:nvSpPr>
        <p:spPr>
          <a:xfrm rot="3162004">
            <a:off x="-872513" y="2356878"/>
            <a:ext cx="2396532" cy="1711025"/>
          </a:xfrm>
          <a:custGeom>
            <a:rect b="b" l="l" r="r" t="t"/>
            <a:pathLst>
              <a:path extrusionOk="0" h="124634" w="177214">
                <a:moveTo>
                  <a:pt x="18289" y="18486"/>
                </a:moveTo>
                <a:cubicBezTo>
                  <a:pt x="26417" y="10231"/>
                  <a:pt x="34799" y="6167"/>
                  <a:pt x="48769" y="3246"/>
                </a:cubicBezTo>
                <a:cubicBezTo>
                  <a:pt x="62739" y="325"/>
                  <a:pt x="85853" y="-1072"/>
                  <a:pt x="102109" y="960"/>
                </a:cubicBezTo>
                <a:cubicBezTo>
                  <a:pt x="118365" y="2992"/>
                  <a:pt x="134090" y="6100"/>
                  <a:pt x="146305" y="15438"/>
                </a:cubicBezTo>
                <a:cubicBezTo>
                  <a:pt x="158521" y="24776"/>
                  <a:pt x="171380" y="44033"/>
                  <a:pt x="175402" y="56987"/>
                </a:cubicBezTo>
                <a:cubicBezTo>
                  <a:pt x="179424" y="69942"/>
                  <a:pt x="176302" y="83326"/>
                  <a:pt x="170436" y="93165"/>
                </a:cubicBezTo>
                <a:cubicBezTo>
                  <a:pt x="164571" y="103004"/>
                  <a:pt x="154456" y="110820"/>
                  <a:pt x="140209" y="116022"/>
                </a:cubicBezTo>
                <a:cubicBezTo>
                  <a:pt x="125962" y="121224"/>
                  <a:pt x="105148" y="125776"/>
                  <a:pt x="84955" y="124379"/>
                </a:cubicBezTo>
                <a:cubicBezTo>
                  <a:pt x="64762" y="122982"/>
                  <a:pt x="33210" y="119574"/>
                  <a:pt x="19051" y="107640"/>
                </a:cubicBezTo>
                <a:cubicBezTo>
                  <a:pt x="4892" y="95706"/>
                  <a:pt x="128" y="67635"/>
                  <a:pt x="1" y="52776"/>
                </a:cubicBezTo>
                <a:cubicBezTo>
                  <a:pt x="-126" y="37917"/>
                  <a:pt x="10161" y="26741"/>
                  <a:pt x="18289" y="18486"/>
                </a:cubicBezTo>
                <a:close/>
              </a:path>
            </a:pathLst>
          </a:custGeom>
          <a:solidFill>
            <a:srgbClr val="DCA351">
              <a:alpha val="37050"/>
            </a:srgbClr>
          </a:solidFill>
          <a:ln>
            <a:noFill/>
          </a:ln>
        </p:spPr>
      </p:sp>
      <p:sp>
        <p:nvSpPr>
          <p:cNvPr id="256" name="Google Shape;256;p23"/>
          <p:cNvSpPr/>
          <p:nvPr/>
        </p:nvSpPr>
        <p:spPr>
          <a:xfrm rot="-9449473">
            <a:off x="-509151" y="-52254"/>
            <a:ext cx="3565666" cy="2476442"/>
          </a:xfrm>
          <a:custGeom>
            <a:rect b="b" l="l" r="r" t="t"/>
            <a:pathLst>
              <a:path extrusionOk="0" h="93151" w="134122">
                <a:moveTo>
                  <a:pt x="34" y="24373"/>
                </a:moveTo>
                <a:cubicBezTo>
                  <a:pt x="-695" y="10958"/>
                  <a:pt x="10360" y="-710"/>
                  <a:pt x="21731" y="34"/>
                </a:cubicBezTo>
                <a:cubicBezTo>
                  <a:pt x="33102" y="779"/>
                  <a:pt x="50978" y="22570"/>
                  <a:pt x="68258" y="28840"/>
                </a:cubicBezTo>
                <a:cubicBezTo>
                  <a:pt x="85539" y="35110"/>
                  <a:pt x="115416" y="29872"/>
                  <a:pt x="125414" y="37656"/>
                </a:cubicBezTo>
                <a:cubicBezTo>
                  <a:pt x="135412" y="45441"/>
                  <a:pt x="137393" y="66327"/>
                  <a:pt x="128247" y="75547"/>
                </a:cubicBezTo>
                <a:cubicBezTo>
                  <a:pt x="119101" y="84767"/>
                  <a:pt x="87564" y="92148"/>
                  <a:pt x="70540" y="92978"/>
                </a:cubicBezTo>
                <a:cubicBezTo>
                  <a:pt x="53516" y="93808"/>
                  <a:pt x="37855" y="91961"/>
                  <a:pt x="26104" y="80527"/>
                </a:cubicBezTo>
                <a:cubicBezTo>
                  <a:pt x="14353" y="69093"/>
                  <a:pt x="763" y="37789"/>
                  <a:pt x="34" y="24373"/>
                </a:cubicBezTo>
                <a:close/>
              </a:path>
            </a:pathLst>
          </a:custGeom>
          <a:solidFill>
            <a:srgbClr val="DCA351">
              <a:alpha val="37050"/>
            </a:srgbClr>
          </a:solidFill>
          <a:ln>
            <a:noFill/>
          </a:ln>
        </p:spPr>
      </p:sp>
      <p:sp>
        <p:nvSpPr>
          <p:cNvPr id="257" name="Google Shape;257;p23"/>
          <p:cNvSpPr/>
          <p:nvPr/>
        </p:nvSpPr>
        <p:spPr>
          <a:xfrm rot="-3052057">
            <a:off x="961677" y="3569173"/>
            <a:ext cx="3196154" cy="2281760"/>
          </a:xfrm>
          <a:custGeom>
            <a:rect b="b" l="l" r="r" t="t"/>
            <a:pathLst>
              <a:path extrusionOk="0" h="124634" w="177214">
                <a:moveTo>
                  <a:pt x="18289" y="18486"/>
                </a:moveTo>
                <a:cubicBezTo>
                  <a:pt x="26417" y="10231"/>
                  <a:pt x="34799" y="6167"/>
                  <a:pt x="48769" y="3246"/>
                </a:cubicBezTo>
                <a:cubicBezTo>
                  <a:pt x="62739" y="325"/>
                  <a:pt x="85853" y="-1072"/>
                  <a:pt x="102109" y="960"/>
                </a:cubicBezTo>
                <a:cubicBezTo>
                  <a:pt x="118365" y="2992"/>
                  <a:pt x="134090" y="6100"/>
                  <a:pt x="146305" y="15438"/>
                </a:cubicBezTo>
                <a:cubicBezTo>
                  <a:pt x="158521" y="24776"/>
                  <a:pt x="171380" y="44033"/>
                  <a:pt x="175402" y="56987"/>
                </a:cubicBezTo>
                <a:cubicBezTo>
                  <a:pt x="179424" y="69942"/>
                  <a:pt x="176302" y="83326"/>
                  <a:pt x="170436" y="93165"/>
                </a:cubicBezTo>
                <a:cubicBezTo>
                  <a:pt x="164571" y="103004"/>
                  <a:pt x="154456" y="110820"/>
                  <a:pt x="140209" y="116022"/>
                </a:cubicBezTo>
                <a:cubicBezTo>
                  <a:pt x="125962" y="121224"/>
                  <a:pt x="105148" y="125776"/>
                  <a:pt x="84955" y="124379"/>
                </a:cubicBezTo>
                <a:cubicBezTo>
                  <a:pt x="64762" y="122982"/>
                  <a:pt x="33210" y="119574"/>
                  <a:pt x="19051" y="107640"/>
                </a:cubicBezTo>
                <a:cubicBezTo>
                  <a:pt x="4892" y="95706"/>
                  <a:pt x="128" y="67635"/>
                  <a:pt x="1" y="52776"/>
                </a:cubicBezTo>
                <a:cubicBezTo>
                  <a:pt x="-126" y="37917"/>
                  <a:pt x="10161" y="26741"/>
                  <a:pt x="18289" y="18486"/>
                </a:cubicBezTo>
                <a:close/>
              </a:path>
            </a:pathLst>
          </a:custGeom>
          <a:solidFill>
            <a:srgbClr val="DCA351">
              <a:alpha val="37050"/>
            </a:srgbClr>
          </a:solidFill>
          <a:ln>
            <a:noFill/>
          </a:ln>
        </p:spPr>
      </p:sp>
      <p:sp>
        <p:nvSpPr>
          <p:cNvPr id="258" name="Google Shape;258;p23"/>
          <p:cNvSpPr/>
          <p:nvPr/>
        </p:nvSpPr>
        <p:spPr>
          <a:xfrm>
            <a:off x="7629721" y="497489"/>
            <a:ext cx="230100" cy="230100"/>
          </a:xfrm>
          <a:prstGeom prst="rect">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3"/>
          <p:cNvSpPr/>
          <p:nvPr/>
        </p:nvSpPr>
        <p:spPr>
          <a:xfrm>
            <a:off x="1952050" y="309400"/>
            <a:ext cx="230100" cy="230100"/>
          </a:xfrm>
          <a:prstGeom prst="ellipse">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3"/>
          <p:cNvSpPr/>
          <p:nvPr/>
        </p:nvSpPr>
        <p:spPr>
          <a:xfrm>
            <a:off x="3046787" y="3821622"/>
            <a:ext cx="264900" cy="229200"/>
          </a:xfrm>
          <a:prstGeom prst="triangle">
            <a:avLst>
              <a:gd fmla="val 50000" name="adj"/>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3"/>
          <p:cNvSpPr/>
          <p:nvPr/>
        </p:nvSpPr>
        <p:spPr>
          <a:xfrm>
            <a:off x="7012750" y="4205400"/>
            <a:ext cx="230100" cy="230100"/>
          </a:xfrm>
          <a:prstGeom prst="ellipse">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62" name="Shape 262"/>
        <p:cNvGrpSpPr/>
        <p:nvPr/>
      </p:nvGrpSpPr>
      <p:grpSpPr>
        <a:xfrm>
          <a:off x="0" y="0"/>
          <a:ext cx="0" cy="0"/>
          <a:chOff x="0" y="0"/>
          <a:chExt cx="0" cy="0"/>
        </a:xfrm>
      </p:grpSpPr>
      <p:sp>
        <p:nvSpPr>
          <p:cNvPr id="263" name="Google Shape;263;p24"/>
          <p:cNvSpPr txBox="1"/>
          <p:nvPr>
            <p:ph type="ctrTitle"/>
          </p:nvPr>
        </p:nvSpPr>
        <p:spPr>
          <a:xfrm>
            <a:off x="4533700" y="499475"/>
            <a:ext cx="3842400" cy="9978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b="1" sz="52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264" name="Google Shape;264;p24"/>
          <p:cNvSpPr txBox="1"/>
          <p:nvPr>
            <p:ph idx="1" type="subTitle"/>
          </p:nvPr>
        </p:nvSpPr>
        <p:spPr>
          <a:xfrm>
            <a:off x="4533700" y="1346628"/>
            <a:ext cx="3851400" cy="1284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
        <p:nvSpPr>
          <p:cNvPr id="265" name="Google Shape;265;p24"/>
          <p:cNvSpPr txBox="1"/>
          <p:nvPr>
            <p:ph idx="2" type="subTitle"/>
          </p:nvPr>
        </p:nvSpPr>
        <p:spPr>
          <a:xfrm>
            <a:off x="4533700" y="3947850"/>
            <a:ext cx="2750100" cy="45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
        <p:nvSpPr>
          <p:cNvPr id="266" name="Google Shape;266;p24"/>
          <p:cNvSpPr txBox="1"/>
          <p:nvPr/>
        </p:nvSpPr>
        <p:spPr>
          <a:xfrm>
            <a:off x="4533700" y="3224506"/>
            <a:ext cx="3230100" cy="657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accent4"/>
                </a:solidFill>
                <a:latin typeface="Archivo"/>
                <a:ea typeface="Archivo"/>
                <a:cs typeface="Archivo"/>
                <a:sym typeface="Archivo"/>
              </a:rPr>
              <a:t>CREDITS: This presentation template was created by </a:t>
            </a:r>
            <a:r>
              <a:rPr b="1" lang="en" sz="1000">
                <a:solidFill>
                  <a:schemeClr val="accent4"/>
                </a:solidFill>
                <a:uFill>
                  <a:noFill/>
                </a:uFill>
                <a:latin typeface="Archivo"/>
                <a:ea typeface="Archivo"/>
                <a:cs typeface="Archivo"/>
                <a:sym typeface="Archivo"/>
                <a:hlinkClick r:id="rId2">
                  <a:extLst>
                    <a:ext uri="{A12FA001-AC4F-418D-AE19-62706E023703}">
                      <ahyp:hlinkClr val="tx"/>
                    </a:ext>
                  </a:extLst>
                </a:hlinkClick>
              </a:rPr>
              <a:t>Slidesgo</a:t>
            </a:r>
            <a:r>
              <a:rPr lang="en" sz="1000">
                <a:solidFill>
                  <a:schemeClr val="accent4"/>
                </a:solidFill>
                <a:latin typeface="Archivo"/>
                <a:ea typeface="Archivo"/>
                <a:cs typeface="Archivo"/>
                <a:sym typeface="Archivo"/>
              </a:rPr>
              <a:t>, including icons by </a:t>
            </a:r>
            <a:r>
              <a:rPr b="1" lang="en" sz="1000">
                <a:solidFill>
                  <a:schemeClr val="accent4"/>
                </a:solidFill>
                <a:uFill>
                  <a:noFill/>
                </a:uFill>
                <a:latin typeface="Archivo"/>
                <a:ea typeface="Archivo"/>
                <a:cs typeface="Archivo"/>
                <a:sym typeface="Archivo"/>
                <a:hlinkClick r:id="rId3">
                  <a:extLst>
                    <a:ext uri="{A12FA001-AC4F-418D-AE19-62706E023703}">
                      <ahyp:hlinkClr val="tx"/>
                    </a:ext>
                  </a:extLst>
                </a:hlinkClick>
              </a:rPr>
              <a:t>Flaticon</a:t>
            </a:r>
            <a:r>
              <a:rPr lang="en" sz="1000">
                <a:solidFill>
                  <a:schemeClr val="accent4"/>
                </a:solidFill>
                <a:latin typeface="Archivo"/>
                <a:ea typeface="Archivo"/>
                <a:cs typeface="Archivo"/>
                <a:sym typeface="Archivo"/>
              </a:rPr>
              <a:t> and infographics &amp; images by </a:t>
            </a:r>
            <a:r>
              <a:rPr b="1" lang="en" sz="1000">
                <a:solidFill>
                  <a:schemeClr val="accent4"/>
                </a:solidFill>
                <a:uFill>
                  <a:noFill/>
                </a:uFill>
                <a:latin typeface="Archivo"/>
                <a:ea typeface="Archivo"/>
                <a:cs typeface="Archivo"/>
                <a:sym typeface="Archivo"/>
                <a:hlinkClick r:id="rId4">
                  <a:extLst>
                    <a:ext uri="{A12FA001-AC4F-418D-AE19-62706E023703}">
                      <ahyp:hlinkClr val="tx"/>
                    </a:ext>
                  </a:extLst>
                </a:hlinkClick>
              </a:rPr>
              <a:t>Freepik</a:t>
            </a:r>
            <a:endParaRPr b="1" sz="1000">
              <a:solidFill>
                <a:schemeClr val="accent4"/>
              </a:solidFill>
              <a:highlight>
                <a:srgbClr val="DFDEFC"/>
              </a:highlight>
              <a:latin typeface="Archivo"/>
              <a:ea typeface="Archivo"/>
              <a:cs typeface="Archivo"/>
              <a:sym typeface="Archivo"/>
            </a:endParaRPr>
          </a:p>
        </p:txBody>
      </p:sp>
      <p:sp>
        <p:nvSpPr>
          <p:cNvPr id="267" name="Google Shape;267;p24"/>
          <p:cNvSpPr/>
          <p:nvPr/>
        </p:nvSpPr>
        <p:spPr>
          <a:xfrm>
            <a:off x="-1070682" y="3375673"/>
            <a:ext cx="5372538" cy="2690100"/>
          </a:xfrm>
          <a:custGeom>
            <a:rect b="b" l="l" r="r" t="t"/>
            <a:pathLst>
              <a:path extrusionOk="0" h="22050" w="44039">
                <a:moveTo>
                  <a:pt x="27122" y="0"/>
                </a:moveTo>
                <a:cubicBezTo>
                  <a:pt x="25009" y="0"/>
                  <a:pt x="23155" y="849"/>
                  <a:pt x="21382" y="1772"/>
                </a:cubicBezTo>
                <a:cubicBezTo>
                  <a:pt x="19279" y="2874"/>
                  <a:pt x="17603" y="4345"/>
                  <a:pt x="14538" y="4345"/>
                </a:cubicBezTo>
                <a:cubicBezTo>
                  <a:pt x="14396" y="4345"/>
                  <a:pt x="14251" y="4342"/>
                  <a:pt x="14103" y="4336"/>
                </a:cubicBezTo>
                <a:cubicBezTo>
                  <a:pt x="12001" y="4248"/>
                  <a:pt x="10527" y="3733"/>
                  <a:pt x="8951" y="3733"/>
                </a:cubicBezTo>
                <a:cubicBezTo>
                  <a:pt x="8019" y="3733"/>
                  <a:pt x="7051" y="3913"/>
                  <a:pt x="5895" y="4468"/>
                </a:cubicBezTo>
                <a:cubicBezTo>
                  <a:pt x="2836" y="5921"/>
                  <a:pt x="1194" y="8666"/>
                  <a:pt x="810" y="12082"/>
                </a:cubicBezTo>
                <a:cubicBezTo>
                  <a:pt x="1" y="19321"/>
                  <a:pt x="5900" y="22050"/>
                  <a:pt x="10520" y="22050"/>
                </a:cubicBezTo>
                <a:cubicBezTo>
                  <a:pt x="12557" y="22050"/>
                  <a:pt x="14345" y="21519"/>
                  <a:pt x="15200" y="20611"/>
                </a:cubicBezTo>
                <a:cubicBezTo>
                  <a:pt x="19540" y="15998"/>
                  <a:pt x="18458" y="15559"/>
                  <a:pt x="25150" y="15559"/>
                </a:cubicBezTo>
                <a:cubicBezTo>
                  <a:pt x="26525" y="15559"/>
                  <a:pt x="28227" y="15577"/>
                  <a:pt x="30372" y="15582"/>
                </a:cubicBezTo>
                <a:cubicBezTo>
                  <a:pt x="30377" y="15582"/>
                  <a:pt x="30383" y="15582"/>
                  <a:pt x="30389" y="15582"/>
                </a:cubicBezTo>
                <a:cubicBezTo>
                  <a:pt x="38016" y="15582"/>
                  <a:pt x="44039" y="6511"/>
                  <a:pt x="30965" y="780"/>
                </a:cubicBezTo>
                <a:cubicBezTo>
                  <a:pt x="30099" y="403"/>
                  <a:pt x="29079" y="179"/>
                  <a:pt x="28039" y="54"/>
                </a:cubicBezTo>
                <a:cubicBezTo>
                  <a:pt x="27727" y="17"/>
                  <a:pt x="27422" y="0"/>
                  <a:pt x="27122" y="0"/>
                </a:cubicBezTo>
                <a:close/>
              </a:path>
            </a:pathLst>
          </a:custGeom>
          <a:solidFill>
            <a:srgbClr val="DCA351">
              <a:alpha val="37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4"/>
          <p:cNvSpPr/>
          <p:nvPr/>
        </p:nvSpPr>
        <p:spPr>
          <a:xfrm>
            <a:off x="279934" y="3207075"/>
            <a:ext cx="1017316" cy="587430"/>
          </a:xfrm>
          <a:custGeom>
            <a:rect b="b" l="l" r="r" t="t"/>
            <a:pathLst>
              <a:path extrusionOk="0" h="4815" w="8339">
                <a:moveTo>
                  <a:pt x="4749" y="0"/>
                </a:moveTo>
                <a:cubicBezTo>
                  <a:pt x="4468" y="0"/>
                  <a:pt x="4165" y="19"/>
                  <a:pt x="3842" y="60"/>
                </a:cubicBezTo>
                <a:cubicBezTo>
                  <a:pt x="3842" y="60"/>
                  <a:pt x="0" y="632"/>
                  <a:pt x="245" y="2868"/>
                </a:cubicBezTo>
                <a:cubicBezTo>
                  <a:pt x="402" y="4304"/>
                  <a:pt x="1582" y="4815"/>
                  <a:pt x="2903" y="4815"/>
                </a:cubicBezTo>
                <a:cubicBezTo>
                  <a:pt x="4228" y="4815"/>
                  <a:pt x="5696" y="4301"/>
                  <a:pt x="6413" y="3692"/>
                </a:cubicBezTo>
                <a:cubicBezTo>
                  <a:pt x="8338" y="2079"/>
                  <a:pt x="7692" y="0"/>
                  <a:pt x="4749" y="0"/>
                </a:cubicBezTo>
                <a:close/>
              </a:path>
            </a:pathLst>
          </a:custGeom>
          <a:solidFill>
            <a:srgbClr val="DCA351">
              <a:alpha val="37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4"/>
          <p:cNvSpPr/>
          <p:nvPr/>
        </p:nvSpPr>
        <p:spPr>
          <a:xfrm>
            <a:off x="2888146" y="2612426"/>
            <a:ext cx="230100" cy="230100"/>
          </a:xfrm>
          <a:prstGeom prst="rect">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4"/>
          <p:cNvSpPr/>
          <p:nvPr/>
        </p:nvSpPr>
        <p:spPr>
          <a:xfrm>
            <a:off x="1626175" y="499475"/>
            <a:ext cx="230100" cy="230100"/>
          </a:xfrm>
          <a:prstGeom prst="ellipse">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4"/>
          <p:cNvSpPr/>
          <p:nvPr/>
        </p:nvSpPr>
        <p:spPr>
          <a:xfrm>
            <a:off x="7761375" y="2311825"/>
            <a:ext cx="230100" cy="230100"/>
          </a:xfrm>
          <a:prstGeom prst="ellipse">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4"/>
          <p:cNvSpPr/>
          <p:nvPr/>
        </p:nvSpPr>
        <p:spPr>
          <a:xfrm>
            <a:off x="7816787" y="4259135"/>
            <a:ext cx="264900" cy="229200"/>
          </a:xfrm>
          <a:prstGeom prst="triangle">
            <a:avLst>
              <a:gd fmla="val 50000" name="adj"/>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73" name="Shape 273"/>
        <p:cNvGrpSpPr/>
        <p:nvPr/>
      </p:nvGrpSpPr>
      <p:grpSpPr>
        <a:xfrm>
          <a:off x="0" y="0"/>
          <a:ext cx="0" cy="0"/>
          <a:chOff x="0" y="0"/>
          <a:chExt cx="0" cy="0"/>
        </a:xfrm>
      </p:grpSpPr>
      <p:sp>
        <p:nvSpPr>
          <p:cNvPr id="274" name="Google Shape;274;p25"/>
          <p:cNvSpPr/>
          <p:nvPr/>
        </p:nvSpPr>
        <p:spPr>
          <a:xfrm flipH="1" rot="-3162004">
            <a:off x="7479278" y="3625528"/>
            <a:ext cx="2396532" cy="1711025"/>
          </a:xfrm>
          <a:custGeom>
            <a:rect b="b" l="l" r="r" t="t"/>
            <a:pathLst>
              <a:path extrusionOk="0" h="124634" w="177214">
                <a:moveTo>
                  <a:pt x="18289" y="18486"/>
                </a:moveTo>
                <a:cubicBezTo>
                  <a:pt x="26417" y="10231"/>
                  <a:pt x="34799" y="6167"/>
                  <a:pt x="48769" y="3246"/>
                </a:cubicBezTo>
                <a:cubicBezTo>
                  <a:pt x="62739" y="325"/>
                  <a:pt x="85853" y="-1072"/>
                  <a:pt x="102109" y="960"/>
                </a:cubicBezTo>
                <a:cubicBezTo>
                  <a:pt x="118365" y="2992"/>
                  <a:pt x="134090" y="6100"/>
                  <a:pt x="146305" y="15438"/>
                </a:cubicBezTo>
                <a:cubicBezTo>
                  <a:pt x="158521" y="24776"/>
                  <a:pt x="171380" y="44033"/>
                  <a:pt x="175402" y="56987"/>
                </a:cubicBezTo>
                <a:cubicBezTo>
                  <a:pt x="179424" y="69942"/>
                  <a:pt x="176302" y="83326"/>
                  <a:pt x="170436" y="93165"/>
                </a:cubicBezTo>
                <a:cubicBezTo>
                  <a:pt x="164571" y="103004"/>
                  <a:pt x="154456" y="110820"/>
                  <a:pt x="140209" y="116022"/>
                </a:cubicBezTo>
                <a:cubicBezTo>
                  <a:pt x="125962" y="121224"/>
                  <a:pt x="105148" y="125776"/>
                  <a:pt x="84955" y="124379"/>
                </a:cubicBezTo>
                <a:cubicBezTo>
                  <a:pt x="64762" y="122982"/>
                  <a:pt x="33210" y="119574"/>
                  <a:pt x="19051" y="107640"/>
                </a:cubicBezTo>
                <a:cubicBezTo>
                  <a:pt x="4892" y="95706"/>
                  <a:pt x="128" y="67635"/>
                  <a:pt x="1" y="52776"/>
                </a:cubicBezTo>
                <a:cubicBezTo>
                  <a:pt x="-126" y="37917"/>
                  <a:pt x="10161" y="26741"/>
                  <a:pt x="18289" y="18486"/>
                </a:cubicBezTo>
                <a:close/>
              </a:path>
            </a:pathLst>
          </a:custGeom>
          <a:solidFill>
            <a:srgbClr val="DCA351">
              <a:alpha val="37050"/>
            </a:srgbClr>
          </a:solidFill>
          <a:ln>
            <a:noFill/>
          </a:ln>
        </p:spPr>
      </p:sp>
      <p:sp>
        <p:nvSpPr>
          <p:cNvPr id="275" name="Google Shape;275;p25"/>
          <p:cNvSpPr/>
          <p:nvPr/>
        </p:nvSpPr>
        <p:spPr>
          <a:xfrm flipH="1" rot="9449473">
            <a:off x="6073657" y="-608479"/>
            <a:ext cx="3565666" cy="2476442"/>
          </a:xfrm>
          <a:custGeom>
            <a:rect b="b" l="l" r="r" t="t"/>
            <a:pathLst>
              <a:path extrusionOk="0" h="93151" w="134122">
                <a:moveTo>
                  <a:pt x="34" y="24373"/>
                </a:moveTo>
                <a:cubicBezTo>
                  <a:pt x="-695" y="10958"/>
                  <a:pt x="10360" y="-710"/>
                  <a:pt x="21731" y="34"/>
                </a:cubicBezTo>
                <a:cubicBezTo>
                  <a:pt x="33102" y="779"/>
                  <a:pt x="50978" y="22570"/>
                  <a:pt x="68258" y="28840"/>
                </a:cubicBezTo>
                <a:cubicBezTo>
                  <a:pt x="85539" y="35110"/>
                  <a:pt x="115416" y="29872"/>
                  <a:pt x="125414" y="37656"/>
                </a:cubicBezTo>
                <a:cubicBezTo>
                  <a:pt x="135412" y="45441"/>
                  <a:pt x="137393" y="66327"/>
                  <a:pt x="128247" y="75547"/>
                </a:cubicBezTo>
                <a:cubicBezTo>
                  <a:pt x="119101" y="84767"/>
                  <a:pt x="87564" y="92148"/>
                  <a:pt x="70540" y="92978"/>
                </a:cubicBezTo>
                <a:cubicBezTo>
                  <a:pt x="53516" y="93808"/>
                  <a:pt x="37855" y="91961"/>
                  <a:pt x="26104" y="80527"/>
                </a:cubicBezTo>
                <a:cubicBezTo>
                  <a:pt x="14353" y="69093"/>
                  <a:pt x="763" y="37789"/>
                  <a:pt x="34" y="24373"/>
                </a:cubicBezTo>
                <a:close/>
              </a:path>
            </a:pathLst>
          </a:custGeom>
          <a:solidFill>
            <a:srgbClr val="DCA351">
              <a:alpha val="37050"/>
            </a:srgbClr>
          </a:solidFill>
          <a:ln>
            <a:noFill/>
          </a:ln>
        </p:spPr>
      </p:sp>
      <p:sp>
        <p:nvSpPr>
          <p:cNvPr id="276" name="Google Shape;276;p25"/>
          <p:cNvSpPr/>
          <p:nvPr/>
        </p:nvSpPr>
        <p:spPr>
          <a:xfrm flipH="1" rot="3052057">
            <a:off x="-863433" y="-511140"/>
            <a:ext cx="3196154" cy="2281760"/>
          </a:xfrm>
          <a:custGeom>
            <a:rect b="b" l="l" r="r" t="t"/>
            <a:pathLst>
              <a:path extrusionOk="0" h="124634" w="177214">
                <a:moveTo>
                  <a:pt x="18289" y="18486"/>
                </a:moveTo>
                <a:cubicBezTo>
                  <a:pt x="26417" y="10231"/>
                  <a:pt x="34799" y="6167"/>
                  <a:pt x="48769" y="3246"/>
                </a:cubicBezTo>
                <a:cubicBezTo>
                  <a:pt x="62739" y="325"/>
                  <a:pt x="85853" y="-1072"/>
                  <a:pt x="102109" y="960"/>
                </a:cubicBezTo>
                <a:cubicBezTo>
                  <a:pt x="118365" y="2992"/>
                  <a:pt x="134090" y="6100"/>
                  <a:pt x="146305" y="15438"/>
                </a:cubicBezTo>
                <a:cubicBezTo>
                  <a:pt x="158521" y="24776"/>
                  <a:pt x="171380" y="44033"/>
                  <a:pt x="175402" y="56987"/>
                </a:cubicBezTo>
                <a:cubicBezTo>
                  <a:pt x="179424" y="69942"/>
                  <a:pt x="176302" y="83326"/>
                  <a:pt x="170436" y="93165"/>
                </a:cubicBezTo>
                <a:cubicBezTo>
                  <a:pt x="164571" y="103004"/>
                  <a:pt x="154456" y="110820"/>
                  <a:pt x="140209" y="116022"/>
                </a:cubicBezTo>
                <a:cubicBezTo>
                  <a:pt x="125962" y="121224"/>
                  <a:pt x="105148" y="125776"/>
                  <a:pt x="84955" y="124379"/>
                </a:cubicBezTo>
                <a:cubicBezTo>
                  <a:pt x="64762" y="122982"/>
                  <a:pt x="33210" y="119574"/>
                  <a:pt x="19051" y="107640"/>
                </a:cubicBezTo>
                <a:cubicBezTo>
                  <a:pt x="4892" y="95706"/>
                  <a:pt x="128" y="67635"/>
                  <a:pt x="1" y="52776"/>
                </a:cubicBezTo>
                <a:cubicBezTo>
                  <a:pt x="-126" y="37917"/>
                  <a:pt x="10161" y="26741"/>
                  <a:pt x="18289" y="18486"/>
                </a:cubicBezTo>
                <a:close/>
              </a:path>
            </a:pathLst>
          </a:custGeom>
          <a:solidFill>
            <a:srgbClr val="DCA351">
              <a:alpha val="37050"/>
            </a:srgbClr>
          </a:solidFill>
          <a:ln>
            <a:noFill/>
          </a:ln>
        </p:spPr>
      </p:sp>
      <p:sp>
        <p:nvSpPr>
          <p:cNvPr id="277" name="Google Shape;277;p25"/>
          <p:cNvSpPr/>
          <p:nvPr/>
        </p:nvSpPr>
        <p:spPr>
          <a:xfrm flipH="1">
            <a:off x="6120985" y="4052297"/>
            <a:ext cx="264900" cy="229200"/>
          </a:xfrm>
          <a:prstGeom prst="triangle">
            <a:avLst>
              <a:gd fmla="val 50000" name="adj"/>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5"/>
          <p:cNvSpPr/>
          <p:nvPr/>
        </p:nvSpPr>
        <p:spPr>
          <a:xfrm>
            <a:off x="7270900" y="977375"/>
            <a:ext cx="230100" cy="230100"/>
          </a:xfrm>
          <a:prstGeom prst="ellipse">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5"/>
          <p:cNvSpPr/>
          <p:nvPr/>
        </p:nvSpPr>
        <p:spPr>
          <a:xfrm>
            <a:off x="619596" y="2456689"/>
            <a:ext cx="230100" cy="230100"/>
          </a:xfrm>
          <a:prstGeom prst="rect">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280" name="Shape 280"/>
        <p:cNvGrpSpPr/>
        <p:nvPr/>
      </p:nvGrpSpPr>
      <p:grpSpPr>
        <a:xfrm>
          <a:off x="0" y="0"/>
          <a:ext cx="0" cy="0"/>
          <a:chOff x="0" y="0"/>
          <a:chExt cx="0" cy="0"/>
        </a:xfrm>
      </p:grpSpPr>
      <p:sp>
        <p:nvSpPr>
          <p:cNvPr id="281" name="Google Shape;281;p26"/>
          <p:cNvSpPr/>
          <p:nvPr/>
        </p:nvSpPr>
        <p:spPr>
          <a:xfrm flipH="1" rot="-3162004">
            <a:off x="7547603" y="1195578"/>
            <a:ext cx="2396532" cy="1711025"/>
          </a:xfrm>
          <a:custGeom>
            <a:rect b="b" l="l" r="r" t="t"/>
            <a:pathLst>
              <a:path extrusionOk="0" h="124634" w="177214">
                <a:moveTo>
                  <a:pt x="18289" y="18486"/>
                </a:moveTo>
                <a:cubicBezTo>
                  <a:pt x="26417" y="10231"/>
                  <a:pt x="34799" y="6167"/>
                  <a:pt x="48769" y="3246"/>
                </a:cubicBezTo>
                <a:cubicBezTo>
                  <a:pt x="62739" y="325"/>
                  <a:pt x="85853" y="-1072"/>
                  <a:pt x="102109" y="960"/>
                </a:cubicBezTo>
                <a:cubicBezTo>
                  <a:pt x="118365" y="2992"/>
                  <a:pt x="134090" y="6100"/>
                  <a:pt x="146305" y="15438"/>
                </a:cubicBezTo>
                <a:cubicBezTo>
                  <a:pt x="158521" y="24776"/>
                  <a:pt x="171380" y="44033"/>
                  <a:pt x="175402" y="56987"/>
                </a:cubicBezTo>
                <a:cubicBezTo>
                  <a:pt x="179424" y="69942"/>
                  <a:pt x="176302" y="83326"/>
                  <a:pt x="170436" y="93165"/>
                </a:cubicBezTo>
                <a:cubicBezTo>
                  <a:pt x="164571" y="103004"/>
                  <a:pt x="154456" y="110820"/>
                  <a:pt x="140209" y="116022"/>
                </a:cubicBezTo>
                <a:cubicBezTo>
                  <a:pt x="125962" y="121224"/>
                  <a:pt x="105148" y="125776"/>
                  <a:pt x="84955" y="124379"/>
                </a:cubicBezTo>
                <a:cubicBezTo>
                  <a:pt x="64762" y="122982"/>
                  <a:pt x="33210" y="119574"/>
                  <a:pt x="19051" y="107640"/>
                </a:cubicBezTo>
                <a:cubicBezTo>
                  <a:pt x="4892" y="95706"/>
                  <a:pt x="128" y="67635"/>
                  <a:pt x="1" y="52776"/>
                </a:cubicBezTo>
                <a:cubicBezTo>
                  <a:pt x="-126" y="37917"/>
                  <a:pt x="10161" y="26741"/>
                  <a:pt x="18289" y="18486"/>
                </a:cubicBezTo>
                <a:close/>
              </a:path>
            </a:pathLst>
          </a:custGeom>
          <a:solidFill>
            <a:srgbClr val="DCA351">
              <a:alpha val="37050"/>
            </a:srgbClr>
          </a:solidFill>
          <a:ln>
            <a:noFill/>
          </a:ln>
        </p:spPr>
      </p:sp>
      <p:sp>
        <p:nvSpPr>
          <p:cNvPr id="282" name="Google Shape;282;p26"/>
          <p:cNvSpPr/>
          <p:nvPr/>
        </p:nvSpPr>
        <p:spPr>
          <a:xfrm flipH="1" rot="9449473">
            <a:off x="1447982" y="-1506279"/>
            <a:ext cx="3565666" cy="2476442"/>
          </a:xfrm>
          <a:custGeom>
            <a:rect b="b" l="l" r="r" t="t"/>
            <a:pathLst>
              <a:path extrusionOk="0" h="93151" w="134122">
                <a:moveTo>
                  <a:pt x="34" y="24373"/>
                </a:moveTo>
                <a:cubicBezTo>
                  <a:pt x="-695" y="10958"/>
                  <a:pt x="10360" y="-710"/>
                  <a:pt x="21731" y="34"/>
                </a:cubicBezTo>
                <a:cubicBezTo>
                  <a:pt x="33102" y="779"/>
                  <a:pt x="50978" y="22570"/>
                  <a:pt x="68258" y="28840"/>
                </a:cubicBezTo>
                <a:cubicBezTo>
                  <a:pt x="85539" y="35110"/>
                  <a:pt x="115416" y="29872"/>
                  <a:pt x="125414" y="37656"/>
                </a:cubicBezTo>
                <a:cubicBezTo>
                  <a:pt x="135412" y="45441"/>
                  <a:pt x="137393" y="66327"/>
                  <a:pt x="128247" y="75547"/>
                </a:cubicBezTo>
                <a:cubicBezTo>
                  <a:pt x="119101" y="84767"/>
                  <a:pt x="87564" y="92148"/>
                  <a:pt x="70540" y="92978"/>
                </a:cubicBezTo>
                <a:cubicBezTo>
                  <a:pt x="53516" y="93808"/>
                  <a:pt x="37855" y="91961"/>
                  <a:pt x="26104" y="80527"/>
                </a:cubicBezTo>
                <a:cubicBezTo>
                  <a:pt x="14353" y="69093"/>
                  <a:pt x="763" y="37789"/>
                  <a:pt x="34" y="24373"/>
                </a:cubicBezTo>
                <a:close/>
              </a:path>
            </a:pathLst>
          </a:custGeom>
          <a:solidFill>
            <a:srgbClr val="DCA351">
              <a:alpha val="37050"/>
            </a:srgbClr>
          </a:solidFill>
          <a:ln>
            <a:noFill/>
          </a:ln>
        </p:spPr>
      </p:sp>
      <p:sp>
        <p:nvSpPr>
          <p:cNvPr id="283" name="Google Shape;283;p26"/>
          <p:cNvSpPr/>
          <p:nvPr/>
        </p:nvSpPr>
        <p:spPr>
          <a:xfrm flipH="1" rot="3052057">
            <a:off x="-765858" y="3099610"/>
            <a:ext cx="3196154" cy="2281760"/>
          </a:xfrm>
          <a:custGeom>
            <a:rect b="b" l="l" r="r" t="t"/>
            <a:pathLst>
              <a:path extrusionOk="0" h="124634" w="177214">
                <a:moveTo>
                  <a:pt x="18289" y="18486"/>
                </a:moveTo>
                <a:cubicBezTo>
                  <a:pt x="26417" y="10231"/>
                  <a:pt x="34799" y="6167"/>
                  <a:pt x="48769" y="3246"/>
                </a:cubicBezTo>
                <a:cubicBezTo>
                  <a:pt x="62739" y="325"/>
                  <a:pt x="85853" y="-1072"/>
                  <a:pt x="102109" y="960"/>
                </a:cubicBezTo>
                <a:cubicBezTo>
                  <a:pt x="118365" y="2992"/>
                  <a:pt x="134090" y="6100"/>
                  <a:pt x="146305" y="15438"/>
                </a:cubicBezTo>
                <a:cubicBezTo>
                  <a:pt x="158521" y="24776"/>
                  <a:pt x="171380" y="44033"/>
                  <a:pt x="175402" y="56987"/>
                </a:cubicBezTo>
                <a:cubicBezTo>
                  <a:pt x="179424" y="69942"/>
                  <a:pt x="176302" y="83326"/>
                  <a:pt x="170436" y="93165"/>
                </a:cubicBezTo>
                <a:cubicBezTo>
                  <a:pt x="164571" y="103004"/>
                  <a:pt x="154456" y="110820"/>
                  <a:pt x="140209" y="116022"/>
                </a:cubicBezTo>
                <a:cubicBezTo>
                  <a:pt x="125962" y="121224"/>
                  <a:pt x="105148" y="125776"/>
                  <a:pt x="84955" y="124379"/>
                </a:cubicBezTo>
                <a:cubicBezTo>
                  <a:pt x="64762" y="122982"/>
                  <a:pt x="33210" y="119574"/>
                  <a:pt x="19051" y="107640"/>
                </a:cubicBezTo>
                <a:cubicBezTo>
                  <a:pt x="4892" y="95706"/>
                  <a:pt x="128" y="67635"/>
                  <a:pt x="1" y="52776"/>
                </a:cubicBezTo>
                <a:cubicBezTo>
                  <a:pt x="-126" y="37917"/>
                  <a:pt x="10161" y="26741"/>
                  <a:pt x="18289" y="18486"/>
                </a:cubicBezTo>
                <a:close/>
              </a:path>
            </a:pathLst>
          </a:custGeom>
          <a:solidFill>
            <a:srgbClr val="DCA351">
              <a:alpha val="37050"/>
            </a:srgbClr>
          </a:solidFill>
          <a:ln>
            <a:noFill/>
          </a:ln>
        </p:spPr>
      </p:sp>
      <p:sp>
        <p:nvSpPr>
          <p:cNvPr id="284" name="Google Shape;284;p26"/>
          <p:cNvSpPr/>
          <p:nvPr/>
        </p:nvSpPr>
        <p:spPr>
          <a:xfrm flipH="1">
            <a:off x="1661210" y="3808347"/>
            <a:ext cx="264900" cy="229200"/>
          </a:xfrm>
          <a:prstGeom prst="triangle">
            <a:avLst>
              <a:gd fmla="val 50000" name="adj"/>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6"/>
          <p:cNvSpPr/>
          <p:nvPr/>
        </p:nvSpPr>
        <p:spPr>
          <a:xfrm>
            <a:off x="771525" y="1070975"/>
            <a:ext cx="230100" cy="230100"/>
          </a:xfrm>
          <a:prstGeom prst="ellipse">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6"/>
          <p:cNvSpPr/>
          <p:nvPr/>
        </p:nvSpPr>
        <p:spPr>
          <a:xfrm>
            <a:off x="7040796" y="1070964"/>
            <a:ext cx="230100" cy="230100"/>
          </a:xfrm>
          <a:prstGeom prst="rect">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3" name="Shape 33"/>
        <p:cNvGrpSpPr/>
        <p:nvPr/>
      </p:nvGrpSpPr>
      <p:grpSpPr>
        <a:xfrm>
          <a:off x="0" y="0"/>
          <a:ext cx="0" cy="0"/>
          <a:chOff x="0" y="0"/>
          <a:chExt cx="0" cy="0"/>
        </a:xfrm>
      </p:grpSpPr>
      <p:sp>
        <p:nvSpPr>
          <p:cNvPr id="34" name="Google Shape;34;p4"/>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 name="Google Shape;35;p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1"/>
              </a:buClr>
              <a:buSzPts val="1800"/>
              <a:buFont typeface="Darker Grotesque SemiBold"/>
              <a:buChar char="●"/>
              <a:defRPr sz="1200">
                <a:solidFill>
                  <a:srgbClr val="434343"/>
                </a:solidFill>
              </a:defRPr>
            </a:lvl1pPr>
            <a:lvl2pPr indent="-317500" lvl="1" marL="914400" rtl="0">
              <a:lnSpc>
                <a:spcPct val="115000"/>
              </a:lnSpc>
              <a:spcBef>
                <a:spcPts val="0"/>
              </a:spcBef>
              <a:spcAft>
                <a:spcPts val="0"/>
              </a:spcAft>
              <a:buClr>
                <a:srgbClr val="15325B"/>
              </a:buClr>
              <a:buSzPts val="1400"/>
              <a:buFont typeface="Darker Grotesque SemiBold"/>
              <a:buChar char="○"/>
              <a:defRPr>
                <a:solidFill>
                  <a:srgbClr val="434343"/>
                </a:solidFill>
              </a:defRPr>
            </a:lvl2pPr>
            <a:lvl3pPr indent="-317500" lvl="2" marL="1371600" rtl="0">
              <a:lnSpc>
                <a:spcPct val="115000"/>
              </a:lnSpc>
              <a:spcBef>
                <a:spcPts val="0"/>
              </a:spcBef>
              <a:spcAft>
                <a:spcPts val="0"/>
              </a:spcAft>
              <a:buClr>
                <a:srgbClr val="15325B"/>
              </a:buClr>
              <a:buSzPts val="1400"/>
              <a:buFont typeface="Darker Grotesque SemiBold"/>
              <a:buChar char="■"/>
              <a:defRPr>
                <a:solidFill>
                  <a:srgbClr val="434343"/>
                </a:solidFill>
              </a:defRPr>
            </a:lvl3pPr>
            <a:lvl4pPr indent="-317500" lvl="3" marL="1828800" rtl="0">
              <a:lnSpc>
                <a:spcPct val="115000"/>
              </a:lnSpc>
              <a:spcBef>
                <a:spcPts val="0"/>
              </a:spcBef>
              <a:spcAft>
                <a:spcPts val="0"/>
              </a:spcAft>
              <a:buClr>
                <a:srgbClr val="15325B"/>
              </a:buClr>
              <a:buSzPts val="1400"/>
              <a:buFont typeface="Darker Grotesque SemiBold"/>
              <a:buChar char="●"/>
              <a:defRPr>
                <a:solidFill>
                  <a:srgbClr val="434343"/>
                </a:solidFill>
              </a:defRPr>
            </a:lvl4pPr>
            <a:lvl5pPr indent="-317500" lvl="4" marL="2286000" rtl="0">
              <a:lnSpc>
                <a:spcPct val="115000"/>
              </a:lnSpc>
              <a:spcBef>
                <a:spcPts val="0"/>
              </a:spcBef>
              <a:spcAft>
                <a:spcPts val="0"/>
              </a:spcAft>
              <a:buClr>
                <a:srgbClr val="15325B"/>
              </a:buClr>
              <a:buSzPts val="1400"/>
              <a:buFont typeface="Darker Grotesque SemiBold"/>
              <a:buChar char="○"/>
              <a:defRPr>
                <a:solidFill>
                  <a:srgbClr val="434343"/>
                </a:solidFill>
              </a:defRPr>
            </a:lvl5pPr>
            <a:lvl6pPr indent="-317500" lvl="5" marL="2743200" rtl="0">
              <a:lnSpc>
                <a:spcPct val="115000"/>
              </a:lnSpc>
              <a:spcBef>
                <a:spcPts val="0"/>
              </a:spcBef>
              <a:spcAft>
                <a:spcPts val="0"/>
              </a:spcAft>
              <a:buClr>
                <a:srgbClr val="15325B"/>
              </a:buClr>
              <a:buSzPts val="1400"/>
              <a:buFont typeface="Darker Grotesque SemiBold"/>
              <a:buChar char="■"/>
              <a:defRPr>
                <a:solidFill>
                  <a:srgbClr val="434343"/>
                </a:solidFill>
              </a:defRPr>
            </a:lvl6pPr>
            <a:lvl7pPr indent="-317500" lvl="6" marL="3200400" rtl="0">
              <a:lnSpc>
                <a:spcPct val="115000"/>
              </a:lnSpc>
              <a:spcBef>
                <a:spcPts val="0"/>
              </a:spcBef>
              <a:spcAft>
                <a:spcPts val="0"/>
              </a:spcAft>
              <a:buClr>
                <a:srgbClr val="15325B"/>
              </a:buClr>
              <a:buSzPts val="1400"/>
              <a:buFont typeface="Darker Grotesque SemiBold"/>
              <a:buChar char="●"/>
              <a:defRPr>
                <a:solidFill>
                  <a:srgbClr val="434343"/>
                </a:solidFill>
              </a:defRPr>
            </a:lvl7pPr>
            <a:lvl8pPr indent="-317500" lvl="7" marL="3657600" rtl="0">
              <a:lnSpc>
                <a:spcPct val="115000"/>
              </a:lnSpc>
              <a:spcBef>
                <a:spcPts val="0"/>
              </a:spcBef>
              <a:spcAft>
                <a:spcPts val="0"/>
              </a:spcAft>
              <a:buClr>
                <a:srgbClr val="15325B"/>
              </a:buClr>
              <a:buSzPts val="1400"/>
              <a:buFont typeface="Darker Grotesque SemiBold"/>
              <a:buChar char="○"/>
              <a:defRPr>
                <a:solidFill>
                  <a:srgbClr val="434343"/>
                </a:solidFill>
              </a:defRPr>
            </a:lvl8pPr>
            <a:lvl9pPr indent="-317500" lvl="8" marL="4114800" rtl="0">
              <a:lnSpc>
                <a:spcPct val="115000"/>
              </a:lnSpc>
              <a:spcBef>
                <a:spcPts val="0"/>
              </a:spcBef>
              <a:spcAft>
                <a:spcPts val="0"/>
              </a:spcAft>
              <a:buClr>
                <a:srgbClr val="15325B"/>
              </a:buClr>
              <a:buSzPts val="1400"/>
              <a:buFont typeface="Darker Grotesque SemiBold"/>
              <a:buChar char="■"/>
              <a:defRPr>
                <a:solidFill>
                  <a:srgbClr val="434343"/>
                </a:solidFill>
              </a:defRPr>
            </a:lvl9pPr>
          </a:lstStyle>
          <a:p/>
        </p:txBody>
      </p:sp>
      <p:sp>
        <p:nvSpPr>
          <p:cNvPr id="36" name="Google Shape;36;p4"/>
          <p:cNvSpPr/>
          <p:nvPr/>
        </p:nvSpPr>
        <p:spPr>
          <a:xfrm flipH="1" rot="-587787">
            <a:off x="5472635" y="3434512"/>
            <a:ext cx="4887428" cy="2338938"/>
          </a:xfrm>
          <a:custGeom>
            <a:rect b="b" l="l" r="r" t="t"/>
            <a:pathLst>
              <a:path extrusionOk="0" h="93560" w="148498">
                <a:moveTo>
                  <a:pt x="34" y="24373"/>
                </a:moveTo>
                <a:cubicBezTo>
                  <a:pt x="-695" y="10958"/>
                  <a:pt x="10360" y="-710"/>
                  <a:pt x="21731" y="34"/>
                </a:cubicBezTo>
                <a:cubicBezTo>
                  <a:pt x="33102" y="779"/>
                  <a:pt x="48581" y="23382"/>
                  <a:pt x="68258" y="28840"/>
                </a:cubicBezTo>
                <a:cubicBezTo>
                  <a:pt x="87935" y="34298"/>
                  <a:pt x="127897" y="26191"/>
                  <a:pt x="139791" y="32781"/>
                </a:cubicBezTo>
                <a:cubicBezTo>
                  <a:pt x="151685" y="39371"/>
                  <a:pt x="151165" y="58345"/>
                  <a:pt x="139623" y="68378"/>
                </a:cubicBezTo>
                <a:cubicBezTo>
                  <a:pt x="128081" y="78411"/>
                  <a:pt x="89460" y="90953"/>
                  <a:pt x="70540" y="92978"/>
                </a:cubicBezTo>
                <a:cubicBezTo>
                  <a:pt x="51620" y="95003"/>
                  <a:pt x="37855" y="91961"/>
                  <a:pt x="26104" y="80527"/>
                </a:cubicBezTo>
                <a:cubicBezTo>
                  <a:pt x="14353" y="69093"/>
                  <a:pt x="763" y="37789"/>
                  <a:pt x="34" y="24373"/>
                </a:cubicBezTo>
                <a:close/>
              </a:path>
            </a:pathLst>
          </a:custGeom>
          <a:solidFill>
            <a:srgbClr val="DCA351">
              <a:alpha val="37050"/>
            </a:srgbClr>
          </a:solidFill>
          <a:ln>
            <a:noFill/>
          </a:ln>
        </p:spPr>
      </p:sp>
      <p:sp>
        <p:nvSpPr>
          <p:cNvPr id="37" name="Google Shape;37;p4"/>
          <p:cNvSpPr/>
          <p:nvPr/>
        </p:nvSpPr>
        <p:spPr>
          <a:xfrm rot="-9075311">
            <a:off x="-1550504" y="4131156"/>
            <a:ext cx="3390400" cy="1520713"/>
          </a:xfrm>
          <a:custGeom>
            <a:rect b="b" l="l" r="r" t="t"/>
            <a:pathLst>
              <a:path extrusionOk="0" h="4776" w="10648">
                <a:moveTo>
                  <a:pt x="6474" y="1"/>
                </a:moveTo>
                <a:cubicBezTo>
                  <a:pt x="6302" y="1"/>
                  <a:pt x="6122" y="6"/>
                  <a:pt x="5935" y="16"/>
                </a:cubicBezTo>
                <a:cubicBezTo>
                  <a:pt x="5935" y="16"/>
                  <a:pt x="507" y="428"/>
                  <a:pt x="193" y="2810"/>
                </a:cubicBezTo>
                <a:cubicBezTo>
                  <a:pt x="0" y="4268"/>
                  <a:pt x="1584" y="4776"/>
                  <a:pt x="3325" y="4776"/>
                </a:cubicBezTo>
                <a:cubicBezTo>
                  <a:pt x="4419" y="4776"/>
                  <a:pt x="5575" y="4575"/>
                  <a:pt x="6389" y="4284"/>
                </a:cubicBezTo>
                <a:cubicBezTo>
                  <a:pt x="10213" y="2922"/>
                  <a:pt x="10648" y="1"/>
                  <a:pt x="6474" y="1"/>
                </a:cubicBezTo>
                <a:close/>
              </a:path>
            </a:pathLst>
          </a:custGeom>
          <a:solidFill>
            <a:srgbClr val="DCA351">
              <a:alpha val="37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4"/>
          <p:cNvSpPr/>
          <p:nvPr/>
        </p:nvSpPr>
        <p:spPr>
          <a:xfrm>
            <a:off x="262602" y="1339882"/>
            <a:ext cx="273851" cy="272783"/>
          </a:xfrm>
          <a:custGeom>
            <a:rect b="b" l="l" r="r" t="t"/>
            <a:pathLst>
              <a:path extrusionOk="0" h="1845" w="1852">
                <a:moveTo>
                  <a:pt x="1055" y="1"/>
                </a:moveTo>
                <a:cubicBezTo>
                  <a:pt x="1021" y="1"/>
                  <a:pt x="1000" y="14"/>
                  <a:pt x="1000" y="42"/>
                </a:cubicBezTo>
                <a:cubicBezTo>
                  <a:pt x="1000" y="77"/>
                  <a:pt x="1014" y="105"/>
                  <a:pt x="1041" y="105"/>
                </a:cubicBezTo>
                <a:cubicBezTo>
                  <a:pt x="1146" y="119"/>
                  <a:pt x="1244" y="147"/>
                  <a:pt x="1328" y="196"/>
                </a:cubicBezTo>
                <a:cubicBezTo>
                  <a:pt x="1335" y="210"/>
                  <a:pt x="1349" y="210"/>
                  <a:pt x="1356" y="210"/>
                </a:cubicBezTo>
                <a:cubicBezTo>
                  <a:pt x="1370" y="210"/>
                  <a:pt x="1391" y="196"/>
                  <a:pt x="1398" y="182"/>
                </a:cubicBezTo>
                <a:cubicBezTo>
                  <a:pt x="1419" y="154"/>
                  <a:pt x="1405" y="126"/>
                  <a:pt x="1384" y="112"/>
                </a:cubicBezTo>
                <a:cubicBezTo>
                  <a:pt x="1279" y="49"/>
                  <a:pt x="1174" y="14"/>
                  <a:pt x="1055" y="1"/>
                </a:cubicBezTo>
                <a:close/>
                <a:moveTo>
                  <a:pt x="767" y="4"/>
                </a:moveTo>
                <a:cubicBezTo>
                  <a:pt x="763" y="4"/>
                  <a:pt x="759" y="5"/>
                  <a:pt x="755" y="7"/>
                </a:cubicBezTo>
                <a:cubicBezTo>
                  <a:pt x="636" y="28"/>
                  <a:pt x="532" y="63"/>
                  <a:pt x="441" y="126"/>
                </a:cubicBezTo>
                <a:cubicBezTo>
                  <a:pt x="413" y="147"/>
                  <a:pt x="406" y="168"/>
                  <a:pt x="420" y="196"/>
                </a:cubicBezTo>
                <a:cubicBezTo>
                  <a:pt x="427" y="217"/>
                  <a:pt x="448" y="224"/>
                  <a:pt x="462" y="224"/>
                </a:cubicBezTo>
                <a:cubicBezTo>
                  <a:pt x="476" y="224"/>
                  <a:pt x="483" y="224"/>
                  <a:pt x="490" y="217"/>
                </a:cubicBezTo>
                <a:cubicBezTo>
                  <a:pt x="580" y="161"/>
                  <a:pt x="671" y="126"/>
                  <a:pt x="769" y="112"/>
                </a:cubicBezTo>
                <a:cubicBezTo>
                  <a:pt x="797" y="98"/>
                  <a:pt x="825" y="77"/>
                  <a:pt x="811" y="49"/>
                </a:cubicBezTo>
                <a:cubicBezTo>
                  <a:pt x="805" y="27"/>
                  <a:pt x="786" y="4"/>
                  <a:pt x="767" y="4"/>
                </a:cubicBezTo>
                <a:close/>
                <a:moveTo>
                  <a:pt x="1575" y="290"/>
                </a:moveTo>
                <a:cubicBezTo>
                  <a:pt x="1562" y="290"/>
                  <a:pt x="1548" y="294"/>
                  <a:pt x="1537" y="301"/>
                </a:cubicBezTo>
                <a:cubicBezTo>
                  <a:pt x="1523" y="322"/>
                  <a:pt x="1523" y="357"/>
                  <a:pt x="1537" y="371"/>
                </a:cubicBezTo>
                <a:cubicBezTo>
                  <a:pt x="1607" y="441"/>
                  <a:pt x="1663" y="531"/>
                  <a:pt x="1698" y="622"/>
                </a:cubicBezTo>
                <a:cubicBezTo>
                  <a:pt x="1698" y="650"/>
                  <a:pt x="1719" y="664"/>
                  <a:pt x="1740" y="664"/>
                </a:cubicBezTo>
                <a:cubicBezTo>
                  <a:pt x="1747" y="664"/>
                  <a:pt x="1747" y="664"/>
                  <a:pt x="1754" y="650"/>
                </a:cubicBezTo>
                <a:cubicBezTo>
                  <a:pt x="1782" y="643"/>
                  <a:pt x="1789" y="615"/>
                  <a:pt x="1782" y="587"/>
                </a:cubicBezTo>
                <a:cubicBezTo>
                  <a:pt x="1740" y="482"/>
                  <a:pt x="1684" y="392"/>
                  <a:pt x="1607" y="301"/>
                </a:cubicBezTo>
                <a:cubicBezTo>
                  <a:pt x="1600" y="294"/>
                  <a:pt x="1588" y="290"/>
                  <a:pt x="1575" y="290"/>
                </a:cubicBezTo>
                <a:close/>
                <a:moveTo>
                  <a:pt x="246" y="311"/>
                </a:moveTo>
                <a:cubicBezTo>
                  <a:pt x="229" y="311"/>
                  <a:pt x="212" y="320"/>
                  <a:pt x="203" y="329"/>
                </a:cubicBezTo>
                <a:cubicBezTo>
                  <a:pt x="133" y="420"/>
                  <a:pt x="71" y="524"/>
                  <a:pt x="36" y="629"/>
                </a:cubicBezTo>
                <a:cubicBezTo>
                  <a:pt x="29" y="650"/>
                  <a:pt x="43" y="678"/>
                  <a:pt x="71" y="685"/>
                </a:cubicBezTo>
                <a:lnTo>
                  <a:pt x="92" y="685"/>
                </a:lnTo>
                <a:cubicBezTo>
                  <a:pt x="112" y="685"/>
                  <a:pt x="133" y="671"/>
                  <a:pt x="133" y="650"/>
                </a:cubicBezTo>
                <a:cubicBezTo>
                  <a:pt x="168" y="559"/>
                  <a:pt x="217" y="469"/>
                  <a:pt x="280" y="392"/>
                </a:cubicBezTo>
                <a:cubicBezTo>
                  <a:pt x="301" y="371"/>
                  <a:pt x="287" y="336"/>
                  <a:pt x="273" y="322"/>
                </a:cubicBezTo>
                <a:cubicBezTo>
                  <a:pt x="265" y="314"/>
                  <a:pt x="256" y="311"/>
                  <a:pt x="246" y="311"/>
                </a:cubicBezTo>
                <a:close/>
                <a:moveTo>
                  <a:pt x="50" y="860"/>
                </a:moveTo>
                <a:cubicBezTo>
                  <a:pt x="29" y="860"/>
                  <a:pt x="1" y="888"/>
                  <a:pt x="1" y="916"/>
                </a:cubicBezTo>
                <a:cubicBezTo>
                  <a:pt x="1" y="1027"/>
                  <a:pt x="22" y="1139"/>
                  <a:pt x="64" y="1244"/>
                </a:cubicBezTo>
                <a:cubicBezTo>
                  <a:pt x="64" y="1272"/>
                  <a:pt x="92" y="1279"/>
                  <a:pt x="105" y="1279"/>
                </a:cubicBezTo>
                <a:cubicBezTo>
                  <a:pt x="105" y="1279"/>
                  <a:pt x="112" y="1279"/>
                  <a:pt x="133" y="1272"/>
                </a:cubicBezTo>
                <a:cubicBezTo>
                  <a:pt x="154" y="1265"/>
                  <a:pt x="168" y="1237"/>
                  <a:pt x="154" y="1209"/>
                </a:cubicBezTo>
                <a:cubicBezTo>
                  <a:pt x="119" y="1111"/>
                  <a:pt x="105" y="1020"/>
                  <a:pt x="105" y="916"/>
                </a:cubicBezTo>
                <a:cubicBezTo>
                  <a:pt x="105" y="888"/>
                  <a:pt x="78" y="860"/>
                  <a:pt x="50" y="860"/>
                </a:cubicBezTo>
                <a:close/>
                <a:moveTo>
                  <a:pt x="1796" y="846"/>
                </a:moveTo>
                <a:cubicBezTo>
                  <a:pt x="1768" y="846"/>
                  <a:pt x="1747" y="867"/>
                  <a:pt x="1747" y="895"/>
                </a:cubicBezTo>
                <a:lnTo>
                  <a:pt x="1747" y="923"/>
                </a:lnTo>
                <a:cubicBezTo>
                  <a:pt x="1747" y="1027"/>
                  <a:pt x="1733" y="1125"/>
                  <a:pt x="1698" y="1223"/>
                </a:cubicBezTo>
                <a:cubicBezTo>
                  <a:pt x="1684" y="1237"/>
                  <a:pt x="1698" y="1272"/>
                  <a:pt x="1719" y="1279"/>
                </a:cubicBezTo>
                <a:lnTo>
                  <a:pt x="1740" y="1279"/>
                </a:lnTo>
                <a:cubicBezTo>
                  <a:pt x="1754" y="1279"/>
                  <a:pt x="1775" y="1272"/>
                  <a:pt x="1789" y="1265"/>
                </a:cubicBezTo>
                <a:cubicBezTo>
                  <a:pt x="1831" y="1160"/>
                  <a:pt x="1852" y="1048"/>
                  <a:pt x="1852" y="930"/>
                </a:cubicBezTo>
                <a:lnTo>
                  <a:pt x="1852" y="895"/>
                </a:lnTo>
                <a:cubicBezTo>
                  <a:pt x="1852" y="860"/>
                  <a:pt x="1824" y="846"/>
                  <a:pt x="1796" y="846"/>
                </a:cubicBezTo>
                <a:close/>
                <a:moveTo>
                  <a:pt x="248" y="1425"/>
                </a:moveTo>
                <a:cubicBezTo>
                  <a:pt x="236" y="1425"/>
                  <a:pt x="223" y="1430"/>
                  <a:pt x="210" y="1439"/>
                </a:cubicBezTo>
                <a:cubicBezTo>
                  <a:pt x="182" y="1453"/>
                  <a:pt x="182" y="1488"/>
                  <a:pt x="203" y="1509"/>
                </a:cubicBezTo>
                <a:cubicBezTo>
                  <a:pt x="280" y="1593"/>
                  <a:pt x="371" y="1677"/>
                  <a:pt x="462" y="1726"/>
                </a:cubicBezTo>
                <a:cubicBezTo>
                  <a:pt x="476" y="1733"/>
                  <a:pt x="483" y="1733"/>
                  <a:pt x="490" y="1733"/>
                </a:cubicBezTo>
                <a:cubicBezTo>
                  <a:pt x="511" y="1733"/>
                  <a:pt x="525" y="1726"/>
                  <a:pt x="525" y="1712"/>
                </a:cubicBezTo>
                <a:cubicBezTo>
                  <a:pt x="546" y="1684"/>
                  <a:pt x="532" y="1656"/>
                  <a:pt x="504" y="1635"/>
                </a:cubicBezTo>
                <a:cubicBezTo>
                  <a:pt x="420" y="1586"/>
                  <a:pt x="343" y="1523"/>
                  <a:pt x="280" y="1446"/>
                </a:cubicBezTo>
                <a:cubicBezTo>
                  <a:pt x="273" y="1431"/>
                  <a:pt x="261" y="1425"/>
                  <a:pt x="248" y="1425"/>
                </a:cubicBezTo>
                <a:close/>
                <a:moveTo>
                  <a:pt x="1592" y="1429"/>
                </a:moveTo>
                <a:cubicBezTo>
                  <a:pt x="1577" y="1429"/>
                  <a:pt x="1558" y="1438"/>
                  <a:pt x="1544" y="1446"/>
                </a:cubicBezTo>
                <a:cubicBezTo>
                  <a:pt x="1489" y="1523"/>
                  <a:pt x="1405" y="1586"/>
                  <a:pt x="1321" y="1635"/>
                </a:cubicBezTo>
                <a:cubicBezTo>
                  <a:pt x="1293" y="1656"/>
                  <a:pt x="1286" y="1684"/>
                  <a:pt x="1300" y="1712"/>
                </a:cubicBezTo>
                <a:cubicBezTo>
                  <a:pt x="1314" y="1726"/>
                  <a:pt x="1328" y="1733"/>
                  <a:pt x="1349" y="1733"/>
                </a:cubicBezTo>
                <a:cubicBezTo>
                  <a:pt x="1356" y="1733"/>
                  <a:pt x="1363" y="1733"/>
                  <a:pt x="1363" y="1726"/>
                </a:cubicBezTo>
                <a:cubicBezTo>
                  <a:pt x="1468" y="1663"/>
                  <a:pt x="1551" y="1593"/>
                  <a:pt x="1621" y="1509"/>
                </a:cubicBezTo>
                <a:cubicBezTo>
                  <a:pt x="1642" y="1488"/>
                  <a:pt x="1635" y="1453"/>
                  <a:pt x="1614" y="1439"/>
                </a:cubicBezTo>
                <a:cubicBezTo>
                  <a:pt x="1609" y="1432"/>
                  <a:pt x="1601" y="1429"/>
                  <a:pt x="1592" y="1429"/>
                </a:cubicBezTo>
                <a:close/>
                <a:moveTo>
                  <a:pt x="1076" y="1725"/>
                </a:moveTo>
                <a:cubicBezTo>
                  <a:pt x="1074" y="1725"/>
                  <a:pt x="1072" y="1725"/>
                  <a:pt x="1069" y="1726"/>
                </a:cubicBezTo>
                <a:cubicBezTo>
                  <a:pt x="1021" y="1736"/>
                  <a:pt x="970" y="1742"/>
                  <a:pt x="919" y="1742"/>
                </a:cubicBezTo>
                <a:cubicBezTo>
                  <a:pt x="869" y="1742"/>
                  <a:pt x="818" y="1736"/>
                  <a:pt x="769" y="1726"/>
                </a:cubicBezTo>
                <a:cubicBezTo>
                  <a:pt x="741" y="1726"/>
                  <a:pt x="720" y="1747"/>
                  <a:pt x="706" y="1768"/>
                </a:cubicBezTo>
                <a:cubicBezTo>
                  <a:pt x="706" y="1796"/>
                  <a:pt x="727" y="1824"/>
                  <a:pt x="755" y="1831"/>
                </a:cubicBezTo>
                <a:cubicBezTo>
                  <a:pt x="804" y="1838"/>
                  <a:pt x="860" y="1845"/>
                  <a:pt x="916" y="1845"/>
                </a:cubicBezTo>
                <a:cubicBezTo>
                  <a:pt x="979" y="1845"/>
                  <a:pt x="1035" y="1838"/>
                  <a:pt x="1083" y="1831"/>
                </a:cubicBezTo>
                <a:cubicBezTo>
                  <a:pt x="1111" y="1824"/>
                  <a:pt x="1139" y="1796"/>
                  <a:pt x="1125" y="1768"/>
                </a:cubicBezTo>
                <a:cubicBezTo>
                  <a:pt x="1119" y="1749"/>
                  <a:pt x="1096" y="1725"/>
                  <a:pt x="1076" y="172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4"/>
          <p:cNvSpPr/>
          <p:nvPr/>
        </p:nvSpPr>
        <p:spPr>
          <a:xfrm>
            <a:off x="719996" y="4338764"/>
            <a:ext cx="230100" cy="230100"/>
          </a:xfrm>
          <a:prstGeom prst="rect">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p:nvPr/>
        </p:nvSpPr>
        <p:spPr>
          <a:xfrm>
            <a:off x="7848127" y="4260120"/>
            <a:ext cx="273851" cy="272783"/>
          </a:xfrm>
          <a:custGeom>
            <a:rect b="b" l="l" r="r" t="t"/>
            <a:pathLst>
              <a:path extrusionOk="0" h="1845" w="1852">
                <a:moveTo>
                  <a:pt x="1055" y="1"/>
                </a:moveTo>
                <a:cubicBezTo>
                  <a:pt x="1021" y="1"/>
                  <a:pt x="1000" y="14"/>
                  <a:pt x="1000" y="42"/>
                </a:cubicBezTo>
                <a:cubicBezTo>
                  <a:pt x="1000" y="77"/>
                  <a:pt x="1014" y="105"/>
                  <a:pt x="1041" y="105"/>
                </a:cubicBezTo>
                <a:cubicBezTo>
                  <a:pt x="1146" y="119"/>
                  <a:pt x="1244" y="147"/>
                  <a:pt x="1328" y="196"/>
                </a:cubicBezTo>
                <a:cubicBezTo>
                  <a:pt x="1335" y="210"/>
                  <a:pt x="1349" y="210"/>
                  <a:pt x="1356" y="210"/>
                </a:cubicBezTo>
                <a:cubicBezTo>
                  <a:pt x="1370" y="210"/>
                  <a:pt x="1391" y="196"/>
                  <a:pt x="1398" y="182"/>
                </a:cubicBezTo>
                <a:cubicBezTo>
                  <a:pt x="1419" y="154"/>
                  <a:pt x="1405" y="126"/>
                  <a:pt x="1384" y="112"/>
                </a:cubicBezTo>
                <a:cubicBezTo>
                  <a:pt x="1279" y="49"/>
                  <a:pt x="1174" y="14"/>
                  <a:pt x="1055" y="1"/>
                </a:cubicBezTo>
                <a:close/>
                <a:moveTo>
                  <a:pt x="767" y="4"/>
                </a:moveTo>
                <a:cubicBezTo>
                  <a:pt x="763" y="4"/>
                  <a:pt x="759" y="5"/>
                  <a:pt x="755" y="7"/>
                </a:cubicBezTo>
                <a:cubicBezTo>
                  <a:pt x="636" y="28"/>
                  <a:pt x="532" y="63"/>
                  <a:pt x="441" y="126"/>
                </a:cubicBezTo>
                <a:cubicBezTo>
                  <a:pt x="413" y="147"/>
                  <a:pt x="406" y="168"/>
                  <a:pt x="420" y="196"/>
                </a:cubicBezTo>
                <a:cubicBezTo>
                  <a:pt x="427" y="217"/>
                  <a:pt x="448" y="224"/>
                  <a:pt x="462" y="224"/>
                </a:cubicBezTo>
                <a:cubicBezTo>
                  <a:pt x="476" y="224"/>
                  <a:pt x="483" y="224"/>
                  <a:pt x="490" y="217"/>
                </a:cubicBezTo>
                <a:cubicBezTo>
                  <a:pt x="580" y="161"/>
                  <a:pt x="671" y="126"/>
                  <a:pt x="769" y="112"/>
                </a:cubicBezTo>
                <a:cubicBezTo>
                  <a:pt x="797" y="98"/>
                  <a:pt x="825" y="77"/>
                  <a:pt x="811" y="49"/>
                </a:cubicBezTo>
                <a:cubicBezTo>
                  <a:pt x="805" y="27"/>
                  <a:pt x="786" y="4"/>
                  <a:pt x="767" y="4"/>
                </a:cubicBezTo>
                <a:close/>
                <a:moveTo>
                  <a:pt x="1575" y="290"/>
                </a:moveTo>
                <a:cubicBezTo>
                  <a:pt x="1562" y="290"/>
                  <a:pt x="1548" y="294"/>
                  <a:pt x="1537" y="301"/>
                </a:cubicBezTo>
                <a:cubicBezTo>
                  <a:pt x="1523" y="322"/>
                  <a:pt x="1523" y="357"/>
                  <a:pt x="1537" y="371"/>
                </a:cubicBezTo>
                <a:cubicBezTo>
                  <a:pt x="1607" y="441"/>
                  <a:pt x="1663" y="531"/>
                  <a:pt x="1698" y="622"/>
                </a:cubicBezTo>
                <a:cubicBezTo>
                  <a:pt x="1698" y="650"/>
                  <a:pt x="1719" y="664"/>
                  <a:pt x="1740" y="664"/>
                </a:cubicBezTo>
                <a:cubicBezTo>
                  <a:pt x="1747" y="664"/>
                  <a:pt x="1747" y="664"/>
                  <a:pt x="1754" y="650"/>
                </a:cubicBezTo>
                <a:cubicBezTo>
                  <a:pt x="1782" y="643"/>
                  <a:pt x="1789" y="615"/>
                  <a:pt x="1782" y="587"/>
                </a:cubicBezTo>
                <a:cubicBezTo>
                  <a:pt x="1740" y="482"/>
                  <a:pt x="1684" y="392"/>
                  <a:pt x="1607" y="301"/>
                </a:cubicBezTo>
                <a:cubicBezTo>
                  <a:pt x="1600" y="294"/>
                  <a:pt x="1588" y="290"/>
                  <a:pt x="1575" y="290"/>
                </a:cubicBezTo>
                <a:close/>
                <a:moveTo>
                  <a:pt x="246" y="311"/>
                </a:moveTo>
                <a:cubicBezTo>
                  <a:pt x="229" y="311"/>
                  <a:pt x="212" y="320"/>
                  <a:pt x="203" y="329"/>
                </a:cubicBezTo>
                <a:cubicBezTo>
                  <a:pt x="133" y="420"/>
                  <a:pt x="71" y="524"/>
                  <a:pt x="36" y="629"/>
                </a:cubicBezTo>
                <a:cubicBezTo>
                  <a:pt x="29" y="650"/>
                  <a:pt x="43" y="678"/>
                  <a:pt x="71" y="685"/>
                </a:cubicBezTo>
                <a:lnTo>
                  <a:pt x="92" y="685"/>
                </a:lnTo>
                <a:cubicBezTo>
                  <a:pt x="112" y="685"/>
                  <a:pt x="133" y="671"/>
                  <a:pt x="133" y="650"/>
                </a:cubicBezTo>
                <a:cubicBezTo>
                  <a:pt x="168" y="559"/>
                  <a:pt x="217" y="469"/>
                  <a:pt x="280" y="392"/>
                </a:cubicBezTo>
                <a:cubicBezTo>
                  <a:pt x="301" y="371"/>
                  <a:pt x="287" y="336"/>
                  <a:pt x="273" y="322"/>
                </a:cubicBezTo>
                <a:cubicBezTo>
                  <a:pt x="265" y="314"/>
                  <a:pt x="256" y="311"/>
                  <a:pt x="246" y="311"/>
                </a:cubicBezTo>
                <a:close/>
                <a:moveTo>
                  <a:pt x="50" y="860"/>
                </a:moveTo>
                <a:cubicBezTo>
                  <a:pt x="29" y="860"/>
                  <a:pt x="1" y="888"/>
                  <a:pt x="1" y="916"/>
                </a:cubicBezTo>
                <a:cubicBezTo>
                  <a:pt x="1" y="1027"/>
                  <a:pt x="22" y="1139"/>
                  <a:pt x="64" y="1244"/>
                </a:cubicBezTo>
                <a:cubicBezTo>
                  <a:pt x="64" y="1272"/>
                  <a:pt x="92" y="1279"/>
                  <a:pt x="105" y="1279"/>
                </a:cubicBezTo>
                <a:cubicBezTo>
                  <a:pt x="105" y="1279"/>
                  <a:pt x="112" y="1279"/>
                  <a:pt x="133" y="1272"/>
                </a:cubicBezTo>
                <a:cubicBezTo>
                  <a:pt x="154" y="1265"/>
                  <a:pt x="168" y="1237"/>
                  <a:pt x="154" y="1209"/>
                </a:cubicBezTo>
                <a:cubicBezTo>
                  <a:pt x="119" y="1111"/>
                  <a:pt x="105" y="1020"/>
                  <a:pt x="105" y="916"/>
                </a:cubicBezTo>
                <a:cubicBezTo>
                  <a:pt x="105" y="888"/>
                  <a:pt x="78" y="860"/>
                  <a:pt x="50" y="860"/>
                </a:cubicBezTo>
                <a:close/>
                <a:moveTo>
                  <a:pt x="1796" y="846"/>
                </a:moveTo>
                <a:cubicBezTo>
                  <a:pt x="1768" y="846"/>
                  <a:pt x="1747" y="867"/>
                  <a:pt x="1747" y="895"/>
                </a:cubicBezTo>
                <a:lnTo>
                  <a:pt x="1747" y="923"/>
                </a:lnTo>
                <a:cubicBezTo>
                  <a:pt x="1747" y="1027"/>
                  <a:pt x="1733" y="1125"/>
                  <a:pt x="1698" y="1223"/>
                </a:cubicBezTo>
                <a:cubicBezTo>
                  <a:pt x="1684" y="1237"/>
                  <a:pt x="1698" y="1272"/>
                  <a:pt x="1719" y="1279"/>
                </a:cubicBezTo>
                <a:lnTo>
                  <a:pt x="1740" y="1279"/>
                </a:lnTo>
                <a:cubicBezTo>
                  <a:pt x="1754" y="1279"/>
                  <a:pt x="1775" y="1272"/>
                  <a:pt x="1789" y="1265"/>
                </a:cubicBezTo>
                <a:cubicBezTo>
                  <a:pt x="1831" y="1160"/>
                  <a:pt x="1852" y="1048"/>
                  <a:pt x="1852" y="930"/>
                </a:cubicBezTo>
                <a:lnTo>
                  <a:pt x="1852" y="895"/>
                </a:lnTo>
                <a:cubicBezTo>
                  <a:pt x="1852" y="860"/>
                  <a:pt x="1824" y="846"/>
                  <a:pt x="1796" y="846"/>
                </a:cubicBezTo>
                <a:close/>
                <a:moveTo>
                  <a:pt x="248" y="1425"/>
                </a:moveTo>
                <a:cubicBezTo>
                  <a:pt x="236" y="1425"/>
                  <a:pt x="223" y="1430"/>
                  <a:pt x="210" y="1439"/>
                </a:cubicBezTo>
                <a:cubicBezTo>
                  <a:pt x="182" y="1453"/>
                  <a:pt x="182" y="1488"/>
                  <a:pt x="203" y="1509"/>
                </a:cubicBezTo>
                <a:cubicBezTo>
                  <a:pt x="280" y="1593"/>
                  <a:pt x="371" y="1677"/>
                  <a:pt x="462" y="1726"/>
                </a:cubicBezTo>
                <a:cubicBezTo>
                  <a:pt x="476" y="1733"/>
                  <a:pt x="483" y="1733"/>
                  <a:pt x="490" y="1733"/>
                </a:cubicBezTo>
                <a:cubicBezTo>
                  <a:pt x="511" y="1733"/>
                  <a:pt x="525" y="1726"/>
                  <a:pt x="525" y="1712"/>
                </a:cubicBezTo>
                <a:cubicBezTo>
                  <a:pt x="546" y="1684"/>
                  <a:pt x="532" y="1656"/>
                  <a:pt x="504" y="1635"/>
                </a:cubicBezTo>
                <a:cubicBezTo>
                  <a:pt x="420" y="1586"/>
                  <a:pt x="343" y="1523"/>
                  <a:pt x="280" y="1446"/>
                </a:cubicBezTo>
                <a:cubicBezTo>
                  <a:pt x="273" y="1431"/>
                  <a:pt x="261" y="1425"/>
                  <a:pt x="248" y="1425"/>
                </a:cubicBezTo>
                <a:close/>
                <a:moveTo>
                  <a:pt x="1592" y="1429"/>
                </a:moveTo>
                <a:cubicBezTo>
                  <a:pt x="1577" y="1429"/>
                  <a:pt x="1558" y="1438"/>
                  <a:pt x="1544" y="1446"/>
                </a:cubicBezTo>
                <a:cubicBezTo>
                  <a:pt x="1489" y="1523"/>
                  <a:pt x="1405" y="1586"/>
                  <a:pt x="1321" y="1635"/>
                </a:cubicBezTo>
                <a:cubicBezTo>
                  <a:pt x="1293" y="1656"/>
                  <a:pt x="1286" y="1684"/>
                  <a:pt x="1300" y="1712"/>
                </a:cubicBezTo>
                <a:cubicBezTo>
                  <a:pt x="1314" y="1726"/>
                  <a:pt x="1328" y="1733"/>
                  <a:pt x="1349" y="1733"/>
                </a:cubicBezTo>
                <a:cubicBezTo>
                  <a:pt x="1356" y="1733"/>
                  <a:pt x="1363" y="1733"/>
                  <a:pt x="1363" y="1726"/>
                </a:cubicBezTo>
                <a:cubicBezTo>
                  <a:pt x="1468" y="1663"/>
                  <a:pt x="1551" y="1593"/>
                  <a:pt x="1621" y="1509"/>
                </a:cubicBezTo>
                <a:cubicBezTo>
                  <a:pt x="1642" y="1488"/>
                  <a:pt x="1635" y="1453"/>
                  <a:pt x="1614" y="1439"/>
                </a:cubicBezTo>
                <a:cubicBezTo>
                  <a:pt x="1609" y="1432"/>
                  <a:pt x="1601" y="1429"/>
                  <a:pt x="1592" y="1429"/>
                </a:cubicBezTo>
                <a:close/>
                <a:moveTo>
                  <a:pt x="1076" y="1725"/>
                </a:moveTo>
                <a:cubicBezTo>
                  <a:pt x="1074" y="1725"/>
                  <a:pt x="1072" y="1725"/>
                  <a:pt x="1069" y="1726"/>
                </a:cubicBezTo>
                <a:cubicBezTo>
                  <a:pt x="1021" y="1736"/>
                  <a:pt x="970" y="1742"/>
                  <a:pt x="919" y="1742"/>
                </a:cubicBezTo>
                <a:cubicBezTo>
                  <a:pt x="869" y="1742"/>
                  <a:pt x="818" y="1736"/>
                  <a:pt x="769" y="1726"/>
                </a:cubicBezTo>
                <a:cubicBezTo>
                  <a:pt x="741" y="1726"/>
                  <a:pt x="720" y="1747"/>
                  <a:pt x="706" y="1768"/>
                </a:cubicBezTo>
                <a:cubicBezTo>
                  <a:pt x="706" y="1796"/>
                  <a:pt x="727" y="1824"/>
                  <a:pt x="755" y="1831"/>
                </a:cubicBezTo>
                <a:cubicBezTo>
                  <a:pt x="804" y="1838"/>
                  <a:pt x="860" y="1845"/>
                  <a:pt x="916" y="1845"/>
                </a:cubicBezTo>
                <a:cubicBezTo>
                  <a:pt x="979" y="1845"/>
                  <a:pt x="1035" y="1838"/>
                  <a:pt x="1083" y="1831"/>
                </a:cubicBezTo>
                <a:cubicBezTo>
                  <a:pt x="1111" y="1824"/>
                  <a:pt x="1139" y="1796"/>
                  <a:pt x="1125" y="1768"/>
                </a:cubicBezTo>
                <a:cubicBezTo>
                  <a:pt x="1119" y="1749"/>
                  <a:pt x="1096" y="1725"/>
                  <a:pt x="1076" y="172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p:nvPr/>
        </p:nvSpPr>
        <p:spPr>
          <a:xfrm rot="-709910">
            <a:off x="7852628" y="616740"/>
            <a:ext cx="264827" cy="229290"/>
          </a:xfrm>
          <a:prstGeom prst="triangle">
            <a:avLst>
              <a:gd fmla="val 50000" name="adj"/>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2" name="Shape 42"/>
        <p:cNvGrpSpPr/>
        <p:nvPr/>
      </p:nvGrpSpPr>
      <p:grpSpPr>
        <a:xfrm>
          <a:off x="0" y="0"/>
          <a:ext cx="0" cy="0"/>
          <a:chOff x="0" y="0"/>
          <a:chExt cx="0" cy="0"/>
        </a:xfrm>
      </p:grpSpPr>
      <p:sp>
        <p:nvSpPr>
          <p:cNvPr id="43" name="Google Shape;43;p5"/>
          <p:cNvSpPr txBox="1"/>
          <p:nvPr>
            <p:ph idx="1" type="subTitle"/>
          </p:nvPr>
        </p:nvSpPr>
        <p:spPr>
          <a:xfrm>
            <a:off x="1290750" y="2403975"/>
            <a:ext cx="2907600" cy="524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500"/>
              <a:buFont typeface="Bebas Neue"/>
              <a:buNone/>
              <a:defRPr b="1" sz="3000">
                <a:solidFill>
                  <a:schemeClr val="dk2"/>
                </a:solidFill>
                <a:latin typeface="Viga"/>
                <a:ea typeface="Viga"/>
                <a:cs typeface="Viga"/>
                <a:sym typeface="Viga"/>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44" name="Google Shape;44;p5"/>
          <p:cNvSpPr txBox="1"/>
          <p:nvPr>
            <p:ph idx="2" type="subTitle"/>
          </p:nvPr>
        </p:nvSpPr>
        <p:spPr>
          <a:xfrm>
            <a:off x="4945625" y="1385175"/>
            <a:ext cx="2907600" cy="5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500"/>
              <a:buFont typeface="Bebas Neue"/>
              <a:buNone/>
              <a:defRPr b="1" sz="3000">
                <a:latin typeface="Viga"/>
                <a:ea typeface="Viga"/>
                <a:cs typeface="Viga"/>
                <a:sym typeface="Viga"/>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45" name="Google Shape;45;p5"/>
          <p:cNvSpPr txBox="1"/>
          <p:nvPr>
            <p:ph idx="3" type="subTitle"/>
          </p:nvPr>
        </p:nvSpPr>
        <p:spPr>
          <a:xfrm>
            <a:off x="1290750" y="3021008"/>
            <a:ext cx="2907600" cy="101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 name="Google Shape;46;p5"/>
          <p:cNvSpPr txBox="1"/>
          <p:nvPr>
            <p:ph idx="4" type="subTitle"/>
          </p:nvPr>
        </p:nvSpPr>
        <p:spPr>
          <a:xfrm>
            <a:off x="4945625" y="2002208"/>
            <a:ext cx="2907600" cy="101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 name="Google Shape;47;p5"/>
          <p:cNvSpPr/>
          <p:nvPr/>
        </p:nvSpPr>
        <p:spPr>
          <a:xfrm>
            <a:off x="5068421" y="573889"/>
            <a:ext cx="230100" cy="230100"/>
          </a:xfrm>
          <a:prstGeom prst="rect">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1726260">
            <a:off x="7892062" y="3170519"/>
            <a:ext cx="264902" cy="229323"/>
          </a:xfrm>
          <a:prstGeom prst="triangle">
            <a:avLst>
              <a:gd fmla="val 50000" name="adj"/>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p:nvPr/>
        </p:nvSpPr>
        <p:spPr>
          <a:xfrm>
            <a:off x="3001371" y="4373889"/>
            <a:ext cx="230100" cy="230100"/>
          </a:xfrm>
          <a:prstGeom prst="rect">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a:off x="7872338" y="746650"/>
            <a:ext cx="230100" cy="230100"/>
          </a:xfrm>
          <a:prstGeom prst="ellipse">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a:off x="912800" y="2320525"/>
            <a:ext cx="230100" cy="230100"/>
          </a:xfrm>
          <a:prstGeom prst="ellipse">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a:off x="6037802" y="-1490025"/>
            <a:ext cx="3899175" cy="3042775"/>
          </a:xfrm>
          <a:custGeom>
            <a:rect b="b" l="l" r="r" t="t"/>
            <a:pathLst>
              <a:path extrusionOk="0" h="121711" w="155967">
                <a:moveTo>
                  <a:pt x="2393" y="65115"/>
                </a:moveTo>
                <a:cubicBezTo>
                  <a:pt x="5871" y="75421"/>
                  <a:pt x="16010" y="84339"/>
                  <a:pt x="25765" y="89548"/>
                </a:cubicBezTo>
                <a:cubicBezTo>
                  <a:pt x="35520" y="94757"/>
                  <a:pt x="48080" y="91230"/>
                  <a:pt x="60923" y="96370"/>
                </a:cubicBezTo>
                <a:cubicBezTo>
                  <a:pt x="73766" y="101510"/>
                  <a:pt x="89503" y="117334"/>
                  <a:pt x="102824" y="120387"/>
                </a:cubicBezTo>
                <a:cubicBezTo>
                  <a:pt x="116146" y="123441"/>
                  <a:pt x="131995" y="121078"/>
                  <a:pt x="140852" y="114691"/>
                </a:cubicBezTo>
                <a:cubicBezTo>
                  <a:pt x="149709" y="108304"/>
                  <a:pt x="155918" y="94399"/>
                  <a:pt x="155967" y="82063"/>
                </a:cubicBezTo>
                <a:cubicBezTo>
                  <a:pt x="156016" y="69727"/>
                  <a:pt x="152220" y="52681"/>
                  <a:pt x="141148" y="40673"/>
                </a:cubicBezTo>
                <a:cubicBezTo>
                  <a:pt x="130077" y="28665"/>
                  <a:pt x="106571" y="16657"/>
                  <a:pt x="89538" y="10014"/>
                </a:cubicBezTo>
                <a:cubicBezTo>
                  <a:pt x="72505" y="3371"/>
                  <a:pt x="53057" y="-2134"/>
                  <a:pt x="38950" y="816"/>
                </a:cubicBezTo>
                <a:cubicBezTo>
                  <a:pt x="24844" y="3766"/>
                  <a:pt x="10992" y="16998"/>
                  <a:pt x="4899" y="27714"/>
                </a:cubicBezTo>
                <a:cubicBezTo>
                  <a:pt x="-1194" y="38431"/>
                  <a:pt x="-1085" y="54809"/>
                  <a:pt x="2393" y="65115"/>
                </a:cubicBezTo>
                <a:close/>
              </a:path>
            </a:pathLst>
          </a:custGeom>
          <a:solidFill>
            <a:srgbClr val="DCA351">
              <a:alpha val="37050"/>
            </a:srgbClr>
          </a:solidFill>
          <a:ln>
            <a:noFill/>
          </a:ln>
        </p:spPr>
      </p:sp>
      <p:sp>
        <p:nvSpPr>
          <p:cNvPr id="53" name="Google Shape;53;p5"/>
          <p:cNvSpPr/>
          <p:nvPr/>
        </p:nvSpPr>
        <p:spPr>
          <a:xfrm>
            <a:off x="-897150" y="-1806450"/>
            <a:ext cx="4285478" cy="2610459"/>
          </a:xfrm>
          <a:custGeom>
            <a:rect b="b" l="l" r="r" t="t"/>
            <a:pathLst>
              <a:path extrusionOk="0" h="124634" w="177214">
                <a:moveTo>
                  <a:pt x="18289" y="18486"/>
                </a:moveTo>
                <a:cubicBezTo>
                  <a:pt x="26417" y="10231"/>
                  <a:pt x="34799" y="6167"/>
                  <a:pt x="48769" y="3246"/>
                </a:cubicBezTo>
                <a:cubicBezTo>
                  <a:pt x="62739" y="325"/>
                  <a:pt x="85853" y="-1072"/>
                  <a:pt x="102109" y="960"/>
                </a:cubicBezTo>
                <a:cubicBezTo>
                  <a:pt x="118365" y="2992"/>
                  <a:pt x="134090" y="6100"/>
                  <a:pt x="146305" y="15438"/>
                </a:cubicBezTo>
                <a:cubicBezTo>
                  <a:pt x="158521" y="24776"/>
                  <a:pt x="171380" y="44033"/>
                  <a:pt x="175402" y="56987"/>
                </a:cubicBezTo>
                <a:cubicBezTo>
                  <a:pt x="179424" y="69942"/>
                  <a:pt x="176302" y="83326"/>
                  <a:pt x="170436" y="93165"/>
                </a:cubicBezTo>
                <a:cubicBezTo>
                  <a:pt x="164571" y="103004"/>
                  <a:pt x="154456" y="110820"/>
                  <a:pt x="140209" y="116022"/>
                </a:cubicBezTo>
                <a:cubicBezTo>
                  <a:pt x="125962" y="121224"/>
                  <a:pt x="105148" y="125776"/>
                  <a:pt x="84955" y="124379"/>
                </a:cubicBezTo>
                <a:cubicBezTo>
                  <a:pt x="64762" y="122982"/>
                  <a:pt x="33210" y="119574"/>
                  <a:pt x="19051" y="107640"/>
                </a:cubicBezTo>
                <a:cubicBezTo>
                  <a:pt x="4892" y="95706"/>
                  <a:pt x="128" y="67635"/>
                  <a:pt x="1" y="52776"/>
                </a:cubicBezTo>
                <a:cubicBezTo>
                  <a:pt x="-126" y="37917"/>
                  <a:pt x="10161" y="26741"/>
                  <a:pt x="18289" y="18486"/>
                </a:cubicBezTo>
                <a:close/>
              </a:path>
            </a:pathLst>
          </a:custGeom>
          <a:solidFill>
            <a:srgbClr val="DCA351">
              <a:alpha val="37050"/>
            </a:srgbClr>
          </a:solidFill>
          <a:ln>
            <a:noFill/>
          </a:ln>
        </p:spPr>
      </p:sp>
      <p:sp>
        <p:nvSpPr>
          <p:cNvPr id="54" name="Google Shape;54;p5"/>
          <p:cNvSpPr/>
          <p:nvPr/>
        </p:nvSpPr>
        <p:spPr>
          <a:xfrm rot="3141951">
            <a:off x="-1114390" y="4167332"/>
            <a:ext cx="3390401" cy="1520713"/>
          </a:xfrm>
          <a:custGeom>
            <a:rect b="b" l="l" r="r" t="t"/>
            <a:pathLst>
              <a:path extrusionOk="0" h="4776" w="10648">
                <a:moveTo>
                  <a:pt x="6474" y="1"/>
                </a:moveTo>
                <a:cubicBezTo>
                  <a:pt x="6302" y="1"/>
                  <a:pt x="6122" y="6"/>
                  <a:pt x="5935" y="16"/>
                </a:cubicBezTo>
                <a:cubicBezTo>
                  <a:pt x="5935" y="16"/>
                  <a:pt x="507" y="428"/>
                  <a:pt x="193" y="2810"/>
                </a:cubicBezTo>
                <a:cubicBezTo>
                  <a:pt x="0" y="4268"/>
                  <a:pt x="1584" y="4776"/>
                  <a:pt x="3325" y="4776"/>
                </a:cubicBezTo>
                <a:cubicBezTo>
                  <a:pt x="4419" y="4776"/>
                  <a:pt x="5575" y="4575"/>
                  <a:pt x="6389" y="4284"/>
                </a:cubicBezTo>
                <a:cubicBezTo>
                  <a:pt x="10213" y="2922"/>
                  <a:pt x="10648" y="1"/>
                  <a:pt x="6474" y="1"/>
                </a:cubicBezTo>
                <a:close/>
              </a:path>
            </a:pathLst>
          </a:custGeom>
          <a:solidFill>
            <a:srgbClr val="DCA351">
              <a:alpha val="37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6"/>
          <p:cNvSpPr/>
          <p:nvPr/>
        </p:nvSpPr>
        <p:spPr>
          <a:xfrm>
            <a:off x="6400177" y="-1741650"/>
            <a:ext cx="3899175" cy="3042775"/>
          </a:xfrm>
          <a:custGeom>
            <a:rect b="b" l="l" r="r" t="t"/>
            <a:pathLst>
              <a:path extrusionOk="0" h="121711" w="155967">
                <a:moveTo>
                  <a:pt x="2393" y="65115"/>
                </a:moveTo>
                <a:cubicBezTo>
                  <a:pt x="5871" y="75421"/>
                  <a:pt x="16010" y="84339"/>
                  <a:pt x="25765" y="89548"/>
                </a:cubicBezTo>
                <a:cubicBezTo>
                  <a:pt x="35520" y="94757"/>
                  <a:pt x="48080" y="91230"/>
                  <a:pt x="60923" y="96370"/>
                </a:cubicBezTo>
                <a:cubicBezTo>
                  <a:pt x="73766" y="101510"/>
                  <a:pt x="89503" y="117334"/>
                  <a:pt x="102824" y="120387"/>
                </a:cubicBezTo>
                <a:cubicBezTo>
                  <a:pt x="116146" y="123441"/>
                  <a:pt x="131995" y="121078"/>
                  <a:pt x="140852" y="114691"/>
                </a:cubicBezTo>
                <a:cubicBezTo>
                  <a:pt x="149709" y="108304"/>
                  <a:pt x="155918" y="94399"/>
                  <a:pt x="155967" y="82063"/>
                </a:cubicBezTo>
                <a:cubicBezTo>
                  <a:pt x="156016" y="69727"/>
                  <a:pt x="152220" y="52681"/>
                  <a:pt x="141148" y="40673"/>
                </a:cubicBezTo>
                <a:cubicBezTo>
                  <a:pt x="130077" y="28665"/>
                  <a:pt x="106571" y="16657"/>
                  <a:pt x="89538" y="10014"/>
                </a:cubicBezTo>
                <a:cubicBezTo>
                  <a:pt x="72505" y="3371"/>
                  <a:pt x="53057" y="-2134"/>
                  <a:pt x="38950" y="816"/>
                </a:cubicBezTo>
                <a:cubicBezTo>
                  <a:pt x="24844" y="3766"/>
                  <a:pt x="10992" y="16998"/>
                  <a:pt x="4899" y="27714"/>
                </a:cubicBezTo>
                <a:cubicBezTo>
                  <a:pt x="-1194" y="38431"/>
                  <a:pt x="-1085" y="54809"/>
                  <a:pt x="2393" y="65115"/>
                </a:cubicBezTo>
                <a:close/>
              </a:path>
            </a:pathLst>
          </a:custGeom>
          <a:solidFill>
            <a:srgbClr val="DCA351">
              <a:alpha val="37050"/>
            </a:srgbClr>
          </a:solidFill>
          <a:ln>
            <a:noFill/>
          </a:ln>
        </p:spPr>
      </p:sp>
      <p:sp>
        <p:nvSpPr>
          <p:cNvPr id="57" name="Google Shape;57;p6"/>
          <p:cNvSpPr/>
          <p:nvPr/>
        </p:nvSpPr>
        <p:spPr>
          <a:xfrm rot="-2489778">
            <a:off x="-1712526" y="-1118014"/>
            <a:ext cx="4285440" cy="2610428"/>
          </a:xfrm>
          <a:custGeom>
            <a:rect b="b" l="l" r="r" t="t"/>
            <a:pathLst>
              <a:path extrusionOk="0" h="124634" w="177214">
                <a:moveTo>
                  <a:pt x="18289" y="18486"/>
                </a:moveTo>
                <a:cubicBezTo>
                  <a:pt x="26417" y="10231"/>
                  <a:pt x="34799" y="6167"/>
                  <a:pt x="48769" y="3246"/>
                </a:cubicBezTo>
                <a:cubicBezTo>
                  <a:pt x="62739" y="325"/>
                  <a:pt x="85853" y="-1072"/>
                  <a:pt x="102109" y="960"/>
                </a:cubicBezTo>
                <a:cubicBezTo>
                  <a:pt x="118365" y="2992"/>
                  <a:pt x="134090" y="6100"/>
                  <a:pt x="146305" y="15438"/>
                </a:cubicBezTo>
                <a:cubicBezTo>
                  <a:pt x="158521" y="24776"/>
                  <a:pt x="171380" y="44033"/>
                  <a:pt x="175402" y="56987"/>
                </a:cubicBezTo>
                <a:cubicBezTo>
                  <a:pt x="179424" y="69942"/>
                  <a:pt x="176302" y="83326"/>
                  <a:pt x="170436" y="93165"/>
                </a:cubicBezTo>
                <a:cubicBezTo>
                  <a:pt x="164571" y="103004"/>
                  <a:pt x="154456" y="110820"/>
                  <a:pt x="140209" y="116022"/>
                </a:cubicBezTo>
                <a:cubicBezTo>
                  <a:pt x="125962" y="121224"/>
                  <a:pt x="105148" y="125776"/>
                  <a:pt x="84955" y="124379"/>
                </a:cubicBezTo>
                <a:cubicBezTo>
                  <a:pt x="64762" y="122982"/>
                  <a:pt x="33210" y="119574"/>
                  <a:pt x="19051" y="107640"/>
                </a:cubicBezTo>
                <a:cubicBezTo>
                  <a:pt x="4892" y="95706"/>
                  <a:pt x="128" y="67635"/>
                  <a:pt x="1" y="52776"/>
                </a:cubicBezTo>
                <a:cubicBezTo>
                  <a:pt x="-126" y="37917"/>
                  <a:pt x="10161" y="26741"/>
                  <a:pt x="18289" y="18486"/>
                </a:cubicBezTo>
                <a:close/>
              </a:path>
            </a:pathLst>
          </a:custGeom>
          <a:solidFill>
            <a:srgbClr val="DCA351">
              <a:alpha val="37050"/>
            </a:srgbClr>
          </a:solidFill>
          <a:ln>
            <a:noFill/>
          </a:ln>
        </p:spPr>
      </p:sp>
      <p:sp>
        <p:nvSpPr>
          <p:cNvPr id="58" name="Google Shape;58;p6"/>
          <p:cNvSpPr/>
          <p:nvPr/>
        </p:nvSpPr>
        <p:spPr>
          <a:xfrm rot="3141951">
            <a:off x="-1345890" y="4559882"/>
            <a:ext cx="3390401" cy="1520713"/>
          </a:xfrm>
          <a:custGeom>
            <a:rect b="b" l="l" r="r" t="t"/>
            <a:pathLst>
              <a:path extrusionOk="0" h="4776" w="10648">
                <a:moveTo>
                  <a:pt x="6474" y="1"/>
                </a:moveTo>
                <a:cubicBezTo>
                  <a:pt x="6302" y="1"/>
                  <a:pt x="6122" y="6"/>
                  <a:pt x="5935" y="16"/>
                </a:cubicBezTo>
                <a:cubicBezTo>
                  <a:pt x="5935" y="16"/>
                  <a:pt x="507" y="428"/>
                  <a:pt x="193" y="2810"/>
                </a:cubicBezTo>
                <a:cubicBezTo>
                  <a:pt x="0" y="4268"/>
                  <a:pt x="1584" y="4776"/>
                  <a:pt x="3325" y="4776"/>
                </a:cubicBezTo>
                <a:cubicBezTo>
                  <a:pt x="4419" y="4776"/>
                  <a:pt x="5575" y="4575"/>
                  <a:pt x="6389" y="4284"/>
                </a:cubicBezTo>
                <a:cubicBezTo>
                  <a:pt x="10213" y="2922"/>
                  <a:pt x="10648" y="1"/>
                  <a:pt x="6474" y="1"/>
                </a:cubicBezTo>
                <a:close/>
              </a:path>
            </a:pathLst>
          </a:custGeom>
          <a:solidFill>
            <a:srgbClr val="DCA351">
              <a:alpha val="37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0" name="Google Shape;60;p6"/>
          <p:cNvSpPr/>
          <p:nvPr/>
        </p:nvSpPr>
        <p:spPr>
          <a:xfrm rot="1726260">
            <a:off x="409462" y="4653594"/>
            <a:ext cx="264902" cy="229323"/>
          </a:xfrm>
          <a:prstGeom prst="triangle">
            <a:avLst>
              <a:gd fmla="val 50000" name="adj"/>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a:off x="7973400" y="515000"/>
            <a:ext cx="230100" cy="230100"/>
          </a:xfrm>
          <a:prstGeom prst="ellipse">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sp>
        <p:nvSpPr>
          <p:cNvPr id="63" name="Google Shape;63;p7"/>
          <p:cNvSpPr txBox="1"/>
          <p:nvPr>
            <p:ph type="title"/>
          </p:nvPr>
        </p:nvSpPr>
        <p:spPr>
          <a:xfrm>
            <a:off x="720000" y="445025"/>
            <a:ext cx="52263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4" name="Google Shape;64;p7"/>
          <p:cNvSpPr txBox="1"/>
          <p:nvPr>
            <p:ph idx="1" type="body"/>
          </p:nvPr>
        </p:nvSpPr>
        <p:spPr>
          <a:xfrm>
            <a:off x="726450" y="1266900"/>
            <a:ext cx="4015200" cy="26097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rgbClr val="434343"/>
              </a:buClr>
              <a:buSzPts val="1400"/>
              <a:buChar char="●"/>
              <a:defRPr sz="1400">
                <a:solidFill>
                  <a:srgbClr val="434343"/>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
        <p:nvSpPr>
          <p:cNvPr id="65" name="Google Shape;65;p7"/>
          <p:cNvSpPr/>
          <p:nvPr/>
        </p:nvSpPr>
        <p:spPr>
          <a:xfrm>
            <a:off x="6219002" y="2838175"/>
            <a:ext cx="3899175" cy="3042775"/>
          </a:xfrm>
          <a:custGeom>
            <a:rect b="b" l="l" r="r" t="t"/>
            <a:pathLst>
              <a:path extrusionOk="0" h="121711" w="155967">
                <a:moveTo>
                  <a:pt x="2393" y="65115"/>
                </a:moveTo>
                <a:cubicBezTo>
                  <a:pt x="5871" y="75421"/>
                  <a:pt x="16010" y="84339"/>
                  <a:pt x="25765" y="89548"/>
                </a:cubicBezTo>
                <a:cubicBezTo>
                  <a:pt x="35520" y="94757"/>
                  <a:pt x="48080" y="91230"/>
                  <a:pt x="60923" y="96370"/>
                </a:cubicBezTo>
                <a:cubicBezTo>
                  <a:pt x="73766" y="101510"/>
                  <a:pt x="89503" y="117334"/>
                  <a:pt x="102824" y="120387"/>
                </a:cubicBezTo>
                <a:cubicBezTo>
                  <a:pt x="116146" y="123441"/>
                  <a:pt x="131995" y="121078"/>
                  <a:pt x="140852" y="114691"/>
                </a:cubicBezTo>
                <a:cubicBezTo>
                  <a:pt x="149709" y="108304"/>
                  <a:pt x="155918" y="94399"/>
                  <a:pt x="155967" y="82063"/>
                </a:cubicBezTo>
                <a:cubicBezTo>
                  <a:pt x="156016" y="69727"/>
                  <a:pt x="152220" y="52681"/>
                  <a:pt x="141148" y="40673"/>
                </a:cubicBezTo>
                <a:cubicBezTo>
                  <a:pt x="130077" y="28665"/>
                  <a:pt x="106571" y="16657"/>
                  <a:pt x="89538" y="10014"/>
                </a:cubicBezTo>
                <a:cubicBezTo>
                  <a:pt x="72505" y="3371"/>
                  <a:pt x="53057" y="-2134"/>
                  <a:pt x="38950" y="816"/>
                </a:cubicBezTo>
                <a:cubicBezTo>
                  <a:pt x="24844" y="3766"/>
                  <a:pt x="10992" y="16998"/>
                  <a:pt x="4899" y="27714"/>
                </a:cubicBezTo>
                <a:cubicBezTo>
                  <a:pt x="-1194" y="38431"/>
                  <a:pt x="-1085" y="54809"/>
                  <a:pt x="2393" y="65115"/>
                </a:cubicBezTo>
                <a:close/>
              </a:path>
            </a:pathLst>
          </a:custGeom>
          <a:solidFill>
            <a:srgbClr val="DCA351">
              <a:alpha val="37050"/>
            </a:srgbClr>
          </a:solidFill>
          <a:ln>
            <a:noFill/>
          </a:ln>
        </p:spPr>
      </p:sp>
      <p:sp>
        <p:nvSpPr>
          <p:cNvPr id="66" name="Google Shape;66;p7"/>
          <p:cNvSpPr/>
          <p:nvPr/>
        </p:nvSpPr>
        <p:spPr>
          <a:xfrm>
            <a:off x="-1107650" y="4246576"/>
            <a:ext cx="3641748" cy="2218485"/>
          </a:xfrm>
          <a:custGeom>
            <a:rect b="b" l="l" r="r" t="t"/>
            <a:pathLst>
              <a:path extrusionOk="0" h="124634" w="177214">
                <a:moveTo>
                  <a:pt x="18289" y="18486"/>
                </a:moveTo>
                <a:cubicBezTo>
                  <a:pt x="26417" y="10231"/>
                  <a:pt x="34799" y="6167"/>
                  <a:pt x="48769" y="3246"/>
                </a:cubicBezTo>
                <a:cubicBezTo>
                  <a:pt x="62739" y="325"/>
                  <a:pt x="85853" y="-1072"/>
                  <a:pt x="102109" y="960"/>
                </a:cubicBezTo>
                <a:cubicBezTo>
                  <a:pt x="118365" y="2992"/>
                  <a:pt x="134090" y="6100"/>
                  <a:pt x="146305" y="15438"/>
                </a:cubicBezTo>
                <a:cubicBezTo>
                  <a:pt x="158521" y="24776"/>
                  <a:pt x="171380" y="44033"/>
                  <a:pt x="175402" y="56987"/>
                </a:cubicBezTo>
                <a:cubicBezTo>
                  <a:pt x="179424" y="69942"/>
                  <a:pt x="176302" y="83326"/>
                  <a:pt x="170436" y="93165"/>
                </a:cubicBezTo>
                <a:cubicBezTo>
                  <a:pt x="164571" y="103004"/>
                  <a:pt x="154456" y="110820"/>
                  <a:pt x="140209" y="116022"/>
                </a:cubicBezTo>
                <a:cubicBezTo>
                  <a:pt x="125962" y="121224"/>
                  <a:pt x="105148" y="125776"/>
                  <a:pt x="84955" y="124379"/>
                </a:cubicBezTo>
                <a:cubicBezTo>
                  <a:pt x="64762" y="122982"/>
                  <a:pt x="33210" y="119574"/>
                  <a:pt x="19051" y="107640"/>
                </a:cubicBezTo>
                <a:cubicBezTo>
                  <a:pt x="4892" y="95706"/>
                  <a:pt x="128" y="67635"/>
                  <a:pt x="1" y="52776"/>
                </a:cubicBezTo>
                <a:cubicBezTo>
                  <a:pt x="-126" y="37917"/>
                  <a:pt x="10161" y="26741"/>
                  <a:pt x="18289" y="18486"/>
                </a:cubicBezTo>
                <a:close/>
              </a:path>
            </a:pathLst>
          </a:custGeom>
          <a:solidFill>
            <a:srgbClr val="DCA351">
              <a:alpha val="37050"/>
            </a:srgbClr>
          </a:solidFill>
          <a:ln>
            <a:noFill/>
          </a:ln>
        </p:spPr>
      </p:sp>
      <p:sp>
        <p:nvSpPr>
          <p:cNvPr id="67" name="Google Shape;67;p7"/>
          <p:cNvSpPr/>
          <p:nvPr/>
        </p:nvSpPr>
        <p:spPr>
          <a:xfrm rot="3141951">
            <a:off x="6847460" y="935382"/>
            <a:ext cx="3390401" cy="1520713"/>
          </a:xfrm>
          <a:custGeom>
            <a:rect b="b" l="l" r="r" t="t"/>
            <a:pathLst>
              <a:path extrusionOk="0" h="4776" w="10648">
                <a:moveTo>
                  <a:pt x="6474" y="1"/>
                </a:moveTo>
                <a:cubicBezTo>
                  <a:pt x="6302" y="1"/>
                  <a:pt x="6122" y="6"/>
                  <a:pt x="5935" y="16"/>
                </a:cubicBezTo>
                <a:cubicBezTo>
                  <a:pt x="5935" y="16"/>
                  <a:pt x="507" y="428"/>
                  <a:pt x="193" y="2810"/>
                </a:cubicBezTo>
                <a:cubicBezTo>
                  <a:pt x="0" y="4268"/>
                  <a:pt x="1584" y="4776"/>
                  <a:pt x="3325" y="4776"/>
                </a:cubicBezTo>
                <a:cubicBezTo>
                  <a:pt x="4419" y="4776"/>
                  <a:pt x="5575" y="4575"/>
                  <a:pt x="6389" y="4284"/>
                </a:cubicBezTo>
                <a:cubicBezTo>
                  <a:pt x="10213" y="2922"/>
                  <a:pt x="10648" y="1"/>
                  <a:pt x="6474" y="1"/>
                </a:cubicBezTo>
                <a:close/>
              </a:path>
            </a:pathLst>
          </a:custGeom>
          <a:solidFill>
            <a:srgbClr val="DCA351">
              <a:alpha val="37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7"/>
          <p:cNvSpPr/>
          <p:nvPr/>
        </p:nvSpPr>
        <p:spPr>
          <a:xfrm rot="1726260">
            <a:off x="1702762" y="4235694"/>
            <a:ext cx="264902" cy="229323"/>
          </a:xfrm>
          <a:prstGeom prst="triangle">
            <a:avLst>
              <a:gd fmla="val 50000" name="adj"/>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7"/>
          <p:cNvSpPr/>
          <p:nvPr/>
        </p:nvSpPr>
        <p:spPr>
          <a:xfrm>
            <a:off x="6056300" y="424450"/>
            <a:ext cx="230100" cy="230100"/>
          </a:xfrm>
          <a:prstGeom prst="ellipse">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a:off x="6405783" y="4049589"/>
            <a:ext cx="230100" cy="230100"/>
          </a:xfrm>
          <a:prstGeom prst="rect">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1" name="Shape 71"/>
        <p:cNvGrpSpPr/>
        <p:nvPr/>
      </p:nvGrpSpPr>
      <p:grpSpPr>
        <a:xfrm>
          <a:off x="0" y="0"/>
          <a:ext cx="0" cy="0"/>
          <a:chOff x="0" y="0"/>
          <a:chExt cx="0" cy="0"/>
        </a:xfrm>
      </p:grpSpPr>
      <p:sp>
        <p:nvSpPr>
          <p:cNvPr id="72" name="Google Shape;72;p8"/>
          <p:cNvSpPr txBox="1"/>
          <p:nvPr>
            <p:ph type="title"/>
          </p:nvPr>
        </p:nvSpPr>
        <p:spPr>
          <a:xfrm>
            <a:off x="2480400" y="1494450"/>
            <a:ext cx="4183200" cy="21546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6000"/>
              <a:buNone/>
              <a:defRPr b="1"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73" name="Google Shape;73;p8"/>
          <p:cNvSpPr/>
          <p:nvPr/>
        </p:nvSpPr>
        <p:spPr>
          <a:xfrm rot="-10544299">
            <a:off x="4950643" y="3849087"/>
            <a:ext cx="4602413" cy="2064332"/>
          </a:xfrm>
          <a:custGeom>
            <a:rect b="b" l="l" r="r" t="t"/>
            <a:pathLst>
              <a:path extrusionOk="0" h="4776" w="10648">
                <a:moveTo>
                  <a:pt x="6474" y="1"/>
                </a:moveTo>
                <a:cubicBezTo>
                  <a:pt x="6302" y="1"/>
                  <a:pt x="6122" y="6"/>
                  <a:pt x="5935" y="16"/>
                </a:cubicBezTo>
                <a:cubicBezTo>
                  <a:pt x="5935" y="16"/>
                  <a:pt x="507" y="428"/>
                  <a:pt x="193" y="2810"/>
                </a:cubicBezTo>
                <a:cubicBezTo>
                  <a:pt x="0" y="4268"/>
                  <a:pt x="1584" y="4776"/>
                  <a:pt x="3325" y="4776"/>
                </a:cubicBezTo>
                <a:cubicBezTo>
                  <a:pt x="4419" y="4776"/>
                  <a:pt x="5575" y="4575"/>
                  <a:pt x="6389" y="4284"/>
                </a:cubicBezTo>
                <a:cubicBezTo>
                  <a:pt x="10213" y="2922"/>
                  <a:pt x="10648" y="1"/>
                  <a:pt x="6474" y="1"/>
                </a:cubicBezTo>
                <a:close/>
              </a:path>
            </a:pathLst>
          </a:custGeom>
          <a:solidFill>
            <a:srgbClr val="DCA351">
              <a:alpha val="37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rot="-1406393">
            <a:off x="6402965" y="-879390"/>
            <a:ext cx="2980394" cy="2837785"/>
          </a:xfrm>
          <a:custGeom>
            <a:rect b="b" l="l" r="r" t="t"/>
            <a:pathLst>
              <a:path extrusionOk="0" h="89435" w="93943">
                <a:moveTo>
                  <a:pt x="91329" y="77198"/>
                </a:moveTo>
                <a:cubicBezTo>
                  <a:pt x="87651" y="87124"/>
                  <a:pt x="76002" y="92094"/>
                  <a:pt x="68014" y="87992"/>
                </a:cubicBezTo>
                <a:cubicBezTo>
                  <a:pt x="60026" y="83890"/>
                  <a:pt x="53276" y="62641"/>
                  <a:pt x="43403" y="52587"/>
                </a:cubicBezTo>
                <a:cubicBezTo>
                  <a:pt x="33530" y="42533"/>
                  <a:pt x="15312" y="36160"/>
                  <a:pt x="8778" y="27669"/>
                </a:cubicBezTo>
                <a:cubicBezTo>
                  <a:pt x="2244" y="19178"/>
                  <a:pt x="-4648" y="5333"/>
                  <a:pt x="4198" y="1639"/>
                </a:cubicBezTo>
                <a:cubicBezTo>
                  <a:pt x="13044" y="-2054"/>
                  <a:pt x="47541" y="1042"/>
                  <a:pt x="61855" y="5508"/>
                </a:cubicBezTo>
                <a:cubicBezTo>
                  <a:pt x="76169" y="9974"/>
                  <a:pt x="85168" y="16487"/>
                  <a:pt x="90080" y="28435"/>
                </a:cubicBezTo>
                <a:cubicBezTo>
                  <a:pt x="94992" y="40383"/>
                  <a:pt x="95007" y="67272"/>
                  <a:pt x="91329" y="77198"/>
                </a:cubicBezTo>
                <a:close/>
              </a:path>
            </a:pathLst>
          </a:custGeom>
          <a:solidFill>
            <a:srgbClr val="DCA351">
              <a:alpha val="37050"/>
            </a:srgbClr>
          </a:solidFill>
          <a:ln>
            <a:noFill/>
          </a:ln>
        </p:spPr>
      </p:sp>
      <p:sp>
        <p:nvSpPr>
          <p:cNvPr id="75" name="Google Shape;75;p8"/>
          <p:cNvSpPr/>
          <p:nvPr/>
        </p:nvSpPr>
        <p:spPr>
          <a:xfrm>
            <a:off x="-1367400" y="-1531775"/>
            <a:ext cx="4285478" cy="3137349"/>
          </a:xfrm>
          <a:custGeom>
            <a:rect b="b" l="l" r="r" t="t"/>
            <a:pathLst>
              <a:path extrusionOk="0" h="124634" w="177214">
                <a:moveTo>
                  <a:pt x="18289" y="18486"/>
                </a:moveTo>
                <a:cubicBezTo>
                  <a:pt x="26417" y="10231"/>
                  <a:pt x="34799" y="6167"/>
                  <a:pt x="48769" y="3246"/>
                </a:cubicBezTo>
                <a:cubicBezTo>
                  <a:pt x="62739" y="325"/>
                  <a:pt x="85853" y="-1072"/>
                  <a:pt x="102109" y="960"/>
                </a:cubicBezTo>
                <a:cubicBezTo>
                  <a:pt x="118365" y="2992"/>
                  <a:pt x="134090" y="6100"/>
                  <a:pt x="146305" y="15438"/>
                </a:cubicBezTo>
                <a:cubicBezTo>
                  <a:pt x="158521" y="24776"/>
                  <a:pt x="171380" y="44033"/>
                  <a:pt x="175402" y="56987"/>
                </a:cubicBezTo>
                <a:cubicBezTo>
                  <a:pt x="179424" y="69942"/>
                  <a:pt x="176302" y="83326"/>
                  <a:pt x="170436" y="93165"/>
                </a:cubicBezTo>
                <a:cubicBezTo>
                  <a:pt x="164571" y="103004"/>
                  <a:pt x="154456" y="110820"/>
                  <a:pt x="140209" y="116022"/>
                </a:cubicBezTo>
                <a:cubicBezTo>
                  <a:pt x="125962" y="121224"/>
                  <a:pt x="105148" y="125776"/>
                  <a:pt x="84955" y="124379"/>
                </a:cubicBezTo>
                <a:cubicBezTo>
                  <a:pt x="64762" y="122982"/>
                  <a:pt x="33210" y="119574"/>
                  <a:pt x="19051" y="107640"/>
                </a:cubicBezTo>
                <a:cubicBezTo>
                  <a:pt x="4892" y="95706"/>
                  <a:pt x="128" y="67635"/>
                  <a:pt x="1" y="52776"/>
                </a:cubicBezTo>
                <a:cubicBezTo>
                  <a:pt x="-126" y="37917"/>
                  <a:pt x="10161" y="26741"/>
                  <a:pt x="18289" y="18486"/>
                </a:cubicBezTo>
                <a:close/>
              </a:path>
            </a:pathLst>
          </a:custGeom>
          <a:solidFill>
            <a:srgbClr val="DCA351">
              <a:alpha val="37050"/>
            </a:srgbClr>
          </a:solidFill>
          <a:ln>
            <a:noFill/>
          </a:ln>
        </p:spPr>
      </p:sp>
      <p:sp>
        <p:nvSpPr>
          <p:cNvPr id="76" name="Google Shape;76;p8"/>
          <p:cNvSpPr/>
          <p:nvPr/>
        </p:nvSpPr>
        <p:spPr>
          <a:xfrm>
            <a:off x="4258146" y="592339"/>
            <a:ext cx="230100" cy="230100"/>
          </a:xfrm>
          <a:prstGeom prst="rect">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1726260">
            <a:off x="4785362" y="4013969"/>
            <a:ext cx="264902" cy="229323"/>
          </a:xfrm>
          <a:prstGeom prst="triangle">
            <a:avLst>
              <a:gd fmla="val 50000" name="adj"/>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a:off x="1088925" y="539500"/>
            <a:ext cx="230100" cy="230100"/>
          </a:xfrm>
          <a:prstGeom prst="ellipse">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a:off x="7278750" y="679850"/>
            <a:ext cx="230100" cy="230100"/>
          </a:xfrm>
          <a:prstGeom prst="ellipse">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a:off x="357937" y="2087335"/>
            <a:ext cx="264900" cy="229200"/>
          </a:xfrm>
          <a:prstGeom prst="triangle">
            <a:avLst>
              <a:gd fmla="val 50000" name="adj"/>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1" name="Shape 81"/>
        <p:cNvGrpSpPr/>
        <p:nvPr/>
      </p:nvGrpSpPr>
      <p:grpSpPr>
        <a:xfrm>
          <a:off x="0" y="0"/>
          <a:ext cx="0" cy="0"/>
          <a:chOff x="0" y="0"/>
          <a:chExt cx="0" cy="0"/>
        </a:xfrm>
      </p:grpSpPr>
      <p:sp>
        <p:nvSpPr>
          <p:cNvPr id="82" name="Google Shape;82;p9"/>
          <p:cNvSpPr txBox="1"/>
          <p:nvPr>
            <p:ph type="title"/>
          </p:nvPr>
        </p:nvSpPr>
        <p:spPr>
          <a:xfrm>
            <a:off x="2163750" y="1509738"/>
            <a:ext cx="4816500" cy="6951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600"/>
              <a:buNone/>
              <a:defRPr b="1"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3" name="Google Shape;83;p9"/>
          <p:cNvSpPr txBox="1"/>
          <p:nvPr>
            <p:ph idx="1" type="subTitle"/>
          </p:nvPr>
        </p:nvSpPr>
        <p:spPr>
          <a:xfrm>
            <a:off x="2370900" y="2281063"/>
            <a:ext cx="4402200" cy="135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4" name="Google Shape;84;p9"/>
          <p:cNvSpPr/>
          <p:nvPr/>
        </p:nvSpPr>
        <p:spPr>
          <a:xfrm rot="9719954">
            <a:off x="6809167" y="3887588"/>
            <a:ext cx="3390406" cy="1520716"/>
          </a:xfrm>
          <a:custGeom>
            <a:rect b="b" l="l" r="r" t="t"/>
            <a:pathLst>
              <a:path extrusionOk="0" h="4776" w="10648">
                <a:moveTo>
                  <a:pt x="6474" y="1"/>
                </a:moveTo>
                <a:cubicBezTo>
                  <a:pt x="6302" y="1"/>
                  <a:pt x="6122" y="6"/>
                  <a:pt x="5935" y="16"/>
                </a:cubicBezTo>
                <a:cubicBezTo>
                  <a:pt x="5935" y="16"/>
                  <a:pt x="507" y="428"/>
                  <a:pt x="193" y="2810"/>
                </a:cubicBezTo>
                <a:cubicBezTo>
                  <a:pt x="0" y="4268"/>
                  <a:pt x="1584" y="4776"/>
                  <a:pt x="3325" y="4776"/>
                </a:cubicBezTo>
                <a:cubicBezTo>
                  <a:pt x="4419" y="4776"/>
                  <a:pt x="5575" y="4575"/>
                  <a:pt x="6389" y="4284"/>
                </a:cubicBezTo>
                <a:cubicBezTo>
                  <a:pt x="10213" y="2922"/>
                  <a:pt x="10648" y="1"/>
                  <a:pt x="6474" y="1"/>
                </a:cubicBezTo>
                <a:close/>
              </a:path>
            </a:pathLst>
          </a:custGeom>
          <a:solidFill>
            <a:srgbClr val="DCA351">
              <a:alpha val="37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9"/>
          <p:cNvSpPr/>
          <p:nvPr/>
        </p:nvSpPr>
        <p:spPr>
          <a:xfrm>
            <a:off x="-1392887" y="-1891125"/>
            <a:ext cx="4285478" cy="3137349"/>
          </a:xfrm>
          <a:custGeom>
            <a:rect b="b" l="l" r="r" t="t"/>
            <a:pathLst>
              <a:path extrusionOk="0" h="124634" w="177214">
                <a:moveTo>
                  <a:pt x="18289" y="18486"/>
                </a:moveTo>
                <a:cubicBezTo>
                  <a:pt x="26417" y="10231"/>
                  <a:pt x="34799" y="6167"/>
                  <a:pt x="48769" y="3246"/>
                </a:cubicBezTo>
                <a:cubicBezTo>
                  <a:pt x="62739" y="325"/>
                  <a:pt x="85853" y="-1072"/>
                  <a:pt x="102109" y="960"/>
                </a:cubicBezTo>
                <a:cubicBezTo>
                  <a:pt x="118365" y="2992"/>
                  <a:pt x="134090" y="6100"/>
                  <a:pt x="146305" y="15438"/>
                </a:cubicBezTo>
                <a:cubicBezTo>
                  <a:pt x="158521" y="24776"/>
                  <a:pt x="171380" y="44033"/>
                  <a:pt x="175402" y="56987"/>
                </a:cubicBezTo>
                <a:cubicBezTo>
                  <a:pt x="179424" y="69942"/>
                  <a:pt x="176302" y="83326"/>
                  <a:pt x="170436" y="93165"/>
                </a:cubicBezTo>
                <a:cubicBezTo>
                  <a:pt x="164571" y="103004"/>
                  <a:pt x="154456" y="110820"/>
                  <a:pt x="140209" y="116022"/>
                </a:cubicBezTo>
                <a:cubicBezTo>
                  <a:pt x="125962" y="121224"/>
                  <a:pt x="105148" y="125776"/>
                  <a:pt x="84955" y="124379"/>
                </a:cubicBezTo>
                <a:cubicBezTo>
                  <a:pt x="64762" y="122982"/>
                  <a:pt x="33210" y="119574"/>
                  <a:pt x="19051" y="107640"/>
                </a:cubicBezTo>
                <a:cubicBezTo>
                  <a:pt x="4892" y="95706"/>
                  <a:pt x="128" y="67635"/>
                  <a:pt x="1" y="52776"/>
                </a:cubicBezTo>
                <a:cubicBezTo>
                  <a:pt x="-126" y="37917"/>
                  <a:pt x="10161" y="26741"/>
                  <a:pt x="18289" y="18486"/>
                </a:cubicBezTo>
                <a:close/>
              </a:path>
            </a:pathLst>
          </a:custGeom>
          <a:solidFill>
            <a:srgbClr val="DCA351">
              <a:alpha val="37050"/>
            </a:srgbClr>
          </a:solidFill>
          <a:ln>
            <a:noFill/>
          </a:ln>
        </p:spPr>
      </p:sp>
      <p:sp>
        <p:nvSpPr>
          <p:cNvPr id="86" name="Google Shape;86;p9"/>
          <p:cNvSpPr/>
          <p:nvPr/>
        </p:nvSpPr>
        <p:spPr>
          <a:xfrm>
            <a:off x="-508079" y="3483555"/>
            <a:ext cx="3353050" cy="2328775"/>
          </a:xfrm>
          <a:custGeom>
            <a:rect b="b" l="l" r="r" t="t"/>
            <a:pathLst>
              <a:path extrusionOk="0" h="93151" w="134122">
                <a:moveTo>
                  <a:pt x="34" y="24373"/>
                </a:moveTo>
                <a:cubicBezTo>
                  <a:pt x="-695" y="10958"/>
                  <a:pt x="10360" y="-710"/>
                  <a:pt x="21731" y="34"/>
                </a:cubicBezTo>
                <a:cubicBezTo>
                  <a:pt x="33102" y="779"/>
                  <a:pt x="50978" y="22570"/>
                  <a:pt x="68258" y="28840"/>
                </a:cubicBezTo>
                <a:cubicBezTo>
                  <a:pt x="85539" y="35110"/>
                  <a:pt x="115416" y="29872"/>
                  <a:pt x="125414" y="37656"/>
                </a:cubicBezTo>
                <a:cubicBezTo>
                  <a:pt x="135412" y="45441"/>
                  <a:pt x="137393" y="66327"/>
                  <a:pt x="128247" y="75547"/>
                </a:cubicBezTo>
                <a:cubicBezTo>
                  <a:pt x="119101" y="84767"/>
                  <a:pt x="87564" y="92148"/>
                  <a:pt x="70540" y="92978"/>
                </a:cubicBezTo>
                <a:cubicBezTo>
                  <a:pt x="53516" y="93808"/>
                  <a:pt x="37855" y="91961"/>
                  <a:pt x="26104" y="80527"/>
                </a:cubicBezTo>
                <a:cubicBezTo>
                  <a:pt x="14353" y="69093"/>
                  <a:pt x="763" y="37789"/>
                  <a:pt x="34" y="24373"/>
                </a:cubicBezTo>
                <a:close/>
              </a:path>
            </a:pathLst>
          </a:custGeom>
          <a:solidFill>
            <a:srgbClr val="DCA351">
              <a:alpha val="37050"/>
            </a:srgbClr>
          </a:solidFill>
          <a:ln>
            <a:noFill/>
          </a:ln>
        </p:spPr>
      </p:sp>
      <p:sp>
        <p:nvSpPr>
          <p:cNvPr id="87" name="Google Shape;87;p9"/>
          <p:cNvSpPr/>
          <p:nvPr/>
        </p:nvSpPr>
        <p:spPr>
          <a:xfrm flipH="1" rot="3321379">
            <a:off x="5251231" y="-1717827"/>
            <a:ext cx="4887491" cy="2338899"/>
          </a:xfrm>
          <a:custGeom>
            <a:rect b="b" l="l" r="r" t="t"/>
            <a:pathLst>
              <a:path extrusionOk="0" h="93560" w="148498">
                <a:moveTo>
                  <a:pt x="34" y="24373"/>
                </a:moveTo>
                <a:cubicBezTo>
                  <a:pt x="-695" y="10958"/>
                  <a:pt x="10360" y="-710"/>
                  <a:pt x="21731" y="34"/>
                </a:cubicBezTo>
                <a:cubicBezTo>
                  <a:pt x="33102" y="779"/>
                  <a:pt x="48581" y="23382"/>
                  <a:pt x="68258" y="28840"/>
                </a:cubicBezTo>
                <a:cubicBezTo>
                  <a:pt x="87935" y="34298"/>
                  <a:pt x="127897" y="26191"/>
                  <a:pt x="139791" y="32781"/>
                </a:cubicBezTo>
                <a:cubicBezTo>
                  <a:pt x="151685" y="39371"/>
                  <a:pt x="151165" y="58345"/>
                  <a:pt x="139623" y="68378"/>
                </a:cubicBezTo>
                <a:cubicBezTo>
                  <a:pt x="128081" y="78411"/>
                  <a:pt x="89460" y="90953"/>
                  <a:pt x="70540" y="92978"/>
                </a:cubicBezTo>
                <a:cubicBezTo>
                  <a:pt x="51620" y="95003"/>
                  <a:pt x="37855" y="91961"/>
                  <a:pt x="26104" y="80527"/>
                </a:cubicBezTo>
                <a:cubicBezTo>
                  <a:pt x="14353" y="69093"/>
                  <a:pt x="763" y="37789"/>
                  <a:pt x="34" y="24373"/>
                </a:cubicBezTo>
                <a:close/>
              </a:path>
            </a:pathLst>
          </a:custGeom>
          <a:solidFill>
            <a:srgbClr val="DCA351">
              <a:alpha val="37050"/>
            </a:srgbClr>
          </a:solidFill>
          <a:ln>
            <a:noFill/>
          </a:ln>
        </p:spPr>
      </p:sp>
      <p:sp>
        <p:nvSpPr>
          <p:cNvPr id="88" name="Google Shape;88;p9"/>
          <p:cNvSpPr/>
          <p:nvPr/>
        </p:nvSpPr>
        <p:spPr>
          <a:xfrm rot="-709910">
            <a:off x="580803" y="1921615"/>
            <a:ext cx="264827" cy="229290"/>
          </a:xfrm>
          <a:prstGeom prst="triangle">
            <a:avLst>
              <a:gd fmla="val 50000" name="adj"/>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9"/>
          <p:cNvSpPr/>
          <p:nvPr/>
        </p:nvSpPr>
        <p:spPr>
          <a:xfrm>
            <a:off x="1793471" y="4532889"/>
            <a:ext cx="230100" cy="230100"/>
          </a:xfrm>
          <a:prstGeom prst="rect">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1726260">
            <a:off x="5984437" y="424844"/>
            <a:ext cx="264902" cy="229323"/>
          </a:xfrm>
          <a:prstGeom prst="triangle">
            <a:avLst>
              <a:gd fmla="val 50000" name="adj"/>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9"/>
          <p:cNvSpPr/>
          <p:nvPr/>
        </p:nvSpPr>
        <p:spPr>
          <a:xfrm>
            <a:off x="7558052" y="3917670"/>
            <a:ext cx="273851" cy="272783"/>
          </a:xfrm>
          <a:custGeom>
            <a:rect b="b" l="l" r="r" t="t"/>
            <a:pathLst>
              <a:path extrusionOk="0" h="1845" w="1852">
                <a:moveTo>
                  <a:pt x="1055" y="1"/>
                </a:moveTo>
                <a:cubicBezTo>
                  <a:pt x="1021" y="1"/>
                  <a:pt x="1000" y="14"/>
                  <a:pt x="1000" y="42"/>
                </a:cubicBezTo>
                <a:cubicBezTo>
                  <a:pt x="1000" y="77"/>
                  <a:pt x="1014" y="105"/>
                  <a:pt x="1041" y="105"/>
                </a:cubicBezTo>
                <a:cubicBezTo>
                  <a:pt x="1146" y="119"/>
                  <a:pt x="1244" y="147"/>
                  <a:pt x="1328" y="196"/>
                </a:cubicBezTo>
                <a:cubicBezTo>
                  <a:pt x="1335" y="210"/>
                  <a:pt x="1349" y="210"/>
                  <a:pt x="1356" y="210"/>
                </a:cubicBezTo>
                <a:cubicBezTo>
                  <a:pt x="1370" y="210"/>
                  <a:pt x="1391" y="196"/>
                  <a:pt x="1398" y="182"/>
                </a:cubicBezTo>
                <a:cubicBezTo>
                  <a:pt x="1419" y="154"/>
                  <a:pt x="1405" y="126"/>
                  <a:pt x="1384" y="112"/>
                </a:cubicBezTo>
                <a:cubicBezTo>
                  <a:pt x="1279" y="49"/>
                  <a:pt x="1174" y="14"/>
                  <a:pt x="1055" y="1"/>
                </a:cubicBezTo>
                <a:close/>
                <a:moveTo>
                  <a:pt x="767" y="4"/>
                </a:moveTo>
                <a:cubicBezTo>
                  <a:pt x="763" y="4"/>
                  <a:pt x="759" y="5"/>
                  <a:pt x="755" y="7"/>
                </a:cubicBezTo>
                <a:cubicBezTo>
                  <a:pt x="636" y="28"/>
                  <a:pt x="532" y="63"/>
                  <a:pt x="441" y="126"/>
                </a:cubicBezTo>
                <a:cubicBezTo>
                  <a:pt x="413" y="147"/>
                  <a:pt x="406" y="168"/>
                  <a:pt x="420" y="196"/>
                </a:cubicBezTo>
                <a:cubicBezTo>
                  <a:pt x="427" y="217"/>
                  <a:pt x="448" y="224"/>
                  <a:pt x="462" y="224"/>
                </a:cubicBezTo>
                <a:cubicBezTo>
                  <a:pt x="476" y="224"/>
                  <a:pt x="483" y="224"/>
                  <a:pt x="490" y="217"/>
                </a:cubicBezTo>
                <a:cubicBezTo>
                  <a:pt x="580" y="161"/>
                  <a:pt x="671" y="126"/>
                  <a:pt x="769" y="112"/>
                </a:cubicBezTo>
                <a:cubicBezTo>
                  <a:pt x="797" y="98"/>
                  <a:pt x="825" y="77"/>
                  <a:pt x="811" y="49"/>
                </a:cubicBezTo>
                <a:cubicBezTo>
                  <a:pt x="805" y="27"/>
                  <a:pt x="786" y="4"/>
                  <a:pt x="767" y="4"/>
                </a:cubicBezTo>
                <a:close/>
                <a:moveTo>
                  <a:pt x="1575" y="290"/>
                </a:moveTo>
                <a:cubicBezTo>
                  <a:pt x="1562" y="290"/>
                  <a:pt x="1548" y="294"/>
                  <a:pt x="1537" y="301"/>
                </a:cubicBezTo>
                <a:cubicBezTo>
                  <a:pt x="1523" y="322"/>
                  <a:pt x="1523" y="357"/>
                  <a:pt x="1537" y="371"/>
                </a:cubicBezTo>
                <a:cubicBezTo>
                  <a:pt x="1607" y="441"/>
                  <a:pt x="1663" y="531"/>
                  <a:pt x="1698" y="622"/>
                </a:cubicBezTo>
                <a:cubicBezTo>
                  <a:pt x="1698" y="650"/>
                  <a:pt x="1719" y="664"/>
                  <a:pt x="1740" y="664"/>
                </a:cubicBezTo>
                <a:cubicBezTo>
                  <a:pt x="1747" y="664"/>
                  <a:pt x="1747" y="664"/>
                  <a:pt x="1754" y="650"/>
                </a:cubicBezTo>
                <a:cubicBezTo>
                  <a:pt x="1782" y="643"/>
                  <a:pt x="1789" y="615"/>
                  <a:pt x="1782" y="587"/>
                </a:cubicBezTo>
                <a:cubicBezTo>
                  <a:pt x="1740" y="482"/>
                  <a:pt x="1684" y="392"/>
                  <a:pt x="1607" y="301"/>
                </a:cubicBezTo>
                <a:cubicBezTo>
                  <a:pt x="1600" y="294"/>
                  <a:pt x="1588" y="290"/>
                  <a:pt x="1575" y="290"/>
                </a:cubicBezTo>
                <a:close/>
                <a:moveTo>
                  <a:pt x="246" y="311"/>
                </a:moveTo>
                <a:cubicBezTo>
                  <a:pt x="229" y="311"/>
                  <a:pt x="212" y="320"/>
                  <a:pt x="203" y="329"/>
                </a:cubicBezTo>
                <a:cubicBezTo>
                  <a:pt x="133" y="420"/>
                  <a:pt x="71" y="524"/>
                  <a:pt x="36" y="629"/>
                </a:cubicBezTo>
                <a:cubicBezTo>
                  <a:pt x="29" y="650"/>
                  <a:pt x="43" y="678"/>
                  <a:pt x="71" y="685"/>
                </a:cubicBezTo>
                <a:lnTo>
                  <a:pt x="92" y="685"/>
                </a:lnTo>
                <a:cubicBezTo>
                  <a:pt x="112" y="685"/>
                  <a:pt x="133" y="671"/>
                  <a:pt x="133" y="650"/>
                </a:cubicBezTo>
                <a:cubicBezTo>
                  <a:pt x="168" y="559"/>
                  <a:pt x="217" y="469"/>
                  <a:pt x="280" y="392"/>
                </a:cubicBezTo>
                <a:cubicBezTo>
                  <a:pt x="301" y="371"/>
                  <a:pt x="287" y="336"/>
                  <a:pt x="273" y="322"/>
                </a:cubicBezTo>
                <a:cubicBezTo>
                  <a:pt x="265" y="314"/>
                  <a:pt x="256" y="311"/>
                  <a:pt x="246" y="311"/>
                </a:cubicBezTo>
                <a:close/>
                <a:moveTo>
                  <a:pt x="50" y="860"/>
                </a:moveTo>
                <a:cubicBezTo>
                  <a:pt x="29" y="860"/>
                  <a:pt x="1" y="888"/>
                  <a:pt x="1" y="916"/>
                </a:cubicBezTo>
                <a:cubicBezTo>
                  <a:pt x="1" y="1027"/>
                  <a:pt x="22" y="1139"/>
                  <a:pt x="64" y="1244"/>
                </a:cubicBezTo>
                <a:cubicBezTo>
                  <a:pt x="64" y="1272"/>
                  <a:pt x="92" y="1279"/>
                  <a:pt x="105" y="1279"/>
                </a:cubicBezTo>
                <a:cubicBezTo>
                  <a:pt x="105" y="1279"/>
                  <a:pt x="112" y="1279"/>
                  <a:pt x="133" y="1272"/>
                </a:cubicBezTo>
                <a:cubicBezTo>
                  <a:pt x="154" y="1265"/>
                  <a:pt x="168" y="1237"/>
                  <a:pt x="154" y="1209"/>
                </a:cubicBezTo>
                <a:cubicBezTo>
                  <a:pt x="119" y="1111"/>
                  <a:pt x="105" y="1020"/>
                  <a:pt x="105" y="916"/>
                </a:cubicBezTo>
                <a:cubicBezTo>
                  <a:pt x="105" y="888"/>
                  <a:pt x="78" y="860"/>
                  <a:pt x="50" y="860"/>
                </a:cubicBezTo>
                <a:close/>
                <a:moveTo>
                  <a:pt x="1796" y="846"/>
                </a:moveTo>
                <a:cubicBezTo>
                  <a:pt x="1768" y="846"/>
                  <a:pt x="1747" y="867"/>
                  <a:pt x="1747" y="895"/>
                </a:cubicBezTo>
                <a:lnTo>
                  <a:pt x="1747" y="923"/>
                </a:lnTo>
                <a:cubicBezTo>
                  <a:pt x="1747" y="1027"/>
                  <a:pt x="1733" y="1125"/>
                  <a:pt x="1698" y="1223"/>
                </a:cubicBezTo>
                <a:cubicBezTo>
                  <a:pt x="1684" y="1237"/>
                  <a:pt x="1698" y="1272"/>
                  <a:pt x="1719" y="1279"/>
                </a:cubicBezTo>
                <a:lnTo>
                  <a:pt x="1740" y="1279"/>
                </a:lnTo>
                <a:cubicBezTo>
                  <a:pt x="1754" y="1279"/>
                  <a:pt x="1775" y="1272"/>
                  <a:pt x="1789" y="1265"/>
                </a:cubicBezTo>
                <a:cubicBezTo>
                  <a:pt x="1831" y="1160"/>
                  <a:pt x="1852" y="1048"/>
                  <a:pt x="1852" y="930"/>
                </a:cubicBezTo>
                <a:lnTo>
                  <a:pt x="1852" y="895"/>
                </a:lnTo>
                <a:cubicBezTo>
                  <a:pt x="1852" y="860"/>
                  <a:pt x="1824" y="846"/>
                  <a:pt x="1796" y="846"/>
                </a:cubicBezTo>
                <a:close/>
                <a:moveTo>
                  <a:pt x="248" y="1425"/>
                </a:moveTo>
                <a:cubicBezTo>
                  <a:pt x="236" y="1425"/>
                  <a:pt x="223" y="1430"/>
                  <a:pt x="210" y="1439"/>
                </a:cubicBezTo>
                <a:cubicBezTo>
                  <a:pt x="182" y="1453"/>
                  <a:pt x="182" y="1488"/>
                  <a:pt x="203" y="1509"/>
                </a:cubicBezTo>
                <a:cubicBezTo>
                  <a:pt x="280" y="1593"/>
                  <a:pt x="371" y="1677"/>
                  <a:pt x="462" y="1726"/>
                </a:cubicBezTo>
                <a:cubicBezTo>
                  <a:pt x="476" y="1733"/>
                  <a:pt x="483" y="1733"/>
                  <a:pt x="490" y="1733"/>
                </a:cubicBezTo>
                <a:cubicBezTo>
                  <a:pt x="511" y="1733"/>
                  <a:pt x="525" y="1726"/>
                  <a:pt x="525" y="1712"/>
                </a:cubicBezTo>
                <a:cubicBezTo>
                  <a:pt x="546" y="1684"/>
                  <a:pt x="532" y="1656"/>
                  <a:pt x="504" y="1635"/>
                </a:cubicBezTo>
                <a:cubicBezTo>
                  <a:pt x="420" y="1586"/>
                  <a:pt x="343" y="1523"/>
                  <a:pt x="280" y="1446"/>
                </a:cubicBezTo>
                <a:cubicBezTo>
                  <a:pt x="273" y="1431"/>
                  <a:pt x="261" y="1425"/>
                  <a:pt x="248" y="1425"/>
                </a:cubicBezTo>
                <a:close/>
                <a:moveTo>
                  <a:pt x="1592" y="1429"/>
                </a:moveTo>
                <a:cubicBezTo>
                  <a:pt x="1577" y="1429"/>
                  <a:pt x="1558" y="1438"/>
                  <a:pt x="1544" y="1446"/>
                </a:cubicBezTo>
                <a:cubicBezTo>
                  <a:pt x="1489" y="1523"/>
                  <a:pt x="1405" y="1586"/>
                  <a:pt x="1321" y="1635"/>
                </a:cubicBezTo>
                <a:cubicBezTo>
                  <a:pt x="1293" y="1656"/>
                  <a:pt x="1286" y="1684"/>
                  <a:pt x="1300" y="1712"/>
                </a:cubicBezTo>
                <a:cubicBezTo>
                  <a:pt x="1314" y="1726"/>
                  <a:pt x="1328" y="1733"/>
                  <a:pt x="1349" y="1733"/>
                </a:cubicBezTo>
                <a:cubicBezTo>
                  <a:pt x="1356" y="1733"/>
                  <a:pt x="1363" y="1733"/>
                  <a:pt x="1363" y="1726"/>
                </a:cubicBezTo>
                <a:cubicBezTo>
                  <a:pt x="1468" y="1663"/>
                  <a:pt x="1551" y="1593"/>
                  <a:pt x="1621" y="1509"/>
                </a:cubicBezTo>
                <a:cubicBezTo>
                  <a:pt x="1642" y="1488"/>
                  <a:pt x="1635" y="1453"/>
                  <a:pt x="1614" y="1439"/>
                </a:cubicBezTo>
                <a:cubicBezTo>
                  <a:pt x="1609" y="1432"/>
                  <a:pt x="1601" y="1429"/>
                  <a:pt x="1592" y="1429"/>
                </a:cubicBezTo>
                <a:close/>
                <a:moveTo>
                  <a:pt x="1076" y="1725"/>
                </a:moveTo>
                <a:cubicBezTo>
                  <a:pt x="1074" y="1725"/>
                  <a:pt x="1072" y="1725"/>
                  <a:pt x="1069" y="1726"/>
                </a:cubicBezTo>
                <a:cubicBezTo>
                  <a:pt x="1021" y="1736"/>
                  <a:pt x="970" y="1742"/>
                  <a:pt x="919" y="1742"/>
                </a:cubicBezTo>
                <a:cubicBezTo>
                  <a:pt x="869" y="1742"/>
                  <a:pt x="818" y="1736"/>
                  <a:pt x="769" y="1726"/>
                </a:cubicBezTo>
                <a:cubicBezTo>
                  <a:pt x="741" y="1726"/>
                  <a:pt x="720" y="1747"/>
                  <a:pt x="706" y="1768"/>
                </a:cubicBezTo>
                <a:cubicBezTo>
                  <a:pt x="706" y="1796"/>
                  <a:pt x="727" y="1824"/>
                  <a:pt x="755" y="1831"/>
                </a:cubicBezTo>
                <a:cubicBezTo>
                  <a:pt x="804" y="1838"/>
                  <a:pt x="860" y="1845"/>
                  <a:pt x="916" y="1845"/>
                </a:cubicBezTo>
                <a:cubicBezTo>
                  <a:pt x="979" y="1845"/>
                  <a:pt x="1035" y="1838"/>
                  <a:pt x="1083" y="1831"/>
                </a:cubicBezTo>
                <a:cubicBezTo>
                  <a:pt x="1111" y="1824"/>
                  <a:pt x="1139" y="1796"/>
                  <a:pt x="1125" y="1768"/>
                </a:cubicBezTo>
                <a:cubicBezTo>
                  <a:pt x="1119" y="1749"/>
                  <a:pt x="1096" y="1725"/>
                  <a:pt x="1076" y="172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9"/>
          <p:cNvSpPr/>
          <p:nvPr/>
        </p:nvSpPr>
        <p:spPr>
          <a:xfrm>
            <a:off x="2571127" y="403107"/>
            <a:ext cx="273851" cy="272783"/>
          </a:xfrm>
          <a:custGeom>
            <a:rect b="b" l="l" r="r" t="t"/>
            <a:pathLst>
              <a:path extrusionOk="0" h="1845" w="1852">
                <a:moveTo>
                  <a:pt x="1055" y="1"/>
                </a:moveTo>
                <a:cubicBezTo>
                  <a:pt x="1021" y="1"/>
                  <a:pt x="1000" y="14"/>
                  <a:pt x="1000" y="42"/>
                </a:cubicBezTo>
                <a:cubicBezTo>
                  <a:pt x="1000" y="77"/>
                  <a:pt x="1014" y="105"/>
                  <a:pt x="1041" y="105"/>
                </a:cubicBezTo>
                <a:cubicBezTo>
                  <a:pt x="1146" y="119"/>
                  <a:pt x="1244" y="147"/>
                  <a:pt x="1328" y="196"/>
                </a:cubicBezTo>
                <a:cubicBezTo>
                  <a:pt x="1335" y="210"/>
                  <a:pt x="1349" y="210"/>
                  <a:pt x="1356" y="210"/>
                </a:cubicBezTo>
                <a:cubicBezTo>
                  <a:pt x="1370" y="210"/>
                  <a:pt x="1391" y="196"/>
                  <a:pt x="1398" y="182"/>
                </a:cubicBezTo>
                <a:cubicBezTo>
                  <a:pt x="1419" y="154"/>
                  <a:pt x="1405" y="126"/>
                  <a:pt x="1384" y="112"/>
                </a:cubicBezTo>
                <a:cubicBezTo>
                  <a:pt x="1279" y="49"/>
                  <a:pt x="1174" y="14"/>
                  <a:pt x="1055" y="1"/>
                </a:cubicBezTo>
                <a:close/>
                <a:moveTo>
                  <a:pt x="767" y="4"/>
                </a:moveTo>
                <a:cubicBezTo>
                  <a:pt x="763" y="4"/>
                  <a:pt x="759" y="5"/>
                  <a:pt x="755" y="7"/>
                </a:cubicBezTo>
                <a:cubicBezTo>
                  <a:pt x="636" y="28"/>
                  <a:pt x="532" y="63"/>
                  <a:pt x="441" y="126"/>
                </a:cubicBezTo>
                <a:cubicBezTo>
                  <a:pt x="413" y="147"/>
                  <a:pt x="406" y="168"/>
                  <a:pt x="420" y="196"/>
                </a:cubicBezTo>
                <a:cubicBezTo>
                  <a:pt x="427" y="217"/>
                  <a:pt x="448" y="224"/>
                  <a:pt x="462" y="224"/>
                </a:cubicBezTo>
                <a:cubicBezTo>
                  <a:pt x="476" y="224"/>
                  <a:pt x="483" y="224"/>
                  <a:pt x="490" y="217"/>
                </a:cubicBezTo>
                <a:cubicBezTo>
                  <a:pt x="580" y="161"/>
                  <a:pt x="671" y="126"/>
                  <a:pt x="769" y="112"/>
                </a:cubicBezTo>
                <a:cubicBezTo>
                  <a:pt x="797" y="98"/>
                  <a:pt x="825" y="77"/>
                  <a:pt x="811" y="49"/>
                </a:cubicBezTo>
                <a:cubicBezTo>
                  <a:pt x="805" y="27"/>
                  <a:pt x="786" y="4"/>
                  <a:pt x="767" y="4"/>
                </a:cubicBezTo>
                <a:close/>
                <a:moveTo>
                  <a:pt x="1575" y="290"/>
                </a:moveTo>
                <a:cubicBezTo>
                  <a:pt x="1562" y="290"/>
                  <a:pt x="1548" y="294"/>
                  <a:pt x="1537" y="301"/>
                </a:cubicBezTo>
                <a:cubicBezTo>
                  <a:pt x="1523" y="322"/>
                  <a:pt x="1523" y="357"/>
                  <a:pt x="1537" y="371"/>
                </a:cubicBezTo>
                <a:cubicBezTo>
                  <a:pt x="1607" y="441"/>
                  <a:pt x="1663" y="531"/>
                  <a:pt x="1698" y="622"/>
                </a:cubicBezTo>
                <a:cubicBezTo>
                  <a:pt x="1698" y="650"/>
                  <a:pt x="1719" y="664"/>
                  <a:pt x="1740" y="664"/>
                </a:cubicBezTo>
                <a:cubicBezTo>
                  <a:pt x="1747" y="664"/>
                  <a:pt x="1747" y="664"/>
                  <a:pt x="1754" y="650"/>
                </a:cubicBezTo>
                <a:cubicBezTo>
                  <a:pt x="1782" y="643"/>
                  <a:pt x="1789" y="615"/>
                  <a:pt x="1782" y="587"/>
                </a:cubicBezTo>
                <a:cubicBezTo>
                  <a:pt x="1740" y="482"/>
                  <a:pt x="1684" y="392"/>
                  <a:pt x="1607" y="301"/>
                </a:cubicBezTo>
                <a:cubicBezTo>
                  <a:pt x="1600" y="294"/>
                  <a:pt x="1588" y="290"/>
                  <a:pt x="1575" y="290"/>
                </a:cubicBezTo>
                <a:close/>
                <a:moveTo>
                  <a:pt x="246" y="311"/>
                </a:moveTo>
                <a:cubicBezTo>
                  <a:pt x="229" y="311"/>
                  <a:pt x="212" y="320"/>
                  <a:pt x="203" y="329"/>
                </a:cubicBezTo>
                <a:cubicBezTo>
                  <a:pt x="133" y="420"/>
                  <a:pt x="71" y="524"/>
                  <a:pt x="36" y="629"/>
                </a:cubicBezTo>
                <a:cubicBezTo>
                  <a:pt x="29" y="650"/>
                  <a:pt x="43" y="678"/>
                  <a:pt x="71" y="685"/>
                </a:cubicBezTo>
                <a:lnTo>
                  <a:pt x="92" y="685"/>
                </a:lnTo>
                <a:cubicBezTo>
                  <a:pt x="112" y="685"/>
                  <a:pt x="133" y="671"/>
                  <a:pt x="133" y="650"/>
                </a:cubicBezTo>
                <a:cubicBezTo>
                  <a:pt x="168" y="559"/>
                  <a:pt x="217" y="469"/>
                  <a:pt x="280" y="392"/>
                </a:cubicBezTo>
                <a:cubicBezTo>
                  <a:pt x="301" y="371"/>
                  <a:pt x="287" y="336"/>
                  <a:pt x="273" y="322"/>
                </a:cubicBezTo>
                <a:cubicBezTo>
                  <a:pt x="265" y="314"/>
                  <a:pt x="256" y="311"/>
                  <a:pt x="246" y="311"/>
                </a:cubicBezTo>
                <a:close/>
                <a:moveTo>
                  <a:pt x="50" y="860"/>
                </a:moveTo>
                <a:cubicBezTo>
                  <a:pt x="29" y="860"/>
                  <a:pt x="1" y="888"/>
                  <a:pt x="1" y="916"/>
                </a:cubicBezTo>
                <a:cubicBezTo>
                  <a:pt x="1" y="1027"/>
                  <a:pt x="22" y="1139"/>
                  <a:pt x="64" y="1244"/>
                </a:cubicBezTo>
                <a:cubicBezTo>
                  <a:pt x="64" y="1272"/>
                  <a:pt x="92" y="1279"/>
                  <a:pt x="105" y="1279"/>
                </a:cubicBezTo>
                <a:cubicBezTo>
                  <a:pt x="105" y="1279"/>
                  <a:pt x="112" y="1279"/>
                  <a:pt x="133" y="1272"/>
                </a:cubicBezTo>
                <a:cubicBezTo>
                  <a:pt x="154" y="1265"/>
                  <a:pt x="168" y="1237"/>
                  <a:pt x="154" y="1209"/>
                </a:cubicBezTo>
                <a:cubicBezTo>
                  <a:pt x="119" y="1111"/>
                  <a:pt x="105" y="1020"/>
                  <a:pt x="105" y="916"/>
                </a:cubicBezTo>
                <a:cubicBezTo>
                  <a:pt x="105" y="888"/>
                  <a:pt x="78" y="860"/>
                  <a:pt x="50" y="860"/>
                </a:cubicBezTo>
                <a:close/>
                <a:moveTo>
                  <a:pt x="1796" y="846"/>
                </a:moveTo>
                <a:cubicBezTo>
                  <a:pt x="1768" y="846"/>
                  <a:pt x="1747" y="867"/>
                  <a:pt x="1747" y="895"/>
                </a:cubicBezTo>
                <a:lnTo>
                  <a:pt x="1747" y="923"/>
                </a:lnTo>
                <a:cubicBezTo>
                  <a:pt x="1747" y="1027"/>
                  <a:pt x="1733" y="1125"/>
                  <a:pt x="1698" y="1223"/>
                </a:cubicBezTo>
                <a:cubicBezTo>
                  <a:pt x="1684" y="1237"/>
                  <a:pt x="1698" y="1272"/>
                  <a:pt x="1719" y="1279"/>
                </a:cubicBezTo>
                <a:lnTo>
                  <a:pt x="1740" y="1279"/>
                </a:lnTo>
                <a:cubicBezTo>
                  <a:pt x="1754" y="1279"/>
                  <a:pt x="1775" y="1272"/>
                  <a:pt x="1789" y="1265"/>
                </a:cubicBezTo>
                <a:cubicBezTo>
                  <a:pt x="1831" y="1160"/>
                  <a:pt x="1852" y="1048"/>
                  <a:pt x="1852" y="930"/>
                </a:cubicBezTo>
                <a:lnTo>
                  <a:pt x="1852" y="895"/>
                </a:lnTo>
                <a:cubicBezTo>
                  <a:pt x="1852" y="860"/>
                  <a:pt x="1824" y="846"/>
                  <a:pt x="1796" y="846"/>
                </a:cubicBezTo>
                <a:close/>
                <a:moveTo>
                  <a:pt x="248" y="1425"/>
                </a:moveTo>
                <a:cubicBezTo>
                  <a:pt x="236" y="1425"/>
                  <a:pt x="223" y="1430"/>
                  <a:pt x="210" y="1439"/>
                </a:cubicBezTo>
                <a:cubicBezTo>
                  <a:pt x="182" y="1453"/>
                  <a:pt x="182" y="1488"/>
                  <a:pt x="203" y="1509"/>
                </a:cubicBezTo>
                <a:cubicBezTo>
                  <a:pt x="280" y="1593"/>
                  <a:pt x="371" y="1677"/>
                  <a:pt x="462" y="1726"/>
                </a:cubicBezTo>
                <a:cubicBezTo>
                  <a:pt x="476" y="1733"/>
                  <a:pt x="483" y="1733"/>
                  <a:pt x="490" y="1733"/>
                </a:cubicBezTo>
                <a:cubicBezTo>
                  <a:pt x="511" y="1733"/>
                  <a:pt x="525" y="1726"/>
                  <a:pt x="525" y="1712"/>
                </a:cubicBezTo>
                <a:cubicBezTo>
                  <a:pt x="546" y="1684"/>
                  <a:pt x="532" y="1656"/>
                  <a:pt x="504" y="1635"/>
                </a:cubicBezTo>
                <a:cubicBezTo>
                  <a:pt x="420" y="1586"/>
                  <a:pt x="343" y="1523"/>
                  <a:pt x="280" y="1446"/>
                </a:cubicBezTo>
                <a:cubicBezTo>
                  <a:pt x="273" y="1431"/>
                  <a:pt x="261" y="1425"/>
                  <a:pt x="248" y="1425"/>
                </a:cubicBezTo>
                <a:close/>
                <a:moveTo>
                  <a:pt x="1592" y="1429"/>
                </a:moveTo>
                <a:cubicBezTo>
                  <a:pt x="1577" y="1429"/>
                  <a:pt x="1558" y="1438"/>
                  <a:pt x="1544" y="1446"/>
                </a:cubicBezTo>
                <a:cubicBezTo>
                  <a:pt x="1489" y="1523"/>
                  <a:pt x="1405" y="1586"/>
                  <a:pt x="1321" y="1635"/>
                </a:cubicBezTo>
                <a:cubicBezTo>
                  <a:pt x="1293" y="1656"/>
                  <a:pt x="1286" y="1684"/>
                  <a:pt x="1300" y="1712"/>
                </a:cubicBezTo>
                <a:cubicBezTo>
                  <a:pt x="1314" y="1726"/>
                  <a:pt x="1328" y="1733"/>
                  <a:pt x="1349" y="1733"/>
                </a:cubicBezTo>
                <a:cubicBezTo>
                  <a:pt x="1356" y="1733"/>
                  <a:pt x="1363" y="1733"/>
                  <a:pt x="1363" y="1726"/>
                </a:cubicBezTo>
                <a:cubicBezTo>
                  <a:pt x="1468" y="1663"/>
                  <a:pt x="1551" y="1593"/>
                  <a:pt x="1621" y="1509"/>
                </a:cubicBezTo>
                <a:cubicBezTo>
                  <a:pt x="1642" y="1488"/>
                  <a:pt x="1635" y="1453"/>
                  <a:pt x="1614" y="1439"/>
                </a:cubicBezTo>
                <a:cubicBezTo>
                  <a:pt x="1609" y="1432"/>
                  <a:pt x="1601" y="1429"/>
                  <a:pt x="1592" y="1429"/>
                </a:cubicBezTo>
                <a:close/>
                <a:moveTo>
                  <a:pt x="1076" y="1725"/>
                </a:moveTo>
                <a:cubicBezTo>
                  <a:pt x="1074" y="1725"/>
                  <a:pt x="1072" y="1725"/>
                  <a:pt x="1069" y="1726"/>
                </a:cubicBezTo>
                <a:cubicBezTo>
                  <a:pt x="1021" y="1736"/>
                  <a:pt x="970" y="1742"/>
                  <a:pt x="919" y="1742"/>
                </a:cubicBezTo>
                <a:cubicBezTo>
                  <a:pt x="869" y="1742"/>
                  <a:pt x="818" y="1736"/>
                  <a:pt x="769" y="1726"/>
                </a:cubicBezTo>
                <a:cubicBezTo>
                  <a:pt x="741" y="1726"/>
                  <a:pt x="720" y="1747"/>
                  <a:pt x="706" y="1768"/>
                </a:cubicBezTo>
                <a:cubicBezTo>
                  <a:pt x="706" y="1796"/>
                  <a:pt x="727" y="1824"/>
                  <a:pt x="755" y="1831"/>
                </a:cubicBezTo>
                <a:cubicBezTo>
                  <a:pt x="804" y="1838"/>
                  <a:pt x="860" y="1845"/>
                  <a:pt x="916" y="1845"/>
                </a:cubicBezTo>
                <a:cubicBezTo>
                  <a:pt x="979" y="1845"/>
                  <a:pt x="1035" y="1838"/>
                  <a:pt x="1083" y="1831"/>
                </a:cubicBezTo>
                <a:cubicBezTo>
                  <a:pt x="1111" y="1824"/>
                  <a:pt x="1139" y="1796"/>
                  <a:pt x="1125" y="1768"/>
                </a:cubicBezTo>
                <a:cubicBezTo>
                  <a:pt x="1119" y="1749"/>
                  <a:pt x="1096" y="1725"/>
                  <a:pt x="1076" y="172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3" name="Shape 93"/>
        <p:cNvGrpSpPr/>
        <p:nvPr/>
      </p:nvGrpSpPr>
      <p:grpSpPr>
        <a:xfrm>
          <a:off x="0" y="0"/>
          <a:ext cx="0" cy="0"/>
          <a:chOff x="0" y="0"/>
          <a:chExt cx="0" cy="0"/>
        </a:xfrm>
      </p:grpSpPr>
      <p:sp>
        <p:nvSpPr>
          <p:cNvPr id="94" name="Google Shape;94;p10"/>
          <p:cNvSpPr txBox="1"/>
          <p:nvPr>
            <p:ph type="title"/>
          </p:nvPr>
        </p:nvSpPr>
        <p:spPr>
          <a:xfrm>
            <a:off x="1914150" y="441175"/>
            <a:ext cx="5087700" cy="12363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dk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95" name="Google Shape;95;p10"/>
          <p:cNvSpPr/>
          <p:nvPr/>
        </p:nvSpPr>
        <p:spPr>
          <a:xfrm rot="-1406393">
            <a:off x="8098715" y="363235"/>
            <a:ext cx="2980394" cy="2837785"/>
          </a:xfrm>
          <a:custGeom>
            <a:rect b="b" l="l" r="r" t="t"/>
            <a:pathLst>
              <a:path extrusionOk="0" h="89435" w="93943">
                <a:moveTo>
                  <a:pt x="91329" y="77198"/>
                </a:moveTo>
                <a:cubicBezTo>
                  <a:pt x="87651" y="87124"/>
                  <a:pt x="76002" y="92094"/>
                  <a:pt x="68014" y="87992"/>
                </a:cubicBezTo>
                <a:cubicBezTo>
                  <a:pt x="60026" y="83890"/>
                  <a:pt x="53276" y="62641"/>
                  <a:pt x="43403" y="52587"/>
                </a:cubicBezTo>
                <a:cubicBezTo>
                  <a:pt x="33530" y="42533"/>
                  <a:pt x="15312" y="36160"/>
                  <a:pt x="8778" y="27669"/>
                </a:cubicBezTo>
                <a:cubicBezTo>
                  <a:pt x="2244" y="19178"/>
                  <a:pt x="-4648" y="5333"/>
                  <a:pt x="4198" y="1639"/>
                </a:cubicBezTo>
                <a:cubicBezTo>
                  <a:pt x="13044" y="-2054"/>
                  <a:pt x="47541" y="1042"/>
                  <a:pt x="61855" y="5508"/>
                </a:cubicBezTo>
                <a:cubicBezTo>
                  <a:pt x="76169" y="9974"/>
                  <a:pt x="85168" y="16487"/>
                  <a:pt x="90080" y="28435"/>
                </a:cubicBezTo>
                <a:cubicBezTo>
                  <a:pt x="94992" y="40383"/>
                  <a:pt x="95007" y="67272"/>
                  <a:pt x="91329" y="77198"/>
                </a:cubicBezTo>
                <a:close/>
              </a:path>
            </a:pathLst>
          </a:custGeom>
          <a:solidFill>
            <a:srgbClr val="DCA351">
              <a:alpha val="37050"/>
            </a:srgbClr>
          </a:solidFill>
          <a:ln>
            <a:noFill/>
          </a:ln>
        </p:spPr>
      </p:sp>
      <p:sp>
        <p:nvSpPr>
          <p:cNvPr id="96" name="Google Shape;96;p10"/>
          <p:cNvSpPr/>
          <p:nvPr/>
        </p:nvSpPr>
        <p:spPr>
          <a:xfrm rot="-10544288">
            <a:off x="-1113095" y="3588835"/>
            <a:ext cx="3390408" cy="1520716"/>
          </a:xfrm>
          <a:custGeom>
            <a:rect b="b" l="l" r="r" t="t"/>
            <a:pathLst>
              <a:path extrusionOk="0" h="4776" w="10648">
                <a:moveTo>
                  <a:pt x="6474" y="1"/>
                </a:moveTo>
                <a:cubicBezTo>
                  <a:pt x="6302" y="1"/>
                  <a:pt x="6122" y="6"/>
                  <a:pt x="5935" y="16"/>
                </a:cubicBezTo>
                <a:cubicBezTo>
                  <a:pt x="5935" y="16"/>
                  <a:pt x="507" y="428"/>
                  <a:pt x="193" y="2810"/>
                </a:cubicBezTo>
                <a:cubicBezTo>
                  <a:pt x="0" y="4268"/>
                  <a:pt x="1584" y="4776"/>
                  <a:pt x="3325" y="4776"/>
                </a:cubicBezTo>
                <a:cubicBezTo>
                  <a:pt x="4419" y="4776"/>
                  <a:pt x="5575" y="4575"/>
                  <a:pt x="6389" y="4284"/>
                </a:cubicBezTo>
                <a:cubicBezTo>
                  <a:pt x="10213" y="2922"/>
                  <a:pt x="10648" y="1"/>
                  <a:pt x="6474" y="1"/>
                </a:cubicBezTo>
                <a:close/>
              </a:path>
            </a:pathLst>
          </a:custGeom>
          <a:solidFill>
            <a:srgbClr val="DCA351">
              <a:alpha val="37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0"/>
          <p:cNvSpPr/>
          <p:nvPr/>
        </p:nvSpPr>
        <p:spPr>
          <a:xfrm rot="1726260">
            <a:off x="8298312" y="1369719"/>
            <a:ext cx="264902" cy="229323"/>
          </a:xfrm>
          <a:prstGeom prst="triangle">
            <a:avLst>
              <a:gd fmla="val 50000" name="adj"/>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0"/>
          <p:cNvSpPr/>
          <p:nvPr/>
        </p:nvSpPr>
        <p:spPr>
          <a:xfrm>
            <a:off x="1379575" y="424450"/>
            <a:ext cx="230100" cy="230100"/>
          </a:xfrm>
          <a:prstGeom prst="ellipse">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0"/>
          <p:cNvSpPr/>
          <p:nvPr/>
        </p:nvSpPr>
        <p:spPr>
          <a:xfrm>
            <a:off x="483121" y="4228864"/>
            <a:ext cx="230100" cy="230100"/>
          </a:xfrm>
          <a:prstGeom prst="rect">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0"/>
          <p:cNvSpPr/>
          <p:nvPr/>
        </p:nvSpPr>
        <p:spPr>
          <a:xfrm rot="-5080336">
            <a:off x="-1247952" y="-588088"/>
            <a:ext cx="3390409" cy="1520717"/>
          </a:xfrm>
          <a:custGeom>
            <a:rect b="b" l="l" r="r" t="t"/>
            <a:pathLst>
              <a:path extrusionOk="0" h="4776" w="10648">
                <a:moveTo>
                  <a:pt x="6474" y="1"/>
                </a:moveTo>
                <a:cubicBezTo>
                  <a:pt x="6302" y="1"/>
                  <a:pt x="6122" y="6"/>
                  <a:pt x="5935" y="16"/>
                </a:cubicBezTo>
                <a:cubicBezTo>
                  <a:pt x="5935" y="16"/>
                  <a:pt x="507" y="428"/>
                  <a:pt x="193" y="2810"/>
                </a:cubicBezTo>
                <a:cubicBezTo>
                  <a:pt x="0" y="4268"/>
                  <a:pt x="1584" y="4776"/>
                  <a:pt x="3325" y="4776"/>
                </a:cubicBezTo>
                <a:cubicBezTo>
                  <a:pt x="4419" y="4776"/>
                  <a:pt x="5575" y="4575"/>
                  <a:pt x="6389" y="4284"/>
                </a:cubicBezTo>
                <a:cubicBezTo>
                  <a:pt x="10213" y="2922"/>
                  <a:pt x="10648" y="1"/>
                  <a:pt x="6474" y="1"/>
                </a:cubicBezTo>
                <a:close/>
              </a:path>
            </a:pathLst>
          </a:custGeom>
          <a:solidFill>
            <a:srgbClr val="DCA351">
              <a:alpha val="37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4"/>
              </a:buClr>
              <a:buSzPts val="3000"/>
              <a:buFont typeface="Viga"/>
              <a:buNone/>
              <a:defRPr sz="3000">
                <a:solidFill>
                  <a:schemeClr val="accent4"/>
                </a:solidFill>
                <a:latin typeface="Viga"/>
                <a:ea typeface="Viga"/>
                <a:cs typeface="Viga"/>
                <a:sym typeface="Viga"/>
              </a:defRPr>
            </a:lvl1pPr>
            <a:lvl2pPr lvl="1" rtl="0">
              <a:spcBef>
                <a:spcPts val="0"/>
              </a:spcBef>
              <a:spcAft>
                <a:spcPts val="0"/>
              </a:spcAft>
              <a:buClr>
                <a:schemeClr val="accent4"/>
              </a:buClr>
              <a:buSzPts val="3000"/>
              <a:buFont typeface="Viga"/>
              <a:buNone/>
              <a:defRPr sz="3000">
                <a:solidFill>
                  <a:schemeClr val="accent4"/>
                </a:solidFill>
                <a:latin typeface="Viga"/>
                <a:ea typeface="Viga"/>
                <a:cs typeface="Viga"/>
                <a:sym typeface="Viga"/>
              </a:defRPr>
            </a:lvl2pPr>
            <a:lvl3pPr lvl="2" rtl="0">
              <a:spcBef>
                <a:spcPts val="0"/>
              </a:spcBef>
              <a:spcAft>
                <a:spcPts val="0"/>
              </a:spcAft>
              <a:buClr>
                <a:schemeClr val="accent4"/>
              </a:buClr>
              <a:buSzPts val="3000"/>
              <a:buFont typeface="Viga"/>
              <a:buNone/>
              <a:defRPr sz="3000">
                <a:solidFill>
                  <a:schemeClr val="accent4"/>
                </a:solidFill>
                <a:latin typeface="Viga"/>
                <a:ea typeface="Viga"/>
                <a:cs typeface="Viga"/>
                <a:sym typeface="Viga"/>
              </a:defRPr>
            </a:lvl3pPr>
            <a:lvl4pPr lvl="3" rtl="0">
              <a:spcBef>
                <a:spcPts val="0"/>
              </a:spcBef>
              <a:spcAft>
                <a:spcPts val="0"/>
              </a:spcAft>
              <a:buClr>
                <a:schemeClr val="accent4"/>
              </a:buClr>
              <a:buSzPts val="3000"/>
              <a:buFont typeface="Viga"/>
              <a:buNone/>
              <a:defRPr sz="3000">
                <a:solidFill>
                  <a:schemeClr val="accent4"/>
                </a:solidFill>
                <a:latin typeface="Viga"/>
                <a:ea typeface="Viga"/>
                <a:cs typeface="Viga"/>
                <a:sym typeface="Viga"/>
              </a:defRPr>
            </a:lvl4pPr>
            <a:lvl5pPr lvl="4" rtl="0">
              <a:spcBef>
                <a:spcPts val="0"/>
              </a:spcBef>
              <a:spcAft>
                <a:spcPts val="0"/>
              </a:spcAft>
              <a:buClr>
                <a:schemeClr val="accent4"/>
              </a:buClr>
              <a:buSzPts val="3000"/>
              <a:buFont typeface="Viga"/>
              <a:buNone/>
              <a:defRPr sz="3000">
                <a:solidFill>
                  <a:schemeClr val="accent4"/>
                </a:solidFill>
                <a:latin typeface="Viga"/>
                <a:ea typeface="Viga"/>
                <a:cs typeface="Viga"/>
                <a:sym typeface="Viga"/>
              </a:defRPr>
            </a:lvl5pPr>
            <a:lvl6pPr lvl="5" rtl="0">
              <a:spcBef>
                <a:spcPts val="0"/>
              </a:spcBef>
              <a:spcAft>
                <a:spcPts val="0"/>
              </a:spcAft>
              <a:buClr>
                <a:schemeClr val="accent4"/>
              </a:buClr>
              <a:buSzPts val="3000"/>
              <a:buFont typeface="Viga"/>
              <a:buNone/>
              <a:defRPr sz="3000">
                <a:solidFill>
                  <a:schemeClr val="accent4"/>
                </a:solidFill>
                <a:latin typeface="Viga"/>
                <a:ea typeface="Viga"/>
                <a:cs typeface="Viga"/>
                <a:sym typeface="Viga"/>
              </a:defRPr>
            </a:lvl6pPr>
            <a:lvl7pPr lvl="6" rtl="0">
              <a:spcBef>
                <a:spcPts val="0"/>
              </a:spcBef>
              <a:spcAft>
                <a:spcPts val="0"/>
              </a:spcAft>
              <a:buClr>
                <a:schemeClr val="accent4"/>
              </a:buClr>
              <a:buSzPts val="3000"/>
              <a:buFont typeface="Viga"/>
              <a:buNone/>
              <a:defRPr sz="3000">
                <a:solidFill>
                  <a:schemeClr val="accent4"/>
                </a:solidFill>
                <a:latin typeface="Viga"/>
                <a:ea typeface="Viga"/>
                <a:cs typeface="Viga"/>
                <a:sym typeface="Viga"/>
              </a:defRPr>
            </a:lvl7pPr>
            <a:lvl8pPr lvl="7" rtl="0">
              <a:spcBef>
                <a:spcPts val="0"/>
              </a:spcBef>
              <a:spcAft>
                <a:spcPts val="0"/>
              </a:spcAft>
              <a:buClr>
                <a:schemeClr val="accent4"/>
              </a:buClr>
              <a:buSzPts val="3000"/>
              <a:buFont typeface="Viga"/>
              <a:buNone/>
              <a:defRPr sz="3000">
                <a:solidFill>
                  <a:schemeClr val="accent4"/>
                </a:solidFill>
                <a:latin typeface="Viga"/>
                <a:ea typeface="Viga"/>
                <a:cs typeface="Viga"/>
                <a:sym typeface="Viga"/>
              </a:defRPr>
            </a:lvl8pPr>
            <a:lvl9pPr lvl="8" rtl="0">
              <a:spcBef>
                <a:spcPts val="0"/>
              </a:spcBef>
              <a:spcAft>
                <a:spcPts val="0"/>
              </a:spcAft>
              <a:buClr>
                <a:schemeClr val="accent4"/>
              </a:buClr>
              <a:buSzPts val="3000"/>
              <a:buFont typeface="Viga"/>
              <a:buNone/>
              <a:defRPr sz="3000">
                <a:solidFill>
                  <a:schemeClr val="accent4"/>
                </a:solidFill>
                <a:latin typeface="Viga"/>
                <a:ea typeface="Viga"/>
                <a:cs typeface="Viga"/>
                <a:sym typeface="Vig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accent4"/>
              </a:buClr>
              <a:buSzPts val="1400"/>
              <a:buFont typeface="Archivo"/>
              <a:buChar char="●"/>
              <a:defRPr>
                <a:solidFill>
                  <a:schemeClr val="accent4"/>
                </a:solidFill>
                <a:latin typeface="Archivo"/>
                <a:ea typeface="Archivo"/>
                <a:cs typeface="Archivo"/>
                <a:sym typeface="Archivo"/>
              </a:defRPr>
            </a:lvl1pPr>
            <a:lvl2pPr indent="-317500" lvl="1" marL="914400">
              <a:lnSpc>
                <a:spcPct val="115000"/>
              </a:lnSpc>
              <a:spcBef>
                <a:spcPts val="1600"/>
              </a:spcBef>
              <a:spcAft>
                <a:spcPts val="0"/>
              </a:spcAft>
              <a:buClr>
                <a:schemeClr val="accent4"/>
              </a:buClr>
              <a:buSzPts val="1400"/>
              <a:buFont typeface="Archivo"/>
              <a:buChar char="○"/>
              <a:defRPr>
                <a:solidFill>
                  <a:schemeClr val="accent4"/>
                </a:solidFill>
                <a:latin typeface="Archivo"/>
                <a:ea typeface="Archivo"/>
                <a:cs typeface="Archivo"/>
                <a:sym typeface="Archivo"/>
              </a:defRPr>
            </a:lvl2pPr>
            <a:lvl3pPr indent="-317500" lvl="2" marL="1371600">
              <a:lnSpc>
                <a:spcPct val="115000"/>
              </a:lnSpc>
              <a:spcBef>
                <a:spcPts val="1600"/>
              </a:spcBef>
              <a:spcAft>
                <a:spcPts val="0"/>
              </a:spcAft>
              <a:buClr>
                <a:schemeClr val="accent4"/>
              </a:buClr>
              <a:buSzPts val="1400"/>
              <a:buFont typeface="Archivo"/>
              <a:buChar char="■"/>
              <a:defRPr>
                <a:solidFill>
                  <a:schemeClr val="accent4"/>
                </a:solidFill>
                <a:latin typeface="Archivo"/>
                <a:ea typeface="Archivo"/>
                <a:cs typeface="Archivo"/>
                <a:sym typeface="Archivo"/>
              </a:defRPr>
            </a:lvl3pPr>
            <a:lvl4pPr indent="-317500" lvl="3" marL="1828800">
              <a:lnSpc>
                <a:spcPct val="115000"/>
              </a:lnSpc>
              <a:spcBef>
                <a:spcPts val="1600"/>
              </a:spcBef>
              <a:spcAft>
                <a:spcPts val="0"/>
              </a:spcAft>
              <a:buClr>
                <a:schemeClr val="accent4"/>
              </a:buClr>
              <a:buSzPts val="1400"/>
              <a:buFont typeface="Archivo"/>
              <a:buChar char="●"/>
              <a:defRPr>
                <a:solidFill>
                  <a:schemeClr val="accent4"/>
                </a:solidFill>
                <a:latin typeface="Archivo"/>
                <a:ea typeface="Archivo"/>
                <a:cs typeface="Archivo"/>
                <a:sym typeface="Archivo"/>
              </a:defRPr>
            </a:lvl4pPr>
            <a:lvl5pPr indent="-317500" lvl="4" marL="2286000">
              <a:lnSpc>
                <a:spcPct val="115000"/>
              </a:lnSpc>
              <a:spcBef>
                <a:spcPts val="1600"/>
              </a:spcBef>
              <a:spcAft>
                <a:spcPts val="0"/>
              </a:spcAft>
              <a:buClr>
                <a:schemeClr val="accent4"/>
              </a:buClr>
              <a:buSzPts val="1400"/>
              <a:buFont typeface="Archivo"/>
              <a:buChar char="○"/>
              <a:defRPr>
                <a:solidFill>
                  <a:schemeClr val="accent4"/>
                </a:solidFill>
                <a:latin typeface="Archivo"/>
                <a:ea typeface="Archivo"/>
                <a:cs typeface="Archivo"/>
                <a:sym typeface="Archivo"/>
              </a:defRPr>
            </a:lvl5pPr>
            <a:lvl6pPr indent="-317500" lvl="5" marL="2743200">
              <a:lnSpc>
                <a:spcPct val="115000"/>
              </a:lnSpc>
              <a:spcBef>
                <a:spcPts val="1600"/>
              </a:spcBef>
              <a:spcAft>
                <a:spcPts val="0"/>
              </a:spcAft>
              <a:buClr>
                <a:schemeClr val="accent4"/>
              </a:buClr>
              <a:buSzPts val="1400"/>
              <a:buFont typeface="Archivo"/>
              <a:buChar char="■"/>
              <a:defRPr>
                <a:solidFill>
                  <a:schemeClr val="accent4"/>
                </a:solidFill>
                <a:latin typeface="Archivo"/>
                <a:ea typeface="Archivo"/>
                <a:cs typeface="Archivo"/>
                <a:sym typeface="Archivo"/>
              </a:defRPr>
            </a:lvl6pPr>
            <a:lvl7pPr indent="-317500" lvl="6" marL="3200400">
              <a:lnSpc>
                <a:spcPct val="115000"/>
              </a:lnSpc>
              <a:spcBef>
                <a:spcPts val="1600"/>
              </a:spcBef>
              <a:spcAft>
                <a:spcPts val="0"/>
              </a:spcAft>
              <a:buClr>
                <a:schemeClr val="accent4"/>
              </a:buClr>
              <a:buSzPts val="1400"/>
              <a:buFont typeface="Archivo"/>
              <a:buChar char="●"/>
              <a:defRPr>
                <a:solidFill>
                  <a:schemeClr val="accent4"/>
                </a:solidFill>
                <a:latin typeface="Archivo"/>
                <a:ea typeface="Archivo"/>
                <a:cs typeface="Archivo"/>
                <a:sym typeface="Archivo"/>
              </a:defRPr>
            </a:lvl7pPr>
            <a:lvl8pPr indent="-317500" lvl="7" marL="3657600">
              <a:lnSpc>
                <a:spcPct val="115000"/>
              </a:lnSpc>
              <a:spcBef>
                <a:spcPts val="1600"/>
              </a:spcBef>
              <a:spcAft>
                <a:spcPts val="0"/>
              </a:spcAft>
              <a:buClr>
                <a:schemeClr val="accent4"/>
              </a:buClr>
              <a:buSzPts val="1400"/>
              <a:buFont typeface="Archivo"/>
              <a:buChar char="○"/>
              <a:defRPr>
                <a:solidFill>
                  <a:schemeClr val="accent4"/>
                </a:solidFill>
                <a:latin typeface="Archivo"/>
                <a:ea typeface="Archivo"/>
                <a:cs typeface="Archivo"/>
                <a:sym typeface="Archivo"/>
              </a:defRPr>
            </a:lvl8pPr>
            <a:lvl9pPr indent="-317500" lvl="8" marL="4114800">
              <a:lnSpc>
                <a:spcPct val="115000"/>
              </a:lnSpc>
              <a:spcBef>
                <a:spcPts val="1600"/>
              </a:spcBef>
              <a:spcAft>
                <a:spcPts val="1600"/>
              </a:spcAft>
              <a:buClr>
                <a:schemeClr val="accent4"/>
              </a:buClr>
              <a:buSzPts val="1400"/>
              <a:buFont typeface="Archivo"/>
              <a:buChar char="■"/>
              <a:defRPr>
                <a:solidFill>
                  <a:schemeClr val="accent4"/>
                </a:solidFill>
                <a:latin typeface="Archivo"/>
                <a:ea typeface="Archivo"/>
                <a:cs typeface="Archivo"/>
                <a:sym typeface="Archiv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1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1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1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1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1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1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2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2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2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2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2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image" Target="../media/image2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 Id="rId3" Type="http://schemas.openxmlformats.org/officeDocument/2006/relationships/image" Target="../media/image3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 Id="rId3" Type="http://schemas.openxmlformats.org/officeDocument/2006/relationships/image" Target="../media/image3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 Id="rId3" Type="http://schemas.openxmlformats.org/officeDocument/2006/relationships/image" Target="../media/image30.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 Id="rId3" Type="http://schemas.openxmlformats.org/officeDocument/2006/relationships/image" Target="../media/image27.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 Id="rId3" Type="http://schemas.openxmlformats.org/officeDocument/2006/relationships/image" Target="../media/image2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2.png"/><Relationship Id="rId9"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5.png"/><Relationship Id="rId7" Type="http://schemas.openxmlformats.org/officeDocument/2006/relationships/image" Target="../media/image13.png"/><Relationship Id="rId8" Type="http://schemas.openxmlformats.org/officeDocument/2006/relationships/image" Target="../media/image18.png"/><Relationship Id="rId11" Type="http://schemas.openxmlformats.org/officeDocument/2006/relationships/image" Target="../media/image15.png"/><Relationship Id="rId10"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7"/>
          <p:cNvSpPr txBox="1"/>
          <p:nvPr>
            <p:ph idx="1" type="body"/>
          </p:nvPr>
        </p:nvSpPr>
        <p:spPr>
          <a:xfrm>
            <a:off x="720000" y="1331663"/>
            <a:ext cx="1641300" cy="46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rPr>
              <a:t>GVHD: Lê Thị Nhàn</a:t>
            </a:r>
            <a:endParaRPr>
              <a:solidFill>
                <a:schemeClr val="accent4"/>
              </a:solidFill>
            </a:endParaRPr>
          </a:p>
        </p:txBody>
      </p:sp>
      <p:sp>
        <p:nvSpPr>
          <p:cNvPr id="292" name="Google Shape;292;p27"/>
          <p:cNvSpPr txBox="1"/>
          <p:nvPr>
            <p:ph idx="4294967295" type="ctrTitle"/>
          </p:nvPr>
        </p:nvSpPr>
        <p:spPr>
          <a:xfrm>
            <a:off x="1234425" y="206050"/>
            <a:ext cx="6825300" cy="86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Tương tác Người - Máy</a:t>
            </a:r>
            <a:endParaRPr>
              <a:latin typeface="Comfortaa"/>
              <a:ea typeface="Comfortaa"/>
              <a:cs typeface="Comfortaa"/>
              <a:sym typeface="Comfortaa"/>
            </a:endParaRPr>
          </a:p>
        </p:txBody>
      </p:sp>
      <p:sp>
        <p:nvSpPr>
          <p:cNvPr id="293" name="Google Shape;293;p27"/>
          <p:cNvSpPr txBox="1"/>
          <p:nvPr>
            <p:ph idx="1" type="body"/>
          </p:nvPr>
        </p:nvSpPr>
        <p:spPr>
          <a:xfrm>
            <a:off x="720000" y="2056475"/>
            <a:ext cx="3418200" cy="13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rPr>
              <a:t>Thành viên nhóm 4:</a:t>
            </a:r>
            <a:endParaRPr>
              <a:solidFill>
                <a:schemeClr val="accent4"/>
              </a:solidFill>
            </a:endParaRPr>
          </a:p>
          <a:p>
            <a:pPr indent="-342900" lvl="0" marL="457200" rtl="0" algn="l">
              <a:spcBef>
                <a:spcPts val="0"/>
              </a:spcBef>
              <a:spcAft>
                <a:spcPts val="0"/>
              </a:spcAft>
              <a:buClr>
                <a:schemeClr val="accent4"/>
              </a:buClr>
              <a:buSzPts val="1800"/>
              <a:buChar char="●"/>
            </a:pPr>
            <a:r>
              <a:rPr lang="en">
                <a:solidFill>
                  <a:schemeClr val="accent4"/>
                </a:solidFill>
              </a:rPr>
              <a:t>1712847 - Nguyễn Trí Trung</a:t>
            </a:r>
            <a:endParaRPr>
              <a:solidFill>
                <a:schemeClr val="accent4"/>
              </a:solidFill>
            </a:endParaRPr>
          </a:p>
          <a:p>
            <a:pPr indent="-342900" lvl="0" marL="457200" rtl="0" algn="l">
              <a:spcBef>
                <a:spcPts val="0"/>
              </a:spcBef>
              <a:spcAft>
                <a:spcPts val="0"/>
              </a:spcAft>
              <a:buClr>
                <a:schemeClr val="accent4"/>
              </a:buClr>
              <a:buSzPts val="1800"/>
              <a:buChar char="●"/>
            </a:pPr>
            <a:r>
              <a:rPr lang="en">
                <a:solidFill>
                  <a:schemeClr val="accent4"/>
                </a:solidFill>
              </a:rPr>
              <a:t>1712857 - Nguyễn Anh Tú</a:t>
            </a:r>
            <a:endParaRPr>
              <a:solidFill>
                <a:schemeClr val="accent4"/>
              </a:solidFill>
            </a:endParaRPr>
          </a:p>
          <a:p>
            <a:pPr indent="-342900" lvl="0" marL="457200" rtl="0" algn="l">
              <a:spcBef>
                <a:spcPts val="0"/>
              </a:spcBef>
              <a:spcAft>
                <a:spcPts val="0"/>
              </a:spcAft>
              <a:buClr>
                <a:schemeClr val="accent4"/>
              </a:buClr>
              <a:buSzPts val="1800"/>
              <a:buChar char="●"/>
            </a:pPr>
            <a:r>
              <a:rPr lang="en">
                <a:solidFill>
                  <a:schemeClr val="accent4"/>
                </a:solidFill>
              </a:rPr>
              <a:t>18120518 - Phạm Thị Bích Phượng </a:t>
            </a:r>
            <a:endParaRPr>
              <a:solidFill>
                <a:schemeClr val="accent4"/>
              </a:solidFill>
            </a:endParaRPr>
          </a:p>
        </p:txBody>
      </p:sp>
      <p:grpSp>
        <p:nvGrpSpPr>
          <p:cNvPr id="294" name="Google Shape;294;p27"/>
          <p:cNvGrpSpPr/>
          <p:nvPr/>
        </p:nvGrpSpPr>
        <p:grpSpPr>
          <a:xfrm>
            <a:off x="3778500" y="1322122"/>
            <a:ext cx="4564005" cy="2122459"/>
            <a:chOff x="2287812" y="3031322"/>
            <a:chExt cx="4564005" cy="2122459"/>
          </a:xfrm>
        </p:grpSpPr>
        <p:grpSp>
          <p:nvGrpSpPr>
            <p:cNvPr id="295" name="Google Shape;295;p27"/>
            <p:cNvGrpSpPr/>
            <p:nvPr/>
          </p:nvGrpSpPr>
          <p:grpSpPr>
            <a:xfrm>
              <a:off x="2292200" y="3041590"/>
              <a:ext cx="4559617" cy="2112190"/>
              <a:chOff x="2292200" y="2890572"/>
              <a:chExt cx="4559617" cy="2112190"/>
            </a:xfrm>
          </p:grpSpPr>
          <p:grpSp>
            <p:nvGrpSpPr>
              <p:cNvPr id="296" name="Google Shape;296;p27"/>
              <p:cNvGrpSpPr/>
              <p:nvPr/>
            </p:nvGrpSpPr>
            <p:grpSpPr>
              <a:xfrm>
                <a:off x="2292200" y="3190472"/>
                <a:ext cx="1712437" cy="1811685"/>
                <a:chOff x="14548714" y="6915456"/>
                <a:chExt cx="1812679" cy="1917735"/>
              </a:xfrm>
            </p:grpSpPr>
            <p:sp>
              <p:nvSpPr>
                <p:cNvPr id="297" name="Google Shape;297;p27"/>
                <p:cNvSpPr/>
                <p:nvPr/>
              </p:nvSpPr>
              <p:spPr>
                <a:xfrm>
                  <a:off x="14820568" y="8082266"/>
                  <a:ext cx="705581" cy="750925"/>
                </a:xfrm>
                <a:custGeom>
                  <a:rect b="b" l="l" r="r" t="t"/>
                  <a:pathLst>
                    <a:path extrusionOk="0" h="8201" w="7706">
                      <a:moveTo>
                        <a:pt x="1607" y="0"/>
                      </a:moveTo>
                      <a:cubicBezTo>
                        <a:pt x="1" y="2927"/>
                        <a:pt x="280" y="8201"/>
                        <a:pt x="280" y="8201"/>
                      </a:cubicBezTo>
                      <a:lnTo>
                        <a:pt x="3982" y="8201"/>
                      </a:lnTo>
                      <a:lnTo>
                        <a:pt x="4143" y="7132"/>
                      </a:lnTo>
                      <a:cubicBezTo>
                        <a:pt x="4171" y="7502"/>
                        <a:pt x="4192" y="7858"/>
                        <a:pt x="4220" y="8201"/>
                      </a:cubicBezTo>
                      <a:lnTo>
                        <a:pt x="7705" y="8201"/>
                      </a:lnTo>
                      <a:cubicBezTo>
                        <a:pt x="7370" y="5595"/>
                        <a:pt x="6581" y="1879"/>
                        <a:pt x="5959" y="63"/>
                      </a:cubicBezTo>
                      <a:cubicBezTo>
                        <a:pt x="5577" y="70"/>
                        <a:pt x="5195" y="74"/>
                        <a:pt x="4814" y="74"/>
                      </a:cubicBezTo>
                      <a:cubicBezTo>
                        <a:pt x="3745" y="74"/>
                        <a:pt x="2678" y="46"/>
                        <a:pt x="1607" y="0"/>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7"/>
                <p:cNvSpPr/>
                <p:nvPr/>
              </p:nvSpPr>
              <p:spPr>
                <a:xfrm>
                  <a:off x="15181972" y="8281786"/>
                  <a:ext cx="81948" cy="548200"/>
                </a:xfrm>
                <a:custGeom>
                  <a:rect b="b" l="l" r="r" t="t"/>
                  <a:pathLst>
                    <a:path extrusionOk="0" h="5987" w="895">
                      <a:moveTo>
                        <a:pt x="859" y="0"/>
                      </a:moveTo>
                      <a:cubicBezTo>
                        <a:pt x="822" y="0"/>
                        <a:pt x="614" y="1336"/>
                        <a:pt x="384" y="2983"/>
                      </a:cubicBezTo>
                      <a:cubicBezTo>
                        <a:pt x="161" y="4632"/>
                        <a:pt x="0" y="5980"/>
                        <a:pt x="35" y="5987"/>
                      </a:cubicBezTo>
                      <a:cubicBezTo>
                        <a:pt x="70" y="5987"/>
                        <a:pt x="280" y="4653"/>
                        <a:pt x="510" y="2997"/>
                      </a:cubicBezTo>
                      <a:cubicBezTo>
                        <a:pt x="734" y="1349"/>
                        <a:pt x="894" y="7"/>
                        <a:pt x="859" y="1"/>
                      </a:cubicBezTo>
                      <a:cubicBezTo>
                        <a:pt x="859" y="0"/>
                        <a:pt x="859" y="0"/>
                        <a:pt x="859" y="0"/>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7"/>
                <p:cNvSpPr/>
                <p:nvPr/>
              </p:nvSpPr>
              <p:spPr>
                <a:xfrm>
                  <a:off x="14957456" y="8198004"/>
                  <a:ext cx="136337" cy="239351"/>
                </a:xfrm>
                <a:custGeom>
                  <a:rect b="b" l="l" r="r" t="t"/>
                  <a:pathLst>
                    <a:path extrusionOk="0" h="2614" w="1489">
                      <a:moveTo>
                        <a:pt x="1459" y="0"/>
                      </a:moveTo>
                      <a:cubicBezTo>
                        <a:pt x="1424" y="0"/>
                        <a:pt x="1085" y="568"/>
                        <a:pt x="692" y="1279"/>
                      </a:cubicBezTo>
                      <a:cubicBezTo>
                        <a:pt x="301" y="2005"/>
                        <a:pt x="0" y="2599"/>
                        <a:pt x="28" y="2613"/>
                      </a:cubicBezTo>
                      <a:cubicBezTo>
                        <a:pt x="29" y="2613"/>
                        <a:pt x="29" y="2613"/>
                        <a:pt x="30" y="2613"/>
                      </a:cubicBezTo>
                      <a:cubicBezTo>
                        <a:pt x="69" y="2613"/>
                        <a:pt x="412" y="2048"/>
                        <a:pt x="797" y="1342"/>
                      </a:cubicBezTo>
                      <a:cubicBezTo>
                        <a:pt x="1188" y="615"/>
                        <a:pt x="1488" y="21"/>
                        <a:pt x="1460" y="0"/>
                      </a:cubicBezTo>
                      <a:cubicBezTo>
                        <a:pt x="1460" y="0"/>
                        <a:pt x="1460" y="0"/>
                        <a:pt x="1459" y="0"/>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7"/>
                <p:cNvSpPr/>
                <p:nvPr/>
              </p:nvSpPr>
              <p:spPr>
                <a:xfrm>
                  <a:off x="15352739" y="8197363"/>
                  <a:ext cx="78103" cy="186243"/>
                </a:xfrm>
                <a:custGeom>
                  <a:rect b="b" l="l" r="r" t="t"/>
                  <a:pathLst>
                    <a:path extrusionOk="0" h="2034" w="853">
                      <a:moveTo>
                        <a:pt x="22" y="0"/>
                      </a:moveTo>
                      <a:cubicBezTo>
                        <a:pt x="22" y="0"/>
                        <a:pt x="21" y="0"/>
                        <a:pt x="21" y="0"/>
                      </a:cubicBezTo>
                      <a:cubicBezTo>
                        <a:pt x="0" y="21"/>
                        <a:pt x="147" y="482"/>
                        <a:pt x="363" y="1041"/>
                      </a:cubicBezTo>
                      <a:cubicBezTo>
                        <a:pt x="577" y="1598"/>
                        <a:pt x="776" y="2033"/>
                        <a:pt x="816" y="2033"/>
                      </a:cubicBezTo>
                      <a:cubicBezTo>
                        <a:pt x="816" y="2033"/>
                        <a:pt x="817" y="2033"/>
                        <a:pt x="818" y="2033"/>
                      </a:cubicBezTo>
                      <a:cubicBezTo>
                        <a:pt x="852" y="2026"/>
                        <a:pt x="699" y="1565"/>
                        <a:pt x="475" y="999"/>
                      </a:cubicBezTo>
                      <a:cubicBezTo>
                        <a:pt x="260" y="431"/>
                        <a:pt x="59" y="0"/>
                        <a:pt x="22" y="0"/>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7"/>
                <p:cNvSpPr/>
                <p:nvPr/>
              </p:nvSpPr>
              <p:spPr>
                <a:xfrm>
                  <a:off x="14830182" y="8181981"/>
                  <a:ext cx="145859" cy="161429"/>
                </a:xfrm>
                <a:custGeom>
                  <a:rect b="b" l="l" r="r" t="t"/>
                  <a:pathLst>
                    <a:path extrusionOk="0" h="1763" w="1593">
                      <a:moveTo>
                        <a:pt x="1307" y="1"/>
                      </a:moveTo>
                      <a:lnTo>
                        <a:pt x="0" y="769"/>
                      </a:lnTo>
                      <a:lnTo>
                        <a:pt x="133" y="1698"/>
                      </a:lnTo>
                      <a:cubicBezTo>
                        <a:pt x="213" y="1744"/>
                        <a:pt x="314" y="1763"/>
                        <a:pt x="425" y="1763"/>
                      </a:cubicBezTo>
                      <a:cubicBezTo>
                        <a:pt x="910" y="1763"/>
                        <a:pt x="1593" y="1412"/>
                        <a:pt x="1593" y="1412"/>
                      </a:cubicBezTo>
                      <a:lnTo>
                        <a:pt x="1307" y="1"/>
                      </a:ln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7"/>
                <p:cNvSpPr/>
                <p:nvPr/>
              </p:nvSpPr>
              <p:spPr>
                <a:xfrm>
                  <a:off x="14936946" y="8181981"/>
                  <a:ext cx="105480" cy="86529"/>
                </a:xfrm>
                <a:custGeom>
                  <a:rect b="b" l="l" r="r" t="t"/>
                  <a:pathLst>
                    <a:path extrusionOk="0" h="945" w="1152">
                      <a:moveTo>
                        <a:pt x="141" y="1"/>
                      </a:moveTo>
                      <a:lnTo>
                        <a:pt x="1" y="287"/>
                      </a:lnTo>
                      <a:cubicBezTo>
                        <a:pt x="1" y="287"/>
                        <a:pt x="907" y="945"/>
                        <a:pt x="1106" y="945"/>
                      </a:cubicBezTo>
                      <a:cubicBezTo>
                        <a:pt x="1138" y="945"/>
                        <a:pt x="1151" y="928"/>
                        <a:pt x="1139" y="888"/>
                      </a:cubicBezTo>
                      <a:cubicBezTo>
                        <a:pt x="1063" y="595"/>
                        <a:pt x="141" y="1"/>
                        <a:pt x="141" y="1"/>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7"/>
                <p:cNvSpPr/>
                <p:nvPr/>
              </p:nvSpPr>
              <p:spPr>
                <a:xfrm>
                  <a:off x="14929346" y="8206978"/>
                  <a:ext cx="105938" cy="86071"/>
                </a:xfrm>
                <a:custGeom>
                  <a:rect b="b" l="l" r="r" t="t"/>
                  <a:pathLst>
                    <a:path extrusionOk="0" h="940" w="1157">
                      <a:moveTo>
                        <a:pt x="140" y="0"/>
                      </a:moveTo>
                      <a:lnTo>
                        <a:pt x="0" y="280"/>
                      </a:lnTo>
                      <a:cubicBezTo>
                        <a:pt x="0" y="280"/>
                        <a:pt x="902" y="939"/>
                        <a:pt x="1108" y="939"/>
                      </a:cubicBezTo>
                      <a:cubicBezTo>
                        <a:pt x="1141" y="939"/>
                        <a:pt x="1156" y="922"/>
                        <a:pt x="1146" y="880"/>
                      </a:cubicBezTo>
                      <a:cubicBezTo>
                        <a:pt x="1069" y="594"/>
                        <a:pt x="140" y="0"/>
                        <a:pt x="140" y="0"/>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7"/>
                <p:cNvSpPr/>
                <p:nvPr/>
              </p:nvSpPr>
              <p:spPr>
                <a:xfrm>
                  <a:off x="14922937" y="8225474"/>
                  <a:ext cx="105938" cy="85888"/>
                </a:xfrm>
                <a:custGeom>
                  <a:rect b="b" l="l" r="r" t="t"/>
                  <a:pathLst>
                    <a:path extrusionOk="0" h="938" w="1157">
                      <a:moveTo>
                        <a:pt x="140" y="1"/>
                      </a:moveTo>
                      <a:lnTo>
                        <a:pt x="0" y="280"/>
                      </a:lnTo>
                      <a:cubicBezTo>
                        <a:pt x="0" y="280"/>
                        <a:pt x="906" y="938"/>
                        <a:pt x="1109" y="938"/>
                      </a:cubicBezTo>
                      <a:cubicBezTo>
                        <a:pt x="1142" y="938"/>
                        <a:pt x="1156" y="921"/>
                        <a:pt x="1146" y="881"/>
                      </a:cubicBezTo>
                      <a:cubicBezTo>
                        <a:pt x="1069" y="595"/>
                        <a:pt x="140" y="1"/>
                        <a:pt x="140" y="1"/>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7"/>
                <p:cNvSpPr/>
                <p:nvPr/>
              </p:nvSpPr>
              <p:spPr>
                <a:xfrm>
                  <a:off x="14910118" y="8241498"/>
                  <a:ext cx="105938" cy="85888"/>
                </a:xfrm>
                <a:custGeom>
                  <a:rect b="b" l="l" r="r" t="t"/>
                  <a:pathLst>
                    <a:path extrusionOk="0" h="938" w="1157">
                      <a:moveTo>
                        <a:pt x="140" y="0"/>
                      </a:moveTo>
                      <a:lnTo>
                        <a:pt x="0" y="280"/>
                      </a:lnTo>
                      <a:cubicBezTo>
                        <a:pt x="0" y="280"/>
                        <a:pt x="907" y="938"/>
                        <a:pt x="1110" y="938"/>
                      </a:cubicBezTo>
                      <a:cubicBezTo>
                        <a:pt x="1142" y="938"/>
                        <a:pt x="1157" y="920"/>
                        <a:pt x="1146" y="881"/>
                      </a:cubicBezTo>
                      <a:cubicBezTo>
                        <a:pt x="1069" y="594"/>
                        <a:pt x="140" y="0"/>
                        <a:pt x="140" y="0"/>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7"/>
                <p:cNvSpPr/>
                <p:nvPr/>
              </p:nvSpPr>
              <p:spPr>
                <a:xfrm>
                  <a:off x="14548714" y="7505957"/>
                  <a:ext cx="507348" cy="831593"/>
                </a:xfrm>
                <a:custGeom>
                  <a:rect b="b" l="l" r="r" t="t"/>
                  <a:pathLst>
                    <a:path extrusionOk="0" h="9082" w="5541">
                      <a:moveTo>
                        <a:pt x="4171" y="0"/>
                      </a:moveTo>
                      <a:cubicBezTo>
                        <a:pt x="4171" y="0"/>
                        <a:pt x="574" y="2997"/>
                        <a:pt x="15" y="4359"/>
                      </a:cubicBezTo>
                      <a:cubicBezTo>
                        <a:pt x="1" y="4373"/>
                        <a:pt x="1" y="4408"/>
                        <a:pt x="22" y="4450"/>
                      </a:cubicBezTo>
                      <a:cubicBezTo>
                        <a:pt x="168" y="5631"/>
                        <a:pt x="3214" y="9081"/>
                        <a:pt x="3214" y="9081"/>
                      </a:cubicBezTo>
                      <a:lnTo>
                        <a:pt x="3514" y="8320"/>
                      </a:lnTo>
                      <a:lnTo>
                        <a:pt x="1426" y="4834"/>
                      </a:lnTo>
                      <a:lnTo>
                        <a:pt x="5540" y="1111"/>
                      </a:lnTo>
                      <a:lnTo>
                        <a:pt x="4171" y="0"/>
                      </a:ln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7"/>
                <p:cNvSpPr/>
                <p:nvPr/>
              </p:nvSpPr>
              <p:spPr>
                <a:xfrm>
                  <a:off x="15377004" y="6915456"/>
                  <a:ext cx="984388" cy="754312"/>
                </a:xfrm>
                <a:custGeom>
                  <a:rect b="b" l="l" r="r" t="t"/>
                  <a:pathLst>
                    <a:path extrusionOk="0" h="8238" w="10751">
                      <a:moveTo>
                        <a:pt x="9116" y="1"/>
                      </a:moveTo>
                      <a:cubicBezTo>
                        <a:pt x="9085" y="1"/>
                        <a:pt x="9055" y="21"/>
                        <a:pt x="9047" y="58"/>
                      </a:cubicBezTo>
                      <a:cubicBezTo>
                        <a:pt x="9026" y="295"/>
                        <a:pt x="8893" y="805"/>
                        <a:pt x="8816" y="931"/>
                      </a:cubicBezTo>
                      <a:cubicBezTo>
                        <a:pt x="8767" y="1001"/>
                        <a:pt x="8516" y="1553"/>
                        <a:pt x="8516" y="1553"/>
                      </a:cubicBezTo>
                      <a:lnTo>
                        <a:pt x="5554" y="4249"/>
                      </a:lnTo>
                      <a:lnTo>
                        <a:pt x="1" y="6792"/>
                      </a:lnTo>
                      <a:lnTo>
                        <a:pt x="1014" y="8238"/>
                      </a:lnTo>
                      <a:cubicBezTo>
                        <a:pt x="1014" y="8238"/>
                        <a:pt x="4297" y="6806"/>
                        <a:pt x="5729" y="5674"/>
                      </a:cubicBezTo>
                      <a:cubicBezTo>
                        <a:pt x="6693" y="5080"/>
                        <a:pt x="8593" y="2810"/>
                        <a:pt x="9270" y="1986"/>
                      </a:cubicBezTo>
                      <a:cubicBezTo>
                        <a:pt x="9703" y="1560"/>
                        <a:pt x="10423" y="1141"/>
                        <a:pt x="10430" y="1029"/>
                      </a:cubicBezTo>
                      <a:cubicBezTo>
                        <a:pt x="10431" y="1009"/>
                        <a:pt x="10420" y="1001"/>
                        <a:pt x="10402" y="1001"/>
                      </a:cubicBezTo>
                      <a:cubicBezTo>
                        <a:pt x="10305" y="1001"/>
                        <a:pt x="9983" y="1238"/>
                        <a:pt x="9983" y="1238"/>
                      </a:cubicBezTo>
                      <a:cubicBezTo>
                        <a:pt x="10122" y="1078"/>
                        <a:pt x="10751" y="680"/>
                        <a:pt x="10646" y="582"/>
                      </a:cubicBezTo>
                      <a:cubicBezTo>
                        <a:pt x="10641" y="577"/>
                        <a:pt x="10634" y="575"/>
                        <a:pt x="10624" y="575"/>
                      </a:cubicBezTo>
                      <a:cubicBezTo>
                        <a:pt x="10496" y="575"/>
                        <a:pt x="9976" y="910"/>
                        <a:pt x="9976" y="910"/>
                      </a:cubicBezTo>
                      <a:cubicBezTo>
                        <a:pt x="9976" y="910"/>
                        <a:pt x="10129" y="687"/>
                        <a:pt x="10437" y="484"/>
                      </a:cubicBezTo>
                      <a:cubicBezTo>
                        <a:pt x="10667" y="344"/>
                        <a:pt x="10604" y="274"/>
                        <a:pt x="10604" y="274"/>
                      </a:cubicBezTo>
                      <a:cubicBezTo>
                        <a:pt x="10591" y="263"/>
                        <a:pt x="10572" y="258"/>
                        <a:pt x="10549" y="258"/>
                      </a:cubicBezTo>
                      <a:cubicBezTo>
                        <a:pt x="10341" y="258"/>
                        <a:pt x="9773" y="652"/>
                        <a:pt x="9773" y="652"/>
                      </a:cubicBezTo>
                      <a:cubicBezTo>
                        <a:pt x="9773" y="652"/>
                        <a:pt x="9920" y="491"/>
                        <a:pt x="10045" y="407"/>
                      </a:cubicBezTo>
                      <a:cubicBezTo>
                        <a:pt x="10164" y="316"/>
                        <a:pt x="10290" y="128"/>
                        <a:pt x="10227" y="100"/>
                      </a:cubicBezTo>
                      <a:cubicBezTo>
                        <a:pt x="10220" y="96"/>
                        <a:pt x="10211" y="94"/>
                        <a:pt x="10200" y="94"/>
                      </a:cubicBezTo>
                      <a:cubicBezTo>
                        <a:pt x="10003" y="94"/>
                        <a:pt x="9284" y="756"/>
                        <a:pt x="9284" y="756"/>
                      </a:cubicBezTo>
                      <a:cubicBezTo>
                        <a:pt x="9284" y="756"/>
                        <a:pt x="9276" y="764"/>
                        <a:pt x="9267" y="764"/>
                      </a:cubicBezTo>
                      <a:cubicBezTo>
                        <a:pt x="9250" y="764"/>
                        <a:pt x="9230" y="729"/>
                        <a:pt x="9277" y="512"/>
                      </a:cubicBezTo>
                      <a:cubicBezTo>
                        <a:pt x="9319" y="316"/>
                        <a:pt x="9242" y="142"/>
                        <a:pt x="9172" y="30"/>
                      </a:cubicBezTo>
                      <a:cubicBezTo>
                        <a:pt x="9158" y="10"/>
                        <a:pt x="9137" y="1"/>
                        <a:pt x="9116" y="1"/>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7"/>
                <p:cNvSpPr/>
                <p:nvPr/>
              </p:nvSpPr>
              <p:spPr>
                <a:xfrm>
                  <a:off x="14613999" y="7011507"/>
                  <a:ext cx="811061" cy="438779"/>
                </a:xfrm>
                <a:custGeom>
                  <a:rect b="b" l="l" r="r" t="t"/>
                  <a:pathLst>
                    <a:path extrusionOk="0" h="4792" w="8858">
                      <a:moveTo>
                        <a:pt x="6314" y="0"/>
                      </a:moveTo>
                      <a:cubicBezTo>
                        <a:pt x="5662" y="0"/>
                        <a:pt x="5037" y="478"/>
                        <a:pt x="4345" y="1244"/>
                      </a:cubicBezTo>
                      <a:cubicBezTo>
                        <a:pt x="3974" y="1646"/>
                        <a:pt x="3695" y="1798"/>
                        <a:pt x="3461" y="1798"/>
                      </a:cubicBezTo>
                      <a:cubicBezTo>
                        <a:pt x="3062" y="1798"/>
                        <a:pt x="2794" y="1354"/>
                        <a:pt x="2424" y="958"/>
                      </a:cubicBezTo>
                      <a:cubicBezTo>
                        <a:pt x="2424" y="944"/>
                        <a:pt x="2417" y="944"/>
                        <a:pt x="2417" y="937"/>
                      </a:cubicBezTo>
                      <a:cubicBezTo>
                        <a:pt x="2171" y="677"/>
                        <a:pt x="1902" y="569"/>
                        <a:pt x="1641" y="569"/>
                      </a:cubicBezTo>
                      <a:cubicBezTo>
                        <a:pt x="1104" y="569"/>
                        <a:pt x="601" y="1027"/>
                        <a:pt x="398" y="1559"/>
                      </a:cubicBezTo>
                      <a:cubicBezTo>
                        <a:pt x="0" y="2613"/>
                        <a:pt x="426" y="4534"/>
                        <a:pt x="3158" y="4779"/>
                      </a:cubicBezTo>
                      <a:cubicBezTo>
                        <a:pt x="3262" y="4787"/>
                        <a:pt x="3375" y="4792"/>
                        <a:pt x="3495" y="4792"/>
                      </a:cubicBezTo>
                      <a:cubicBezTo>
                        <a:pt x="5344" y="4792"/>
                        <a:pt x="8858" y="3761"/>
                        <a:pt x="7894" y="1098"/>
                      </a:cubicBezTo>
                      <a:cubicBezTo>
                        <a:pt x="7733" y="650"/>
                        <a:pt x="7237" y="141"/>
                        <a:pt x="6552" y="22"/>
                      </a:cubicBezTo>
                      <a:cubicBezTo>
                        <a:pt x="6472" y="7"/>
                        <a:pt x="6393" y="0"/>
                        <a:pt x="6314" y="0"/>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7"/>
                <p:cNvSpPr/>
                <p:nvPr/>
              </p:nvSpPr>
              <p:spPr>
                <a:xfrm>
                  <a:off x="15090499" y="7063974"/>
                  <a:ext cx="259122" cy="500677"/>
                </a:xfrm>
                <a:custGeom>
                  <a:rect b="b" l="l" r="r" t="t"/>
                  <a:pathLst>
                    <a:path extrusionOk="0" h="5468" w="2830">
                      <a:moveTo>
                        <a:pt x="1195" y="1"/>
                      </a:moveTo>
                      <a:cubicBezTo>
                        <a:pt x="985" y="1"/>
                        <a:pt x="776" y="43"/>
                        <a:pt x="580" y="161"/>
                      </a:cubicBezTo>
                      <a:cubicBezTo>
                        <a:pt x="245" y="371"/>
                        <a:pt x="91" y="818"/>
                        <a:pt x="35" y="1272"/>
                      </a:cubicBezTo>
                      <a:cubicBezTo>
                        <a:pt x="0" y="1523"/>
                        <a:pt x="0" y="1782"/>
                        <a:pt x="21" y="2040"/>
                      </a:cubicBezTo>
                      <a:lnTo>
                        <a:pt x="259" y="4751"/>
                      </a:lnTo>
                      <a:cubicBezTo>
                        <a:pt x="433" y="5210"/>
                        <a:pt x="884" y="5468"/>
                        <a:pt x="1304" y="5468"/>
                      </a:cubicBezTo>
                      <a:cubicBezTo>
                        <a:pt x="1694" y="5468"/>
                        <a:pt x="2057" y="5245"/>
                        <a:pt x="2145" y="4758"/>
                      </a:cubicBezTo>
                      <a:lnTo>
                        <a:pt x="1991" y="3298"/>
                      </a:lnTo>
                      <a:cubicBezTo>
                        <a:pt x="2829" y="2976"/>
                        <a:pt x="2766" y="1894"/>
                        <a:pt x="2599" y="1153"/>
                      </a:cubicBezTo>
                      <a:cubicBezTo>
                        <a:pt x="2452" y="490"/>
                        <a:pt x="1879" y="1"/>
                        <a:pt x="1195" y="1"/>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7"/>
                <p:cNvSpPr/>
                <p:nvPr/>
              </p:nvSpPr>
              <p:spPr>
                <a:xfrm>
                  <a:off x="15182613" y="7353044"/>
                  <a:ext cx="96598" cy="72428"/>
                </a:xfrm>
                <a:custGeom>
                  <a:rect b="b" l="l" r="r" t="t"/>
                  <a:pathLst>
                    <a:path extrusionOk="0" h="791" w="1055">
                      <a:moveTo>
                        <a:pt x="0" y="1"/>
                      </a:moveTo>
                      <a:cubicBezTo>
                        <a:pt x="0" y="1"/>
                        <a:pt x="370" y="623"/>
                        <a:pt x="1055" y="790"/>
                      </a:cubicBezTo>
                      <a:lnTo>
                        <a:pt x="985" y="141"/>
                      </a:lnTo>
                      <a:cubicBezTo>
                        <a:pt x="985" y="141"/>
                        <a:pt x="877" y="192"/>
                        <a:pt x="686" y="192"/>
                      </a:cubicBezTo>
                      <a:cubicBezTo>
                        <a:pt x="516" y="192"/>
                        <a:pt x="282" y="152"/>
                        <a:pt x="0" y="1"/>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7"/>
                <p:cNvSpPr/>
                <p:nvPr/>
              </p:nvSpPr>
              <p:spPr>
                <a:xfrm>
                  <a:off x="15183254" y="7353685"/>
                  <a:ext cx="89640" cy="21701"/>
                </a:xfrm>
                <a:custGeom>
                  <a:rect b="b" l="l" r="r" t="t"/>
                  <a:pathLst>
                    <a:path extrusionOk="0" h="237" w="979">
                      <a:moveTo>
                        <a:pt x="0" y="1"/>
                      </a:moveTo>
                      <a:lnTo>
                        <a:pt x="105" y="85"/>
                      </a:lnTo>
                      <a:cubicBezTo>
                        <a:pt x="140" y="99"/>
                        <a:pt x="175" y="127"/>
                        <a:pt x="217" y="141"/>
                      </a:cubicBezTo>
                      <a:cubicBezTo>
                        <a:pt x="294" y="176"/>
                        <a:pt x="384" y="204"/>
                        <a:pt x="468" y="224"/>
                      </a:cubicBezTo>
                      <a:cubicBezTo>
                        <a:pt x="513" y="233"/>
                        <a:pt x="565" y="236"/>
                        <a:pt x="619" y="236"/>
                      </a:cubicBezTo>
                      <a:cubicBezTo>
                        <a:pt x="657" y="236"/>
                        <a:pt x="696" y="234"/>
                        <a:pt x="734" y="231"/>
                      </a:cubicBezTo>
                      <a:cubicBezTo>
                        <a:pt x="817" y="210"/>
                        <a:pt x="908" y="197"/>
                        <a:pt x="978" y="134"/>
                      </a:cubicBezTo>
                      <a:lnTo>
                        <a:pt x="978" y="134"/>
                      </a:lnTo>
                      <a:cubicBezTo>
                        <a:pt x="887" y="141"/>
                        <a:pt x="810" y="141"/>
                        <a:pt x="734" y="155"/>
                      </a:cubicBezTo>
                      <a:cubicBezTo>
                        <a:pt x="643" y="141"/>
                        <a:pt x="566" y="134"/>
                        <a:pt x="489" y="120"/>
                      </a:cubicBezTo>
                      <a:cubicBezTo>
                        <a:pt x="398" y="106"/>
                        <a:pt x="321" y="85"/>
                        <a:pt x="245" y="64"/>
                      </a:cubicBezTo>
                      <a:cubicBezTo>
                        <a:pt x="196" y="50"/>
                        <a:pt x="168" y="36"/>
                        <a:pt x="119" y="29"/>
                      </a:cubicBezTo>
                      <a:cubicBezTo>
                        <a:pt x="84" y="22"/>
                        <a:pt x="42" y="15"/>
                        <a:pt x="0" y="1"/>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7"/>
                <p:cNvSpPr/>
                <p:nvPr/>
              </p:nvSpPr>
              <p:spPr>
                <a:xfrm>
                  <a:off x="15213934" y="7243076"/>
                  <a:ext cx="59702" cy="24981"/>
                </a:xfrm>
                <a:custGeom>
                  <a:rect b="b" l="l" r="r" t="t"/>
                  <a:pathLst>
                    <a:path extrusionOk="0" h="317" w="651">
                      <a:moveTo>
                        <a:pt x="650" y="0"/>
                      </a:moveTo>
                      <a:lnTo>
                        <a:pt x="650" y="0"/>
                      </a:lnTo>
                      <a:cubicBezTo>
                        <a:pt x="622" y="14"/>
                        <a:pt x="608" y="42"/>
                        <a:pt x="580" y="70"/>
                      </a:cubicBezTo>
                      <a:cubicBezTo>
                        <a:pt x="552" y="84"/>
                        <a:pt x="538" y="112"/>
                        <a:pt x="510" y="133"/>
                      </a:cubicBezTo>
                      <a:cubicBezTo>
                        <a:pt x="468" y="175"/>
                        <a:pt x="413" y="189"/>
                        <a:pt x="364" y="203"/>
                      </a:cubicBezTo>
                      <a:cubicBezTo>
                        <a:pt x="343" y="206"/>
                        <a:pt x="322" y="207"/>
                        <a:pt x="300" y="207"/>
                      </a:cubicBezTo>
                      <a:cubicBezTo>
                        <a:pt x="263" y="207"/>
                        <a:pt x="224" y="202"/>
                        <a:pt x="189" y="189"/>
                      </a:cubicBezTo>
                      <a:cubicBezTo>
                        <a:pt x="133" y="175"/>
                        <a:pt x="63" y="154"/>
                        <a:pt x="0" y="126"/>
                      </a:cubicBezTo>
                      <a:lnTo>
                        <a:pt x="0" y="126"/>
                      </a:lnTo>
                      <a:cubicBezTo>
                        <a:pt x="35" y="189"/>
                        <a:pt x="98" y="231"/>
                        <a:pt x="161" y="280"/>
                      </a:cubicBezTo>
                      <a:cubicBezTo>
                        <a:pt x="213" y="303"/>
                        <a:pt x="275" y="317"/>
                        <a:pt x="338" y="317"/>
                      </a:cubicBezTo>
                      <a:cubicBezTo>
                        <a:pt x="351" y="317"/>
                        <a:pt x="364" y="316"/>
                        <a:pt x="378" y="315"/>
                      </a:cubicBezTo>
                      <a:cubicBezTo>
                        <a:pt x="455" y="308"/>
                        <a:pt x="524" y="259"/>
                        <a:pt x="573" y="203"/>
                      </a:cubicBezTo>
                      <a:cubicBezTo>
                        <a:pt x="594" y="175"/>
                        <a:pt x="608" y="133"/>
                        <a:pt x="622" y="105"/>
                      </a:cubicBezTo>
                      <a:lnTo>
                        <a:pt x="650" y="0"/>
                      </a:ln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7"/>
                <p:cNvSpPr/>
                <p:nvPr/>
              </p:nvSpPr>
              <p:spPr>
                <a:xfrm>
                  <a:off x="15267035" y="7177240"/>
                  <a:ext cx="23715" cy="39098"/>
                </a:xfrm>
                <a:custGeom>
                  <a:rect b="b" l="l" r="r" t="t"/>
                  <a:pathLst>
                    <a:path extrusionOk="0" h="427" w="259">
                      <a:moveTo>
                        <a:pt x="0" y="0"/>
                      </a:moveTo>
                      <a:cubicBezTo>
                        <a:pt x="7" y="56"/>
                        <a:pt x="35" y="98"/>
                        <a:pt x="70" y="161"/>
                      </a:cubicBezTo>
                      <a:cubicBezTo>
                        <a:pt x="77" y="175"/>
                        <a:pt x="98" y="196"/>
                        <a:pt x="112" y="210"/>
                      </a:cubicBezTo>
                      <a:cubicBezTo>
                        <a:pt x="122" y="220"/>
                        <a:pt x="131" y="227"/>
                        <a:pt x="139" y="233"/>
                      </a:cubicBezTo>
                      <a:lnTo>
                        <a:pt x="139" y="233"/>
                      </a:lnTo>
                      <a:cubicBezTo>
                        <a:pt x="95" y="292"/>
                        <a:pt x="55" y="357"/>
                        <a:pt x="14" y="426"/>
                      </a:cubicBezTo>
                      <a:cubicBezTo>
                        <a:pt x="98" y="370"/>
                        <a:pt x="168" y="307"/>
                        <a:pt x="238" y="244"/>
                      </a:cubicBezTo>
                      <a:lnTo>
                        <a:pt x="259" y="217"/>
                      </a:lnTo>
                      <a:lnTo>
                        <a:pt x="238" y="182"/>
                      </a:lnTo>
                      <a:cubicBezTo>
                        <a:pt x="217" y="161"/>
                        <a:pt x="210" y="140"/>
                        <a:pt x="189" y="126"/>
                      </a:cubicBezTo>
                      <a:lnTo>
                        <a:pt x="140" y="70"/>
                      </a:lnTo>
                      <a:cubicBezTo>
                        <a:pt x="98" y="42"/>
                        <a:pt x="49" y="21"/>
                        <a:pt x="0" y="0"/>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7"/>
                <p:cNvSpPr/>
                <p:nvPr/>
              </p:nvSpPr>
              <p:spPr>
                <a:xfrm>
                  <a:off x="15170435" y="7168541"/>
                  <a:ext cx="49993" cy="49537"/>
                </a:xfrm>
                <a:custGeom>
                  <a:rect b="b" l="l" r="r" t="t"/>
                  <a:pathLst>
                    <a:path extrusionOk="0" h="541" w="546">
                      <a:moveTo>
                        <a:pt x="445" y="0"/>
                      </a:moveTo>
                      <a:cubicBezTo>
                        <a:pt x="441" y="0"/>
                        <a:pt x="436" y="2"/>
                        <a:pt x="434" y="4"/>
                      </a:cubicBezTo>
                      <a:cubicBezTo>
                        <a:pt x="427" y="4"/>
                        <a:pt x="420" y="18"/>
                        <a:pt x="420" y="39"/>
                      </a:cubicBezTo>
                      <a:cubicBezTo>
                        <a:pt x="434" y="116"/>
                        <a:pt x="455" y="193"/>
                        <a:pt x="455" y="263"/>
                      </a:cubicBezTo>
                      <a:cubicBezTo>
                        <a:pt x="455" y="333"/>
                        <a:pt x="448" y="409"/>
                        <a:pt x="399" y="430"/>
                      </a:cubicBezTo>
                      <a:cubicBezTo>
                        <a:pt x="389" y="438"/>
                        <a:pt x="376" y="442"/>
                        <a:pt x="362" y="442"/>
                      </a:cubicBezTo>
                      <a:cubicBezTo>
                        <a:pt x="326" y="442"/>
                        <a:pt x="278" y="419"/>
                        <a:pt x="238" y="388"/>
                      </a:cubicBezTo>
                      <a:cubicBezTo>
                        <a:pt x="175" y="339"/>
                        <a:pt x="112" y="291"/>
                        <a:pt x="63" y="235"/>
                      </a:cubicBezTo>
                      <a:cubicBezTo>
                        <a:pt x="55" y="227"/>
                        <a:pt x="47" y="223"/>
                        <a:pt x="37" y="223"/>
                      </a:cubicBezTo>
                      <a:cubicBezTo>
                        <a:pt x="31" y="223"/>
                        <a:pt x="23" y="225"/>
                        <a:pt x="14" y="228"/>
                      </a:cubicBezTo>
                      <a:cubicBezTo>
                        <a:pt x="0" y="235"/>
                        <a:pt x="0" y="256"/>
                        <a:pt x="7" y="270"/>
                      </a:cubicBezTo>
                      <a:cubicBezTo>
                        <a:pt x="49" y="353"/>
                        <a:pt x="105" y="409"/>
                        <a:pt x="175" y="465"/>
                      </a:cubicBezTo>
                      <a:cubicBezTo>
                        <a:pt x="210" y="493"/>
                        <a:pt x="252" y="514"/>
                        <a:pt x="294" y="535"/>
                      </a:cubicBezTo>
                      <a:cubicBezTo>
                        <a:pt x="311" y="538"/>
                        <a:pt x="332" y="541"/>
                        <a:pt x="354" y="541"/>
                      </a:cubicBezTo>
                      <a:cubicBezTo>
                        <a:pt x="386" y="541"/>
                        <a:pt x="421" y="535"/>
                        <a:pt x="455" y="514"/>
                      </a:cubicBezTo>
                      <a:cubicBezTo>
                        <a:pt x="503" y="493"/>
                        <a:pt x="531" y="430"/>
                        <a:pt x="538" y="388"/>
                      </a:cubicBezTo>
                      <a:cubicBezTo>
                        <a:pt x="545" y="339"/>
                        <a:pt x="545" y="298"/>
                        <a:pt x="538" y="256"/>
                      </a:cubicBezTo>
                      <a:cubicBezTo>
                        <a:pt x="524" y="172"/>
                        <a:pt x="496" y="95"/>
                        <a:pt x="461" y="18"/>
                      </a:cubicBezTo>
                      <a:cubicBezTo>
                        <a:pt x="461" y="5"/>
                        <a:pt x="453" y="0"/>
                        <a:pt x="445" y="0"/>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7"/>
                <p:cNvSpPr/>
                <p:nvPr/>
              </p:nvSpPr>
              <p:spPr>
                <a:xfrm>
                  <a:off x="15270240" y="7138416"/>
                  <a:ext cx="44866" cy="46790"/>
                </a:xfrm>
                <a:custGeom>
                  <a:rect b="b" l="l" r="r" t="t"/>
                  <a:pathLst>
                    <a:path extrusionOk="0" h="511" w="490">
                      <a:moveTo>
                        <a:pt x="367" y="1"/>
                      </a:moveTo>
                      <a:cubicBezTo>
                        <a:pt x="361" y="1"/>
                        <a:pt x="355" y="2"/>
                        <a:pt x="349" y="5"/>
                      </a:cubicBezTo>
                      <a:cubicBezTo>
                        <a:pt x="342" y="5"/>
                        <a:pt x="328" y="26"/>
                        <a:pt x="328" y="40"/>
                      </a:cubicBezTo>
                      <a:cubicBezTo>
                        <a:pt x="349" y="110"/>
                        <a:pt x="363" y="180"/>
                        <a:pt x="377" y="249"/>
                      </a:cubicBezTo>
                      <a:lnTo>
                        <a:pt x="377" y="347"/>
                      </a:lnTo>
                      <a:cubicBezTo>
                        <a:pt x="363" y="375"/>
                        <a:pt x="356" y="396"/>
                        <a:pt x="349" y="396"/>
                      </a:cubicBezTo>
                      <a:cubicBezTo>
                        <a:pt x="349" y="402"/>
                        <a:pt x="344" y="406"/>
                        <a:pt x="335" y="406"/>
                      </a:cubicBezTo>
                      <a:cubicBezTo>
                        <a:pt x="324" y="406"/>
                        <a:pt x="309" y="401"/>
                        <a:pt x="294" y="389"/>
                      </a:cubicBezTo>
                      <a:cubicBezTo>
                        <a:pt x="273" y="375"/>
                        <a:pt x="245" y="354"/>
                        <a:pt x="217" y="326"/>
                      </a:cubicBezTo>
                      <a:cubicBezTo>
                        <a:pt x="168" y="277"/>
                        <a:pt x="119" y="221"/>
                        <a:pt x="70" y="173"/>
                      </a:cubicBezTo>
                      <a:cubicBezTo>
                        <a:pt x="66" y="161"/>
                        <a:pt x="58" y="156"/>
                        <a:pt x="49" y="156"/>
                      </a:cubicBezTo>
                      <a:cubicBezTo>
                        <a:pt x="42" y="156"/>
                        <a:pt x="34" y="159"/>
                        <a:pt x="28" y="166"/>
                      </a:cubicBezTo>
                      <a:cubicBezTo>
                        <a:pt x="7" y="173"/>
                        <a:pt x="0" y="187"/>
                        <a:pt x="7" y="207"/>
                      </a:cubicBezTo>
                      <a:cubicBezTo>
                        <a:pt x="49" y="277"/>
                        <a:pt x="98" y="340"/>
                        <a:pt x="147" y="396"/>
                      </a:cubicBezTo>
                      <a:cubicBezTo>
                        <a:pt x="175" y="424"/>
                        <a:pt x="210" y="452"/>
                        <a:pt x="245" y="480"/>
                      </a:cubicBezTo>
                      <a:cubicBezTo>
                        <a:pt x="259" y="487"/>
                        <a:pt x="287" y="494"/>
                        <a:pt x="314" y="501"/>
                      </a:cubicBezTo>
                      <a:cubicBezTo>
                        <a:pt x="327" y="507"/>
                        <a:pt x="341" y="511"/>
                        <a:pt x="355" y="511"/>
                      </a:cubicBezTo>
                      <a:cubicBezTo>
                        <a:pt x="371" y="511"/>
                        <a:pt x="387" y="505"/>
                        <a:pt x="398" y="494"/>
                      </a:cubicBezTo>
                      <a:cubicBezTo>
                        <a:pt x="426" y="480"/>
                        <a:pt x="454" y="452"/>
                        <a:pt x="461" y="424"/>
                      </a:cubicBezTo>
                      <a:cubicBezTo>
                        <a:pt x="468" y="396"/>
                        <a:pt x="482" y="382"/>
                        <a:pt x="482" y="354"/>
                      </a:cubicBezTo>
                      <a:cubicBezTo>
                        <a:pt x="489" y="312"/>
                        <a:pt x="482" y="270"/>
                        <a:pt x="468" y="235"/>
                      </a:cubicBezTo>
                      <a:cubicBezTo>
                        <a:pt x="454" y="159"/>
                        <a:pt x="426" y="82"/>
                        <a:pt x="391" y="19"/>
                      </a:cubicBezTo>
                      <a:cubicBezTo>
                        <a:pt x="387" y="6"/>
                        <a:pt x="377" y="1"/>
                        <a:pt x="367" y="1"/>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7"/>
                <p:cNvSpPr/>
                <p:nvPr/>
              </p:nvSpPr>
              <p:spPr>
                <a:xfrm>
                  <a:off x="15059184" y="7182825"/>
                  <a:ext cx="64643" cy="79570"/>
                </a:xfrm>
                <a:custGeom>
                  <a:rect b="b" l="l" r="r" t="t"/>
                  <a:pathLst>
                    <a:path extrusionOk="0" h="869" w="706">
                      <a:moveTo>
                        <a:pt x="341" y="0"/>
                      </a:moveTo>
                      <a:cubicBezTo>
                        <a:pt x="332" y="0"/>
                        <a:pt x="323" y="1"/>
                        <a:pt x="314" y="2"/>
                      </a:cubicBezTo>
                      <a:cubicBezTo>
                        <a:pt x="133" y="16"/>
                        <a:pt x="0" y="225"/>
                        <a:pt x="28" y="463"/>
                      </a:cubicBezTo>
                      <a:cubicBezTo>
                        <a:pt x="41" y="692"/>
                        <a:pt x="198" y="869"/>
                        <a:pt x="372" y="869"/>
                      </a:cubicBezTo>
                      <a:cubicBezTo>
                        <a:pt x="378" y="869"/>
                        <a:pt x="385" y="869"/>
                        <a:pt x="391" y="868"/>
                      </a:cubicBezTo>
                      <a:cubicBezTo>
                        <a:pt x="573" y="847"/>
                        <a:pt x="706" y="638"/>
                        <a:pt x="678" y="407"/>
                      </a:cubicBezTo>
                      <a:cubicBezTo>
                        <a:pt x="658" y="182"/>
                        <a:pt x="506" y="0"/>
                        <a:pt x="341" y="0"/>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7"/>
                <p:cNvSpPr/>
                <p:nvPr/>
              </p:nvSpPr>
              <p:spPr>
                <a:xfrm>
                  <a:off x="15082808" y="7214964"/>
                  <a:ext cx="23715" cy="24997"/>
                </a:xfrm>
                <a:custGeom>
                  <a:rect b="b" l="l" r="r" t="t"/>
                  <a:pathLst>
                    <a:path extrusionOk="0" h="273" w="259">
                      <a:moveTo>
                        <a:pt x="56" y="0"/>
                      </a:moveTo>
                      <a:cubicBezTo>
                        <a:pt x="35" y="0"/>
                        <a:pt x="21" y="7"/>
                        <a:pt x="14" y="14"/>
                      </a:cubicBezTo>
                      <a:cubicBezTo>
                        <a:pt x="0" y="28"/>
                        <a:pt x="0" y="28"/>
                        <a:pt x="0" y="35"/>
                      </a:cubicBezTo>
                      <a:cubicBezTo>
                        <a:pt x="0" y="56"/>
                        <a:pt x="28" y="56"/>
                        <a:pt x="35" y="63"/>
                      </a:cubicBezTo>
                      <a:cubicBezTo>
                        <a:pt x="63" y="70"/>
                        <a:pt x="91" y="84"/>
                        <a:pt x="119" y="119"/>
                      </a:cubicBezTo>
                      <a:cubicBezTo>
                        <a:pt x="166" y="193"/>
                        <a:pt x="194" y="273"/>
                        <a:pt x="221" y="273"/>
                      </a:cubicBezTo>
                      <a:cubicBezTo>
                        <a:pt x="222" y="273"/>
                        <a:pt x="223" y="273"/>
                        <a:pt x="224" y="273"/>
                      </a:cubicBezTo>
                      <a:cubicBezTo>
                        <a:pt x="245" y="273"/>
                        <a:pt x="259" y="175"/>
                        <a:pt x="189" y="77"/>
                      </a:cubicBezTo>
                      <a:cubicBezTo>
                        <a:pt x="168" y="49"/>
                        <a:pt x="154" y="35"/>
                        <a:pt x="126" y="14"/>
                      </a:cubicBezTo>
                      <a:cubicBezTo>
                        <a:pt x="98" y="0"/>
                        <a:pt x="70" y="0"/>
                        <a:pt x="56" y="0"/>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7"/>
                <p:cNvSpPr/>
                <p:nvPr/>
              </p:nvSpPr>
              <p:spPr>
                <a:xfrm>
                  <a:off x="14909202" y="7041632"/>
                  <a:ext cx="390514" cy="384756"/>
                </a:xfrm>
                <a:custGeom>
                  <a:rect b="b" l="l" r="r" t="t"/>
                  <a:pathLst>
                    <a:path extrusionOk="0" h="4202" w="4265">
                      <a:moveTo>
                        <a:pt x="3460" y="0"/>
                      </a:moveTo>
                      <a:cubicBezTo>
                        <a:pt x="3105" y="0"/>
                        <a:pt x="2604" y="162"/>
                        <a:pt x="1903" y="664"/>
                      </a:cubicBezTo>
                      <a:cubicBezTo>
                        <a:pt x="1" y="2009"/>
                        <a:pt x="1166" y="4201"/>
                        <a:pt x="2034" y="4201"/>
                      </a:cubicBezTo>
                      <a:cubicBezTo>
                        <a:pt x="2068" y="4201"/>
                        <a:pt x="2101" y="4198"/>
                        <a:pt x="2134" y="4191"/>
                      </a:cubicBezTo>
                      <a:cubicBezTo>
                        <a:pt x="2476" y="4121"/>
                        <a:pt x="3147" y="3688"/>
                        <a:pt x="2204" y="2634"/>
                      </a:cubicBezTo>
                      <a:cubicBezTo>
                        <a:pt x="1645" y="2012"/>
                        <a:pt x="1631" y="1774"/>
                        <a:pt x="2134" y="1698"/>
                      </a:cubicBezTo>
                      <a:cubicBezTo>
                        <a:pt x="2588" y="1642"/>
                        <a:pt x="2595" y="859"/>
                        <a:pt x="2588" y="594"/>
                      </a:cubicBezTo>
                      <a:cubicBezTo>
                        <a:pt x="2586" y="528"/>
                        <a:pt x="2617" y="502"/>
                        <a:pt x="2671" y="502"/>
                      </a:cubicBezTo>
                      <a:cubicBezTo>
                        <a:pt x="2898" y="502"/>
                        <a:pt x="3541" y="971"/>
                        <a:pt x="3937" y="971"/>
                      </a:cubicBezTo>
                      <a:cubicBezTo>
                        <a:pt x="4130" y="971"/>
                        <a:pt x="4264" y="860"/>
                        <a:pt x="4264" y="531"/>
                      </a:cubicBezTo>
                      <a:cubicBezTo>
                        <a:pt x="4264" y="531"/>
                        <a:pt x="4102" y="0"/>
                        <a:pt x="3460" y="0"/>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7"/>
                <p:cNvSpPr/>
                <p:nvPr/>
              </p:nvSpPr>
              <p:spPr>
                <a:xfrm>
                  <a:off x="15059184" y="7182825"/>
                  <a:ext cx="64643" cy="79570"/>
                </a:xfrm>
                <a:custGeom>
                  <a:rect b="b" l="l" r="r" t="t"/>
                  <a:pathLst>
                    <a:path extrusionOk="0" h="869" w="706">
                      <a:moveTo>
                        <a:pt x="341" y="0"/>
                      </a:moveTo>
                      <a:cubicBezTo>
                        <a:pt x="332" y="0"/>
                        <a:pt x="323" y="1"/>
                        <a:pt x="314" y="2"/>
                      </a:cubicBezTo>
                      <a:cubicBezTo>
                        <a:pt x="133" y="16"/>
                        <a:pt x="0" y="225"/>
                        <a:pt x="28" y="463"/>
                      </a:cubicBezTo>
                      <a:cubicBezTo>
                        <a:pt x="41" y="692"/>
                        <a:pt x="198" y="869"/>
                        <a:pt x="372" y="869"/>
                      </a:cubicBezTo>
                      <a:cubicBezTo>
                        <a:pt x="378" y="869"/>
                        <a:pt x="385" y="869"/>
                        <a:pt x="391" y="868"/>
                      </a:cubicBezTo>
                      <a:cubicBezTo>
                        <a:pt x="573" y="847"/>
                        <a:pt x="706" y="638"/>
                        <a:pt x="678" y="407"/>
                      </a:cubicBezTo>
                      <a:cubicBezTo>
                        <a:pt x="658" y="182"/>
                        <a:pt x="506" y="0"/>
                        <a:pt x="341" y="0"/>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7"/>
                <p:cNvSpPr/>
                <p:nvPr/>
              </p:nvSpPr>
              <p:spPr>
                <a:xfrm>
                  <a:off x="15082808" y="7214964"/>
                  <a:ext cx="23715" cy="24997"/>
                </a:xfrm>
                <a:custGeom>
                  <a:rect b="b" l="l" r="r" t="t"/>
                  <a:pathLst>
                    <a:path extrusionOk="0" h="273" w="259">
                      <a:moveTo>
                        <a:pt x="56" y="0"/>
                      </a:moveTo>
                      <a:cubicBezTo>
                        <a:pt x="35" y="0"/>
                        <a:pt x="21" y="7"/>
                        <a:pt x="14" y="14"/>
                      </a:cubicBezTo>
                      <a:cubicBezTo>
                        <a:pt x="0" y="28"/>
                        <a:pt x="0" y="28"/>
                        <a:pt x="0" y="35"/>
                      </a:cubicBezTo>
                      <a:cubicBezTo>
                        <a:pt x="0" y="56"/>
                        <a:pt x="28" y="56"/>
                        <a:pt x="35" y="63"/>
                      </a:cubicBezTo>
                      <a:cubicBezTo>
                        <a:pt x="63" y="70"/>
                        <a:pt x="91" y="84"/>
                        <a:pt x="119" y="119"/>
                      </a:cubicBezTo>
                      <a:cubicBezTo>
                        <a:pt x="166" y="193"/>
                        <a:pt x="194" y="273"/>
                        <a:pt x="221" y="273"/>
                      </a:cubicBezTo>
                      <a:cubicBezTo>
                        <a:pt x="222" y="273"/>
                        <a:pt x="223" y="273"/>
                        <a:pt x="224" y="273"/>
                      </a:cubicBezTo>
                      <a:cubicBezTo>
                        <a:pt x="245" y="273"/>
                        <a:pt x="259" y="175"/>
                        <a:pt x="189" y="77"/>
                      </a:cubicBezTo>
                      <a:cubicBezTo>
                        <a:pt x="168" y="49"/>
                        <a:pt x="154" y="35"/>
                        <a:pt x="126" y="14"/>
                      </a:cubicBezTo>
                      <a:cubicBezTo>
                        <a:pt x="98" y="0"/>
                        <a:pt x="70" y="0"/>
                        <a:pt x="56" y="0"/>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7"/>
                <p:cNvSpPr/>
                <p:nvPr/>
              </p:nvSpPr>
              <p:spPr>
                <a:xfrm>
                  <a:off x="14586438" y="7374836"/>
                  <a:ext cx="1116879" cy="735633"/>
                </a:xfrm>
                <a:custGeom>
                  <a:rect b="b" l="l" r="r" t="t"/>
                  <a:pathLst>
                    <a:path extrusionOk="0" h="8034" w="12198">
                      <a:moveTo>
                        <a:pt x="11645" y="0"/>
                      </a:moveTo>
                      <a:cubicBezTo>
                        <a:pt x="11645" y="0"/>
                        <a:pt x="9655" y="587"/>
                        <a:pt x="8872" y="727"/>
                      </a:cubicBezTo>
                      <a:cubicBezTo>
                        <a:pt x="8544" y="783"/>
                        <a:pt x="8090" y="811"/>
                        <a:pt x="7587" y="832"/>
                      </a:cubicBezTo>
                      <a:cubicBezTo>
                        <a:pt x="7549" y="1184"/>
                        <a:pt x="7105" y="1353"/>
                        <a:pt x="6660" y="1353"/>
                      </a:cubicBezTo>
                      <a:cubicBezTo>
                        <a:pt x="6211" y="1353"/>
                        <a:pt x="5760" y="1182"/>
                        <a:pt x="5715" y="853"/>
                      </a:cubicBezTo>
                      <a:cubicBezTo>
                        <a:pt x="4947" y="867"/>
                        <a:pt x="4220" y="902"/>
                        <a:pt x="3815" y="1020"/>
                      </a:cubicBezTo>
                      <a:cubicBezTo>
                        <a:pt x="2383" y="1439"/>
                        <a:pt x="1" y="3989"/>
                        <a:pt x="1" y="3989"/>
                      </a:cubicBezTo>
                      <a:lnTo>
                        <a:pt x="2222" y="5931"/>
                      </a:lnTo>
                      <a:lnTo>
                        <a:pt x="3515" y="4785"/>
                      </a:lnTo>
                      <a:lnTo>
                        <a:pt x="3990" y="7922"/>
                      </a:lnTo>
                      <a:lnTo>
                        <a:pt x="8621" y="8033"/>
                      </a:lnTo>
                      <a:lnTo>
                        <a:pt x="9536" y="4415"/>
                      </a:lnTo>
                      <a:lnTo>
                        <a:pt x="12197" y="3116"/>
                      </a:lnTo>
                      <a:lnTo>
                        <a:pt x="11645" y="0"/>
                      </a:ln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7"/>
                <p:cNvSpPr/>
                <p:nvPr/>
              </p:nvSpPr>
              <p:spPr>
                <a:xfrm>
                  <a:off x="14894735" y="7685699"/>
                  <a:ext cx="32779" cy="198330"/>
                </a:xfrm>
                <a:custGeom>
                  <a:rect b="b" l="l" r="r" t="t"/>
                  <a:pathLst>
                    <a:path extrusionOk="0" h="2166" w="358">
                      <a:moveTo>
                        <a:pt x="23" y="0"/>
                      </a:moveTo>
                      <a:cubicBezTo>
                        <a:pt x="22" y="0"/>
                        <a:pt x="22" y="0"/>
                        <a:pt x="22" y="0"/>
                      </a:cubicBezTo>
                      <a:cubicBezTo>
                        <a:pt x="1" y="0"/>
                        <a:pt x="29" y="489"/>
                        <a:pt x="120" y="1090"/>
                      </a:cubicBezTo>
                      <a:cubicBezTo>
                        <a:pt x="196" y="1680"/>
                        <a:pt x="293" y="2166"/>
                        <a:pt x="328" y="2166"/>
                      </a:cubicBezTo>
                      <a:cubicBezTo>
                        <a:pt x="329" y="2166"/>
                        <a:pt x="329" y="2166"/>
                        <a:pt x="329" y="2166"/>
                      </a:cubicBezTo>
                      <a:cubicBezTo>
                        <a:pt x="357" y="2166"/>
                        <a:pt x="322" y="1677"/>
                        <a:pt x="231" y="1076"/>
                      </a:cubicBezTo>
                      <a:cubicBezTo>
                        <a:pt x="155" y="486"/>
                        <a:pt x="58" y="0"/>
                        <a:pt x="23" y="0"/>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7"/>
                <p:cNvSpPr/>
                <p:nvPr/>
              </p:nvSpPr>
              <p:spPr>
                <a:xfrm>
                  <a:off x="15442930" y="7664548"/>
                  <a:ext cx="46148" cy="167656"/>
                </a:xfrm>
                <a:custGeom>
                  <a:rect b="b" l="l" r="r" t="t"/>
                  <a:pathLst>
                    <a:path extrusionOk="0" h="1831" w="504">
                      <a:moveTo>
                        <a:pt x="466" y="0"/>
                      </a:moveTo>
                      <a:cubicBezTo>
                        <a:pt x="430" y="0"/>
                        <a:pt x="340" y="407"/>
                        <a:pt x="217" y="909"/>
                      </a:cubicBezTo>
                      <a:cubicBezTo>
                        <a:pt x="98" y="1412"/>
                        <a:pt x="0" y="1824"/>
                        <a:pt x="35" y="1831"/>
                      </a:cubicBezTo>
                      <a:cubicBezTo>
                        <a:pt x="35" y="1831"/>
                        <a:pt x="36" y="1831"/>
                        <a:pt x="36" y="1831"/>
                      </a:cubicBezTo>
                      <a:cubicBezTo>
                        <a:pt x="73" y="1831"/>
                        <a:pt x="218" y="1442"/>
                        <a:pt x="342" y="930"/>
                      </a:cubicBezTo>
                      <a:cubicBezTo>
                        <a:pt x="461" y="427"/>
                        <a:pt x="503" y="8"/>
                        <a:pt x="468" y="1"/>
                      </a:cubicBezTo>
                      <a:cubicBezTo>
                        <a:pt x="468" y="1"/>
                        <a:pt x="467" y="0"/>
                        <a:pt x="466" y="0"/>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7"/>
                <p:cNvSpPr/>
                <p:nvPr/>
              </p:nvSpPr>
              <p:spPr>
                <a:xfrm>
                  <a:off x="15059184" y="7694489"/>
                  <a:ext cx="294282" cy="309856"/>
                </a:xfrm>
                <a:custGeom>
                  <a:rect b="b" l="l" r="r" t="t"/>
                  <a:pathLst>
                    <a:path extrusionOk="0" h="3384" w="3214">
                      <a:moveTo>
                        <a:pt x="3204" y="1"/>
                      </a:moveTo>
                      <a:cubicBezTo>
                        <a:pt x="3179" y="1"/>
                        <a:pt x="3035" y="219"/>
                        <a:pt x="2794" y="540"/>
                      </a:cubicBezTo>
                      <a:cubicBezTo>
                        <a:pt x="2668" y="715"/>
                        <a:pt x="2515" y="910"/>
                        <a:pt x="2340" y="1127"/>
                      </a:cubicBezTo>
                      <a:cubicBezTo>
                        <a:pt x="2158" y="1343"/>
                        <a:pt x="1956" y="1574"/>
                        <a:pt x="1739" y="1811"/>
                      </a:cubicBezTo>
                      <a:cubicBezTo>
                        <a:pt x="1516" y="2042"/>
                        <a:pt x="1292" y="2251"/>
                        <a:pt x="1090" y="2447"/>
                      </a:cubicBezTo>
                      <a:cubicBezTo>
                        <a:pt x="880" y="2635"/>
                        <a:pt x="699" y="2803"/>
                        <a:pt x="531" y="2936"/>
                      </a:cubicBezTo>
                      <a:cubicBezTo>
                        <a:pt x="210" y="3208"/>
                        <a:pt x="0" y="3362"/>
                        <a:pt x="7" y="3383"/>
                      </a:cubicBezTo>
                      <a:cubicBezTo>
                        <a:pt x="7" y="3383"/>
                        <a:pt x="8" y="3383"/>
                        <a:pt x="8" y="3383"/>
                      </a:cubicBezTo>
                      <a:cubicBezTo>
                        <a:pt x="26" y="3383"/>
                        <a:pt x="253" y="3251"/>
                        <a:pt x="566" y="2999"/>
                      </a:cubicBezTo>
                      <a:cubicBezTo>
                        <a:pt x="733" y="2866"/>
                        <a:pt x="936" y="2705"/>
                        <a:pt x="1146" y="2524"/>
                      </a:cubicBezTo>
                      <a:cubicBezTo>
                        <a:pt x="1362" y="2335"/>
                        <a:pt x="1579" y="2126"/>
                        <a:pt x="1809" y="1888"/>
                      </a:cubicBezTo>
                      <a:cubicBezTo>
                        <a:pt x="2033" y="1651"/>
                        <a:pt x="2235" y="1413"/>
                        <a:pt x="2410" y="1197"/>
                      </a:cubicBezTo>
                      <a:cubicBezTo>
                        <a:pt x="2585" y="980"/>
                        <a:pt x="2745" y="770"/>
                        <a:pt x="2857" y="596"/>
                      </a:cubicBezTo>
                      <a:cubicBezTo>
                        <a:pt x="3094" y="247"/>
                        <a:pt x="3213" y="9"/>
                        <a:pt x="3206" y="2"/>
                      </a:cubicBezTo>
                      <a:cubicBezTo>
                        <a:pt x="3206" y="1"/>
                        <a:pt x="3205" y="1"/>
                        <a:pt x="3204" y="1"/>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 name="Google Shape;325;p27"/>
              <p:cNvGrpSpPr/>
              <p:nvPr/>
            </p:nvGrpSpPr>
            <p:grpSpPr>
              <a:xfrm>
                <a:off x="3199160" y="2890572"/>
                <a:ext cx="2606679" cy="2112190"/>
                <a:chOff x="15508765" y="6598000"/>
                <a:chExt cx="2759267" cy="2235832"/>
              </a:xfrm>
            </p:grpSpPr>
            <p:sp>
              <p:nvSpPr>
                <p:cNvPr id="326" name="Google Shape;326;p27"/>
                <p:cNvSpPr/>
                <p:nvPr/>
              </p:nvSpPr>
              <p:spPr>
                <a:xfrm>
                  <a:off x="17145475" y="6599282"/>
                  <a:ext cx="1122556" cy="861352"/>
                </a:xfrm>
                <a:custGeom>
                  <a:rect b="b" l="l" r="r" t="t"/>
                  <a:pathLst>
                    <a:path extrusionOk="0" h="9407" w="12260">
                      <a:moveTo>
                        <a:pt x="10432" y="0"/>
                      </a:moveTo>
                      <a:cubicBezTo>
                        <a:pt x="10395" y="0"/>
                        <a:pt x="10357" y="25"/>
                        <a:pt x="10353" y="67"/>
                      </a:cubicBezTo>
                      <a:cubicBezTo>
                        <a:pt x="10318" y="333"/>
                        <a:pt x="10164" y="926"/>
                        <a:pt x="10080" y="1066"/>
                      </a:cubicBezTo>
                      <a:cubicBezTo>
                        <a:pt x="10025" y="1143"/>
                        <a:pt x="9738" y="1772"/>
                        <a:pt x="9738" y="1772"/>
                      </a:cubicBezTo>
                      <a:lnTo>
                        <a:pt x="6350" y="4852"/>
                      </a:lnTo>
                      <a:lnTo>
                        <a:pt x="1" y="7751"/>
                      </a:lnTo>
                      <a:lnTo>
                        <a:pt x="1153" y="9406"/>
                      </a:lnTo>
                      <a:cubicBezTo>
                        <a:pt x="1153" y="9406"/>
                        <a:pt x="4904" y="7772"/>
                        <a:pt x="6546" y="6473"/>
                      </a:cubicBezTo>
                      <a:cubicBezTo>
                        <a:pt x="7643" y="5795"/>
                        <a:pt x="9815" y="3204"/>
                        <a:pt x="10583" y="2261"/>
                      </a:cubicBezTo>
                      <a:cubicBezTo>
                        <a:pt x="11086" y="1772"/>
                        <a:pt x="11904" y="1304"/>
                        <a:pt x="11911" y="1164"/>
                      </a:cubicBezTo>
                      <a:cubicBezTo>
                        <a:pt x="11913" y="1142"/>
                        <a:pt x="11902" y="1133"/>
                        <a:pt x="11883" y="1133"/>
                      </a:cubicBezTo>
                      <a:cubicBezTo>
                        <a:pt x="11778" y="1133"/>
                        <a:pt x="11408" y="1408"/>
                        <a:pt x="11408" y="1408"/>
                      </a:cubicBezTo>
                      <a:cubicBezTo>
                        <a:pt x="11554" y="1220"/>
                        <a:pt x="12260" y="766"/>
                        <a:pt x="12155" y="654"/>
                      </a:cubicBezTo>
                      <a:cubicBezTo>
                        <a:pt x="12150" y="649"/>
                        <a:pt x="12142" y="647"/>
                        <a:pt x="12130" y="647"/>
                      </a:cubicBezTo>
                      <a:cubicBezTo>
                        <a:pt x="11988" y="647"/>
                        <a:pt x="11387" y="1031"/>
                        <a:pt x="11387" y="1031"/>
                      </a:cubicBezTo>
                      <a:cubicBezTo>
                        <a:pt x="11387" y="1031"/>
                        <a:pt x="11561" y="766"/>
                        <a:pt x="11925" y="549"/>
                      </a:cubicBezTo>
                      <a:cubicBezTo>
                        <a:pt x="12176" y="382"/>
                        <a:pt x="12113" y="312"/>
                        <a:pt x="12113" y="312"/>
                      </a:cubicBezTo>
                      <a:cubicBezTo>
                        <a:pt x="12099" y="299"/>
                        <a:pt x="12078" y="293"/>
                        <a:pt x="12052" y="293"/>
                      </a:cubicBezTo>
                      <a:cubicBezTo>
                        <a:pt x="11818" y="293"/>
                        <a:pt x="11163" y="745"/>
                        <a:pt x="11163" y="745"/>
                      </a:cubicBezTo>
                      <a:cubicBezTo>
                        <a:pt x="11163" y="745"/>
                        <a:pt x="11331" y="570"/>
                        <a:pt x="11477" y="465"/>
                      </a:cubicBezTo>
                      <a:cubicBezTo>
                        <a:pt x="11617" y="361"/>
                        <a:pt x="11757" y="151"/>
                        <a:pt x="11694" y="116"/>
                      </a:cubicBezTo>
                      <a:cubicBezTo>
                        <a:pt x="11686" y="111"/>
                        <a:pt x="11676" y="109"/>
                        <a:pt x="11664" y="109"/>
                      </a:cubicBezTo>
                      <a:cubicBezTo>
                        <a:pt x="11442" y="109"/>
                        <a:pt x="10625" y="864"/>
                        <a:pt x="10625" y="864"/>
                      </a:cubicBezTo>
                      <a:cubicBezTo>
                        <a:pt x="10625" y="864"/>
                        <a:pt x="10615" y="875"/>
                        <a:pt x="10604" y="875"/>
                      </a:cubicBezTo>
                      <a:cubicBezTo>
                        <a:pt x="10583" y="875"/>
                        <a:pt x="10561" y="833"/>
                        <a:pt x="10611" y="584"/>
                      </a:cubicBezTo>
                      <a:cubicBezTo>
                        <a:pt x="10653" y="368"/>
                        <a:pt x="10569" y="165"/>
                        <a:pt x="10493" y="32"/>
                      </a:cubicBezTo>
                      <a:cubicBezTo>
                        <a:pt x="10479" y="10"/>
                        <a:pt x="10456" y="0"/>
                        <a:pt x="10432" y="0"/>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 name="Google Shape;327;p27"/>
                <p:cNvGrpSpPr/>
                <p:nvPr/>
              </p:nvGrpSpPr>
              <p:grpSpPr>
                <a:xfrm>
                  <a:off x="15508765" y="6598000"/>
                  <a:ext cx="2049366" cy="2235832"/>
                  <a:chOff x="15508765" y="6598000"/>
                  <a:chExt cx="2049366" cy="2235832"/>
                </a:xfrm>
              </p:grpSpPr>
              <p:sp>
                <p:nvSpPr>
                  <p:cNvPr id="328" name="Google Shape;328;p27"/>
                  <p:cNvSpPr/>
                  <p:nvPr/>
                </p:nvSpPr>
                <p:spPr>
                  <a:xfrm>
                    <a:off x="16648556" y="6713647"/>
                    <a:ext cx="602573" cy="459839"/>
                  </a:xfrm>
                  <a:custGeom>
                    <a:rect b="b" l="l" r="r" t="t"/>
                    <a:pathLst>
                      <a:path extrusionOk="0" h="5022" w="6581">
                        <a:moveTo>
                          <a:pt x="3343" y="0"/>
                        </a:moveTo>
                        <a:cubicBezTo>
                          <a:pt x="2378" y="0"/>
                          <a:pt x="1605" y="1023"/>
                          <a:pt x="1600" y="1703"/>
                        </a:cubicBezTo>
                        <a:cubicBezTo>
                          <a:pt x="1586" y="2276"/>
                          <a:pt x="1132" y="2891"/>
                          <a:pt x="845" y="3065"/>
                        </a:cubicBezTo>
                        <a:cubicBezTo>
                          <a:pt x="0" y="3589"/>
                          <a:pt x="7" y="5021"/>
                          <a:pt x="7" y="5021"/>
                        </a:cubicBezTo>
                        <a:lnTo>
                          <a:pt x="6490" y="3931"/>
                        </a:lnTo>
                        <a:cubicBezTo>
                          <a:pt x="6490" y="3931"/>
                          <a:pt x="6580" y="2744"/>
                          <a:pt x="5868" y="2234"/>
                        </a:cubicBezTo>
                        <a:cubicBezTo>
                          <a:pt x="5484" y="1962"/>
                          <a:pt x="5498" y="1822"/>
                          <a:pt x="5456" y="1354"/>
                        </a:cubicBezTo>
                        <a:cubicBezTo>
                          <a:pt x="5413" y="904"/>
                          <a:pt x="5238" y="306"/>
                          <a:pt x="4609" y="306"/>
                        </a:cubicBezTo>
                        <a:cubicBezTo>
                          <a:pt x="4515" y="306"/>
                          <a:pt x="4411" y="319"/>
                          <a:pt x="4296" y="348"/>
                        </a:cubicBezTo>
                        <a:cubicBezTo>
                          <a:pt x="3971" y="102"/>
                          <a:pt x="3648" y="0"/>
                          <a:pt x="3343" y="0"/>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7"/>
                  <p:cNvSpPr/>
                  <p:nvPr/>
                </p:nvSpPr>
                <p:spPr>
                  <a:xfrm>
                    <a:off x="16852561" y="6780031"/>
                    <a:ext cx="294923" cy="571915"/>
                  </a:xfrm>
                  <a:custGeom>
                    <a:rect b="b" l="l" r="r" t="t"/>
                    <a:pathLst>
                      <a:path extrusionOk="0" h="6246" w="3221">
                        <a:moveTo>
                          <a:pt x="1363" y="0"/>
                        </a:moveTo>
                        <a:cubicBezTo>
                          <a:pt x="1125" y="0"/>
                          <a:pt x="881" y="49"/>
                          <a:pt x="650" y="189"/>
                        </a:cubicBezTo>
                        <a:cubicBezTo>
                          <a:pt x="266" y="426"/>
                          <a:pt x="91" y="943"/>
                          <a:pt x="35" y="1460"/>
                        </a:cubicBezTo>
                        <a:cubicBezTo>
                          <a:pt x="1" y="1746"/>
                          <a:pt x="1" y="2040"/>
                          <a:pt x="22" y="2333"/>
                        </a:cubicBezTo>
                        <a:lnTo>
                          <a:pt x="294" y="5421"/>
                        </a:lnTo>
                        <a:cubicBezTo>
                          <a:pt x="489" y="5949"/>
                          <a:pt x="1006" y="6245"/>
                          <a:pt x="1486" y="6245"/>
                        </a:cubicBezTo>
                        <a:cubicBezTo>
                          <a:pt x="1933" y="6245"/>
                          <a:pt x="2348" y="5990"/>
                          <a:pt x="2445" y="5428"/>
                        </a:cubicBezTo>
                        <a:lnTo>
                          <a:pt x="2271" y="3772"/>
                        </a:lnTo>
                        <a:cubicBezTo>
                          <a:pt x="3221" y="3395"/>
                          <a:pt x="3144" y="2173"/>
                          <a:pt x="2955" y="1320"/>
                        </a:cubicBezTo>
                        <a:cubicBezTo>
                          <a:pt x="2795" y="559"/>
                          <a:pt x="2131" y="0"/>
                          <a:pt x="1363" y="0"/>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7"/>
                  <p:cNvSpPr/>
                  <p:nvPr/>
                </p:nvSpPr>
                <p:spPr>
                  <a:xfrm>
                    <a:off x="16956212" y="7110672"/>
                    <a:ext cx="110699" cy="82592"/>
                  </a:xfrm>
                  <a:custGeom>
                    <a:rect b="b" l="l" r="r" t="t"/>
                    <a:pathLst>
                      <a:path extrusionOk="0" h="902" w="1209">
                        <a:moveTo>
                          <a:pt x="0" y="1"/>
                        </a:moveTo>
                        <a:cubicBezTo>
                          <a:pt x="0" y="1"/>
                          <a:pt x="426" y="713"/>
                          <a:pt x="1209" y="902"/>
                        </a:cubicBezTo>
                        <a:lnTo>
                          <a:pt x="1125" y="161"/>
                        </a:lnTo>
                        <a:cubicBezTo>
                          <a:pt x="1125" y="161"/>
                          <a:pt x="1001" y="220"/>
                          <a:pt x="782" y="220"/>
                        </a:cubicBezTo>
                        <a:cubicBezTo>
                          <a:pt x="589" y="220"/>
                          <a:pt x="321" y="174"/>
                          <a:pt x="0" y="1"/>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7"/>
                  <p:cNvSpPr/>
                  <p:nvPr/>
                </p:nvSpPr>
                <p:spPr>
                  <a:xfrm>
                    <a:off x="16956212" y="7110672"/>
                    <a:ext cx="103008" cy="25364"/>
                  </a:xfrm>
                  <a:custGeom>
                    <a:rect b="b" l="l" r="r" t="t"/>
                    <a:pathLst>
                      <a:path extrusionOk="0" h="277" w="1125">
                        <a:moveTo>
                          <a:pt x="0" y="1"/>
                        </a:moveTo>
                        <a:lnTo>
                          <a:pt x="0" y="1"/>
                        </a:lnTo>
                        <a:cubicBezTo>
                          <a:pt x="42" y="28"/>
                          <a:pt x="77" y="63"/>
                          <a:pt x="126" y="91"/>
                        </a:cubicBezTo>
                        <a:cubicBezTo>
                          <a:pt x="168" y="119"/>
                          <a:pt x="210" y="140"/>
                          <a:pt x="252" y="161"/>
                        </a:cubicBezTo>
                        <a:cubicBezTo>
                          <a:pt x="349" y="203"/>
                          <a:pt x="447" y="238"/>
                          <a:pt x="545" y="259"/>
                        </a:cubicBezTo>
                        <a:cubicBezTo>
                          <a:pt x="611" y="268"/>
                          <a:pt x="672" y="277"/>
                          <a:pt x="734" y="277"/>
                        </a:cubicBezTo>
                        <a:cubicBezTo>
                          <a:pt x="770" y="277"/>
                          <a:pt x="807" y="274"/>
                          <a:pt x="845" y="266"/>
                        </a:cubicBezTo>
                        <a:cubicBezTo>
                          <a:pt x="943" y="259"/>
                          <a:pt x="1048" y="224"/>
                          <a:pt x="1125" y="161"/>
                        </a:cubicBezTo>
                        <a:lnTo>
                          <a:pt x="1125" y="161"/>
                        </a:lnTo>
                        <a:cubicBezTo>
                          <a:pt x="1063" y="169"/>
                          <a:pt x="1007" y="173"/>
                          <a:pt x="954" y="173"/>
                        </a:cubicBezTo>
                        <a:cubicBezTo>
                          <a:pt x="916" y="173"/>
                          <a:pt x="880" y="171"/>
                          <a:pt x="845" y="168"/>
                        </a:cubicBezTo>
                        <a:cubicBezTo>
                          <a:pt x="755" y="168"/>
                          <a:pt x="664" y="154"/>
                          <a:pt x="566" y="133"/>
                        </a:cubicBezTo>
                        <a:cubicBezTo>
                          <a:pt x="475" y="119"/>
                          <a:pt x="384" y="98"/>
                          <a:pt x="287" y="70"/>
                        </a:cubicBezTo>
                        <a:cubicBezTo>
                          <a:pt x="245" y="63"/>
                          <a:pt x="196" y="49"/>
                          <a:pt x="147" y="35"/>
                        </a:cubicBezTo>
                        <a:cubicBezTo>
                          <a:pt x="98" y="22"/>
                          <a:pt x="56" y="15"/>
                          <a:pt x="0" y="1"/>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7"/>
                  <p:cNvSpPr/>
                  <p:nvPr/>
                </p:nvSpPr>
                <p:spPr>
                  <a:xfrm>
                    <a:off x="16992014" y="6984679"/>
                    <a:ext cx="69130" cy="32689"/>
                  </a:xfrm>
                  <a:custGeom>
                    <a:rect b="b" l="l" r="r" t="t"/>
                    <a:pathLst>
                      <a:path extrusionOk="0" h="357" w="755">
                        <a:moveTo>
                          <a:pt x="755" y="0"/>
                        </a:moveTo>
                        <a:cubicBezTo>
                          <a:pt x="727" y="35"/>
                          <a:pt x="699" y="63"/>
                          <a:pt x="678" y="91"/>
                        </a:cubicBezTo>
                        <a:lnTo>
                          <a:pt x="629" y="126"/>
                        </a:lnTo>
                        <a:cubicBezTo>
                          <a:pt x="615" y="140"/>
                          <a:pt x="608" y="147"/>
                          <a:pt x="587" y="154"/>
                        </a:cubicBezTo>
                        <a:cubicBezTo>
                          <a:pt x="538" y="203"/>
                          <a:pt x="475" y="224"/>
                          <a:pt x="412" y="238"/>
                        </a:cubicBezTo>
                        <a:cubicBezTo>
                          <a:pt x="399" y="240"/>
                          <a:pt x="384" y="240"/>
                          <a:pt x="370" y="240"/>
                        </a:cubicBezTo>
                        <a:cubicBezTo>
                          <a:pt x="261" y="240"/>
                          <a:pt x="136" y="196"/>
                          <a:pt x="0" y="147"/>
                        </a:cubicBezTo>
                        <a:lnTo>
                          <a:pt x="0" y="147"/>
                        </a:lnTo>
                        <a:cubicBezTo>
                          <a:pt x="49" y="217"/>
                          <a:pt x="105" y="273"/>
                          <a:pt x="196" y="308"/>
                        </a:cubicBezTo>
                        <a:cubicBezTo>
                          <a:pt x="254" y="334"/>
                          <a:pt x="321" y="357"/>
                          <a:pt x="386" y="357"/>
                        </a:cubicBezTo>
                        <a:cubicBezTo>
                          <a:pt x="407" y="357"/>
                          <a:pt x="427" y="355"/>
                          <a:pt x="447" y="350"/>
                        </a:cubicBezTo>
                        <a:cubicBezTo>
                          <a:pt x="538" y="343"/>
                          <a:pt x="615" y="287"/>
                          <a:pt x="664" y="217"/>
                        </a:cubicBezTo>
                        <a:cubicBezTo>
                          <a:pt x="692" y="189"/>
                          <a:pt x="713" y="147"/>
                          <a:pt x="727" y="112"/>
                        </a:cubicBezTo>
                        <a:cubicBezTo>
                          <a:pt x="734" y="77"/>
                          <a:pt x="748" y="35"/>
                          <a:pt x="755" y="0"/>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7"/>
                  <p:cNvSpPr/>
                  <p:nvPr/>
                </p:nvSpPr>
                <p:spPr>
                  <a:xfrm>
                    <a:off x="17038711" y="6894487"/>
                    <a:ext cx="41020" cy="59609"/>
                  </a:xfrm>
                  <a:custGeom>
                    <a:rect b="b" l="l" r="r" t="t"/>
                    <a:pathLst>
                      <a:path extrusionOk="0" h="651" w="448">
                        <a:moveTo>
                          <a:pt x="0" y="1"/>
                        </a:moveTo>
                        <a:cubicBezTo>
                          <a:pt x="35" y="91"/>
                          <a:pt x="98" y="175"/>
                          <a:pt x="147" y="252"/>
                        </a:cubicBezTo>
                        <a:cubicBezTo>
                          <a:pt x="195" y="312"/>
                          <a:pt x="253" y="372"/>
                          <a:pt x="312" y="427"/>
                        </a:cubicBezTo>
                        <a:lnTo>
                          <a:pt x="312" y="427"/>
                        </a:lnTo>
                        <a:cubicBezTo>
                          <a:pt x="263" y="499"/>
                          <a:pt x="222" y="574"/>
                          <a:pt x="175" y="650"/>
                        </a:cubicBezTo>
                        <a:cubicBezTo>
                          <a:pt x="259" y="594"/>
                          <a:pt x="343" y="510"/>
                          <a:pt x="419" y="441"/>
                        </a:cubicBezTo>
                        <a:lnTo>
                          <a:pt x="447" y="420"/>
                        </a:lnTo>
                        <a:lnTo>
                          <a:pt x="419" y="371"/>
                        </a:lnTo>
                        <a:cubicBezTo>
                          <a:pt x="363" y="294"/>
                          <a:pt x="308" y="224"/>
                          <a:pt x="238" y="161"/>
                        </a:cubicBezTo>
                        <a:cubicBezTo>
                          <a:pt x="168" y="105"/>
                          <a:pt x="84" y="42"/>
                          <a:pt x="0" y="1"/>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7"/>
                  <p:cNvSpPr/>
                  <p:nvPr/>
                </p:nvSpPr>
                <p:spPr>
                  <a:xfrm>
                    <a:off x="16942111" y="6898974"/>
                    <a:ext cx="57684" cy="57778"/>
                  </a:xfrm>
                  <a:custGeom>
                    <a:rect b="b" l="l" r="r" t="t"/>
                    <a:pathLst>
                      <a:path extrusionOk="0" h="631" w="630">
                        <a:moveTo>
                          <a:pt x="496" y="0"/>
                        </a:moveTo>
                        <a:cubicBezTo>
                          <a:pt x="482" y="14"/>
                          <a:pt x="469" y="28"/>
                          <a:pt x="469" y="42"/>
                        </a:cubicBezTo>
                        <a:cubicBezTo>
                          <a:pt x="496" y="133"/>
                          <a:pt x="510" y="217"/>
                          <a:pt x="510" y="308"/>
                        </a:cubicBezTo>
                        <a:cubicBezTo>
                          <a:pt x="510" y="392"/>
                          <a:pt x="496" y="475"/>
                          <a:pt x="455" y="503"/>
                        </a:cubicBezTo>
                        <a:cubicBezTo>
                          <a:pt x="447" y="508"/>
                          <a:pt x="438" y="510"/>
                          <a:pt x="427" y="510"/>
                        </a:cubicBezTo>
                        <a:cubicBezTo>
                          <a:pt x="386" y="510"/>
                          <a:pt x="321" y="481"/>
                          <a:pt x="266" y="447"/>
                        </a:cubicBezTo>
                        <a:cubicBezTo>
                          <a:pt x="196" y="406"/>
                          <a:pt x="126" y="343"/>
                          <a:pt x="70" y="280"/>
                        </a:cubicBezTo>
                        <a:cubicBezTo>
                          <a:pt x="58" y="272"/>
                          <a:pt x="48" y="268"/>
                          <a:pt x="38" y="268"/>
                        </a:cubicBezTo>
                        <a:cubicBezTo>
                          <a:pt x="31" y="268"/>
                          <a:pt x="23" y="270"/>
                          <a:pt x="14" y="273"/>
                        </a:cubicBezTo>
                        <a:cubicBezTo>
                          <a:pt x="1" y="280"/>
                          <a:pt x="1" y="308"/>
                          <a:pt x="7" y="329"/>
                        </a:cubicBezTo>
                        <a:cubicBezTo>
                          <a:pt x="56" y="413"/>
                          <a:pt x="119" y="482"/>
                          <a:pt x="196" y="545"/>
                        </a:cubicBezTo>
                        <a:cubicBezTo>
                          <a:pt x="245" y="580"/>
                          <a:pt x="287" y="601"/>
                          <a:pt x="336" y="622"/>
                        </a:cubicBezTo>
                        <a:cubicBezTo>
                          <a:pt x="357" y="628"/>
                          <a:pt x="381" y="631"/>
                          <a:pt x="406" y="631"/>
                        </a:cubicBezTo>
                        <a:cubicBezTo>
                          <a:pt x="445" y="631"/>
                          <a:pt x="486" y="623"/>
                          <a:pt x="524" y="601"/>
                        </a:cubicBezTo>
                        <a:cubicBezTo>
                          <a:pt x="573" y="566"/>
                          <a:pt x="608" y="510"/>
                          <a:pt x="615" y="454"/>
                        </a:cubicBezTo>
                        <a:cubicBezTo>
                          <a:pt x="629" y="392"/>
                          <a:pt x="629" y="350"/>
                          <a:pt x="615" y="301"/>
                        </a:cubicBezTo>
                        <a:cubicBezTo>
                          <a:pt x="601" y="203"/>
                          <a:pt x="573" y="112"/>
                          <a:pt x="531" y="28"/>
                        </a:cubicBezTo>
                        <a:cubicBezTo>
                          <a:pt x="524" y="14"/>
                          <a:pt x="510" y="0"/>
                          <a:pt x="496" y="0"/>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7"/>
                  <p:cNvSpPr/>
                  <p:nvPr/>
                </p:nvSpPr>
                <p:spPr>
                  <a:xfrm>
                    <a:off x="17057207" y="6865187"/>
                    <a:ext cx="49993" cy="53016"/>
                  </a:xfrm>
                  <a:custGeom>
                    <a:rect b="b" l="l" r="r" t="t"/>
                    <a:pathLst>
                      <a:path extrusionOk="0" h="579" w="546">
                        <a:moveTo>
                          <a:pt x="415" y="0"/>
                        </a:moveTo>
                        <a:cubicBezTo>
                          <a:pt x="411" y="0"/>
                          <a:pt x="405" y="2"/>
                          <a:pt x="399" y="6"/>
                        </a:cubicBezTo>
                        <a:cubicBezTo>
                          <a:pt x="385" y="13"/>
                          <a:pt x="371" y="34"/>
                          <a:pt x="371" y="48"/>
                        </a:cubicBezTo>
                        <a:cubicBezTo>
                          <a:pt x="392" y="125"/>
                          <a:pt x="406" y="216"/>
                          <a:pt x="420" y="293"/>
                        </a:cubicBezTo>
                        <a:cubicBezTo>
                          <a:pt x="420" y="335"/>
                          <a:pt x="427" y="369"/>
                          <a:pt x="420" y="404"/>
                        </a:cubicBezTo>
                        <a:cubicBezTo>
                          <a:pt x="420" y="439"/>
                          <a:pt x="399" y="467"/>
                          <a:pt x="392" y="467"/>
                        </a:cubicBezTo>
                        <a:cubicBezTo>
                          <a:pt x="385" y="467"/>
                          <a:pt x="364" y="467"/>
                          <a:pt x="329" y="446"/>
                        </a:cubicBezTo>
                        <a:cubicBezTo>
                          <a:pt x="301" y="432"/>
                          <a:pt x="266" y="404"/>
                          <a:pt x="245" y="383"/>
                        </a:cubicBezTo>
                        <a:cubicBezTo>
                          <a:pt x="182" y="328"/>
                          <a:pt x="120" y="265"/>
                          <a:pt x="71" y="209"/>
                        </a:cubicBezTo>
                        <a:cubicBezTo>
                          <a:pt x="62" y="195"/>
                          <a:pt x="53" y="191"/>
                          <a:pt x="42" y="191"/>
                        </a:cubicBezTo>
                        <a:cubicBezTo>
                          <a:pt x="36" y="191"/>
                          <a:pt x="29" y="192"/>
                          <a:pt x="22" y="195"/>
                        </a:cubicBezTo>
                        <a:cubicBezTo>
                          <a:pt x="8" y="209"/>
                          <a:pt x="1" y="230"/>
                          <a:pt x="8" y="251"/>
                        </a:cubicBezTo>
                        <a:cubicBezTo>
                          <a:pt x="50" y="328"/>
                          <a:pt x="106" y="397"/>
                          <a:pt x="161" y="467"/>
                        </a:cubicBezTo>
                        <a:cubicBezTo>
                          <a:pt x="203" y="495"/>
                          <a:pt x="231" y="530"/>
                          <a:pt x="280" y="558"/>
                        </a:cubicBezTo>
                        <a:cubicBezTo>
                          <a:pt x="301" y="565"/>
                          <a:pt x="322" y="572"/>
                          <a:pt x="357" y="579"/>
                        </a:cubicBezTo>
                        <a:cubicBezTo>
                          <a:pt x="392" y="579"/>
                          <a:pt x="427" y="579"/>
                          <a:pt x="462" y="565"/>
                        </a:cubicBezTo>
                        <a:cubicBezTo>
                          <a:pt x="497" y="544"/>
                          <a:pt x="525" y="509"/>
                          <a:pt x="532" y="481"/>
                        </a:cubicBezTo>
                        <a:cubicBezTo>
                          <a:pt x="539" y="460"/>
                          <a:pt x="546" y="432"/>
                          <a:pt x="546" y="404"/>
                        </a:cubicBezTo>
                        <a:cubicBezTo>
                          <a:pt x="546" y="355"/>
                          <a:pt x="539" y="307"/>
                          <a:pt x="532" y="265"/>
                        </a:cubicBezTo>
                        <a:cubicBezTo>
                          <a:pt x="504" y="167"/>
                          <a:pt x="476" y="90"/>
                          <a:pt x="434" y="13"/>
                        </a:cubicBezTo>
                        <a:cubicBezTo>
                          <a:pt x="429" y="8"/>
                          <a:pt x="424" y="0"/>
                          <a:pt x="415" y="0"/>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7"/>
                  <p:cNvSpPr/>
                  <p:nvPr/>
                </p:nvSpPr>
                <p:spPr>
                  <a:xfrm>
                    <a:off x="16816119" y="6916097"/>
                    <a:ext cx="72975" cy="91199"/>
                  </a:xfrm>
                  <a:custGeom>
                    <a:rect b="b" l="l" r="r" t="t"/>
                    <a:pathLst>
                      <a:path extrusionOk="0" h="996" w="797">
                        <a:moveTo>
                          <a:pt x="378" y="1"/>
                        </a:moveTo>
                        <a:cubicBezTo>
                          <a:pt x="368" y="1"/>
                          <a:pt x="359" y="1"/>
                          <a:pt x="350" y="2"/>
                        </a:cubicBezTo>
                        <a:cubicBezTo>
                          <a:pt x="154" y="16"/>
                          <a:pt x="0" y="260"/>
                          <a:pt x="28" y="533"/>
                        </a:cubicBezTo>
                        <a:cubicBezTo>
                          <a:pt x="55" y="799"/>
                          <a:pt x="221" y="995"/>
                          <a:pt x="418" y="995"/>
                        </a:cubicBezTo>
                        <a:cubicBezTo>
                          <a:pt x="428" y="995"/>
                          <a:pt x="437" y="995"/>
                          <a:pt x="447" y="994"/>
                        </a:cubicBezTo>
                        <a:cubicBezTo>
                          <a:pt x="650" y="973"/>
                          <a:pt x="797" y="728"/>
                          <a:pt x="769" y="463"/>
                        </a:cubicBezTo>
                        <a:cubicBezTo>
                          <a:pt x="749" y="203"/>
                          <a:pt x="570" y="1"/>
                          <a:pt x="378" y="1"/>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7"/>
                  <p:cNvSpPr/>
                  <p:nvPr/>
                </p:nvSpPr>
                <p:spPr>
                  <a:xfrm>
                    <a:off x="16842947" y="6953363"/>
                    <a:ext cx="26370" cy="28202"/>
                  </a:xfrm>
                  <a:custGeom>
                    <a:rect b="b" l="l" r="r" t="t"/>
                    <a:pathLst>
                      <a:path extrusionOk="0" h="308" w="288">
                        <a:moveTo>
                          <a:pt x="64" y="0"/>
                        </a:moveTo>
                        <a:cubicBezTo>
                          <a:pt x="36" y="0"/>
                          <a:pt x="15" y="7"/>
                          <a:pt x="8" y="21"/>
                        </a:cubicBezTo>
                        <a:cubicBezTo>
                          <a:pt x="1" y="28"/>
                          <a:pt x="1" y="28"/>
                          <a:pt x="1" y="35"/>
                        </a:cubicBezTo>
                        <a:cubicBezTo>
                          <a:pt x="1" y="56"/>
                          <a:pt x="22" y="56"/>
                          <a:pt x="50" y="63"/>
                        </a:cubicBezTo>
                        <a:cubicBezTo>
                          <a:pt x="78" y="77"/>
                          <a:pt x="113" y="98"/>
                          <a:pt x="140" y="140"/>
                        </a:cubicBezTo>
                        <a:cubicBezTo>
                          <a:pt x="188" y="214"/>
                          <a:pt x="222" y="308"/>
                          <a:pt x="249" y="308"/>
                        </a:cubicBezTo>
                        <a:cubicBezTo>
                          <a:pt x="250" y="308"/>
                          <a:pt x="251" y="308"/>
                          <a:pt x="252" y="308"/>
                        </a:cubicBezTo>
                        <a:cubicBezTo>
                          <a:pt x="273" y="308"/>
                          <a:pt x="287" y="203"/>
                          <a:pt x="210" y="91"/>
                        </a:cubicBezTo>
                        <a:cubicBezTo>
                          <a:pt x="189" y="56"/>
                          <a:pt x="168" y="35"/>
                          <a:pt x="140" y="21"/>
                        </a:cubicBezTo>
                        <a:cubicBezTo>
                          <a:pt x="113" y="0"/>
                          <a:pt x="85" y="0"/>
                          <a:pt x="64" y="0"/>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7"/>
                  <p:cNvSpPr/>
                  <p:nvPr/>
                </p:nvSpPr>
                <p:spPr>
                  <a:xfrm>
                    <a:off x="16757243" y="6765381"/>
                    <a:ext cx="352516" cy="382467"/>
                  </a:xfrm>
                  <a:custGeom>
                    <a:rect b="b" l="l" r="r" t="t"/>
                    <a:pathLst>
                      <a:path extrusionOk="0" h="4177" w="3850">
                        <a:moveTo>
                          <a:pt x="2427" y="1"/>
                        </a:moveTo>
                        <a:cubicBezTo>
                          <a:pt x="2171" y="1"/>
                          <a:pt x="1879" y="62"/>
                          <a:pt x="1551" y="216"/>
                        </a:cubicBezTo>
                        <a:cubicBezTo>
                          <a:pt x="1" y="950"/>
                          <a:pt x="504" y="4177"/>
                          <a:pt x="504" y="4177"/>
                        </a:cubicBezTo>
                        <a:lnTo>
                          <a:pt x="1677" y="3974"/>
                        </a:lnTo>
                        <a:cubicBezTo>
                          <a:pt x="1677" y="3974"/>
                          <a:pt x="1880" y="2773"/>
                          <a:pt x="1049" y="2395"/>
                        </a:cubicBezTo>
                        <a:cubicBezTo>
                          <a:pt x="993" y="2312"/>
                          <a:pt x="993" y="1900"/>
                          <a:pt x="993" y="1900"/>
                        </a:cubicBezTo>
                        <a:cubicBezTo>
                          <a:pt x="993" y="1900"/>
                          <a:pt x="1586" y="1725"/>
                          <a:pt x="1915" y="621"/>
                        </a:cubicBezTo>
                        <a:cubicBezTo>
                          <a:pt x="1915" y="621"/>
                          <a:pt x="2631" y="1094"/>
                          <a:pt x="3250" y="1094"/>
                        </a:cubicBezTo>
                        <a:cubicBezTo>
                          <a:pt x="3476" y="1094"/>
                          <a:pt x="3689" y="1031"/>
                          <a:pt x="3850" y="859"/>
                        </a:cubicBezTo>
                        <a:cubicBezTo>
                          <a:pt x="3850" y="859"/>
                          <a:pt x="3388" y="1"/>
                          <a:pt x="2427" y="1"/>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7"/>
                  <p:cNvSpPr/>
                  <p:nvPr/>
                </p:nvSpPr>
                <p:spPr>
                  <a:xfrm>
                    <a:off x="16816119" y="6916097"/>
                    <a:ext cx="72975" cy="91199"/>
                  </a:xfrm>
                  <a:custGeom>
                    <a:rect b="b" l="l" r="r" t="t"/>
                    <a:pathLst>
                      <a:path extrusionOk="0" h="996" w="797">
                        <a:moveTo>
                          <a:pt x="378" y="1"/>
                        </a:moveTo>
                        <a:cubicBezTo>
                          <a:pt x="368" y="1"/>
                          <a:pt x="359" y="1"/>
                          <a:pt x="350" y="2"/>
                        </a:cubicBezTo>
                        <a:cubicBezTo>
                          <a:pt x="154" y="16"/>
                          <a:pt x="0" y="260"/>
                          <a:pt x="28" y="533"/>
                        </a:cubicBezTo>
                        <a:cubicBezTo>
                          <a:pt x="55" y="799"/>
                          <a:pt x="221" y="995"/>
                          <a:pt x="418" y="995"/>
                        </a:cubicBezTo>
                        <a:cubicBezTo>
                          <a:pt x="428" y="995"/>
                          <a:pt x="437" y="995"/>
                          <a:pt x="447" y="994"/>
                        </a:cubicBezTo>
                        <a:cubicBezTo>
                          <a:pt x="650" y="973"/>
                          <a:pt x="797" y="728"/>
                          <a:pt x="769" y="463"/>
                        </a:cubicBezTo>
                        <a:cubicBezTo>
                          <a:pt x="749" y="203"/>
                          <a:pt x="570" y="1"/>
                          <a:pt x="378" y="1"/>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7"/>
                  <p:cNvSpPr/>
                  <p:nvPr/>
                </p:nvSpPr>
                <p:spPr>
                  <a:xfrm>
                    <a:off x="16842947" y="6953363"/>
                    <a:ext cx="26370" cy="28202"/>
                  </a:xfrm>
                  <a:custGeom>
                    <a:rect b="b" l="l" r="r" t="t"/>
                    <a:pathLst>
                      <a:path extrusionOk="0" h="308" w="288">
                        <a:moveTo>
                          <a:pt x="64" y="0"/>
                        </a:moveTo>
                        <a:cubicBezTo>
                          <a:pt x="36" y="0"/>
                          <a:pt x="15" y="7"/>
                          <a:pt x="8" y="21"/>
                        </a:cubicBezTo>
                        <a:cubicBezTo>
                          <a:pt x="1" y="28"/>
                          <a:pt x="1" y="28"/>
                          <a:pt x="1" y="35"/>
                        </a:cubicBezTo>
                        <a:cubicBezTo>
                          <a:pt x="1" y="56"/>
                          <a:pt x="22" y="56"/>
                          <a:pt x="50" y="63"/>
                        </a:cubicBezTo>
                        <a:cubicBezTo>
                          <a:pt x="78" y="77"/>
                          <a:pt x="113" y="98"/>
                          <a:pt x="140" y="140"/>
                        </a:cubicBezTo>
                        <a:cubicBezTo>
                          <a:pt x="188" y="214"/>
                          <a:pt x="222" y="308"/>
                          <a:pt x="249" y="308"/>
                        </a:cubicBezTo>
                        <a:cubicBezTo>
                          <a:pt x="250" y="308"/>
                          <a:pt x="251" y="308"/>
                          <a:pt x="252" y="308"/>
                        </a:cubicBezTo>
                        <a:cubicBezTo>
                          <a:pt x="273" y="308"/>
                          <a:pt x="287" y="203"/>
                          <a:pt x="210" y="91"/>
                        </a:cubicBezTo>
                        <a:cubicBezTo>
                          <a:pt x="189" y="56"/>
                          <a:pt x="168" y="35"/>
                          <a:pt x="140" y="21"/>
                        </a:cubicBezTo>
                        <a:cubicBezTo>
                          <a:pt x="113" y="0"/>
                          <a:pt x="85" y="0"/>
                          <a:pt x="64" y="0"/>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7"/>
                  <p:cNvSpPr/>
                  <p:nvPr/>
                </p:nvSpPr>
                <p:spPr>
                  <a:xfrm>
                    <a:off x="15508765" y="6598000"/>
                    <a:ext cx="1123197" cy="860070"/>
                  </a:xfrm>
                  <a:custGeom>
                    <a:rect b="b" l="l" r="r" t="t"/>
                    <a:pathLst>
                      <a:path extrusionOk="0" h="9393" w="12267">
                        <a:moveTo>
                          <a:pt x="1836" y="0"/>
                        </a:moveTo>
                        <a:cubicBezTo>
                          <a:pt x="1812" y="0"/>
                          <a:pt x="1789" y="10"/>
                          <a:pt x="1775" y="32"/>
                        </a:cubicBezTo>
                        <a:cubicBezTo>
                          <a:pt x="1698" y="165"/>
                          <a:pt x="1614" y="361"/>
                          <a:pt x="1656" y="584"/>
                        </a:cubicBezTo>
                        <a:cubicBezTo>
                          <a:pt x="1708" y="833"/>
                          <a:pt x="1687" y="873"/>
                          <a:pt x="1668" y="873"/>
                        </a:cubicBezTo>
                        <a:cubicBezTo>
                          <a:pt x="1658" y="873"/>
                          <a:pt x="1649" y="864"/>
                          <a:pt x="1649" y="864"/>
                        </a:cubicBezTo>
                        <a:cubicBezTo>
                          <a:pt x="1649" y="864"/>
                          <a:pt x="826" y="103"/>
                          <a:pt x="602" y="103"/>
                        </a:cubicBezTo>
                        <a:cubicBezTo>
                          <a:pt x="591" y="103"/>
                          <a:pt x="581" y="105"/>
                          <a:pt x="573" y="109"/>
                        </a:cubicBezTo>
                        <a:cubicBezTo>
                          <a:pt x="511" y="144"/>
                          <a:pt x="643" y="354"/>
                          <a:pt x="790" y="458"/>
                        </a:cubicBezTo>
                        <a:cubicBezTo>
                          <a:pt x="930" y="563"/>
                          <a:pt x="1104" y="738"/>
                          <a:pt x="1104" y="738"/>
                        </a:cubicBezTo>
                        <a:cubicBezTo>
                          <a:pt x="1104" y="738"/>
                          <a:pt x="457" y="291"/>
                          <a:pt x="220" y="291"/>
                        </a:cubicBezTo>
                        <a:cubicBezTo>
                          <a:pt x="192" y="291"/>
                          <a:pt x="169" y="298"/>
                          <a:pt x="154" y="312"/>
                        </a:cubicBezTo>
                        <a:cubicBezTo>
                          <a:pt x="154" y="312"/>
                          <a:pt x="91" y="389"/>
                          <a:pt x="350" y="549"/>
                        </a:cubicBezTo>
                        <a:cubicBezTo>
                          <a:pt x="699" y="773"/>
                          <a:pt x="881" y="1031"/>
                          <a:pt x="881" y="1031"/>
                        </a:cubicBezTo>
                        <a:cubicBezTo>
                          <a:pt x="881" y="1031"/>
                          <a:pt x="280" y="647"/>
                          <a:pt x="137" y="647"/>
                        </a:cubicBezTo>
                        <a:cubicBezTo>
                          <a:pt x="126" y="647"/>
                          <a:pt x="117" y="649"/>
                          <a:pt x="112" y="654"/>
                        </a:cubicBezTo>
                        <a:cubicBezTo>
                          <a:pt x="1" y="766"/>
                          <a:pt x="713" y="1220"/>
                          <a:pt x="860" y="1394"/>
                        </a:cubicBezTo>
                        <a:cubicBezTo>
                          <a:pt x="860" y="1394"/>
                          <a:pt x="491" y="1122"/>
                          <a:pt x="385" y="1122"/>
                        </a:cubicBezTo>
                        <a:cubicBezTo>
                          <a:pt x="366" y="1122"/>
                          <a:pt x="356" y="1130"/>
                          <a:pt x="357" y="1150"/>
                        </a:cubicBezTo>
                        <a:cubicBezTo>
                          <a:pt x="364" y="1283"/>
                          <a:pt x="1188" y="1751"/>
                          <a:pt x="1684" y="2254"/>
                        </a:cubicBezTo>
                        <a:cubicBezTo>
                          <a:pt x="2452" y="3197"/>
                          <a:pt x="4632" y="5788"/>
                          <a:pt x="5729" y="6459"/>
                        </a:cubicBezTo>
                        <a:cubicBezTo>
                          <a:pt x="7370" y="7751"/>
                          <a:pt x="11114" y="9393"/>
                          <a:pt x="11114" y="9393"/>
                        </a:cubicBezTo>
                        <a:lnTo>
                          <a:pt x="12267" y="7758"/>
                        </a:lnTo>
                        <a:lnTo>
                          <a:pt x="5917" y="4852"/>
                        </a:lnTo>
                        <a:lnTo>
                          <a:pt x="2529" y="1772"/>
                        </a:lnTo>
                        <a:cubicBezTo>
                          <a:pt x="2529" y="1772"/>
                          <a:pt x="2243" y="1150"/>
                          <a:pt x="2187" y="1059"/>
                        </a:cubicBezTo>
                        <a:cubicBezTo>
                          <a:pt x="2096" y="919"/>
                          <a:pt x="1943" y="333"/>
                          <a:pt x="1922" y="67"/>
                        </a:cubicBezTo>
                        <a:cubicBezTo>
                          <a:pt x="1913" y="25"/>
                          <a:pt x="1874" y="0"/>
                          <a:pt x="1836" y="0"/>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7"/>
                  <p:cNvSpPr/>
                  <p:nvPr/>
                </p:nvSpPr>
                <p:spPr>
                  <a:xfrm>
                    <a:off x="16537214" y="7950505"/>
                    <a:ext cx="833493" cy="883328"/>
                  </a:xfrm>
                  <a:custGeom>
                    <a:rect b="b" l="l" r="r" t="t"/>
                    <a:pathLst>
                      <a:path extrusionOk="0" h="9647" w="9103">
                        <a:moveTo>
                          <a:pt x="1922" y="0"/>
                        </a:moveTo>
                        <a:cubicBezTo>
                          <a:pt x="1922" y="0"/>
                          <a:pt x="350" y="3248"/>
                          <a:pt x="175" y="5735"/>
                        </a:cubicBezTo>
                        <a:cubicBezTo>
                          <a:pt x="1" y="8222"/>
                          <a:pt x="378" y="9647"/>
                          <a:pt x="378" y="9647"/>
                        </a:cubicBezTo>
                        <a:lnTo>
                          <a:pt x="4283" y="9647"/>
                        </a:lnTo>
                        <a:lnTo>
                          <a:pt x="4604" y="5525"/>
                        </a:lnTo>
                        <a:lnTo>
                          <a:pt x="4925" y="9647"/>
                        </a:lnTo>
                        <a:lnTo>
                          <a:pt x="8739" y="9647"/>
                        </a:lnTo>
                        <a:cubicBezTo>
                          <a:pt x="8732" y="9640"/>
                          <a:pt x="9103" y="8222"/>
                          <a:pt x="8935" y="5735"/>
                        </a:cubicBezTo>
                        <a:cubicBezTo>
                          <a:pt x="8760" y="3248"/>
                          <a:pt x="7272" y="0"/>
                          <a:pt x="7272" y="0"/>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7"/>
                  <p:cNvSpPr/>
                  <p:nvPr/>
                </p:nvSpPr>
                <p:spPr>
                  <a:xfrm>
                    <a:off x="16610832" y="8121273"/>
                    <a:ext cx="158678" cy="322492"/>
                  </a:xfrm>
                  <a:custGeom>
                    <a:rect b="b" l="l" r="r" t="t"/>
                    <a:pathLst>
                      <a:path extrusionOk="0" h="3522" w="1733">
                        <a:moveTo>
                          <a:pt x="1697" y="0"/>
                        </a:moveTo>
                        <a:cubicBezTo>
                          <a:pt x="1656" y="0"/>
                          <a:pt x="1260" y="770"/>
                          <a:pt x="803" y="1733"/>
                        </a:cubicBezTo>
                        <a:cubicBezTo>
                          <a:pt x="342" y="2703"/>
                          <a:pt x="0" y="3507"/>
                          <a:pt x="35" y="3521"/>
                        </a:cubicBezTo>
                        <a:cubicBezTo>
                          <a:pt x="36" y="3521"/>
                          <a:pt x="36" y="3521"/>
                          <a:pt x="37" y="3521"/>
                        </a:cubicBezTo>
                        <a:cubicBezTo>
                          <a:pt x="80" y="3521"/>
                          <a:pt x="467" y="2747"/>
                          <a:pt x="929" y="1795"/>
                        </a:cubicBezTo>
                        <a:cubicBezTo>
                          <a:pt x="1390" y="824"/>
                          <a:pt x="1732" y="21"/>
                          <a:pt x="1698" y="0"/>
                        </a:cubicBezTo>
                        <a:cubicBezTo>
                          <a:pt x="1697" y="0"/>
                          <a:pt x="1697" y="0"/>
                          <a:pt x="1697" y="0"/>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7"/>
                  <p:cNvSpPr/>
                  <p:nvPr/>
                </p:nvSpPr>
                <p:spPr>
                  <a:xfrm>
                    <a:off x="16885158" y="8398440"/>
                    <a:ext cx="74990" cy="58418"/>
                  </a:xfrm>
                  <a:custGeom>
                    <a:rect b="b" l="l" r="r" t="t"/>
                    <a:pathLst>
                      <a:path extrusionOk="0" h="638" w="819">
                        <a:moveTo>
                          <a:pt x="42" y="1"/>
                        </a:moveTo>
                        <a:cubicBezTo>
                          <a:pt x="36" y="1"/>
                          <a:pt x="32" y="2"/>
                          <a:pt x="29" y="5"/>
                        </a:cubicBezTo>
                        <a:cubicBezTo>
                          <a:pt x="1" y="33"/>
                          <a:pt x="161" y="200"/>
                          <a:pt x="364" y="375"/>
                        </a:cubicBezTo>
                        <a:cubicBezTo>
                          <a:pt x="552" y="532"/>
                          <a:pt x="729" y="638"/>
                          <a:pt x="783" y="638"/>
                        </a:cubicBezTo>
                        <a:cubicBezTo>
                          <a:pt x="790" y="638"/>
                          <a:pt x="794" y="636"/>
                          <a:pt x="797" y="633"/>
                        </a:cubicBezTo>
                        <a:cubicBezTo>
                          <a:pt x="818" y="599"/>
                          <a:pt x="664" y="431"/>
                          <a:pt x="455" y="270"/>
                        </a:cubicBezTo>
                        <a:cubicBezTo>
                          <a:pt x="266" y="113"/>
                          <a:pt x="94" y="1"/>
                          <a:pt x="42" y="1"/>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7"/>
                  <p:cNvSpPr/>
                  <p:nvPr/>
                </p:nvSpPr>
                <p:spPr>
                  <a:xfrm>
                    <a:off x="17118006" y="8121273"/>
                    <a:ext cx="191915" cy="322492"/>
                  </a:xfrm>
                  <a:custGeom>
                    <a:rect b="b" l="l" r="r" t="t"/>
                    <a:pathLst>
                      <a:path extrusionOk="0" h="3522" w="2096">
                        <a:moveTo>
                          <a:pt x="36" y="0"/>
                        </a:moveTo>
                        <a:cubicBezTo>
                          <a:pt x="36" y="0"/>
                          <a:pt x="36" y="0"/>
                          <a:pt x="35" y="0"/>
                        </a:cubicBezTo>
                        <a:cubicBezTo>
                          <a:pt x="0" y="21"/>
                          <a:pt x="427" y="824"/>
                          <a:pt x="985" y="1795"/>
                        </a:cubicBezTo>
                        <a:cubicBezTo>
                          <a:pt x="1537" y="2760"/>
                          <a:pt x="2013" y="3521"/>
                          <a:pt x="2059" y="3521"/>
                        </a:cubicBezTo>
                        <a:cubicBezTo>
                          <a:pt x="2060" y="3521"/>
                          <a:pt x="2061" y="3521"/>
                          <a:pt x="2061" y="3521"/>
                        </a:cubicBezTo>
                        <a:cubicBezTo>
                          <a:pt x="2096" y="3507"/>
                          <a:pt x="1663" y="2703"/>
                          <a:pt x="1111" y="1733"/>
                        </a:cubicBezTo>
                        <a:cubicBezTo>
                          <a:pt x="550" y="763"/>
                          <a:pt x="79" y="0"/>
                          <a:pt x="36" y="0"/>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7"/>
                  <p:cNvSpPr/>
                  <p:nvPr/>
                </p:nvSpPr>
                <p:spPr>
                  <a:xfrm>
                    <a:off x="16264170" y="7097212"/>
                    <a:ext cx="1293961" cy="852745"/>
                  </a:xfrm>
                  <a:custGeom>
                    <a:rect b="b" l="l" r="r" t="t"/>
                    <a:pathLst>
                      <a:path extrusionOk="0" h="9313" w="14132">
                        <a:moveTo>
                          <a:pt x="13656" y="1"/>
                        </a:moveTo>
                        <a:cubicBezTo>
                          <a:pt x="13656" y="1"/>
                          <a:pt x="11156" y="1091"/>
                          <a:pt x="10268" y="1251"/>
                        </a:cubicBezTo>
                        <a:cubicBezTo>
                          <a:pt x="9884" y="1321"/>
                          <a:pt x="9367" y="1349"/>
                          <a:pt x="8802" y="1363"/>
                        </a:cubicBezTo>
                        <a:cubicBezTo>
                          <a:pt x="8756" y="1765"/>
                          <a:pt x="8246" y="1958"/>
                          <a:pt x="7735" y="1958"/>
                        </a:cubicBezTo>
                        <a:cubicBezTo>
                          <a:pt x="7223" y="1958"/>
                          <a:pt x="6709" y="1765"/>
                          <a:pt x="6657" y="1391"/>
                        </a:cubicBezTo>
                        <a:cubicBezTo>
                          <a:pt x="5882" y="1403"/>
                          <a:pt x="5161" y="1583"/>
                          <a:pt x="4686" y="1583"/>
                        </a:cubicBezTo>
                        <a:cubicBezTo>
                          <a:pt x="4621" y="1583"/>
                          <a:pt x="4561" y="1580"/>
                          <a:pt x="4506" y="1573"/>
                        </a:cubicBezTo>
                        <a:cubicBezTo>
                          <a:pt x="2829" y="1384"/>
                          <a:pt x="510" y="483"/>
                          <a:pt x="510" y="483"/>
                        </a:cubicBezTo>
                        <a:lnTo>
                          <a:pt x="0" y="3060"/>
                        </a:lnTo>
                        <a:lnTo>
                          <a:pt x="4017" y="5296"/>
                        </a:lnTo>
                        <a:lnTo>
                          <a:pt x="4897" y="9312"/>
                        </a:lnTo>
                        <a:lnTo>
                          <a:pt x="10261" y="9312"/>
                        </a:lnTo>
                        <a:lnTo>
                          <a:pt x="11037" y="5275"/>
                        </a:lnTo>
                        <a:lnTo>
                          <a:pt x="14131" y="2781"/>
                        </a:lnTo>
                        <a:lnTo>
                          <a:pt x="13656" y="1"/>
                        </a:ln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7"/>
                  <p:cNvSpPr/>
                  <p:nvPr/>
                </p:nvSpPr>
                <p:spPr>
                  <a:xfrm>
                    <a:off x="16617241" y="7476473"/>
                    <a:ext cx="42302" cy="170952"/>
                  </a:xfrm>
                  <a:custGeom>
                    <a:rect b="b" l="l" r="r" t="t"/>
                    <a:pathLst>
                      <a:path extrusionOk="0" h="1867" w="462">
                        <a:moveTo>
                          <a:pt x="38" y="0"/>
                        </a:moveTo>
                        <a:cubicBezTo>
                          <a:pt x="37" y="0"/>
                          <a:pt x="36" y="1"/>
                          <a:pt x="35" y="1"/>
                        </a:cubicBezTo>
                        <a:cubicBezTo>
                          <a:pt x="0" y="15"/>
                          <a:pt x="126" y="420"/>
                          <a:pt x="231" y="930"/>
                        </a:cubicBezTo>
                        <a:cubicBezTo>
                          <a:pt x="321" y="1447"/>
                          <a:pt x="356" y="1866"/>
                          <a:pt x="405" y="1866"/>
                        </a:cubicBezTo>
                        <a:cubicBezTo>
                          <a:pt x="440" y="1866"/>
                          <a:pt x="461" y="1433"/>
                          <a:pt x="356" y="909"/>
                        </a:cubicBezTo>
                        <a:cubicBezTo>
                          <a:pt x="268" y="398"/>
                          <a:pt x="80" y="0"/>
                          <a:pt x="38" y="0"/>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7"/>
                  <p:cNvSpPr/>
                  <p:nvPr/>
                </p:nvSpPr>
                <p:spPr>
                  <a:xfrm>
                    <a:off x="17261945" y="7470064"/>
                    <a:ext cx="38456" cy="163901"/>
                  </a:xfrm>
                  <a:custGeom>
                    <a:rect b="b" l="l" r="r" t="t"/>
                    <a:pathLst>
                      <a:path extrusionOk="0" h="1790" w="420">
                        <a:moveTo>
                          <a:pt x="382" y="1"/>
                        </a:moveTo>
                        <a:cubicBezTo>
                          <a:pt x="345" y="1"/>
                          <a:pt x="222" y="394"/>
                          <a:pt x="126" y="881"/>
                        </a:cubicBezTo>
                        <a:cubicBezTo>
                          <a:pt x="35" y="1377"/>
                          <a:pt x="0" y="1782"/>
                          <a:pt x="35" y="1789"/>
                        </a:cubicBezTo>
                        <a:cubicBezTo>
                          <a:pt x="70" y="1789"/>
                          <a:pt x="161" y="1398"/>
                          <a:pt x="259" y="909"/>
                        </a:cubicBezTo>
                        <a:cubicBezTo>
                          <a:pt x="356" y="413"/>
                          <a:pt x="419" y="8"/>
                          <a:pt x="384" y="1"/>
                        </a:cubicBezTo>
                        <a:cubicBezTo>
                          <a:pt x="384" y="1"/>
                          <a:pt x="383" y="1"/>
                          <a:pt x="382" y="1"/>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7"/>
                  <p:cNvSpPr/>
                  <p:nvPr/>
                </p:nvSpPr>
                <p:spPr>
                  <a:xfrm>
                    <a:off x="16830861" y="7622336"/>
                    <a:ext cx="308932" cy="241365"/>
                  </a:xfrm>
                  <a:custGeom>
                    <a:rect b="b" l="l" r="r" t="t"/>
                    <a:pathLst>
                      <a:path extrusionOk="0" h="2636" w="3374">
                        <a:moveTo>
                          <a:pt x="3358" y="0"/>
                        </a:moveTo>
                        <a:cubicBezTo>
                          <a:pt x="3314" y="0"/>
                          <a:pt x="2683" y="710"/>
                          <a:pt x="1774" y="1426"/>
                        </a:cubicBezTo>
                        <a:cubicBezTo>
                          <a:pt x="852" y="2152"/>
                          <a:pt x="0" y="2599"/>
                          <a:pt x="14" y="2634"/>
                        </a:cubicBezTo>
                        <a:cubicBezTo>
                          <a:pt x="15" y="2635"/>
                          <a:pt x="17" y="2636"/>
                          <a:pt x="20" y="2636"/>
                        </a:cubicBezTo>
                        <a:cubicBezTo>
                          <a:pt x="60" y="2636"/>
                          <a:pt x="275" y="2550"/>
                          <a:pt x="587" y="2369"/>
                        </a:cubicBezTo>
                        <a:cubicBezTo>
                          <a:pt x="922" y="2187"/>
                          <a:pt x="1376" y="1901"/>
                          <a:pt x="1851" y="1530"/>
                        </a:cubicBezTo>
                        <a:cubicBezTo>
                          <a:pt x="2326" y="1167"/>
                          <a:pt x="2703" y="790"/>
                          <a:pt x="2969" y="504"/>
                        </a:cubicBezTo>
                        <a:cubicBezTo>
                          <a:pt x="3227" y="210"/>
                          <a:pt x="3374" y="15"/>
                          <a:pt x="3360" y="1"/>
                        </a:cubicBezTo>
                        <a:cubicBezTo>
                          <a:pt x="3360" y="0"/>
                          <a:pt x="3359" y="0"/>
                          <a:pt x="3358" y="0"/>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0" name="Google Shape;350;p27"/>
              <p:cNvGrpSpPr/>
              <p:nvPr/>
            </p:nvGrpSpPr>
            <p:grpSpPr>
              <a:xfrm>
                <a:off x="5098889" y="3145751"/>
                <a:ext cx="1752928" cy="1856406"/>
                <a:chOff x="17519698" y="6868117"/>
                <a:chExt cx="1855539" cy="1965074"/>
              </a:xfrm>
            </p:grpSpPr>
            <p:sp>
              <p:nvSpPr>
                <p:cNvPr id="351" name="Google Shape;351;p27"/>
                <p:cNvSpPr/>
                <p:nvPr/>
              </p:nvSpPr>
              <p:spPr>
                <a:xfrm>
                  <a:off x="18346066" y="8047655"/>
                  <a:ext cx="783500" cy="785536"/>
                </a:xfrm>
                <a:custGeom>
                  <a:rect b="b" l="l" r="r" t="t"/>
                  <a:pathLst>
                    <a:path extrusionOk="0" h="8579" w="8557">
                      <a:moveTo>
                        <a:pt x="1551" y="1"/>
                      </a:moveTo>
                      <a:lnTo>
                        <a:pt x="1502" y="588"/>
                      </a:lnTo>
                      <a:cubicBezTo>
                        <a:pt x="740" y="1768"/>
                        <a:pt x="279" y="4884"/>
                        <a:pt x="0" y="8579"/>
                      </a:cubicBezTo>
                      <a:lnTo>
                        <a:pt x="3751" y="8579"/>
                      </a:lnTo>
                      <a:lnTo>
                        <a:pt x="4003" y="6371"/>
                      </a:lnTo>
                      <a:lnTo>
                        <a:pt x="4261" y="8579"/>
                      </a:lnTo>
                      <a:lnTo>
                        <a:pt x="8557" y="8579"/>
                      </a:lnTo>
                      <a:lnTo>
                        <a:pt x="8557" y="8167"/>
                      </a:lnTo>
                      <a:cubicBezTo>
                        <a:pt x="8410" y="4017"/>
                        <a:pt x="7537" y="1601"/>
                        <a:pt x="6943" y="616"/>
                      </a:cubicBezTo>
                      <a:lnTo>
                        <a:pt x="6643" y="1"/>
                      </a:ln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7"/>
                <p:cNvSpPr/>
                <p:nvPr/>
              </p:nvSpPr>
              <p:spPr>
                <a:xfrm>
                  <a:off x="18894169" y="8235729"/>
                  <a:ext cx="192556" cy="181757"/>
                </a:xfrm>
                <a:custGeom>
                  <a:rect b="b" l="l" r="r" t="t"/>
                  <a:pathLst>
                    <a:path extrusionOk="0" h="1985" w="2103">
                      <a:moveTo>
                        <a:pt x="1768" y="1"/>
                      </a:moveTo>
                      <a:lnTo>
                        <a:pt x="0" y="825"/>
                      </a:lnTo>
                      <a:lnTo>
                        <a:pt x="804" y="1984"/>
                      </a:lnTo>
                      <a:cubicBezTo>
                        <a:pt x="804" y="1984"/>
                        <a:pt x="2103" y="1174"/>
                        <a:pt x="2089" y="671"/>
                      </a:cubicBezTo>
                      <a:lnTo>
                        <a:pt x="1768" y="1"/>
                      </a:ln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7"/>
                <p:cNvSpPr/>
                <p:nvPr/>
              </p:nvSpPr>
              <p:spPr>
                <a:xfrm>
                  <a:off x="18797569" y="8199286"/>
                  <a:ext cx="240626" cy="304545"/>
                </a:xfrm>
                <a:custGeom>
                  <a:rect b="b" l="l" r="r" t="t"/>
                  <a:pathLst>
                    <a:path extrusionOk="0" h="3326" w="2628">
                      <a:moveTo>
                        <a:pt x="874" y="0"/>
                      </a:moveTo>
                      <a:lnTo>
                        <a:pt x="1" y="1230"/>
                      </a:lnTo>
                      <a:lnTo>
                        <a:pt x="1447" y="3325"/>
                      </a:lnTo>
                      <a:lnTo>
                        <a:pt x="2627" y="3109"/>
                      </a:lnTo>
                      <a:lnTo>
                        <a:pt x="874" y="0"/>
                      </a:ln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7"/>
                <p:cNvSpPr/>
                <p:nvPr/>
              </p:nvSpPr>
              <p:spPr>
                <a:xfrm>
                  <a:off x="18660680" y="8336817"/>
                  <a:ext cx="55121" cy="294290"/>
                </a:xfrm>
                <a:custGeom>
                  <a:rect b="b" l="l" r="r" t="t"/>
                  <a:pathLst>
                    <a:path extrusionOk="0" h="3214" w="602">
                      <a:moveTo>
                        <a:pt x="37" y="0"/>
                      </a:moveTo>
                      <a:cubicBezTo>
                        <a:pt x="36" y="0"/>
                        <a:pt x="36" y="0"/>
                        <a:pt x="36" y="0"/>
                      </a:cubicBezTo>
                      <a:cubicBezTo>
                        <a:pt x="1" y="7"/>
                        <a:pt x="99" y="720"/>
                        <a:pt x="245" y="1614"/>
                      </a:cubicBezTo>
                      <a:cubicBezTo>
                        <a:pt x="391" y="2497"/>
                        <a:pt x="544" y="3213"/>
                        <a:pt x="580" y="3213"/>
                      </a:cubicBezTo>
                      <a:cubicBezTo>
                        <a:pt x="580" y="3213"/>
                        <a:pt x="580" y="3213"/>
                        <a:pt x="581" y="3213"/>
                      </a:cubicBezTo>
                      <a:cubicBezTo>
                        <a:pt x="601" y="3199"/>
                        <a:pt x="511" y="2480"/>
                        <a:pt x="371" y="1593"/>
                      </a:cubicBezTo>
                      <a:cubicBezTo>
                        <a:pt x="219" y="714"/>
                        <a:pt x="73" y="0"/>
                        <a:pt x="37" y="0"/>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7"/>
                <p:cNvSpPr/>
                <p:nvPr/>
              </p:nvSpPr>
              <p:spPr>
                <a:xfrm>
                  <a:off x="18860931" y="8173648"/>
                  <a:ext cx="139450" cy="243838"/>
                </a:xfrm>
                <a:custGeom>
                  <a:rect b="b" l="l" r="r" t="t"/>
                  <a:pathLst>
                    <a:path extrusionOk="0" h="2663" w="1523">
                      <a:moveTo>
                        <a:pt x="36" y="0"/>
                      </a:moveTo>
                      <a:cubicBezTo>
                        <a:pt x="36" y="0"/>
                        <a:pt x="35" y="1"/>
                        <a:pt x="35" y="1"/>
                      </a:cubicBezTo>
                      <a:cubicBezTo>
                        <a:pt x="0" y="15"/>
                        <a:pt x="300" y="630"/>
                        <a:pt x="713" y="1363"/>
                      </a:cubicBezTo>
                      <a:cubicBezTo>
                        <a:pt x="1113" y="2088"/>
                        <a:pt x="1466" y="2663"/>
                        <a:pt x="1501" y="2663"/>
                      </a:cubicBezTo>
                      <a:cubicBezTo>
                        <a:pt x="1501" y="2663"/>
                        <a:pt x="1502" y="2663"/>
                        <a:pt x="1502" y="2662"/>
                      </a:cubicBezTo>
                      <a:cubicBezTo>
                        <a:pt x="1523" y="2641"/>
                        <a:pt x="1223" y="2041"/>
                        <a:pt x="817" y="1300"/>
                      </a:cubicBezTo>
                      <a:cubicBezTo>
                        <a:pt x="426" y="580"/>
                        <a:pt x="69" y="0"/>
                        <a:pt x="36" y="0"/>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7"/>
                <p:cNvSpPr/>
                <p:nvPr/>
              </p:nvSpPr>
              <p:spPr>
                <a:xfrm>
                  <a:off x="18411259" y="8164034"/>
                  <a:ext cx="111340" cy="253452"/>
                </a:xfrm>
                <a:custGeom>
                  <a:rect b="b" l="l" r="r" t="t"/>
                  <a:pathLst>
                    <a:path extrusionOk="0" h="2768" w="1216">
                      <a:moveTo>
                        <a:pt x="1179" y="1"/>
                      </a:moveTo>
                      <a:cubicBezTo>
                        <a:pt x="1137" y="1"/>
                        <a:pt x="861" y="608"/>
                        <a:pt x="552" y="1363"/>
                      </a:cubicBezTo>
                      <a:cubicBezTo>
                        <a:pt x="238" y="2118"/>
                        <a:pt x="1" y="2760"/>
                        <a:pt x="35" y="2767"/>
                      </a:cubicBezTo>
                      <a:cubicBezTo>
                        <a:pt x="36" y="2768"/>
                        <a:pt x="36" y="2768"/>
                        <a:pt x="37" y="2768"/>
                      </a:cubicBezTo>
                      <a:cubicBezTo>
                        <a:pt x="77" y="2768"/>
                        <a:pt x="353" y="2165"/>
                        <a:pt x="664" y="1405"/>
                      </a:cubicBezTo>
                      <a:cubicBezTo>
                        <a:pt x="978" y="644"/>
                        <a:pt x="1216" y="8"/>
                        <a:pt x="1181" y="1"/>
                      </a:cubicBezTo>
                      <a:cubicBezTo>
                        <a:pt x="1180" y="1"/>
                        <a:pt x="1180" y="1"/>
                        <a:pt x="1179" y="1"/>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7"/>
                <p:cNvSpPr/>
                <p:nvPr/>
              </p:nvSpPr>
              <p:spPr>
                <a:xfrm>
                  <a:off x="18502091" y="6971127"/>
                  <a:ext cx="468892" cy="411493"/>
                </a:xfrm>
                <a:custGeom>
                  <a:rect b="b" l="l" r="r" t="t"/>
                  <a:pathLst>
                    <a:path extrusionOk="0" h="4494" w="5121">
                      <a:moveTo>
                        <a:pt x="2263" y="1"/>
                      </a:moveTo>
                      <a:cubicBezTo>
                        <a:pt x="726" y="1"/>
                        <a:pt x="219" y="1489"/>
                        <a:pt x="440" y="2146"/>
                      </a:cubicBezTo>
                      <a:cubicBezTo>
                        <a:pt x="657" y="2831"/>
                        <a:pt x="0" y="3445"/>
                        <a:pt x="0" y="3445"/>
                      </a:cubicBezTo>
                      <a:lnTo>
                        <a:pt x="4171" y="4493"/>
                      </a:lnTo>
                      <a:cubicBezTo>
                        <a:pt x="4171" y="4493"/>
                        <a:pt x="5121" y="3264"/>
                        <a:pt x="4303" y="2370"/>
                      </a:cubicBezTo>
                      <a:cubicBezTo>
                        <a:pt x="3493" y="1469"/>
                        <a:pt x="4157" y="141"/>
                        <a:pt x="2459" y="9"/>
                      </a:cubicBezTo>
                      <a:cubicBezTo>
                        <a:pt x="2392" y="3"/>
                        <a:pt x="2326" y="1"/>
                        <a:pt x="2263" y="1"/>
                      </a:cubicBezTo>
                      <a:close/>
                    </a:path>
                  </a:pathLst>
                </a:custGeom>
                <a:solidFill>
                  <a:schemeClr val="lt1"/>
                </a:solidFill>
                <a:ln cap="flat" cmpd="sng" w="114300">
                  <a:solidFill>
                    <a:schemeClr val="lt1"/>
                  </a:solidFill>
                  <a:prstDash val="solid"/>
                  <a:miter lim="6985"/>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7"/>
                <p:cNvSpPr/>
                <p:nvPr/>
              </p:nvSpPr>
              <p:spPr>
                <a:xfrm>
                  <a:off x="18555198" y="7019840"/>
                  <a:ext cx="264890" cy="512672"/>
                </a:xfrm>
                <a:custGeom>
                  <a:rect b="b" l="l" r="r" t="t"/>
                  <a:pathLst>
                    <a:path extrusionOk="0" h="5599" w="2893">
                      <a:moveTo>
                        <a:pt x="1670" y="1"/>
                      </a:moveTo>
                      <a:cubicBezTo>
                        <a:pt x="978" y="1"/>
                        <a:pt x="384" y="497"/>
                        <a:pt x="238" y="1181"/>
                      </a:cubicBezTo>
                      <a:cubicBezTo>
                        <a:pt x="70" y="1936"/>
                        <a:pt x="0" y="3039"/>
                        <a:pt x="859" y="3388"/>
                      </a:cubicBezTo>
                      <a:lnTo>
                        <a:pt x="699" y="4876"/>
                      </a:lnTo>
                      <a:cubicBezTo>
                        <a:pt x="786" y="5373"/>
                        <a:pt x="1157" y="5599"/>
                        <a:pt x="1556" y="5599"/>
                      </a:cubicBezTo>
                      <a:cubicBezTo>
                        <a:pt x="1988" y="5599"/>
                        <a:pt x="2452" y="5334"/>
                        <a:pt x="2627" y="4862"/>
                      </a:cubicBezTo>
                      <a:lnTo>
                        <a:pt x="2864" y="2096"/>
                      </a:lnTo>
                      <a:cubicBezTo>
                        <a:pt x="2892" y="1838"/>
                        <a:pt x="2892" y="1572"/>
                        <a:pt x="2857" y="1314"/>
                      </a:cubicBezTo>
                      <a:cubicBezTo>
                        <a:pt x="2794" y="846"/>
                        <a:pt x="2648" y="385"/>
                        <a:pt x="2298" y="175"/>
                      </a:cubicBezTo>
                      <a:cubicBezTo>
                        <a:pt x="2096" y="43"/>
                        <a:pt x="1879" y="1"/>
                        <a:pt x="1670" y="1"/>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7"/>
                <p:cNvSpPr/>
                <p:nvPr/>
              </p:nvSpPr>
              <p:spPr>
                <a:xfrm>
                  <a:off x="18628083" y="7315319"/>
                  <a:ext cx="98613" cy="73710"/>
                </a:xfrm>
                <a:custGeom>
                  <a:rect b="b" l="l" r="r" t="t"/>
                  <a:pathLst>
                    <a:path extrusionOk="0" h="805" w="1077">
                      <a:moveTo>
                        <a:pt x="1076" y="1"/>
                      </a:moveTo>
                      <a:lnTo>
                        <a:pt x="1076" y="1"/>
                      </a:lnTo>
                      <a:cubicBezTo>
                        <a:pt x="790" y="154"/>
                        <a:pt x="553" y="194"/>
                        <a:pt x="380" y="194"/>
                      </a:cubicBezTo>
                      <a:cubicBezTo>
                        <a:pt x="182" y="194"/>
                        <a:pt x="70" y="141"/>
                        <a:pt x="70" y="141"/>
                      </a:cubicBezTo>
                      <a:lnTo>
                        <a:pt x="1" y="804"/>
                      </a:lnTo>
                      <a:cubicBezTo>
                        <a:pt x="692" y="629"/>
                        <a:pt x="1076" y="1"/>
                        <a:pt x="1076" y="1"/>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7"/>
                <p:cNvSpPr/>
                <p:nvPr/>
              </p:nvSpPr>
              <p:spPr>
                <a:xfrm>
                  <a:off x="18634493" y="7314678"/>
                  <a:ext cx="91563" cy="22525"/>
                </a:xfrm>
                <a:custGeom>
                  <a:rect b="b" l="l" r="r" t="t"/>
                  <a:pathLst>
                    <a:path extrusionOk="0" h="246" w="1000">
                      <a:moveTo>
                        <a:pt x="999" y="1"/>
                      </a:moveTo>
                      <a:lnTo>
                        <a:pt x="999" y="1"/>
                      </a:lnTo>
                      <a:cubicBezTo>
                        <a:pt x="950" y="15"/>
                        <a:pt x="908" y="29"/>
                        <a:pt x="867" y="36"/>
                      </a:cubicBezTo>
                      <a:cubicBezTo>
                        <a:pt x="832" y="43"/>
                        <a:pt x="783" y="64"/>
                        <a:pt x="741" y="71"/>
                      </a:cubicBezTo>
                      <a:cubicBezTo>
                        <a:pt x="664" y="92"/>
                        <a:pt x="573" y="106"/>
                        <a:pt x="496" y="127"/>
                      </a:cubicBezTo>
                      <a:cubicBezTo>
                        <a:pt x="419" y="141"/>
                        <a:pt x="343" y="148"/>
                        <a:pt x="252" y="161"/>
                      </a:cubicBezTo>
                      <a:cubicBezTo>
                        <a:pt x="224" y="164"/>
                        <a:pt x="194" y="166"/>
                        <a:pt x="163" y="166"/>
                      </a:cubicBezTo>
                      <a:cubicBezTo>
                        <a:pt x="109" y="166"/>
                        <a:pt x="54" y="161"/>
                        <a:pt x="0" y="148"/>
                      </a:cubicBezTo>
                      <a:lnTo>
                        <a:pt x="0" y="148"/>
                      </a:lnTo>
                      <a:cubicBezTo>
                        <a:pt x="70" y="210"/>
                        <a:pt x="168" y="238"/>
                        <a:pt x="245" y="238"/>
                      </a:cubicBezTo>
                      <a:cubicBezTo>
                        <a:pt x="280" y="244"/>
                        <a:pt x="314" y="246"/>
                        <a:pt x="349" y="246"/>
                      </a:cubicBezTo>
                      <a:cubicBezTo>
                        <a:pt x="405" y="246"/>
                        <a:pt x="461" y="240"/>
                        <a:pt x="517" y="231"/>
                      </a:cubicBezTo>
                      <a:cubicBezTo>
                        <a:pt x="601" y="210"/>
                        <a:pt x="692" y="175"/>
                        <a:pt x="769" y="141"/>
                      </a:cubicBezTo>
                      <a:cubicBezTo>
                        <a:pt x="811" y="127"/>
                        <a:pt x="860" y="106"/>
                        <a:pt x="894" y="78"/>
                      </a:cubicBezTo>
                      <a:lnTo>
                        <a:pt x="999" y="1"/>
                      </a:ln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7"/>
                <p:cNvSpPr/>
                <p:nvPr/>
              </p:nvSpPr>
              <p:spPr>
                <a:xfrm>
                  <a:off x="18632570" y="7202145"/>
                  <a:ext cx="62079" cy="29942"/>
                </a:xfrm>
                <a:custGeom>
                  <a:rect b="b" l="l" r="r" t="t"/>
                  <a:pathLst>
                    <a:path extrusionOk="0" h="327" w="678">
                      <a:moveTo>
                        <a:pt x="0" y="0"/>
                      </a:moveTo>
                      <a:lnTo>
                        <a:pt x="28" y="105"/>
                      </a:lnTo>
                      <a:cubicBezTo>
                        <a:pt x="49" y="140"/>
                        <a:pt x="63" y="175"/>
                        <a:pt x="91" y="203"/>
                      </a:cubicBezTo>
                      <a:cubicBezTo>
                        <a:pt x="133" y="273"/>
                        <a:pt x="210" y="308"/>
                        <a:pt x="294" y="322"/>
                      </a:cubicBezTo>
                      <a:cubicBezTo>
                        <a:pt x="310" y="325"/>
                        <a:pt x="327" y="326"/>
                        <a:pt x="344" y="326"/>
                      </a:cubicBezTo>
                      <a:cubicBezTo>
                        <a:pt x="405" y="326"/>
                        <a:pt x="468" y="307"/>
                        <a:pt x="517" y="280"/>
                      </a:cubicBezTo>
                      <a:cubicBezTo>
                        <a:pt x="580" y="245"/>
                        <a:pt x="643" y="203"/>
                        <a:pt x="678" y="140"/>
                      </a:cubicBezTo>
                      <a:lnTo>
                        <a:pt x="678" y="140"/>
                      </a:lnTo>
                      <a:cubicBezTo>
                        <a:pt x="608" y="168"/>
                        <a:pt x="545" y="196"/>
                        <a:pt x="475" y="203"/>
                      </a:cubicBezTo>
                      <a:cubicBezTo>
                        <a:pt x="431" y="208"/>
                        <a:pt x="386" y="213"/>
                        <a:pt x="347" y="213"/>
                      </a:cubicBezTo>
                      <a:cubicBezTo>
                        <a:pt x="331" y="213"/>
                        <a:pt x="315" y="212"/>
                        <a:pt x="301" y="210"/>
                      </a:cubicBezTo>
                      <a:cubicBezTo>
                        <a:pt x="245" y="203"/>
                        <a:pt x="189" y="182"/>
                        <a:pt x="140" y="140"/>
                      </a:cubicBezTo>
                      <a:cubicBezTo>
                        <a:pt x="119" y="119"/>
                        <a:pt x="98" y="98"/>
                        <a:pt x="70" y="77"/>
                      </a:cubicBezTo>
                      <a:cubicBezTo>
                        <a:pt x="56" y="49"/>
                        <a:pt x="28" y="28"/>
                        <a:pt x="0" y="0"/>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7"/>
                <p:cNvSpPr/>
                <p:nvPr/>
              </p:nvSpPr>
              <p:spPr>
                <a:xfrm>
                  <a:off x="18615264" y="7122850"/>
                  <a:ext cx="35892" cy="51917"/>
                </a:xfrm>
                <a:custGeom>
                  <a:rect b="b" l="l" r="r" t="t"/>
                  <a:pathLst>
                    <a:path extrusionOk="0" h="567" w="392">
                      <a:moveTo>
                        <a:pt x="392" y="0"/>
                      </a:moveTo>
                      <a:lnTo>
                        <a:pt x="392" y="0"/>
                      </a:lnTo>
                      <a:cubicBezTo>
                        <a:pt x="315" y="35"/>
                        <a:pt x="252" y="91"/>
                        <a:pt x="189" y="140"/>
                      </a:cubicBezTo>
                      <a:cubicBezTo>
                        <a:pt x="154" y="168"/>
                        <a:pt x="134" y="196"/>
                        <a:pt x="106" y="231"/>
                      </a:cubicBezTo>
                      <a:cubicBezTo>
                        <a:pt x="78" y="266"/>
                        <a:pt x="50" y="287"/>
                        <a:pt x="29" y="322"/>
                      </a:cubicBezTo>
                      <a:lnTo>
                        <a:pt x="1" y="357"/>
                      </a:lnTo>
                      <a:lnTo>
                        <a:pt x="29" y="384"/>
                      </a:lnTo>
                      <a:cubicBezTo>
                        <a:pt x="99" y="447"/>
                        <a:pt x="168" y="517"/>
                        <a:pt x="245" y="566"/>
                      </a:cubicBezTo>
                      <a:cubicBezTo>
                        <a:pt x="210" y="495"/>
                        <a:pt x="165" y="430"/>
                        <a:pt x="122" y="361"/>
                      </a:cubicBezTo>
                      <a:lnTo>
                        <a:pt x="122" y="361"/>
                      </a:lnTo>
                      <a:lnTo>
                        <a:pt x="182" y="301"/>
                      </a:lnTo>
                      <a:cubicBezTo>
                        <a:pt x="210" y="273"/>
                        <a:pt x="238" y="245"/>
                        <a:pt x="259" y="210"/>
                      </a:cubicBezTo>
                      <a:cubicBezTo>
                        <a:pt x="315" y="154"/>
                        <a:pt x="357" y="77"/>
                        <a:pt x="392" y="0"/>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7"/>
                <p:cNvSpPr/>
                <p:nvPr/>
              </p:nvSpPr>
              <p:spPr>
                <a:xfrm>
                  <a:off x="18688882" y="7126055"/>
                  <a:ext cx="51183" cy="51368"/>
                </a:xfrm>
                <a:custGeom>
                  <a:rect b="b" l="l" r="r" t="t"/>
                  <a:pathLst>
                    <a:path extrusionOk="0" h="561" w="559">
                      <a:moveTo>
                        <a:pt x="133" y="0"/>
                      </a:moveTo>
                      <a:cubicBezTo>
                        <a:pt x="112" y="0"/>
                        <a:pt x="98" y="0"/>
                        <a:pt x="84" y="21"/>
                      </a:cubicBezTo>
                      <a:cubicBezTo>
                        <a:pt x="42" y="98"/>
                        <a:pt x="14" y="175"/>
                        <a:pt x="7" y="266"/>
                      </a:cubicBezTo>
                      <a:cubicBezTo>
                        <a:pt x="0" y="308"/>
                        <a:pt x="0" y="349"/>
                        <a:pt x="7" y="405"/>
                      </a:cubicBezTo>
                      <a:cubicBezTo>
                        <a:pt x="14" y="447"/>
                        <a:pt x="42" y="496"/>
                        <a:pt x="98" y="531"/>
                      </a:cubicBezTo>
                      <a:cubicBezTo>
                        <a:pt x="128" y="552"/>
                        <a:pt x="166" y="561"/>
                        <a:pt x="200" y="561"/>
                      </a:cubicBezTo>
                      <a:cubicBezTo>
                        <a:pt x="222" y="561"/>
                        <a:pt x="242" y="557"/>
                        <a:pt x="259" y="552"/>
                      </a:cubicBezTo>
                      <a:cubicBezTo>
                        <a:pt x="314" y="531"/>
                        <a:pt x="349" y="510"/>
                        <a:pt x="384" y="482"/>
                      </a:cubicBezTo>
                      <a:cubicBezTo>
                        <a:pt x="447" y="426"/>
                        <a:pt x="503" y="356"/>
                        <a:pt x="552" y="287"/>
                      </a:cubicBezTo>
                      <a:cubicBezTo>
                        <a:pt x="559" y="273"/>
                        <a:pt x="552" y="252"/>
                        <a:pt x="538" y="245"/>
                      </a:cubicBezTo>
                      <a:cubicBezTo>
                        <a:pt x="531" y="238"/>
                        <a:pt x="522" y="234"/>
                        <a:pt x="514" y="234"/>
                      </a:cubicBezTo>
                      <a:cubicBezTo>
                        <a:pt x="505" y="234"/>
                        <a:pt x="496" y="238"/>
                        <a:pt x="489" y="245"/>
                      </a:cubicBezTo>
                      <a:cubicBezTo>
                        <a:pt x="433" y="301"/>
                        <a:pt x="377" y="349"/>
                        <a:pt x="314" y="391"/>
                      </a:cubicBezTo>
                      <a:cubicBezTo>
                        <a:pt x="268" y="427"/>
                        <a:pt x="218" y="448"/>
                        <a:pt x="181" y="448"/>
                      </a:cubicBezTo>
                      <a:cubicBezTo>
                        <a:pt x="167" y="448"/>
                        <a:pt x="156" y="446"/>
                        <a:pt x="147" y="440"/>
                      </a:cubicBezTo>
                      <a:cubicBezTo>
                        <a:pt x="105" y="419"/>
                        <a:pt x="98" y="349"/>
                        <a:pt x="98" y="273"/>
                      </a:cubicBezTo>
                      <a:cubicBezTo>
                        <a:pt x="98" y="203"/>
                        <a:pt x="112" y="126"/>
                        <a:pt x="133" y="42"/>
                      </a:cubicBezTo>
                      <a:cubicBezTo>
                        <a:pt x="133" y="28"/>
                        <a:pt x="119" y="21"/>
                        <a:pt x="133" y="0"/>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7"/>
                <p:cNvSpPr/>
                <p:nvPr/>
              </p:nvSpPr>
              <p:spPr>
                <a:xfrm>
                  <a:off x="18786032" y="7141346"/>
                  <a:ext cx="66658" cy="80852"/>
                </a:xfrm>
                <a:custGeom>
                  <a:rect b="b" l="l" r="r" t="t"/>
                  <a:pathLst>
                    <a:path extrusionOk="0" h="883" w="728">
                      <a:moveTo>
                        <a:pt x="386" y="0"/>
                      </a:moveTo>
                      <a:cubicBezTo>
                        <a:pt x="212" y="0"/>
                        <a:pt x="56" y="177"/>
                        <a:pt x="29" y="413"/>
                      </a:cubicBezTo>
                      <a:cubicBezTo>
                        <a:pt x="1" y="657"/>
                        <a:pt x="134" y="867"/>
                        <a:pt x="329" y="881"/>
                      </a:cubicBezTo>
                      <a:cubicBezTo>
                        <a:pt x="338" y="882"/>
                        <a:pt x="348" y="883"/>
                        <a:pt x="357" y="883"/>
                      </a:cubicBezTo>
                      <a:cubicBezTo>
                        <a:pt x="528" y="883"/>
                        <a:pt x="686" y="701"/>
                        <a:pt x="699" y="469"/>
                      </a:cubicBezTo>
                      <a:cubicBezTo>
                        <a:pt x="727" y="224"/>
                        <a:pt x="602" y="15"/>
                        <a:pt x="406" y="1"/>
                      </a:cubicBezTo>
                      <a:cubicBezTo>
                        <a:pt x="399" y="0"/>
                        <a:pt x="393" y="0"/>
                        <a:pt x="386" y="0"/>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7"/>
                <p:cNvSpPr/>
                <p:nvPr/>
              </p:nvSpPr>
              <p:spPr>
                <a:xfrm>
                  <a:off x="18803978" y="7174676"/>
                  <a:ext cx="23715" cy="25821"/>
                </a:xfrm>
                <a:custGeom>
                  <a:rect b="b" l="l" r="r" t="t"/>
                  <a:pathLst>
                    <a:path extrusionOk="0" h="282" w="259">
                      <a:moveTo>
                        <a:pt x="196" y="0"/>
                      </a:moveTo>
                      <a:cubicBezTo>
                        <a:pt x="175" y="0"/>
                        <a:pt x="147" y="0"/>
                        <a:pt x="119" y="21"/>
                      </a:cubicBezTo>
                      <a:cubicBezTo>
                        <a:pt x="105" y="35"/>
                        <a:pt x="77" y="56"/>
                        <a:pt x="63" y="84"/>
                      </a:cubicBezTo>
                      <a:cubicBezTo>
                        <a:pt x="0" y="189"/>
                        <a:pt x="7" y="279"/>
                        <a:pt x="28" y="279"/>
                      </a:cubicBezTo>
                      <a:cubicBezTo>
                        <a:pt x="30" y="281"/>
                        <a:pt x="32" y="281"/>
                        <a:pt x="33" y="281"/>
                      </a:cubicBezTo>
                      <a:cubicBezTo>
                        <a:pt x="54" y="281"/>
                        <a:pt x="81" y="204"/>
                        <a:pt x="133" y="133"/>
                      </a:cubicBezTo>
                      <a:cubicBezTo>
                        <a:pt x="154" y="91"/>
                        <a:pt x="182" y="70"/>
                        <a:pt x="210" y="63"/>
                      </a:cubicBezTo>
                      <a:cubicBezTo>
                        <a:pt x="238" y="49"/>
                        <a:pt x="259" y="49"/>
                        <a:pt x="259" y="35"/>
                      </a:cubicBezTo>
                      <a:cubicBezTo>
                        <a:pt x="259" y="28"/>
                        <a:pt x="259" y="21"/>
                        <a:pt x="238" y="21"/>
                      </a:cubicBezTo>
                      <a:cubicBezTo>
                        <a:pt x="231" y="14"/>
                        <a:pt x="210" y="0"/>
                        <a:pt x="196" y="0"/>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7"/>
                <p:cNvSpPr/>
                <p:nvPr/>
              </p:nvSpPr>
              <p:spPr>
                <a:xfrm>
                  <a:off x="18748948" y="7062509"/>
                  <a:ext cx="122877" cy="311779"/>
                </a:xfrm>
                <a:custGeom>
                  <a:rect b="b" l="l" r="r" t="t"/>
                  <a:pathLst>
                    <a:path extrusionOk="0" h="3405" w="1342">
                      <a:moveTo>
                        <a:pt x="556" y="1"/>
                      </a:moveTo>
                      <a:cubicBezTo>
                        <a:pt x="525" y="1"/>
                        <a:pt x="494" y="8"/>
                        <a:pt x="462" y="24"/>
                      </a:cubicBezTo>
                      <a:cubicBezTo>
                        <a:pt x="462" y="24"/>
                        <a:pt x="22" y="1009"/>
                        <a:pt x="769" y="1204"/>
                      </a:cubicBezTo>
                      <a:cubicBezTo>
                        <a:pt x="769" y="1204"/>
                        <a:pt x="1" y="2329"/>
                        <a:pt x="301" y="3209"/>
                      </a:cubicBezTo>
                      <a:lnTo>
                        <a:pt x="1055" y="3404"/>
                      </a:lnTo>
                      <a:lnTo>
                        <a:pt x="1342" y="1588"/>
                      </a:lnTo>
                      <a:cubicBezTo>
                        <a:pt x="1342" y="1588"/>
                        <a:pt x="1011" y="1"/>
                        <a:pt x="556" y="1"/>
                      </a:cubicBezTo>
                      <a:close/>
                    </a:path>
                  </a:pathLst>
                </a:custGeom>
                <a:solidFill>
                  <a:schemeClr val="lt1"/>
                </a:solidFill>
                <a:ln cap="flat" cmpd="sng" w="114300">
                  <a:solidFill>
                    <a:schemeClr val="lt1"/>
                  </a:solidFill>
                  <a:prstDash val="solid"/>
                  <a:miter lim="6985"/>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7"/>
                <p:cNvSpPr/>
                <p:nvPr/>
              </p:nvSpPr>
              <p:spPr>
                <a:xfrm>
                  <a:off x="18855804" y="7472078"/>
                  <a:ext cx="519434" cy="850730"/>
                </a:xfrm>
                <a:custGeom>
                  <a:rect b="b" l="l" r="r" t="t"/>
                  <a:pathLst>
                    <a:path extrusionOk="0" h="9291" w="5673">
                      <a:moveTo>
                        <a:pt x="1404" y="0"/>
                      </a:moveTo>
                      <a:lnTo>
                        <a:pt x="0" y="1139"/>
                      </a:lnTo>
                      <a:lnTo>
                        <a:pt x="4219" y="4953"/>
                      </a:lnTo>
                      <a:lnTo>
                        <a:pt x="2082" y="8515"/>
                      </a:lnTo>
                      <a:lnTo>
                        <a:pt x="2382" y="9291"/>
                      </a:lnTo>
                      <a:cubicBezTo>
                        <a:pt x="2382" y="9291"/>
                        <a:pt x="5491" y="5763"/>
                        <a:pt x="5651" y="4562"/>
                      </a:cubicBezTo>
                      <a:cubicBezTo>
                        <a:pt x="5658" y="4520"/>
                        <a:pt x="5672" y="4485"/>
                        <a:pt x="5658" y="4464"/>
                      </a:cubicBezTo>
                      <a:cubicBezTo>
                        <a:pt x="5092" y="3067"/>
                        <a:pt x="1404" y="0"/>
                        <a:pt x="1404" y="0"/>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7"/>
                <p:cNvSpPr/>
                <p:nvPr/>
              </p:nvSpPr>
              <p:spPr>
                <a:xfrm>
                  <a:off x="17519698" y="6868117"/>
                  <a:ext cx="1006730" cy="770977"/>
                </a:xfrm>
                <a:custGeom>
                  <a:rect b="b" l="l" r="r" t="t"/>
                  <a:pathLst>
                    <a:path extrusionOk="0" h="8420" w="10995">
                      <a:moveTo>
                        <a:pt x="1667" y="1"/>
                      </a:moveTo>
                      <a:cubicBezTo>
                        <a:pt x="1646" y="1"/>
                        <a:pt x="1625" y="10"/>
                        <a:pt x="1614" y="30"/>
                      </a:cubicBezTo>
                      <a:cubicBezTo>
                        <a:pt x="1537" y="149"/>
                        <a:pt x="1460" y="330"/>
                        <a:pt x="1495" y="526"/>
                      </a:cubicBezTo>
                      <a:cubicBezTo>
                        <a:pt x="1542" y="750"/>
                        <a:pt x="1523" y="787"/>
                        <a:pt x="1505" y="787"/>
                      </a:cubicBezTo>
                      <a:cubicBezTo>
                        <a:pt x="1497" y="787"/>
                        <a:pt x="1488" y="778"/>
                        <a:pt x="1488" y="778"/>
                      </a:cubicBezTo>
                      <a:cubicBezTo>
                        <a:pt x="1488" y="778"/>
                        <a:pt x="754" y="94"/>
                        <a:pt x="551" y="94"/>
                      </a:cubicBezTo>
                      <a:cubicBezTo>
                        <a:pt x="540" y="94"/>
                        <a:pt x="531" y="96"/>
                        <a:pt x="524" y="100"/>
                      </a:cubicBezTo>
                      <a:cubicBezTo>
                        <a:pt x="475" y="128"/>
                        <a:pt x="587" y="323"/>
                        <a:pt x="720" y="414"/>
                      </a:cubicBezTo>
                      <a:cubicBezTo>
                        <a:pt x="852" y="512"/>
                        <a:pt x="999" y="673"/>
                        <a:pt x="999" y="673"/>
                      </a:cubicBezTo>
                      <a:cubicBezTo>
                        <a:pt x="999" y="673"/>
                        <a:pt x="418" y="270"/>
                        <a:pt x="210" y="270"/>
                      </a:cubicBezTo>
                      <a:cubicBezTo>
                        <a:pt x="186" y="270"/>
                        <a:pt x="166" y="276"/>
                        <a:pt x="154" y="289"/>
                      </a:cubicBezTo>
                      <a:cubicBezTo>
                        <a:pt x="154" y="289"/>
                        <a:pt x="91" y="358"/>
                        <a:pt x="314" y="505"/>
                      </a:cubicBezTo>
                      <a:cubicBezTo>
                        <a:pt x="629" y="708"/>
                        <a:pt x="789" y="938"/>
                        <a:pt x="789" y="938"/>
                      </a:cubicBezTo>
                      <a:cubicBezTo>
                        <a:pt x="789" y="938"/>
                        <a:pt x="249" y="596"/>
                        <a:pt x="120" y="596"/>
                      </a:cubicBezTo>
                      <a:cubicBezTo>
                        <a:pt x="110" y="596"/>
                        <a:pt x="103" y="598"/>
                        <a:pt x="98" y="603"/>
                      </a:cubicBezTo>
                      <a:cubicBezTo>
                        <a:pt x="0" y="701"/>
                        <a:pt x="643" y="1106"/>
                        <a:pt x="769" y="1266"/>
                      </a:cubicBezTo>
                      <a:cubicBezTo>
                        <a:pt x="769" y="1266"/>
                        <a:pt x="439" y="1022"/>
                        <a:pt x="342" y="1022"/>
                      </a:cubicBezTo>
                      <a:cubicBezTo>
                        <a:pt x="324" y="1022"/>
                        <a:pt x="313" y="1030"/>
                        <a:pt x="314" y="1050"/>
                      </a:cubicBezTo>
                      <a:cubicBezTo>
                        <a:pt x="328" y="1169"/>
                        <a:pt x="1062" y="1588"/>
                        <a:pt x="1502" y="2028"/>
                      </a:cubicBezTo>
                      <a:cubicBezTo>
                        <a:pt x="2194" y="2866"/>
                        <a:pt x="4142" y="5185"/>
                        <a:pt x="5127" y="5786"/>
                      </a:cubicBezTo>
                      <a:cubicBezTo>
                        <a:pt x="6594" y="6952"/>
                        <a:pt x="9947" y="8419"/>
                        <a:pt x="9947" y="8419"/>
                      </a:cubicBezTo>
                      <a:lnTo>
                        <a:pt x="10995" y="6938"/>
                      </a:lnTo>
                      <a:lnTo>
                        <a:pt x="5309" y="4340"/>
                      </a:lnTo>
                      <a:lnTo>
                        <a:pt x="2284" y="1581"/>
                      </a:lnTo>
                      <a:cubicBezTo>
                        <a:pt x="2284" y="1581"/>
                        <a:pt x="2033" y="1022"/>
                        <a:pt x="1977" y="952"/>
                      </a:cubicBezTo>
                      <a:cubicBezTo>
                        <a:pt x="1900" y="819"/>
                        <a:pt x="1760" y="296"/>
                        <a:pt x="1732" y="58"/>
                      </a:cubicBezTo>
                      <a:cubicBezTo>
                        <a:pt x="1728" y="21"/>
                        <a:pt x="1697" y="1"/>
                        <a:pt x="1667" y="1"/>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7"/>
                <p:cNvSpPr/>
                <p:nvPr/>
              </p:nvSpPr>
              <p:spPr>
                <a:xfrm>
                  <a:off x="18172735" y="7342880"/>
                  <a:ext cx="1153871" cy="706149"/>
                </a:xfrm>
                <a:custGeom>
                  <a:rect b="b" l="l" r="r" t="t"/>
                  <a:pathLst>
                    <a:path extrusionOk="0" h="7712" w="12602">
                      <a:moveTo>
                        <a:pt x="517" y="0"/>
                      </a:moveTo>
                      <a:lnTo>
                        <a:pt x="0" y="3102"/>
                      </a:lnTo>
                      <a:lnTo>
                        <a:pt x="3074" y="4024"/>
                      </a:lnTo>
                      <a:lnTo>
                        <a:pt x="3444" y="7712"/>
                      </a:lnTo>
                      <a:lnTo>
                        <a:pt x="8536" y="7712"/>
                      </a:lnTo>
                      <a:lnTo>
                        <a:pt x="8934" y="4995"/>
                      </a:lnTo>
                      <a:lnTo>
                        <a:pt x="10757" y="6357"/>
                      </a:lnTo>
                      <a:lnTo>
                        <a:pt x="12601" y="4415"/>
                      </a:lnTo>
                      <a:cubicBezTo>
                        <a:pt x="12601" y="4415"/>
                        <a:pt x="10136" y="1586"/>
                        <a:pt x="8787" y="985"/>
                      </a:cubicBezTo>
                      <a:cubicBezTo>
                        <a:pt x="8403" y="810"/>
                        <a:pt x="7642" y="838"/>
                        <a:pt x="6860" y="817"/>
                      </a:cubicBezTo>
                      <a:cubicBezTo>
                        <a:pt x="6811" y="1156"/>
                        <a:pt x="6351" y="1331"/>
                        <a:pt x="5895" y="1331"/>
                      </a:cubicBezTo>
                      <a:cubicBezTo>
                        <a:pt x="5438" y="1331"/>
                        <a:pt x="4984" y="1156"/>
                        <a:pt x="4946" y="797"/>
                      </a:cubicBezTo>
                      <a:cubicBezTo>
                        <a:pt x="4429" y="776"/>
                        <a:pt x="3968" y="755"/>
                        <a:pt x="3625" y="692"/>
                      </a:cubicBezTo>
                      <a:cubicBezTo>
                        <a:pt x="2836" y="552"/>
                        <a:pt x="517" y="0"/>
                        <a:pt x="517" y="0"/>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7"/>
                <p:cNvSpPr/>
                <p:nvPr/>
              </p:nvSpPr>
              <p:spPr>
                <a:xfrm>
                  <a:off x="18426642" y="7600544"/>
                  <a:ext cx="41661" cy="171593"/>
                </a:xfrm>
                <a:custGeom>
                  <a:rect b="b" l="l" r="r" t="t"/>
                  <a:pathLst>
                    <a:path extrusionOk="0" h="1874" w="455">
                      <a:moveTo>
                        <a:pt x="37" y="1"/>
                      </a:moveTo>
                      <a:cubicBezTo>
                        <a:pt x="36" y="1"/>
                        <a:pt x="36" y="1"/>
                        <a:pt x="35" y="1"/>
                      </a:cubicBezTo>
                      <a:cubicBezTo>
                        <a:pt x="0" y="8"/>
                        <a:pt x="112" y="427"/>
                        <a:pt x="217" y="937"/>
                      </a:cubicBezTo>
                      <a:cubicBezTo>
                        <a:pt x="321" y="1454"/>
                        <a:pt x="384" y="1873"/>
                        <a:pt x="419" y="1873"/>
                      </a:cubicBezTo>
                      <a:cubicBezTo>
                        <a:pt x="454" y="1866"/>
                        <a:pt x="447" y="1433"/>
                        <a:pt x="342" y="916"/>
                      </a:cubicBezTo>
                      <a:cubicBezTo>
                        <a:pt x="226" y="401"/>
                        <a:pt x="68" y="1"/>
                        <a:pt x="37" y="1"/>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7"/>
                <p:cNvSpPr/>
                <p:nvPr/>
              </p:nvSpPr>
              <p:spPr>
                <a:xfrm>
                  <a:off x="18967695" y="7684417"/>
                  <a:ext cx="35252" cy="177911"/>
                </a:xfrm>
                <a:custGeom>
                  <a:rect b="b" l="l" r="r" t="t"/>
                  <a:pathLst>
                    <a:path extrusionOk="0" h="1943" w="385">
                      <a:moveTo>
                        <a:pt x="350" y="0"/>
                      </a:moveTo>
                      <a:cubicBezTo>
                        <a:pt x="315" y="0"/>
                        <a:pt x="245" y="433"/>
                        <a:pt x="161" y="964"/>
                      </a:cubicBezTo>
                      <a:cubicBezTo>
                        <a:pt x="71" y="1502"/>
                        <a:pt x="1" y="1935"/>
                        <a:pt x="36" y="1942"/>
                      </a:cubicBezTo>
                      <a:cubicBezTo>
                        <a:pt x="36" y="1942"/>
                        <a:pt x="37" y="1943"/>
                        <a:pt x="37" y="1943"/>
                      </a:cubicBezTo>
                      <a:cubicBezTo>
                        <a:pt x="74" y="1943"/>
                        <a:pt x="198" y="1515"/>
                        <a:pt x="280" y="985"/>
                      </a:cubicBezTo>
                      <a:cubicBezTo>
                        <a:pt x="371" y="447"/>
                        <a:pt x="385" y="0"/>
                        <a:pt x="350" y="0"/>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7"/>
                <p:cNvSpPr/>
                <p:nvPr/>
              </p:nvSpPr>
              <p:spPr>
                <a:xfrm>
                  <a:off x="18580104" y="7681121"/>
                  <a:ext cx="199057" cy="206937"/>
                </a:xfrm>
                <a:custGeom>
                  <a:rect b="b" l="l" r="r" t="t"/>
                  <a:pathLst>
                    <a:path extrusionOk="0" h="2260" w="2174">
                      <a:moveTo>
                        <a:pt x="23" y="1"/>
                      </a:moveTo>
                      <a:cubicBezTo>
                        <a:pt x="23" y="1"/>
                        <a:pt x="22" y="1"/>
                        <a:pt x="22" y="1"/>
                      </a:cubicBezTo>
                      <a:cubicBezTo>
                        <a:pt x="1" y="8"/>
                        <a:pt x="63" y="176"/>
                        <a:pt x="203" y="427"/>
                      </a:cubicBezTo>
                      <a:cubicBezTo>
                        <a:pt x="273" y="560"/>
                        <a:pt x="357" y="700"/>
                        <a:pt x="469" y="854"/>
                      </a:cubicBezTo>
                      <a:cubicBezTo>
                        <a:pt x="573" y="1014"/>
                        <a:pt x="720" y="1175"/>
                        <a:pt x="867" y="1336"/>
                      </a:cubicBezTo>
                      <a:cubicBezTo>
                        <a:pt x="1013" y="1496"/>
                        <a:pt x="1167" y="1636"/>
                        <a:pt x="1321" y="1755"/>
                      </a:cubicBezTo>
                      <a:cubicBezTo>
                        <a:pt x="1468" y="1873"/>
                        <a:pt x="1607" y="1971"/>
                        <a:pt x="1726" y="2048"/>
                      </a:cubicBezTo>
                      <a:cubicBezTo>
                        <a:pt x="1948" y="2194"/>
                        <a:pt x="2107" y="2259"/>
                        <a:pt x="2139" y="2259"/>
                      </a:cubicBezTo>
                      <a:cubicBezTo>
                        <a:pt x="2143" y="2259"/>
                        <a:pt x="2144" y="2259"/>
                        <a:pt x="2145" y="2258"/>
                      </a:cubicBezTo>
                      <a:cubicBezTo>
                        <a:pt x="2173" y="2223"/>
                        <a:pt x="1544" y="1873"/>
                        <a:pt x="965" y="1252"/>
                      </a:cubicBezTo>
                      <a:cubicBezTo>
                        <a:pt x="380" y="633"/>
                        <a:pt x="60" y="1"/>
                        <a:pt x="23" y="1"/>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7"/>
                <p:cNvSpPr/>
                <p:nvPr/>
              </p:nvSpPr>
              <p:spPr>
                <a:xfrm>
                  <a:off x="18786032" y="7141346"/>
                  <a:ext cx="66658" cy="80852"/>
                </a:xfrm>
                <a:custGeom>
                  <a:rect b="b" l="l" r="r" t="t"/>
                  <a:pathLst>
                    <a:path extrusionOk="0" h="883" w="728">
                      <a:moveTo>
                        <a:pt x="386" y="0"/>
                      </a:moveTo>
                      <a:cubicBezTo>
                        <a:pt x="212" y="0"/>
                        <a:pt x="56" y="177"/>
                        <a:pt x="29" y="413"/>
                      </a:cubicBezTo>
                      <a:cubicBezTo>
                        <a:pt x="1" y="657"/>
                        <a:pt x="134" y="867"/>
                        <a:pt x="329" y="881"/>
                      </a:cubicBezTo>
                      <a:cubicBezTo>
                        <a:pt x="338" y="882"/>
                        <a:pt x="348" y="883"/>
                        <a:pt x="357" y="883"/>
                      </a:cubicBezTo>
                      <a:cubicBezTo>
                        <a:pt x="528" y="883"/>
                        <a:pt x="686" y="701"/>
                        <a:pt x="699" y="469"/>
                      </a:cubicBezTo>
                      <a:cubicBezTo>
                        <a:pt x="727" y="224"/>
                        <a:pt x="602" y="15"/>
                        <a:pt x="406" y="1"/>
                      </a:cubicBezTo>
                      <a:cubicBezTo>
                        <a:pt x="399" y="0"/>
                        <a:pt x="393" y="0"/>
                        <a:pt x="386" y="0"/>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7"/>
                <p:cNvSpPr/>
                <p:nvPr/>
              </p:nvSpPr>
              <p:spPr>
                <a:xfrm>
                  <a:off x="18803978" y="7174676"/>
                  <a:ext cx="23715" cy="25821"/>
                </a:xfrm>
                <a:custGeom>
                  <a:rect b="b" l="l" r="r" t="t"/>
                  <a:pathLst>
                    <a:path extrusionOk="0" h="282" w="259">
                      <a:moveTo>
                        <a:pt x="196" y="0"/>
                      </a:moveTo>
                      <a:cubicBezTo>
                        <a:pt x="175" y="0"/>
                        <a:pt x="147" y="0"/>
                        <a:pt x="119" y="21"/>
                      </a:cubicBezTo>
                      <a:cubicBezTo>
                        <a:pt x="105" y="35"/>
                        <a:pt x="77" y="56"/>
                        <a:pt x="63" y="84"/>
                      </a:cubicBezTo>
                      <a:cubicBezTo>
                        <a:pt x="0" y="189"/>
                        <a:pt x="7" y="279"/>
                        <a:pt x="28" y="279"/>
                      </a:cubicBezTo>
                      <a:cubicBezTo>
                        <a:pt x="30" y="281"/>
                        <a:pt x="32" y="281"/>
                        <a:pt x="33" y="281"/>
                      </a:cubicBezTo>
                      <a:cubicBezTo>
                        <a:pt x="54" y="281"/>
                        <a:pt x="81" y="204"/>
                        <a:pt x="133" y="133"/>
                      </a:cubicBezTo>
                      <a:cubicBezTo>
                        <a:pt x="154" y="91"/>
                        <a:pt x="182" y="70"/>
                        <a:pt x="210" y="63"/>
                      </a:cubicBezTo>
                      <a:cubicBezTo>
                        <a:pt x="238" y="49"/>
                        <a:pt x="259" y="49"/>
                        <a:pt x="259" y="35"/>
                      </a:cubicBezTo>
                      <a:cubicBezTo>
                        <a:pt x="259" y="28"/>
                        <a:pt x="259" y="21"/>
                        <a:pt x="238" y="21"/>
                      </a:cubicBezTo>
                      <a:cubicBezTo>
                        <a:pt x="231" y="14"/>
                        <a:pt x="210" y="0"/>
                        <a:pt x="196" y="0"/>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7"/>
                <p:cNvSpPr/>
                <p:nvPr/>
              </p:nvSpPr>
              <p:spPr>
                <a:xfrm>
                  <a:off x="18592923" y="7096205"/>
                  <a:ext cx="44225" cy="48072"/>
                </a:xfrm>
                <a:custGeom>
                  <a:rect b="b" l="l" r="r" t="t"/>
                  <a:pathLst>
                    <a:path extrusionOk="0" h="525" w="483">
                      <a:moveTo>
                        <a:pt x="111" y="0"/>
                      </a:moveTo>
                      <a:cubicBezTo>
                        <a:pt x="102" y="0"/>
                        <a:pt x="95" y="4"/>
                        <a:pt x="91" y="12"/>
                      </a:cubicBezTo>
                      <a:cubicBezTo>
                        <a:pt x="56" y="82"/>
                        <a:pt x="28" y="166"/>
                        <a:pt x="7" y="242"/>
                      </a:cubicBezTo>
                      <a:cubicBezTo>
                        <a:pt x="0" y="284"/>
                        <a:pt x="0" y="326"/>
                        <a:pt x="0" y="375"/>
                      </a:cubicBezTo>
                      <a:cubicBezTo>
                        <a:pt x="0" y="389"/>
                        <a:pt x="7" y="417"/>
                        <a:pt x="14" y="445"/>
                      </a:cubicBezTo>
                      <a:cubicBezTo>
                        <a:pt x="28" y="466"/>
                        <a:pt x="49" y="494"/>
                        <a:pt x="77" y="508"/>
                      </a:cubicBezTo>
                      <a:cubicBezTo>
                        <a:pt x="98" y="518"/>
                        <a:pt x="122" y="525"/>
                        <a:pt x="144" y="525"/>
                      </a:cubicBezTo>
                      <a:cubicBezTo>
                        <a:pt x="152" y="525"/>
                        <a:pt x="160" y="524"/>
                        <a:pt x="168" y="522"/>
                      </a:cubicBezTo>
                      <a:cubicBezTo>
                        <a:pt x="189" y="515"/>
                        <a:pt x="217" y="501"/>
                        <a:pt x="238" y="494"/>
                      </a:cubicBezTo>
                      <a:cubicBezTo>
                        <a:pt x="273" y="480"/>
                        <a:pt x="308" y="445"/>
                        <a:pt x="329" y="417"/>
                      </a:cubicBezTo>
                      <a:cubicBezTo>
                        <a:pt x="385" y="354"/>
                        <a:pt x="433" y="291"/>
                        <a:pt x="468" y="221"/>
                      </a:cubicBezTo>
                      <a:cubicBezTo>
                        <a:pt x="482" y="207"/>
                        <a:pt x="468" y="186"/>
                        <a:pt x="461" y="180"/>
                      </a:cubicBezTo>
                      <a:cubicBezTo>
                        <a:pt x="454" y="169"/>
                        <a:pt x="446" y="164"/>
                        <a:pt x="437" y="164"/>
                      </a:cubicBezTo>
                      <a:cubicBezTo>
                        <a:pt x="428" y="164"/>
                        <a:pt x="419" y="169"/>
                        <a:pt x="412" y="180"/>
                      </a:cubicBezTo>
                      <a:cubicBezTo>
                        <a:pt x="357" y="228"/>
                        <a:pt x="308" y="291"/>
                        <a:pt x="252" y="333"/>
                      </a:cubicBezTo>
                      <a:cubicBezTo>
                        <a:pt x="224" y="361"/>
                        <a:pt x="203" y="382"/>
                        <a:pt x="175" y="396"/>
                      </a:cubicBezTo>
                      <a:cubicBezTo>
                        <a:pt x="155" y="406"/>
                        <a:pt x="142" y="413"/>
                        <a:pt x="131" y="413"/>
                      </a:cubicBezTo>
                      <a:cubicBezTo>
                        <a:pt x="127" y="413"/>
                        <a:pt x="123" y="412"/>
                        <a:pt x="119" y="410"/>
                      </a:cubicBezTo>
                      <a:cubicBezTo>
                        <a:pt x="112" y="410"/>
                        <a:pt x="98" y="389"/>
                        <a:pt x="98" y="354"/>
                      </a:cubicBezTo>
                      <a:cubicBezTo>
                        <a:pt x="84" y="319"/>
                        <a:pt x="98" y="284"/>
                        <a:pt x="98" y="249"/>
                      </a:cubicBezTo>
                      <a:cubicBezTo>
                        <a:pt x="105" y="180"/>
                        <a:pt x="119" y="103"/>
                        <a:pt x="140" y="33"/>
                      </a:cubicBezTo>
                      <a:cubicBezTo>
                        <a:pt x="140" y="19"/>
                        <a:pt x="133" y="5"/>
                        <a:pt x="133" y="5"/>
                      </a:cubicBezTo>
                      <a:cubicBezTo>
                        <a:pt x="124" y="2"/>
                        <a:pt x="117" y="0"/>
                        <a:pt x="111" y="0"/>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7"/>
                <p:cNvSpPr/>
                <p:nvPr/>
              </p:nvSpPr>
              <p:spPr>
                <a:xfrm>
                  <a:off x="18589077" y="6998963"/>
                  <a:ext cx="222680" cy="105025"/>
                </a:xfrm>
                <a:custGeom>
                  <a:rect b="b" l="l" r="r" t="t"/>
                  <a:pathLst>
                    <a:path extrusionOk="0" h="1147" w="2432">
                      <a:moveTo>
                        <a:pt x="1408" y="1"/>
                      </a:moveTo>
                      <a:cubicBezTo>
                        <a:pt x="1320" y="1"/>
                        <a:pt x="1226" y="11"/>
                        <a:pt x="1125" y="33"/>
                      </a:cubicBezTo>
                      <a:cubicBezTo>
                        <a:pt x="112" y="264"/>
                        <a:pt x="0" y="606"/>
                        <a:pt x="0" y="606"/>
                      </a:cubicBezTo>
                      <a:cubicBezTo>
                        <a:pt x="0" y="606"/>
                        <a:pt x="292" y="1147"/>
                        <a:pt x="1134" y="1147"/>
                      </a:cubicBezTo>
                      <a:cubicBezTo>
                        <a:pt x="1472" y="1147"/>
                        <a:pt x="1899" y="1059"/>
                        <a:pt x="2431" y="815"/>
                      </a:cubicBezTo>
                      <a:cubicBezTo>
                        <a:pt x="2431" y="815"/>
                        <a:pt x="2194" y="1"/>
                        <a:pt x="1408" y="1"/>
                      </a:cubicBezTo>
                      <a:close/>
                    </a:path>
                  </a:pathLst>
                </a:custGeom>
                <a:solidFill>
                  <a:schemeClr val="lt1"/>
                </a:solidFill>
                <a:ln cap="flat" cmpd="sng" w="114300">
                  <a:solidFill>
                    <a:schemeClr val="lt1"/>
                  </a:solidFill>
                  <a:prstDash val="solid"/>
                  <a:miter lim="6985"/>
                  <a:headEnd len="sm" w="sm" type="none"/>
                  <a:tailEnd len="sm" w="sm" type="none"/>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7" name="Google Shape;377;p27"/>
            <p:cNvGrpSpPr/>
            <p:nvPr/>
          </p:nvGrpSpPr>
          <p:grpSpPr>
            <a:xfrm>
              <a:off x="2287812" y="3331222"/>
              <a:ext cx="1712437" cy="1811685"/>
              <a:chOff x="14548714" y="6915456"/>
              <a:chExt cx="1812679" cy="1917735"/>
            </a:xfrm>
          </p:grpSpPr>
          <p:sp>
            <p:nvSpPr>
              <p:cNvPr id="378" name="Google Shape;378;p27"/>
              <p:cNvSpPr/>
              <p:nvPr/>
            </p:nvSpPr>
            <p:spPr>
              <a:xfrm>
                <a:off x="14820568" y="8082266"/>
                <a:ext cx="705581" cy="750925"/>
              </a:xfrm>
              <a:custGeom>
                <a:rect b="b" l="l" r="r" t="t"/>
                <a:pathLst>
                  <a:path extrusionOk="0" h="8201" w="7706">
                    <a:moveTo>
                      <a:pt x="1607" y="0"/>
                    </a:moveTo>
                    <a:cubicBezTo>
                      <a:pt x="1" y="2927"/>
                      <a:pt x="280" y="8201"/>
                      <a:pt x="280" y="8201"/>
                    </a:cubicBezTo>
                    <a:lnTo>
                      <a:pt x="3982" y="8201"/>
                    </a:lnTo>
                    <a:lnTo>
                      <a:pt x="4143" y="7132"/>
                    </a:lnTo>
                    <a:cubicBezTo>
                      <a:pt x="4171" y="7502"/>
                      <a:pt x="4192" y="7858"/>
                      <a:pt x="4220" y="8201"/>
                    </a:cubicBezTo>
                    <a:lnTo>
                      <a:pt x="7705" y="8201"/>
                    </a:lnTo>
                    <a:cubicBezTo>
                      <a:pt x="7370" y="5595"/>
                      <a:pt x="6581" y="1879"/>
                      <a:pt x="5959" y="63"/>
                    </a:cubicBezTo>
                    <a:cubicBezTo>
                      <a:pt x="5577" y="70"/>
                      <a:pt x="5195" y="74"/>
                      <a:pt x="4814" y="74"/>
                    </a:cubicBezTo>
                    <a:cubicBezTo>
                      <a:pt x="3745" y="74"/>
                      <a:pt x="2678" y="46"/>
                      <a:pt x="1607" y="0"/>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7"/>
              <p:cNvSpPr/>
              <p:nvPr/>
            </p:nvSpPr>
            <p:spPr>
              <a:xfrm>
                <a:off x="15181972" y="8281786"/>
                <a:ext cx="81948" cy="548200"/>
              </a:xfrm>
              <a:custGeom>
                <a:rect b="b" l="l" r="r" t="t"/>
                <a:pathLst>
                  <a:path extrusionOk="0" h="5987" w="895">
                    <a:moveTo>
                      <a:pt x="859" y="0"/>
                    </a:moveTo>
                    <a:cubicBezTo>
                      <a:pt x="822" y="0"/>
                      <a:pt x="614" y="1336"/>
                      <a:pt x="384" y="2983"/>
                    </a:cubicBezTo>
                    <a:cubicBezTo>
                      <a:pt x="161" y="4632"/>
                      <a:pt x="0" y="5980"/>
                      <a:pt x="35" y="5987"/>
                    </a:cubicBezTo>
                    <a:cubicBezTo>
                      <a:pt x="70" y="5987"/>
                      <a:pt x="280" y="4653"/>
                      <a:pt x="510" y="2997"/>
                    </a:cubicBezTo>
                    <a:cubicBezTo>
                      <a:pt x="734" y="1349"/>
                      <a:pt x="894" y="7"/>
                      <a:pt x="859" y="1"/>
                    </a:cubicBezTo>
                    <a:cubicBezTo>
                      <a:pt x="859" y="0"/>
                      <a:pt x="859" y="0"/>
                      <a:pt x="859" y="0"/>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7"/>
              <p:cNvSpPr/>
              <p:nvPr/>
            </p:nvSpPr>
            <p:spPr>
              <a:xfrm>
                <a:off x="14957456" y="8198004"/>
                <a:ext cx="136337" cy="239351"/>
              </a:xfrm>
              <a:custGeom>
                <a:rect b="b" l="l" r="r" t="t"/>
                <a:pathLst>
                  <a:path extrusionOk="0" h="2614" w="1489">
                    <a:moveTo>
                      <a:pt x="1459" y="0"/>
                    </a:moveTo>
                    <a:cubicBezTo>
                      <a:pt x="1424" y="0"/>
                      <a:pt x="1085" y="568"/>
                      <a:pt x="692" y="1279"/>
                    </a:cubicBezTo>
                    <a:cubicBezTo>
                      <a:pt x="301" y="2005"/>
                      <a:pt x="0" y="2599"/>
                      <a:pt x="28" y="2613"/>
                    </a:cubicBezTo>
                    <a:cubicBezTo>
                      <a:pt x="29" y="2613"/>
                      <a:pt x="29" y="2613"/>
                      <a:pt x="30" y="2613"/>
                    </a:cubicBezTo>
                    <a:cubicBezTo>
                      <a:pt x="69" y="2613"/>
                      <a:pt x="412" y="2048"/>
                      <a:pt x="797" y="1342"/>
                    </a:cubicBezTo>
                    <a:cubicBezTo>
                      <a:pt x="1188" y="615"/>
                      <a:pt x="1488" y="21"/>
                      <a:pt x="1460" y="0"/>
                    </a:cubicBezTo>
                    <a:cubicBezTo>
                      <a:pt x="1460" y="0"/>
                      <a:pt x="1460" y="0"/>
                      <a:pt x="1459" y="0"/>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7"/>
              <p:cNvSpPr/>
              <p:nvPr/>
            </p:nvSpPr>
            <p:spPr>
              <a:xfrm>
                <a:off x="15352739" y="8197363"/>
                <a:ext cx="78103" cy="186243"/>
              </a:xfrm>
              <a:custGeom>
                <a:rect b="b" l="l" r="r" t="t"/>
                <a:pathLst>
                  <a:path extrusionOk="0" h="2034" w="853">
                    <a:moveTo>
                      <a:pt x="22" y="0"/>
                    </a:moveTo>
                    <a:cubicBezTo>
                      <a:pt x="22" y="0"/>
                      <a:pt x="21" y="0"/>
                      <a:pt x="21" y="0"/>
                    </a:cubicBezTo>
                    <a:cubicBezTo>
                      <a:pt x="0" y="21"/>
                      <a:pt x="147" y="482"/>
                      <a:pt x="363" y="1041"/>
                    </a:cubicBezTo>
                    <a:cubicBezTo>
                      <a:pt x="577" y="1598"/>
                      <a:pt x="776" y="2033"/>
                      <a:pt x="816" y="2033"/>
                    </a:cubicBezTo>
                    <a:cubicBezTo>
                      <a:pt x="816" y="2033"/>
                      <a:pt x="817" y="2033"/>
                      <a:pt x="818" y="2033"/>
                    </a:cubicBezTo>
                    <a:cubicBezTo>
                      <a:pt x="852" y="2026"/>
                      <a:pt x="699" y="1565"/>
                      <a:pt x="475" y="999"/>
                    </a:cubicBezTo>
                    <a:cubicBezTo>
                      <a:pt x="260" y="431"/>
                      <a:pt x="59" y="0"/>
                      <a:pt x="22" y="0"/>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7"/>
              <p:cNvSpPr/>
              <p:nvPr/>
            </p:nvSpPr>
            <p:spPr>
              <a:xfrm>
                <a:off x="14830182" y="8181981"/>
                <a:ext cx="145859" cy="161429"/>
              </a:xfrm>
              <a:custGeom>
                <a:rect b="b" l="l" r="r" t="t"/>
                <a:pathLst>
                  <a:path extrusionOk="0" h="1763" w="1593">
                    <a:moveTo>
                      <a:pt x="1307" y="1"/>
                    </a:moveTo>
                    <a:lnTo>
                      <a:pt x="0" y="769"/>
                    </a:lnTo>
                    <a:lnTo>
                      <a:pt x="133" y="1698"/>
                    </a:lnTo>
                    <a:cubicBezTo>
                      <a:pt x="213" y="1744"/>
                      <a:pt x="314" y="1763"/>
                      <a:pt x="425" y="1763"/>
                    </a:cubicBezTo>
                    <a:cubicBezTo>
                      <a:pt x="910" y="1763"/>
                      <a:pt x="1593" y="1412"/>
                      <a:pt x="1593" y="1412"/>
                    </a:cubicBezTo>
                    <a:lnTo>
                      <a:pt x="1307" y="1"/>
                    </a:ln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7"/>
              <p:cNvSpPr/>
              <p:nvPr/>
            </p:nvSpPr>
            <p:spPr>
              <a:xfrm>
                <a:off x="14936946" y="8181981"/>
                <a:ext cx="105480" cy="86529"/>
              </a:xfrm>
              <a:custGeom>
                <a:rect b="b" l="l" r="r" t="t"/>
                <a:pathLst>
                  <a:path extrusionOk="0" h="945" w="1152">
                    <a:moveTo>
                      <a:pt x="141" y="1"/>
                    </a:moveTo>
                    <a:lnTo>
                      <a:pt x="1" y="287"/>
                    </a:lnTo>
                    <a:cubicBezTo>
                      <a:pt x="1" y="287"/>
                      <a:pt x="907" y="945"/>
                      <a:pt x="1106" y="945"/>
                    </a:cubicBezTo>
                    <a:cubicBezTo>
                      <a:pt x="1138" y="945"/>
                      <a:pt x="1151" y="928"/>
                      <a:pt x="1139" y="888"/>
                    </a:cubicBezTo>
                    <a:cubicBezTo>
                      <a:pt x="1063" y="595"/>
                      <a:pt x="141" y="1"/>
                      <a:pt x="141" y="1"/>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7"/>
              <p:cNvSpPr/>
              <p:nvPr/>
            </p:nvSpPr>
            <p:spPr>
              <a:xfrm>
                <a:off x="14929346" y="8206978"/>
                <a:ext cx="105938" cy="86071"/>
              </a:xfrm>
              <a:custGeom>
                <a:rect b="b" l="l" r="r" t="t"/>
                <a:pathLst>
                  <a:path extrusionOk="0" h="940" w="1157">
                    <a:moveTo>
                      <a:pt x="140" y="0"/>
                    </a:moveTo>
                    <a:lnTo>
                      <a:pt x="0" y="280"/>
                    </a:lnTo>
                    <a:cubicBezTo>
                      <a:pt x="0" y="280"/>
                      <a:pt x="902" y="939"/>
                      <a:pt x="1108" y="939"/>
                    </a:cubicBezTo>
                    <a:cubicBezTo>
                      <a:pt x="1141" y="939"/>
                      <a:pt x="1156" y="922"/>
                      <a:pt x="1146" y="880"/>
                    </a:cubicBezTo>
                    <a:cubicBezTo>
                      <a:pt x="1069" y="594"/>
                      <a:pt x="140" y="0"/>
                      <a:pt x="140" y="0"/>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7"/>
              <p:cNvSpPr/>
              <p:nvPr/>
            </p:nvSpPr>
            <p:spPr>
              <a:xfrm>
                <a:off x="14922937" y="8225474"/>
                <a:ext cx="105938" cy="85888"/>
              </a:xfrm>
              <a:custGeom>
                <a:rect b="b" l="l" r="r" t="t"/>
                <a:pathLst>
                  <a:path extrusionOk="0" h="938" w="1157">
                    <a:moveTo>
                      <a:pt x="140" y="1"/>
                    </a:moveTo>
                    <a:lnTo>
                      <a:pt x="0" y="280"/>
                    </a:lnTo>
                    <a:cubicBezTo>
                      <a:pt x="0" y="280"/>
                      <a:pt x="906" y="938"/>
                      <a:pt x="1109" y="938"/>
                    </a:cubicBezTo>
                    <a:cubicBezTo>
                      <a:pt x="1142" y="938"/>
                      <a:pt x="1156" y="921"/>
                      <a:pt x="1146" y="881"/>
                    </a:cubicBezTo>
                    <a:cubicBezTo>
                      <a:pt x="1069" y="595"/>
                      <a:pt x="140" y="1"/>
                      <a:pt x="140" y="1"/>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7"/>
              <p:cNvSpPr/>
              <p:nvPr/>
            </p:nvSpPr>
            <p:spPr>
              <a:xfrm>
                <a:off x="14910118" y="8241498"/>
                <a:ext cx="105938" cy="85888"/>
              </a:xfrm>
              <a:custGeom>
                <a:rect b="b" l="l" r="r" t="t"/>
                <a:pathLst>
                  <a:path extrusionOk="0" h="938" w="1157">
                    <a:moveTo>
                      <a:pt x="140" y="0"/>
                    </a:moveTo>
                    <a:lnTo>
                      <a:pt x="0" y="280"/>
                    </a:lnTo>
                    <a:cubicBezTo>
                      <a:pt x="0" y="280"/>
                      <a:pt x="907" y="938"/>
                      <a:pt x="1110" y="938"/>
                    </a:cubicBezTo>
                    <a:cubicBezTo>
                      <a:pt x="1142" y="938"/>
                      <a:pt x="1157" y="920"/>
                      <a:pt x="1146" y="881"/>
                    </a:cubicBezTo>
                    <a:cubicBezTo>
                      <a:pt x="1069" y="594"/>
                      <a:pt x="140" y="0"/>
                      <a:pt x="140" y="0"/>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7"/>
              <p:cNvSpPr/>
              <p:nvPr/>
            </p:nvSpPr>
            <p:spPr>
              <a:xfrm>
                <a:off x="14548714" y="7505957"/>
                <a:ext cx="507348" cy="831593"/>
              </a:xfrm>
              <a:custGeom>
                <a:rect b="b" l="l" r="r" t="t"/>
                <a:pathLst>
                  <a:path extrusionOk="0" h="9082" w="5541">
                    <a:moveTo>
                      <a:pt x="4171" y="0"/>
                    </a:moveTo>
                    <a:cubicBezTo>
                      <a:pt x="4171" y="0"/>
                      <a:pt x="574" y="2997"/>
                      <a:pt x="15" y="4359"/>
                    </a:cubicBezTo>
                    <a:cubicBezTo>
                      <a:pt x="1" y="4373"/>
                      <a:pt x="1" y="4408"/>
                      <a:pt x="22" y="4450"/>
                    </a:cubicBezTo>
                    <a:cubicBezTo>
                      <a:pt x="168" y="5631"/>
                      <a:pt x="3214" y="9081"/>
                      <a:pt x="3214" y="9081"/>
                    </a:cubicBezTo>
                    <a:lnTo>
                      <a:pt x="3514" y="8320"/>
                    </a:lnTo>
                    <a:lnTo>
                      <a:pt x="1426" y="4834"/>
                    </a:lnTo>
                    <a:lnTo>
                      <a:pt x="5540" y="1111"/>
                    </a:lnTo>
                    <a:lnTo>
                      <a:pt x="4171" y="0"/>
                    </a:ln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7"/>
              <p:cNvSpPr/>
              <p:nvPr/>
            </p:nvSpPr>
            <p:spPr>
              <a:xfrm>
                <a:off x="15377004" y="6915456"/>
                <a:ext cx="984388" cy="754312"/>
              </a:xfrm>
              <a:custGeom>
                <a:rect b="b" l="l" r="r" t="t"/>
                <a:pathLst>
                  <a:path extrusionOk="0" h="8238" w="10751">
                    <a:moveTo>
                      <a:pt x="9116" y="1"/>
                    </a:moveTo>
                    <a:cubicBezTo>
                      <a:pt x="9085" y="1"/>
                      <a:pt x="9055" y="21"/>
                      <a:pt x="9047" y="58"/>
                    </a:cubicBezTo>
                    <a:cubicBezTo>
                      <a:pt x="9026" y="295"/>
                      <a:pt x="8893" y="805"/>
                      <a:pt x="8816" y="931"/>
                    </a:cubicBezTo>
                    <a:cubicBezTo>
                      <a:pt x="8767" y="1001"/>
                      <a:pt x="8516" y="1553"/>
                      <a:pt x="8516" y="1553"/>
                    </a:cubicBezTo>
                    <a:lnTo>
                      <a:pt x="5554" y="4249"/>
                    </a:lnTo>
                    <a:lnTo>
                      <a:pt x="1" y="6792"/>
                    </a:lnTo>
                    <a:lnTo>
                      <a:pt x="1014" y="8238"/>
                    </a:lnTo>
                    <a:cubicBezTo>
                      <a:pt x="1014" y="8238"/>
                      <a:pt x="4297" y="6806"/>
                      <a:pt x="5729" y="5674"/>
                    </a:cubicBezTo>
                    <a:cubicBezTo>
                      <a:pt x="6693" y="5080"/>
                      <a:pt x="8593" y="2810"/>
                      <a:pt x="9270" y="1986"/>
                    </a:cubicBezTo>
                    <a:cubicBezTo>
                      <a:pt x="9703" y="1560"/>
                      <a:pt x="10423" y="1141"/>
                      <a:pt x="10430" y="1029"/>
                    </a:cubicBezTo>
                    <a:cubicBezTo>
                      <a:pt x="10431" y="1009"/>
                      <a:pt x="10420" y="1001"/>
                      <a:pt x="10402" y="1001"/>
                    </a:cubicBezTo>
                    <a:cubicBezTo>
                      <a:pt x="10305" y="1001"/>
                      <a:pt x="9983" y="1238"/>
                      <a:pt x="9983" y="1238"/>
                    </a:cubicBezTo>
                    <a:cubicBezTo>
                      <a:pt x="10122" y="1078"/>
                      <a:pt x="10751" y="680"/>
                      <a:pt x="10646" y="582"/>
                    </a:cubicBezTo>
                    <a:cubicBezTo>
                      <a:pt x="10641" y="577"/>
                      <a:pt x="10634" y="575"/>
                      <a:pt x="10624" y="575"/>
                    </a:cubicBezTo>
                    <a:cubicBezTo>
                      <a:pt x="10496" y="575"/>
                      <a:pt x="9976" y="910"/>
                      <a:pt x="9976" y="910"/>
                    </a:cubicBezTo>
                    <a:cubicBezTo>
                      <a:pt x="9976" y="910"/>
                      <a:pt x="10129" y="687"/>
                      <a:pt x="10437" y="484"/>
                    </a:cubicBezTo>
                    <a:cubicBezTo>
                      <a:pt x="10667" y="344"/>
                      <a:pt x="10604" y="274"/>
                      <a:pt x="10604" y="274"/>
                    </a:cubicBezTo>
                    <a:cubicBezTo>
                      <a:pt x="10591" y="263"/>
                      <a:pt x="10572" y="258"/>
                      <a:pt x="10549" y="258"/>
                    </a:cubicBezTo>
                    <a:cubicBezTo>
                      <a:pt x="10341" y="258"/>
                      <a:pt x="9773" y="652"/>
                      <a:pt x="9773" y="652"/>
                    </a:cubicBezTo>
                    <a:cubicBezTo>
                      <a:pt x="9773" y="652"/>
                      <a:pt x="9920" y="491"/>
                      <a:pt x="10045" y="407"/>
                    </a:cubicBezTo>
                    <a:cubicBezTo>
                      <a:pt x="10164" y="316"/>
                      <a:pt x="10290" y="128"/>
                      <a:pt x="10227" y="100"/>
                    </a:cubicBezTo>
                    <a:cubicBezTo>
                      <a:pt x="10220" y="96"/>
                      <a:pt x="10211" y="94"/>
                      <a:pt x="10200" y="94"/>
                    </a:cubicBezTo>
                    <a:cubicBezTo>
                      <a:pt x="10003" y="94"/>
                      <a:pt x="9284" y="756"/>
                      <a:pt x="9284" y="756"/>
                    </a:cubicBezTo>
                    <a:cubicBezTo>
                      <a:pt x="9284" y="756"/>
                      <a:pt x="9276" y="764"/>
                      <a:pt x="9267" y="764"/>
                    </a:cubicBezTo>
                    <a:cubicBezTo>
                      <a:pt x="9250" y="764"/>
                      <a:pt x="9230" y="729"/>
                      <a:pt x="9277" y="512"/>
                    </a:cubicBezTo>
                    <a:cubicBezTo>
                      <a:pt x="9319" y="316"/>
                      <a:pt x="9242" y="142"/>
                      <a:pt x="9172" y="30"/>
                    </a:cubicBezTo>
                    <a:cubicBezTo>
                      <a:pt x="9158" y="10"/>
                      <a:pt x="9137" y="1"/>
                      <a:pt x="9116" y="1"/>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7"/>
              <p:cNvSpPr/>
              <p:nvPr/>
            </p:nvSpPr>
            <p:spPr>
              <a:xfrm>
                <a:off x="14613999" y="7011507"/>
                <a:ext cx="811061" cy="438779"/>
              </a:xfrm>
              <a:custGeom>
                <a:rect b="b" l="l" r="r" t="t"/>
                <a:pathLst>
                  <a:path extrusionOk="0" h="4792" w="8858">
                    <a:moveTo>
                      <a:pt x="6314" y="0"/>
                    </a:moveTo>
                    <a:cubicBezTo>
                      <a:pt x="5662" y="0"/>
                      <a:pt x="5037" y="478"/>
                      <a:pt x="4345" y="1244"/>
                    </a:cubicBezTo>
                    <a:cubicBezTo>
                      <a:pt x="3974" y="1646"/>
                      <a:pt x="3695" y="1798"/>
                      <a:pt x="3461" y="1798"/>
                    </a:cubicBezTo>
                    <a:cubicBezTo>
                      <a:pt x="3062" y="1798"/>
                      <a:pt x="2794" y="1354"/>
                      <a:pt x="2424" y="958"/>
                    </a:cubicBezTo>
                    <a:cubicBezTo>
                      <a:pt x="2424" y="944"/>
                      <a:pt x="2417" y="944"/>
                      <a:pt x="2417" y="937"/>
                    </a:cubicBezTo>
                    <a:cubicBezTo>
                      <a:pt x="2171" y="677"/>
                      <a:pt x="1902" y="569"/>
                      <a:pt x="1641" y="569"/>
                    </a:cubicBezTo>
                    <a:cubicBezTo>
                      <a:pt x="1104" y="569"/>
                      <a:pt x="601" y="1027"/>
                      <a:pt x="398" y="1559"/>
                    </a:cubicBezTo>
                    <a:cubicBezTo>
                      <a:pt x="0" y="2613"/>
                      <a:pt x="426" y="4534"/>
                      <a:pt x="3158" y="4779"/>
                    </a:cubicBezTo>
                    <a:cubicBezTo>
                      <a:pt x="3262" y="4787"/>
                      <a:pt x="3375" y="4792"/>
                      <a:pt x="3495" y="4792"/>
                    </a:cubicBezTo>
                    <a:cubicBezTo>
                      <a:pt x="5344" y="4792"/>
                      <a:pt x="8858" y="3761"/>
                      <a:pt x="7894" y="1098"/>
                    </a:cubicBezTo>
                    <a:cubicBezTo>
                      <a:pt x="7733" y="650"/>
                      <a:pt x="7237" y="141"/>
                      <a:pt x="6552" y="22"/>
                    </a:cubicBezTo>
                    <a:cubicBezTo>
                      <a:pt x="6472" y="7"/>
                      <a:pt x="6393" y="0"/>
                      <a:pt x="6314" y="0"/>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7"/>
              <p:cNvSpPr/>
              <p:nvPr/>
            </p:nvSpPr>
            <p:spPr>
              <a:xfrm>
                <a:off x="15090499" y="7063974"/>
                <a:ext cx="259122" cy="500677"/>
              </a:xfrm>
              <a:custGeom>
                <a:rect b="b" l="l" r="r" t="t"/>
                <a:pathLst>
                  <a:path extrusionOk="0" h="5468" w="2830">
                    <a:moveTo>
                      <a:pt x="1195" y="1"/>
                    </a:moveTo>
                    <a:cubicBezTo>
                      <a:pt x="985" y="1"/>
                      <a:pt x="776" y="43"/>
                      <a:pt x="580" y="161"/>
                    </a:cubicBezTo>
                    <a:cubicBezTo>
                      <a:pt x="245" y="371"/>
                      <a:pt x="91" y="818"/>
                      <a:pt x="35" y="1272"/>
                    </a:cubicBezTo>
                    <a:cubicBezTo>
                      <a:pt x="0" y="1523"/>
                      <a:pt x="0" y="1782"/>
                      <a:pt x="21" y="2040"/>
                    </a:cubicBezTo>
                    <a:lnTo>
                      <a:pt x="259" y="4751"/>
                    </a:lnTo>
                    <a:cubicBezTo>
                      <a:pt x="433" y="5210"/>
                      <a:pt x="884" y="5468"/>
                      <a:pt x="1304" y="5468"/>
                    </a:cubicBezTo>
                    <a:cubicBezTo>
                      <a:pt x="1694" y="5468"/>
                      <a:pt x="2057" y="5245"/>
                      <a:pt x="2145" y="4758"/>
                    </a:cubicBezTo>
                    <a:lnTo>
                      <a:pt x="1991" y="3298"/>
                    </a:lnTo>
                    <a:cubicBezTo>
                      <a:pt x="2829" y="2976"/>
                      <a:pt x="2766" y="1894"/>
                      <a:pt x="2599" y="1153"/>
                    </a:cubicBezTo>
                    <a:cubicBezTo>
                      <a:pt x="2452" y="490"/>
                      <a:pt x="1879" y="1"/>
                      <a:pt x="1195" y="1"/>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7"/>
              <p:cNvSpPr/>
              <p:nvPr/>
            </p:nvSpPr>
            <p:spPr>
              <a:xfrm>
                <a:off x="15182613" y="7353044"/>
                <a:ext cx="96598" cy="72428"/>
              </a:xfrm>
              <a:custGeom>
                <a:rect b="b" l="l" r="r" t="t"/>
                <a:pathLst>
                  <a:path extrusionOk="0" h="791" w="1055">
                    <a:moveTo>
                      <a:pt x="0" y="1"/>
                    </a:moveTo>
                    <a:cubicBezTo>
                      <a:pt x="0" y="1"/>
                      <a:pt x="370" y="623"/>
                      <a:pt x="1055" y="790"/>
                    </a:cubicBezTo>
                    <a:lnTo>
                      <a:pt x="985" y="141"/>
                    </a:lnTo>
                    <a:cubicBezTo>
                      <a:pt x="985" y="141"/>
                      <a:pt x="877" y="192"/>
                      <a:pt x="686" y="192"/>
                    </a:cubicBezTo>
                    <a:cubicBezTo>
                      <a:pt x="516" y="192"/>
                      <a:pt x="282" y="152"/>
                      <a:pt x="0" y="1"/>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7"/>
              <p:cNvSpPr/>
              <p:nvPr/>
            </p:nvSpPr>
            <p:spPr>
              <a:xfrm>
                <a:off x="15183254" y="7353685"/>
                <a:ext cx="89640" cy="21701"/>
              </a:xfrm>
              <a:custGeom>
                <a:rect b="b" l="l" r="r" t="t"/>
                <a:pathLst>
                  <a:path extrusionOk="0" h="237" w="979">
                    <a:moveTo>
                      <a:pt x="0" y="1"/>
                    </a:moveTo>
                    <a:lnTo>
                      <a:pt x="105" y="85"/>
                    </a:lnTo>
                    <a:cubicBezTo>
                      <a:pt x="140" y="99"/>
                      <a:pt x="175" y="127"/>
                      <a:pt x="217" y="141"/>
                    </a:cubicBezTo>
                    <a:cubicBezTo>
                      <a:pt x="294" y="176"/>
                      <a:pt x="384" y="204"/>
                      <a:pt x="468" y="224"/>
                    </a:cubicBezTo>
                    <a:cubicBezTo>
                      <a:pt x="513" y="233"/>
                      <a:pt x="565" y="236"/>
                      <a:pt x="619" y="236"/>
                    </a:cubicBezTo>
                    <a:cubicBezTo>
                      <a:pt x="657" y="236"/>
                      <a:pt x="696" y="234"/>
                      <a:pt x="734" y="231"/>
                    </a:cubicBezTo>
                    <a:cubicBezTo>
                      <a:pt x="817" y="210"/>
                      <a:pt x="908" y="197"/>
                      <a:pt x="978" y="134"/>
                    </a:cubicBezTo>
                    <a:lnTo>
                      <a:pt x="978" y="134"/>
                    </a:lnTo>
                    <a:cubicBezTo>
                      <a:pt x="887" y="141"/>
                      <a:pt x="810" y="141"/>
                      <a:pt x="734" y="155"/>
                    </a:cubicBezTo>
                    <a:cubicBezTo>
                      <a:pt x="643" y="141"/>
                      <a:pt x="566" y="134"/>
                      <a:pt x="489" y="120"/>
                    </a:cubicBezTo>
                    <a:cubicBezTo>
                      <a:pt x="398" y="106"/>
                      <a:pt x="321" y="85"/>
                      <a:pt x="245" y="64"/>
                    </a:cubicBezTo>
                    <a:cubicBezTo>
                      <a:pt x="196" y="50"/>
                      <a:pt x="168" y="36"/>
                      <a:pt x="119" y="29"/>
                    </a:cubicBezTo>
                    <a:cubicBezTo>
                      <a:pt x="84" y="22"/>
                      <a:pt x="42" y="15"/>
                      <a:pt x="0" y="1"/>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7"/>
              <p:cNvSpPr/>
              <p:nvPr/>
            </p:nvSpPr>
            <p:spPr>
              <a:xfrm>
                <a:off x="15213934" y="7243076"/>
                <a:ext cx="59702" cy="24981"/>
              </a:xfrm>
              <a:custGeom>
                <a:rect b="b" l="l" r="r" t="t"/>
                <a:pathLst>
                  <a:path extrusionOk="0" h="317" w="651">
                    <a:moveTo>
                      <a:pt x="650" y="0"/>
                    </a:moveTo>
                    <a:lnTo>
                      <a:pt x="650" y="0"/>
                    </a:lnTo>
                    <a:cubicBezTo>
                      <a:pt x="622" y="14"/>
                      <a:pt x="608" y="42"/>
                      <a:pt x="580" y="70"/>
                    </a:cubicBezTo>
                    <a:cubicBezTo>
                      <a:pt x="552" y="84"/>
                      <a:pt x="538" y="112"/>
                      <a:pt x="510" y="133"/>
                    </a:cubicBezTo>
                    <a:cubicBezTo>
                      <a:pt x="468" y="175"/>
                      <a:pt x="413" y="189"/>
                      <a:pt x="364" y="203"/>
                    </a:cubicBezTo>
                    <a:cubicBezTo>
                      <a:pt x="343" y="206"/>
                      <a:pt x="322" y="207"/>
                      <a:pt x="300" y="207"/>
                    </a:cubicBezTo>
                    <a:cubicBezTo>
                      <a:pt x="263" y="207"/>
                      <a:pt x="224" y="202"/>
                      <a:pt x="189" y="189"/>
                    </a:cubicBezTo>
                    <a:cubicBezTo>
                      <a:pt x="133" y="175"/>
                      <a:pt x="63" y="154"/>
                      <a:pt x="0" y="126"/>
                    </a:cubicBezTo>
                    <a:lnTo>
                      <a:pt x="0" y="126"/>
                    </a:lnTo>
                    <a:cubicBezTo>
                      <a:pt x="35" y="189"/>
                      <a:pt x="98" y="231"/>
                      <a:pt x="161" y="280"/>
                    </a:cubicBezTo>
                    <a:cubicBezTo>
                      <a:pt x="213" y="303"/>
                      <a:pt x="275" y="317"/>
                      <a:pt x="338" y="317"/>
                    </a:cubicBezTo>
                    <a:cubicBezTo>
                      <a:pt x="351" y="317"/>
                      <a:pt x="364" y="316"/>
                      <a:pt x="378" y="315"/>
                    </a:cubicBezTo>
                    <a:cubicBezTo>
                      <a:pt x="455" y="308"/>
                      <a:pt x="524" y="259"/>
                      <a:pt x="573" y="203"/>
                    </a:cubicBezTo>
                    <a:cubicBezTo>
                      <a:pt x="594" y="175"/>
                      <a:pt x="608" y="133"/>
                      <a:pt x="622" y="105"/>
                    </a:cubicBezTo>
                    <a:lnTo>
                      <a:pt x="650" y="0"/>
                    </a:ln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7"/>
              <p:cNvSpPr/>
              <p:nvPr/>
            </p:nvSpPr>
            <p:spPr>
              <a:xfrm>
                <a:off x="15267035" y="7177240"/>
                <a:ext cx="23715" cy="39098"/>
              </a:xfrm>
              <a:custGeom>
                <a:rect b="b" l="l" r="r" t="t"/>
                <a:pathLst>
                  <a:path extrusionOk="0" h="427" w="259">
                    <a:moveTo>
                      <a:pt x="0" y="0"/>
                    </a:moveTo>
                    <a:cubicBezTo>
                      <a:pt x="7" y="56"/>
                      <a:pt x="35" y="98"/>
                      <a:pt x="70" y="161"/>
                    </a:cubicBezTo>
                    <a:cubicBezTo>
                      <a:pt x="77" y="175"/>
                      <a:pt x="98" y="196"/>
                      <a:pt x="112" y="210"/>
                    </a:cubicBezTo>
                    <a:cubicBezTo>
                      <a:pt x="122" y="220"/>
                      <a:pt x="131" y="227"/>
                      <a:pt x="139" y="233"/>
                    </a:cubicBezTo>
                    <a:lnTo>
                      <a:pt x="139" y="233"/>
                    </a:lnTo>
                    <a:cubicBezTo>
                      <a:pt x="95" y="292"/>
                      <a:pt x="55" y="357"/>
                      <a:pt x="14" y="426"/>
                    </a:cubicBezTo>
                    <a:cubicBezTo>
                      <a:pt x="98" y="370"/>
                      <a:pt x="168" y="307"/>
                      <a:pt x="238" y="244"/>
                    </a:cubicBezTo>
                    <a:lnTo>
                      <a:pt x="259" y="217"/>
                    </a:lnTo>
                    <a:lnTo>
                      <a:pt x="238" y="182"/>
                    </a:lnTo>
                    <a:cubicBezTo>
                      <a:pt x="217" y="161"/>
                      <a:pt x="210" y="140"/>
                      <a:pt x="189" y="126"/>
                    </a:cubicBezTo>
                    <a:lnTo>
                      <a:pt x="140" y="70"/>
                    </a:lnTo>
                    <a:cubicBezTo>
                      <a:pt x="98" y="42"/>
                      <a:pt x="49" y="21"/>
                      <a:pt x="0" y="0"/>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7"/>
              <p:cNvSpPr/>
              <p:nvPr/>
            </p:nvSpPr>
            <p:spPr>
              <a:xfrm>
                <a:off x="15170435" y="7168541"/>
                <a:ext cx="49993" cy="49537"/>
              </a:xfrm>
              <a:custGeom>
                <a:rect b="b" l="l" r="r" t="t"/>
                <a:pathLst>
                  <a:path extrusionOk="0" h="541" w="546">
                    <a:moveTo>
                      <a:pt x="445" y="0"/>
                    </a:moveTo>
                    <a:cubicBezTo>
                      <a:pt x="441" y="0"/>
                      <a:pt x="436" y="2"/>
                      <a:pt x="434" y="4"/>
                    </a:cubicBezTo>
                    <a:cubicBezTo>
                      <a:pt x="427" y="4"/>
                      <a:pt x="420" y="18"/>
                      <a:pt x="420" y="39"/>
                    </a:cubicBezTo>
                    <a:cubicBezTo>
                      <a:pt x="434" y="116"/>
                      <a:pt x="455" y="193"/>
                      <a:pt x="455" y="263"/>
                    </a:cubicBezTo>
                    <a:cubicBezTo>
                      <a:pt x="455" y="333"/>
                      <a:pt x="448" y="409"/>
                      <a:pt x="399" y="430"/>
                    </a:cubicBezTo>
                    <a:cubicBezTo>
                      <a:pt x="389" y="438"/>
                      <a:pt x="376" y="442"/>
                      <a:pt x="362" y="442"/>
                    </a:cubicBezTo>
                    <a:cubicBezTo>
                      <a:pt x="326" y="442"/>
                      <a:pt x="278" y="419"/>
                      <a:pt x="238" y="388"/>
                    </a:cubicBezTo>
                    <a:cubicBezTo>
                      <a:pt x="175" y="339"/>
                      <a:pt x="112" y="291"/>
                      <a:pt x="63" y="235"/>
                    </a:cubicBezTo>
                    <a:cubicBezTo>
                      <a:pt x="55" y="227"/>
                      <a:pt x="47" y="223"/>
                      <a:pt x="37" y="223"/>
                    </a:cubicBezTo>
                    <a:cubicBezTo>
                      <a:pt x="31" y="223"/>
                      <a:pt x="23" y="225"/>
                      <a:pt x="14" y="228"/>
                    </a:cubicBezTo>
                    <a:cubicBezTo>
                      <a:pt x="0" y="235"/>
                      <a:pt x="0" y="256"/>
                      <a:pt x="7" y="270"/>
                    </a:cubicBezTo>
                    <a:cubicBezTo>
                      <a:pt x="49" y="353"/>
                      <a:pt x="105" y="409"/>
                      <a:pt x="175" y="465"/>
                    </a:cubicBezTo>
                    <a:cubicBezTo>
                      <a:pt x="210" y="493"/>
                      <a:pt x="252" y="514"/>
                      <a:pt x="294" y="535"/>
                    </a:cubicBezTo>
                    <a:cubicBezTo>
                      <a:pt x="311" y="538"/>
                      <a:pt x="332" y="541"/>
                      <a:pt x="354" y="541"/>
                    </a:cubicBezTo>
                    <a:cubicBezTo>
                      <a:pt x="386" y="541"/>
                      <a:pt x="421" y="535"/>
                      <a:pt x="455" y="514"/>
                    </a:cubicBezTo>
                    <a:cubicBezTo>
                      <a:pt x="503" y="493"/>
                      <a:pt x="531" y="430"/>
                      <a:pt x="538" y="388"/>
                    </a:cubicBezTo>
                    <a:cubicBezTo>
                      <a:pt x="545" y="339"/>
                      <a:pt x="545" y="298"/>
                      <a:pt x="538" y="256"/>
                    </a:cubicBezTo>
                    <a:cubicBezTo>
                      <a:pt x="524" y="172"/>
                      <a:pt x="496" y="95"/>
                      <a:pt x="461" y="18"/>
                    </a:cubicBezTo>
                    <a:cubicBezTo>
                      <a:pt x="461" y="5"/>
                      <a:pt x="453" y="0"/>
                      <a:pt x="445" y="0"/>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7"/>
              <p:cNvSpPr/>
              <p:nvPr/>
            </p:nvSpPr>
            <p:spPr>
              <a:xfrm>
                <a:off x="15270240" y="7138416"/>
                <a:ext cx="44866" cy="46790"/>
              </a:xfrm>
              <a:custGeom>
                <a:rect b="b" l="l" r="r" t="t"/>
                <a:pathLst>
                  <a:path extrusionOk="0" h="511" w="490">
                    <a:moveTo>
                      <a:pt x="367" y="1"/>
                    </a:moveTo>
                    <a:cubicBezTo>
                      <a:pt x="361" y="1"/>
                      <a:pt x="355" y="2"/>
                      <a:pt x="349" y="5"/>
                    </a:cubicBezTo>
                    <a:cubicBezTo>
                      <a:pt x="342" y="5"/>
                      <a:pt x="328" y="26"/>
                      <a:pt x="328" y="40"/>
                    </a:cubicBezTo>
                    <a:cubicBezTo>
                      <a:pt x="349" y="110"/>
                      <a:pt x="363" y="180"/>
                      <a:pt x="377" y="249"/>
                    </a:cubicBezTo>
                    <a:lnTo>
                      <a:pt x="377" y="347"/>
                    </a:lnTo>
                    <a:cubicBezTo>
                      <a:pt x="363" y="375"/>
                      <a:pt x="356" y="396"/>
                      <a:pt x="349" y="396"/>
                    </a:cubicBezTo>
                    <a:cubicBezTo>
                      <a:pt x="349" y="402"/>
                      <a:pt x="344" y="406"/>
                      <a:pt x="335" y="406"/>
                    </a:cubicBezTo>
                    <a:cubicBezTo>
                      <a:pt x="324" y="406"/>
                      <a:pt x="309" y="401"/>
                      <a:pt x="294" y="389"/>
                    </a:cubicBezTo>
                    <a:cubicBezTo>
                      <a:pt x="273" y="375"/>
                      <a:pt x="245" y="354"/>
                      <a:pt x="217" y="326"/>
                    </a:cubicBezTo>
                    <a:cubicBezTo>
                      <a:pt x="168" y="277"/>
                      <a:pt x="119" y="221"/>
                      <a:pt x="70" y="173"/>
                    </a:cubicBezTo>
                    <a:cubicBezTo>
                      <a:pt x="66" y="161"/>
                      <a:pt x="58" y="156"/>
                      <a:pt x="49" y="156"/>
                    </a:cubicBezTo>
                    <a:cubicBezTo>
                      <a:pt x="42" y="156"/>
                      <a:pt x="34" y="159"/>
                      <a:pt x="28" y="166"/>
                    </a:cubicBezTo>
                    <a:cubicBezTo>
                      <a:pt x="7" y="173"/>
                      <a:pt x="0" y="187"/>
                      <a:pt x="7" y="207"/>
                    </a:cubicBezTo>
                    <a:cubicBezTo>
                      <a:pt x="49" y="277"/>
                      <a:pt x="98" y="340"/>
                      <a:pt x="147" y="396"/>
                    </a:cubicBezTo>
                    <a:cubicBezTo>
                      <a:pt x="175" y="424"/>
                      <a:pt x="210" y="452"/>
                      <a:pt x="245" y="480"/>
                    </a:cubicBezTo>
                    <a:cubicBezTo>
                      <a:pt x="259" y="487"/>
                      <a:pt x="287" y="494"/>
                      <a:pt x="314" y="501"/>
                    </a:cubicBezTo>
                    <a:cubicBezTo>
                      <a:pt x="327" y="507"/>
                      <a:pt x="341" y="511"/>
                      <a:pt x="355" y="511"/>
                    </a:cubicBezTo>
                    <a:cubicBezTo>
                      <a:pt x="371" y="511"/>
                      <a:pt x="387" y="505"/>
                      <a:pt x="398" y="494"/>
                    </a:cubicBezTo>
                    <a:cubicBezTo>
                      <a:pt x="426" y="480"/>
                      <a:pt x="454" y="452"/>
                      <a:pt x="461" y="424"/>
                    </a:cubicBezTo>
                    <a:cubicBezTo>
                      <a:pt x="468" y="396"/>
                      <a:pt x="482" y="382"/>
                      <a:pt x="482" y="354"/>
                    </a:cubicBezTo>
                    <a:cubicBezTo>
                      <a:pt x="489" y="312"/>
                      <a:pt x="482" y="270"/>
                      <a:pt x="468" y="235"/>
                    </a:cubicBezTo>
                    <a:cubicBezTo>
                      <a:pt x="454" y="159"/>
                      <a:pt x="426" y="82"/>
                      <a:pt x="391" y="19"/>
                    </a:cubicBezTo>
                    <a:cubicBezTo>
                      <a:pt x="387" y="6"/>
                      <a:pt x="377" y="1"/>
                      <a:pt x="367" y="1"/>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7"/>
              <p:cNvSpPr/>
              <p:nvPr/>
            </p:nvSpPr>
            <p:spPr>
              <a:xfrm>
                <a:off x="15059184" y="7182825"/>
                <a:ext cx="64643" cy="79570"/>
              </a:xfrm>
              <a:custGeom>
                <a:rect b="b" l="l" r="r" t="t"/>
                <a:pathLst>
                  <a:path extrusionOk="0" h="869" w="706">
                    <a:moveTo>
                      <a:pt x="341" y="0"/>
                    </a:moveTo>
                    <a:cubicBezTo>
                      <a:pt x="332" y="0"/>
                      <a:pt x="323" y="1"/>
                      <a:pt x="314" y="2"/>
                    </a:cubicBezTo>
                    <a:cubicBezTo>
                      <a:pt x="133" y="16"/>
                      <a:pt x="0" y="225"/>
                      <a:pt x="28" y="463"/>
                    </a:cubicBezTo>
                    <a:cubicBezTo>
                      <a:pt x="41" y="692"/>
                      <a:pt x="198" y="869"/>
                      <a:pt x="372" y="869"/>
                    </a:cubicBezTo>
                    <a:cubicBezTo>
                      <a:pt x="378" y="869"/>
                      <a:pt x="385" y="869"/>
                      <a:pt x="391" y="868"/>
                    </a:cubicBezTo>
                    <a:cubicBezTo>
                      <a:pt x="573" y="847"/>
                      <a:pt x="706" y="638"/>
                      <a:pt x="678" y="407"/>
                    </a:cubicBezTo>
                    <a:cubicBezTo>
                      <a:pt x="658" y="182"/>
                      <a:pt x="506" y="0"/>
                      <a:pt x="341" y="0"/>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7"/>
              <p:cNvSpPr/>
              <p:nvPr/>
            </p:nvSpPr>
            <p:spPr>
              <a:xfrm>
                <a:off x="15082808" y="7214964"/>
                <a:ext cx="23715" cy="24997"/>
              </a:xfrm>
              <a:custGeom>
                <a:rect b="b" l="l" r="r" t="t"/>
                <a:pathLst>
                  <a:path extrusionOk="0" h="273" w="259">
                    <a:moveTo>
                      <a:pt x="56" y="0"/>
                    </a:moveTo>
                    <a:cubicBezTo>
                      <a:pt x="35" y="0"/>
                      <a:pt x="21" y="7"/>
                      <a:pt x="14" y="14"/>
                    </a:cubicBezTo>
                    <a:cubicBezTo>
                      <a:pt x="0" y="28"/>
                      <a:pt x="0" y="28"/>
                      <a:pt x="0" y="35"/>
                    </a:cubicBezTo>
                    <a:cubicBezTo>
                      <a:pt x="0" y="56"/>
                      <a:pt x="28" y="56"/>
                      <a:pt x="35" y="63"/>
                    </a:cubicBezTo>
                    <a:cubicBezTo>
                      <a:pt x="63" y="70"/>
                      <a:pt x="91" y="84"/>
                      <a:pt x="119" y="119"/>
                    </a:cubicBezTo>
                    <a:cubicBezTo>
                      <a:pt x="166" y="193"/>
                      <a:pt x="194" y="273"/>
                      <a:pt x="221" y="273"/>
                    </a:cubicBezTo>
                    <a:cubicBezTo>
                      <a:pt x="222" y="273"/>
                      <a:pt x="223" y="273"/>
                      <a:pt x="224" y="273"/>
                    </a:cubicBezTo>
                    <a:cubicBezTo>
                      <a:pt x="245" y="273"/>
                      <a:pt x="259" y="175"/>
                      <a:pt x="189" y="77"/>
                    </a:cubicBezTo>
                    <a:cubicBezTo>
                      <a:pt x="168" y="49"/>
                      <a:pt x="154" y="35"/>
                      <a:pt x="126" y="14"/>
                    </a:cubicBezTo>
                    <a:cubicBezTo>
                      <a:pt x="98" y="0"/>
                      <a:pt x="70" y="0"/>
                      <a:pt x="56" y="0"/>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7"/>
              <p:cNvSpPr/>
              <p:nvPr/>
            </p:nvSpPr>
            <p:spPr>
              <a:xfrm>
                <a:off x="14909202" y="7041632"/>
                <a:ext cx="390514" cy="384756"/>
              </a:xfrm>
              <a:custGeom>
                <a:rect b="b" l="l" r="r" t="t"/>
                <a:pathLst>
                  <a:path extrusionOk="0" h="4202" w="4265">
                    <a:moveTo>
                      <a:pt x="3460" y="0"/>
                    </a:moveTo>
                    <a:cubicBezTo>
                      <a:pt x="3105" y="0"/>
                      <a:pt x="2604" y="162"/>
                      <a:pt x="1903" y="664"/>
                    </a:cubicBezTo>
                    <a:cubicBezTo>
                      <a:pt x="1" y="2009"/>
                      <a:pt x="1166" y="4201"/>
                      <a:pt x="2034" y="4201"/>
                    </a:cubicBezTo>
                    <a:cubicBezTo>
                      <a:pt x="2068" y="4201"/>
                      <a:pt x="2101" y="4198"/>
                      <a:pt x="2134" y="4191"/>
                    </a:cubicBezTo>
                    <a:cubicBezTo>
                      <a:pt x="2476" y="4121"/>
                      <a:pt x="3147" y="3688"/>
                      <a:pt x="2204" y="2634"/>
                    </a:cubicBezTo>
                    <a:cubicBezTo>
                      <a:pt x="1645" y="2012"/>
                      <a:pt x="1631" y="1774"/>
                      <a:pt x="2134" y="1698"/>
                    </a:cubicBezTo>
                    <a:cubicBezTo>
                      <a:pt x="2588" y="1642"/>
                      <a:pt x="2595" y="859"/>
                      <a:pt x="2588" y="594"/>
                    </a:cubicBezTo>
                    <a:cubicBezTo>
                      <a:pt x="2586" y="528"/>
                      <a:pt x="2617" y="502"/>
                      <a:pt x="2671" y="502"/>
                    </a:cubicBezTo>
                    <a:cubicBezTo>
                      <a:pt x="2898" y="502"/>
                      <a:pt x="3541" y="971"/>
                      <a:pt x="3937" y="971"/>
                    </a:cubicBezTo>
                    <a:cubicBezTo>
                      <a:pt x="4130" y="971"/>
                      <a:pt x="4264" y="860"/>
                      <a:pt x="4264" y="531"/>
                    </a:cubicBezTo>
                    <a:cubicBezTo>
                      <a:pt x="4264" y="531"/>
                      <a:pt x="4102" y="0"/>
                      <a:pt x="3460" y="0"/>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7"/>
              <p:cNvSpPr/>
              <p:nvPr/>
            </p:nvSpPr>
            <p:spPr>
              <a:xfrm>
                <a:off x="15059184" y="7182825"/>
                <a:ext cx="64643" cy="79570"/>
              </a:xfrm>
              <a:custGeom>
                <a:rect b="b" l="l" r="r" t="t"/>
                <a:pathLst>
                  <a:path extrusionOk="0" h="869" w="706">
                    <a:moveTo>
                      <a:pt x="341" y="0"/>
                    </a:moveTo>
                    <a:cubicBezTo>
                      <a:pt x="332" y="0"/>
                      <a:pt x="323" y="1"/>
                      <a:pt x="314" y="2"/>
                    </a:cubicBezTo>
                    <a:cubicBezTo>
                      <a:pt x="133" y="16"/>
                      <a:pt x="0" y="225"/>
                      <a:pt x="28" y="463"/>
                    </a:cubicBezTo>
                    <a:cubicBezTo>
                      <a:pt x="41" y="692"/>
                      <a:pt x="198" y="869"/>
                      <a:pt x="372" y="869"/>
                    </a:cubicBezTo>
                    <a:cubicBezTo>
                      <a:pt x="378" y="869"/>
                      <a:pt x="385" y="869"/>
                      <a:pt x="391" y="868"/>
                    </a:cubicBezTo>
                    <a:cubicBezTo>
                      <a:pt x="573" y="847"/>
                      <a:pt x="706" y="638"/>
                      <a:pt x="678" y="407"/>
                    </a:cubicBezTo>
                    <a:cubicBezTo>
                      <a:pt x="658" y="182"/>
                      <a:pt x="506" y="0"/>
                      <a:pt x="341" y="0"/>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7"/>
              <p:cNvSpPr/>
              <p:nvPr/>
            </p:nvSpPr>
            <p:spPr>
              <a:xfrm>
                <a:off x="15082808" y="7214964"/>
                <a:ext cx="23715" cy="24997"/>
              </a:xfrm>
              <a:custGeom>
                <a:rect b="b" l="l" r="r" t="t"/>
                <a:pathLst>
                  <a:path extrusionOk="0" h="273" w="259">
                    <a:moveTo>
                      <a:pt x="56" y="0"/>
                    </a:moveTo>
                    <a:cubicBezTo>
                      <a:pt x="35" y="0"/>
                      <a:pt x="21" y="7"/>
                      <a:pt x="14" y="14"/>
                    </a:cubicBezTo>
                    <a:cubicBezTo>
                      <a:pt x="0" y="28"/>
                      <a:pt x="0" y="28"/>
                      <a:pt x="0" y="35"/>
                    </a:cubicBezTo>
                    <a:cubicBezTo>
                      <a:pt x="0" y="56"/>
                      <a:pt x="28" y="56"/>
                      <a:pt x="35" y="63"/>
                    </a:cubicBezTo>
                    <a:cubicBezTo>
                      <a:pt x="63" y="70"/>
                      <a:pt x="91" y="84"/>
                      <a:pt x="119" y="119"/>
                    </a:cubicBezTo>
                    <a:cubicBezTo>
                      <a:pt x="166" y="193"/>
                      <a:pt x="194" y="273"/>
                      <a:pt x="221" y="273"/>
                    </a:cubicBezTo>
                    <a:cubicBezTo>
                      <a:pt x="222" y="273"/>
                      <a:pt x="223" y="273"/>
                      <a:pt x="224" y="273"/>
                    </a:cubicBezTo>
                    <a:cubicBezTo>
                      <a:pt x="245" y="273"/>
                      <a:pt x="259" y="175"/>
                      <a:pt x="189" y="77"/>
                    </a:cubicBezTo>
                    <a:cubicBezTo>
                      <a:pt x="168" y="49"/>
                      <a:pt x="154" y="35"/>
                      <a:pt x="126" y="14"/>
                    </a:cubicBezTo>
                    <a:cubicBezTo>
                      <a:pt x="98" y="0"/>
                      <a:pt x="70" y="0"/>
                      <a:pt x="56" y="0"/>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7"/>
              <p:cNvSpPr/>
              <p:nvPr/>
            </p:nvSpPr>
            <p:spPr>
              <a:xfrm>
                <a:off x="14586438" y="7374836"/>
                <a:ext cx="1116879" cy="735633"/>
              </a:xfrm>
              <a:custGeom>
                <a:rect b="b" l="l" r="r" t="t"/>
                <a:pathLst>
                  <a:path extrusionOk="0" h="8034" w="12198">
                    <a:moveTo>
                      <a:pt x="11645" y="0"/>
                    </a:moveTo>
                    <a:cubicBezTo>
                      <a:pt x="11645" y="0"/>
                      <a:pt x="9655" y="587"/>
                      <a:pt x="8872" y="727"/>
                    </a:cubicBezTo>
                    <a:cubicBezTo>
                      <a:pt x="8544" y="783"/>
                      <a:pt x="8090" y="811"/>
                      <a:pt x="7587" y="832"/>
                    </a:cubicBezTo>
                    <a:cubicBezTo>
                      <a:pt x="7549" y="1184"/>
                      <a:pt x="7105" y="1353"/>
                      <a:pt x="6660" y="1353"/>
                    </a:cubicBezTo>
                    <a:cubicBezTo>
                      <a:pt x="6211" y="1353"/>
                      <a:pt x="5760" y="1182"/>
                      <a:pt x="5715" y="853"/>
                    </a:cubicBezTo>
                    <a:cubicBezTo>
                      <a:pt x="4947" y="867"/>
                      <a:pt x="4220" y="902"/>
                      <a:pt x="3815" y="1020"/>
                    </a:cubicBezTo>
                    <a:cubicBezTo>
                      <a:pt x="2383" y="1439"/>
                      <a:pt x="1" y="3989"/>
                      <a:pt x="1" y="3989"/>
                    </a:cubicBezTo>
                    <a:lnTo>
                      <a:pt x="2222" y="5931"/>
                    </a:lnTo>
                    <a:lnTo>
                      <a:pt x="3515" y="4785"/>
                    </a:lnTo>
                    <a:lnTo>
                      <a:pt x="3990" y="7922"/>
                    </a:lnTo>
                    <a:lnTo>
                      <a:pt x="8621" y="8033"/>
                    </a:lnTo>
                    <a:lnTo>
                      <a:pt x="9536" y="4415"/>
                    </a:lnTo>
                    <a:lnTo>
                      <a:pt x="12197" y="3116"/>
                    </a:lnTo>
                    <a:lnTo>
                      <a:pt x="11645" y="0"/>
                    </a:ln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7"/>
              <p:cNvSpPr/>
              <p:nvPr/>
            </p:nvSpPr>
            <p:spPr>
              <a:xfrm>
                <a:off x="14894735" y="7685699"/>
                <a:ext cx="32779" cy="198330"/>
              </a:xfrm>
              <a:custGeom>
                <a:rect b="b" l="l" r="r" t="t"/>
                <a:pathLst>
                  <a:path extrusionOk="0" h="2166" w="358">
                    <a:moveTo>
                      <a:pt x="23" y="0"/>
                    </a:moveTo>
                    <a:cubicBezTo>
                      <a:pt x="22" y="0"/>
                      <a:pt x="22" y="0"/>
                      <a:pt x="22" y="0"/>
                    </a:cubicBezTo>
                    <a:cubicBezTo>
                      <a:pt x="1" y="0"/>
                      <a:pt x="29" y="489"/>
                      <a:pt x="120" y="1090"/>
                    </a:cubicBezTo>
                    <a:cubicBezTo>
                      <a:pt x="196" y="1680"/>
                      <a:pt x="293" y="2166"/>
                      <a:pt x="328" y="2166"/>
                    </a:cubicBezTo>
                    <a:cubicBezTo>
                      <a:pt x="329" y="2166"/>
                      <a:pt x="329" y="2166"/>
                      <a:pt x="329" y="2166"/>
                    </a:cubicBezTo>
                    <a:cubicBezTo>
                      <a:pt x="357" y="2166"/>
                      <a:pt x="322" y="1677"/>
                      <a:pt x="231" y="1076"/>
                    </a:cubicBezTo>
                    <a:cubicBezTo>
                      <a:pt x="155" y="486"/>
                      <a:pt x="58" y="0"/>
                      <a:pt x="23" y="0"/>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7"/>
              <p:cNvSpPr/>
              <p:nvPr/>
            </p:nvSpPr>
            <p:spPr>
              <a:xfrm>
                <a:off x="15442930" y="7664548"/>
                <a:ext cx="46148" cy="167656"/>
              </a:xfrm>
              <a:custGeom>
                <a:rect b="b" l="l" r="r" t="t"/>
                <a:pathLst>
                  <a:path extrusionOk="0" h="1831" w="504">
                    <a:moveTo>
                      <a:pt x="466" y="0"/>
                    </a:moveTo>
                    <a:cubicBezTo>
                      <a:pt x="430" y="0"/>
                      <a:pt x="340" y="407"/>
                      <a:pt x="217" y="909"/>
                    </a:cubicBezTo>
                    <a:cubicBezTo>
                      <a:pt x="98" y="1412"/>
                      <a:pt x="0" y="1824"/>
                      <a:pt x="35" y="1831"/>
                    </a:cubicBezTo>
                    <a:cubicBezTo>
                      <a:pt x="35" y="1831"/>
                      <a:pt x="36" y="1831"/>
                      <a:pt x="36" y="1831"/>
                    </a:cubicBezTo>
                    <a:cubicBezTo>
                      <a:pt x="73" y="1831"/>
                      <a:pt x="218" y="1442"/>
                      <a:pt x="342" y="930"/>
                    </a:cubicBezTo>
                    <a:cubicBezTo>
                      <a:pt x="461" y="427"/>
                      <a:pt x="503" y="8"/>
                      <a:pt x="468" y="1"/>
                    </a:cubicBezTo>
                    <a:cubicBezTo>
                      <a:pt x="468" y="1"/>
                      <a:pt x="467" y="0"/>
                      <a:pt x="466" y="0"/>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7"/>
              <p:cNvSpPr/>
              <p:nvPr/>
            </p:nvSpPr>
            <p:spPr>
              <a:xfrm>
                <a:off x="15059184" y="7694489"/>
                <a:ext cx="294282" cy="309856"/>
              </a:xfrm>
              <a:custGeom>
                <a:rect b="b" l="l" r="r" t="t"/>
                <a:pathLst>
                  <a:path extrusionOk="0" h="3384" w="3214">
                    <a:moveTo>
                      <a:pt x="3204" y="1"/>
                    </a:moveTo>
                    <a:cubicBezTo>
                      <a:pt x="3179" y="1"/>
                      <a:pt x="3035" y="219"/>
                      <a:pt x="2794" y="540"/>
                    </a:cubicBezTo>
                    <a:cubicBezTo>
                      <a:pt x="2668" y="715"/>
                      <a:pt x="2515" y="910"/>
                      <a:pt x="2340" y="1127"/>
                    </a:cubicBezTo>
                    <a:cubicBezTo>
                      <a:pt x="2158" y="1343"/>
                      <a:pt x="1956" y="1574"/>
                      <a:pt x="1739" y="1811"/>
                    </a:cubicBezTo>
                    <a:cubicBezTo>
                      <a:pt x="1516" y="2042"/>
                      <a:pt x="1292" y="2251"/>
                      <a:pt x="1090" y="2447"/>
                    </a:cubicBezTo>
                    <a:cubicBezTo>
                      <a:pt x="880" y="2635"/>
                      <a:pt x="699" y="2803"/>
                      <a:pt x="531" y="2936"/>
                    </a:cubicBezTo>
                    <a:cubicBezTo>
                      <a:pt x="210" y="3208"/>
                      <a:pt x="0" y="3362"/>
                      <a:pt x="7" y="3383"/>
                    </a:cubicBezTo>
                    <a:cubicBezTo>
                      <a:pt x="7" y="3383"/>
                      <a:pt x="8" y="3383"/>
                      <a:pt x="8" y="3383"/>
                    </a:cubicBezTo>
                    <a:cubicBezTo>
                      <a:pt x="26" y="3383"/>
                      <a:pt x="253" y="3251"/>
                      <a:pt x="566" y="2999"/>
                    </a:cubicBezTo>
                    <a:cubicBezTo>
                      <a:pt x="733" y="2866"/>
                      <a:pt x="936" y="2705"/>
                      <a:pt x="1146" y="2524"/>
                    </a:cubicBezTo>
                    <a:cubicBezTo>
                      <a:pt x="1362" y="2335"/>
                      <a:pt x="1579" y="2126"/>
                      <a:pt x="1809" y="1888"/>
                    </a:cubicBezTo>
                    <a:cubicBezTo>
                      <a:pt x="2033" y="1651"/>
                      <a:pt x="2235" y="1413"/>
                      <a:pt x="2410" y="1197"/>
                    </a:cubicBezTo>
                    <a:cubicBezTo>
                      <a:pt x="2585" y="980"/>
                      <a:pt x="2745" y="770"/>
                      <a:pt x="2857" y="596"/>
                    </a:cubicBezTo>
                    <a:cubicBezTo>
                      <a:pt x="3094" y="247"/>
                      <a:pt x="3213" y="9"/>
                      <a:pt x="3206" y="2"/>
                    </a:cubicBezTo>
                    <a:cubicBezTo>
                      <a:pt x="3206" y="1"/>
                      <a:pt x="3205" y="1"/>
                      <a:pt x="3204" y="1"/>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 name="Google Shape;406;p27"/>
            <p:cNvGrpSpPr/>
            <p:nvPr/>
          </p:nvGrpSpPr>
          <p:grpSpPr>
            <a:xfrm>
              <a:off x="3194772" y="3031322"/>
              <a:ext cx="2606679" cy="2112190"/>
              <a:chOff x="15508765" y="6598000"/>
              <a:chExt cx="2759267" cy="2235832"/>
            </a:xfrm>
          </p:grpSpPr>
          <p:sp>
            <p:nvSpPr>
              <p:cNvPr id="407" name="Google Shape;407;p27"/>
              <p:cNvSpPr/>
              <p:nvPr/>
            </p:nvSpPr>
            <p:spPr>
              <a:xfrm>
                <a:off x="17145475" y="6599282"/>
                <a:ext cx="1122556" cy="861352"/>
              </a:xfrm>
              <a:custGeom>
                <a:rect b="b" l="l" r="r" t="t"/>
                <a:pathLst>
                  <a:path extrusionOk="0" h="9407" w="12260">
                    <a:moveTo>
                      <a:pt x="10432" y="0"/>
                    </a:moveTo>
                    <a:cubicBezTo>
                      <a:pt x="10395" y="0"/>
                      <a:pt x="10357" y="25"/>
                      <a:pt x="10353" y="67"/>
                    </a:cubicBezTo>
                    <a:cubicBezTo>
                      <a:pt x="10318" y="333"/>
                      <a:pt x="10164" y="926"/>
                      <a:pt x="10080" y="1066"/>
                    </a:cubicBezTo>
                    <a:cubicBezTo>
                      <a:pt x="10025" y="1143"/>
                      <a:pt x="9738" y="1772"/>
                      <a:pt x="9738" y="1772"/>
                    </a:cubicBezTo>
                    <a:lnTo>
                      <a:pt x="6350" y="4852"/>
                    </a:lnTo>
                    <a:lnTo>
                      <a:pt x="1" y="7751"/>
                    </a:lnTo>
                    <a:lnTo>
                      <a:pt x="1153" y="9406"/>
                    </a:lnTo>
                    <a:cubicBezTo>
                      <a:pt x="1153" y="9406"/>
                      <a:pt x="4904" y="7772"/>
                      <a:pt x="6546" y="6473"/>
                    </a:cubicBezTo>
                    <a:cubicBezTo>
                      <a:pt x="7643" y="5795"/>
                      <a:pt x="9815" y="3204"/>
                      <a:pt x="10583" y="2261"/>
                    </a:cubicBezTo>
                    <a:cubicBezTo>
                      <a:pt x="11086" y="1772"/>
                      <a:pt x="11904" y="1304"/>
                      <a:pt x="11911" y="1164"/>
                    </a:cubicBezTo>
                    <a:cubicBezTo>
                      <a:pt x="11913" y="1142"/>
                      <a:pt x="11902" y="1133"/>
                      <a:pt x="11883" y="1133"/>
                    </a:cubicBezTo>
                    <a:cubicBezTo>
                      <a:pt x="11778" y="1133"/>
                      <a:pt x="11408" y="1408"/>
                      <a:pt x="11408" y="1408"/>
                    </a:cubicBezTo>
                    <a:cubicBezTo>
                      <a:pt x="11554" y="1220"/>
                      <a:pt x="12260" y="766"/>
                      <a:pt x="12155" y="654"/>
                    </a:cubicBezTo>
                    <a:cubicBezTo>
                      <a:pt x="12150" y="649"/>
                      <a:pt x="12142" y="647"/>
                      <a:pt x="12130" y="647"/>
                    </a:cubicBezTo>
                    <a:cubicBezTo>
                      <a:pt x="11988" y="647"/>
                      <a:pt x="11387" y="1031"/>
                      <a:pt x="11387" y="1031"/>
                    </a:cubicBezTo>
                    <a:cubicBezTo>
                      <a:pt x="11387" y="1031"/>
                      <a:pt x="11561" y="766"/>
                      <a:pt x="11925" y="549"/>
                    </a:cubicBezTo>
                    <a:cubicBezTo>
                      <a:pt x="12176" y="382"/>
                      <a:pt x="12113" y="312"/>
                      <a:pt x="12113" y="312"/>
                    </a:cubicBezTo>
                    <a:cubicBezTo>
                      <a:pt x="12099" y="299"/>
                      <a:pt x="12078" y="293"/>
                      <a:pt x="12052" y="293"/>
                    </a:cubicBezTo>
                    <a:cubicBezTo>
                      <a:pt x="11818" y="293"/>
                      <a:pt x="11163" y="745"/>
                      <a:pt x="11163" y="745"/>
                    </a:cubicBezTo>
                    <a:cubicBezTo>
                      <a:pt x="11163" y="745"/>
                      <a:pt x="11331" y="570"/>
                      <a:pt x="11477" y="465"/>
                    </a:cubicBezTo>
                    <a:cubicBezTo>
                      <a:pt x="11617" y="361"/>
                      <a:pt x="11757" y="151"/>
                      <a:pt x="11694" y="116"/>
                    </a:cubicBezTo>
                    <a:cubicBezTo>
                      <a:pt x="11686" y="111"/>
                      <a:pt x="11676" y="109"/>
                      <a:pt x="11664" y="109"/>
                    </a:cubicBezTo>
                    <a:cubicBezTo>
                      <a:pt x="11442" y="109"/>
                      <a:pt x="10625" y="864"/>
                      <a:pt x="10625" y="864"/>
                    </a:cubicBezTo>
                    <a:cubicBezTo>
                      <a:pt x="10625" y="864"/>
                      <a:pt x="10615" y="875"/>
                      <a:pt x="10604" y="875"/>
                    </a:cubicBezTo>
                    <a:cubicBezTo>
                      <a:pt x="10583" y="875"/>
                      <a:pt x="10561" y="833"/>
                      <a:pt x="10611" y="584"/>
                    </a:cubicBezTo>
                    <a:cubicBezTo>
                      <a:pt x="10653" y="368"/>
                      <a:pt x="10569" y="165"/>
                      <a:pt x="10493" y="32"/>
                    </a:cubicBezTo>
                    <a:cubicBezTo>
                      <a:pt x="10479" y="10"/>
                      <a:pt x="10456" y="0"/>
                      <a:pt x="10432" y="0"/>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7"/>
              <p:cNvGrpSpPr/>
              <p:nvPr/>
            </p:nvGrpSpPr>
            <p:grpSpPr>
              <a:xfrm>
                <a:off x="15508765" y="6598000"/>
                <a:ext cx="2049366" cy="2235832"/>
                <a:chOff x="15508765" y="6598000"/>
                <a:chExt cx="2049366" cy="2235832"/>
              </a:xfrm>
            </p:grpSpPr>
            <p:sp>
              <p:nvSpPr>
                <p:cNvPr id="409" name="Google Shape;409;p27"/>
                <p:cNvSpPr/>
                <p:nvPr/>
              </p:nvSpPr>
              <p:spPr>
                <a:xfrm>
                  <a:off x="16648556" y="6713647"/>
                  <a:ext cx="602573" cy="459839"/>
                </a:xfrm>
                <a:custGeom>
                  <a:rect b="b" l="l" r="r" t="t"/>
                  <a:pathLst>
                    <a:path extrusionOk="0" h="5022" w="6581">
                      <a:moveTo>
                        <a:pt x="3343" y="0"/>
                      </a:moveTo>
                      <a:cubicBezTo>
                        <a:pt x="2378" y="0"/>
                        <a:pt x="1605" y="1023"/>
                        <a:pt x="1600" y="1703"/>
                      </a:cubicBezTo>
                      <a:cubicBezTo>
                        <a:pt x="1586" y="2276"/>
                        <a:pt x="1132" y="2891"/>
                        <a:pt x="845" y="3065"/>
                      </a:cubicBezTo>
                      <a:cubicBezTo>
                        <a:pt x="0" y="3589"/>
                        <a:pt x="7" y="5021"/>
                        <a:pt x="7" y="5021"/>
                      </a:cubicBezTo>
                      <a:lnTo>
                        <a:pt x="6490" y="3931"/>
                      </a:lnTo>
                      <a:cubicBezTo>
                        <a:pt x="6490" y="3931"/>
                        <a:pt x="6580" y="2744"/>
                        <a:pt x="5868" y="2234"/>
                      </a:cubicBezTo>
                      <a:cubicBezTo>
                        <a:pt x="5484" y="1962"/>
                        <a:pt x="5498" y="1822"/>
                        <a:pt x="5456" y="1354"/>
                      </a:cubicBezTo>
                      <a:cubicBezTo>
                        <a:pt x="5413" y="904"/>
                        <a:pt x="5238" y="306"/>
                        <a:pt x="4609" y="306"/>
                      </a:cubicBezTo>
                      <a:cubicBezTo>
                        <a:pt x="4515" y="306"/>
                        <a:pt x="4411" y="319"/>
                        <a:pt x="4296" y="348"/>
                      </a:cubicBezTo>
                      <a:cubicBezTo>
                        <a:pt x="3971" y="102"/>
                        <a:pt x="3648" y="0"/>
                        <a:pt x="3343" y="0"/>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7"/>
                <p:cNvSpPr/>
                <p:nvPr/>
              </p:nvSpPr>
              <p:spPr>
                <a:xfrm>
                  <a:off x="16852561" y="6780031"/>
                  <a:ext cx="294923" cy="571915"/>
                </a:xfrm>
                <a:custGeom>
                  <a:rect b="b" l="l" r="r" t="t"/>
                  <a:pathLst>
                    <a:path extrusionOk="0" h="6246" w="3221">
                      <a:moveTo>
                        <a:pt x="1363" y="0"/>
                      </a:moveTo>
                      <a:cubicBezTo>
                        <a:pt x="1125" y="0"/>
                        <a:pt x="881" y="49"/>
                        <a:pt x="650" y="189"/>
                      </a:cubicBezTo>
                      <a:cubicBezTo>
                        <a:pt x="266" y="426"/>
                        <a:pt x="91" y="943"/>
                        <a:pt x="35" y="1460"/>
                      </a:cubicBezTo>
                      <a:cubicBezTo>
                        <a:pt x="1" y="1746"/>
                        <a:pt x="1" y="2040"/>
                        <a:pt x="22" y="2333"/>
                      </a:cubicBezTo>
                      <a:lnTo>
                        <a:pt x="294" y="5421"/>
                      </a:lnTo>
                      <a:cubicBezTo>
                        <a:pt x="489" y="5949"/>
                        <a:pt x="1006" y="6245"/>
                        <a:pt x="1486" y="6245"/>
                      </a:cubicBezTo>
                      <a:cubicBezTo>
                        <a:pt x="1933" y="6245"/>
                        <a:pt x="2348" y="5990"/>
                        <a:pt x="2445" y="5428"/>
                      </a:cubicBezTo>
                      <a:lnTo>
                        <a:pt x="2271" y="3772"/>
                      </a:lnTo>
                      <a:cubicBezTo>
                        <a:pt x="3221" y="3395"/>
                        <a:pt x="3144" y="2173"/>
                        <a:pt x="2955" y="1320"/>
                      </a:cubicBezTo>
                      <a:cubicBezTo>
                        <a:pt x="2795" y="559"/>
                        <a:pt x="2131" y="0"/>
                        <a:pt x="1363" y="0"/>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7"/>
                <p:cNvSpPr/>
                <p:nvPr/>
              </p:nvSpPr>
              <p:spPr>
                <a:xfrm>
                  <a:off x="16956212" y="7110672"/>
                  <a:ext cx="110699" cy="82592"/>
                </a:xfrm>
                <a:custGeom>
                  <a:rect b="b" l="l" r="r" t="t"/>
                  <a:pathLst>
                    <a:path extrusionOk="0" h="902" w="1209">
                      <a:moveTo>
                        <a:pt x="0" y="1"/>
                      </a:moveTo>
                      <a:cubicBezTo>
                        <a:pt x="0" y="1"/>
                        <a:pt x="426" y="713"/>
                        <a:pt x="1209" y="902"/>
                      </a:cubicBezTo>
                      <a:lnTo>
                        <a:pt x="1125" y="161"/>
                      </a:lnTo>
                      <a:cubicBezTo>
                        <a:pt x="1125" y="161"/>
                        <a:pt x="1001" y="220"/>
                        <a:pt x="782" y="220"/>
                      </a:cubicBezTo>
                      <a:cubicBezTo>
                        <a:pt x="589" y="220"/>
                        <a:pt x="321" y="174"/>
                        <a:pt x="0" y="1"/>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7"/>
                <p:cNvSpPr/>
                <p:nvPr/>
              </p:nvSpPr>
              <p:spPr>
                <a:xfrm>
                  <a:off x="16956212" y="7110672"/>
                  <a:ext cx="103008" cy="25364"/>
                </a:xfrm>
                <a:custGeom>
                  <a:rect b="b" l="l" r="r" t="t"/>
                  <a:pathLst>
                    <a:path extrusionOk="0" h="277" w="1125">
                      <a:moveTo>
                        <a:pt x="0" y="1"/>
                      </a:moveTo>
                      <a:lnTo>
                        <a:pt x="0" y="1"/>
                      </a:lnTo>
                      <a:cubicBezTo>
                        <a:pt x="42" y="28"/>
                        <a:pt x="77" y="63"/>
                        <a:pt x="126" y="91"/>
                      </a:cubicBezTo>
                      <a:cubicBezTo>
                        <a:pt x="168" y="119"/>
                        <a:pt x="210" y="140"/>
                        <a:pt x="252" y="161"/>
                      </a:cubicBezTo>
                      <a:cubicBezTo>
                        <a:pt x="349" y="203"/>
                        <a:pt x="447" y="238"/>
                        <a:pt x="545" y="259"/>
                      </a:cubicBezTo>
                      <a:cubicBezTo>
                        <a:pt x="611" y="268"/>
                        <a:pt x="672" y="277"/>
                        <a:pt x="734" y="277"/>
                      </a:cubicBezTo>
                      <a:cubicBezTo>
                        <a:pt x="770" y="277"/>
                        <a:pt x="807" y="274"/>
                        <a:pt x="845" y="266"/>
                      </a:cubicBezTo>
                      <a:cubicBezTo>
                        <a:pt x="943" y="259"/>
                        <a:pt x="1048" y="224"/>
                        <a:pt x="1125" y="161"/>
                      </a:cubicBezTo>
                      <a:lnTo>
                        <a:pt x="1125" y="161"/>
                      </a:lnTo>
                      <a:cubicBezTo>
                        <a:pt x="1063" y="169"/>
                        <a:pt x="1007" y="173"/>
                        <a:pt x="954" y="173"/>
                      </a:cubicBezTo>
                      <a:cubicBezTo>
                        <a:pt x="916" y="173"/>
                        <a:pt x="880" y="171"/>
                        <a:pt x="845" y="168"/>
                      </a:cubicBezTo>
                      <a:cubicBezTo>
                        <a:pt x="755" y="168"/>
                        <a:pt x="664" y="154"/>
                        <a:pt x="566" y="133"/>
                      </a:cubicBezTo>
                      <a:cubicBezTo>
                        <a:pt x="475" y="119"/>
                        <a:pt x="384" y="98"/>
                        <a:pt x="287" y="70"/>
                      </a:cubicBezTo>
                      <a:cubicBezTo>
                        <a:pt x="245" y="63"/>
                        <a:pt x="196" y="49"/>
                        <a:pt x="147" y="35"/>
                      </a:cubicBezTo>
                      <a:cubicBezTo>
                        <a:pt x="98" y="22"/>
                        <a:pt x="56" y="15"/>
                        <a:pt x="0" y="1"/>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7"/>
                <p:cNvSpPr/>
                <p:nvPr/>
              </p:nvSpPr>
              <p:spPr>
                <a:xfrm>
                  <a:off x="16992014" y="6984679"/>
                  <a:ext cx="69130" cy="32689"/>
                </a:xfrm>
                <a:custGeom>
                  <a:rect b="b" l="l" r="r" t="t"/>
                  <a:pathLst>
                    <a:path extrusionOk="0" h="357" w="755">
                      <a:moveTo>
                        <a:pt x="755" y="0"/>
                      </a:moveTo>
                      <a:cubicBezTo>
                        <a:pt x="727" y="35"/>
                        <a:pt x="699" y="63"/>
                        <a:pt x="678" y="91"/>
                      </a:cubicBezTo>
                      <a:lnTo>
                        <a:pt x="629" y="126"/>
                      </a:lnTo>
                      <a:cubicBezTo>
                        <a:pt x="615" y="140"/>
                        <a:pt x="608" y="147"/>
                        <a:pt x="587" y="154"/>
                      </a:cubicBezTo>
                      <a:cubicBezTo>
                        <a:pt x="538" y="203"/>
                        <a:pt x="475" y="224"/>
                        <a:pt x="412" y="238"/>
                      </a:cubicBezTo>
                      <a:cubicBezTo>
                        <a:pt x="399" y="240"/>
                        <a:pt x="384" y="240"/>
                        <a:pt x="370" y="240"/>
                      </a:cubicBezTo>
                      <a:cubicBezTo>
                        <a:pt x="261" y="240"/>
                        <a:pt x="136" y="196"/>
                        <a:pt x="0" y="147"/>
                      </a:cubicBezTo>
                      <a:lnTo>
                        <a:pt x="0" y="147"/>
                      </a:lnTo>
                      <a:cubicBezTo>
                        <a:pt x="49" y="217"/>
                        <a:pt x="105" y="273"/>
                        <a:pt x="196" y="308"/>
                      </a:cubicBezTo>
                      <a:cubicBezTo>
                        <a:pt x="254" y="334"/>
                        <a:pt x="321" y="357"/>
                        <a:pt x="386" y="357"/>
                      </a:cubicBezTo>
                      <a:cubicBezTo>
                        <a:pt x="407" y="357"/>
                        <a:pt x="427" y="355"/>
                        <a:pt x="447" y="350"/>
                      </a:cubicBezTo>
                      <a:cubicBezTo>
                        <a:pt x="538" y="343"/>
                        <a:pt x="615" y="287"/>
                        <a:pt x="664" y="217"/>
                      </a:cubicBezTo>
                      <a:cubicBezTo>
                        <a:pt x="692" y="189"/>
                        <a:pt x="713" y="147"/>
                        <a:pt x="727" y="112"/>
                      </a:cubicBezTo>
                      <a:cubicBezTo>
                        <a:pt x="734" y="77"/>
                        <a:pt x="748" y="35"/>
                        <a:pt x="755" y="0"/>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7"/>
                <p:cNvSpPr/>
                <p:nvPr/>
              </p:nvSpPr>
              <p:spPr>
                <a:xfrm>
                  <a:off x="17038711" y="6894487"/>
                  <a:ext cx="41020" cy="59609"/>
                </a:xfrm>
                <a:custGeom>
                  <a:rect b="b" l="l" r="r" t="t"/>
                  <a:pathLst>
                    <a:path extrusionOk="0" h="651" w="448">
                      <a:moveTo>
                        <a:pt x="0" y="1"/>
                      </a:moveTo>
                      <a:cubicBezTo>
                        <a:pt x="35" y="91"/>
                        <a:pt x="98" y="175"/>
                        <a:pt x="147" y="252"/>
                      </a:cubicBezTo>
                      <a:cubicBezTo>
                        <a:pt x="195" y="312"/>
                        <a:pt x="253" y="372"/>
                        <a:pt x="312" y="427"/>
                      </a:cubicBezTo>
                      <a:lnTo>
                        <a:pt x="312" y="427"/>
                      </a:lnTo>
                      <a:cubicBezTo>
                        <a:pt x="263" y="499"/>
                        <a:pt x="222" y="574"/>
                        <a:pt x="175" y="650"/>
                      </a:cubicBezTo>
                      <a:cubicBezTo>
                        <a:pt x="259" y="594"/>
                        <a:pt x="343" y="510"/>
                        <a:pt x="419" y="441"/>
                      </a:cubicBezTo>
                      <a:lnTo>
                        <a:pt x="447" y="420"/>
                      </a:lnTo>
                      <a:lnTo>
                        <a:pt x="419" y="371"/>
                      </a:lnTo>
                      <a:cubicBezTo>
                        <a:pt x="363" y="294"/>
                        <a:pt x="308" y="224"/>
                        <a:pt x="238" y="161"/>
                      </a:cubicBezTo>
                      <a:cubicBezTo>
                        <a:pt x="168" y="105"/>
                        <a:pt x="84" y="42"/>
                        <a:pt x="0" y="1"/>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7"/>
                <p:cNvSpPr/>
                <p:nvPr/>
              </p:nvSpPr>
              <p:spPr>
                <a:xfrm>
                  <a:off x="16942111" y="6898974"/>
                  <a:ext cx="57684" cy="57778"/>
                </a:xfrm>
                <a:custGeom>
                  <a:rect b="b" l="l" r="r" t="t"/>
                  <a:pathLst>
                    <a:path extrusionOk="0" h="631" w="630">
                      <a:moveTo>
                        <a:pt x="496" y="0"/>
                      </a:moveTo>
                      <a:cubicBezTo>
                        <a:pt x="482" y="14"/>
                        <a:pt x="469" y="28"/>
                        <a:pt x="469" y="42"/>
                      </a:cubicBezTo>
                      <a:cubicBezTo>
                        <a:pt x="496" y="133"/>
                        <a:pt x="510" y="217"/>
                        <a:pt x="510" y="308"/>
                      </a:cubicBezTo>
                      <a:cubicBezTo>
                        <a:pt x="510" y="392"/>
                        <a:pt x="496" y="475"/>
                        <a:pt x="455" y="503"/>
                      </a:cubicBezTo>
                      <a:cubicBezTo>
                        <a:pt x="447" y="508"/>
                        <a:pt x="438" y="510"/>
                        <a:pt x="427" y="510"/>
                      </a:cubicBezTo>
                      <a:cubicBezTo>
                        <a:pt x="386" y="510"/>
                        <a:pt x="321" y="481"/>
                        <a:pt x="266" y="447"/>
                      </a:cubicBezTo>
                      <a:cubicBezTo>
                        <a:pt x="196" y="406"/>
                        <a:pt x="126" y="343"/>
                        <a:pt x="70" y="280"/>
                      </a:cubicBezTo>
                      <a:cubicBezTo>
                        <a:pt x="58" y="272"/>
                        <a:pt x="48" y="268"/>
                        <a:pt x="38" y="268"/>
                      </a:cubicBezTo>
                      <a:cubicBezTo>
                        <a:pt x="31" y="268"/>
                        <a:pt x="23" y="270"/>
                        <a:pt x="14" y="273"/>
                      </a:cubicBezTo>
                      <a:cubicBezTo>
                        <a:pt x="1" y="280"/>
                        <a:pt x="1" y="308"/>
                        <a:pt x="7" y="329"/>
                      </a:cubicBezTo>
                      <a:cubicBezTo>
                        <a:pt x="56" y="413"/>
                        <a:pt x="119" y="482"/>
                        <a:pt x="196" y="545"/>
                      </a:cubicBezTo>
                      <a:cubicBezTo>
                        <a:pt x="245" y="580"/>
                        <a:pt x="287" y="601"/>
                        <a:pt x="336" y="622"/>
                      </a:cubicBezTo>
                      <a:cubicBezTo>
                        <a:pt x="357" y="628"/>
                        <a:pt x="381" y="631"/>
                        <a:pt x="406" y="631"/>
                      </a:cubicBezTo>
                      <a:cubicBezTo>
                        <a:pt x="445" y="631"/>
                        <a:pt x="486" y="623"/>
                        <a:pt x="524" y="601"/>
                      </a:cubicBezTo>
                      <a:cubicBezTo>
                        <a:pt x="573" y="566"/>
                        <a:pt x="608" y="510"/>
                        <a:pt x="615" y="454"/>
                      </a:cubicBezTo>
                      <a:cubicBezTo>
                        <a:pt x="629" y="392"/>
                        <a:pt x="629" y="350"/>
                        <a:pt x="615" y="301"/>
                      </a:cubicBezTo>
                      <a:cubicBezTo>
                        <a:pt x="601" y="203"/>
                        <a:pt x="573" y="112"/>
                        <a:pt x="531" y="28"/>
                      </a:cubicBezTo>
                      <a:cubicBezTo>
                        <a:pt x="524" y="14"/>
                        <a:pt x="510" y="0"/>
                        <a:pt x="496" y="0"/>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7"/>
                <p:cNvSpPr/>
                <p:nvPr/>
              </p:nvSpPr>
              <p:spPr>
                <a:xfrm>
                  <a:off x="17057207" y="6865187"/>
                  <a:ext cx="49993" cy="53016"/>
                </a:xfrm>
                <a:custGeom>
                  <a:rect b="b" l="l" r="r" t="t"/>
                  <a:pathLst>
                    <a:path extrusionOk="0" h="579" w="546">
                      <a:moveTo>
                        <a:pt x="415" y="0"/>
                      </a:moveTo>
                      <a:cubicBezTo>
                        <a:pt x="411" y="0"/>
                        <a:pt x="405" y="2"/>
                        <a:pt x="399" y="6"/>
                      </a:cubicBezTo>
                      <a:cubicBezTo>
                        <a:pt x="385" y="13"/>
                        <a:pt x="371" y="34"/>
                        <a:pt x="371" y="48"/>
                      </a:cubicBezTo>
                      <a:cubicBezTo>
                        <a:pt x="392" y="125"/>
                        <a:pt x="406" y="216"/>
                        <a:pt x="420" y="293"/>
                      </a:cubicBezTo>
                      <a:cubicBezTo>
                        <a:pt x="420" y="335"/>
                        <a:pt x="427" y="369"/>
                        <a:pt x="420" y="404"/>
                      </a:cubicBezTo>
                      <a:cubicBezTo>
                        <a:pt x="420" y="439"/>
                        <a:pt x="399" y="467"/>
                        <a:pt x="392" y="467"/>
                      </a:cubicBezTo>
                      <a:cubicBezTo>
                        <a:pt x="385" y="467"/>
                        <a:pt x="364" y="467"/>
                        <a:pt x="329" y="446"/>
                      </a:cubicBezTo>
                      <a:cubicBezTo>
                        <a:pt x="301" y="432"/>
                        <a:pt x="266" y="404"/>
                        <a:pt x="245" y="383"/>
                      </a:cubicBezTo>
                      <a:cubicBezTo>
                        <a:pt x="182" y="328"/>
                        <a:pt x="120" y="265"/>
                        <a:pt x="71" y="209"/>
                      </a:cubicBezTo>
                      <a:cubicBezTo>
                        <a:pt x="62" y="195"/>
                        <a:pt x="53" y="191"/>
                        <a:pt x="42" y="191"/>
                      </a:cubicBezTo>
                      <a:cubicBezTo>
                        <a:pt x="36" y="191"/>
                        <a:pt x="29" y="192"/>
                        <a:pt x="22" y="195"/>
                      </a:cubicBezTo>
                      <a:cubicBezTo>
                        <a:pt x="8" y="209"/>
                        <a:pt x="1" y="230"/>
                        <a:pt x="8" y="251"/>
                      </a:cubicBezTo>
                      <a:cubicBezTo>
                        <a:pt x="50" y="328"/>
                        <a:pt x="106" y="397"/>
                        <a:pt x="161" y="467"/>
                      </a:cubicBezTo>
                      <a:cubicBezTo>
                        <a:pt x="203" y="495"/>
                        <a:pt x="231" y="530"/>
                        <a:pt x="280" y="558"/>
                      </a:cubicBezTo>
                      <a:cubicBezTo>
                        <a:pt x="301" y="565"/>
                        <a:pt x="322" y="572"/>
                        <a:pt x="357" y="579"/>
                      </a:cubicBezTo>
                      <a:cubicBezTo>
                        <a:pt x="392" y="579"/>
                        <a:pt x="427" y="579"/>
                        <a:pt x="462" y="565"/>
                      </a:cubicBezTo>
                      <a:cubicBezTo>
                        <a:pt x="497" y="544"/>
                        <a:pt x="525" y="509"/>
                        <a:pt x="532" y="481"/>
                      </a:cubicBezTo>
                      <a:cubicBezTo>
                        <a:pt x="539" y="460"/>
                        <a:pt x="546" y="432"/>
                        <a:pt x="546" y="404"/>
                      </a:cubicBezTo>
                      <a:cubicBezTo>
                        <a:pt x="546" y="355"/>
                        <a:pt x="539" y="307"/>
                        <a:pt x="532" y="265"/>
                      </a:cubicBezTo>
                      <a:cubicBezTo>
                        <a:pt x="504" y="167"/>
                        <a:pt x="476" y="90"/>
                        <a:pt x="434" y="13"/>
                      </a:cubicBezTo>
                      <a:cubicBezTo>
                        <a:pt x="429" y="8"/>
                        <a:pt x="424" y="0"/>
                        <a:pt x="415" y="0"/>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7"/>
                <p:cNvSpPr/>
                <p:nvPr/>
              </p:nvSpPr>
              <p:spPr>
                <a:xfrm>
                  <a:off x="16816119" y="6916097"/>
                  <a:ext cx="72975" cy="91199"/>
                </a:xfrm>
                <a:custGeom>
                  <a:rect b="b" l="l" r="r" t="t"/>
                  <a:pathLst>
                    <a:path extrusionOk="0" h="996" w="797">
                      <a:moveTo>
                        <a:pt x="378" y="1"/>
                      </a:moveTo>
                      <a:cubicBezTo>
                        <a:pt x="368" y="1"/>
                        <a:pt x="359" y="1"/>
                        <a:pt x="350" y="2"/>
                      </a:cubicBezTo>
                      <a:cubicBezTo>
                        <a:pt x="154" y="16"/>
                        <a:pt x="0" y="260"/>
                        <a:pt x="28" y="533"/>
                      </a:cubicBezTo>
                      <a:cubicBezTo>
                        <a:pt x="55" y="799"/>
                        <a:pt x="221" y="995"/>
                        <a:pt x="418" y="995"/>
                      </a:cubicBezTo>
                      <a:cubicBezTo>
                        <a:pt x="428" y="995"/>
                        <a:pt x="437" y="995"/>
                        <a:pt x="447" y="994"/>
                      </a:cubicBezTo>
                      <a:cubicBezTo>
                        <a:pt x="650" y="973"/>
                        <a:pt x="797" y="728"/>
                        <a:pt x="769" y="463"/>
                      </a:cubicBezTo>
                      <a:cubicBezTo>
                        <a:pt x="749" y="203"/>
                        <a:pt x="570" y="1"/>
                        <a:pt x="378" y="1"/>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7"/>
                <p:cNvSpPr/>
                <p:nvPr/>
              </p:nvSpPr>
              <p:spPr>
                <a:xfrm>
                  <a:off x="16842947" y="6953363"/>
                  <a:ext cx="26370" cy="28202"/>
                </a:xfrm>
                <a:custGeom>
                  <a:rect b="b" l="l" r="r" t="t"/>
                  <a:pathLst>
                    <a:path extrusionOk="0" h="308" w="288">
                      <a:moveTo>
                        <a:pt x="64" y="0"/>
                      </a:moveTo>
                      <a:cubicBezTo>
                        <a:pt x="36" y="0"/>
                        <a:pt x="15" y="7"/>
                        <a:pt x="8" y="21"/>
                      </a:cubicBezTo>
                      <a:cubicBezTo>
                        <a:pt x="1" y="28"/>
                        <a:pt x="1" y="28"/>
                        <a:pt x="1" y="35"/>
                      </a:cubicBezTo>
                      <a:cubicBezTo>
                        <a:pt x="1" y="56"/>
                        <a:pt x="22" y="56"/>
                        <a:pt x="50" y="63"/>
                      </a:cubicBezTo>
                      <a:cubicBezTo>
                        <a:pt x="78" y="77"/>
                        <a:pt x="113" y="98"/>
                        <a:pt x="140" y="140"/>
                      </a:cubicBezTo>
                      <a:cubicBezTo>
                        <a:pt x="188" y="214"/>
                        <a:pt x="222" y="308"/>
                        <a:pt x="249" y="308"/>
                      </a:cubicBezTo>
                      <a:cubicBezTo>
                        <a:pt x="250" y="308"/>
                        <a:pt x="251" y="308"/>
                        <a:pt x="252" y="308"/>
                      </a:cubicBezTo>
                      <a:cubicBezTo>
                        <a:pt x="273" y="308"/>
                        <a:pt x="287" y="203"/>
                        <a:pt x="210" y="91"/>
                      </a:cubicBezTo>
                      <a:cubicBezTo>
                        <a:pt x="189" y="56"/>
                        <a:pt x="168" y="35"/>
                        <a:pt x="140" y="21"/>
                      </a:cubicBezTo>
                      <a:cubicBezTo>
                        <a:pt x="113" y="0"/>
                        <a:pt x="85" y="0"/>
                        <a:pt x="64" y="0"/>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7"/>
                <p:cNvSpPr/>
                <p:nvPr/>
              </p:nvSpPr>
              <p:spPr>
                <a:xfrm>
                  <a:off x="16757243" y="6765381"/>
                  <a:ext cx="352516" cy="382467"/>
                </a:xfrm>
                <a:custGeom>
                  <a:rect b="b" l="l" r="r" t="t"/>
                  <a:pathLst>
                    <a:path extrusionOk="0" h="4177" w="3850">
                      <a:moveTo>
                        <a:pt x="2427" y="1"/>
                      </a:moveTo>
                      <a:cubicBezTo>
                        <a:pt x="2171" y="1"/>
                        <a:pt x="1879" y="62"/>
                        <a:pt x="1551" y="216"/>
                      </a:cubicBezTo>
                      <a:cubicBezTo>
                        <a:pt x="1" y="950"/>
                        <a:pt x="504" y="4177"/>
                        <a:pt x="504" y="4177"/>
                      </a:cubicBezTo>
                      <a:lnTo>
                        <a:pt x="1677" y="3974"/>
                      </a:lnTo>
                      <a:cubicBezTo>
                        <a:pt x="1677" y="3974"/>
                        <a:pt x="1880" y="2773"/>
                        <a:pt x="1049" y="2395"/>
                      </a:cubicBezTo>
                      <a:cubicBezTo>
                        <a:pt x="993" y="2312"/>
                        <a:pt x="993" y="1900"/>
                        <a:pt x="993" y="1900"/>
                      </a:cubicBezTo>
                      <a:cubicBezTo>
                        <a:pt x="993" y="1900"/>
                        <a:pt x="1586" y="1725"/>
                        <a:pt x="1915" y="621"/>
                      </a:cubicBezTo>
                      <a:cubicBezTo>
                        <a:pt x="1915" y="621"/>
                        <a:pt x="2631" y="1094"/>
                        <a:pt x="3250" y="1094"/>
                      </a:cubicBezTo>
                      <a:cubicBezTo>
                        <a:pt x="3476" y="1094"/>
                        <a:pt x="3689" y="1031"/>
                        <a:pt x="3850" y="859"/>
                      </a:cubicBezTo>
                      <a:cubicBezTo>
                        <a:pt x="3850" y="859"/>
                        <a:pt x="3388" y="1"/>
                        <a:pt x="2427" y="1"/>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7"/>
                <p:cNvSpPr/>
                <p:nvPr/>
              </p:nvSpPr>
              <p:spPr>
                <a:xfrm>
                  <a:off x="16816119" y="6916097"/>
                  <a:ext cx="72975" cy="91199"/>
                </a:xfrm>
                <a:custGeom>
                  <a:rect b="b" l="l" r="r" t="t"/>
                  <a:pathLst>
                    <a:path extrusionOk="0" h="996" w="797">
                      <a:moveTo>
                        <a:pt x="378" y="1"/>
                      </a:moveTo>
                      <a:cubicBezTo>
                        <a:pt x="368" y="1"/>
                        <a:pt x="359" y="1"/>
                        <a:pt x="350" y="2"/>
                      </a:cubicBezTo>
                      <a:cubicBezTo>
                        <a:pt x="154" y="16"/>
                        <a:pt x="0" y="260"/>
                        <a:pt x="28" y="533"/>
                      </a:cubicBezTo>
                      <a:cubicBezTo>
                        <a:pt x="55" y="799"/>
                        <a:pt x="221" y="995"/>
                        <a:pt x="418" y="995"/>
                      </a:cubicBezTo>
                      <a:cubicBezTo>
                        <a:pt x="428" y="995"/>
                        <a:pt x="437" y="995"/>
                        <a:pt x="447" y="994"/>
                      </a:cubicBezTo>
                      <a:cubicBezTo>
                        <a:pt x="650" y="973"/>
                        <a:pt x="797" y="728"/>
                        <a:pt x="769" y="463"/>
                      </a:cubicBezTo>
                      <a:cubicBezTo>
                        <a:pt x="749" y="203"/>
                        <a:pt x="570" y="1"/>
                        <a:pt x="378" y="1"/>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7"/>
                <p:cNvSpPr/>
                <p:nvPr/>
              </p:nvSpPr>
              <p:spPr>
                <a:xfrm>
                  <a:off x="16842947" y="6953363"/>
                  <a:ext cx="26370" cy="28202"/>
                </a:xfrm>
                <a:custGeom>
                  <a:rect b="b" l="l" r="r" t="t"/>
                  <a:pathLst>
                    <a:path extrusionOk="0" h="308" w="288">
                      <a:moveTo>
                        <a:pt x="64" y="0"/>
                      </a:moveTo>
                      <a:cubicBezTo>
                        <a:pt x="36" y="0"/>
                        <a:pt x="15" y="7"/>
                        <a:pt x="8" y="21"/>
                      </a:cubicBezTo>
                      <a:cubicBezTo>
                        <a:pt x="1" y="28"/>
                        <a:pt x="1" y="28"/>
                        <a:pt x="1" y="35"/>
                      </a:cubicBezTo>
                      <a:cubicBezTo>
                        <a:pt x="1" y="56"/>
                        <a:pt x="22" y="56"/>
                        <a:pt x="50" y="63"/>
                      </a:cubicBezTo>
                      <a:cubicBezTo>
                        <a:pt x="78" y="77"/>
                        <a:pt x="113" y="98"/>
                        <a:pt x="140" y="140"/>
                      </a:cubicBezTo>
                      <a:cubicBezTo>
                        <a:pt x="188" y="214"/>
                        <a:pt x="222" y="308"/>
                        <a:pt x="249" y="308"/>
                      </a:cubicBezTo>
                      <a:cubicBezTo>
                        <a:pt x="250" y="308"/>
                        <a:pt x="251" y="308"/>
                        <a:pt x="252" y="308"/>
                      </a:cubicBezTo>
                      <a:cubicBezTo>
                        <a:pt x="273" y="308"/>
                        <a:pt x="287" y="203"/>
                        <a:pt x="210" y="91"/>
                      </a:cubicBezTo>
                      <a:cubicBezTo>
                        <a:pt x="189" y="56"/>
                        <a:pt x="168" y="35"/>
                        <a:pt x="140" y="21"/>
                      </a:cubicBezTo>
                      <a:cubicBezTo>
                        <a:pt x="113" y="0"/>
                        <a:pt x="85" y="0"/>
                        <a:pt x="64" y="0"/>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7"/>
                <p:cNvSpPr/>
                <p:nvPr/>
              </p:nvSpPr>
              <p:spPr>
                <a:xfrm>
                  <a:off x="15508765" y="6598000"/>
                  <a:ext cx="1123197" cy="860070"/>
                </a:xfrm>
                <a:custGeom>
                  <a:rect b="b" l="l" r="r" t="t"/>
                  <a:pathLst>
                    <a:path extrusionOk="0" h="9393" w="12267">
                      <a:moveTo>
                        <a:pt x="1836" y="0"/>
                      </a:moveTo>
                      <a:cubicBezTo>
                        <a:pt x="1812" y="0"/>
                        <a:pt x="1789" y="10"/>
                        <a:pt x="1775" y="32"/>
                      </a:cubicBezTo>
                      <a:cubicBezTo>
                        <a:pt x="1698" y="165"/>
                        <a:pt x="1614" y="361"/>
                        <a:pt x="1656" y="584"/>
                      </a:cubicBezTo>
                      <a:cubicBezTo>
                        <a:pt x="1708" y="833"/>
                        <a:pt x="1687" y="873"/>
                        <a:pt x="1668" y="873"/>
                      </a:cubicBezTo>
                      <a:cubicBezTo>
                        <a:pt x="1658" y="873"/>
                        <a:pt x="1649" y="864"/>
                        <a:pt x="1649" y="864"/>
                      </a:cubicBezTo>
                      <a:cubicBezTo>
                        <a:pt x="1649" y="864"/>
                        <a:pt x="826" y="103"/>
                        <a:pt x="602" y="103"/>
                      </a:cubicBezTo>
                      <a:cubicBezTo>
                        <a:pt x="591" y="103"/>
                        <a:pt x="581" y="105"/>
                        <a:pt x="573" y="109"/>
                      </a:cubicBezTo>
                      <a:cubicBezTo>
                        <a:pt x="511" y="144"/>
                        <a:pt x="643" y="354"/>
                        <a:pt x="790" y="458"/>
                      </a:cubicBezTo>
                      <a:cubicBezTo>
                        <a:pt x="930" y="563"/>
                        <a:pt x="1104" y="738"/>
                        <a:pt x="1104" y="738"/>
                      </a:cubicBezTo>
                      <a:cubicBezTo>
                        <a:pt x="1104" y="738"/>
                        <a:pt x="457" y="291"/>
                        <a:pt x="220" y="291"/>
                      </a:cubicBezTo>
                      <a:cubicBezTo>
                        <a:pt x="192" y="291"/>
                        <a:pt x="169" y="298"/>
                        <a:pt x="154" y="312"/>
                      </a:cubicBezTo>
                      <a:cubicBezTo>
                        <a:pt x="154" y="312"/>
                        <a:pt x="91" y="389"/>
                        <a:pt x="350" y="549"/>
                      </a:cubicBezTo>
                      <a:cubicBezTo>
                        <a:pt x="699" y="773"/>
                        <a:pt x="881" y="1031"/>
                        <a:pt x="881" y="1031"/>
                      </a:cubicBezTo>
                      <a:cubicBezTo>
                        <a:pt x="881" y="1031"/>
                        <a:pt x="280" y="647"/>
                        <a:pt x="137" y="647"/>
                      </a:cubicBezTo>
                      <a:cubicBezTo>
                        <a:pt x="126" y="647"/>
                        <a:pt x="117" y="649"/>
                        <a:pt x="112" y="654"/>
                      </a:cubicBezTo>
                      <a:cubicBezTo>
                        <a:pt x="1" y="766"/>
                        <a:pt x="713" y="1220"/>
                        <a:pt x="860" y="1394"/>
                      </a:cubicBezTo>
                      <a:cubicBezTo>
                        <a:pt x="860" y="1394"/>
                        <a:pt x="491" y="1122"/>
                        <a:pt x="385" y="1122"/>
                      </a:cubicBezTo>
                      <a:cubicBezTo>
                        <a:pt x="366" y="1122"/>
                        <a:pt x="356" y="1130"/>
                        <a:pt x="357" y="1150"/>
                      </a:cubicBezTo>
                      <a:cubicBezTo>
                        <a:pt x="364" y="1283"/>
                        <a:pt x="1188" y="1751"/>
                        <a:pt x="1684" y="2254"/>
                      </a:cubicBezTo>
                      <a:cubicBezTo>
                        <a:pt x="2452" y="3197"/>
                        <a:pt x="4632" y="5788"/>
                        <a:pt x="5729" y="6459"/>
                      </a:cubicBezTo>
                      <a:cubicBezTo>
                        <a:pt x="7370" y="7751"/>
                        <a:pt x="11114" y="9393"/>
                        <a:pt x="11114" y="9393"/>
                      </a:cubicBezTo>
                      <a:lnTo>
                        <a:pt x="12267" y="7758"/>
                      </a:lnTo>
                      <a:lnTo>
                        <a:pt x="5917" y="4852"/>
                      </a:lnTo>
                      <a:lnTo>
                        <a:pt x="2529" y="1772"/>
                      </a:lnTo>
                      <a:cubicBezTo>
                        <a:pt x="2529" y="1772"/>
                        <a:pt x="2243" y="1150"/>
                        <a:pt x="2187" y="1059"/>
                      </a:cubicBezTo>
                      <a:cubicBezTo>
                        <a:pt x="2096" y="919"/>
                        <a:pt x="1943" y="333"/>
                        <a:pt x="1922" y="67"/>
                      </a:cubicBezTo>
                      <a:cubicBezTo>
                        <a:pt x="1913" y="25"/>
                        <a:pt x="1874" y="0"/>
                        <a:pt x="1836" y="0"/>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7"/>
                <p:cNvSpPr/>
                <p:nvPr/>
              </p:nvSpPr>
              <p:spPr>
                <a:xfrm>
                  <a:off x="16537214" y="7950505"/>
                  <a:ext cx="833493" cy="883328"/>
                </a:xfrm>
                <a:custGeom>
                  <a:rect b="b" l="l" r="r" t="t"/>
                  <a:pathLst>
                    <a:path extrusionOk="0" h="9647" w="9103">
                      <a:moveTo>
                        <a:pt x="1922" y="0"/>
                      </a:moveTo>
                      <a:cubicBezTo>
                        <a:pt x="1922" y="0"/>
                        <a:pt x="350" y="3248"/>
                        <a:pt x="175" y="5735"/>
                      </a:cubicBezTo>
                      <a:cubicBezTo>
                        <a:pt x="1" y="8222"/>
                        <a:pt x="378" y="9647"/>
                        <a:pt x="378" y="9647"/>
                      </a:cubicBezTo>
                      <a:lnTo>
                        <a:pt x="4283" y="9647"/>
                      </a:lnTo>
                      <a:lnTo>
                        <a:pt x="4604" y="5525"/>
                      </a:lnTo>
                      <a:lnTo>
                        <a:pt x="4925" y="9647"/>
                      </a:lnTo>
                      <a:lnTo>
                        <a:pt x="8739" y="9647"/>
                      </a:lnTo>
                      <a:cubicBezTo>
                        <a:pt x="8732" y="9640"/>
                        <a:pt x="9103" y="8222"/>
                        <a:pt x="8935" y="5735"/>
                      </a:cubicBezTo>
                      <a:cubicBezTo>
                        <a:pt x="8760" y="3248"/>
                        <a:pt x="7272" y="0"/>
                        <a:pt x="7272" y="0"/>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7"/>
                <p:cNvSpPr/>
                <p:nvPr/>
              </p:nvSpPr>
              <p:spPr>
                <a:xfrm>
                  <a:off x="16610832" y="8121273"/>
                  <a:ext cx="158678" cy="322492"/>
                </a:xfrm>
                <a:custGeom>
                  <a:rect b="b" l="l" r="r" t="t"/>
                  <a:pathLst>
                    <a:path extrusionOk="0" h="3522" w="1733">
                      <a:moveTo>
                        <a:pt x="1697" y="0"/>
                      </a:moveTo>
                      <a:cubicBezTo>
                        <a:pt x="1656" y="0"/>
                        <a:pt x="1260" y="770"/>
                        <a:pt x="803" y="1733"/>
                      </a:cubicBezTo>
                      <a:cubicBezTo>
                        <a:pt x="342" y="2703"/>
                        <a:pt x="0" y="3507"/>
                        <a:pt x="35" y="3521"/>
                      </a:cubicBezTo>
                      <a:cubicBezTo>
                        <a:pt x="36" y="3521"/>
                        <a:pt x="36" y="3521"/>
                        <a:pt x="37" y="3521"/>
                      </a:cubicBezTo>
                      <a:cubicBezTo>
                        <a:pt x="80" y="3521"/>
                        <a:pt x="467" y="2747"/>
                        <a:pt x="929" y="1795"/>
                      </a:cubicBezTo>
                      <a:cubicBezTo>
                        <a:pt x="1390" y="824"/>
                        <a:pt x="1732" y="21"/>
                        <a:pt x="1698" y="0"/>
                      </a:cubicBezTo>
                      <a:cubicBezTo>
                        <a:pt x="1697" y="0"/>
                        <a:pt x="1697" y="0"/>
                        <a:pt x="1697" y="0"/>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7"/>
                <p:cNvSpPr/>
                <p:nvPr/>
              </p:nvSpPr>
              <p:spPr>
                <a:xfrm>
                  <a:off x="16885158" y="8398440"/>
                  <a:ext cx="74990" cy="58418"/>
                </a:xfrm>
                <a:custGeom>
                  <a:rect b="b" l="l" r="r" t="t"/>
                  <a:pathLst>
                    <a:path extrusionOk="0" h="638" w="819">
                      <a:moveTo>
                        <a:pt x="42" y="1"/>
                      </a:moveTo>
                      <a:cubicBezTo>
                        <a:pt x="36" y="1"/>
                        <a:pt x="32" y="2"/>
                        <a:pt x="29" y="5"/>
                      </a:cubicBezTo>
                      <a:cubicBezTo>
                        <a:pt x="1" y="33"/>
                        <a:pt x="161" y="200"/>
                        <a:pt x="364" y="375"/>
                      </a:cubicBezTo>
                      <a:cubicBezTo>
                        <a:pt x="552" y="532"/>
                        <a:pt x="729" y="638"/>
                        <a:pt x="783" y="638"/>
                      </a:cubicBezTo>
                      <a:cubicBezTo>
                        <a:pt x="790" y="638"/>
                        <a:pt x="794" y="636"/>
                        <a:pt x="797" y="633"/>
                      </a:cubicBezTo>
                      <a:cubicBezTo>
                        <a:pt x="818" y="599"/>
                        <a:pt x="664" y="431"/>
                        <a:pt x="455" y="270"/>
                      </a:cubicBezTo>
                      <a:cubicBezTo>
                        <a:pt x="266" y="113"/>
                        <a:pt x="94" y="1"/>
                        <a:pt x="42" y="1"/>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7"/>
                <p:cNvSpPr/>
                <p:nvPr/>
              </p:nvSpPr>
              <p:spPr>
                <a:xfrm>
                  <a:off x="17118006" y="8121273"/>
                  <a:ext cx="191915" cy="322492"/>
                </a:xfrm>
                <a:custGeom>
                  <a:rect b="b" l="l" r="r" t="t"/>
                  <a:pathLst>
                    <a:path extrusionOk="0" h="3522" w="2096">
                      <a:moveTo>
                        <a:pt x="36" y="0"/>
                      </a:moveTo>
                      <a:cubicBezTo>
                        <a:pt x="36" y="0"/>
                        <a:pt x="36" y="0"/>
                        <a:pt x="35" y="0"/>
                      </a:cubicBezTo>
                      <a:cubicBezTo>
                        <a:pt x="0" y="21"/>
                        <a:pt x="427" y="824"/>
                        <a:pt x="985" y="1795"/>
                      </a:cubicBezTo>
                      <a:cubicBezTo>
                        <a:pt x="1537" y="2760"/>
                        <a:pt x="2013" y="3521"/>
                        <a:pt x="2059" y="3521"/>
                      </a:cubicBezTo>
                      <a:cubicBezTo>
                        <a:pt x="2060" y="3521"/>
                        <a:pt x="2061" y="3521"/>
                        <a:pt x="2061" y="3521"/>
                      </a:cubicBezTo>
                      <a:cubicBezTo>
                        <a:pt x="2096" y="3507"/>
                        <a:pt x="1663" y="2703"/>
                        <a:pt x="1111" y="1733"/>
                      </a:cubicBezTo>
                      <a:cubicBezTo>
                        <a:pt x="550" y="763"/>
                        <a:pt x="79" y="0"/>
                        <a:pt x="36" y="0"/>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7"/>
                <p:cNvSpPr/>
                <p:nvPr/>
              </p:nvSpPr>
              <p:spPr>
                <a:xfrm>
                  <a:off x="16264170" y="7097212"/>
                  <a:ext cx="1293961" cy="852745"/>
                </a:xfrm>
                <a:custGeom>
                  <a:rect b="b" l="l" r="r" t="t"/>
                  <a:pathLst>
                    <a:path extrusionOk="0" h="9313" w="14132">
                      <a:moveTo>
                        <a:pt x="13656" y="1"/>
                      </a:moveTo>
                      <a:cubicBezTo>
                        <a:pt x="13656" y="1"/>
                        <a:pt x="11156" y="1091"/>
                        <a:pt x="10268" y="1251"/>
                      </a:cubicBezTo>
                      <a:cubicBezTo>
                        <a:pt x="9884" y="1321"/>
                        <a:pt x="9367" y="1349"/>
                        <a:pt x="8802" y="1363"/>
                      </a:cubicBezTo>
                      <a:cubicBezTo>
                        <a:pt x="8756" y="1765"/>
                        <a:pt x="8246" y="1958"/>
                        <a:pt x="7735" y="1958"/>
                      </a:cubicBezTo>
                      <a:cubicBezTo>
                        <a:pt x="7223" y="1958"/>
                        <a:pt x="6709" y="1765"/>
                        <a:pt x="6657" y="1391"/>
                      </a:cubicBezTo>
                      <a:cubicBezTo>
                        <a:pt x="5882" y="1403"/>
                        <a:pt x="5161" y="1583"/>
                        <a:pt x="4686" y="1583"/>
                      </a:cubicBezTo>
                      <a:cubicBezTo>
                        <a:pt x="4621" y="1583"/>
                        <a:pt x="4561" y="1580"/>
                        <a:pt x="4506" y="1573"/>
                      </a:cubicBezTo>
                      <a:cubicBezTo>
                        <a:pt x="2829" y="1384"/>
                        <a:pt x="510" y="483"/>
                        <a:pt x="510" y="483"/>
                      </a:cubicBezTo>
                      <a:lnTo>
                        <a:pt x="0" y="3060"/>
                      </a:lnTo>
                      <a:lnTo>
                        <a:pt x="4017" y="5296"/>
                      </a:lnTo>
                      <a:lnTo>
                        <a:pt x="4897" y="9312"/>
                      </a:lnTo>
                      <a:lnTo>
                        <a:pt x="10261" y="9312"/>
                      </a:lnTo>
                      <a:lnTo>
                        <a:pt x="11037" y="5275"/>
                      </a:lnTo>
                      <a:lnTo>
                        <a:pt x="14131" y="2781"/>
                      </a:lnTo>
                      <a:lnTo>
                        <a:pt x="13656" y="1"/>
                      </a:ln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7"/>
                <p:cNvSpPr/>
                <p:nvPr/>
              </p:nvSpPr>
              <p:spPr>
                <a:xfrm>
                  <a:off x="16617241" y="7476473"/>
                  <a:ext cx="42302" cy="170952"/>
                </a:xfrm>
                <a:custGeom>
                  <a:rect b="b" l="l" r="r" t="t"/>
                  <a:pathLst>
                    <a:path extrusionOk="0" h="1867" w="462">
                      <a:moveTo>
                        <a:pt x="38" y="0"/>
                      </a:moveTo>
                      <a:cubicBezTo>
                        <a:pt x="37" y="0"/>
                        <a:pt x="36" y="1"/>
                        <a:pt x="35" y="1"/>
                      </a:cubicBezTo>
                      <a:cubicBezTo>
                        <a:pt x="0" y="15"/>
                        <a:pt x="126" y="420"/>
                        <a:pt x="231" y="930"/>
                      </a:cubicBezTo>
                      <a:cubicBezTo>
                        <a:pt x="321" y="1447"/>
                        <a:pt x="356" y="1866"/>
                        <a:pt x="405" y="1866"/>
                      </a:cubicBezTo>
                      <a:cubicBezTo>
                        <a:pt x="440" y="1866"/>
                        <a:pt x="461" y="1433"/>
                        <a:pt x="356" y="909"/>
                      </a:cubicBezTo>
                      <a:cubicBezTo>
                        <a:pt x="268" y="398"/>
                        <a:pt x="80" y="0"/>
                        <a:pt x="38" y="0"/>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7"/>
                <p:cNvSpPr/>
                <p:nvPr/>
              </p:nvSpPr>
              <p:spPr>
                <a:xfrm>
                  <a:off x="17261945" y="7470064"/>
                  <a:ext cx="38456" cy="163901"/>
                </a:xfrm>
                <a:custGeom>
                  <a:rect b="b" l="l" r="r" t="t"/>
                  <a:pathLst>
                    <a:path extrusionOk="0" h="1790" w="420">
                      <a:moveTo>
                        <a:pt x="382" y="1"/>
                      </a:moveTo>
                      <a:cubicBezTo>
                        <a:pt x="345" y="1"/>
                        <a:pt x="222" y="394"/>
                        <a:pt x="126" y="881"/>
                      </a:cubicBezTo>
                      <a:cubicBezTo>
                        <a:pt x="35" y="1377"/>
                        <a:pt x="0" y="1782"/>
                        <a:pt x="35" y="1789"/>
                      </a:cubicBezTo>
                      <a:cubicBezTo>
                        <a:pt x="70" y="1789"/>
                        <a:pt x="161" y="1398"/>
                        <a:pt x="259" y="909"/>
                      </a:cubicBezTo>
                      <a:cubicBezTo>
                        <a:pt x="356" y="413"/>
                        <a:pt x="419" y="8"/>
                        <a:pt x="384" y="1"/>
                      </a:cubicBezTo>
                      <a:cubicBezTo>
                        <a:pt x="384" y="1"/>
                        <a:pt x="383" y="1"/>
                        <a:pt x="382" y="1"/>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7"/>
                <p:cNvSpPr/>
                <p:nvPr/>
              </p:nvSpPr>
              <p:spPr>
                <a:xfrm>
                  <a:off x="16830861" y="7622336"/>
                  <a:ext cx="308932" cy="241365"/>
                </a:xfrm>
                <a:custGeom>
                  <a:rect b="b" l="l" r="r" t="t"/>
                  <a:pathLst>
                    <a:path extrusionOk="0" h="2636" w="3374">
                      <a:moveTo>
                        <a:pt x="3358" y="0"/>
                      </a:moveTo>
                      <a:cubicBezTo>
                        <a:pt x="3314" y="0"/>
                        <a:pt x="2683" y="710"/>
                        <a:pt x="1774" y="1426"/>
                      </a:cubicBezTo>
                      <a:cubicBezTo>
                        <a:pt x="852" y="2152"/>
                        <a:pt x="0" y="2599"/>
                        <a:pt x="14" y="2634"/>
                      </a:cubicBezTo>
                      <a:cubicBezTo>
                        <a:pt x="15" y="2635"/>
                        <a:pt x="17" y="2636"/>
                        <a:pt x="20" y="2636"/>
                      </a:cubicBezTo>
                      <a:cubicBezTo>
                        <a:pt x="60" y="2636"/>
                        <a:pt x="275" y="2550"/>
                        <a:pt x="587" y="2369"/>
                      </a:cubicBezTo>
                      <a:cubicBezTo>
                        <a:pt x="922" y="2187"/>
                        <a:pt x="1376" y="1901"/>
                        <a:pt x="1851" y="1530"/>
                      </a:cubicBezTo>
                      <a:cubicBezTo>
                        <a:pt x="2326" y="1167"/>
                        <a:pt x="2703" y="790"/>
                        <a:pt x="2969" y="504"/>
                      </a:cubicBezTo>
                      <a:cubicBezTo>
                        <a:pt x="3227" y="210"/>
                        <a:pt x="3374" y="15"/>
                        <a:pt x="3360" y="1"/>
                      </a:cubicBezTo>
                      <a:cubicBezTo>
                        <a:pt x="3360" y="0"/>
                        <a:pt x="3359" y="0"/>
                        <a:pt x="3358" y="0"/>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1" name="Google Shape;431;p27"/>
            <p:cNvGrpSpPr/>
            <p:nvPr/>
          </p:nvGrpSpPr>
          <p:grpSpPr>
            <a:xfrm>
              <a:off x="5094502" y="3286501"/>
              <a:ext cx="1752928" cy="1856406"/>
              <a:chOff x="17519698" y="6868117"/>
              <a:chExt cx="1855539" cy="1965074"/>
            </a:xfrm>
          </p:grpSpPr>
          <p:sp>
            <p:nvSpPr>
              <p:cNvPr id="432" name="Google Shape;432;p27"/>
              <p:cNvSpPr/>
              <p:nvPr/>
            </p:nvSpPr>
            <p:spPr>
              <a:xfrm>
                <a:off x="18346066" y="8047655"/>
                <a:ext cx="783500" cy="785536"/>
              </a:xfrm>
              <a:custGeom>
                <a:rect b="b" l="l" r="r" t="t"/>
                <a:pathLst>
                  <a:path extrusionOk="0" h="8579" w="8557">
                    <a:moveTo>
                      <a:pt x="1551" y="1"/>
                    </a:moveTo>
                    <a:lnTo>
                      <a:pt x="1502" y="588"/>
                    </a:lnTo>
                    <a:cubicBezTo>
                      <a:pt x="740" y="1768"/>
                      <a:pt x="279" y="4884"/>
                      <a:pt x="0" y="8579"/>
                    </a:cubicBezTo>
                    <a:lnTo>
                      <a:pt x="3751" y="8579"/>
                    </a:lnTo>
                    <a:lnTo>
                      <a:pt x="4003" y="6371"/>
                    </a:lnTo>
                    <a:lnTo>
                      <a:pt x="4261" y="8579"/>
                    </a:lnTo>
                    <a:lnTo>
                      <a:pt x="8557" y="8579"/>
                    </a:lnTo>
                    <a:lnTo>
                      <a:pt x="8557" y="8167"/>
                    </a:lnTo>
                    <a:cubicBezTo>
                      <a:pt x="8410" y="4017"/>
                      <a:pt x="7537" y="1601"/>
                      <a:pt x="6943" y="616"/>
                    </a:cubicBezTo>
                    <a:lnTo>
                      <a:pt x="6643" y="1"/>
                    </a:ln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7"/>
              <p:cNvSpPr/>
              <p:nvPr/>
            </p:nvSpPr>
            <p:spPr>
              <a:xfrm>
                <a:off x="18894169" y="8235729"/>
                <a:ext cx="192556" cy="181757"/>
              </a:xfrm>
              <a:custGeom>
                <a:rect b="b" l="l" r="r" t="t"/>
                <a:pathLst>
                  <a:path extrusionOk="0" h="1985" w="2103">
                    <a:moveTo>
                      <a:pt x="1768" y="1"/>
                    </a:moveTo>
                    <a:lnTo>
                      <a:pt x="0" y="825"/>
                    </a:lnTo>
                    <a:lnTo>
                      <a:pt x="804" y="1984"/>
                    </a:lnTo>
                    <a:cubicBezTo>
                      <a:pt x="804" y="1984"/>
                      <a:pt x="2103" y="1174"/>
                      <a:pt x="2089" y="671"/>
                    </a:cubicBezTo>
                    <a:lnTo>
                      <a:pt x="1768" y="1"/>
                    </a:ln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7"/>
              <p:cNvSpPr/>
              <p:nvPr/>
            </p:nvSpPr>
            <p:spPr>
              <a:xfrm>
                <a:off x="18797569" y="8199286"/>
                <a:ext cx="240626" cy="304545"/>
              </a:xfrm>
              <a:custGeom>
                <a:rect b="b" l="l" r="r" t="t"/>
                <a:pathLst>
                  <a:path extrusionOk="0" h="3326" w="2628">
                    <a:moveTo>
                      <a:pt x="874" y="0"/>
                    </a:moveTo>
                    <a:lnTo>
                      <a:pt x="1" y="1230"/>
                    </a:lnTo>
                    <a:lnTo>
                      <a:pt x="1447" y="3325"/>
                    </a:lnTo>
                    <a:lnTo>
                      <a:pt x="2627" y="3109"/>
                    </a:lnTo>
                    <a:lnTo>
                      <a:pt x="874" y="0"/>
                    </a:ln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7"/>
              <p:cNvSpPr/>
              <p:nvPr/>
            </p:nvSpPr>
            <p:spPr>
              <a:xfrm>
                <a:off x="18660680" y="8336817"/>
                <a:ext cx="55121" cy="294290"/>
              </a:xfrm>
              <a:custGeom>
                <a:rect b="b" l="l" r="r" t="t"/>
                <a:pathLst>
                  <a:path extrusionOk="0" h="3214" w="602">
                    <a:moveTo>
                      <a:pt x="37" y="0"/>
                    </a:moveTo>
                    <a:cubicBezTo>
                      <a:pt x="36" y="0"/>
                      <a:pt x="36" y="0"/>
                      <a:pt x="36" y="0"/>
                    </a:cubicBezTo>
                    <a:cubicBezTo>
                      <a:pt x="1" y="7"/>
                      <a:pt x="99" y="720"/>
                      <a:pt x="245" y="1614"/>
                    </a:cubicBezTo>
                    <a:cubicBezTo>
                      <a:pt x="391" y="2497"/>
                      <a:pt x="544" y="3213"/>
                      <a:pt x="580" y="3213"/>
                    </a:cubicBezTo>
                    <a:cubicBezTo>
                      <a:pt x="580" y="3213"/>
                      <a:pt x="580" y="3213"/>
                      <a:pt x="581" y="3213"/>
                    </a:cubicBezTo>
                    <a:cubicBezTo>
                      <a:pt x="601" y="3199"/>
                      <a:pt x="511" y="2480"/>
                      <a:pt x="371" y="1593"/>
                    </a:cubicBezTo>
                    <a:cubicBezTo>
                      <a:pt x="219" y="714"/>
                      <a:pt x="73" y="0"/>
                      <a:pt x="37" y="0"/>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7"/>
              <p:cNvSpPr/>
              <p:nvPr/>
            </p:nvSpPr>
            <p:spPr>
              <a:xfrm>
                <a:off x="18860931" y="8173648"/>
                <a:ext cx="139450" cy="243838"/>
              </a:xfrm>
              <a:custGeom>
                <a:rect b="b" l="l" r="r" t="t"/>
                <a:pathLst>
                  <a:path extrusionOk="0" h="2663" w="1523">
                    <a:moveTo>
                      <a:pt x="36" y="0"/>
                    </a:moveTo>
                    <a:cubicBezTo>
                      <a:pt x="36" y="0"/>
                      <a:pt x="35" y="1"/>
                      <a:pt x="35" y="1"/>
                    </a:cubicBezTo>
                    <a:cubicBezTo>
                      <a:pt x="0" y="15"/>
                      <a:pt x="300" y="630"/>
                      <a:pt x="713" y="1363"/>
                    </a:cubicBezTo>
                    <a:cubicBezTo>
                      <a:pt x="1113" y="2088"/>
                      <a:pt x="1466" y="2663"/>
                      <a:pt x="1501" y="2663"/>
                    </a:cubicBezTo>
                    <a:cubicBezTo>
                      <a:pt x="1501" y="2663"/>
                      <a:pt x="1502" y="2663"/>
                      <a:pt x="1502" y="2662"/>
                    </a:cubicBezTo>
                    <a:cubicBezTo>
                      <a:pt x="1523" y="2641"/>
                      <a:pt x="1223" y="2041"/>
                      <a:pt x="817" y="1300"/>
                    </a:cubicBezTo>
                    <a:cubicBezTo>
                      <a:pt x="426" y="580"/>
                      <a:pt x="69" y="0"/>
                      <a:pt x="36" y="0"/>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7"/>
              <p:cNvSpPr/>
              <p:nvPr/>
            </p:nvSpPr>
            <p:spPr>
              <a:xfrm>
                <a:off x="18411259" y="8164034"/>
                <a:ext cx="111340" cy="253452"/>
              </a:xfrm>
              <a:custGeom>
                <a:rect b="b" l="l" r="r" t="t"/>
                <a:pathLst>
                  <a:path extrusionOk="0" h="2768" w="1216">
                    <a:moveTo>
                      <a:pt x="1179" y="1"/>
                    </a:moveTo>
                    <a:cubicBezTo>
                      <a:pt x="1137" y="1"/>
                      <a:pt x="861" y="608"/>
                      <a:pt x="552" y="1363"/>
                    </a:cubicBezTo>
                    <a:cubicBezTo>
                      <a:pt x="238" y="2118"/>
                      <a:pt x="1" y="2760"/>
                      <a:pt x="35" y="2767"/>
                    </a:cubicBezTo>
                    <a:cubicBezTo>
                      <a:pt x="36" y="2768"/>
                      <a:pt x="36" y="2768"/>
                      <a:pt x="37" y="2768"/>
                    </a:cubicBezTo>
                    <a:cubicBezTo>
                      <a:pt x="77" y="2768"/>
                      <a:pt x="353" y="2165"/>
                      <a:pt x="664" y="1405"/>
                    </a:cubicBezTo>
                    <a:cubicBezTo>
                      <a:pt x="978" y="644"/>
                      <a:pt x="1216" y="8"/>
                      <a:pt x="1181" y="1"/>
                    </a:cubicBezTo>
                    <a:cubicBezTo>
                      <a:pt x="1180" y="1"/>
                      <a:pt x="1180" y="1"/>
                      <a:pt x="1179" y="1"/>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7"/>
              <p:cNvSpPr/>
              <p:nvPr/>
            </p:nvSpPr>
            <p:spPr>
              <a:xfrm>
                <a:off x="18502091" y="6971127"/>
                <a:ext cx="468892" cy="411493"/>
              </a:xfrm>
              <a:custGeom>
                <a:rect b="b" l="l" r="r" t="t"/>
                <a:pathLst>
                  <a:path extrusionOk="0" h="4494" w="5121">
                    <a:moveTo>
                      <a:pt x="2263" y="1"/>
                    </a:moveTo>
                    <a:cubicBezTo>
                      <a:pt x="726" y="1"/>
                      <a:pt x="219" y="1489"/>
                      <a:pt x="440" y="2146"/>
                    </a:cubicBezTo>
                    <a:cubicBezTo>
                      <a:pt x="657" y="2831"/>
                      <a:pt x="0" y="3445"/>
                      <a:pt x="0" y="3445"/>
                    </a:cubicBezTo>
                    <a:lnTo>
                      <a:pt x="4171" y="4493"/>
                    </a:lnTo>
                    <a:cubicBezTo>
                      <a:pt x="4171" y="4493"/>
                      <a:pt x="5121" y="3264"/>
                      <a:pt x="4303" y="2370"/>
                    </a:cubicBezTo>
                    <a:cubicBezTo>
                      <a:pt x="3493" y="1469"/>
                      <a:pt x="4157" y="141"/>
                      <a:pt x="2459" y="9"/>
                    </a:cubicBezTo>
                    <a:cubicBezTo>
                      <a:pt x="2392" y="3"/>
                      <a:pt x="2326" y="1"/>
                      <a:pt x="2263" y="1"/>
                    </a:cubicBezTo>
                    <a:close/>
                  </a:path>
                </a:pathLst>
              </a:custGeom>
              <a:solidFill>
                <a:schemeClr val="lt1"/>
              </a:solidFill>
              <a:ln cap="flat" cmpd="sng" w="114300">
                <a:solidFill>
                  <a:schemeClr val="lt1"/>
                </a:solidFill>
                <a:prstDash val="solid"/>
                <a:miter lim="698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7"/>
              <p:cNvSpPr/>
              <p:nvPr/>
            </p:nvSpPr>
            <p:spPr>
              <a:xfrm>
                <a:off x="18555198" y="7019840"/>
                <a:ext cx="264890" cy="512672"/>
              </a:xfrm>
              <a:custGeom>
                <a:rect b="b" l="l" r="r" t="t"/>
                <a:pathLst>
                  <a:path extrusionOk="0" h="5599" w="2893">
                    <a:moveTo>
                      <a:pt x="1670" y="1"/>
                    </a:moveTo>
                    <a:cubicBezTo>
                      <a:pt x="978" y="1"/>
                      <a:pt x="384" y="497"/>
                      <a:pt x="238" y="1181"/>
                    </a:cubicBezTo>
                    <a:cubicBezTo>
                      <a:pt x="70" y="1936"/>
                      <a:pt x="0" y="3039"/>
                      <a:pt x="859" y="3388"/>
                    </a:cubicBezTo>
                    <a:lnTo>
                      <a:pt x="699" y="4876"/>
                    </a:lnTo>
                    <a:cubicBezTo>
                      <a:pt x="786" y="5373"/>
                      <a:pt x="1157" y="5599"/>
                      <a:pt x="1556" y="5599"/>
                    </a:cubicBezTo>
                    <a:cubicBezTo>
                      <a:pt x="1988" y="5599"/>
                      <a:pt x="2452" y="5334"/>
                      <a:pt x="2627" y="4862"/>
                    </a:cubicBezTo>
                    <a:lnTo>
                      <a:pt x="2864" y="2096"/>
                    </a:lnTo>
                    <a:cubicBezTo>
                      <a:pt x="2892" y="1838"/>
                      <a:pt x="2892" y="1572"/>
                      <a:pt x="2857" y="1314"/>
                    </a:cubicBezTo>
                    <a:cubicBezTo>
                      <a:pt x="2794" y="846"/>
                      <a:pt x="2648" y="385"/>
                      <a:pt x="2298" y="175"/>
                    </a:cubicBezTo>
                    <a:cubicBezTo>
                      <a:pt x="2096" y="43"/>
                      <a:pt x="1879" y="1"/>
                      <a:pt x="1670" y="1"/>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7"/>
              <p:cNvSpPr/>
              <p:nvPr/>
            </p:nvSpPr>
            <p:spPr>
              <a:xfrm>
                <a:off x="18628083" y="7315319"/>
                <a:ext cx="98613" cy="73710"/>
              </a:xfrm>
              <a:custGeom>
                <a:rect b="b" l="l" r="r" t="t"/>
                <a:pathLst>
                  <a:path extrusionOk="0" h="805" w="1077">
                    <a:moveTo>
                      <a:pt x="1076" y="1"/>
                    </a:moveTo>
                    <a:lnTo>
                      <a:pt x="1076" y="1"/>
                    </a:lnTo>
                    <a:cubicBezTo>
                      <a:pt x="790" y="154"/>
                      <a:pt x="553" y="194"/>
                      <a:pt x="380" y="194"/>
                    </a:cubicBezTo>
                    <a:cubicBezTo>
                      <a:pt x="182" y="194"/>
                      <a:pt x="70" y="141"/>
                      <a:pt x="70" y="141"/>
                    </a:cubicBezTo>
                    <a:lnTo>
                      <a:pt x="1" y="804"/>
                    </a:lnTo>
                    <a:cubicBezTo>
                      <a:pt x="692" y="629"/>
                      <a:pt x="1076" y="1"/>
                      <a:pt x="1076" y="1"/>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7"/>
              <p:cNvSpPr/>
              <p:nvPr/>
            </p:nvSpPr>
            <p:spPr>
              <a:xfrm>
                <a:off x="18634493" y="7314678"/>
                <a:ext cx="91563" cy="22525"/>
              </a:xfrm>
              <a:custGeom>
                <a:rect b="b" l="l" r="r" t="t"/>
                <a:pathLst>
                  <a:path extrusionOk="0" h="246" w="1000">
                    <a:moveTo>
                      <a:pt x="999" y="1"/>
                    </a:moveTo>
                    <a:lnTo>
                      <a:pt x="999" y="1"/>
                    </a:lnTo>
                    <a:cubicBezTo>
                      <a:pt x="950" y="15"/>
                      <a:pt x="908" y="29"/>
                      <a:pt x="867" y="36"/>
                    </a:cubicBezTo>
                    <a:cubicBezTo>
                      <a:pt x="832" y="43"/>
                      <a:pt x="783" y="64"/>
                      <a:pt x="741" y="71"/>
                    </a:cubicBezTo>
                    <a:cubicBezTo>
                      <a:pt x="664" y="92"/>
                      <a:pt x="573" y="106"/>
                      <a:pt x="496" y="127"/>
                    </a:cubicBezTo>
                    <a:cubicBezTo>
                      <a:pt x="419" y="141"/>
                      <a:pt x="343" y="148"/>
                      <a:pt x="252" y="161"/>
                    </a:cubicBezTo>
                    <a:cubicBezTo>
                      <a:pt x="224" y="164"/>
                      <a:pt x="194" y="166"/>
                      <a:pt x="163" y="166"/>
                    </a:cubicBezTo>
                    <a:cubicBezTo>
                      <a:pt x="109" y="166"/>
                      <a:pt x="54" y="161"/>
                      <a:pt x="0" y="148"/>
                    </a:cubicBezTo>
                    <a:lnTo>
                      <a:pt x="0" y="148"/>
                    </a:lnTo>
                    <a:cubicBezTo>
                      <a:pt x="70" y="210"/>
                      <a:pt x="168" y="238"/>
                      <a:pt x="245" y="238"/>
                    </a:cubicBezTo>
                    <a:cubicBezTo>
                      <a:pt x="280" y="244"/>
                      <a:pt x="314" y="246"/>
                      <a:pt x="349" y="246"/>
                    </a:cubicBezTo>
                    <a:cubicBezTo>
                      <a:pt x="405" y="246"/>
                      <a:pt x="461" y="240"/>
                      <a:pt x="517" y="231"/>
                    </a:cubicBezTo>
                    <a:cubicBezTo>
                      <a:pt x="601" y="210"/>
                      <a:pt x="692" y="175"/>
                      <a:pt x="769" y="141"/>
                    </a:cubicBezTo>
                    <a:cubicBezTo>
                      <a:pt x="811" y="127"/>
                      <a:pt x="860" y="106"/>
                      <a:pt x="894" y="78"/>
                    </a:cubicBezTo>
                    <a:lnTo>
                      <a:pt x="999" y="1"/>
                    </a:ln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7"/>
              <p:cNvSpPr/>
              <p:nvPr/>
            </p:nvSpPr>
            <p:spPr>
              <a:xfrm>
                <a:off x="18632570" y="7202145"/>
                <a:ext cx="62079" cy="29942"/>
              </a:xfrm>
              <a:custGeom>
                <a:rect b="b" l="l" r="r" t="t"/>
                <a:pathLst>
                  <a:path extrusionOk="0" h="327" w="678">
                    <a:moveTo>
                      <a:pt x="0" y="0"/>
                    </a:moveTo>
                    <a:lnTo>
                      <a:pt x="28" y="105"/>
                    </a:lnTo>
                    <a:cubicBezTo>
                      <a:pt x="49" y="140"/>
                      <a:pt x="63" y="175"/>
                      <a:pt x="91" y="203"/>
                    </a:cubicBezTo>
                    <a:cubicBezTo>
                      <a:pt x="133" y="273"/>
                      <a:pt x="210" y="308"/>
                      <a:pt x="294" y="322"/>
                    </a:cubicBezTo>
                    <a:cubicBezTo>
                      <a:pt x="310" y="325"/>
                      <a:pt x="327" y="326"/>
                      <a:pt x="344" y="326"/>
                    </a:cubicBezTo>
                    <a:cubicBezTo>
                      <a:pt x="405" y="326"/>
                      <a:pt x="468" y="307"/>
                      <a:pt x="517" y="280"/>
                    </a:cubicBezTo>
                    <a:cubicBezTo>
                      <a:pt x="580" y="245"/>
                      <a:pt x="643" y="203"/>
                      <a:pt x="678" y="140"/>
                    </a:cubicBezTo>
                    <a:lnTo>
                      <a:pt x="678" y="140"/>
                    </a:lnTo>
                    <a:cubicBezTo>
                      <a:pt x="608" y="168"/>
                      <a:pt x="545" y="196"/>
                      <a:pt x="475" y="203"/>
                    </a:cubicBezTo>
                    <a:cubicBezTo>
                      <a:pt x="431" y="208"/>
                      <a:pt x="386" y="213"/>
                      <a:pt x="347" y="213"/>
                    </a:cubicBezTo>
                    <a:cubicBezTo>
                      <a:pt x="331" y="213"/>
                      <a:pt x="315" y="212"/>
                      <a:pt x="301" y="210"/>
                    </a:cubicBezTo>
                    <a:cubicBezTo>
                      <a:pt x="245" y="203"/>
                      <a:pt x="189" y="182"/>
                      <a:pt x="140" y="140"/>
                    </a:cubicBezTo>
                    <a:cubicBezTo>
                      <a:pt x="119" y="119"/>
                      <a:pt x="98" y="98"/>
                      <a:pt x="70" y="77"/>
                    </a:cubicBezTo>
                    <a:cubicBezTo>
                      <a:pt x="56" y="49"/>
                      <a:pt x="28" y="28"/>
                      <a:pt x="0" y="0"/>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7"/>
              <p:cNvSpPr/>
              <p:nvPr/>
            </p:nvSpPr>
            <p:spPr>
              <a:xfrm>
                <a:off x="18615264" y="7122850"/>
                <a:ext cx="35892" cy="51917"/>
              </a:xfrm>
              <a:custGeom>
                <a:rect b="b" l="l" r="r" t="t"/>
                <a:pathLst>
                  <a:path extrusionOk="0" h="567" w="392">
                    <a:moveTo>
                      <a:pt x="392" y="0"/>
                    </a:moveTo>
                    <a:lnTo>
                      <a:pt x="392" y="0"/>
                    </a:lnTo>
                    <a:cubicBezTo>
                      <a:pt x="315" y="35"/>
                      <a:pt x="252" y="91"/>
                      <a:pt x="189" y="140"/>
                    </a:cubicBezTo>
                    <a:cubicBezTo>
                      <a:pt x="154" y="168"/>
                      <a:pt x="134" y="196"/>
                      <a:pt x="106" y="231"/>
                    </a:cubicBezTo>
                    <a:cubicBezTo>
                      <a:pt x="78" y="266"/>
                      <a:pt x="50" y="287"/>
                      <a:pt x="29" y="322"/>
                    </a:cubicBezTo>
                    <a:lnTo>
                      <a:pt x="1" y="357"/>
                    </a:lnTo>
                    <a:lnTo>
                      <a:pt x="29" y="384"/>
                    </a:lnTo>
                    <a:cubicBezTo>
                      <a:pt x="99" y="447"/>
                      <a:pt x="168" y="517"/>
                      <a:pt x="245" y="566"/>
                    </a:cubicBezTo>
                    <a:cubicBezTo>
                      <a:pt x="210" y="495"/>
                      <a:pt x="165" y="430"/>
                      <a:pt x="122" y="361"/>
                    </a:cubicBezTo>
                    <a:lnTo>
                      <a:pt x="122" y="361"/>
                    </a:lnTo>
                    <a:lnTo>
                      <a:pt x="182" y="301"/>
                    </a:lnTo>
                    <a:cubicBezTo>
                      <a:pt x="210" y="273"/>
                      <a:pt x="238" y="245"/>
                      <a:pt x="259" y="210"/>
                    </a:cubicBezTo>
                    <a:cubicBezTo>
                      <a:pt x="315" y="154"/>
                      <a:pt x="357" y="77"/>
                      <a:pt x="392" y="0"/>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7"/>
              <p:cNvSpPr/>
              <p:nvPr/>
            </p:nvSpPr>
            <p:spPr>
              <a:xfrm>
                <a:off x="18688882" y="7126055"/>
                <a:ext cx="51183" cy="51368"/>
              </a:xfrm>
              <a:custGeom>
                <a:rect b="b" l="l" r="r" t="t"/>
                <a:pathLst>
                  <a:path extrusionOk="0" h="561" w="559">
                    <a:moveTo>
                      <a:pt x="133" y="0"/>
                    </a:moveTo>
                    <a:cubicBezTo>
                      <a:pt x="112" y="0"/>
                      <a:pt x="98" y="0"/>
                      <a:pt x="84" y="21"/>
                    </a:cubicBezTo>
                    <a:cubicBezTo>
                      <a:pt x="42" y="98"/>
                      <a:pt x="14" y="175"/>
                      <a:pt x="7" y="266"/>
                    </a:cubicBezTo>
                    <a:cubicBezTo>
                      <a:pt x="0" y="308"/>
                      <a:pt x="0" y="349"/>
                      <a:pt x="7" y="405"/>
                    </a:cubicBezTo>
                    <a:cubicBezTo>
                      <a:pt x="14" y="447"/>
                      <a:pt x="42" y="496"/>
                      <a:pt x="98" y="531"/>
                    </a:cubicBezTo>
                    <a:cubicBezTo>
                      <a:pt x="128" y="552"/>
                      <a:pt x="166" y="561"/>
                      <a:pt x="200" y="561"/>
                    </a:cubicBezTo>
                    <a:cubicBezTo>
                      <a:pt x="222" y="561"/>
                      <a:pt x="242" y="557"/>
                      <a:pt x="259" y="552"/>
                    </a:cubicBezTo>
                    <a:cubicBezTo>
                      <a:pt x="314" y="531"/>
                      <a:pt x="349" y="510"/>
                      <a:pt x="384" y="482"/>
                    </a:cubicBezTo>
                    <a:cubicBezTo>
                      <a:pt x="447" y="426"/>
                      <a:pt x="503" y="356"/>
                      <a:pt x="552" y="287"/>
                    </a:cubicBezTo>
                    <a:cubicBezTo>
                      <a:pt x="559" y="273"/>
                      <a:pt x="552" y="252"/>
                      <a:pt x="538" y="245"/>
                    </a:cubicBezTo>
                    <a:cubicBezTo>
                      <a:pt x="531" y="238"/>
                      <a:pt x="522" y="234"/>
                      <a:pt x="514" y="234"/>
                    </a:cubicBezTo>
                    <a:cubicBezTo>
                      <a:pt x="505" y="234"/>
                      <a:pt x="496" y="238"/>
                      <a:pt x="489" y="245"/>
                    </a:cubicBezTo>
                    <a:cubicBezTo>
                      <a:pt x="433" y="301"/>
                      <a:pt x="377" y="349"/>
                      <a:pt x="314" y="391"/>
                    </a:cubicBezTo>
                    <a:cubicBezTo>
                      <a:pt x="268" y="427"/>
                      <a:pt x="218" y="448"/>
                      <a:pt x="181" y="448"/>
                    </a:cubicBezTo>
                    <a:cubicBezTo>
                      <a:pt x="167" y="448"/>
                      <a:pt x="156" y="446"/>
                      <a:pt x="147" y="440"/>
                    </a:cubicBezTo>
                    <a:cubicBezTo>
                      <a:pt x="105" y="419"/>
                      <a:pt x="98" y="349"/>
                      <a:pt x="98" y="273"/>
                    </a:cubicBezTo>
                    <a:cubicBezTo>
                      <a:pt x="98" y="203"/>
                      <a:pt x="112" y="126"/>
                      <a:pt x="133" y="42"/>
                    </a:cubicBezTo>
                    <a:cubicBezTo>
                      <a:pt x="133" y="28"/>
                      <a:pt x="119" y="21"/>
                      <a:pt x="133" y="0"/>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7"/>
              <p:cNvSpPr/>
              <p:nvPr/>
            </p:nvSpPr>
            <p:spPr>
              <a:xfrm>
                <a:off x="18786032" y="7141346"/>
                <a:ext cx="66658" cy="80852"/>
              </a:xfrm>
              <a:custGeom>
                <a:rect b="b" l="l" r="r" t="t"/>
                <a:pathLst>
                  <a:path extrusionOk="0" h="883" w="728">
                    <a:moveTo>
                      <a:pt x="386" y="0"/>
                    </a:moveTo>
                    <a:cubicBezTo>
                      <a:pt x="212" y="0"/>
                      <a:pt x="56" y="177"/>
                      <a:pt x="29" y="413"/>
                    </a:cubicBezTo>
                    <a:cubicBezTo>
                      <a:pt x="1" y="657"/>
                      <a:pt x="134" y="867"/>
                      <a:pt x="329" y="881"/>
                    </a:cubicBezTo>
                    <a:cubicBezTo>
                      <a:pt x="338" y="882"/>
                      <a:pt x="348" y="883"/>
                      <a:pt x="357" y="883"/>
                    </a:cubicBezTo>
                    <a:cubicBezTo>
                      <a:pt x="528" y="883"/>
                      <a:pt x="686" y="701"/>
                      <a:pt x="699" y="469"/>
                    </a:cubicBezTo>
                    <a:cubicBezTo>
                      <a:pt x="727" y="224"/>
                      <a:pt x="602" y="15"/>
                      <a:pt x="406" y="1"/>
                    </a:cubicBezTo>
                    <a:cubicBezTo>
                      <a:pt x="399" y="0"/>
                      <a:pt x="393" y="0"/>
                      <a:pt x="386" y="0"/>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7"/>
              <p:cNvSpPr/>
              <p:nvPr/>
            </p:nvSpPr>
            <p:spPr>
              <a:xfrm>
                <a:off x="18803978" y="7174676"/>
                <a:ext cx="23715" cy="25821"/>
              </a:xfrm>
              <a:custGeom>
                <a:rect b="b" l="l" r="r" t="t"/>
                <a:pathLst>
                  <a:path extrusionOk="0" h="282" w="259">
                    <a:moveTo>
                      <a:pt x="196" y="0"/>
                    </a:moveTo>
                    <a:cubicBezTo>
                      <a:pt x="175" y="0"/>
                      <a:pt x="147" y="0"/>
                      <a:pt x="119" y="21"/>
                    </a:cubicBezTo>
                    <a:cubicBezTo>
                      <a:pt x="105" y="35"/>
                      <a:pt x="77" y="56"/>
                      <a:pt x="63" y="84"/>
                    </a:cubicBezTo>
                    <a:cubicBezTo>
                      <a:pt x="0" y="189"/>
                      <a:pt x="7" y="279"/>
                      <a:pt x="28" y="279"/>
                    </a:cubicBezTo>
                    <a:cubicBezTo>
                      <a:pt x="30" y="281"/>
                      <a:pt x="32" y="281"/>
                      <a:pt x="33" y="281"/>
                    </a:cubicBezTo>
                    <a:cubicBezTo>
                      <a:pt x="54" y="281"/>
                      <a:pt x="81" y="204"/>
                      <a:pt x="133" y="133"/>
                    </a:cubicBezTo>
                    <a:cubicBezTo>
                      <a:pt x="154" y="91"/>
                      <a:pt x="182" y="70"/>
                      <a:pt x="210" y="63"/>
                    </a:cubicBezTo>
                    <a:cubicBezTo>
                      <a:pt x="238" y="49"/>
                      <a:pt x="259" y="49"/>
                      <a:pt x="259" y="35"/>
                    </a:cubicBezTo>
                    <a:cubicBezTo>
                      <a:pt x="259" y="28"/>
                      <a:pt x="259" y="21"/>
                      <a:pt x="238" y="21"/>
                    </a:cubicBezTo>
                    <a:cubicBezTo>
                      <a:pt x="231" y="14"/>
                      <a:pt x="210" y="0"/>
                      <a:pt x="196" y="0"/>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7"/>
              <p:cNvSpPr/>
              <p:nvPr/>
            </p:nvSpPr>
            <p:spPr>
              <a:xfrm>
                <a:off x="18748948" y="7062509"/>
                <a:ext cx="122877" cy="311779"/>
              </a:xfrm>
              <a:custGeom>
                <a:rect b="b" l="l" r="r" t="t"/>
                <a:pathLst>
                  <a:path extrusionOk="0" h="3405" w="1342">
                    <a:moveTo>
                      <a:pt x="556" y="1"/>
                    </a:moveTo>
                    <a:cubicBezTo>
                      <a:pt x="525" y="1"/>
                      <a:pt x="494" y="8"/>
                      <a:pt x="462" y="24"/>
                    </a:cubicBezTo>
                    <a:cubicBezTo>
                      <a:pt x="462" y="24"/>
                      <a:pt x="22" y="1009"/>
                      <a:pt x="769" y="1204"/>
                    </a:cubicBezTo>
                    <a:cubicBezTo>
                      <a:pt x="769" y="1204"/>
                      <a:pt x="1" y="2329"/>
                      <a:pt x="301" y="3209"/>
                    </a:cubicBezTo>
                    <a:lnTo>
                      <a:pt x="1055" y="3404"/>
                    </a:lnTo>
                    <a:lnTo>
                      <a:pt x="1342" y="1588"/>
                    </a:lnTo>
                    <a:cubicBezTo>
                      <a:pt x="1342" y="1588"/>
                      <a:pt x="1011" y="1"/>
                      <a:pt x="556" y="1"/>
                    </a:cubicBezTo>
                    <a:close/>
                  </a:path>
                </a:pathLst>
              </a:custGeom>
              <a:solidFill>
                <a:schemeClr val="lt1"/>
              </a:solidFill>
              <a:ln cap="flat" cmpd="sng" w="114300">
                <a:solidFill>
                  <a:schemeClr val="lt1"/>
                </a:solidFill>
                <a:prstDash val="solid"/>
                <a:miter lim="698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7"/>
              <p:cNvSpPr/>
              <p:nvPr/>
            </p:nvSpPr>
            <p:spPr>
              <a:xfrm>
                <a:off x="18855804" y="7472078"/>
                <a:ext cx="519434" cy="850730"/>
              </a:xfrm>
              <a:custGeom>
                <a:rect b="b" l="l" r="r" t="t"/>
                <a:pathLst>
                  <a:path extrusionOk="0" h="9291" w="5673">
                    <a:moveTo>
                      <a:pt x="1404" y="0"/>
                    </a:moveTo>
                    <a:lnTo>
                      <a:pt x="0" y="1139"/>
                    </a:lnTo>
                    <a:lnTo>
                      <a:pt x="4219" y="4953"/>
                    </a:lnTo>
                    <a:lnTo>
                      <a:pt x="2082" y="8515"/>
                    </a:lnTo>
                    <a:lnTo>
                      <a:pt x="2382" y="9291"/>
                    </a:lnTo>
                    <a:cubicBezTo>
                      <a:pt x="2382" y="9291"/>
                      <a:pt x="5491" y="5763"/>
                      <a:pt x="5651" y="4562"/>
                    </a:cubicBezTo>
                    <a:cubicBezTo>
                      <a:pt x="5658" y="4520"/>
                      <a:pt x="5672" y="4485"/>
                      <a:pt x="5658" y="4464"/>
                    </a:cubicBezTo>
                    <a:cubicBezTo>
                      <a:pt x="5092" y="3067"/>
                      <a:pt x="1404" y="0"/>
                      <a:pt x="1404" y="0"/>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7"/>
              <p:cNvSpPr/>
              <p:nvPr/>
            </p:nvSpPr>
            <p:spPr>
              <a:xfrm>
                <a:off x="17519698" y="6868117"/>
                <a:ext cx="1006730" cy="770977"/>
              </a:xfrm>
              <a:custGeom>
                <a:rect b="b" l="l" r="r" t="t"/>
                <a:pathLst>
                  <a:path extrusionOk="0" h="8420" w="10995">
                    <a:moveTo>
                      <a:pt x="1667" y="1"/>
                    </a:moveTo>
                    <a:cubicBezTo>
                      <a:pt x="1646" y="1"/>
                      <a:pt x="1625" y="10"/>
                      <a:pt x="1614" y="30"/>
                    </a:cubicBezTo>
                    <a:cubicBezTo>
                      <a:pt x="1537" y="149"/>
                      <a:pt x="1460" y="330"/>
                      <a:pt x="1495" y="526"/>
                    </a:cubicBezTo>
                    <a:cubicBezTo>
                      <a:pt x="1542" y="750"/>
                      <a:pt x="1523" y="787"/>
                      <a:pt x="1505" y="787"/>
                    </a:cubicBezTo>
                    <a:cubicBezTo>
                      <a:pt x="1497" y="787"/>
                      <a:pt x="1488" y="778"/>
                      <a:pt x="1488" y="778"/>
                    </a:cubicBezTo>
                    <a:cubicBezTo>
                      <a:pt x="1488" y="778"/>
                      <a:pt x="754" y="94"/>
                      <a:pt x="551" y="94"/>
                    </a:cubicBezTo>
                    <a:cubicBezTo>
                      <a:pt x="540" y="94"/>
                      <a:pt x="531" y="96"/>
                      <a:pt x="524" y="100"/>
                    </a:cubicBezTo>
                    <a:cubicBezTo>
                      <a:pt x="475" y="128"/>
                      <a:pt x="587" y="323"/>
                      <a:pt x="720" y="414"/>
                    </a:cubicBezTo>
                    <a:cubicBezTo>
                      <a:pt x="852" y="512"/>
                      <a:pt x="999" y="673"/>
                      <a:pt x="999" y="673"/>
                    </a:cubicBezTo>
                    <a:cubicBezTo>
                      <a:pt x="999" y="673"/>
                      <a:pt x="418" y="270"/>
                      <a:pt x="210" y="270"/>
                    </a:cubicBezTo>
                    <a:cubicBezTo>
                      <a:pt x="186" y="270"/>
                      <a:pt x="166" y="276"/>
                      <a:pt x="154" y="289"/>
                    </a:cubicBezTo>
                    <a:cubicBezTo>
                      <a:pt x="154" y="289"/>
                      <a:pt x="91" y="358"/>
                      <a:pt x="314" y="505"/>
                    </a:cubicBezTo>
                    <a:cubicBezTo>
                      <a:pt x="629" y="708"/>
                      <a:pt x="789" y="938"/>
                      <a:pt x="789" y="938"/>
                    </a:cubicBezTo>
                    <a:cubicBezTo>
                      <a:pt x="789" y="938"/>
                      <a:pt x="249" y="596"/>
                      <a:pt x="120" y="596"/>
                    </a:cubicBezTo>
                    <a:cubicBezTo>
                      <a:pt x="110" y="596"/>
                      <a:pt x="103" y="598"/>
                      <a:pt x="98" y="603"/>
                    </a:cubicBezTo>
                    <a:cubicBezTo>
                      <a:pt x="0" y="701"/>
                      <a:pt x="643" y="1106"/>
                      <a:pt x="769" y="1266"/>
                    </a:cubicBezTo>
                    <a:cubicBezTo>
                      <a:pt x="769" y="1266"/>
                      <a:pt x="439" y="1022"/>
                      <a:pt x="342" y="1022"/>
                    </a:cubicBezTo>
                    <a:cubicBezTo>
                      <a:pt x="324" y="1022"/>
                      <a:pt x="313" y="1030"/>
                      <a:pt x="314" y="1050"/>
                    </a:cubicBezTo>
                    <a:cubicBezTo>
                      <a:pt x="328" y="1169"/>
                      <a:pt x="1062" y="1588"/>
                      <a:pt x="1502" y="2028"/>
                    </a:cubicBezTo>
                    <a:cubicBezTo>
                      <a:pt x="2194" y="2866"/>
                      <a:pt x="4142" y="5185"/>
                      <a:pt x="5127" y="5786"/>
                    </a:cubicBezTo>
                    <a:cubicBezTo>
                      <a:pt x="6594" y="6952"/>
                      <a:pt x="9947" y="8419"/>
                      <a:pt x="9947" y="8419"/>
                    </a:cubicBezTo>
                    <a:lnTo>
                      <a:pt x="10995" y="6938"/>
                    </a:lnTo>
                    <a:lnTo>
                      <a:pt x="5309" y="4340"/>
                    </a:lnTo>
                    <a:lnTo>
                      <a:pt x="2284" y="1581"/>
                    </a:lnTo>
                    <a:cubicBezTo>
                      <a:pt x="2284" y="1581"/>
                      <a:pt x="2033" y="1022"/>
                      <a:pt x="1977" y="952"/>
                    </a:cubicBezTo>
                    <a:cubicBezTo>
                      <a:pt x="1900" y="819"/>
                      <a:pt x="1760" y="296"/>
                      <a:pt x="1732" y="58"/>
                    </a:cubicBezTo>
                    <a:cubicBezTo>
                      <a:pt x="1728" y="21"/>
                      <a:pt x="1697" y="1"/>
                      <a:pt x="1667" y="1"/>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7"/>
              <p:cNvSpPr/>
              <p:nvPr/>
            </p:nvSpPr>
            <p:spPr>
              <a:xfrm>
                <a:off x="18172735" y="7342880"/>
                <a:ext cx="1153871" cy="706149"/>
              </a:xfrm>
              <a:custGeom>
                <a:rect b="b" l="l" r="r" t="t"/>
                <a:pathLst>
                  <a:path extrusionOk="0" h="7712" w="12602">
                    <a:moveTo>
                      <a:pt x="517" y="0"/>
                    </a:moveTo>
                    <a:lnTo>
                      <a:pt x="0" y="3102"/>
                    </a:lnTo>
                    <a:lnTo>
                      <a:pt x="3074" y="4024"/>
                    </a:lnTo>
                    <a:lnTo>
                      <a:pt x="3444" y="7712"/>
                    </a:lnTo>
                    <a:lnTo>
                      <a:pt x="8536" y="7712"/>
                    </a:lnTo>
                    <a:lnTo>
                      <a:pt x="8934" y="4995"/>
                    </a:lnTo>
                    <a:lnTo>
                      <a:pt x="10757" y="6357"/>
                    </a:lnTo>
                    <a:lnTo>
                      <a:pt x="12601" y="4415"/>
                    </a:lnTo>
                    <a:cubicBezTo>
                      <a:pt x="12601" y="4415"/>
                      <a:pt x="10136" y="1586"/>
                      <a:pt x="8787" y="985"/>
                    </a:cubicBezTo>
                    <a:cubicBezTo>
                      <a:pt x="8403" y="810"/>
                      <a:pt x="7642" y="838"/>
                      <a:pt x="6860" y="817"/>
                    </a:cubicBezTo>
                    <a:cubicBezTo>
                      <a:pt x="6811" y="1156"/>
                      <a:pt x="6351" y="1331"/>
                      <a:pt x="5895" y="1331"/>
                    </a:cubicBezTo>
                    <a:cubicBezTo>
                      <a:pt x="5438" y="1331"/>
                      <a:pt x="4984" y="1156"/>
                      <a:pt x="4946" y="797"/>
                    </a:cubicBezTo>
                    <a:cubicBezTo>
                      <a:pt x="4429" y="776"/>
                      <a:pt x="3968" y="755"/>
                      <a:pt x="3625" y="692"/>
                    </a:cubicBezTo>
                    <a:cubicBezTo>
                      <a:pt x="2836" y="552"/>
                      <a:pt x="517" y="0"/>
                      <a:pt x="517" y="0"/>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7"/>
              <p:cNvSpPr/>
              <p:nvPr/>
            </p:nvSpPr>
            <p:spPr>
              <a:xfrm>
                <a:off x="18426642" y="7600544"/>
                <a:ext cx="41661" cy="171593"/>
              </a:xfrm>
              <a:custGeom>
                <a:rect b="b" l="l" r="r" t="t"/>
                <a:pathLst>
                  <a:path extrusionOk="0" h="1874" w="455">
                    <a:moveTo>
                      <a:pt x="37" y="1"/>
                    </a:moveTo>
                    <a:cubicBezTo>
                      <a:pt x="36" y="1"/>
                      <a:pt x="36" y="1"/>
                      <a:pt x="35" y="1"/>
                    </a:cubicBezTo>
                    <a:cubicBezTo>
                      <a:pt x="0" y="8"/>
                      <a:pt x="112" y="427"/>
                      <a:pt x="217" y="937"/>
                    </a:cubicBezTo>
                    <a:cubicBezTo>
                      <a:pt x="321" y="1454"/>
                      <a:pt x="384" y="1873"/>
                      <a:pt x="419" y="1873"/>
                    </a:cubicBezTo>
                    <a:cubicBezTo>
                      <a:pt x="454" y="1866"/>
                      <a:pt x="447" y="1433"/>
                      <a:pt x="342" y="916"/>
                    </a:cubicBezTo>
                    <a:cubicBezTo>
                      <a:pt x="226" y="401"/>
                      <a:pt x="68" y="1"/>
                      <a:pt x="37" y="1"/>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7"/>
              <p:cNvSpPr/>
              <p:nvPr/>
            </p:nvSpPr>
            <p:spPr>
              <a:xfrm>
                <a:off x="18967695" y="7684417"/>
                <a:ext cx="35252" cy="177911"/>
              </a:xfrm>
              <a:custGeom>
                <a:rect b="b" l="l" r="r" t="t"/>
                <a:pathLst>
                  <a:path extrusionOk="0" h="1943" w="385">
                    <a:moveTo>
                      <a:pt x="350" y="0"/>
                    </a:moveTo>
                    <a:cubicBezTo>
                      <a:pt x="315" y="0"/>
                      <a:pt x="245" y="433"/>
                      <a:pt x="161" y="964"/>
                    </a:cubicBezTo>
                    <a:cubicBezTo>
                      <a:pt x="71" y="1502"/>
                      <a:pt x="1" y="1935"/>
                      <a:pt x="36" y="1942"/>
                    </a:cubicBezTo>
                    <a:cubicBezTo>
                      <a:pt x="36" y="1942"/>
                      <a:pt x="37" y="1943"/>
                      <a:pt x="37" y="1943"/>
                    </a:cubicBezTo>
                    <a:cubicBezTo>
                      <a:pt x="74" y="1943"/>
                      <a:pt x="198" y="1515"/>
                      <a:pt x="280" y="985"/>
                    </a:cubicBezTo>
                    <a:cubicBezTo>
                      <a:pt x="371" y="447"/>
                      <a:pt x="385" y="0"/>
                      <a:pt x="350" y="0"/>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7"/>
              <p:cNvSpPr/>
              <p:nvPr/>
            </p:nvSpPr>
            <p:spPr>
              <a:xfrm>
                <a:off x="18580104" y="7681121"/>
                <a:ext cx="199057" cy="206937"/>
              </a:xfrm>
              <a:custGeom>
                <a:rect b="b" l="l" r="r" t="t"/>
                <a:pathLst>
                  <a:path extrusionOk="0" h="2260" w="2174">
                    <a:moveTo>
                      <a:pt x="23" y="1"/>
                    </a:moveTo>
                    <a:cubicBezTo>
                      <a:pt x="23" y="1"/>
                      <a:pt x="22" y="1"/>
                      <a:pt x="22" y="1"/>
                    </a:cubicBezTo>
                    <a:cubicBezTo>
                      <a:pt x="1" y="8"/>
                      <a:pt x="63" y="176"/>
                      <a:pt x="203" y="427"/>
                    </a:cubicBezTo>
                    <a:cubicBezTo>
                      <a:pt x="273" y="560"/>
                      <a:pt x="357" y="700"/>
                      <a:pt x="469" y="854"/>
                    </a:cubicBezTo>
                    <a:cubicBezTo>
                      <a:pt x="573" y="1014"/>
                      <a:pt x="720" y="1175"/>
                      <a:pt x="867" y="1336"/>
                    </a:cubicBezTo>
                    <a:cubicBezTo>
                      <a:pt x="1013" y="1496"/>
                      <a:pt x="1167" y="1636"/>
                      <a:pt x="1321" y="1755"/>
                    </a:cubicBezTo>
                    <a:cubicBezTo>
                      <a:pt x="1468" y="1873"/>
                      <a:pt x="1607" y="1971"/>
                      <a:pt x="1726" y="2048"/>
                    </a:cubicBezTo>
                    <a:cubicBezTo>
                      <a:pt x="1948" y="2194"/>
                      <a:pt x="2107" y="2259"/>
                      <a:pt x="2139" y="2259"/>
                    </a:cubicBezTo>
                    <a:cubicBezTo>
                      <a:pt x="2143" y="2259"/>
                      <a:pt x="2144" y="2259"/>
                      <a:pt x="2145" y="2258"/>
                    </a:cubicBezTo>
                    <a:cubicBezTo>
                      <a:pt x="2173" y="2223"/>
                      <a:pt x="1544" y="1873"/>
                      <a:pt x="965" y="1252"/>
                    </a:cubicBezTo>
                    <a:cubicBezTo>
                      <a:pt x="380" y="633"/>
                      <a:pt x="60" y="1"/>
                      <a:pt x="23" y="1"/>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7"/>
              <p:cNvSpPr/>
              <p:nvPr/>
            </p:nvSpPr>
            <p:spPr>
              <a:xfrm>
                <a:off x="18786032" y="7141346"/>
                <a:ext cx="66658" cy="80852"/>
              </a:xfrm>
              <a:custGeom>
                <a:rect b="b" l="l" r="r" t="t"/>
                <a:pathLst>
                  <a:path extrusionOk="0" h="883" w="728">
                    <a:moveTo>
                      <a:pt x="386" y="0"/>
                    </a:moveTo>
                    <a:cubicBezTo>
                      <a:pt x="212" y="0"/>
                      <a:pt x="56" y="177"/>
                      <a:pt x="29" y="413"/>
                    </a:cubicBezTo>
                    <a:cubicBezTo>
                      <a:pt x="1" y="657"/>
                      <a:pt x="134" y="867"/>
                      <a:pt x="329" y="881"/>
                    </a:cubicBezTo>
                    <a:cubicBezTo>
                      <a:pt x="338" y="882"/>
                      <a:pt x="348" y="883"/>
                      <a:pt x="357" y="883"/>
                    </a:cubicBezTo>
                    <a:cubicBezTo>
                      <a:pt x="528" y="883"/>
                      <a:pt x="686" y="701"/>
                      <a:pt x="699" y="469"/>
                    </a:cubicBezTo>
                    <a:cubicBezTo>
                      <a:pt x="727" y="224"/>
                      <a:pt x="602" y="15"/>
                      <a:pt x="406" y="1"/>
                    </a:cubicBezTo>
                    <a:cubicBezTo>
                      <a:pt x="399" y="0"/>
                      <a:pt x="393" y="0"/>
                      <a:pt x="386" y="0"/>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7"/>
              <p:cNvSpPr/>
              <p:nvPr/>
            </p:nvSpPr>
            <p:spPr>
              <a:xfrm>
                <a:off x="18803978" y="7174676"/>
                <a:ext cx="23715" cy="25821"/>
              </a:xfrm>
              <a:custGeom>
                <a:rect b="b" l="l" r="r" t="t"/>
                <a:pathLst>
                  <a:path extrusionOk="0" h="282" w="259">
                    <a:moveTo>
                      <a:pt x="196" y="0"/>
                    </a:moveTo>
                    <a:cubicBezTo>
                      <a:pt x="175" y="0"/>
                      <a:pt x="147" y="0"/>
                      <a:pt x="119" y="21"/>
                    </a:cubicBezTo>
                    <a:cubicBezTo>
                      <a:pt x="105" y="35"/>
                      <a:pt x="77" y="56"/>
                      <a:pt x="63" y="84"/>
                    </a:cubicBezTo>
                    <a:cubicBezTo>
                      <a:pt x="0" y="189"/>
                      <a:pt x="7" y="279"/>
                      <a:pt x="28" y="279"/>
                    </a:cubicBezTo>
                    <a:cubicBezTo>
                      <a:pt x="30" y="281"/>
                      <a:pt x="32" y="281"/>
                      <a:pt x="33" y="281"/>
                    </a:cubicBezTo>
                    <a:cubicBezTo>
                      <a:pt x="54" y="281"/>
                      <a:pt x="81" y="204"/>
                      <a:pt x="133" y="133"/>
                    </a:cubicBezTo>
                    <a:cubicBezTo>
                      <a:pt x="154" y="91"/>
                      <a:pt x="182" y="70"/>
                      <a:pt x="210" y="63"/>
                    </a:cubicBezTo>
                    <a:cubicBezTo>
                      <a:pt x="238" y="49"/>
                      <a:pt x="259" y="49"/>
                      <a:pt x="259" y="35"/>
                    </a:cubicBezTo>
                    <a:cubicBezTo>
                      <a:pt x="259" y="28"/>
                      <a:pt x="259" y="21"/>
                      <a:pt x="238" y="21"/>
                    </a:cubicBezTo>
                    <a:cubicBezTo>
                      <a:pt x="231" y="14"/>
                      <a:pt x="210" y="0"/>
                      <a:pt x="196" y="0"/>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7"/>
              <p:cNvSpPr/>
              <p:nvPr/>
            </p:nvSpPr>
            <p:spPr>
              <a:xfrm>
                <a:off x="18592923" y="7096205"/>
                <a:ext cx="44225" cy="48072"/>
              </a:xfrm>
              <a:custGeom>
                <a:rect b="b" l="l" r="r" t="t"/>
                <a:pathLst>
                  <a:path extrusionOk="0" h="525" w="483">
                    <a:moveTo>
                      <a:pt x="111" y="0"/>
                    </a:moveTo>
                    <a:cubicBezTo>
                      <a:pt x="102" y="0"/>
                      <a:pt x="95" y="4"/>
                      <a:pt x="91" y="12"/>
                    </a:cubicBezTo>
                    <a:cubicBezTo>
                      <a:pt x="56" y="82"/>
                      <a:pt x="28" y="166"/>
                      <a:pt x="7" y="242"/>
                    </a:cubicBezTo>
                    <a:cubicBezTo>
                      <a:pt x="0" y="284"/>
                      <a:pt x="0" y="326"/>
                      <a:pt x="0" y="375"/>
                    </a:cubicBezTo>
                    <a:cubicBezTo>
                      <a:pt x="0" y="389"/>
                      <a:pt x="7" y="417"/>
                      <a:pt x="14" y="445"/>
                    </a:cubicBezTo>
                    <a:cubicBezTo>
                      <a:pt x="28" y="466"/>
                      <a:pt x="49" y="494"/>
                      <a:pt x="77" y="508"/>
                    </a:cubicBezTo>
                    <a:cubicBezTo>
                      <a:pt x="98" y="518"/>
                      <a:pt x="122" y="525"/>
                      <a:pt x="144" y="525"/>
                    </a:cubicBezTo>
                    <a:cubicBezTo>
                      <a:pt x="152" y="525"/>
                      <a:pt x="160" y="524"/>
                      <a:pt x="168" y="522"/>
                    </a:cubicBezTo>
                    <a:cubicBezTo>
                      <a:pt x="189" y="515"/>
                      <a:pt x="217" y="501"/>
                      <a:pt x="238" y="494"/>
                    </a:cubicBezTo>
                    <a:cubicBezTo>
                      <a:pt x="273" y="480"/>
                      <a:pt x="308" y="445"/>
                      <a:pt x="329" y="417"/>
                    </a:cubicBezTo>
                    <a:cubicBezTo>
                      <a:pt x="385" y="354"/>
                      <a:pt x="433" y="291"/>
                      <a:pt x="468" y="221"/>
                    </a:cubicBezTo>
                    <a:cubicBezTo>
                      <a:pt x="482" y="207"/>
                      <a:pt x="468" y="186"/>
                      <a:pt x="461" y="180"/>
                    </a:cubicBezTo>
                    <a:cubicBezTo>
                      <a:pt x="454" y="169"/>
                      <a:pt x="446" y="164"/>
                      <a:pt x="437" y="164"/>
                    </a:cubicBezTo>
                    <a:cubicBezTo>
                      <a:pt x="428" y="164"/>
                      <a:pt x="419" y="169"/>
                      <a:pt x="412" y="180"/>
                    </a:cubicBezTo>
                    <a:cubicBezTo>
                      <a:pt x="357" y="228"/>
                      <a:pt x="308" y="291"/>
                      <a:pt x="252" y="333"/>
                    </a:cubicBezTo>
                    <a:cubicBezTo>
                      <a:pt x="224" y="361"/>
                      <a:pt x="203" y="382"/>
                      <a:pt x="175" y="396"/>
                    </a:cubicBezTo>
                    <a:cubicBezTo>
                      <a:pt x="155" y="406"/>
                      <a:pt x="142" y="413"/>
                      <a:pt x="131" y="413"/>
                    </a:cubicBezTo>
                    <a:cubicBezTo>
                      <a:pt x="127" y="413"/>
                      <a:pt x="123" y="412"/>
                      <a:pt x="119" y="410"/>
                    </a:cubicBezTo>
                    <a:cubicBezTo>
                      <a:pt x="112" y="410"/>
                      <a:pt x="98" y="389"/>
                      <a:pt x="98" y="354"/>
                    </a:cubicBezTo>
                    <a:cubicBezTo>
                      <a:pt x="84" y="319"/>
                      <a:pt x="98" y="284"/>
                      <a:pt x="98" y="249"/>
                    </a:cubicBezTo>
                    <a:cubicBezTo>
                      <a:pt x="105" y="180"/>
                      <a:pt x="119" y="103"/>
                      <a:pt x="140" y="33"/>
                    </a:cubicBezTo>
                    <a:cubicBezTo>
                      <a:pt x="140" y="19"/>
                      <a:pt x="133" y="5"/>
                      <a:pt x="133" y="5"/>
                    </a:cubicBezTo>
                    <a:cubicBezTo>
                      <a:pt x="124" y="2"/>
                      <a:pt x="117" y="0"/>
                      <a:pt x="111" y="0"/>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7"/>
              <p:cNvSpPr/>
              <p:nvPr/>
            </p:nvSpPr>
            <p:spPr>
              <a:xfrm>
                <a:off x="18589077" y="6998963"/>
                <a:ext cx="222680" cy="105025"/>
              </a:xfrm>
              <a:custGeom>
                <a:rect b="b" l="l" r="r" t="t"/>
                <a:pathLst>
                  <a:path extrusionOk="0" h="1147" w="2432">
                    <a:moveTo>
                      <a:pt x="1408" y="1"/>
                    </a:moveTo>
                    <a:cubicBezTo>
                      <a:pt x="1320" y="1"/>
                      <a:pt x="1226" y="11"/>
                      <a:pt x="1125" y="33"/>
                    </a:cubicBezTo>
                    <a:cubicBezTo>
                      <a:pt x="112" y="264"/>
                      <a:pt x="0" y="606"/>
                      <a:pt x="0" y="606"/>
                    </a:cubicBezTo>
                    <a:cubicBezTo>
                      <a:pt x="0" y="606"/>
                      <a:pt x="292" y="1147"/>
                      <a:pt x="1134" y="1147"/>
                    </a:cubicBezTo>
                    <a:cubicBezTo>
                      <a:pt x="1472" y="1147"/>
                      <a:pt x="1899" y="1059"/>
                      <a:pt x="2431" y="815"/>
                    </a:cubicBezTo>
                    <a:cubicBezTo>
                      <a:pt x="2431" y="815"/>
                      <a:pt x="2194" y="1"/>
                      <a:pt x="1408" y="1"/>
                    </a:cubicBezTo>
                    <a:close/>
                  </a:path>
                </a:pathLst>
              </a:custGeom>
              <a:solidFill>
                <a:schemeClr val="lt1"/>
              </a:solidFill>
              <a:ln cap="flat" cmpd="sng" w="114300">
                <a:solidFill>
                  <a:schemeClr val="lt1"/>
                </a:solidFill>
                <a:prstDash val="solid"/>
                <a:miter lim="698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 name="Google Shape;458;p27"/>
            <p:cNvGrpSpPr/>
            <p:nvPr/>
          </p:nvGrpSpPr>
          <p:grpSpPr>
            <a:xfrm>
              <a:off x="2292191" y="3331222"/>
              <a:ext cx="1712437" cy="1811685"/>
              <a:chOff x="14548714" y="6915456"/>
              <a:chExt cx="1812679" cy="1917735"/>
            </a:xfrm>
          </p:grpSpPr>
          <p:sp>
            <p:nvSpPr>
              <p:cNvPr id="459" name="Google Shape;459;p27"/>
              <p:cNvSpPr/>
              <p:nvPr/>
            </p:nvSpPr>
            <p:spPr>
              <a:xfrm>
                <a:off x="14820568" y="8082266"/>
                <a:ext cx="705581" cy="750925"/>
              </a:xfrm>
              <a:custGeom>
                <a:rect b="b" l="l" r="r" t="t"/>
                <a:pathLst>
                  <a:path extrusionOk="0" h="8201" w="7706">
                    <a:moveTo>
                      <a:pt x="1607" y="0"/>
                    </a:moveTo>
                    <a:cubicBezTo>
                      <a:pt x="1" y="2927"/>
                      <a:pt x="280" y="8201"/>
                      <a:pt x="280" y="8201"/>
                    </a:cubicBezTo>
                    <a:lnTo>
                      <a:pt x="3982" y="8201"/>
                    </a:lnTo>
                    <a:lnTo>
                      <a:pt x="4143" y="7132"/>
                    </a:lnTo>
                    <a:cubicBezTo>
                      <a:pt x="4171" y="7502"/>
                      <a:pt x="4192" y="7858"/>
                      <a:pt x="4220" y="8201"/>
                    </a:cubicBezTo>
                    <a:lnTo>
                      <a:pt x="7705" y="8201"/>
                    </a:lnTo>
                    <a:cubicBezTo>
                      <a:pt x="7370" y="5595"/>
                      <a:pt x="6581" y="1879"/>
                      <a:pt x="5959" y="63"/>
                    </a:cubicBezTo>
                    <a:cubicBezTo>
                      <a:pt x="5577" y="70"/>
                      <a:pt x="5195" y="74"/>
                      <a:pt x="4814" y="74"/>
                    </a:cubicBezTo>
                    <a:cubicBezTo>
                      <a:pt x="3745" y="74"/>
                      <a:pt x="2678" y="46"/>
                      <a:pt x="160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7"/>
              <p:cNvSpPr/>
              <p:nvPr/>
            </p:nvSpPr>
            <p:spPr>
              <a:xfrm>
                <a:off x="15181972" y="8281786"/>
                <a:ext cx="81948" cy="548200"/>
              </a:xfrm>
              <a:custGeom>
                <a:rect b="b" l="l" r="r" t="t"/>
                <a:pathLst>
                  <a:path extrusionOk="0" h="5987" w="895">
                    <a:moveTo>
                      <a:pt x="859" y="0"/>
                    </a:moveTo>
                    <a:cubicBezTo>
                      <a:pt x="822" y="0"/>
                      <a:pt x="614" y="1336"/>
                      <a:pt x="384" y="2983"/>
                    </a:cubicBezTo>
                    <a:cubicBezTo>
                      <a:pt x="161" y="4632"/>
                      <a:pt x="0" y="5980"/>
                      <a:pt x="35" y="5987"/>
                    </a:cubicBezTo>
                    <a:cubicBezTo>
                      <a:pt x="70" y="5987"/>
                      <a:pt x="280" y="4653"/>
                      <a:pt x="510" y="2997"/>
                    </a:cubicBezTo>
                    <a:cubicBezTo>
                      <a:pt x="734" y="1349"/>
                      <a:pt x="894" y="7"/>
                      <a:pt x="859" y="1"/>
                    </a:cubicBezTo>
                    <a:cubicBezTo>
                      <a:pt x="859" y="0"/>
                      <a:pt x="859" y="0"/>
                      <a:pt x="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7"/>
              <p:cNvSpPr/>
              <p:nvPr/>
            </p:nvSpPr>
            <p:spPr>
              <a:xfrm>
                <a:off x="14957456" y="8198004"/>
                <a:ext cx="136337" cy="239351"/>
              </a:xfrm>
              <a:custGeom>
                <a:rect b="b" l="l" r="r" t="t"/>
                <a:pathLst>
                  <a:path extrusionOk="0" h="2614" w="1489">
                    <a:moveTo>
                      <a:pt x="1459" y="0"/>
                    </a:moveTo>
                    <a:cubicBezTo>
                      <a:pt x="1424" y="0"/>
                      <a:pt x="1085" y="568"/>
                      <a:pt x="692" y="1279"/>
                    </a:cubicBezTo>
                    <a:cubicBezTo>
                      <a:pt x="301" y="2005"/>
                      <a:pt x="0" y="2599"/>
                      <a:pt x="28" y="2613"/>
                    </a:cubicBezTo>
                    <a:cubicBezTo>
                      <a:pt x="29" y="2613"/>
                      <a:pt x="29" y="2613"/>
                      <a:pt x="30" y="2613"/>
                    </a:cubicBezTo>
                    <a:cubicBezTo>
                      <a:pt x="69" y="2613"/>
                      <a:pt x="412" y="2048"/>
                      <a:pt x="797" y="1342"/>
                    </a:cubicBezTo>
                    <a:cubicBezTo>
                      <a:pt x="1188" y="615"/>
                      <a:pt x="1488" y="21"/>
                      <a:pt x="1460" y="0"/>
                    </a:cubicBezTo>
                    <a:cubicBezTo>
                      <a:pt x="1460" y="0"/>
                      <a:pt x="1460" y="0"/>
                      <a:pt x="1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7"/>
              <p:cNvSpPr/>
              <p:nvPr/>
            </p:nvSpPr>
            <p:spPr>
              <a:xfrm>
                <a:off x="15352739" y="8197363"/>
                <a:ext cx="78103" cy="186243"/>
              </a:xfrm>
              <a:custGeom>
                <a:rect b="b" l="l" r="r" t="t"/>
                <a:pathLst>
                  <a:path extrusionOk="0" h="2034" w="853">
                    <a:moveTo>
                      <a:pt x="22" y="0"/>
                    </a:moveTo>
                    <a:cubicBezTo>
                      <a:pt x="22" y="0"/>
                      <a:pt x="21" y="0"/>
                      <a:pt x="21" y="0"/>
                    </a:cubicBezTo>
                    <a:cubicBezTo>
                      <a:pt x="0" y="21"/>
                      <a:pt x="147" y="482"/>
                      <a:pt x="363" y="1041"/>
                    </a:cubicBezTo>
                    <a:cubicBezTo>
                      <a:pt x="577" y="1598"/>
                      <a:pt x="776" y="2033"/>
                      <a:pt x="816" y="2033"/>
                    </a:cubicBezTo>
                    <a:cubicBezTo>
                      <a:pt x="816" y="2033"/>
                      <a:pt x="817" y="2033"/>
                      <a:pt x="818" y="2033"/>
                    </a:cubicBezTo>
                    <a:cubicBezTo>
                      <a:pt x="852" y="2026"/>
                      <a:pt x="699" y="1565"/>
                      <a:pt x="475" y="999"/>
                    </a:cubicBezTo>
                    <a:cubicBezTo>
                      <a:pt x="260" y="431"/>
                      <a:pt x="59" y="0"/>
                      <a:pt x="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7"/>
              <p:cNvSpPr/>
              <p:nvPr/>
            </p:nvSpPr>
            <p:spPr>
              <a:xfrm>
                <a:off x="14830182" y="8181981"/>
                <a:ext cx="145859" cy="161429"/>
              </a:xfrm>
              <a:custGeom>
                <a:rect b="b" l="l" r="r" t="t"/>
                <a:pathLst>
                  <a:path extrusionOk="0" h="1763" w="1593">
                    <a:moveTo>
                      <a:pt x="1307" y="1"/>
                    </a:moveTo>
                    <a:lnTo>
                      <a:pt x="0" y="769"/>
                    </a:lnTo>
                    <a:lnTo>
                      <a:pt x="133" y="1698"/>
                    </a:lnTo>
                    <a:cubicBezTo>
                      <a:pt x="213" y="1744"/>
                      <a:pt x="314" y="1763"/>
                      <a:pt x="425" y="1763"/>
                    </a:cubicBezTo>
                    <a:cubicBezTo>
                      <a:pt x="910" y="1763"/>
                      <a:pt x="1593" y="1412"/>
                      <a:pt x="1593" y="1412"/>
                    </a:cubicBezTo>
                    <a:lnTo>
                      <a:pt x="1307" y="1"/>
                    </a:lnTo>
                    <a:close/>
                  </a:path>
                </a:pathLst>
              </a:custGeom>
              <a:solidFill>
                <a:srgbClr val="D07E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7"/>
              <p:cNvSpPr/>
              <p:nvPr/>
            </p:nvSpPr>
            <p:spPr>
              <a:xfrm>
                <a:off x="14936946" y="8181981"/>
                <a:ext cx="105480" cy="86529"/>
              </a:xfrm>
              <a:custGeom>
                <a:rect b="b" l="l" r="r" t="t"/>
                <a:pathLst>
                  <a:path extrusionOk="0" h="945" w="1152">
                    <a:moveTo>
                      <a:pt x="141" y="1"/>
                    </a:moveTo>
                    <a:lnTo>
                      <a:pt x="1" y="287"/>
                    </a:lnTo>
                    <a:cubicBezTo>
                      <a:pt x="1" y="287"/>
                      <a:pt x="907" y="945"/>
                      <a:pt x="1106" y="945"/>
                    </a:cubicBezTo>
                    <a:cubicBezTo>
                      <a:pt x="1138" y="945"/>
                      <a:pt x="1151" y="928"/>
                      <a:pt x="1139" y="888"/>
                    </a:cubicBezTo>
                    <a:cubicBezTo>
                      <a:pt x="1063" y="595"/>
                      <a:pt x="141" y="1"/>
                      <a:pt x="141" y="1"/>
                    </a:cubicBezTo>
                    <a:close/>
                  </a:path>
                </a:pathLst>
              </a:custGeom>
              <a:solidFill>
                <a:srgbClr val="D07E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7"/>
              <p:cNvSpPr/>
              <p:nvPr/>
            </p:nvSpPr>
            <p:spPr>
              <a:xfrm>
                <a:off x="14929346" y="8206978"/>
                <a:ext cx="105938" cy="86071"/>
              </a:xfrm>
              <a:custGeom>
                <a:rect b="b" l="l" r="r" t="t"/>
                <a:pathLst>
                  <a:path extrusionOk="0" h="940" w="1157">
                    <a:moveTo>
                      <a:pt x="140" y="0"/>
                    </a:moveTo>
                    <a:lnTo>
                      <a:pt x="0" y="280"/>
                    </a:lnTo>
                    <a:cubicBezTo>
                      <a:pt x="0" y="280"/>
                      <a:pt x="902" y="939"/>
                      <a:pt x="1108" y="939"/>
                    </a:cubicBezTo>
                    <a:cubicBezTo>
                      <a:pt x="1141" y="939"/>
                      <a:pt x="1156" y="922"/>
                      <a:pt x="1146" y="880"/>
                    </a:cubicBezTo>
                    <a:cubicBezTo>
                      <a:pt x="1069" y="594"/>
                      <a:pt x="140" y="0"/>
                      <a:pt x="140" y="0"/>
                    </a:cubicBezTo>
                    <a:close/>
                  </a:path>
                </a:pathLst>
              </a:custGeom>
              <a:solidFill>
                <a:srgbClr val="D07E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7"/>
              <p:cNvSpPr/>
              <p:nvPr/>
            </p:nvSpPr>
            <p:spPr>
              <a:xfrm>
                <a:off x="14922937" y="8225474"/>
                <a:ext cx="105938" cy="85888"/>
              </a:xfrm>
              <a:custGeom>
                <a:rect b="b" l="l" r="r" t="t"/>
                <a:pathLst>
                  <a:path extrusionOk="0" h="938" w="1157">
                    <a:moveTo>
                      <a:pt x="140" y="1"/>
                    </a:moveTo>
                    <a:lnTo>
                      <a:pt x="0" y="280"/>
                    </a:lnTo>
                    <a:cubicBezTo>
                      <a:pt x="0" y="280"/>
                      <a:pt x="906" y="938"/>
                      <a:pt x="1109" y="938"/>
                    </a:cubicBezTo>
                    <a:cubicBezTo>
                      <a:pt x="1142" y="938"/>
                      <a:pt x="1156" y="921"/>
                      <a:pt x="1146" y="881"/>
                    </a:cubicBezTo>
                    <a:cubicBezTo>
                      <a:pt x="1069" y="595"/>
                      <a:pt x="140" y="1"/>
                      <a:pt x="140" y="1"/>
                    </a:cubicBezTo>
                    <a:close/>
                  </a:path>
                </a:pathLst>
              </a:custGeom>
              <a:solidFill>
                <a:srgbClr val="D07E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a:off x="14910118" y="8241498"/>
                <a:ext cx="105938" cy="85888"/>
              </a:xfrm>
              <a:custGeom>
                <a:rect b="b" l="l" r="r" t="t"/>
                <a:pathLst>
                  <a:path extrusionOk="0" h="938" w="1157">
                    <a:moveTo>
                      <a:pt x="140" y="0"/>
                    </a:moveTo>
                    <a:lnTo>
                      <a:pt x="0" y="280"/>
                    </a:lnTo>
                    <a:cubicBezTo>
                      <a:pt x="0" y="280"/>
                      <a:pt x="907" y="938"/>
                      <a:pt x="1110" y="938"/>
                    </a:cubicBezTo>
                    <a:cubicBezTo>
                      <a:pt x="1142" y="938"/>
                      <a:pt x="1157" y="920"/>
                      <a:pt x="1146" y="881"/>
                    </a:cubicBezTo>
                    <a:cubicBezTo>
                      <a:pt x="1069" y="594"/>
                      <a:pt x="140" y="0"/>
                      <a:pt x="140" y="0"/>
                    </a:cubicBezTo>
                    <a:close/>
                  </a:path>
                </a:pathLst>
              </a:custGeom>
              <a:solidFill>
                <a:srgbClr val="D07E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p:nvPr/>
            </p:nvSpPr>
            <p:spPr>
              <a:xfrm>
                <a:off x="14548714" y="7505957"/>
                <a:ext cx="507348" cy="831593"/>
              </a:xfrm>
              <a:custGeom>
                <a:rect b="b" l="l" r="r" t="t"/>
                <a:pathLst>
                  <a:path extrusionOk="0" h="9082" w="5541">
                    <a:moveTo>
                      <a:pt x="4171" y="0"/>
                    </a:moveTo>
                    <a:cubicBezTo>
                      <a:pt x="4171" y="0"/>
                      <a:pt x="574" y="2997"/>
                      <a:pt x="15" y="4359"/>
                    </a:cubicBezTo>
                    <a:cubicBezTo>
                      <a:pt x="1" y="4373"/>
                      <a:pt x="1" y="4408"/>
                      <a:pt x="22" y="4450"/>
                    </a:cubicBezTo>
                    <a:cubicBezTo>
                      <a:pt x="168" y="5631"/>
                      <a:pt x="3214" y="9081"/>
                      <a:pt x="3214" y="9081"/>
                    </a:cubicBezTo>
                    <a:lnTo>
                      <a:pt x="3514" y="8320"/>
                    </a:lnTo>
                    <a:lnTo>
                      <a:pt x="1426" y="4834"/>
                    </a:lnTo>
                    <a:lnTo>
                      <a:pt x="5540" y="1111"/>
                    </a:lnTo>
                    <a:lnTo>
                      <a:pt x="4171" y="0"/>
                    </a:lnTo>
                    <a:close/>
                  </a:path>
                </a:pathLst>
              </a:custGeom>
              <a:solidFill>
                <a:srgbClr val="D07E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7"/>
              <p:cNvSpPr/>
              <p:nvPr/>
            </p:nvSpPr>
            <p:spPr>
              <a:xfrm>
                <a:off x="15377004" y="6915456"/>
                <a:ext cx="984388" cy="754312"/>
              </a:xfrm>
              <a:custGeom>
                <a:rect b="b" l="l" r="r" t="t"/>
                <a:pathLst>
                  <a:path extrusionOk="0" h="8238" w="10751">
                    <a:moveTo>
                      <a:pt x="9116" y="1"/>
                    </a:moveTo>
                    <a:cubicBezTo>
                      <a:pt x="9085" y="1"/>
                      <a:pt x="9055" y="21"/>
                      <a:pt x="9047" y="58"/>
                    </a:cubicBezTo>
                    <a:cubicBezTo>
                      <a:pt x="9026" y="295"/>
                      <a:pt x="8893" y="805"/>
                      <a:pt x="8816" y="931"/>
                    </a:cubicBezTo>
                    <a:cubicBezTo>
                      <a:pt x="8767" y="1001"/>
                      <a:pt x="8516" y="1553"/>
                      <a:pt x="8516" y="1553"/>
                    </a:cubicBezTo>
                    <a:lnTo>
                      <a:pt x="5554" y="4249"/>
                    </a:lnTo>
                    <a:lnTo>
                      <a:pt x="1" y="6792"/>
                    </a:lnTo>
                    <a:lnTo>
                      <a:pt x="1014" y="8238"/>
                    </a:lnTo>
                    <a:cubicBezTo>
                      <a:pt x="1014" y="8238"/>
                      <a:pt x="4297" y="6806"/>
                      <a:pt x="5729" y="5674"/>
                    </a:cubicBezTo>
                    <a:cubicBezTo>
                      <a:pt x="6693" y="5080"/>
                      <a:pt x="8593" y="2810"/>
                      <a:pt x="9270" y="1986"/>
                    </a:cubicBezTo>
                    <a:cubicBezTo>
                      <a:pt x="9703" y="1560"/>
                      <a:pt x="10423" y="1141"/>
                      <a:pt x="10430" y="1029"/>
                    </a:cubicBezTo>
                    <a:cubicBezTo>
                      <a:pt x="10431" y="1009"/>
                      <a:pt x="10420" y="1001"/>
                      <a:pt x="10402" y="1001"/>
                    </a:cubicBezTo>
                    <a:cubicBezTo>
                      <a:pt x="10305" y="1001"/>
                      <a:pt x="9983" y="1238"/>
                      <a:pt x="9983" y="1238"/>
                    </a:cubicBezTo>
                    <a:cubicBezTo>
                      <a:pt x="10122" y="1078"/>
                      <a:pt x="10751" y="680"/>
                      <a:pt x="10646" y="582"/>
                    </a:cubicBezTo>
                    <a:cubicBezTo>
                      <a:pt x="10641" y="577"/>
                      <a:pt x="10634" y="575"/>
                      <a:pt x="10624" y="575"/>
                    </a:cubicBezTo>
                    <a:cubicBezTo>
                      <a:pt x="10496" y="575"/>
                      <a:pt x="9976" y="910"/>
                      <a:pt x="9976" y="910"/>
                    </a:cubicBezTo>
                    <a:cubicBezTo>
                      <a:pt x="9976" y="910"/>
                      <a:pt x="10129" y="687"/>
                      <a:pt x="10437" y="484"/>
                    </a:cubicBezTo>
                    <a:cubicBezTo>
                      <a:pt x="10667" y="344"/>
                      <a:pt x="10604" y="274"/>
                      <a:pt x="10604" y="274"/>
                    </a:cubicBezTo>
                    <a:cubicBezTo>
                      <a:pt x="10591" y="263"/>
                      <a:pt x="10572" y="258"/>
                      <a:pt x="10549" y="258"/>
                    </a:cubicBezTo>
                    <a:cubicBezTo>
                      <a:pt x="10341" y="258"/>
                      <a:pt x="9773" y="652"/>
                      <a:pt x="9773" y="652"/>
                    </a:cubicBezTo>
                    <a:cubicBezTo>
                      <a:pt x="9773" y="652"/>
                      <a:pt x="9920" y="491"/>
                      <a:pt x="10045" y="407"/>
                    </a:cubicBezTo>
                    <a:cubicBezTo>
                      <a:pt x="10164" y="316"/>
                      <a:pt x="10290" y="128"/>
                      <a:pt x="10227" y="100"/>
                    </a:cubicBezTo>
                    <a:cubicBezTo>
                      <a:pt x="10220" y="96"/>
                      <a:pt x="10211" y="94"/>
                      <a:pt x="10200" y="94"/>
                    </a:cubicBezTo>
                    <a:cubicBezTo>
                      <a:pt x="10003" y="94"/>
                      <a:pt x="9284" y="756"/>
                      <a:pt x="9284" y="756"/>
                    </a:cubicBezTo>
                    <a:cubicBezTo>
                      <a:pt x="9284" y="756"/>
                      <a:pt x="9276" y="764"/>
                      <a:pt x="9267" y="764"/>
                    </a:cubicBezTo>
                    <a:cubicBezTo>
                      <a:pt x="9250" y="764"/>
                      <a:pt x="9230" y="729"/>
                      <a:pt x="9277" y="512"/>
                    </a:cubicBezTo>
                    <a:cubicBezTo>
                      <a:pt x="9319" y="316"/>
                      <a:pt x="9242" y="142"/>
                      <a:pt x="9172" y="30"/>
                    </a:cubicBezTo>
                    <a:cubicBezTo>
                      <a:pt x="9158" y="10"/>
                      <a:pt x="9137" y="1"/>
                      <a:pt x="9116" y="1"/>
                    </a:cubicBezTo>
                    <a:close/>
                  </a:path>
                </a:pathLst>
              </a:custGeom>
              <a:solidFill>
                <a:srgbClr val="D07E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7"/>
              <p:cNvSpPr/>
              <p:nvPr/>
            </p:nvSpPr>
            <p:spPr>
              <a:xfrm>
                <a:off x="14613999" y="7011507"/>
                <a:ext cx="811061" cy="438779"/>
              </a:xfrm>
              <a:custGeom>
                <a:rect b="b" l="l" r="r" t="t"/>
                <a:pathLst>
                  <a:path extrusionOk="0" h="4792" w="8858">
                    <a:moveTo>
                      <a:pt x="6314" y="0"/>
                    </a:moveTo>
                    <a:cubicBezTo>
                      <a:pt x="5662" y="0"/>
                      <a:pt x="5037" y="478"/>
                      <a:pt x="4345" y="1244"/>
                    </a:cubicBezTo>
                    <a:cubicBezTo>
                      <a:pt x="3974" y="1646"/>
                      <a:pt x="3695" y="1798"/>
                      <a:pt x="3461" y="1798"/>
                    </a:cubicBezTo>
                    <a:cubicBezTo>
                      <a:pt x="3062" y="1798"/>
                      <a:pt x="2794" y="1354"/>
                      <a:pt x="2424" y="958"/>
                    </a:cubicBezTo>
                    <a:cubicBezTo>
                      <a:pt x="2424" y="944"/>
                      <a:pt x="2417" y="944"/>
                      <a:pt x="2417" y="937"/>
                    </a:cubicBezTo>
                    <a:cubicBezTo>
                      <a:pt x="2171" y="677"/>
                      <a:pt x="1902" y="569"/>
                      <a:pt x="1641" y="569"/>
                    </a:cubicBezTo>
                    <a:cubicBezTo>
                      <a:pt x="1104" y="569"/>
                      <a:pt x="601" y="1027"/>
                      <a:pt x="398" y="1559"/>
                    </a:cubicBezTo>
                    <a:cubicBezTo>
                      <a:pt x="0" y="2613"/>
                      <a:pt x="426" y="4534"/>
                      <a:pt x="3158" y="4779"/>
                    </a:cubicBezTo>
                    <a:cubicBezTo>
                      <a:pt x="3262" y="4787"/>
                      <a:pt x="3375" y="4792"/>
                      <a:pt x="3495" y="4792"/>
                    </a:cubicBezTo>
                    <a:cubicBezTo>
                      <a:pt x="5344" y="4792"/>
                      <a:pt x="8858" y="3761"/>
                      <a:pt x="7894" y="1098"/>
                    </a:cubicBezTo>
                    <a:cubicBezTo>
                      <a:pt x="7733" y="650"/>
                      <a:pt x="7237" y="141"/>
                      <a:pt x="6552" y="22"/>
                    </a:cubicBezTo>
                    <a:cubicBezTo>
                      <a:pt x="6472" y="7"/>
                      <a:pt x="6393" y="0"/>
                      <a:pt x="631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7"/>
              <p:cNvSpPr/>
              <p:nvPr/>
            </p:nvSpPr>
            <p:spPr>
              <a:xfrm>
                <a:off x="15090499" y="7063974"/>
                <a:ext cx="259122" cy="500677"/>
              </a:xfrm>
              <a:custGeom>
                <a:rect b="b" l="l" r="r" t="t"/>
                <a:pathLst>
                  <a:path extrusionOk="0" h="5468" w="2830">
                    <a:moveTo>
                      <a:pt x="1195" y="1"/>
                    </a:moveTo>
                    <a:cubicBezTo>
                      <a:pt x="985" y="1"/>
                      <a:pt x="776" y="43"/>
                      <a:pt x="580" y="161"/>
                    </a:cubicBezTo>
                    <a:cubicBezTo>
                      <a:pt x="245" y="371"/>
                      <a:pt x="91" y="818"/>
                      <a:pt x="35" y="1272"/>
                    </a:cubicBezTo>
                    <a:cubicBezTo>
                      <a:pt x="0" y="1523"/>
                      <a:pt x="0" y="1782"/>
                      <a:pt x="21" y="2040"/>
                    </a:cubicBezTo>
                    <a:lnTo>
                      <a:pt x="259" y="4751"/>
                    </a:lnTo>
                    <a:cubicBezTo>
                      <a:pt x="433" y="5210"/>
                      <a:pt x="884" y="5468"/>
                      <a:pt x="1304" y="5468"/>
                    </a:cubicBezTo>
                    <a:cubicBezTo>
                      <a:pt x="1694" y="5468"/>
                      <a:pt x="2057" y="5245"/>
                      <a:pt x="2145" y="4758"/>
                    </a:cubicBezTo>
                    <a:lnTo>
                      <a:pt x="1991" y="3298"/>
                    </a:lnTo>
                    <a:cubicBezTo>
                      <a:pt x="2829" y="2976"/>
                      <a:pt x="2766" y="1894"/>
                      <a:pt x="2599" y="1153"/>
                    </a:cubicBezTo>
                    <a:cubicBezTo>
                      <a:pt x="2452" y="490"/>
                      <a:pt x="1879" y="1"/>
                      <a:pt x="1195" y="1"/>
                    </a:cubicBezTo>
                    <a:close/>
                  </a:path>
                </a:pathLst>
              </a:custGeom>
              <a:solidFill>
                <a:srgbClr val="D07E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15182613" y="7353044"/>
                <a:ext cx="96598" cy="72428"/>
              </a:xfrm>
              <a:custGeom>
                <a:rect b="b" l="l" r="r" t="t"/>
                <a:pathLst>
                  <a:path extrusionOk="0" h="791" w="1055">
                    <a:moveTo>
                      <a:pt x="0" y="1"/>
                    </a:moveTo>
                    <a:cubicBezTo>
                      <a:pt x="0" y="1"/>
                      <a:pt x="370" y="623"/>
                      <a:pt x="1055" y="790"/>
                    </a:cubicBezTo>
                    <a:lnTo>
                      <a:pt x="985" y="141"/>
                    </a:lnTo>
                    <a:cubicBezTo>
                      <a:pt x="985" y="141"/>
                      <a:pt x="877" y="192"/>
                      <a:pt x="686" y="192"/>
                    </a:cubicBezTo>
                    <a:cubicBezTo>
                      <a:pt x="516" y="192"/>
                      <a:pt x="282" y="152"/>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15183254" y="7353685"/>
                <a:ext cx="89640" cy="21701"/>
              </a:xfrm>
              <a:custGeom>
                <a:rect b="b" l="l" r="r" t="t"/>
                <a:pathLst>
                  <a:path extrusionOk="0" h="237" w="979">
                    <a:moveTo>
                      <a:pt x="0" y="1"/>
                    </a:moveTo>
                    <a:lnTo>
                      <a:pt x="105" y="85"/>
                    </a:lnTo>
                    <a:cubicBezTo>
                      <a:pt x="140" y="99"/>
                      <a:pt x="175" y="127"/>
                      <a:pt x="217" y="141"/>
                    </a:cubicBezTo>
                    <a:cubicBezTo>
                      <a:pt x="294" y="176"/>
                      <a:pt x="384" y="204"/>
                      <a:pt x="468" y="224"/>
                    </a:cubicBezTo>
                    <a:cubicBezTo>
                      <a:pt x="513" y="233"/>
                      <a:pt x="565" y="236"/>
                      <a:pt x="619" y="236"/>
                    </a:cubicBezTo>
                    <a:cubicBezTo>
                      <a:pt x="657" y="236"/>
                      <a:pt x="696" y="234"/>
                      <a:pt x="734" y="231"/>
                    </a:cubicBezTo>
                    <a:cubicBezTo>
                      <a:pt x="817" y="210"/>
                      <a:pt x="908" y="197"/>
                      <a:pt x="978" y="134"/>
                    </a:cubicBezTo>
                    <a:lnTo>
                      <a:pt x="978" y="134"/>
                    </a:lnTo>
                    <a:cubicBezTo>
                      <a:pt x="887" y="141"/>
                      <a:pt x="810" y="141"/>
                      <a:pt x="734" y="155"/>
                    </a:cubicBezTo>
                    <a:cubicBezTo>
                      <a:pt x="643" y="141"/>
                      <a:pt x="566" y="134"/>
                      <a:pt x="489" y="120"/>
                    </a:cubicBezTo>
                    <a:cubicBezTo>
                      <a:pt x="398" y="106"/>
                      <a:pt x="321" y="85"/>
                      <a:pt x="245" y="64"/>
                    </a:cubicBezTo>
                    <a:cubicBezTo>
                      <a:pt x="196" y="50"/>
                      <a:pt x="168" y="36"/>
                      <a:pt x="119" y="29"/>
                    </a:cubicBezTo>
                    <a:cubicBezTo>
                      <a:pt x="84" y="22"/>
                      <a:pt x="42" y="15"/>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a:off x="15213934" y="7243076"/>
                <a:ext cx="59702" cy="24981"/>
              </a:xfrm>
              <a:custGeom>
                <a:rect b="b" l="l" r="r" t="t"/>
                <a:pathLst>
                  <a:path extrusionOk="0" h="317" w="651">
                    <a:moveTo>
                      <a:pt x="650" y="0"/>
                    </a:moveTo>
                    <a:lnTo>
                      <a:pt x="650" y="0"/>
                    </a:lnTo>
                    <a:cubicBezTo>
                      <a:pt x="622" y="14"/>
                      <a:pt x="608" y="42"/>
                      <a:pt x="580" y="70"/>
                    </a:cubicBezTo>
                    <a:cubicBezTo>
                      <a:pt x="552" y="84"/>
                      <a:pt x="538" y="112"/>
                      <a:pt x="510" y="133"/>
                    </a:cubicBezTo>
                    <a:cubicBezTo>
                      <a:pt x="468" y="175"/>
                      <a:pt x="413" y="189"/>
                      <a:pt x="364" y="203"/>
                    </a:cubicBezTo>
                    <a:cubicBezTo>
                      <a:pt x="343" y="206"/>
                      <a:pt x="322" y="207"/>
                      <a:pt x="300" y="207"/>
                    </a:cubicBezTo>
                    <a:cubicBezTo>
                      <a:pt x="263" y="207"/>
                      <a:pt x="224" y="202"/>
                      <a:pt x="189" y="189"/>
                    </a:cubicBezTo>
                    <a:cubicBezTo>
                      <a:pt x="133" y="175"/>
                      <a:pt x="63" y="154"/>
                      <a:pt x="0" y="126"/>
                    </a:cubicBezTo>
                    <a:lnTo>
                      <a:pt x="0" y="126"/>
                    </a:lnTo>
                    <a:cubicBezTo>
                      <a:pt x="35" y="189"/>
                      <a:pt x="98" y="231"/>
                      <a:pt x="161" y="280"/>
                    </a:cubicBezTo>
                    <a:cubicBezTo>
                      <a:pt x="213" y="303"/>
                      <a:pt x="275" y="317"/>
                      <a:pt x="338" y="317"/>
                    </a:cubicBezTo>
                    <a:cubicBezTo>
                      <a:pt x="351" y="317"/>
                      <a:pt x="364" y="316"/>
                      <a:pt x="378" y="315"/>
                    </a:cubicBezTo>
                    <a:cubicBezTo>
                      <a:pt x="455" y="308"/>
                      <a:pt x="524" y="259"/>
                      <a:pt x="573" y="203"/>
                    </a:cubicBezTo>
                    <a:cubicBezTo>
                      <a:pt x="594" y="175"/>
                      <a:pt x="608" y="133"/>
                      <a:pt x="622" y="105"/>
                    </a:cubicBezTo>
                    <a:lnTo>
                      <a:pt x="65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15267035" y="7177240"/>
                <a:ext cx="23715" cy="39098"/>
              </a:xfrm>
              <a:custGeom>
                <a:rect b="b" l="l" r="r" t="t"/>
                <a:pathLst>
                  <a:path extrusionOk="0" h="427" w="259">
                    <a:moveTo>
                      <a:pt x="0" y="0"/>
                    </a:moveTo>
                    <a:cubicBezTo>
                      <a:pt x="7" y="56"/>
                      <a:pt x="35" y="98"/>
                      <a:pt x="70" y="161"/>
                    </a:cubicBezTo>
                    <a:cubicBezTo>
                      <a:pt x="77" y="175"/>
                      <a:pt x="98" y="196"/>
                      <a:pt x="112" y="210"/>
                    </a:cubicBezTo>
                    <a:cubicBezTo>
                      <a:pt x="122" y="220"/>
                      <a:pt x="131" y="227"/>
                      <a:pt x="139" y="233"/>
                    </a:cubicBezTo>
                    <a:lnTo>
                      <a:pt x="139" y="233"/>
                    </a:lnTo>
                    <a:cubicBezTo>
                      <a:pt x="95" y="292"/>
                      <a:pt x="55" y="357"/>
                      <a:pt x="14" y="426"/>
                    </a:cubicBezTo>
                    <a:cubicBezTo>
                      <a:pt x="98" y="370"/>
                      <a:pt x="168" y="307"/>
                      <a:pt x="238" y="244"/>
                    </a:cubicBezTo>
                    <a:lnTo>
                      <a:pt x="259" y="217"/>
                    </a:lnTo>
                    <a:lnTo>
                      <a:pt x="238" y="182"/>
                    </a:lnTo>
                    <a:cubicBezTo>
                      <a:pt x="217" y="161"/>
                      <a:pt x="210" y="140"/>
                      <a:pt x="189" y="126"/>
                    </a:cubicBezTo>
                    <a:lnTo>
                      <a:pt x="140" y="70"/>
                    </a:lnTo>
                    <a:cubicBezTo>
                      <a:pt x="98" y="42"/>
                      <a:pt x="49" y="21"/>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15170435" y="7168541"/>
                <a:ext cx="49993" cy="49537"/>
              </a:xfrm>
              <a:custGeom>
                <a:rect b="b" l="l" r="r" t="t"/>
                <a:pathLst>
                  <a:path extrusionOk="0" h="541" w="546">
                    <a:moveTo>
                      <a:pt x="445" y="0"/>
                    </a:moveTo>
                    <a:cubicBezTo>
                      <a:pt x="441" y="0"/>
                      <a:pt x="436" y="2"/>
                      <a:pt x="434" y="4"/>
                    </a:cubicBezTo>
                    <a:cubicBezTo>
                      <a:pt x="427" y="4"/>
                      <a:pt x="420" y="18"/>
                      <a:pt x="420" y="39"/>
                    </a:cubicBezTo>
                    <a:cubicBezTo>
                      <a:pt x="434" y="116"/>
                      <a:pt x="455" y="193"/>
                      <a:pt x="455" y="263"/>
                    </a:cubicBezTo>
                    <a:cubicBezTo>
                      <a:pt x="455" y="333"/>
                      <a:pt x="448" y="409"/>
                      <a:pt x="399" y="430"/>
                    </a:cubicBezTo>
                    <a:cubicBezTo>
                      <a:pt x="389" y="438"/>
                      <a:pt x="376" y="442"/>
                      <a:pt x="362" y="442"/>
                    </a:cubicBezTo>
                    <a:cubicBezTo>
                      <a:pt x="326" y="442"/>
                      <a:pt x="278" y="419"/>
                      <a:pt x="238" y="388"/>
                    </a:cubicBezTo>
                    <a:cubicBezTo>
                      <a:pt x="175" y="339"/>
                      <a:pt x="112" y="291"/>
                      <a:pt x="63" y="235"/>
                    </a:cubicBezTo>
                    <a:cubicBezTo>
                      <a:pt x="55" y="227"/>
                      <a:pt x="47" y="223"/>
                      <a:pt x="37" y="223"/>
                    </a:cubicBezTo>
                    <a:cubicBezTo>
                      <a:pt x="31" y="223"/>
                      <a:pt x="23" y="225"/>
                      <a:pt x="14" y="228"/>
                    </a:cubicBezTo>
                    <a:cubicBezTo>
                      <a:pt x="0" y="235"/>
                      <a:pt x="0" y="256"/>
                      <a:pt x="7" y="270"/>
                    </a:cubicBezTo>
                    <a:cubicBezTo>
                      <a:pt x="49" y="353"/>
                      <a:pt x="105" y="409"/>
                      <a:pt x="175" y="465"/>
                    </a:cubicBezTo>
                    <a:cubicBezTo>
                      <a:pt x="210" y="493"/>
                      <a:pt x="252" y="514"/>
                      <a:pt x="294" y="535"/>
                    </a:cubicBezTo>
                    <a:cubicBezTo>
                      <a:pt x="311" y="538"/>
                      <a:pt x="332" y="541"/>
                      <a:pt x="354" y="541"/>
                    </a:cubicBezTo>
                    <a:cubicBezTo>
                      <a:pt x="386" y="541"/>
                      <a:pt x="421" y="535"/>
                      <a:pt x="455" y="514"/>
                    </a:cubicBezTo>
                    <a:cubicBezTo>
                      <a:pt x="503" y="493"/>
                      <a:pt x="531" y="430"/>
                      <a:pt x="538" y="388"/>
                    </a:cubicBezTo>
                    <a:cubicBezTo>
                      <a:pt x="545" y="339"/>
                      <a:pt x="545" y="298"/>
                      <a:pt x="538" y="256"/>
                    </a:cubicBezTo>
                    <a:cubicBezTo>
                      <a:pt x="524" y="172"/>
                      <a:pt x="496" y="95"/>
                      <a:pt x="461" y="18"/>
                    </a:cubicBezTo>
                    <a:cubicBezTo>
                      <a:pt x="461" y="5"/>
                      <a:pt x="453" y="0"/>
                      <a:pt x="4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7"/>
              <p:cNvSpPr/>
              <p:nvPr/>
            </p:nvSpPr>
            <p:spPr>
              <a:xfrm>
                <a:off x="15270240" y="7138416"/>
                <a:ext cx="44866" cy="46790"/>
              </a:xfrm>
              <a:custGeom>
                <a:rect b="b" l="l" r="r" t="t"/>
                <a:pathLst>
                  <a:path extrusionOk="0" h="511" w="490">
                    <a:moveTo>
                      <a:pt x="367" y="1"/>
                    </a:moveTo>
                    <a:cubicBezTo>
                      <a:pt x="361" y="1"/>
                      <a:pt x="355" y="2"/>
                      <a:pt x="349" y="5"/>
                    </a:cubicBezTo>
                    <a:cubicBezTo>
                      <a:pt x="342" y="5"/>
                      <a:pt x="328" y="26"/>
                      <a:pt x="328" y="40"/>
                    </a:cubicBezTo>
                    <a:cubicBezTo>
                      <a:pt x="349" y="110"/>
                      <a:pt x="363" y="180"/>
                      <a:pt x="377" y="249"/>
                    </a:cubicBezTo>
                    <a:lnTo>
                      <a:pt x="377" y="347"/>
                    </a:lnTo>
                    <a:cubicBezTo>
                      <a:pt x="363" y="375"/>
                      <a:pt x="356" y="396"/>
                      <a:pt x="349" y="396"/>
                    </a:cubicBezTo>
                    <a:cubicBezTo>
                      <a:pt x="349" y="402"/>
                      <a:pt x="344" y="406"/>
                      <a:pt x="335" y="406"/>
                    </a:cubicBezTo>
                    <a:cubicBezTo>
                      <a:pt x="324" y="406"/>
                      <a:pt x="309" y="401"/>
                      <a:pt x="294" y="389"/>
                    </a:cubicBezTo>
                    <a:cubicBezTo>
                      <a:pt x="273" y="375"/>
                      <a:pt x="245" y="354"/>
                      <a:pt x="217" y="326"/>
                    </a:cubicBezTo>
                    <a:cubicBezTo>
                      <a:pt x="168" y="277"/>
                      <a:pt x="119" y="221"/>
                      <a:pt x="70" y="173"/>
                    </a:cubicBezTo>
                    <a:cubicBezTo>
                      <a:pt x="66" y="161"/>
                      <a:pt x="58" y="156"/>
                      <a:pt x="49" y="156"/>
                    </a:cubicBezTo>
                    <a:cubicBezTo>
                      <a:pt x="42" y="156"/>
                      <a:pt x="34" y="159"/>
                      <a:pt x="28" y="166"/>
                    </a:cubicBezTo>
                    <a:cubicBezTo>
                      <a:pt x="7" y="173"/>
                      <a:pt x="0" y="187"/>
                      <a:pt x="7" y="207"/>
                    </a:cubicBezTo>
                    <a:cubicBezTo>
                      <a:pt x="49" y="277"/>
                      <a:pt x="98" y="340"/>
                      <a:pt x="147" y="396"/>
                    </a:cubicBezTo>
                    <a:cubicBezTo>
                      <a:pt x="175" y="424"/>
                      <a:pt x="210" y="452"/>
                      <a:pt x="245" y="480"/>
                    </a:cubicBezTo>
                    <a:cubicBezTo>
                      <a:pt x="259" y="487"/>
                      <a:pt x="287" y="494"/>
                      <a:pt x="314" y="501"/>
                    </a:cubicBezTo>
                    <a:cubicBezTo>
                      <a:pt x="327" y="507"/>
                      <a:pt x="341" y="511"/>
                      <a:pt x="355" y="511"/>
                    </a:cubicBezTo>
                    <a:cubicBezTo>
                      <a:pt x="371" y="511"/>
                      <a:pt x="387" y="505"/>
                      <a:pt x="398" y="494"/>
                    </a:cubicBezTo>
                    <a:cubicBezTo>
                      <a:pt x="426" y="480"/>
                      <a:pt x="454" y="452"/>
                      <a:pt x="461" y="424"/>
                    </a:cubicBezTo>
                    <a:cubicBezTo>
                      <a:pt x="468" y="396"/>
                      <a:pt x="482" y="382"/>
                      <a:pt x="482" y="354"/>
                    </a:cubicBezTo>
                    <a:cubicBezTo>
                      <a:pt x="489" y="312"/>
                      <a:pt x="482" y="270"/>
                      <a:pt x="468" y="235"/>
                    </a:cubicBezTo>
                    <a:cubicBezTo>
                      <a:pt x="454" y="159"/>
                      <a:pt x="426" y="82"/>
                      <a:pt x="391" y="19"/>
                    </a:cubicBezTo>
                    <a:cubicBezTo>
                      <a:pt x="387" y="6"/>
                      <a:pt x="377" y="1"/>
                      <a:pt x="3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15059184" y="7182825"/>
                <a:ext cx="64643" cy="79570"/>
              </a:xfrm>
              <a:custGeom>
                <a:rect b="b" l="l" r="r" t="t"/>
                <a:pathLst>
                  <a:path extrusionOk="0" h="869" w="706">
                    <a:moveTo>
                      <a:pt x="341" y="0"/>
                    </a:moveTo>
                    <a:cubicBezTo>
                      <a:pt x="332" y="0"/>
                      <a:pt x="323" y="1"/>
                      <a:pt x="314" y="2"/>
                    </a:cubicBezTo>
                    <a:cubicBezTo>
                      <a:pt x="133" y="16"/>
                      <a:pt x="0" y="225"/>
                      <a:pt x="28" y="463"/>
                    </a:cubicBezTo>
                    <a:cubicBezTo>
                      <a:pt x="41" y="692"/>
                      <a:pt x="198" y="869"/>
                      <a:pt x="372" y="869"/>
                    </a:cubicBezTo>
                    <a:cubicBezTo>
                      <a:pt x="378" y="869"/>
                      <a:pt x="385" y="869"/>
                      <a:pt x="391" y="868"/>
                    </a:cubicBezTo>
                    <a:cubicBezTo>
                      <a:pt x="573" y="847"/>
                      <a:pt x="706" y="638"/>
                      <a:pt x="678" y="407"/>
                    </a:cubicBezTo>
                    <a:cubicBezTo>
                      <a:pt x="658" y="182"/>
                      <a:pt x="506" y="0"/>
                      <a:pt x="341" y="0"/>
                    </a:cubicBezTo>
                    <a:close/>
                  </a:path>
                </a:pathLst>
              </a:custGeom>
              <a:solidFill>
                <a:srgbClr val="C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15082808" y="7214964"/>
                <a:ext cx="23715" cy="24997"/>
              </a:xfrm>
              <a:custGeom>
                <a:rect b="b" l="l" r="r" t="t"/>
                <a:pathLst>
                  <a:path extrusionOk="0" h="273" w="259">
                    <a:moveTo>
                      <a:pt x="56" y="0"/>
                    </a:moveTo>
                    <a:cubicBezTo>
                      <a:pt x="35" y="0"/>
                      <a:pt x="21" y="7"/>
                      <a:pt x="14" y="14"/>
                    </a:cubicBezTo>
                    <a:cubicBezTo>
                      <a:pt x="0" y="28"/>
                      <a:pt x="0" y="28"/>
                      <a:pt x="0" y="35"/>
                    </a:cubicBezTo>
                    <a:cubicBezTo>
                      <a:pt x="0" y="56"/>
                      <a:pt x="28" y="56"/>
                      <a:pt x="35" y="63"/>
                    </a:cubicBezTo>
                    <a:cubicBezTo>
                      <a:pt x="63" y="70"/>
                      <a:pt x="91" y="84"/>
                      <a:pt x="119" y="119"/>
                    </a:cubicBezTo>
                    <a:cubicBezTo>
                      <a:pt x="166" y="193"/>
                      <a:pt x="194" y="273"/>
                      <a:pt x="221" y="273"/>
                    </a:cubicBezTo>
                    <a:cubicBezTo>
                      <a:pt x="222" y="273"/>
                      <a:pt x="223" y="273"/>
                      <a:pt x="224" y="273"/>
                    </a:cubicBezTo>
                    <a:cubicBezTo>
                      <a:pt x="245" y="273"/>
                      <a:pt x="259" y="175"/>
                      <a:pt x="189" y="77"/>
                    </a:cubicBezTo>
                    <a:cubicBezTo>
                      <a:pt x="168" y="49"/>
                      <a:pt x="154" y="35"/>
                      <a:pt x="126" y="14"/>
                    </a:cubicBezTo>
                    <a:cubicBezTo>
                      <a:pt x="98" y="0"/>
                      <a:pt x="70" y="0"/>
                      <a:pt x="5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a:off x="14909202" y="7041632"/>
                <a:ext cx="390514" cy="384756"/>
              </a:xfrm>
              <a:custGeom>
                <a:rect b="b" l="l" r="r" t="t"/>
                <a:pathLst>
                  <a:path extrusionOk="0" h="4202" w="4265">
                    <a:moveTo>
                      <a:pt x="3460" y="0"/>
                    </a:moveTo>
                    <a:cubicBezTo>
                      <a:pt x="3105" y="0"/>
                      <a:pt x="2604" y="162"/>
                      <a:pt x="1903" y="664"/>
                    </a:cubicBezTo>
                    <a:cubicBezTo>
                      <a:pt x="1" y="2009"/>
                      <a:pt x="1166" y="4201"/>
                      <a:pt x="2034" y="4201"/>
                    </a:cubicBezTo>
                    <a:cubicBezTo>
                      <a:pt x="2068" y="4201"/>
                      <a:pt x="2101" y="4198"/>
                      <a:pt x="2134" y="4191"/>
                    </a:cubicBezTo>
                    <a:cubicBezTo>
                      <a:pt x="2476" y="4121"/>
                      <a:pt x="3147" y="3688"/>
                      <a:pt x="2204" y="2634"/>
                    </a:cubicBezTo>
                    <a:cubicBezTo>
                      <a:pt x="1645" y="2012"/>
                      <a:pt x="1631" y="1774"/>
                      <a:pt x="2134" y="1698"/>
                    </a:cubicBezTo>
                    <a:cubicBezTo>
                      <a:pt x="2588" y="1642"/>
                      <a:pt x="2595" y="859"/>
                      <a:pt x="2588" y="594"/>
                    </a:cubicBezTo>
                    <a:cubicBezTo>
                      <a:pt x="2586" y="528"/>
                      <a:pt x="2617" y="502"/>
                      <a:pt x="2671" y="502"/>
                    </a:cubicBezTo>
                    <a:cubicBezTo>
                      <a:pt x="2898" y="502"/>
                      <a:pt x="3541" y="971"/>
                      <a:pt x="3937" y="971"/>
                    </a:cubicBezTo>
                    <a:cubicBezTo>
                      <a:pt x="4130" y="971"/>
                      <a:pt x="4264" y="860"/>
                      <a:pt x="4264" y="531"/>
                    </a:cubicBezTo>
                    <a:cubicBezTo>
                      <a:pt x="4264" y="531"/>
                      <a:pt x="4102" y="0"/>
                      <a:pt x="34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a:off x="15059184" y="7182825"/>
                <a:ext cx="64643" cy="79570"/>
              </a:xfrm>
              <a:custGeom>
                <a:rect b="b" l="l" r="r" t="t"/>
                <a:pathLst>
                  <a:path extrusionOk="0" h="869" w="706">
                    <a:moveTo>
                      <a:pt x="341" y="0"/>
                    </a:moveTo>
                    <a:cubicBezTo>
                      <a:pt x="332" y="0"/>
                      <a:pt x="323" y="1"/>
                      <a:pt x="314" y="2"/>
                    </a:cubicBezTo>
                    <a:cubicBezTo>
                      <a:pt x="133" y="16"/>
                      <a:pt x="0" y="225"/>
                      <a:pt x="28" y="463"/>
                    </a:cubicBezTo>
                    <a:cubicBezTo>
                      <a:pt x="41" y="692"/>
                      <a:pt x="198" y="869"/>
                      <a:pt x="372" y="869"/>
                    </a:cubicBezTo>
                    <a:cubicBezTo>
                      <a:pt x="378" y="869"/>
                      <a:pt x="385" y="869"/>
                      <a:pt x="391" y="868"/>
                    </a:cubicBezTo>
                    <a:cubicBezTo>
                      <a:pt x="573" y="847"/>
                      <a:pt x="706" y="638"/>
                      <a:pt x="678" y="407"/>
                    </a:cubicBezTo>
                    <a:cubicBezTo>
                      <a:pt x="658" y="182"/>
                      <a:pt x="506" y="0"/>
                      <a:pt x="341" y="0"/>
                    </a:cubicBezTo>
                    <a:close/>
                  </a:path>
                </a:pathLst>
              </a:custGeom>
              <a:solidFill>
                <a:srgbClr val="D07E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15082808" y="7214964"/>
                <a:ext cx="23715" cy="24997"/>
              </a:xfrm>
              <a:custGeom>
                <a:rect b="b" l="l" r="r" t="t"/>
                <a:pathLst>
                  <a:path extrusionOk="0" h="273" w="259">
                    <a:moveTo>
                      <a:pt x="56" y="0"/>
                    </a:moveTo>
                    <a:cubicBezTo>
                      <a:pt x="35" y="0"/>
                      <a:pt x="21" y="7"/>
                      <a:pt x="14" y="14"/>
                    </a:cubicBezTo>
                    <a:cubicBezTo>
                      <a:pt x="0" y="28"/>
                      <a:pt x="0" y="28"/>
                      <a:pt x="0" y="35"/>
                    </a:cubicBezTo>
                    <a:cubicBezTo>
                      <a:pt x="0" y="56"/>
                      <a:pt x="28" y="56"/>
                      <a:pt x="35" y="63"/>
                    </a:cubicBezTo>
                    <a:cubicBezTo>
                      <a:pt x="63" y="70"/>
                      <a:pt x="91" y="84"/>
                      <a:pt x="119" y="119"/>
                    </a:cubicBezTo>
                    <a:cubicBezTo>
                      <a:pt x="166" y="193"/>
                      <a:pt x="194" y="273"/>
                      <a:pt x="221" y="273"/>
                    </a:cubicBezTo>
                    <a:cubicBezTo>
                      <a:pt x="222" y="273"/>
                      <a:pt x="223" y="273"/>
                      <a:pt x="224" y="273"/>
                    </a:cubicBezTo>
                    <a:cubicBezTo>
                      <a:pt x="245" y="273"/>
                      <a:pt x="259" y="175"/>
                      <a:pt x="189" y="77"/>
                    </a:cubicBezTo>
                    <a:cubicBezTo>
                      <a:pt x="168" y="49"/>
                      <a:pt x="154" y="35"/>
                      <a:pt x="126" y="14"/>
                    </a:cubicBezTo>
                    <a:cubicBezTo>
                      <a:pt x="98" y="0"/>
                      <a:pt x="70" y="0"/>
                      <a:pt x="5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7"/>
              <p:cNvSpPr/>
              <p:nvPr/>
            </p:nvSpPr>
            <p:spPr>
              <a:xfrm>
                <a:off x="14586438" y="7374836"/>
                <a:ext cx="1116879" cy="735633"/>
              </a:xfrm>
              <a:custGeom>
                <a:rect b="b" l="l" r="r" t="t"/>
                <a:pathLst>
                  <a:path extrusionOk="0" h="8034" w="12198">
                    <a:moveTo>
                      <a:pt x="11645" y="0"/>
                    </a:moveTo>
                    <a:cubicBezTo>
                      <a:pt x="11645" y="0"/>
                      <a:pt x="9655" y="587"/>
                      <a:pt x="8872" y="727"/>
                    </a:cubicBezTo>
                    <a:cubicBezTo>
                      <a:pt x="8544" y="783"/>
                      <a:pt x="8090" y="811"/>
                      <a:pt x="7587" y="832"/>
                    </a:cubicBezTo>
                    <a:cubicBezTo>
                      <a:pt x="7549" y="1184"/>
                      <a:pt x="7105" y="1353"/>
                      <a:pt x="6660" y="1353"/>
                    </a:cubicBezTo>
                    <a:cubicBezTo>
                      <a:pt x="6211" y="1353"/>
                      <a:pt x="5760" y="1182"/>
                      <a:pt x="5715" y="853"/>
                    </a:cubicBezTo>
                    <a:cubicBezTo>
                      <a:pt x="4947" y="867"/>
                      <a:pt x="4220" y="902"/>
                      <a:pt x="3815" y="1020"/>
                    </a:cubicBezTo>
                    <a:cubicBezTo>
                      <a:pt x="2383" y="1439"/>
                      <a:pt x="1" y="3989"/>
                      <a:pt x="1" y="3989"/>
                    </a:cubicBezTo>
                    <a:lnTo>
                      <a:pt x="2222" y="5931"/>
                    </a:lnTo>
                    <a:lnTo>
                      <a:pt x="3515" y="4785"/>
                    </a:lnTo>
                    <a:lnTo>
                      <a:pt x="3990" y="7922"/>
                    </a:lnTo>
                    <a:lnTo>
                      <a:pt x="8621" y="8033"/>
                    </a:lnTo>
                    <a:lnTo>
                      <a:pt x="9536" y="4415"/>
                    </a:lnTo>
                    <a:lnTo>
                      <a:pt x="12197" y="3116"/>
                    </a:lnTo>
                    <a:lnTo>
                      <a:pt x="116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7"/>
              <p:cNvSpPr/>
              <p:nvPr/>
            </p:nvSpPr>
            <p:spPr>
              <a:xfrm>
                <a:off x="14894735" y="7685699"/>
                <a:ext cx="32779" cy="198330"/>
              </a:xfrm>
              <a:custGeom>
                <a:rect b="b" l="l" r="r" t="t"/>
                <a:pathLst>
                  <a:path extrusionOk="0" h="2166" w="358">
                    <a:moveTo>
                      <a:pt x="23" y="0"/>
                    </a:moveTo>
                    <a:cubicBezTo>
                      <a:pt x="22" y="0"/>
                      <a:pt x="22" y="0"/>
                      <a:pt x="22" y="0"/>
                    </a:cubicBezTo>
                    <a:cubicBezTo>
                      <a:pt x="1" y="0"/>
                      <a:pt x="29" y="489"/>
                      <a:pt x="120" y="1090"/>
                    </a:cubicBezTo>
                    <a:cubicBezTo>
                      <a:pt x="196" y="1680"/>
                      <a:pt x="293" y="2166"/>
                      <a:pt x="328" y="2166"/>
                    </a:cubicBezTo>
                    <a:cubicBezTo>
                      <a:pt x="329" y="2166"/>
                      <a:pt x="329" y="2166"/>
                      <a:pt x="329" y="2166"/>
                    </a:cubicBezTo>
                    <a:cubicBezTo>
                      <a:pt x="357" y="2166"/>
                      <a:pt x="322" y="1677"/>
                      <a:pt x="231" y="1076"/>
                    </a:cubicBezTo>
                    <a:cubicBezTo>
                      <a:pt x="155" y="486"/>
                      <a:pt x="58" y="0"/>
                      <a:pt x="2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15442930" y="7664548"/>
                <a:ext cx="46148" cy="167656"/>
              </a:xfrm>
              <a:custGeom>
                <a:rect b="b" l="l" r="r" t="t"/>
                <a:pathLst>
                  <a:path extrusionOk="0" h="1831" w="504">
                    <a:moveTo>
                      <a:pt x="466" y="0"/>
                    </a:moveTo>
                    <a:cubicBezTo>
                      <a:pt x="430" y="0"/>
                      <a:pt x="340" y="407"/>
                      <a:pt x="217" y="909"/>
                    </a:cubicBezTo>
                    <a:cubicBezTo>
                      <a:pt x="98" y="1412"/>
                      <a:pt x="0" y="1824"/>
                      <a:pt x="35" y="1831"/>
                    </a:cubicBezTo>
                    <a:cubicBezTo>
                      <a:pt x="35" y="1831"/>
                      <a:pt x="36" y="1831"/>
                      <a:pt x="36" y="1831"/>
                    </a:cubicBezTo>
                    <a:cubicBezTo>
                      <a:pt x="73" y="1831"/>
                      <a:pt x="218" y="1442"/>
                      <a:pt x="342" y="930"/>
                    </a:cubicBezTo>
                    <a:cubicBezTo>
                      <a:pt x="461" y="427"/>
                      <a:pt x="503" y="8"/>
                      <a:pt x="468" y="1"/>
                    </a:cubicBezTo>
                    <a:cubicBezTo>
                      <a:pt x="468" y="1"/>
                      <a:pt x="467" y="0"/>
                      <a:pt x="4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p:nvPr/>
            </p:nvSpPr>
            <p:spPr>
              <a:xfrm>
                <a:off x="15059184" y="7694489"/>
                <a:ext cx="294282" cy="309856"/>
              </a:xfrm>
              <a:custGeom>
                <a:rect b="b" l="l" r="r" t="t"/>
                <a:pathLst>
                  <a:path extrusionOk="0" h="3384" w="3214">
                    <a:moveTo>
                      <a:pt x="3204" y="1"/>
                    </a:moveTo>
                    <a:cubicBezTo>
                      <a:pt x="3179" y="1"/>
                      <a:pt x="3035" y="219"/>
                      <a:pt x="2794" y="540"/>
                    </a:cubicBezTo>
                    <a:cubicBezTo>
                      <a:pt x="2668" y="715"/>
                      <a:pt x="2515" y="910"/>
                      <a:pt x="2340" y="1127"/>
                    </a:cubicBezTo>
                    <a:cubicBezTo>
                      <a:pt x="2158" y="1343"/>
                      <a:pt x="1956" y="1574"/>
                      <a:pt x="1739" y="1811"/>
                    </a:cubicBezTo>
                    <a:cubicBezTo>
                      <a:pt x="1516" y="2042"/>
                      <a:pt x="1292" y="2251"/>
                      <a:pt x="1090" y="2447"/>
                    </a:cubicBezTo>
                    <a:cubicBezTo>
                      <a:pt x="880" y="2635"/>
                      <a:pt x="699" y="2803"/>
                      <a:pt x="531" y="2936"/>
                    </a:cubicBezTo>
                    <a:cubicBezTo>
                      <a:pt x="210" y="3208"/>
                      <a:pt x="0" y="3362"/>
                      <a:pt x="7" y="3383"/>
                    </a:cubicBezTo>
                    <a:cubicBezTo>
                      <a:pt x="7" y="3383"/>
                      <a:pt x="8" y="3383"/>
                      <a:pt x="8" y="3383"/>
                    </a:cubicBezTo>
                    <a:cubicBezTo>
                      <a:pt x="26" y="3383"/>
                      <a:pt x="253" y="3251"/>
                      <a:pt x="566" y="2999"/>
                    </a:cubicBezTo>
                    <a:cubicBezTo>
                      <a:pt x="733" y="2866"/>
                      <a:pt x="936" y="2705"/>
                      <a:pt x="1146" y="2524"/>
                    </a:cubicBezTo>
                    <a:cubicBezTo>
                      <a:pt x="1362" y="2335"/>
                      <a:pt x="1579" y="2126"/>
                      <a:pt x="1809" y="1888"/>
                    </a:cubicBezTo>
                    <a:cubicBezTo>
                      <a:pt x="2033" y="1651"/>
                      <a:pt x="2235" y="1413"/>
                      <a:pt x="2410" y="1197"/>
                    </a:cubicBezTo>
                    <a:cubicBezTo>
                      <a:pt x="2585" y="980"/>
                      <a:pt x="2745" y="770"/>
                      <a:pt x="2857" y="596"/>
                    </a:cubicBezTo>
                    <a:cubicBezTo>
                      <a:pt x="3094" y="247"/>
                      <a:pt x="3213" y="9"/>
                      <a:pt x="3206" y="2"/>
                    </a:cubicBezTo>
                    <a:cubicBezTo>
                      <a:pt x="3206" y="1"/>
                      <a:pt x="3205" y="1"/>
                      <a:pt x="32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 name="Google Shape;487;p27"/>
            <p:cNvGrpSpPr/>
            <p:nvPr/>
          </p:nvGrpSpPr>
          <p:grpSpPr>
            <a:xfrm>
              <a:off x="3199152" y="3031322"/>
              <a:ext cx="2606679" cy="2112190"/>
              <a:chOff x="15508765" y="6598000"/>
              <a:chExt cx="2759267" cy="2235832"/>
            </a:xfrm>
          </p:grpSpPr>
          <p:sp>
            <p:nvSpPr>
              <p:cNvPr id="488" name="Google Shape;488;p27"/>
              <p:cNvSpPr/>
              <p:nvPr/>
            </p:nvSpPr>
            <p:spPr>
              <a:xfrm>
                <a:off x="17145475" y="6599282"/>
                <a:ext cx="1122556" cy="861352"/>
              </a:xfrm>
              <a:custGeom>
                <a:rect b="b" l="l" r="r" t="t"/>
                <a:pathLst>
                  <a:path extrusionOk="0" h="9407" w="12260">
                    <a:moveTo>
                      <a:pt x="10432" y="0"/>
                    </a:moveTo>
                    <a:cubicBezTo>
                      <a:pt x="10395" y="0"/>
                      <a:pt x="10357" y="25"/>
                      <a:pt x="10353" y="67"/>
                    </a:cubicBezTo>
                    <a:cubicBezTo>
                      <a:pt x="10318" y="333"/>
                      <a:pt x="10164" y="926"/>
                      <a:pt x="10080" y="1066"/>
                    </a:cubicBezTo>
                    <a:cubicBezTo>
                      <a:pt x="10025" y="1143"/>
                      <a:pt x="9738" y="1772"/>
                      <a:pt x="9738" y="1772"/>
                    </a:cubicBezTo>
                    <a:lnTo>
                      <a:pt x="6350" y="4852"/>
                    </a:lnTo>
                    <a:lnTo>
                      <a:pt x="1" y="7751"/>
                    </a:lnTo>
                    <a:lnTo>
                      <a:pt x="1153" y="9406"/>
                    </a:lnTo>
                    <a:cubicBezTo>
                      <a:pt x="1153" y="9406"/>
                      <a:pt x="4904" y="7772"/>
                      <a:pt x="6546" y="6473"/>
                    </a:cubicBezTo>
                    <a:cubicBezTo>
                      <a:pt x="7643" y="5795"/>
                      <a:pt x="9815" y="3204"/>
                      <a:pt x="10583" y="2261"/>
                    </a:cubicBezTo>
                    <a:cubicBezTo>
                      <a:pt x="11086" y="1772"/>
                      <a:pt x="11904" y="1304"/>
                      <a:pt x="11911" y="1164"/>
                    </a:cubicBezTo>
                    <a:cubicBezTo>
                      <a:pt x="11913" y="1142"/>
                      <a:pt x="11902" y="1133"/>
                      <a:pt x="11883" y="1133"/>
                    </a:cubicBezTo>
                    <a:cubicBezTo>
                      <a:pt x="11778" y="1133"/>
                      <a:pt x="11408" y="1408"/>
                      <a:pt x="11408" y="1408"/>
                    </a:cubicBezTo>
                    <a:cubicBezTo>
                      <a:pt x="11554" y="1220"/>
                      <a:pt x="12260" y="766"/>
                      <a:pt x="12155" y="654"/>
                    </a:cubicBezTo>
                    <a:cubicBezTo>
                      <a:pt x="12150" y="649"/>
                      <a:pt x="12142" y="647"/>
                      <a:pt x="12130" y="647"/>
                    </a:cubicBezTo>
                    <a:cubicBezTo>
                      <a:pt x="11988" y="647"/>
                      <a:pt x="11387" y="1031"/>
                      <a:pt x="11387" y="1031"/>
                    </a:cubicBezTo>
                    <a:cubicBezTo>
                      <a:pt x="11387" y="1031"/>
                      <a:pt x="11561" y="766"/>
                      <a:pt x="11925" y="549"/>
                    </a:cubicBezTo>
                    <a:cubicBezTo>
                      <a:pt x="12176" y="382"/>
                      <a:pt x="12113" y="312"/>
                      <a:pt x="12113" y="312"/>
                    </a:cubicBezTo>
                    <a:cubicBezTo>
                      <a:pt x="12099" y="299"/>
                      <a:pt x="12078" y="293"/>
                      <a:pt x="12052" y="293"/>
                    </a:cubicBezTo>
                    <a:cubicBezTo>
                      <a:pt x="11818" y="293"/>
                      <a:pt x="11163" y="745"/>
                      <a:pt x="11163" y="745"/>
                    </a:cubicBezTo>
                    <a:cubicBezTo>
                      <a:pt x="11163" y="745"/>
                      <a:pt x="11331" y="570"/>
                      <a:pt x="11477" y="465"/>
                    </a:cubicBezTo>
                    <a:cubicBezTo>
                      <a:pt x="11617" y="361"/>
                      <a:pt x="11757" y="151"/>
                      <a:pt x="11694" y="116"/>
                    </a:cubicBezTo>
                    <a:cubicBezTo>
                      <a:pt x="11686" y="111"/>
                      <a:pt x="11676" y="109"/>
                      <a:pt x="11664" y="109"/>
                    </a:cubicBezTo>
                    <a:cubicBezTo>
                      <a:pt x="11442" y="109"/>
                      <a:pt x="10625" y="864"/>
                      <a:pt x="10625" y="864"/>
                    </a:cubicBezTo>
                    <a:cubicBezTo>
                      <a:pt x="10625" y="864"/>
                      <a:pt x="10615" y="875"/>
                      <a:pt x="10604" y="875"/>
                    </a:cubicBezTo>
                    <a:cubicBezTo>
                      <a:pt x="10583" y="875"/>
                      <a:pt x="10561" y="833"/>
                      <a:pt x="10611" y="584"/>
                    </a:cubicBezTo>
                    <a:cubicBezTo>
                      <a:pt x="10653" y="368"/>
                      <a:pt x="10569" y="165"/>
                      <a:pt x="10493" y="32"/>
                    </a:cubicBezTo>
                    <a:cubicBezTo>
                      <a:pt x="10479" y="10"/>
                      <a:pt x="10456" y="0"/>
                      <a:pt x="10432" y="0"/>
                    </a:cubicBez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 name="Google Shape;489;p27"/>
              <p:cNvGrpSpPr/>
              <p:nvPr/>
            </p:nvGrpSpPr>
            <p:grpSpPr>
              <a:xfrm>
                <a:off x="15508765" y="6598000"/>
                <a:ext cx="2049366" cy="2235832"/>
                <a:chOff x="15508765" y="6598000"/>
                <a:chExt cx="2049366" cy="2235832"/>
              </a:xfrm>
            </p:grpSpPr>
            <p:sp>
              <p:nvSpPr>
                <p:cNvPr id="490" name="Google Shape;490;p27"/>
                <p:cNvSpPr/>
                <p:nvPr/>
              </p:nvSpPr>
              <p:spPr>
                <a:xfrm>
                  <a:off x="16648556" y="6713647"/>
                  <a:ext cx="602573" cy="459839"/>
                </a:xfrm>
                <a:custGeom>
                  <a:rect b="b" l="l" r="r" t="t"/>
                  <a:pathLst>
                    <a:path extrusionOk="0" h="5022" w="6581">
                      <a:moveTo>
                        <a:pt x="3343" y="0"/>
                      </a:moveTo>
                      <a:cubicBezTo>
                        <a:pt x="2378" y="0"/>
                        <a:pt x="1605" y="1023"/>
                        <a:pt x="1600" y="1703"/>
                      </a:cubicBezTo>
                      <a:cubicBezTo>
                        <a:pt x="1586" y="2276"/>
                        <a:pt x="1132" y="2891"/>
                        <a:pt x="845" y="3065"/>
                      </a:cubicBezTo>
                      <a:cubicBezTo>
                        <a:pt x="0" y="3589"/>
                        <a:pt x="7" y="5021"/>
                        <a:pt x="7" y="5021"/>
                      </a:cubicBezTo>
                      <a:lnTo>
                        <a:pt x="6490" y="3931"/>
                      </a:lnTo>
                      <a:cubicBezTo>
                        <a:pt x="6490" y="3931"/>
                        <a:pt x="6580" y="2744"/>
                        <a:pt x="5868" y="2234"/>
                      </a:cubicBezTo>
                      <a:cubicBezTo>
                        <a:pt x="5484" y="1962"/>
                        <a:pt x="5498" y="1822"/>
                        <a:pt x="5456" y="1354"/>
                      </a:cubicBezTo>
                      <a:cubicBezTo>
                        <a:pt x="5413" y="904"/>
                        <a:pt x="5238" y="306"/>
                        <a:pt x="4609" y="306"/>
                      </a:cubicBezTo>
                      <a:cubicBezTo>
                        <a:pt x="4515" y="306"/>
                        <a:pt x="4411" y="319"/>
                        <a:pt x="4296" y="348"/>
                      </a:cubicBezTo>
                      <a:cubicBezTo>
                        <a:pt x="3971" y="102"/>
                        <a:pt x="3648" y="0"/>
                        <a:pt x="33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7"/>
                <p:cNvSpPr/>
                <p:nvPr/>
              </p:nvSpPr>
              <p:spPr>
                <a:xfrm>
                  <a:off x="16852561" y="6780031"/>
                  <a:ext cx="294923" cy="571915"/>
                </a:xfrm>
                <a:custGeom>
                  <a:rect b="b" l="l" r="r" t="t"/>
                  <a:pathLst>
                    <a:path extrusionOk="0" h="6246" w="3221">
                      <a:moveTo>
                        <a:pt x="1363" y="0"/>
                      </a:moveTo>
                      <a:cubicBezTo>
                        <a:pt x="1125" y="0"/>
                        <a:pt x="881" y="49"/>
                        <a:pt x="650" y="189"/>
                      </a:cubicBezTo>
                      <a:cubicBezTo>
                        <a:pt x="266" y="426"/>
                        <a:pt x="91" y="943"/>
                        <a:pt x="35" y="1460"/>
                      </a:cubicBezTo>
                      <a:cubicBezTo>
                        <a:pt x="1" y="1746"/>
                        <a:pt x="1" y="2040"/>
                        <a:pt x="22" y="2333"/>
                      </a:cubicBezTo>
                      <a:lnTo>
                        <a:pt x="294" y="5421"/>
                      </a:lnTo>
                      <a:cubicBezTo>
                        <a:pt x="489" y="5949"/>
                        <a:pt x="1006" y="6245"/>
                        <a:pt x="1486" y="6245"/>
                      </a:cubicBezTo>
                      <a:cubicBezTo>
                        <a:pt x="1933" y="6245"/>
                        <a:pt x="2348" y="5990"/>
                        <a:pt x="2445" y="5428"/>
                      </a:cubicBezTo>
                      <a:lnTo>
                        <a:pt x="2271" y="3772"/>
                      </a:lnTo>
                      <a:cubicBezTo>
                        <a:pt x="3221" y="3395"/>
                        <a:pt x="3144" y="2173"/>
                        <a:pt x="2955" y="1320"/>
                      </a:cubicBezTo>
                      <a:cubicBezTo>
                        <a:pt x="2795" y="559"/>
                        <a:pt x="2131" y="0"/>
                        <a:pt x="1363" y="0"/>
                      </a:cubicBez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7"/>
                <p:cNvSpPr/>
                <p:nvPr/>
              </p:nvSpPr>
              <p:spPr>
                <a:xfrm>
                  <a:off x="16956212" y="7110672"/>
                  <a:ext cx="110699" cy="82592"/>
                </a:xfrm>
                <a:custGeom>
                  <a:rect b="b" l="l" r="r" t="t"/>
                  <a:pathLst>
                    <a:path extrusionOk="0" h="902" w="1209">
                      <a:moveTo>
                        <a:pt x="0" y="1"/>
                      </a:moveTo>
                      <a:cubicBezTo>
                        <a:pt x="0" y="1"/>
                        <a:pt x="426" y="713"/>
                        <a:pt x="1209" y="902"/>
                      </a:cubicBezTo>
                      <a:lnTo>
                        <a:pt x="1125" y="161"/>
                      </a:lnTo>
                      <a:cubicBezTo>
                        <a:pt x="1125" y="161"/>
                        <a:pt x="1001" y="220"/>
                        <a:pt x="782" y="220"/>
                      </a:cubicBezTo>
                      <a:cubicBezTo>
                        <a:pt x="589" y="220"/>
                        <a:pt x="321" y="174"/>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7"/>
                <p:cNvSpPr/>
                <p:nvPr/>
              </p:nvSpPr>
              <p:spPr>
                <a:xfrm>
                  <a:off x="16956212" y="7110672"/>
                  <a:ext cx="103008" cy="25364"/>
                </a:xfrm>
                <a:custGeom>
                  <a:rect b="b" l="l" r="r" t="t"/>
                  <a:pathLst>
                    <a:path extrusionOk="0" h="277" w="1125">
                      <a:moveTo>
                        <a:pt x="0" y="1"/>
                      </a:moveTo>
                      <a:lnTo>
                        <a:pt x="0" y="1"/>
                      </a:lnTo>
                      <a:cubicBezTo>
                        <a:pt x="42" y="28"/>
                        <a:pt x="77" y="63"/>
                        <a:pt x="126" y="91"/>
                      </a:cubicBezTo>
                      <a:cubicBezTo>
                        <a:pt x="168" y="119"/>
                        <a:pt x="210" y="140"/>
                        <a:pt x="252" y="161"/>
                      </a:cubicBezTo>
                      <a:cubicBezTo>
                        <a:pt x="349" y="203"/>
                        <a:pt x="447" y="238"/>
                        <a:pt x="545" y="259"/>
                      </a:cubicBezTo>
                      <a:cubicBezTo>
                        <a:pt x="611" y="268"/>
                        <a:pt x="672" y="277"/>
                        <a:pt x="734" y="277"/>
                      </a:cubicBezTo>
                      <a:cubicBezTo>
                        <a:pt x="770" y="277"/>
                        <a:pt x="807" y="274"/>
                        <a:pt x="845" y="266"/>
                      </a:cubicBezTo>
                      <a:cubicBezTo>
                        <a:pt x="943" y="259"/>
                        <a:pt x="1048" y="224"/>
                        <a:pt x="1125" y="161"/>
                      </a:cubicBezTo>
                      <a:lnTo>
                        <a:pt x="1125" y="161"/>
                      </a:lnTo>
                      <a:cubicBezTo>
                        <a:pt x="1063" y="169"/>
                        <a:pt x="1007" y="173"/>
                        <a:pt x="954" y="173"/>
                      </a:cubicBezTo>
                      <a:cubicBezTo>
                        <a:pt x="916" y="173"/>
                        <a:pt x="880" y="171"/>
                        <a:pt x="845" y="168"/>
                      </a:cubicBezTo>
                      <a:cubicBezTo>
                        <a:pt x="755" y="168"/>
                        <a:pt x="664" y="154"/>
                        <a:pt x="566" y="133"/>
                      </a:cubicBezTo>
                      <a:cubicBezTo>
                        <a:pt x="475" y="119"/>
                        <a:pt x="384" y="98"/>
                        <a:pt x="287" y="70"/>
                      </a:cubicBezTo>
                      <a:cubicBezTo>
                        <a:pt x="245" y="63"/>
                        <a:pt x="196" y="49"/>
                        <a:pt x="147" y="35"/>
                      </a:cubicBezTo>
                      <a:cubicBezTo>
                        <a:pt x="98" y="22"/>
                        <a:pt x="56" y="15"/>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7"/>
                <p:cNvSpPr/>
                <p:nvPr/>
              </p:nvSpPr>
              <p:spPr>
                <a:xfrm>
                  <a:off x="16992014" y="6984679"/>
                  <a:ext cx="69130" cy="32689"/>
                </a:xfrm>
                <a:custGeom>
                  <a:rect b="b" l="l" r="r" t="t"/>
                  <a:pathLst>
                    <a:path extrusionOk="0" h="357" w="755">
                      <a:moveTo>
                        <a:pt x="755" y="0"/>
                      </a:moveTo>
                      <a:cubicBezTo>
                        <a:pt x="727" y="35"/>
                        <a:pt x="699" y="63"/>
                        <a:pt x="678" y="91"/>
                      </a:cubicBezTo>
                      <a:lnTo>
                        <a:pt x="629" y="126"/>
                      </a:lnTo>
                      <a:cubicBezTo>
                        <a:pt x="615" y="140"/>
                        <a:pt x="608" y="147"/>
                        <a:pt x="587" y="154"/>
                      </a:cubicBezTo>
                      <a:cubicBezTo>
                        <a:pt x="538" y="203"/>
                        <a:pt x="475" y="224"/>
                        <a:pt x="412" y="238"/>
                      </a:cubicBezTo>
                      <a:cubicBezTo>
                        <a:pt x="399" y="240"/>
                        <a:pt x="384" y="240"/>
                        <a:pt x="370" y="240"/>
                      </a:cubicBezTo>
                      <a:cubicBezTo>
                        <a:pt x="261" y="240"/>
                        <a:pt x="136" y="196"/>
                        <a:pt x="0" y="147"/>
                      </a:cubicBezTo>
                      <a:lnTo>
                        <a:pt x="0" y="147"/>
                      </a:lnTo>
                      <a:cubicBezTo>
                        <a:pt x="49" y="217"/>
                        <a:pt x="105" y="273"/>
                        <a:pt x="196" y="308"/>
                      </a:cubicBezTo>
                      <a:cubicBezTo>
                        <a:pt x="254" y="334"/>
                        <a:pt x="321" y="357"/>
                        <a:pt x="386" y="357"/>
                      </a:cubicBezTo>
                      <a:cubicBezTo>
                        <a:pt x="407" y="357"/>
                        <a:pt x="427" y="355"/>
                        <a:pt x="447" y="350"/>
                      </a:cubicBezTo>
                      <a:cubicBezTo>
                        <a:pt x="538" y="343"/>
                        <a:pt x="615" y="287"/>
                        <a:pt x="664" y="217"/>
                      </a:cubicBezTo>
                      <a:cubicBezTo>
                        <a:pt x="692" y="189"/>
                        <a:pt x="713" y="147"/>
                        <a:pt x="727" y="112"/>
                      </a:cubicBezTo>
                      <a:cubicBezTo>
                        <a:pt x="734" y="77"/>
                        <a:pt x="748" y="35"/>
                        <a:pt x="75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7"/>
                <p:cNvSpPr/>
                <p:nvPr/>
              </p:nvSpPr>
              <p:spPr>
                <a:xfrm>
                  <a:off x="17038711" y="6894487"/>
                  <a:ext cx="41020" cy="59609"/>
                </a:xfrm>
                <a:custGeom>
                  <a:rect b="b" l="l" r="r" t="t"/>
                  <a:pathLst>
                    <a:path extrusionOk="0" h="651" w="448">
                      <a:moveTo>
                        <a:pt x="0" y="1"/>
                      </a:moveTo>
                      <a:cubicBezTo>
                        <a:pt x="35" y="91"/>
                        <a:pt x="98" y="175"/>
                        <a:pt x="147" y="252"/>
                      </a:cubicBezTo>
                      <a:cubicBezTo>
                        <a:pt x="195" y="312"/>
                        <a:pt x="253" y="372"/>
                        <a:pt x="312" y="427"/>
                      </a:cubicBezTo>
                      <a:lnTo>
                        <a:pt x="312" y="427"/>
                      </a:lnTo>
                      <a:cubicBezTo>
                        <a:pt x="263" y="499"/>
                        <a:pt x="222" y="574"/>
                        <a:pt x="175" y="650"/>
                      </a:cubicBezTo>
                      <a:cubicBezTo>
                        <a:pt x="259" y="594"/>
                        <a:pt x="343" y="510"/>
                        <a:pt x="419" y="441"/>
                      </a:cubicBezTo>
                      <a:lnTo>
                        <a:pt x="447" y="420"/>
                      </a:lnTo>
                      <a:lnTo>
                        <a:pt x="419" y="371"/>
                      </a:lnTo>
                      <a:cubicBezTo>
                        <a:pt x="363" y="294"/>
                        <a:pt x="308" y="224"/>
                        <a:pt x="238" y="161"/>
                      </a:cubicBezTo>
                      <a:cubicBezTo>
                        <a:pt x="168" y="105"/>
                        <a:pt x="84" y="42"/>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7"/>
                <p:cNvSpPr/>
                <p:nvPr/>
              </p:nvSpPr>
              <p:spPr>
                <a:xfrm>
                  <a:off x="16942111" y="6898974"/>
                  <a:ext cx="57684" cy="57778"/>
                </a:xfrm>
                <a:custGeom>
                  <a:rect b="b" l="l" r="r" t="t"/>
                  <a:pathLst>
                    <a:path extrusionOk="0" h="631" w="630">
                      <a:moveTo>
                        <a:pt x="496" y="0"/>
                      </a:moveTo>
                      <a:cubicBezTo>
                        <a:pt x="482" y="14"/>
                        <a:pt x="469" y="28"/>
                        <a:pt x="469" y="42"/>
                      </a:cubicBezTo>
                      <a:cubicBezTo>
                        <a:pt x="496" y="133"/>
                        <a:pt x="510" y="217"/>
                        <a:pt x="510" y="308"/>
                      </a:cubicBezTo>
                      <a:cubicBezTo>
                        <a:pt x="510" y="392"/>
                        <a:pt x="496" y="475"/>
                        <a:pt x="455" y="503"/>
                      </a:cubicBezTo>
                      <a:cubicBezTo>
                        <a:pt x="447" y="508"/>
                        <a:pt x="438" y="510"/>
                        <a:pt x="427" y="510"/>
                      </a:cubicBezTo>
                      <a:cubicBezTo>
                        <a:pt x="386" y="510"/>
                        <a:pt x="321" y="481"/>
                        <a:pt x="266" y="447"/>
                      </a:cubicBezTo>
                      <a:cubicBezTo>
                        <a:pt x="196" y="406"/>
                        <a:pt x="126" y="343"/>
                        <a:pt x="70" y="280"/>
                      </a:cubicBezTo>
                      <a:cubicBezTo>
                        <a:pt x="58" y="272"/>
                        <a:pt x="48" y="268"/>
                        <a:pt x="38" y="268"/>
                      </a:cubicBezTo>
                      <a:cubicBezTo>
                        <a:pt x="31" y="268"/>
                        <a:pt x="23" y="270"/>
                        <a:pt x="14" y="273"/>
                      </a:cubicBezTo>
                      <a:cubicBezTo>
                        <a:pt x="1" y="280"/>
                        <a:pt x="1" y="308"/>
                        <a:pt x="7" y="329"/>
                      </a:cubicBezTo>
                      <a:cubicBezTo>
                        <a:pt x="56" y="413"/>
                        <a:pt x="119" y="482"/>
                        <a:pt x="196" y="545"/>
                      </a:cubicBezTo>
                      <a:cubicBezTo>
                        <a:pt x="245" y="580"/>
                        <a:pt x="287" y="601"/>
                        <a:pt x="336" y="622"/>
                      </a:cubicBezTo>
                      <a:cubicBezTo>
                        <a:pt x="357" y="628"/>
                        <a:pt x="381" y="631"/>
                        <a:pt x="406" y="631"/>
                      </a:cubicBezTo>
                      <a:cubicBezTo>
                        <a:pt x="445" y="631"/>
                        <a:pt x="486" y="623"/>
                        <a:pt x="524" y="601"/>
                      </a:cubicBezTo>
                      <a:cubicBezTo>
                        <a:pt x="573" y="566"/>
                        <a:pt x="608" y="510"/>
                        <a:pt x="615" y="454"/>
                      </a:cubicBezTo>
                      <a:cubicBezTo>
                        <a:pt x="629" y="392"/>
                        <a:pt x="629" y="350"/>
                        <a:pt x="615" y="301"/>
                      </a:cubicBezTo>
                      <a:cubicBezTo>
                        <a:pt x="601" y="203"/>
                        <a:pt x="573" y="112"/>
                        <a:pt x="531" y="28"/>
                      </a:cubicBezTo>
                      <a:cubicBezTo>
                        <a:pt x="524" y="14"/>
                        <a:pt x="510" y="0"/>
                        <a:pt x="4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7"/>
                <p:cNvSpPr/>
                <p:nvPr/>
              </p:nvSpPr>
              <p:spPr>
                <a:xfrm>
                  <a:off x="17057207" y="6865187"/>
                  <a:ext cx="49993" cy="53016"/>
                </a:xfrm>
                <a:custGeom>
                  <a:rect b="b" l="l" r="r" t="t"/>
                  <a:pathLst>
                    <a:path extrusionOk="0" h="579" w="546">
                      <a:moveTo>
                        <a:pt x="415" y="0"/>
                      </a:moveTo>
                      <a:cubicBezTo>
                        <a:pt x="411" y="0"/>
                        <a:pt x="405" y="2"/>
                        <a:pt x="399" y="6"/>
                      </a:cubicBezTo>
                      <a:cubicBezTo>
                        <a:pt x="385" y="13"/>
                        <a:pt x="371" y="34"/>
                        <a:pt x="371" y="48"/>
                      </a:cubicBezTo>
                      <a:cubicBezTo>
                        <a:pt x="392" y="125"/>
                        <a:pt x="406" y="216"/>
                        <a:pt x="420" y="293"/>
                      </a:cubicBezTo>
                      <a:cubicBezTo>
                        <a:pt x="420" y="335"/>
                        <a:pt x="427" y="369"/>
                        <a:pt x="420" y="404"/>
                      </a:cubicBezTo>
                      <a:cubicBezTo>
                        <a:pt x="420" y="439"/>
                        <a:pt x="399" y="467"/>
                        <a:pt x="392" y="467"/>
                      </a:cubicBezTo>
                      <a:cubicBezTo>
                        <a:pt x="385" y="467"/>
                        <a:pt x="364" y="467"/>
                        <a:pt x="329" y="446"/>
                      </a:cubicBezTo>
                      <a:cubicBezTo>
                        <a:pt x="301" y="432"/>
                        <a:pt x="266" y="404"/>
                        <a:pt x="245" y="383"/>
                      </a:cubicBezTo>
                      <a:cubicBezTo>
                        <a:pt x="182" y="328"/>
                        <a:pt x="120" y="265"/>
                        <a:pt x="71" y="209"/>
                      </a:cubicBezTo>
                      <a:cubicBezTo>
                        <a:pt x="62" y="195"/>
                        <a:pt x="53" y="191"/>
                        <a:pt x="42" y="191"/>
                      </a:cubicBezTo>
                      <a:cubicBezTo>
                        <a:pt x="36" y="191"/>
                        <a:pt x="29" y="192"/>
                        <a:pt x="22" y="195"/>
                      </a:cubicBezTo>
                      <a:cubicBezTo>
                        <a:pt x="8" y="209"/>
                        <a:pt x="1" y="230"/>
                        <a:pt x="8" y="251"/>
                      </a:cubicBezTo>
                      <a:cubicBezTo>
                        <a:pt x="50" y="328"/>
                        <a:pt x="106" y="397"/>
                        <a:pt x="161" y="467"/>
                      </a:cubicBezTo>
                      <a:cubicBezTo>
                        <a:pt x="203" y="495"/>
                        <a:pt x="231" y="530"/>
                        <a:pt x="280" y="558"/>
                      </a:cubicBezTo>
                      <a:cubicBezTo>
                        <a:pt x="301" y="565"/>
                        <a:pt x="322" y="572"/>
                        <a:pt x="357" y="579"/>
                      </a:cubicBezTo>
                      <a:cubicBezTo>
                        <a:pt x="392" y="579"/>
                        <a:pt x="427" y="579"/>
                        <a:pt x="462" y="565"/>
                      </a:cubicBezTo>
                      <a:cubicBezTo>
                        <a:pt x="497" y="544"/>
                        <a:pt x="525" y="509"/>
                        <a:pt x="532" y="481"/>
                      </a:cubicBezTo>
                      <a:cubicBezTo>
                        <a:pt x="539" y="460"/>
                        <a:pt x="546" y="432"/>
                        <a:pt x="546" y="404"/>
                      </a:cubicBezTo>
                      <a:cubicBezTo>
                        <a:pt x="546" y="355"/>
                        <a:pt x="539" y="307"/>
                        <a:pt x="532" y="265"/>
                      </a:cubicBezTo>
                      <a:cubicBezTo>
                        <a:pt x="504" y="167"/>
                        <a:pt x="476" y="90"/>
                        <a:pt x="434" y="13"/>
                      </a:cubicBezTo>
                      <a:cubicBezTo>
                        <a:pt x="429" y="8"/>
                        <a:pt x="424" y="0"/>
                        <a:pt x="4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7"/>
                <p:cNvSpPr/>
                <p:nvPr/>
              </p:nvSpPr>
              <p:spPr>
                <a:xfrm>
                  <a:off x="16816119" y="6916097"/>
                  <a:ext cx="72975" cy="91199"/>
                </a:xfrm>
                <a:custGeom>
                  <a:rect b="b" l="l" r="r" t="t"/>
                  <a:pathLst>
                    <a:path extrusionOk="0" h="996" w="797">
                      <a:moveTo>
                        <a:pt x="378" y="1"/>
                      </a:moveTo>
                      <a:cubicBezTo>
                        <a:pt x="368" y="1"/>
                        <a:pt x="359" y="1"/>
                        <a:pt x="350" y="2"/>
                      </a:cubicBezTo>
                      <a:cubicBezTo>
                        <a:pt x="154" y="16"/>
                        <a:pt x="0" y="260"/>
                        <a:pt x="28" y="533"/>
                      </a:cubicBezTo>
                      <a:cubicBezTo>
                        <a:pt x="55" y="799"/>
                        <a:pt x="221" y="995"/>
                        <a:pt x="418" y="995"/>
                      </a:cubicBezTo>
                      <a:cubicBezTo>
                        <a:pt x="428" y="995"/>
                        <a:pt x="437" y="995"/>
                        <a:pt x="447" y="994"/>
                      </a:cubicBezTo>
                      <a:cubicBezTo>
                        <a:pt x="650" y="973"/>
                        <a:pt x="797" y="728"/>
                        <a:pt x="769" y="463"/>
                      </a:cubicBezTo>
                      <a:cubicBezTo>
                        <a:pt x="749" y="203"/>
                        <a:pt x="570" y="1"/>
                        <a:pt x="378" y="1"/>
                      </a:cubicBezTo>
                      <a:close/>
                    </a:path>
                  </a:pathLst>
                </a:custGeom>
                <a:solidFill>
                  <a:srgbClr val="E5AA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7"/>
                <p:cNvSpPr/>
                <p:nvPr/>
              </p:nvSpPr>
              <p:spPr>
                <a:xfrm>
                  <a:off x="16842947" y="6953363"/>
                  <a:ext cx="26370" cy="28202"/>
                </a:xfrm>
                <a:custGeom>
                  <a:rect b="b" l="l" r="r" t="t"/>
                  <a:pathLst>
                    <a:path extrusionOk="0" h="308" w="288">
                      <a:moveTo>
                        <a:pt x="64" y="0"/>
                      </a:moveTo>
                      <a:cubicBezTo>
                        <a:pt x="36" y="0"/>
                        <a:pt x="15" y="7"/>
                        <a:pt x="8" y="21"/>
                      </a:cubicBezTo>
                      <a:cubicBezTo>
                        <a:pt x="1" y="28"/>
                        <a:pt x="1" y="28"/>
                        <a:pt x="1" y="35"/>
                      </a:cubicBezTo>
                      <a:cubicBezTo>
                        <a:pt x="1" y="56"/>
                        <a:pt x="22" y="56"/>
                        <a:pt x="50" y="63"/>
                      </a:cubicBezTo>
                      <a:cubicBezTo>
                        <a:pt x="78" y="77"/>
                        <a:pt x="113" y="98"/>
                        <a:pt x="140" y="140"/>
                      </a:cubicBezTo>
                      <a:cubicBezTo>
                        <a:pt x="188" y="214"/>
                        <a:pt x="222" y="308"/>
                        <a:pt x="249" y="308"/>
                      </a:cubicBezTo>
                      <a:cubicBezTo>
                        <a:pt x="250" y="308"/>
                        <a:pt x="251" y="308"/>
                        <a:pt x="252" y="308"/>
                      </a:cubicBezTo>
                      <a:cubicBezTo>
                        <a:pt x="273" y="308"/>
                        <a:pt x="287" y="203"/>
                        <a:pt x="210" y="91"/>
                      </a:cubicBezTo>
                      <a:cubicBezTo>
                        <a:pt x="189" y="56"/>
                        <a:pt x="168" y="35"/>
                        <a:pt x="140" y="21"/>
                      </a:cubicBezTo>
                      <a:cubicBezTo>
                        <a:pt x="113" y="0"/>
                        <a:pt x="85" y="0"/>
                        <a:pt x="6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7"/>
                <p:cNvSpPr/>
                <p:nvPr/>
              </p:nvSpPr>
              <p:spPr>
                <a:xfrm>
                  <a:off x="16757243" y="6765381"/>
                  <a:ext cx="352516" cy="382467"/>
                </a:xfrm>
                <a:custGeom>
                  <a:rect b="b" l="l" r="r" t="t"/>
                  <a:pathLst>
                    <a:path extrusionOk="0" h="4177" w="3850">
                      <a:moveTo>
                        <a:pt x="2427" y="1"/>
                      </a:moveTo>
                      <a:cubicBezTo>
                        <a:pt x="2171" y="1"/>
                        <a:pt x="1879" y="62"/>
                        <a:pt x="1551" y="216"/>
                      </a:cubicBezTo>
                      <a:cubicBezTo>
                        <a:pt x="1" y="950"/>
                        <a:pt x="504" y="4177"/>
                        <a:pt x="504" y="4177"/>
                      </a:cubicBezTo>
                      <a:lnTo>
                        <a:pt x="1677" y="3974"/>
                      </a:lnTo>
                      <a:cubicBezTo>
                        <a:pt x="1677" y="3974"/>
                        <a:pt x="1880" y="2773"/>
                        <a:pt x="1049" y="2395"/>
                      </a:cubicBezTo>
                      <a:cubicBezTo>
                        <a:pt x="993" y="2312"/>
                        <a:pt x="993" y="1900"/>
                        <a:pt x="993" y="1900"/>
                      </a:cubicBezTo>
                      <a:cubicBezTo>
                        <a:pt x="993" y="1900"/>
                        <a:pt x="1586" y="1725"/>
                        <a:pt x="1915" y="621"/>
                      </a:cubicBezTo>
                      <a:cubicBezTo>
                        <a:pt x="1915" y="621"/>
                        <a:pt x="2631" y="1094"/>
                        <a:pt x="3250" y="1094"/>
                      </a:cubicBezTo>
                      <a:cubicBezTo>
                        <a:pt x="3476" y="1094"/>
                        <a:pt x="3689" y="1031"/>
                        <a:pt x="3850" y="859"/>
                      </a:cubicBezTo>
                      <a:cubicBezTo>
                        <a:pt x="3850" y="859"/>
                        <a:pt x="3388" y="1"/>
                        <a:pt x="24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7"/>
                <p:cNvSpPr/>
                <p:nvPr/>
              </p:nvSpPr>
              <p:spPr>
                <a:xfrm>
                  <a:off x="16816119" y="6916097"/>
                  <a:ext cx="72975" cy="91199"/>
                </a:xfrm>
                <a:custGeom>
                  <a:rect b="b" l="l" r="r" t="t"/>
                  <a:pathLst>
                    <a:path extrusionOk="0" h="996" w="797">
                      <a:moveTo>
                        <a:pt x="378" y="1"/>
                      </a:moveTo>
                      <a:cubicBezTo>
                        <a:pt x="368" y="1"/>
                        <a:pt x="359" y="1"/>
                        <a:pt x="350" y="2"/>
                      </a:cubicBezTo>
                      <a:cubicBezTo>
                        <a:pt x="154" y="16"/>
                        <a:pt x="0" y="260"/>
                        <a:pt x="28" y="533"/>
                      </a:cubicBezTo>
                      <a:cubicBezTo>
                        <a:pt x="55" y="799"/>
                        <a:pt x="221" y="995"/>
                        <a:pt x="418" y="995"/>
                      </a:cubicBezTo>
                      <a:cubicBezTo>
                        <a:pt x="428" y="995"/>
                        <a:pt x="437" y="995"/>
                        <a:pt x="447" y="994"/>
                      </a:cubicBezTo>
                      <a:cubicBezTo>
                        <a:pt x="650" y="973"/>
                        <a:pt x="797" y="728"/>
                        <a:pt x="769" y="463"/>
                      </a:cubicBezTo>
                      <a:cubicBezTo>
                        <a:pt x="749" y="203"/>
                        <a:pt x="570" y="1"/>
                        <a:pt x="378" y="1"/>
                      </a:cubicBez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7"/>
                <p:cNvSpPr/>
                <p:nvPr/>
              </p:nvSpPr>
              <p:spPr>
                <a:xfrm>
                  <a:off x="16842947" y="6953363"/>
                  <a:ext cx="26370" cy="28202"/>
                </a:xfrm>
                <a:custGeom>
                  <a:rect b="b" l="l" r="r" t="t"/>
                  <a:pathLst>
                    <a:path extrusionOk="0" h="308" w="288">
                      <a:moveTo>
                        <a:pt x="64" y="0"/>
                      </a:moveTo>
                      <a:cubicBezTo>
                        <a:pt x="36" y="0"/>
                        <a:pt x="15" y="7"/>
                        <a:pt x="8" y="21"/>
                      </a:cubicBezTo>
                      <a:cubicBezTo>
                        <a:pt x="1" y="28"/>
                        <a:pt x="1" y="28"/>
                        <a:pt x="1" y="35"/>
                      </a:cubicBezTo>
                      <a:cubicBezTo>
                        <a:pt x="1" y="56"/>
                        <a:pt x="22" y="56"/>
                        <a:pt x="50" y="63"/>
                      </a:cubicBezTo>
                      <a:cubicBezTo>
                        <a:pt x="78" y="77"/>
                        <a:pt x="113" y="98"/>
                        <a:pt x="140" y="140"/>
                      </a:cubicBezTo>
                      <a:cubicBezTo>
                        <a:pt x="188" y="214"/>
                        <a:pt x="222" y="308"/>
                        <a:pt x="249" y="308"/>
                      </a:cubicBezTo>
                      <a:cubicBezTo>
                        <a:pt x="250" y="308"/>
                        <a:pt x="251" y="308"/>
                        <a:pt x="252" y="308"/>
                      </a:cubicBezTo>
                      <a:cubicBezTo>
                        <a:pt x="273" y="308"/>
                        <a:pt x="287" y="203"/>
                        <a:pt x="210" y="91"/>
                      </a:cubicBezTo>
                      <a:cubicBezTo>
                        <a:pt x="189" y="56"/>
                        <a:pt x="168" y="35"/>
                        <a:pt x="140" y="21"/>
                      </a:cubicBezTo>
                      <a:cubicBezTo>
                        <a:pt x="113" y="0"/>
                        <a:pt x="85" y="0"/>
                        <a:pt x="6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7"/>
                <p:cNvSpPr/>
                <p:nvPr/>
              </p:nvSpPr>
              <p:spPr>
                <a:xfrm>
                  <a:off x="15508765" y="6598000"/>
                  <a:ext cx="1123197" cy="860070"/>
                </a:xfrm>
                <a:custGeom>
                  <a:rect b="b" l="l" r="r" t="t"/>
                  <a:pathLst>
                    <a:path extrusionOk="0" h="9393" w="12267">
                      <a:moveTo>
                        <a:pt x="1836" y="0"/>
                      </a:moveTo>
                      <a:cubicBezTo>
                        <a:pt x="1812" y="0"/>
                        <a:pt x="1789" y="10"/>
                        <a:pt x="1775" y="32"/>
                      </a:cubicBezTo>
                      <a:cubicBezTo>
                        <a:pt x="1698" y="165"/>
                        <a:pt x="1614" y="361"/>
                        <a:pt x="1656" y="584"/>
                      </a:cubicBezTo>
                      <a:cubicBezTo>
                        <a:pt x="1708" y="833"/>
                        <a:pt x="1687" y="873"/>
                        <a:pt x="1668" y="873"/>
                      </a:cubicBezTo>
                      <a:cubicBezTo>
                        <a:pt x="1658" y="873"/>
                        <a:pt x="1649" y="864"/>
                        <a:pt x="1649" y="864"/>
                      </a:cubicBezTo>
                      <a:cubicBezTo>
                        <a:pt x="1649" y="864"/>
                        <a:pt x="826" y="103"/>
                        <a:pt x="602" y="103"/>
                      </a:cubicBezTo>
                      <a:cubicBezTo>
                        <a:pt x="591" y="103"/>
                        <a:pt x="581" y="105"/>
                        <a:pt x="573" y="109"/>
                      </a:cubicBezTo>
                      <a:cubicBezTo>
                        <a:pt x="511" y="144"/>
                        <a:pt x="643" y="354"/>
                        <a:pt x="790" y="458"/>
                      </a:cubicBezTo>
                      <a:cubicBezTo>
                        <a:pt x="930" y="563"/>
                        <a:pt x="1104" y="738"/>
                        <a:pt x="1104" y="738"/>
                      </a:cubicBezTo>
                      <a:cubicBezTo>
                        <a:pt x="1104" y="738"/>
                        <a:pt x="457" y="291"/>
                        <a:pt x="220" y="291"/>
                      </a:cubicBezTo>
                      <a:cubicBezTo>
                        <a:pt x="192" y="291"/>
                        <a:pt x="169" y="298"/>
                        <a:pt x="154" y="312"/>
                      </a:cubicBezTo>
                      <a:cubicBezTo>
                        <a:pt x="154" y="312"/>
                        <a:pt x="91" y="389"/>
                        <a:pt x="350" y="549"/>
                      </a:cubicBezTo>
                      <a:cubicBezTo>
                        <a:pt x="699" y="773"/>
                        <a:pt x="881" y="1031"/>
                        <a:pt x="881" y="1031"/>
                      </a:cubicBezTo>
                      <a:cubicBezTo>
                        <a:pt x="881" y="1031"/>
                        <a:pt x="280" y="647"/>
                        <a:pt x="137" y="647"/>
                      </a:cubicBezTo>
                      <a:cubicBezTo>
                        <a:pt x="126" y="647"/>
                        <a:pt x="117" y="649"/>
                        <a:pt x="112" y="654"/>
                      </a:cubicBezTo>
                      <a:cubicBezTo>
                        <a:pt x="1" y="766"/>
                        <a:pt x="713" y="1220"/>
                        <a:pt x="860" y="1394"/>
                      </a:cubicBezTo>
                      <a:cubicBezTo>
                        <a:pt x="860" y="1394"/>
                        <a:pt x="491" y="1122"/>
                        <a:pt x="385" y="1122"/>
                      </a:cubicBezTo>
                      <a:cubicBezTo>
                        <a:pt x="366" y="1122"/>
                        <a:pt x="356" y="1130"/>
                        <a:pt x="357" y="1150"/>
                      </a:cubicBezTo>
                      <a:cubicBezTo>
                        <a:pt x="364" y="1283"/>
                        <a:pt x="1188" y="1751"/>
                        <a:pt x="1684" y="2254"/>
                      </a:cubicBezTo>
                      <a:cubicBezTo>
                        <a:pt x="2452" y="3197"/>
                        <a:pt x="4632" y="5788"/>
                        <a:pt x="5729" y="6459"/>
                      </a:cubicBezTo>
                      <a:cubicBezTo>
                        <a:pt x="7370" y="7751"/>
                        <a:pt x="11114" y="9393"/>
                        <a:pt x="11114" y="9393"/>
                      </a:cubicBezTo>
                      <a:lnTo>
                        <a:pt x="12267" y="7758"/>
                      </a:lnTo>
                      <a:lnTo>
                        <a:pt x="5917" y="4852"/>
                      </a:lnTo>
                      <a:lnTo>
                        <a:pt x="2529" y="1772"/>
                      </a:lnTo>
                      <a:cubicBezTo>
                        <a:pt x="2529" y="1772"/>
                        <a:pt x="2243" y="1150"/>
                        <a:pt x="2187" y="1059"/>
                      </a:cubicBezTo>
                      <a:cubicBezTo>
                        <a:pt x="2096" y="919"/>
                        <a:pt x="1943" y="333"/>
                        <a:pt x="1922" y="67"/>
                      </a:cubicBezTo>
                      <a:cubicBezTo>
                        <a:pt x="1913" y="25"/>
                        <a:pt x="1874" y="0"/>
                        <a:pt x="1836" y="0"/>
                      </a:cubicBez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7"/>
                <p:cNvSpPr/>
                <p:nvPr/>
              </p:nvSpPr>
              <p:spPr>
                <a:xfrm>
                  <a:off x="16537214" y="7950505"/>
                  <a:ext cx="833493" cy="883328"/>
                </a:xfrm>
                <a:custGeom>
                  <a:rect b="b" l="l" r="r" t="t"/>
                  <a:pathLst>
                    <a:path extrusionOk="0" h="9647" w="9103">
                      <a:moveTo>
                        <a:pt x="1922" y="0"/>
                      </a:moveTo>
                      <a:cubicBezTo>
                        <a:pt x="1922" y="0"/>
                        <a:pt x="350" y="3248"/>
                        <a:pt x="175" y="5735"/>
                      </a:cubicBezTo>
                      <a:cubicBezTo>
                        <a:pt x="1" y="8222"/>
                        <a:pt x="378" y="9647"/>
                        <a:pt x="378" y="9647"/>
                      </a:cubicBezTo>
                      <a:lnTo>
                        <a:pt x="4283" y="9647"/>
                      </a:lnTo>
                      <a:lnTo>
                        <a:pt x="4604" y="5525"/>
                      </a:lnTo>
                      <a:lnTo>
                        <a:pt x="4925" y="9647"/>
                      </a:lnTo>
                      <a:lnTo>
                        <a:pt x="8739" y="9647"/>
                      </a:lnTo>
                      <a:cubicBezTo>
                        <a:pt x="8732" y="9640"/>
                        <a:pt x="9103" y="8222"/>
                        <a:pt x="8935" y="5735"/>
                      </a:cubicBezTo>
                      <a:cubicBezTo>
                        <a:pt x="8760" y="3248"/>
                        <a:pt x="7272" y="0"/>
                        <a:pt x="727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7"/>
                <p:cNvSpPr/>
                <p:nvPr/>
              </p:nvSpPr>
              <p:spPr>
                <a:xfrm>
                  <a:off x="16610832" y="8121273"/>
                  <a:ext cx="158678" cy="322492"/>
                </a:xfrm>
                <a:custGeom>
                  <a:rect b="b" l="l" r="r" t="t"/>
                  <a:pathLst>
                    <a:path extrusionOk="0" h="3522" w="1733">
                      <a:moveTo>
                        <a:pt x="1697" y="0"/>
                      </a:moveTo>
                      <a:cubicBezTo>
                        <a:pt x="1656" y="0"/>
                        <a:pt x="1260" y="770"/>
                        <a:pt x="803" y="1733"/>
                      </a:cubicBezTo>
                      <a:cubicBezTo>
                        <a:pt x="342" y="2703"/>
                        <a:pt x="0" y="3507"/>
                        <a:pt x="35" y="3521"/>
                      </a:cubicBezTo>
                      <a:cubicBezTo>
                        <a:pt x="36" y="3521"/>
                        <a:pt x="36" y="3521"/>
                        <a:pt x="37" y="3521"/>
                      </a:cubicBezTo>
                      <a:cubicBezTo>
                        <a:pt x="80" y="3521"/>
                        <a:pt x="467" y="2747"/>
                        <a:pt x="929" y="1795"/>
                      </a:cubicBezTo>
                      <a:cubicBezTo>
                        <a:pt x="1390" y="824"/>
                        <a:pt x="1732" y="21"/>
                        <a:pt x="1698" y="0"/>
                      </a:cubicBezTo>
                      <a:cubicBezTo>
                        <a:pt x="1697" y="0"/>
                        <a:pt x="1697" y="0"/>
                        <a:pt x="16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7"/>
                <p:cNvSpPr/>
                <p:nvPr/>
              </p:nvSpPr>
              <p:spPr>
                <a:xfrm>
                  <a:off x="16885158" y="8398440"/>
                  <a:ext cx="74990" cy="58418"/>
                </a:xfrm>
                <a:custGeom>
                  <a:rect b="b" l="l" r="r" t="t"/>
                  <a:pathLst>
                    <a:path extrusionOk="0" h="638" w="819">
                      <a:moveTo>
                        <a:pt x="42" y="1"/>
                      </a:moveTo>
                      <a:cubicBezTo>
                        <a:pt x="36" y="1"/>
                        <a:pt x="32" y="2"/>
                        <a:pt x="29" y="5"/>
                      </a:cubicBezTo>
                      <a:cubicBezTo>
                        <a:pt x="1" y="33"/>
                        <a:pt x="161" y="200"/>
                        <a:pt x="364" y="375"/>
                      </a:cubicBezTo>
                      <a:cubicBezTo>
                        <a:pt x="552" y="532"/>
                        <a:pt x="729" y="638"/>
                        <a:pt x="783" y="638"/>
                      </a:cubicBezTo>
                      <a:cubicBezTo>
                        <a:pt x="790" y="638"/>
                        <a:pt x="794" y="636"/>
                        <a:pt x="797" y="633"/>
                      </a:cubicBezTo>
                      <a:cubicBezTo>
                        <a:pt x="818" y="599"/>
                        <a:pt x="664" y="431"/>
                        <a:pt x="455" y="270"/>
                      </a:cubicBezTo>
                      <a:cubicBezTo>
                        <a:pt x="266" y="113"/>
                        <a:pt x="94" y="1"/>
                        <a:pt x="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7"/>
                <p:cNvSpPr/>
                <p:nvPr/>
              </p:nvSpPr>
              <p:spPr>
                <a:xfrm>
                  <a:off x="17118006" y="8121273"/>
                  <a:ext cx="191915" cy="322492"/>
                </a:xfrm>
                <a:custGeom>
                  <a:rect b="b" l="l" r="r" t="t"/>
                  <a:pathLst>
                    <a:path extrusionOk="0" h="3522" w="2096">
                      <a:moveTo>
                        <a:pt x="36" y="0"/>
                      </a:moveTo>
                      <a:cubicBezTo>
                        <a:pt x="36" y="0"/>
                        <a:pt x="36" y="0"/>
                        <a:pt x="35" y="0"/>
                      </a:cubicBezTo>
                      <a:cubicBezTo>
                        <a:pt x="0" y="21"/>
                        <a:pt x="427" y="824"/>
                        <a:pt x="985" y="1795"/>
                      </a:cubicBezTo>
                      <a:cubicBezTo>
                        <a:pt x="1537" y="2760"/>
                        <a:pt x="2013" y="3521"/>
                        <a:pt x="2059" y="3521"/>
                      </a:cubicBezTo>
                      <a:cubicBezTo>
                        <a:pt x="2060" y="3521"/>
                        <a:pt x="2061" y="3521"/>
                        <a:pt x="2061" y="3521"/>
                      </a:cubicBezTo>
                      <a:cubicBezTo>
                        <a:pt x="2096" y="3507"/>
                        <a:pt x="1663" y="2703"/>
                        <a:pt x="1111" y="1733"/>
                      </a:cubicBezTo>
                      <a:cubicBezTo>
                        <a:pt x="550" y="763"/>
                        <a:pt x="79" y="0"/>
                        <a:pt x="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7"/>
                <p:cNvSpPr/>
                <p:nvPr/>
              </p:nvSpPr>
              <p:spPr>
                <a:xfrm>
                  <a:off x="16264170" y="7097212"/>
                  <a:ext cx="1293961" cy="852745"/>
                </a:xfrm>
                <a:custGeom>
                  <a:rect b="b" l="l" r="r" t="t"/>
                  <a:pathLst>
                    <a:path extrusionOk="0" h="9313" w="14132">
                      <a:moveTo>
                        <a:pt x="13656" y="1"/>
                      </a:moveTo>
                      <a:cubicBezTo>
                        <a:pt x="13656" y="1"/>
                        <a:pt x="11156" y="1091"/>
                        <a:pt x="10268" y="1251"/>
                      </a:cubicBezTo>
                      <a:cubicBezTo>
                        <a:pt x="9884" y="1321"/>
                        <a:pt x="9367" y="1349"/>
                        <a:pt x="8802" y="1363"/>
                      </a:cubicBezTo>
                      <a:cubicBezTo>
                        <a:pt x="8756" y="1765"/>
                        <a:pt x="8246" y="1958"/>
                        <a:pt x="7735" y="1958"/>
                      </a:cubicBezTo>
                      <a:cubicBezTo>
                        <a:pt x="7223" y="1958"/>
                        <a:pt x="6709" y="1765"/>
                        <a:pt x="6657" y="1391"/>
                      </a:cubicBezTo>
                      <a:cubicBezTo>
                        <a:pt x="5882" y="1403"/>
                        <a:pt x="5161" y="1583"/>
                        <a:pt x="4686" y="1583"/>
                      </a:cubicBezTo>
                      <a:cubicBezTo>
                        <a:pt x="4621" y="1583"/>
                        <a:pt x="4561" y="1580"/>
                        <a:pt x="4506" y="1573"/>
                      </a:cubicBezTo>
                      <a:cubicBezTo>
                        <a:pt x="2829" y="1384"/>
                        <a:pt x="510" y="483"/>
                        <a:pt x="510" y="483"/>
                      </a:cubicBezTo>
                      <a:lnTo>
                        <a:pt x="0" y="3060"/>
                      </a:lnTo>
                      <a:lnTo>
                        <a:pt x="4017" y="5296"/>
                      </a:lnTo>
                      <a:lnTo>
                        <a:pt x="4897" y="9312"/>
                      </a:lnTo>
                      <a:lnTo>
                        <a:pt x="10261" y="9312"/>
                      </a:lnTo>
                      <a:lnTo>
                        <a:pt x="11037" y="5275"/>
                      </a:lnTo>
                      <a:lnTo>
                        <a:pt x="14131" y="2781"/>
                      </a:lnTo>
                      <a:lnTo>
                        <a:pt x="1365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7"/>
                <p:cNvSpPr/>
                <p:nvPr/>
              </p:nvSpPr>
              <p:spPr>
                <a:xfrm>
                  <a:off x="16617241" y="7476473"/>
                  <a:ext cx="42302" cy="170952"/>
                </a:xfrm>
                <a:custGeom>
                  <a:rect b="b" l="l" r="r" t="t"/>
                  <a:pathLst>
                    <a:path extrusionOk="0" h="1867" w="462">
                      <a:moveTo>
                        <a:pt x="38" y="0"/>
                      </a:moveTo>
                      <a:cubicBezTo>
                        <a:pt x="37" y="0"/>
                        <a:pt x="36" y="1"/>
                        <a:pt x="35" y="1"/>
                      </a:cubicBezTo>
                      <a:cubicBezTo>
                        <a:pt x="0" y="15"/>
                        <a:pt x="126" y="420"/>
                        <a:pt x="231" y="930"/>
                      </a:cubicBezTo>
                      <a:cubicBezTo>
                        <a:pt x="321" y="1447"/>
                        <a:pt x="356" y="1866"/>
                        <a:pt x="405" y="1866"/>
                      </a:cubicBezTo>
                      <a:cubicBezTo>
                        <a:pt x="440" y="1866"/>
                        <a:pt x="461" y="1433"/>
                        <a:pt x="356" y="909"/>
                      </a:cubicBezTo>
                      <a:cubicBezTo>
                        <a:pt x="268" y="398"/>
                        <a:pt x="80" y="0"/>
                        <a:pt x="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7"/>
                <p:cNvSpPr/>
                <p:nvPr/>
              </p:nvSpPr>
              <p:spPr>
                <a:xfrm>
                  <a:off x="17261945" y="7470064"/>
                  <a:ext cx="38456" cy="163901"/>
                </a:xfrm>
                <a:custGeom>
                  <a:rect b="b" l="l" r="r" t="t"/>
                  <a:pathLst>
                    <a:path extrusionOk="0" h="1790" w="420">
                      <a:moveTo>
                        <a:pt x="382" y="1"/>
                      </a:moveTo>
                      <a:cubicBezTo>
                        <a:pt x="345" y="1"/>
                        <a:pt x="222" y="394"/>
                        <a:pt x="126" y="881"/>
                      </a:cubicBezTo>
                      <a:cubicBezTo>
                        <a:pt x="35" y="1377"/>
                        <a:pt x="0" y="1782"/>
                        <a:pt x="35" y="1789"/>
                      </a:cubicBezTo>
                      <a:cubicBezTo>
                        <a:pt x="70" y="1789"/>
                        <a:pt x="161" y="1398"/>
                        <a:pt x="259" y="909"/>
                      </a:cubicBezTo>
                      <a:cubicBezTo>
                        <a:pt x="356" y="413"/>
                        <a:pt x="419" y="8"/>
                        <a:pt x="384" y="1"/>
                      </a:cubicBezTo>
                      <a:cubicBezTo>
                        <a:pt x="384" y="1"/>
                        <a:pt x="383" y="1"/>
                        <a:pt x="3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7"/>
                <p:cNvSpPr/>
                <p:nvPr/>
              </p:nvSpPr>
              <p:spPr>
                <a:xfrm>
                  <a:off x="16830861" y="7622336"/>
                  <a:ext cx="308932" cy="241365"/>
                </a:xfrm>
                <a:custGeom>
                  <a:rect b="b" l="l" r="r" t="t"/>
                  <a:pathLst>
                    <a:path extrusionOk="0" h="2636" w="3374">
                      <a:moveTo>
                        <a:pt x="3358" y="0"/>
                      </a:moveTo>
                      <a:cubicBezTo>
                        <a:pt x="3314" y="0"/>
                        <a:pt x="2683" y="710"/>
                        <a:pt x="1774" y="1426"/>
                      </a:cubicBezTo>
                      <a:cubicBezTo>
                        <a:pt x="852" y="2152"/>
                        <a:pt x="0" y="2599"/>
                        <a:pt x="14" y="2634"/>
                      </a:cubicBezTo>
                      <a:cubicBezTo>
                        <a:pt x="15" y="2635"/>
                        <a:pt x="17" y="2636"/>
                        <a:pt x="20" y="2636"/>
                      </a:cubicBezTo>
                      <a:cubicBezTo>
                        <a:pt x="60" y="2636"/>
                        <a:pt x="275" y="2550"/>
                        <a:pt x="587" y="2369"/>
                      </a:cubicBezTo>
                      <a:cubicBezTo>
                        <a:pt x="922" y="2187"/>
                        <a:pt x="1376" y="1901"/>
                        <a:pt x="1851" y="1530"/>
                      </a:cubicBezTo>
                      <a:cubicBezTo>
                        <a:pt x="2326" y="1167"/>
                        <a:pt x="2703" y="790"/>
                        <a:pt x="2969" y="504"/>
                      </a:cubicBezTo>
                      <a:cubicBezTo>
                        <a:pt x="3227" y="210"/>
                        <a:pt x="3374" y="15"/>
                        <a:pt x="3360" y="1"/>
                      </a:cubicBezTo>
                      <a:cubicBezTo>
                        <a:pt x="3360" y="0"/>
                        <a:pt x="3359" y="0"/>
                        <a:pt x="33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2" name="Google Shape;512;p27"/>
            <p:cNvGrpSpPr/>
            <p:nvPr/>
          </p:nvGrpSpPr>
          <p:grpSpPr>
            <a:xfrm>
              <a:off x="5098881" y="3286501"/>
              <a:ext cx="1752928" cy="1856406"/>
              <a:chOff x="17519698" y="6868117"/>
              <a:chExt cx="1855539" cy="1965074"/>
            </a:xfrm>
          </p:grpSpPr>
          <p:sp>
            <p:nvSpPr>
              <p:cNvPr id="513" name="Google Shape;513;p27"/>
              <p:cNvSpPr/>
              <p:nvPr/>
            </p:nvSpPr>
            <p:spPr>
              <a:xfrm>
                <a:off x="18346066" y="8047655"/>
                <a:ext cx="783500" cy="785536"/>
              </a:xfrm>
              <a:custGeom>
                <a:rect b="b" l="l" r="r" t="t"/>
                <a:pathLst>
                  <a:path extrusionOk="0" h="8579" w="8557">
                    <a:moveTo>
                      <a:pt x="1551" y="1"/>
                    </a:moveTo>
                    <a:lnTo>
                      <a:pt x="1502" y="588"/>
                    </a:lnTo>
                    <a:cubicBezTo>
                      <a:pt x="740" y="1768"/>
                      <a:pt x="279" y="4884"/>
                      <a:pt x="0" y="8579"/>
                    </a:cubicBezTo>
                    <a:lnTo>
                      <a:pt x="3751" y="8579"/>
                    </a:lnTo>
                    <a:lnTo>
                      <a:pt x="4003" y="6371"/>
                    </a:lnTo>
                    <a:lnTo>
                      <a:pt x="4261" y="8579"/>
                    </a:lnTo>
                    <a:lnTo>
                      <a:pt x="8557" y="8579"/>
                    </a:lnTo>
                    <a:lnTo>
                      <a:pt x="8557" y="8167"/>
                    </a:lnTo>
                    <a:cubicBezTo>
                      <a:pt x="8410" y="4017"/>
                      <a:pt x="7537" y="1601"/>
                      <a:pt x="6943" y="616"/>
                    </a:cubicBezTo>
                    <a:lnTo>
                      <a:pt x="66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7"/>
              <p:cNvSpPr/>
              <p:nvPr/>
            </p:nvSpPr>
            <p:spPr>
              <a:xfrm>
                <a:off x="18894169" y="8235729"/>
                <a:ext cx="192556" cy="181757"/>
              </a:xfrm>
              <a:custGeom>
                <a:rect b="b" l="l" r="r" t="t"/>
                <a:pathLst>
                  <a:path extrusionOk="0" h="1985" w="2103">
                    <a:moveTo>
                      <a:pt x="1768" y="1"/>
                    </a:moveTo>
                    <a:lnTo>
                      <a:pt x="0" y="825"/>
                    </a:lnTo>
                    <a:lnTo>
                      <a:pt x="804" y="1984"/>
                    </a:lnTo>
                    <a:cubicBezTo>
                      <a:pt x="804" y="1984"/>
                      <a:pt x="2103" y="1174"/>
                      <a:pt x="2089" y="671"/>
                    </a:cubicBezTo>
                    <a:lnTo>
                      <a:pt x="1768" y="1"/>
                    </a:lnTo>
                    <a:close/>
                  </a:path>
                </a:pathLst>
              </a:custGeom>
              <a:solidFill>
                <a:srgbClr val="D07E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7"/>
              <p:cNvSpPr/>
              <p:nvPr/>
            </p:nvSpPr>
            <p:spPr>
              <a:xfrm>
                <a:off x="18797569" y="8199286"/>
                <a:ext cx="240626" cy="304545"/>
              </a:xfrm>
              <a:custGeom>
                <a:rect b="b" l="l" r="r" t="t"/>
                <a:pathLst>
                  <a:path extrusionOk="0" h="3326" w="2628">
                    <a:moveTo>
                      <a:pt x="874" y="0"/>
                    </a:moveTo>
                    <a:lnTo>
                      <a:pt x="1" y="1230"/>
                    </a:lnTo>
                    <a:lnTo>
                      <a:pt x="1447" y="3325"/>
                    </a:lnTo>
                    <a:lnTo>
                      <a:pt x="2627" y="3109"/>
                    </a:lnTo>
                    <a:lnTo>
                      <a:pt x="8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7"/>
              <p:cNvSpPr/>
              <p:nvPr/>
            </p:nvSpPr>
            <p:spPr>
              <a:xfrm>
                <a:off x="18660680" y="8336817"/>
                <a:ext cx="55121" cy="294290"/>
              </a:xfrm>
              <a:custGeom>
                <a:rect b="b" l="l" r="r" t="t"/>
                <a:pathLst>
                  <a:path extrusionOk="0" h="3214" w="602">
                    <a:moveTo>
                      <a:pt x="37" y="0"/>
                    </a:moveTo>
                    <a:cubicBezTo>
                      <a:pt x="36" y="0"/>
                      <a:pt x="36" y="0"/>
                      <a:pt x="36" y="0"/>
                    </a:cubicBezTo>
                    <a:cubicBezTo>
                      <a:pt x="1" y="7"/>
                      <a:pt x="99" y="720"/>
                      <a:pt x="245" y="1614"/>
                    </a:cubicBezTo>
                    <a:cubicBezTo>
                      <a:pt x="391" y="2497"/>
                      <a:pt x="544" y="3213"/>
                      <a:pt x="580" y="3213"/>
                    </a:cubicBezTo>
                    <a:cubicBezTo>
                      <a:pt x="580" y="3213"/>
                      <a:pt x="580" y="3213"/>
                      <a:pt x="581" y="3213"/>
                    </a:cubicBezTo>
                    <a:cubicBezTo>
                      <a:pt x="601" y="3199"/>
                      <a:pt x="511" y="2480"/>
                      <a:pt x="371" y="1593"/>
                    </a:cubicBezTo>
                    <a:cubicBezTo>
                      <a:pt x="219" y="714"/>
                      <a:pt x="73" y="0"/>
                      <a:pt x="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7"/>
              <p:cNvSpPr/>
              <p:nvPr/>
            </p:nvSpPr>
            <p:spPr>
              <a:xfrm>
                <a:off x="18860931" y="8173648"/>
                <a:ext cx="139450" cy="243838"/>
              </a:xfrm>
              <a:custGeom>
                <a:rect b="b" l="l" r="r" t="t"/>
                <a:pathLst>
                  <a:path extrusionOk="0" h="2663" w="1523">
                    <a:moveTo>
                      <a:pt x="36" y="0"/>
                    </a:moveTo>
                    <a:cubicBezTo>
                      <a:pt x="36" y="0"/>
                      <a:pt x="35" y="1"/>
                      <a:pt x="35" y="1"/>
                    </a:cubicBezTo>
                    <a:cubicBezTo>
                      <a:pt x="0" y="15"/>
                      <a:pt x="300" y="630"/>
                      <a:pt x="713" y="1363"/>
                    </a:cubicBezTo>
                    <a:cubicBezTo>
                      <a:pt x="1113" y="2088"/>
                      <a:pt x="1466" y="2663"/>
                      <a:pt x="1501" y="2663"/>
                    </a:cubicBezTo>
                    <a:cubicBezTo>
                      <a:pt x="1501" y="2663"/>
                      <a:pt x="1502" y="2663"/>
                      <a:pt x="1502" y="2662"/>
                    </a:cubicBezTo>
                    <a:cubicBezTo>
                      <a:pt x="1523" y="2641"/>
                      <a:pt x="1223" y="2041"/>
                      <a:pt x="817" y="1300"/>
                    </a:cubicBezTo>
                    <a:cubicBezTo>
                      <a:pt x="426" y="580"/>
                      <a:pt x="69" y="0"/>
                      <a:pt x="3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7"/>
              <p:cNvSpPr/>
              <p:nvPr/>
            </p:nvSpPr>
            <p:spPr>
              <a:xfrm>
                <a:off x="18411259" y="8164034"/>
                <a:ext cx="111340" cy="253452"/>
              </a:xfrm>
              <a:custGeom>
                <a:rect b="b" l="l" r="r" t="t"/>
                <a:pathLst>
                  <a:path extrusionOk="0" h="2768" w="1216">
                    <a:moveTo>
                      <a:pt x="1179" y="1"/>
                    </a:moveTo>
                    <a:cubicBezTo>
                      <a:pt x="1137" y="1"/>
                      <a:pt x="861" y="608"/>
                      <a:pt x="552" y="1363"/>
                    </a:cubicBezTo>
                    <a:cubicBezTo>
                      <a:pt x="238" y="2118"/>
                      <a:pt x="1" y="2760"/>
                      <a:pt x="35" y="2767"/>
                    </a:cubicBezTo>
                    <a:cubicBezTo>
                      <a:pt x="36" y="2768"/>
                      <a:pt x="36" y="2768"/>
                      <a:pt x="37" y="2768"/>
                    </a:cubicBezTo>
                    <a:cubicBezTo>
                      <a:pt x="77" y="2768"/>
                      <a:pt x="353" y="2165"/>
                      <a:pt x="664" y="1405"/>
                    </a:cubicBezTo>
                    <a:cubicBezTo>
                      <a:pt x="978" y="644"/>
                      <a:pt x="1216" y="8"/>
                      <a:pt x="1181" y="1"/>
                    </a:cubicBezTo>
                    <a:cubicBezTo>
                      <a:pt x="1180" y="1"/>
                      <a:pt x="1180" y="1"/>
                      <a:pt x="117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7"/>
              <p:cNvSpPr/>
              <p:nvPr/>
            </p:nvSpPr>
            <p:spPr>
              <a:xfrm>
                <a:off x="18502091" y="6971127"/>
                <a:ext cx="468892" cy="411493"/>
              </a:xfrm>
              <a:custGeom>
                <a:rect b="b" l="l" r="r" t="t"/>
                <a:pathLst>
                  <a:path extrusionOk="0" h="4494" w="5121">
                    <a:moveTo>
                      <a:pt x="2263" y="1"/>
                    </a:moveTo>
                    <a:cubicBezTo>
                      <a:pt x="726" y="1"/>
                      <a:pt x="219" y="1489"/>
                      <a:pt x="440" y="2146"/>
                    </a:cubicBezTo>
                    <a:cubicBezTo>
                      <a:pt x="657" y="2831"/>
                      <a:pt x="0" y="3445"/>
                      <a:pt x="0" y="3445"/>
                    </a:cubicBezTo>
                    <a:lnTo>
                      <a:pt x="4171" y="4493"/>
                    </a:lnTo>
                    <a:cubicBezTo>
                      <a:pt x="4171" y="4493"/>
                      <a:pt x="5121" y="3264"/>
                      <a:pt x="4303" y="2370"/>
                    </a:cubicBezTo>
                    <a:cubicBezTo>
                      <a:pt x="3493" y="1469"/>
                      <a:pt x="4157" y="141"/>
                      <a:pt x="2459" y="9"/>
                    </a:cubicBezTo>
                    <a:cubicBezTo>
                      <a:pt x="2392" y="3"/>
                      <a:pt x="2326" y="1"/>
                      <a:pt x="2263" y="1"/>
                    </a:cubicBezTo>
                    <a:close/>
                  </a:path>
                </a:pathLst>
              </a:custGeom>
              <a:solidFill>
                <a:schemeClr val="accent4"/>
              </a:solidFill>
              <a:ln cap="flat" cmpd="sng" w="175">
                <a:solidFill>
                  <a:srgbClr val="000000"/>
                </a:solidFill>
                <a:prstDash val="solid"/>
                <a:miter lim="698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7"/>
              <p:cNvSpPr/>
              <p:nvPr/>
            </p:nvSpPr>
            <p:spPr>
              <a:xfrm>
                <a:off x="18555198" y="7019840"/>
                <a:ext cx="264890" cy="512672"/>
              </a:xfrm>
              <a:custGeom>
                <a:rect b="b" l="l" r="r" t="t"/>
                <a:pathLst>
                  <a:path extrusionOk="0" h="5599" w="2893">
                    <a:moveTo>
                      <a:pt x="1670" y="1"/>
                    </a:moveTo>
                    <a:cubicBezTo>
                      <a:pt x="978" y="1"/>
                      <a:pt x="384" y="497"/>
                      <a:pt x="238" y="1181"/>
                    </a:cubicBezTo>
                    <a:cubicBezTo>
                      <a:pt x="70" y="1936"/>
                      <a:pt x="0" y="3039"/>
                      <a:pt x="859" y="3388"/>
                    </a:cubicBezTo>
                    <a:lnTo>
                      <a:pt x="699" y="4876"/>
                    </a:lnTo>
                    <a:cubicBezTo>
                      <a:pt x="786" y="5373"/>
                      <a:pt x="1157" y="5599"/>
                      <a:pt x="1556" y="5599"/>
                    </a:cubicBezTo>
                    <a:cubicBezTo>
                      <a:pt x="1988" y="5599"/>
                      <a:pt x="2452" y="5334"/>
                      <a:pt x="2627" y="4862"/>
                    </a:cubicBezTo>
                    <a:lnTo>
                      <a:pt x="2864" y="2096"/>
                    </a:lnTo>
                    <a:cubicBezTo>
                      <a:pt x="2892" y="1838"/>
                      <a:pt x="2892" y="1572"/>
                      <a:pt x="2857" y="1314"/>
                    </a:cubicBezTo>
                    <a:cubicBezTo>
                      <a:pt x="2794" y="846"/>
                      <a:pt x="2648" y="385"/>
                      <a:pt x="2298" y="175"/>
                    </a:cubicBezTo>
                    <a:cubicBezTo>
                      <a:pt x="2096" y="43"/>
                      <a:pt x="1879" y="1"/>
                      <a:pt x="1670" y="1"/>
                    </a:cubicBezTo>
                    <a:close/>
                  </a:path>
                </a:pathLst>
              </a:custGeom>
              <a:solidFill>
                <a:srgbClr val="D07E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7"/>
              <p:cNvSpPr/>
              <p:nvPr/>
            </p:nvSpPr>
            <p:spPr>
              <a:xfrm>
                <a:off x="18628083" y="7315319"/>
                <a:ext cx="98613" cy="73710"/>
              </a:xfrm>
              <a:custGeom>
                <a:rect b="b" l="l" r="r" t="t"/>
                <a:pathLst>
                  <a:path extrusionOk="0" h="805" w="1077">
                    <a:moveTo>
                      <a:pt x="1076" y="1"/>
                    </a:moveTo>
                    <a:lnTo>
                      <a:pt x="1076" y="1"/>
                    </a:lnTo>
                    <a:cubicBezTo>
                      <a:pt x="790" y="154"/>
                      <a:pt x="553" y="194"/>
                      <a:pt x="380" y="194"/>
                    </a:cubicBezTo>
                    <a:cubicBezTo>
                      <a:pt x="182" y="194"/>
                      <a:pt x="70" y="141"/>
                      <a:pt x="70" y="141"/>
                    </a:cubicBezTo>
                    <a:lnTo>
                      <a:pt x="1" y="804"/>
                    </a:lnTo>
                    <a:cubicBezTo>
                      <a:pt x="692" y="629"/>
                      <a:pt x="1076" y="1"/>
                      <a:pt x="107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7"/>
              <p:cNvSpPr/>
              <p:nvPr/>
            </p:nvSpPr>
            <p:spPr>
              <a:xfrm>
                <a:off x="18634493" y="7314678"/>
                <a:ext cx="91563" cy="22525"/>
              </a:xfrm>
              <a:custGeom>
                <a:rect b="b" l="l" r="r" t="t"/>
                <a:pathLst>
                  <a:path extrusionOk="0" h="246" w="1000">
                    <a:moveTo>
                      <a:pt x="999" y="1"/>
                    </a:moveTo>
                    <a:lnTo>
                      <a:pt x="999" y="1"/>
                    </a:lnTo>
                    <a:cubicBezTo>
                      <a:pt x="950" y="15"/>
                      <a:pt x="908" y="29"/>
                      <a:pt x="867" y="36"/>
                    </a:cubicBezTo>
                    <a:cubicBezTo>
                      <a:pt x="832" y="43"/>
                      <a:pt x="783" y="64"/>
                      <a:pt x="741" y="71"/>
                    </a:cubicBezTo>
                    <a:cubicBezTo>
                      <a:pt x="664" y="92"/>
                      <a:pt x="573" y="106"/>
                      <a:pt x="496" y="127"/>
                    </a:cubicBezTo>
                    <a:cubicBezTo>
                      <a:pt x="419" y="141"/>
                      <a:pt x="343" y="148"/>
                      <a:pt x="252" y="161"/>
                    </a:cubicBezTo>
                    <a:cubicBezTo>
                      <a:pt x="224" y="164"/>
                      <a:pt x="194" y="166"/>
                      <a:pt x="163" y="166"/>
                    </a:cubicBezTo>
                    <a:cubicBezTo>
                      <a:pt x="109" y="166"/>
                      <a:pt x="54" y="161"/>
                      <a:pt x="0" y="148"/>
                    </a:cubicBezTo>
                    <a:lnTo>
                      <a:pt x="0" y="148"/>
                    </a:lnTo>
                    <a:cubicBezTo>
                      <a:pt x="70" y="210"/>
                      <a:pt x="168" y="238"/>
                      <a:pt x="245" y="238"/>
                    </a:cubicBezTo>
                    <a:cubicBezTo>
                      <a:pt x="280" y="244"/>
                      <a:pt x="314" y="246"/>
                      <a:pt x="349" y="246"/>
                    </a:cubicBezTo>
                    <a:cubicBezTo>
                      <a:pt x="405" y="246"/>
                      <a:pt x="461" y="240"/>
                      <a:pt x="517" y="231"/>
                    </a:cubicBezTo>
                    <a:cubicBezTo>
                      <a:pt x="601" y="210"/>
                      <a:pt x="692" y="175"/>
                      <a:pt x="769" y="141"/>
                    </a:cubicBezTo>
                    <a:cubicBezTo>
                      <a:pt x="811" y="127"/>
                      <a:pt x="860" y="106"/>
                      <a:pt x="894" y="78"/>
                    </a:cubicBezTo>
                    <a:lnTo>
                      <a:pt x="99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7"/>
              <p:cNvSpPr/>
              <p:nvPr/>
            </p:nvSpPr>
            <p:spPr>
              <a:xfrm>
                <a:off x="18632570" y="7202145"/>
                <a:ext cx="62079" cy="29942"/>
              </a:xfrm>
              <a:custGeom>
                <a:rect b="b" l="l" r="r" t="t"/>
                <a:pathLst>
                  <a:path extrusionOk="0" h="327" w="678">
                    <a:moveTo>
                      <a:pt x="0" y="0"/>
                    </a:moveTo>
                    <a:lnTo>
                      <a:pt x="28" y="105"/>
                    </a:lnTo>
                    <a:cubicBezTo>
                      <a:pt x="49" y="140"/>
                      <a:pt x="63" y="175"/>
                      <a:pt x="91" y="203"/>
                    </a:cubicBezTo>
                    <a:cubicBezTo>
                      <a:pt x="133" y="273"/>
                      <a:pt x="210" y="308"/>
                      <a:pt x="294" y="322"/>
                    </a:cubicBezTo>
                    <a:cubicBezTo>
                      <a:pt x="310" y="325"/>
                      <a:pt x="327" y="326"/>
                      <a:pt x="344" y="326"/>
                    </a:cubicBezTo>
                    <a:cubicBezTo>
                      <a:pt x="405" y="326"/>
                      <a:pt x="468" y="307"/>
                      <a:pt x="517" y="280"/>
                    </a:cubicBezTo>
                    <a:cubicBezTo>
                      <a:pt x="580" y="245"/>
                      <a:pt x="643" y="203"/>
                      <a:pt x="678" y="140"/>
                    </a:cubicBezTo>
                    <a:lnTo>
                      <a:pt x="678" y="140"/>
                    </a:lnTo>
                    <a:cubicBezTo>
                      <a:pt x="608" y="168"/>
                      <a:pt x="545" y="196"/>
                      <a:pt x="475" y="203"/>
                    </a:cubicBezTo>
                    <a:cubicBezTo>
                      <a:pt x="431" y="208"/>
                      <a:pt x="386" y="213"/>
                      <a:pt x="347" y="213"/>
                    </a:cubicBezTo>
                    <a:cubicBezTo>
                      <a:pt x="331" y="213"/>
                      <a:pt x="315" y="212"/>
                      <a:pt x="301" y="210"/>
                    </a:cubicBezTo>
                    <a:cubicBezTo>
                      <a:pt x="245" y="203"/>
                      <a:pt x="189" y="182"/>
                      <a:pt x="140" y="140"/>
                    </a:cubicBezTo>
                    <a:cubicBezTo>
                      <a:pt x="119" y="119"/>
                      <a:pt x="98" y="98"/>
                      <a:pt x="70" y="77"/>
                    </a:cubicBezTo>
                    <a:cubicBezTo>
                      <a:pt x="56" y="49"/>
                      <a:pt x="28" y="28"/>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7"/>
              <p:cNvSpPr/>
              <p:nvPr/>
            </p:nvSpPr>
            <p:spPr>
              <a:xfrm>
                <a:off x="18615264" y="7122850"/>
                <a:ext cx="35892" cy="51917"/>
              </a:xfrm>
              <a:custGeom>
                <a:rect b="b" l="l" r="r" t="t"/>
                <a:pathLst>
                  <a:path extrusionOk="0" h="567" w="392">
                    <a:moveTo>
                      <a:pt x="392" y="0"/>
                    </a:moveTo>
                    <a:lnTo>
                      <a:pt x="392" y="0"/>
                    </a:lnTo>
                    <a:cubicBezTo>
                      <a:pt x="315" y="35"/>
                      <a:pt x="252" y="91"/>
                      <a:pt x="189" y="140"/>
                    </a:cubicBezTo>
                    <a:cubicBezTo>
                      <a:pt x="154" y="168"/>
                      <a:pt x="134" y="196"/>
                      <a:pt x="106" y="231"/>
                    </a:cubicBezTo>
                    <a:cubicBezTo>
                      <a:pt x="78" y="266"/>
                      <a:pt x="50" y="287"/>
                      <a:pt x="29" y="322"/>
                    </a:cubicBezTo>
                    <a:lnTo>
                      <a:pt x="1" y="357"/>
                    </a:lnTo>
                    <a:lnTo>
                      <a:pt x="29" y="384"/>
                    </a:lnTo>
                    <a:cubicBezTo>
                      <a:pt x="99" y="447"/>
                      <a:pt x="168" y="517"/>
                      <a:pt x="245" y="566"/>
                    </a:cubicBezTo>
                    <a:cubicBezTo>
                      <a:pt x="210" y="495"/>
                      <a:pt x="165" y="430"/>
                      <a:pt x="122" y="361"/>
                    </a:cubicBezTo>
                    <a:lnTo>
                      <a:pt x="122" y="361"/>
                    </a:lnTo>
                    <a:lnTo>
                      <a:pt x="182" y="301"/>
                    </a:lnTo>
                    <a:cubicBezTo>
                      <a:pt x="210" y="273"/>
                      <a:pt x="238" y="245"/>
                      <a:pt x="259" y="210"/>
                    </a:cubicBezTo>
                    <a:cubicBezTo>
                      <a:pt x="315" y="154"/>
                      <a:pt x="357" y="77"/>
                      <a:pt x="39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7"/>
              <p:cNvSpPr/>
              <p:nvPr/>
            </p:nvSpPr>
            <p:spPr>
              <a:xfrm>
                <a:off x="18688882" y="7126055"/>
                <a:ext cx="51183" cy="51368"/>
              </a:xfrm>
              <a:custGeom>
                <a:rect b="b" l="l" r="r" t="t"/>
                <a:pathLst>
                  <a:path extrusionOk="0" h="561" w="559">
                    <a:moveTo>
                      <a:pt x="133" y="0"/>
                    </a:moveTo>
                    <a:cubicBezTo>
                      <a:pt x="112" y="0"/>
                      <a:pt x="98" y="0"/>
                      <a:pt x="84" y="21"/>
                    </a:cubicBezTo>
                    <a:cubicBezTo>
                      <a:pt x="42" y="98"/>
                      <a:pt x="14" y="175"/>
                      <a:pt x="7" y="266"/>
                    </a:cubicBezTo>
                    <a:cubicBezTo>
                      <a:pt x="0" y="308"/>
                      <a:pt x="0" y="349"/>
                      <a:pt x="7" y="405"/>
                    </a:cubicBezTo>
                    <a:cubicBezTo>
                      <a:pt x="14" y="447"/>
                      <a:pt x="42" y="496"/>
                      <a:pt x="98" y="531"/>
                    </a:cubicBezTo>
                    <a:cubicBezTo>
                      <a:pt x="128" y="552"/>
                      <a:pt x="166" y="561"/>
                      <a:pt x="200" y="561"/>
                    </a:cubicBezTo>
                    <a:cubicBezTo>
                      <a:pt x="222" y="561"/>
                      <a:pt x="242" y="557"/>
                      <a:pt x="259" y="552"/>
                    </a:cubicBezTo>
                    <a:cubicBezTo>
                      <a:pt x="314" y="531"/>
                      <a:pt x="349" y="510"/>
                      <a:pt x="384" y="482"/>
                    </a:cubicBezTo>
                    <a:cubicBezTo>
                      <a:pt x="447" y="426"/>
                      <a:pt x="503" y="356"/>
                      <a:pt x="552" y="287"/>
                    </a:cubicBezTo>
                    <a:cubicBezTo>
                      <a:pt x="559" y="273"/>
                      <a:pt x="552" y="252"/>
                      <a:pt x="538" y="245"/>
                    </a:cubicBezTo>
                    <a:cubicBezTo>
                      <a:pt x="531" y="238"/>
                      <a:pt x="522" y="234"/>
                      <a:pt x="514" y="234"/>
                    </a:cubicBezTo>
                    <a:cubicBezTo>
                      <a:pt x="505" y="234"/>
                      <a:pt x="496" y="238"/>
                      <a:pt x="489" y="245"/>
                    </a:cubicBezTo>
                    <a:cubicBezTo>
                      <a:pt x="433" y="301"/>
                      <a:pt x="377" y="349"/>
                      <a:pt x="314" y="391"/>
                    </a:cubicBezTo>
                    <a:cubicBezTo>
                      <a:pt x="268" y="427"/>
                      <a:pt x="218" y="448"/>
                      <a:pt x="181" y="448"/>
                    </a:cubicBezTo>
                    <a:cubicBezTo>
                      <a:pt x="167" y="448"/>
                      <a:pt x="156" y="446"/>
                      <a:pt x="147" y="440"/>
                    </a:cubicBezTo>
                    <a:cubicBezTo>
                      <a:pt x="105" y="419"/>
                      <a:pt x="98" y="349"/>
                      <a:pt x="98" y="273"/>
                    </a:cubicBezTo>
                    <a:cubicBezTo>
                      <a:pt x="98" y="203"/>
                      <a:pt x="112" y="126"/>
                      <a:pt x="133" y="42"/>
                    </a:cubicBezTo>
                    <a:cubicBezTo>
                      <a:pt x="133" y="28"/>
                      <a:pt x="119" y="21"/>
                      <a:pt x="1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7"/>
              <p:cNvSpPr/>
              <p:nvPr/>
            </p:nvSpPr>
            <p:spPr>
              <a:xfrm>
                <a:off x="18786032" y="7141346"/>
                <a:ext cx="66658" cy="80852"/>
              </a:xfrm>
              <a:custGeom>
                <a:rect b="b" l="l" r="r" t="t"/>
                <a:pathLst>
                  <a:path extrusionOk="0" h="883" w="728">
                    <a:moveTo>
                      <a:pt x="386" y="0"/>
                    </a:moveTo>
                    <a:cubicBezTo>
                      <a:pt x="212" y="0"/>
                      <a:pt x="56" y="177"/>
                      <a:pt x="29" y="413"/>
                    </a:cubicBezTo>
                    <a:cubicBezTo>
                      <a:pt x="1" y="657"/>
                      <a:pt x="134" y="867"/>
                      <a:pt x="329" y="881"/>
                    </a:cubicBezTo>
                    <a:cubicBezTo>
                      <a:pt x="338" y="882"/>
                      <a:pt x="348" y="883"/>
                      <a:pt x="357" y="883"/>
                    </a:cubicBezTo>
                    <a:cubicBezTo>
                      <a:pt x="528" y="883"/>
                      <a:pt x="686" y="701"/>
                      <a:pt x="699" y="469"/>
                    </a:cubicBezTo>
                    <a:cubicBezTo>
                      <a:pt x="727" y="224"/>
                      <a:pt x="602" y="15"/>
                      <a:pt x="406" y="1"/>
                    </a:cubicBezTo>
                    <a:cubicBezTo>
                      <a:pt x="399" y="0"/>
                      <a:pt x="393" y="0"/>
                      <a:pt x="386" y="0"/>
                    </a:cubicBezTo>
                    <a:close/>
                  </a:path>
                </a:pathLst>
              </a:custGeom>
              <a:solidFill>
                <a:srgbClr val="914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7"/>
              <p:cNvSpPr/>
              <p:nvPr/>
            </p:nvSpPr>
            <p:spPr>
              <a:xfrm>
                <a:off x="18803978" y="7174676"/>
                <a:ext cx="23715" cy="25821"/>
              </a:xfrm>
              <a:custGeom>
                <a:rect b="b" l="l" r="r" t="t"/>
                <a:pathLst>
                  <a:path extrusionOk="0" h="282" w="259">
                    <a:moveTo>
                      <a:pt x="196" y="0"/>
                    </a:moveTo>
                    <a:cubicBezTo>
                      <a:pt x="175" y="0"/>
                      <a:pt x="147" y="0"/>
                      <a:pt x="119" y="21"/>
                    </a:cubicBezTo>
                    <a:cubicBezTo>
                      <a:pt x="105" y="35"/>
                      <a:pt x="77" y="56"/>
                      <a:pt x="63" y="84"/>
                    </a:cubicBezTo>
                    <a:cubicBezTo>
                      <a:pt x="0" y="189"/>
                      <a:pt x="7" y="279"/>
                      <a:pt x="28" y="279"/>
                    </a:cubicBezTo>
                    <a:cubicBezTo>
                      <a:pt x="30" y="281"/>
                      <a:pt x="32" y="281"/>
                      <a:pt x="33" y="281"/>
                    </a:cubicBezTo>
                    <a:cubicBezTo>
                      <a:pt x="54" y="281"/>
                      <a:pt x="81" y="204"/>
                      <a:pt x="133" y="133"/>
                    </a:cubicBezTo>
                    <a:cubicBezTo>
                      <a:pt x="154" y="91"/>
                      <a:pt x="182" y="70"/>
                      <a:pt x="210" y="63"/>
                    </a:cubicBezTo>
                    <a:cubicBezTo>
                      <a:pt x="238" y="49"/>
                      <a:pt x="259" y="49"/>
                      <a:pt x="259" y="35"/>
                    </a:cubicBezTo>
                    <a:cubicBezTo>
                      <a:pt x="259" y="28"/>
                      <a:pt x="259" y="21"/>
                      <a:pt x="238" y="21"/>
                    </a:cubicBezTo>
                    <a:cubicBezTo>
                      <a:pt x="231" y="14"/>
                      <a:pt x="210" y="0"/>
                      <a:pt x="19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7"/>
              <p:cNvSpPr/>
              <p:nvPr/>
            </p:nvSpPr>
            <p:spPr>
              <a:xfrm>
                <a:off x="18748948" y="7062509"/>
                <a:ext cx="122877" cy="311779"/>
              </a:xfrm>
              <a:custGeom>
                <a:rect b="b" l="l" r="r" t="t"/>
                <a:pathLst>
                  <a:path extrusionOk="0" h="3405" w="1342">
                    <a:moveTo>
                      <a:pt x="556" y="1"/>
                    </a:moveTo>
                    <a:cubicBezTo>
                      <a:pt x="525" y="1"/>
                      <a:pt x="494" y="8"/>
                      <a:pt x="462" y="24"/>
                    </a:cubicBezTo>
                    <a:cubicBezTo>
                      <a:pt x="462" y="24"/>
                      <a:pt x="22" y="1009"/>
                      <a:pt x="769" y="1204"/>
                    </a:cubicBezTo>
                    <a:cubicBezTo>
                      <a:pt x="769" y="1204"/>
                      <a:pt x="1" y="2329"/>
                      <a:pt x="301" y="3209"/>
                    </a:cubicBezTo>
                    <a:lnTo>
                      <a:pt x="1055" y="3404"/>
                    </a:lnTo>
                    <a:lnTo>
                      <a:pt x="1342" y="1588"/>
                    </a:lnTo>
                    <a:cubicBezTo>
                      <a:pt x="1342" y="1588"/>
                      <a:pt x="1011" y="1"/>
                      <a:pt x="556" y="1"/>
                    </a:cubicBezTo>
                    <a:close/>
                  </a:path>
                </a:pathLst>
              </a:custGeom>
              <a:solidFill>
                <a:schemeClr val="accent4"/>
              </a:solidFill>
              <a:ln cap="flat" cmpd="sng" w="175">
                <a:solidFill>
                  <a:srgbClr val="000000"/>
                </a:solidFill>
                <a:prstDash val="solid"/>
                <a:miter lim="698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7"/>
              <p:cNvSpPr/>
              <p:nvPr/>
            </p:nvSpPr>
            <p:spPr>
              <a:xfrm>
                <a:off x="18855804" y="7472078"/>
                <a:ext cx="519434" cy="850730"/>
              </a:xfrm>
              <a:custGeom>
                <a:rect b="b" l="l" r="r" t="t"/>
                <a:pathLst>
                  <a:path extrusionOk="0" h="9291" w="5673">
                    <a:moveTo>
                      <a:pt x="1404" y="0"/>
                    </a:moveTo>
                    <a:lnTo>
                      <a:pt x="0" y="1139"/>
                    </a:lnTo>
                    <a:lnTo>
                      <a:pt x="4219" y="4953"/>
                    </a:lnTo>
                    <a:lnTo>
                      <a:pt x="2082" y="8515"/>
                    </a:lnTo>
                    <a:lnTo>
                      <a:pt x="2382" y="9291"/>
                    </a:lnTo>
                    <a:cubicBezTo>
                      <a:pt x="2382" y="9291"/>
                      <a:pt x="5491" y="5763"/>
                      <a:pt x="5651" y="4562"/>
                    </a:cubicBezTo>
                    <a:cubicBezTo>
                      <a:pt x="5658" y="4520"/>
                      <a:pt x="5672" y="4485"/>
                      <a:pt x="5658" y="4464"/>
                    </a:cubicBezTo>
                    <a:cubicBezTo>
                      <a:pt x="5092" y="3067"/>
                      <a:pt x="1404" y="0"/>
                      <a:pt x="1404" y="0"/>
                    </a:cubicBezTo>
                    <a:close/>
                  </a:path>
                </a:pathLst>
              </a:custGeom>
              <a:solidFill>
                <a:srgbClr val="D07E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7"/>
              <p:cNvSpPr/>
              <p:nvPr/>
            </p:nvSpPr>
            <p:spPr>
              <a:xfrm>
                <a:off x="17519698" y="6868117"/>
                <a:ext cx="1006730" cy="770977"/>
              </a:xfrm>
              <a:custGeom>
                <a:rect b="b" l="l" r="r" t="t"/>
                <a:pathLst>
                  <a:path extrusionOk="0" h="8420" w="10995">
                    <a:moveTo>
                      <a:pt x="1667" y="1"/>
                    </a:moveTo>
                    <a:cubicBezTo>
                      <a:pt x="1646" y="1"/>
                      <a:pt x="1625" y="10"/>
                      <a:pt x="1614" y="30"/>
                    </a:cubicBezTo>
                    <a:cubicBezTo>
                      <a:pt x="1537" y="149"/>
                      <a:pt x="1460" y="330"/>
                      <a:pt x="1495" y="526"/>
                    </a:cubicBezTo>
                    <a:cubicBezTo>
                      <a:pt x="1542" y="750"/>
                      <a:pt x="1523" y="787"/>
                      <a:pt x="1505" y="787"/>
                    </a:cubicBezTo>
                    <a:cubicBezTo>
                      <a:pt x="1497" y="787"/>
                      <a:pt x="1488" y="778"/>
                      <a:pt x="1488" y="778"/>
                    </a:cubicBezTo>
                    <a:cubicBezTo>
                      <a:pt x="1488" y="778"/>
                      <a:pt x="754" y="94"/>
                      <a:pt x="551" y="94"/>
                    </a:cubicBezTo>
                    <a:cubicBezTo>
                      <a:pt x="540" y="94"/>
                      <a:pt x="531" y="96"/>
                      <a:pt x="524" y="100"/>
                    </a:cubicBezTo>
                    <a:cubicBezTo>
                      <a:pt x="475" y="128"/>
                      <a:pt x="587" y="323"/>
                      <a:pt x="720" y="414"/>
                    </a:cubicBezTo>
                    <a:cubicBezTo>
                      <a:pt x="852" y="512"/>
                      <a:pt x="999" y="673"/>
                      <a:pt x="999" y="673"/>
                    </a:cubicBezTo>
                    <a:cubicBezTo>
                      <a:pt x="999" y="673"/>
                      <a:pt x="418" y="270"/>
                      <a:pt x="210" y="270"/>
                    </a:cubicBezTo>
                    <a:cubicBezTo>
                      <a:pt x="186" y="270"/>
                      <a:pt x="166" y="276"/>
                      <a:pt x="154" y="289"/>
                    </a:cubicBezTo>
                    <a:cubicBezTo>
                      <a:pt x="154" y="289"/>
                      <a:pt x="91" y="358"/>
                      <a:pt x="314" y="505"/>
                    </a:cubicBezTo>
                    <a:cubicBezTo>
                      <a:pt x="629" y="708"/>
                      <a:pt x="789" y="938"/>
                      <a:pt x="789" y="938"/>
                    </a:cubicBezTo>
                    <a:cubicBezTo>
                      <a:pt x="789" y="938"/>
                      <a:pt x="249" y="596"/>
                      <a:pt x="120" y="596"/>
                    </a:cubicBezTo>
                    <a:cubicBezTo>
                      <a:pt x="110" y="596"/>
                      <a:pt x="103" y="598"/>
                      <a:pt x="98" y="603"/>
                    </a:cubicBezTo>
                    <a:cubicBezTo>
                      <a:pt x="0" y="701"/>
                      <a:pt x="643" y="1106"/>
                      <a:pt x="769" y="1266"/>
                    </a:cubicBezTo>
                    <a:cubicBezTo>
                      <a:pt x="769" y="1266"/>
                      <a:pt x="439" y="1022"/>
                      <a:pt x="342" y="1022"/>
                    </a:cubicBezTo>
                    <a:cubicBezTo>
                      <a:pt x="324" y="1022"/>
                      <a:pt x="313" y="1030"/>
                      <a:pt x="314" y="1050"/>
                    </a:cubicBezTo>
                    <a:cubicBezTo>
                      <a:pt x="328" y="1169"/>
                      <a:pt x="1062" y="1588"/>
                      <a:pt x="1502" y="2028"/>
                    </a:cubicBezTo>
                    <a:cubicBezTo>
                      <a:pt x="2194" y="2866"/>
                      <a:pt x="4142" y="5185"/>
                      <a:pt x="5127" y="5786"/>
                    </a:cubicBezTo>
                    <a:cubicBezTo>
                      <a:pt x="6594" y="6952"/>
                      <a:pt x="9947" y="8419"/>
                      <a:pt x="9947" y="8419"/>
                    </a:cubicBezTo>
                    <a:lnTo>
                      <a:pt x="10995" y="6938"/>
                    </a:lnTo>
                    <a:lnTo>
                      <a:pt x="5309" y="4340"/>
                    </a:lnTo>
                    <a:lnTo>
                      <a:pt x="2284" y="1581"/>
                    </a:lnTo>
                    <a:cubicBezTo>
                      <a:pt x="2284" y="1581"/>
                      <a:pt x="2033" y="1022"/>
                      <a:pt x="1977" y="952"/>
                    </a:cubicBezTo>
                    <a:cubicBezTo>
                      <a:pt x="1900" y="819"/>
                      <a:pt x="1760" y="296"/>
                      <a:pt x="1732" y="58"/>
                    </a:cubicBezTo>
                    <a:cubicBezTo>
                      <a:pt x="1728" y="21"/>
                      <a:pt x="1697" y="1"/>
                      <a:pt x="1667" y="1"/>
                    </a:cubicBezTo>
                    <a:close/>
                  </a:path>
                </a:pathLst>
              </a:custGeom>
              <a:solidFill>
                <a:srgbClr val="D07E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7"/>
              <p:cNvSpPr/>
              <p:nvPr/>
            </p:nvSpPr>
            <p:spPr>
              <a:xfrm>
                <a:off x="18172735" y="7342880"/>
                <a:ext cx="1153871" cy="706149"/>
              </a:xfrm>
              <a:custGeom>
                <a:rect b="b" l="l" r="r" t="t"/>
                <a:pathLst>
                  <a:path extrusionOk="0" h="7712" w="12602">
                    <a:moveTo>
                      <a:pt x="517" y="0"/>
                    </a:moveTo>
                    <a:lnTo>
                      <a:pt x="0" y="3102"/>
                    </a:lnTo>
                    <a:lnTo>
                      <a:pt x="3074" y="4024"/>
                    </a:lnTo>
                    <a:lnTo>
                      <a:pt x="3444" y="7712"/>
                    </a:lnTo>
                    <a:lnTo>
                      <a:pt x="8536" y="7712"/>
                    </a:lnTo>
                    <a:lnTo>
                      <a:pt x="8934" y="4995"/>
                    </a:lnTo>
                    <a:lnTo>
                      <a:pt x="10757" y="6357"/>
                    </a:lnTo>
                    <a:lnTo>
                      <a:pt x="12601" y="4415"/>
                    </a:lnTo>
                    <a:cubicBezTo>
                      <a:pt x="12601" y="4415"/>
                      <a:pt x="10136" y="1586"/>
                      <a:pt x="8787" y="985"/>
                    </a:cubicBezTo>
                    <a:cubicBezTo>
                      <a:pt x="8403" y="810"/>
                      <a:pt x="7642" y="838"/>
                      <a:pt x="6860" y="817"/>
                    </a:cubicBezTo>
                    <a:cubicBezTo>
                      <a:pt x="6811" y="1156"/>
                      <a:pt x="6351" y="1331"/>
                      <a:pt x="5895" y="1331"/>
                    </a:cubicBezTo>
                    <a:cubicBezTo>
                      <a:pt x="5438" y="1331"/>
                      <a:pt x="4984" y="1156"/>
                      <a:pt x="4946" y="797"/>
                    </a:cubicBezTo>
                    <a:cubicBezTo>
                      <a:pt x="4429" y="776"/>
                      <a:pt x="3968" y="755"/>
                      <a:pt x="3625" y="692"/>
                    </a:cubicBezTo>
                    <a:cubicBezTo>
                      <a:pt x="2836" y="552"/>
                      <a:pt x="517" y="0"/>
                      <a:pt x="5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7"/>
              <p:cNvSpPr/>
              <p:nvPr/>
            </p:nvSpPr>
            <p:spPr>
              <a:xfrm>
                <a:off x="18426642" y="7600544"/>
                <a:ext cx="41661" cy="171593"/>
              </a:xfrm>
              <a:custGeom>
                <a:rect b="b" l="l" r="r" t="t"/>
                <a:pathLst>
                  <a:path extrusionOk="0" h="1874" w="455">
                    <a:moveTo>
                      <a:pt x="37" y="1"/>
                    </a:moveTo>
                    <a:cubicBezTo>
                      <a:pt x="36" y="1"/>
                      <a:pt x="36" y="1"/>
                      <a:pt x="35" y="1"/>
                    </a:cubicBezTo>
                    <a:cubicBezTo>
                      <a:pt x="0" y="8"/>
                      <a:pt x="112" y="427"/>
                      <a:pt x="217" y="937"/>
                    </a:cubicBezTo>
                    <a:cubicBezTo>
                      <a:pt x="321" y="1454"/>
                      <a:pt x="384" y="1873"/>
                      <a:pt x="419" y="1873"/>
                    </a:cubicBezTo>
                    <a:cubicBezTo>
                      <a:pt x="454" y="1866"/>
                      <a:pt x="447" y="1433"/>
                      <a:pt x="342" y="916"/>
                    </a:cubicBezTo>
                    <a:cubicBezTo>
                      <a:pt x="226" y="401"/>
                      <a:pt x="68" y="1"/>
                      <a:pt x="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7"/>
              <p:cNvSpPr/>
              <p:nvPr/>
            </p:nvSpPr>
            <p:spPr>
              <a:xfrm>
                <a:off x="18967695" y="7684417"/>
                <a:ext cx="35252" cy="177911"/>
              </a:xfrm>
              <a:custGeom>
                <a:rect b="b" l="l" r="r" t="t"/>
                <a:pathLst>
                  <a:path extrusionOk="0" h="1943" w="385">
                    <a:moveTo>
                      <a:pt x="350" y="0"/>
                    </a:moveTo>
                    <a:cubicBezTo>
                      <a:pt x="315" y="0"/>
                      <a:pt x="245" y="433"/>
                      <a:pt x="161" y="964"/>
                    </a:cubicBezTo>
                    <a:cubicBezTo>
                      <a:pt x="71" y="1502"/>
                      <a:pt x="1" y="1935"/>
                      <a:pt x="36" y="1942"/>
                    </a:cubicBezTo>
                    <a:cubicBezTo>
                      <a:pt x="36" y="1942"/>
                      <a:pt x="37" y="1943"/>
                      <a:pt x="37" y="1943"/>
                    </a:cubicBezTo>
                    <a:cubicBezTo>
                      <a:pt x="74" y="1943"/>
                      <a:pt x="198" y="1515"/>
                      <a:pt x="280" y="985"/>
                    </a:cubicBezTo>
                    <a:cubicBezTo>
                      <a:pt x="371" y="447"/>
                      <a:pt x="385" y="0"/>
                      <a:pt x="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7"/>
              <p:cNvSpPr/>
              <p:nvPr/>
            </p:nvSpPr>
            <p:spPr>
              <a:xfrm>
                <a:off x="18580104" y="7681121"/>
                <a:ext cx="199057" cy="206937"/>
              </a:xfrm>
              <a:custGeom>
                <a:rect b="b" l="l" r="r" t="t"/>
                <a:pathLst>
                  <a:path extrusionOk="0" h="2260" w="2174">
                    <a:moveTo>
                      <a:pt x="23" y="1"/>
                    </a:moveTo>
                    <a:cubicBezTo>
                      <a:pt x="23" y="1"/>
                      <a:pt x="22" y="1"/>
                      <a:pt x="22" y="1"/>
                    </a:cubicBezTo>
                    <a:cubicBezTo>
                      <a:pt x="1" y="8"/>
                      <a:pt x="63" y="176"/>
                      <a:pt x="203" y="427"/>
                    </a:cubicBezTo>
                    <a:cubicBezTo>
                      <a:pt x="273" y="560"/>
                      <a:pt x="357" y="700"/>
                      <a:pt x="469" y="854"/>
                    </a:cubicBezTo>
                    <a:cubicBezTo>
                      <a:pt x="573" y="1014"/>
                      <a:pt x="720" y="1175"/>
                      <a:pt x="867" y="1336"/>
                    </a:cubicBezTo>
                    <a:cubicBezTo>
                      <a:pt x="1013" y="1496"/>
                      <a:pt x="1167" y="1636"/>
                      <a:pt x="1321" y="1755"/>
                    </a:cubicBezTo>
                    <a:cubicBezTo>
                      <a:pt x="1468" y="1873"/>
                      <a:pt x="1607" y="1971"/>
                      <a:pt x="1726" y="2048"/>
                    </a:cubicBezTo>
                    <a:cubicBezTo>
                      <a:pt x="1948" y="2194"/>
                      <a:pt x="2107" y="2259"/>
                      <a:pt x="2139" y="2259"/>
                    </a:cubicBezTo>
                    <a:cubicBezTo>
                      <a:pt x="2143" y="2259"/>
                      <a:pt x="2144" y="2259"/>
                      <a:pt x="2145" y="2258"/>
                    </a:cubicBezTo>
                    <a:cubicBezTo>
                      <a:pt x="2173" y="2223"/>
                      <a:pt x="1544" y="1873"/>
                      <a:pt x="965" y="1252"/>
                    </a:cubicBezTo>
                    <a:cubicBezTo>
                      <a:pt x="380" y="633"/>
                      <a:pt x="60" y="1"/>
                      <a:pt x="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7"/>
              <p:cNvSpPr/>
              <p:nvPr/>
            </p:nvSpPr>
            <p:spPr>
              <a:xfrm>
                <a:off x="18786032" y="7141346"/>
                <a:ext cx="66658" cy="80852"/>
              </a:xfrm>
              <a:custGeom>
                <a:rect b="b" l="l" r="r" t="t"/>
                <a:pathLst>
                  <a:path extrusionOk="0" h="883" w="728">
                    <a:moveTo>
                      <a:pt x="386" y="0"/>
                    </a:moveTo>
                    <a:cubicBezTo>
                      <a:pt x="212" y="0"/>
                      <a:pt x="56" y="177"/>
                      <a:pt x="29" y="413"/>
                    </a:cubicBezTo>
                    <a:cubicBezTo>
                      <a:pt x="1" y="657"/>
                      <a:pt x="134" y="867"/>
                      <a:pt x="329" y="881"/>
                    </a:cubicBezTo>
                    <a:cubicBezTo>
                      <a:pt x="338" y="882"/>
                      <a:pt x="348" y="883"/>
                      <a:pt x="357" y="883"/>
                    </a:cubicBezTo>
                    <a:cubicBezTo>
                      <a:pt x="528" y="883"/>
                      <a:pt x="686" y="701"/>
                      <a:pt x="699" y="469"/>
                    </a:cubicBezTo>
                    <a:cubicBezTo>
                      <a:pt x="727" y="224"/>
                      <a:pt x="602" y="15"/>
                      <a:pt x="406" y="1"/>
                    </a:cubicBezTo>
                    <a:cubicBezTo>
                      <a:pt x="399" y="0"/>
                      <a:pt x="393" y="0"/>
                      <a:pt x="386" y="0"/>
                    </a:cubicBezTo>
                    <a:close/>
                  </a:path>
                </a:pathLst>
              </a:custGeom>
              <a:solidFill>
                <a:srgbClr val="D07E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7"/>
              <p:cNvSpPr/>
              <p:nvPr/>
            </p:nvSpPr>
            <p:spPr>
              <a:xfrm>
                <a:off x="18803978" y="7174676"/>
                <a:ext cx="23715" cy="25821"/>
              </a:xfrm>
              <a:custGeom>
                <a:rect b="b" l="l" r="r" t="t"/>
                <a:pathLst>
                  <a:path extrusionOk="0" h="282" w="259">
                    <a:moveTo>
                      <a:pt x="196" y="0"/>
                    </a:moveTo>
                    <a:cubicBezTo>
                      <a:pt x="175" y="0"/>
                      <a:pt x="147" y="0"/>
                      <a:pt x="119" y="21"/>
                    </a:cubicBezTo>
                    <a:cubicBezTo>
                      <a:pt x="105" y="35"/>
                      <a:pt x="77" y="56"/>
                      <a:pt x="63" y="84"/>
                    </a:cubicBezTo>
                    <a:cubicBezTo>
                      <a:pt x="0" y="189"/>
                      <a:pt x="7" y="279"/>
                      <a:pt x="28" y="279"/>
                    </a:cubicBezTo>
                    <a:cubicBezTo>
                      <a:pt x="30" y="281"/>
                      <a:pt x="32" y="281"/>
                      <a:pt x="33" y="281"/>
                    </a:cubicBezTo>
                    <a:cubicBezTo>
                      <a:pt x="54" y="281"/>
                      <a:pt x="81" y="204"/>
                      <a:pt x="133" y="133"/>
                    </a:cubicBezTo>
                    <a:cubicBezTo>
                      <a:pt x="154" y="91"/>
                      <a:pt x="182" y="70"/>
                      <a:pt x="210" y="63"/>
                    </a:cubicBezTo>
                    <a:cubicBezTo>
                      <a:pt x="238" y="49"/>
                      <a:pt x="259" y="49"/>
                      <a:pt x="259" y="35"/>
                    </a:cubicBezTo>
                    <a:cubicBezTo>
                      <a:pt x="259" y="28"/>
                      <a:pt x="259" y="21"/>
                      <a:pt x="238" y="21"/>
                    </a:cubicBezTo>
                    <a:cubicBezTo>
                      <a:pt x="231" y="14"/>
                      <a:pt x="210" y="0"/>
                      <a:pt x="1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7"/>
              <p:cNvSpPr/>
              <p:nvPr/>
            </p:nvSpPr>
            <p:spPr>
              <a:xfrm>
                <a:off x="18592923" y="7096205"/>
                <a:ext cx="44225" cy="48072"/>
              </a:xfrm>
              <a:custGeom>
                <a:rect b="b" l="l" r="r" t="t"/>
                <a:pathLst>
                  <a:path extrusionOk="0" h="525" w="483">
                    <a:moveTo>
                      <a:pt x="111" y="0"/>
                    </a:moveTo>
                    <a:cubicBezTo>
                      <a:pt x="102" y="0"/>
                      <a:pt x="95" y="4"/>
                      <a:pt x="91" y="12"/>
                    </a:cubicBezTo>
                    <a:cubicBezTo>
                      <a:pt x="56" y="82"/>
                      <a:pt x="28" y="166"/>
                      <a:pt x="7" y="242"/>
                    </a:cubicBezTo>
                    <a:cubicBezTo>
                      <a:pt x="0" y="284"/>
                      <a:pt x="0" y="326"/>
                      <a:pt x="0" y="375"/>
                    </a:cubicBezTo>
                    <a:cubicBezTo>
                      <a:pt x="0" y="389"/>
                      <a:pt x="7" y="417"/>
                      <a:pt x="14" y="445"/>
                    </a:cubicBezTo>
                    <a:cubicBezTo>
                      <a:pt x="28" y="466"/>
                      <a:pt x="49" y="494"/>
                      <a:pt x="77" y="508"/>
                    </a:cubicBezTo>
                    <a:cubicBezTo>
                      <a:pt x="98" y="518"/>
                      <a:pt x="122" y="525"/>
                      <a:pt x="144" y="525"/>
                    </a:cubicBezTo>
                    <a:cubicBezTo>
                      <a:pt x="152" y="525"/>
                      <a:pt x="160" y="524"/>
                      <a:pt x="168" y="522"/>
                    </a:cubicBezTo>
                    <a:cubicBezTo>
                      <a:pt x="189" y="515"/>
                      <a:pt x="217" y="501"/>
                      <a:pt x="238" y="494"/>
                    </a:cubicBezTo>
                    <a:cubicBezTo>
                      <a:pt x="273" y="480"/>
                      <a:pt x="308" y="445"/>
                      <a:pt x="329" y="417"/>
                    </a:cubicBezTo>
                    <a:cubicBezTo>
                      <a:pt x="385" y="354"/>
                      <a:pt x="433" y="291"/>
                      <a:pt x="468" y="221"/>
                    </a:cubicBezTo>
                    <a:cubicBezTo>
                      <a:pt x="482" y="207"/>
                      <a:pt x="468" y="186"/>
                      <a:pt x="461" y="180"/>
                    </a:cubicBezTo>
                    <a:cubicBezTo>
                      <a:pt x="454" y="169"/>
                      <a:pt x="446" y="164"/>
                      <a:pt x="437" y="164"/>
                    </a:cubicBezTo>
                    <a:cubicBezTo>
                      <a:pt x="428" y="164"/>
                      <a:pt x="419" y="169"/>
                      <a:pt x="412" y="180"/>
                    </a:cubicBezTo>
                    <a:cubicBezTo>
                      <a:pt x="357" y="228"/>
                      <a:pt x="308" y="291"/>
                      <a:pt x="252" y="333"/>
                    </a:cubicBezTo>
                    <a:cubicBezTo>
                      <a:pt x="224" y="361"/>
                      <a:pt x="203" y="382"/>
                      <a:pt x="175" y="396"/>
                    </a:cubicBezTo>
                    <a:cubicBezTo>
                      <a:pt x="155" y="406"/>
                      <a:pt x="142" y="413"/>
                      <a:pt x="131" y="413"/>
                    </a:cubicBezTo>
                    <a:cubicBezTo>
                      <a:pt x="127" y="413"/>
                      <a:pt x="123" y="412"/>
                      <a:pt x="119" y="410"/>
                    </a:cubicBezTo>
                    <a:cubicBezTo>
                      <a:pt x="112" y="410"/>
                      <a:pt x="98" y="389"/>
                      <a:pt x="98" y="354"/>
                    </a:cubicBezTo>
                    <a:cubicBezTo>
                      <a:pt x="84" y="319"/>
                      <a:pt x="98" y="284"/>
                      <a:pt x="98" y="249"/>
                    </a:cubicBezTo>
                    <a:cubicBezTo>
                      <a:pt x="105" y="180"/>
                      <a:pt x="119" y="103"/>
                      <a:pt x="140" y="33"/>
                    </a:cubicBezTo>
                    <a:cubicBezTo>
                      <a:pt x="140" y="19"/>
                      <a:pt x="133" y="5"/>
                      <a:pt x="133" y="5"/>
                    </a:cubicBezTo>
                    <a:cubicBezTo>
                      <a:pt x="124" y="2"/>
                      <a:pt x="117" y="0"/>
                      <a:pt x="1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7"/>
              <p:cNvSpPr/>
              <p:nvPr/>
            </p:nvSpPr>
            <p:spPr>
              <a:xfrm>
                <a:off x="18589077" y="6998963"/>
                <a:ext cx="222680" cy="105025"/>
              </a:xfrm>
              <a:custGeom>
                <a:rect b="b" l="l" r="r" t="t"/>
                <a:pathLst>
                  <a:path extrusionOk="0" h="1147" w="2432">
                    <a:moveTo>
                      <a:pt x="1408" y="1"/>
                    </a:moveTo>
                    <a:cubicBezTo>
                      <a:pt x="1320" y="1"/>
                      <a:pt x="1226" y="11"/>
                      <a:pt x="1125" y="33"/>
                    </a:cubicBezTo>
                    <a:cubicBezTo>
                      <a:pt x="112" y="264"/>
                      <a:pt x="0" y="606"/>
                      <a:pt x="0" y="606"/>
                    </a:cubicBezTo>
                    <a:cubicBezTo>
                      <a:pt x="0" y="606"/>
                      <a:pt x="292" y="1147"/>
                      <a:pt x="1134" y="1147"/>
                    </a:cubicBezTo>
                    <a:cubicBezTo>
                      <a:pt x="1472" y="1147"/>
                      <a:pt x="1899" y="1059"/>
                      <a:pt x="2431" y="815"/>
                    </a:cubicBezTo>
                    <a:cubicBezTo>
                      <a:pt x="2431" y="815"/>
                      <a:pt x="2194" y="1"/>
                      <a:pt x="1408" y="1"/>
                    </a:cubicBezTo>
                    <a:close/>
                  </a:path>
                </a:pathLst>
              </a:custGeom>
              <a:solidFill>
                <a:schemeClr val="accent4"/>
              </a:solidFill>
              <a:ln cap="flat" cmpd="sng" w="175">
                <a:solidFill>
                  <a:srgbClr val="000000"/>
                </a:solidFill>
                <a:prstDash val="solid"/>
                <a:miter lim="698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39" name="Google Shape;539;p27"/>
          <p:cNvSpPr txBox="1"/>
          <p:nvPr>
            <p:ph idx="4294967295" type="ctrTitle"/>
          </p:nvPr>
        </p:nvSpPr>
        <p:spPr>
          <a:xfrm>
            <a:off x="560900" y="3380700"/>
            <a:ext cx="6825300" cy="86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Đồ án cuối kì</a:t>
            </a:r>
            <a:endParaRPr>
              <a:latin typeface="Comfortaa"/>
              <a:ea typeface="Comfortaa"/>
              <a:cs typeface="Comfortaa"/>
              <a:sym typeface="Comfortaa"/>
            </a:endParaRPr>
          </a:p>
        </p:txBody>
      </p:sp>
      <p:sp>
        <p:nvSpPr>
          <p:cNvPr id="540" name="Google Shape;540;p27"/>
          <p:cNvSpPr txBox="1"/>
          <p:nvPr>
            <p:ph idx="4294967295" type="ctrTitle"/>
          </p:nvPr>
        </p:nvSpPr>
        <p:spPr>
          <a:xfrm>
            <a:off x="1440225" y="4040100"/>
            <a:ext cx="6825300" cy="86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800">
                <a:latin typeface="Lobster"/>
                <a:ea typeface="Lobster"/>
                <a:cs typeface="Lobster"/>
                <a:sym typeface="Lobster"/>
              </a:rPr>
              <a:t>Gọi món trong nhà hàng</a:t>
            </a:r>
            <a:endParaRPr b="1" sz="3800">
              <a:latin typeface="Lobster"/>
              <a:ea typeface="Lobster"/>
              <a:cs typeface="Lobster"/>
              <a:sym typeface="Lobst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7" name="Shape 1827"/>
        <p:cNvGrpSpPr/>
        <p:nvPr/>
      </p:nvGrpSpPr>
      <p:grpSpPr>
        <a:xfrm>
          <a:off x="0" y="0"/>
          <a:ext cx="0" cy="0"/>
          <a:chOff x="0" y="0"/>
          <a:chExt cx="0" cy="0"/>
        </a:xfrm>
      </p:grpSpPr>
      <p:sp>
        <p:nvSpPr>
          <p:cNvPr id="1828" name="Google Shape;1828;p36"/>
          <p:cNvSpPr/>
          <p:nvPr/>
        </p:nvSpPr>
        <p:spPr>
          <a:xfrm>
            <a:off x="1511175" y="-1"/>
            <a:ext cx="1015500" cy="1000800"/>
          </a:xfrm>
          <a:prstGeom prst="ellipse">
            <a:avLst/>
          </a:prstGeom>
          <a:solidFill>
            <a:schemeClr val="lt2"/>
          </a:solidFill>
          <a:ln cap="flat" cmpd="sng" w="381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2600">
              <a:solidFill>
                <a:schemeClr val="accent4"/>
              </a:solidFill>
              <a:latin typeface="Viga"/>
              <a:ea typeface="Viga"/>
              <a:cs typeface="Viga"/>
              <a:sym typeface="Viga"/>
            </a:endParaRPr>
          </a:p>
        </p:txBody>
      </p:sp>
      <p:sp>
        <p:nvSpPr>
          <p:cNvPr id="1829" name="Google Shape;1829;p36"/>
          <p:cNvSpPr txBox="1"/>
          <p:nvPr>
            <p:ph idx="4294967295" type="title"/>
          </p:nvPr>
        </p:nvSpPr>
        <p:spPr>
          <a:xfrm>
            <a:off x="1558800" y="47615"/>
            <a:ext cx="1050300" cy="7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500"/>
              <a:t>03</a:t>
            </a:r>
            <a:endParaRPr sz="4500"/>
          </a:p>
        </p:txBody>
      </p:sp>
      <p:sp>
        <p:nvSpPr>
          <p:cNvPr id="1830" name="Google Shape;1830;p36"/>
          <p:cNvSpPr txBox="1"/>
          <p:nvPr>
            <p:ph idx="6" type="title"/>
          </p:nvPr>
        </p:nvSpPr>
        <p:spPr>
          <a:xfrm>
            <a:off x="2931625" y="263500"/>
            <a:ext cx="6143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New Scenario </a:t>
            </a:r>
            <a:endParaRPr>
              <a:solidFill>
                <a:schemeClr val="dk2"/>
              </a:solidFill>
            </a:endParaRPr>
          </a:p>
        </p:txBody>
      </p:sp>
      <p:sp>
        <p:nvSpPr>
          <p:cNvPr id="1831" name="Google Shape;1831;p36"/>
          <p:cNvSpPr txBox="1"/>
          <p:nvPr/>
        </p:nvSpPr>
        <p:spPr>
          <a:xfrm>
            <a:off x="1443400" y="1318825"/>
            <a:ext cx="6849000" cy="2805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000"/>
              </a:spcAft>
              <a:buNone/>
            </a:pPr>
            <a:r>
              <a:rPr lang="en" sz="1500">
                <a:latin typeface="Calibri"/>
                <a:ea typeface="Calibri"/>
                <a:cs typeface="Calibri"/>
                <a:sym typeface="Calibri"/>
              </a:rPr>
              <a:t>Wow, thật sự là có, món đầu tiền của chúng tôi đã xong và đang chuẩn bị đem ra. Trạng thái của món đó đã làm xong, những món khác còn đang chuẩn bị. Sau khi ăn xong chúng tôi đã dùng MyOrder luôn để thanh toán, thật sự tiện lợi khi ứng dụng cho chúng tôi quét mã QR mà không cần thanh toán tiền mặt. Nếu chúng tôi có nhu cầu xuất bill thì có thể lại bàn thu ngân và trình hóa đơn online. Khi thanh toán xong thì ứng dụng đã chuyển trạng thái để người quản lý biết bàn ăn đã thanh toán. Tôi thực sự thích cảm giác này, không cần sự phục vụ của bất kì ai. Bữa ăn này chúng tôi đã chi trả hết 2 triệu. Ứng dụng đã lưu lại thông tin và tôi đã được nâng cấp lên bạc và ưu đãi của tôi là được được một phần trái cây cho lần ăn tiếp theo. Tôi nhất định sẽ trở lại.</a:t>
            </a:r>
            <a:endParaRPr sz="1700">
              <a:latin typeface="Archivo"/>
              <a:ea typeface="Archivo"/>
              <a:cs typeface="Archivo"/>
              <a:sym typeface="Archiv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5" name="Shape 1835"/>
        <p:cNvGrpSpPr/>
        <p:nvPr/>
      </p:nvGrpSpPr>
      <p:grpSpPr>
        <a:xfrm>
          <a:off x="0" y="0"/>
          <a:ext cx="0" cy="0"/>
          <a:chOff x="0" y="0"/>
          <a:chExt cx="0" cy="0"/>
        </a:xfrm>
      </p:grpSpPr>
      <p:sp>
        <p:nvSpPr>
          <p:cNvPr id="1836" name="Google Shape;1836;p37"/>
          <p:cNvSpPr/>
          <p:nvPr/>
        </p:nvSpPr>
        <p:spPr>
          <a:xfrm>
            <a:off x="3568575" y="878593"/>
            <a:ext cx="1178700" cy="1178700"/>
          </a:xfrm>
          <a:prstGeom prst="ellipse">
            <a:avLst/>
          </a:prstGeom>
          <a:solidFill>
            <a:schemeClr val="lt2"/>
          </a:solidFill>
          <a:ln cap="flat" cmpd="sng" w="381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2600">
              <a:solidFill>
                <a:schemeClr val="accent4"/>
              </a:solidFill>
              <a:latin typeface="Viga"/>
              <a:ea typeface="Viga"/>
              <a:cs typeface="Viga"/>
              <a:sym typeface="Viga"/>
            </a:endParaRPr>
          </a:p>
        </p:txBody>
      </p:sp>
      <p:sp>
        <p:nvSpPr>
          <p:cNvPr id="1837" name="Google Shape;1837;p37"/>
          <p:cNvSpPr txBox="1"/>
          <p:nvPr>
            <p:ph type="title"/>
          </p:nvPr>
        </p:nvSpPr>
        <p:spPr>
          <a:xfrm>
            <a:off x="3381525" y="2271425"/>
            <a:ext cx="4910400" cy="121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Story Board</a:t>
            </a:r>
            <a:endParaRPr>
              <a:solidFill>
                <a:schemeClr val="dk2"/>
              </a:solidFill>
            </a:endParaRPr>
          </a:p>
        </p:txBody>
      </p:sp>
      <p:sp>
        <p:nvSpPr>
          <p:cNvPr id="1838" name="Google Shape;1838;p37"/>
          <p:cNvSpPr txBox="1"/>
          <p:nvPr>
            <p:ph idx="2" type="title"/>
          </p:nvPr>
        </p:nvSpPr>
        <p:spPr>
          <a:xfrm>
            <a:off x="3568575" y="903225"/>
            <a:ext cx="12192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1839" name="Google Shape;1839;p37"/>
          <p:cNvGrpSpPr/>
          <p:nvPr/>
        </p:nvGrpSpPr>
        <p:grpSpPr>
          <a:xfrm rot="-794994">
            <a:off x="6334897" y="715303"/>
            <a:ext cx="1425615" cy="1074979"/>
            <a:chOff x="3439347" y="315658"/>
            <a:chExt cx="754617" cy="600128"/>
          </a:xfrm>
        </p:grpSpPr>
        <p:grpSp>
          <p:nvGrpSpPr>
            <p:cNvPr id="1840" name="Google Shape;1840;p37"/>
            <p:cNvGrpSpPr/>
            <p:nvPr/>
          </p:nvGrpSpPr>
          <p:grpSpPr>
            <a:xfrm>
              <a:off x="3457641" y="323949"/>
              <a:ext cx="726451" cy="583524"/>
              <a:chOff x="3459088" y="319712"/>
              <a:chExt cx="726451" cy="583524"/>
            </a:xfrm>
          </p:grpSpPr>
          <p:sp>
            <p:nvSpPr>
              <p:cNvPr id="1841" name="Google Shape;1841;p37"/>
              <p:cNvSpPr/>
              <p:nvPr/>
            </p:nvSpPr>
            <p:spPr>
              <a:xfrm>
                <a:off x="3541420" y="319712"/>
                <a:ext cx="158774" cy="210806"/>
              </a:xfrm>
              <a:custGeom>
                <a:rect b="b" l="l" r="r" t="t"/>
                <a:pathLst>
                  <a:path extrusionOk="0" h="2755" w="2075">
                    <a:moveTo>
                      <a:pt x="1160" y="0"/>
                    </a:moveTo>
                    <a:cubicBezTo>
                      <a:pt x="1118" y="0"/>
                      <a:pt x="1076" y="0"/>
                      <a:pt x="1027" y="7"/>
                    </a:cubicBezTo>
                    <a:cubicBezTo>
                      <a:pt x="985" y="14"/>
                      <a:pt x="943" y="28"/>
                      <a:pt x="901" y="42"/>
                    </a:cubicBezTo>
                    <a:cubicBezTo>
                      <a:pt x="853" y="63"/>
                      <a:pt x="811" y="84"/>
                      <a:pt x="776" y="112"/>
                    </a:cubicBezTo>
                    <a:cubicBezTo>
                      <a:pt x="664" y="189"/>
                      <a:pt x="559" y="294"/>
                      <a:pt x="468" y="413"/>
                    </a:cubicBezTo>
                    <a:cubicBezTo>
                      <a:pt x="378" y="524"/>
                      <a:pt x="308" y="643"/>
                      <a:pt x="238" y="783"/>
                    </a:cubicBezTo>
                    <a:cubicBezTo>
                      <a:pt x="168" y="923"/>
                      <a:pt x="112" y="1062"/>
                      <a:pt x="77" y="1202"/>
                    </a:cubicBezTo>
                    <a:cubicBezTo>
                      <a:pt x="42" y="1342"/>
                      <a:pt x="14" y="1481"/>
                      <a:pt x="7" y="1621"/>
                    </a:cubicBezTo>
                    <a:cubicBezTo>
                      <a:pt x="0" y="1761"/>
                      <a:pt x="7" y="1893"/>
                      <a:pt x="28" y="2019"/>
                    </a:cubicBezTo>
                    <a:cubicBezTo>
                      <a:pt x="49" y="2138"/>
                      <a:pt x="84" y="2250"/>
                      <a:pt x="140" y="2341"/>
                    </a:cubicBezTo>
                    <a:cubicBezTo>
                      <a:pt x="168" y="2403"/>
                      <a:pt x="203" y="2452"/>
                      <a:pt x="252" y="2494"/>
                    </a:cubicBezTo>
                    <a:cubicBezTo>
                      <a:pt x="308" y="2543"/>
                      <a:pt x="357" y="2585"/>
                      <a:pt x="412" y="2613"/>
                    </a:cubicBezTo>
                    <a:cubicBezTo>
                      <a:pt x="559" y="2683"/>
                      <a:pt x="706" y="2725"/>
                      <a:pt x="866" y="2739"/>
                    </a:cubicBezTo>
                    <a:cubicBezTo>
                      <a:pt x="908" y="2749"/>
                      <a:pt x="952" y="2754"/>
                      <a:pt x="995" y="2754"/>
                    </a:cubicBezTo>
                    <a:cubicBezTo>
                      <a:pt x="1038" y="2754"/>
                      <a:pt x="1080" y="2749"/>
                      <a:pt x="1118" y="2739"/>
                    </a:cubicBezTo>
                    <a:cubicBezTo>
                      <a:pt x="1195" y="2732"/>
                      <a:pt x="1272" y="2704"/>
                      <a:pt x="1341" y="2662"/>
                    </a:cubicBezTo>
                    <a:cubicBezTo>
                      <a:pt x="1460" y="2592"/>
                      <a:pt x="1565" y="2494"/>
                      <a:pt x="1656" y="2375"/>
                    </a:cubicBezTo>
                    <a:cubicBezTo>
                      <a:pt x="1761" y="2243"/>
                      <a:pt x="1844" y="2096"/>
                      <a:pt x="1921" y="1914"/>
                    </a:cubicBezTo>
                    <a:cubicBezTo>
                      <a:pt x="1935" y="1859"/>
                      <a:pt x="1949" y="1817"/>
                      <a:pt x="1949" y="1782"/>
                    </a:cubicBezTo>
                    <a:cubicBezTo>
                      <a:pt x="1949" y="1747"/>
                      <a:pt x="1928" y="1705"/>
                      <a:pt x="1893" y="1656"/>
                    </a:cubicBezTo>
                    <a:cubicBezTo>
                      <a:pt x="1879" y="1628"/>
                      <a:pt x="1851" y="1607"/>
                      <a:pt x="1830" y="1579"/>
                    </a:cubicBezTo>
                    <a:cubicBezTo>
                      <a:pt x="1809" y="1551"/>
                      <a:pt x="1789" y="1523"/>
                      <a:pt x="1761" y="1502"/>
                    </a:cubicBezTo>
                    <a:cubicBezTo>
                      <a:pt x="1719" y="1453"/>
                      <a:pt x="1684" y="1432"/>
                      <a:pt x="1642" y="1418"/>
                    </a:cubicBezTo>
                    <a:cubicBezTo>
                      <a:pt x="1621" y="1415"/>
                      <a:pt x="1596" y="1413"/>
                      <a:pt x="1568" y="1413"/>
                    </a:cubicBezTo>
                    <a:cubicBezTo>
                      <a:pt x="1541" y="1413"/>
                      <a:pt x="1509" y="1415"/>
                      <a:pt x="1474" y="1418"/>
                    </a:cubicBezTo>
                    <a:cubicBezTo>
                      <a:pt x="1411" y="1432"/>
                      <a:pt x="1341" y="1439"/>
                      <a:pt x="1265" y="1446"/>
                    </a:cubicBezTo>
                    <a:cubicBezTo>
                      <a:pt x="1188" y="1453"/>
                      <a:pt x="1111" y="1467"/>
                      <a:pt x="1027" y="1481"/>
                    </a:cubicBezTo>
                    <a:cubicBezTo>
                      <a:pt x="985" y="1488"/>
                      <a:pt x="950" y="1488"/>
                      <a:pt x="915" y="1502"/>
                    </a:cubicBezTo>
                    <a:cubicBezTo>
                      <a:pt x="887" y="1502"/>
                      <a:pt x="866" y="1509"/>
                      <a:pt x="839" y="1516"/>
                    </a:cubicBezTo>
                    <a:cubicBezTo>
                      <a:pt x="818" y="1530"/>
                      <a:pt x="804" y="1537"/>
                      <a:pt x="797" y="1551"/>
                    </a:cubicBezTo>
                    <a:cubicBezTo>
                      <a:pt x="783" y="1572"/>
                      <a:pt x="783" y="1586"/>
                      <a:pt x="797" y="1614"/>
                    </a:cubicBezTo>
                    <a:cubicBezTo>
                      <a:pt x="825" y="1726"/>
                      <a:pt x="887" y="1817"/>
                      <a:pt x="950" y="1859"/>
                    </a:cubicBezTo>
                    <a:cubicBezTo>
                      <a:pt x="1007" y="1896"/>
                      <a:pt x="1091" y="1922"/>
                      <a:pt x="1194" y="1922"/>
                    </a:cubicBezTo>
                    <a:cubicBezTo>
                      <a:pt x="1205" y="1922"/>
                      <a:pt x="1217" y="1922"/>
                      <a:pt x="1230" y="1921"/>
                    </a:cubicBezTo>
                    <a:lnTo>
                      <a:pt x="1230" y="1921"/>
                    </a:lnTo>
                    <a:lnTo>
                      <a:pt x="1125" y="2103"/>
                    </a:lnTo>
                    <a:cubicBezTo>
                      <a:pt x="1090" y="2166"/>
                      <a:pt x="1048" y="2208"/>
                      <a:pt x="1013" y="2250"/>
                    </a:cubicBezTo>
                    <a:cubicBezTo>
                      <a:pt x="978" y="2292"/>
                      <a:pt x="943" y="2320"/>
                      <a:pt x="901" y="2341"/>
                    </a:cubicBezTo>
                    <a:cubicBezTo>
                      <a:pt x="881" y="2349"/>
                      <a:pt x="856" y="2352"/>
                      <a:pt x="831" y="2352"/>
                    </a:cubicBezTo>
                    <a:cubicBezTo>
                      <a:pt x="814" y="2352"/>
                      <a:pt x="797" y="2350"/>
                      <a:pt x="783" y="2348"/>
                    </a:cubicBezTo>
                    <a:cubicBezTo>
                      <a:pt x="748" y="2327"/>
                      <a:pt x="713" y="2292"/>
                      <a:pt x="692" y="2236"/>
                    </a:cubicBezTo>
                    <a:cubicBezTo>
                      <a:pt x="664" y="2173"/>
                      <a:pt x="643" y="2096"/>
                      <a:pt x="643" y="2005"/>
                    </a:cubicBezTo>
                    <a:cubicBezTo>
                      <a:pt x="643" y="1921"/>
                      <a:pt x="643" y="1824"/>
                      <a:pt x="664" y="1719"/>
                    </a:cubicBezTo>
                    <a:cubicBezTo>
                      <a:pt x="678" y="1621"/>
                      <a:pt x="706" y="1516"/>
                      <a:pt x="741" y="1418"/>
                    </a:cubicBezTo>
                    <a:cubicBezTo>
                      <a:pt x="776" y="1300"/>
                      <a:pt x="832" y="1188"/>
                      <a:pt x="880" y="1069"/>
                    </a:cubicBezTo>
                    <a:cubicBezTo>
                      <a:pt x="936" y="957"/>
                      <a:pt x="985" y="860"/>
                      <a:pt x="1048" y="776"/>
                    </a:cubicBezTo>
                    <a:cubicBezTo>
                      <a:pt x="1097" y="699"/>
                      <a:pt x="1160" y="629"/>
                      <a:pt x="1216" y="580"/>
                    </a:cubicBezTo>
                    <a:cubicBezTo>
                      <a:pt x="1263" y="545"/>
                      <a:pt x="1304" y="530"/>
                      <a:pt x="1341" y="530"/>
                    </a:cubicBezTo>
                    <a:cubicBezTo>
                      <a:pt x="1349" y="530"/>
                      <a:pt x="1356" y="530"/>
                      <a:pt x="1362" y="531"/>
                    </a:cubicBezTo>
                    <a:cubicBezTo>
                      <a:pt x="1390" y="538"/>
                      <a:pt x="1397" y="559"/>
                      <a:pt x="1404" y="580"/>
                    </a:cubicBezTo>
                    <a:cubicBezTo>
                      <a:pt x="1411" y="608"/>
                      <a:pt x="1425" y="643"/>
                      <a:pt x="1432" y="678"/>
                    </a:cubicBezTo>
                    <a:cubicBezTo>
                      <a:pt x="1439" y="699"/>
                      <a:pt x="1439" y="720"/>
                      <a:pt x="1439" y="741"/>
                    </a:cubicBezTo>
                    <a:lnTo>
                      <a:pt x="1439" y="804"/>
                    </a:lnTo>
                    <a:lnTo>
                      <a:pt x="1439" y="860"/>
                    </a:lnTo>
                    <a:cubicBezTo>
                      <a:pt x="1439" y="881"/>
                      <a:pt x="1446" y="909"/>
                      <a:pt x="1446" y="923"/>
                    </a:cubicBezTo>
                    <a:cubicBezTo>
                      <a:pt x="1460" y="1027"/>
                      <a:pt x="1495" y="1118"/>
                      <a:pt x="1565" y="1181"/>
                    </a:cubicBezTo>
                    <a:cubicBezTo>
                      <a:pt x="1635" y="1237"/>
                      <a:pt x="1740" y="1286"/>
                      <a:pt x="1879" y="1300"/>
                    </a:cubicBezTo>
                    <a:cubicBezTo>
                      <a:pt x="1928" y="1300"/>
                      <a:pt x="1963" y="1300"/>
                      <a:pt x="1984" y="1286"/>
                    </a:cubicBezTo>
                    <a:cubicBezTo>
                      <a:pt x="2005" y="1265"/>
                      <a:pt x="2019" y="1237"/>
                      <a:pt x="2026" y="1209"/>
                    </a:cubicBezTo>
                    <a:cubicBezTo>
                      <a:pt x="2033" y="1174"/>
                      <a:pt x="2040" y="1139"/>
                      <a:pt x="2054" y="1090"/>
                    </a:cubicBezTo>
                    <a:cubicBezTo>
                      <a:pt x="2061" y="1048"/>
                      <a:pt x="2061" y="992"/>
                      <a:pt x="2068" y="943"/>
                    </a:cubicBezTo>
                    <a:cubicBezTo>
                      <a:pt x="2075" y="888"/>
                      <a:pt x="2075" y="839"/>
                      <a:pt x="2075" y="783"/>
                    </a:cubicBezTo>
                    <a:lnTo>
                      <a:pt x="2075" y="643"/>
                    </a:lnTo>
                    <a:cubicBezTo>
                      <a:pt x="2061" y="566"/>
                      <a:pt x="2040" y="489"/>
                      <a:pt x="2019" y="427"/>
                    </a:cubicBezTo>
                    <a:cubicBezTo>
                      <a:pt x="1984" y="357"/>
                      <a:pt x="1935" y="294"/>
                      <a:pt x="1865" y="245"/>
                    </a:cubicBezTo>
                    <a:cubicBezTo>
                      <a:pt x="1830" y="210"/>
                      <a:pt x="1789" y="182"/>
                      <a:pt x="1747" y="154"/>
                    </a:cubicBezTo>
                    <a:cubicBezTo>
                      <a:pt x="1691" y="133"/>
                      <a:pt x="1649" y="105"/>
                      <a:pt x="1600" y="84"/>
                    </a:cubicBezTo>
                    <a:lnTo>
                      <a:pt x="1439" y="35"/>
                    </a:lnTo>
                    <a:lnTo>
                      <a:pt x="1286" y="7"/>
                    </a:lnTo>
                    <a:cubicBezTo>
                      <a:pt x="1237" y="0"/>
                      <a:pt x="1202" y="0"/>
                      <a:pt x="1160"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37"/>
              <p:cNvSpPr/>
              <p:nvPr/>
            </p:nvSpPr>
            <p:spPr>
              <a:xfrm>
                <a:off x="3701722" y="321472"/>
                <a:ext cx="155637" cy="204302"/>
              </a:xfrm>
              <a:custGeom>
                <a:rect b="b" l="l" r="r" t="t"/>
                <a:pathLst>
                  <a:path extrusionOk="0" h="2670" w="2034">
                    <a:moveTo>
                      <a:pt x="1233" y="531"/>
                    </a:moveTo>
                    <a:cubicBezTo>
                      <a:pt x="1247" y="531"/>
                      <a:pt x="1259" y="535"/>
                      <a:pt x="1272" y="543"/>
                    </a:cubicBezTo>
                    <a:cubicBezTo>
                      <a:pt x="1307" y="550"/>
                      <a:pt x="1342" y="592"/>
                      <a:pt x="1363" y="662"/>
                    </a:cubicBezTo>
                    <a:cubicBezTo>
                      <a:pt x="1377" y="732"/>
                      <a:pt x="1391" y="823"/>
                      <a:pt x="1391" y="927"/>
                    </a:cubicBezTo>
                    <a:cubicBezTo>
                      <a:pt x="1391" y="1032"/>
                      <a:pt x="1377" y="1137"/>
                      <a:pt x="1363" y="1249"/>
                    </a:cubicBezTo>
                    <a:cubicBezTo>
                      <a:pt x="1342" y="1361"/>
                      <a:pt x="1328" y="1465"/>
                      <a:pt x="1300" y="1563"/>
                    </a:cubicBezTo>
                    <a:cubicBezTo>
                      <a:pt x="1272" y="1689"/>
                      <a:pt x="1237" y="1794"/>
                      <a:pt x="1195" y="1884"/>
                    </a:cubicBezTo>
                    <a:cubicBezTo>
                      <a:pt x="1153" y="1982"/>
                      <a:pt x="1112" y="2059"/>
                      <a:pt x="1063" y="2129"/>
                    </a:cubicBezTo>
                    <a:cubicBezTo>
                      <a:pt x="1021" y="2199"/>
                      <a:pt x="972" y="2248"/>
                      <a:pt x="923" y="2283"/>
                    </a:cubicBezTo>
                    <a:cubicBezTo>
                      <a:pt x="897" y="2304"/>
                      <a:pt x="871" y="2315"/>
                      <a:pt x="844" y="2315"/>
                    </a:cubicBezTo>
                    <a:cubicBezTo>
                      <a:pt x="829" y="2315"/>
                      <a:pt x="813" y="2311"/>
                      <a:pt x="797" y="2304"/>
                    </a:cubicBezTo>
                    <a:cubicBezTo>
                      <a:pt x="748" y="2297"/>
                      <a:pt x="713" y="2255"/>
                      <a:pt x="692" y="2192"/>
                    </a:cubicBezTo>
                    <a:cubicBezTo>
                      <a:pt x="664" y="2136"/>
                      <a:pt x="644" y="2052"/>
                      <a:pt x="644" y="1968"/>
                    </a:cubicBezTo>
                    <a:cubicBezTo>
                      <a:pt x="637" y="1877"/>
                      <a:pt x="644" y="1787"/>
                      <a:pt x="657" y="1682"/>
                    </a:cubicBezTo>
                    <a:cubicBezTo>
                      <a:pt x="664" y="1570"/>
                      <a:pt x="692" y="1479"/>
                      <a:pt x="713" y="1382"/>
                    </a:cubicBezTo>
                    <a:cubicBezTo>
                      <a:pt x="748" y="1277"/>
                      <a:pt x="783" y="1179"/>
                      <a:pt x="832" y="1074"/>
                    </a:cubicBezTo>
                    <a:cubicBezTo>
                      <a:pt x="874" y="969"/>
                      <a:pt x="923" y="872"/>
                      <a:pt x="979" y="788"/>
                    </a:cubicBezTo>
                    <a:cubicBezTo>
                      <a:pt x="1028" y="697"/>
                      <a:pt x="1084" y="641"/>
                      <a:pt x="1132" y="585"/>
                    </a:cubicBezTo>
                    <a:cubicBezTo>
                      <a:pt x="1171" y="551"/>
                      <a:pt x="1203" y="531"/>
                      <a:pt x="1233" y="531"/>
                    </a:cubicBezTo>
                    <a:close/>
                    <a:moveTo>
                      <a:pt x="1072" y="0"/>
                    </a:moveTo>
                    <a:cubicBezTo>
                      <a:pt x="1015" y="0"/>
                      <a:pt x="957" y="9"/>
                      <a:pt x="902" y="26"/>
                    </a:cubicBezTo>
                    <a:cubicBezTo>
                      <a:pt x="804" y="54"/>
                      <a:pt x="713" y="96"/>
                      <a:pt x="644" y="152"/>
                    </a:cubicBezTo>
                    <a:cubicBezTo>
                      <a:pt x="539" y="236"/>
                      <a:pt x="448" y="341"/>
                      <a:pt x="364" y="459"/>
                    </a:cubicBezTo>
                    <a:cubicBezTo>
                      <a:pt x="287" y="578"/>
                      <a:pt x="217" y="690"/>
                      <a:pt x="169" y="823"/>
                    </a:cubicBezTo>
                    <a:cubicBezTo>
                      <a:pt x="113" y="955"/>
                      <a:pt x="71" y="1088"/>
                      <a:pt x="43" y="1214"/>
                    </a:cubicBezTo>
                    <a:cubicBezTo>
                      <a:pt x="15" y="1347"/>
                      <a:pt x="1" y="1479"/>
                      <a:pt x="1" y="1612"/>
                    </a:cubicBezTo>
                    <a:cubicBezTo>
                      <a:pt x="1" y="1731"/>
                      <a:pt x="8" y="1863"/>
                      <a:pt x="36" y="1975"/>
                    </a:cubicBezTo>
                    <a:cubicBezTo>
                      <a:pt x="64" y="2087"/>
                      <a:pt x="99" y="2192"/>
                      <a:pt x="148" y="2290"/>
                    </a:cubicBezTo>
                    <a:cubicBezTo>
                      <a:pt x="175" y="2345"/>
                      <a:pt x="217" y="2394"/>
                      <a:pt x="273" y="2436"/>
                    </a:cubicBezTo>
                    <a:cubicBezTo>
                      <a:pt x="322" y="2492"/>
                      <a:pt x="378" y="2527"/>
                      <a:pt x="427" y="2555"/>
                    </a:cubicBezTo>
                    <a:cubicBezTo>
                      <a:pt x="490" y="2590"/>
                      <a:pt x="567" y="2611"/>
                      <a:pt x="644" y="2632"/>
                    </a:cubicBezTo>
                    <a:cubicBezTo>
                      <a:pt x="727" y="2646"/>
                      <a:pt x="804" y="2660"/>
                      <a:pt x="881" y="2667"/>
                    </a:cubicBezTo>
                    <a:cubicBezTo>
                      <a:pt x="909" y="2669"/>
                      <a:pt x="936" y="2669"/>
                      <a:pt x="963" y="2669"/>
                    </a:cubicBezTo>
                    <a:cubicBezTo>
                      <a:pt x="1044" y="2669"/>
                      <a:pt x="1120" y="2662"/>
                      <a:pt x="1188" y="2646"/>
                    </a:cubicBezTo>
                    <a:cubicBezTo>
                      <a:pt x="1272" y="2632"/>
                      <a:pt x="1363" y="2590"/>
                      <a:pt x="1440" y="2527"/>
                    </a:cubicBezTo>
                    <a:cubicBezTo>
                      <a:pt x="1566" y="2422"/>
                      <a:pt x="1670" y="2290"/>
                      <a:pt x="1747" y="2143"/>
                    </a:cubicBezTo>
                    <a:cubicBezTo>
                      <a:pt x="1824" y="1982"/>
                      <a:pt x="1894" y="1829"/>
                      <a:pt x="1936" y="1654"/>
                    </a:cubicBezTo>
                    <a:cubicBezTo>
                      <a:pt x="1985" y="1486"/>
                      <a:pt x="2020" y="1312"/>
                      <a:pt x="2027" y="1137"/>
                    </a:cubicBezTo>
                    <a:cubicBezTo>
                      <a:pt x="2034" y="962"/>
                      <a:pt x="2034" y="809"/>
                      <a:pt x="2006" y="655"/>
                    </a:cubicBezTo>
                    <a:cubicBezTo>
                      <a:pt x="1992" y="571"/>
                      <a:pt x="1964" y="494"/>
                      <a:pt x="1929" y="425"/>
                    </a:cubicBezTo>
                    <a:cubicBezTo>
                      <a:pt x="1894" y="348"/>
                      <a:pt x="1845" y="292"/>
                      <a:pt x="1775" y="236"/>
                    </a:cubicBezTo>
                    <a:cubicBezTo>
                      <a:pt x="1705" y="187"/>
                      <a:pt x="1614" y="145"/>
                      <a:pt x="1510" y="96"/>
                    </a:cubicBezTo>
                    <a:cubicBezTo>
                      <a:pt x="1405" y="54"/>
                      <a:pt x="1293" y="26"/>
                      <a:pt x="1181" y="12"/>
                    </a:cubicBezTo>
                    <a:cubicBezTo>
                      <a:pt x="1146" y="4"/>
                      <a:pt x="1109" y="0"/>
                      <a:pt x="1072"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7"/>
              <p:cNvSpPr/>
              <p:nvPr/>
            </p:nvSpPr>
            <p:spPr>
              <a:xfrm>
                <a:off x="3860494" y="321472"/>
                <a:ext cx="156172" cy="204302"/>
              </a:xfrm>
              <a:custGeom>
                <a:rect b="b" l="l" r="r" t="t"/>
                <a:pathLst>
                  <a:path extrusionOk="0" h="2670" w="2041">
                    <a:moveTo>
                      <a:pt x="1239" y="531"/>
                    </a:moveTo>
                    <a:cubicBezTo>
                      <a:pt x="1252" y="531"/>
                      <a:pt x="1266" y="535"/>
                      <a:pt x="1279" y="543"/>
                    </a:cubicBezTo>
                    <a:cubicBezTo>
                      <a:pt x="1314" y="550"/>
                      <a:pt x="1349" y="592"/>
                      <a:pt x="1363" y="662"/>
                    </a:cubicBezTo>
                    <a:cubicBezTo>
                      <a:pt x="1384" y="732"/>
                      <a:pt x="1391" y="823"/>
                      <a:pt x="1391" y="927"/>
                    </a:cubicBezTo>
                    <a:cubicBezTo>
                      <a:pt x="1391" y="1032"/>
                      <a:pt x="1384" y="1137"/>
                      <a:pt x="1363" y="1249"/>
                    </a:cubicBezTo>
                    <a:cubicBezTo>
                      <a:pt x="1349" y="1361"/>
                      <a:pt x="1328" y="1465"/>
                      <a:pt x="1307" y="1563"/>
                    </a:cubicBezTo>
                    <a:cubicBezTo>
                      <a:pt x="1279" y="1689"/>
                      <a:pt x="1244" y="1794"/>
                      <a:pt x="1202" y="1884"/>
                    </a:cubicBezTo>
                    <a:cubicBezTo>
                      <a:pt x="1153" y="1982"/>
                      <a:pt x="1111" y="2059"/>
                      <a:pt x="1069" y="2129"/>
                    </a:cubicBezTo>
                    <a:cubicBezTo>
                      <a:pt x="1027" y="2199"/>
                      <a:pt x="971" y="2248"/>
                      <a:pt x="930" y="2283"/>
                    </a:cubicBezTo>
                    <a:cubicBezTo>
                      <a:pt x="903" y="2304"/>
                      <a:pt x="874" y="2315"/>
                      <a:pt x="846" y="2315"/>
                    </a:cubicBezTo>
                    <a:cubicBezTo>
                      <a:pt x="829" y="2315"/>
                      <a:pt x="813" y="2311"/>
                      <a:pt x="797" y="2304"/>
                    </a:cubicBezTo>
                    <a:cubicBezTo>
                      <a:pt x="755" y="2297"/>
                      <a:pt x="720" y="2255"/>
                      <a:pt x="692" y="2192"/>
                    </a:cubicBezTo>
                    <a:cubicBezTo>
                      <a:pt x="664" y="2136"/>
                      <a:pt x="650" y="2052"/>
                      <a:pt x="650" y="1968"/>
                    </a:cubicBezTo>
                    <a:cubicBezTo>
                      <a:pt x="643" y="1877"/>
                      <a:pt x="650" y="1787"/>
                      <a:pt x="657" y="1682"/>
                    </a:cubicBezTo>
                    <a:cubicBezTo>
                      <a:pt x="664" y="1570"/>
                      <a:pt x="692" y="1479"/>
                      <a:pt x="720" y="1382"/>
                    </a:cubicBezTo>
                    <a:cubicBezTo>
                      <a:pt x="755" y="1277"/>
                      <a:pt x="790" y="1179"/>
                      <a:pt x="832" y="1074"/>
                    </a:cubicBezTo>
                    <a:cubicBezTo>
                      <a:pt x="874" y="969"/>
                      <a:pt x="930" y="872"/>
                      <a:pt x="978" y="788"/>
                    </a:cubicBezTo>
                    <a:cubicBezTo>
                      <a:pt x="1034" y="697"/>
                      <a:pt x="1083" y="641"/>
                      <a:pt x="1139" y="585"/>
                    </a:cubicBezTo>
                    <a:cubicBezTo>
                      <a:pt x="1173" y="551"/>
                      <a:pt x="1207" y="531"/>
                      <a:pt x="1239" y="531"/>
                    </a:cubicBezTo>
                    <a:close/>
                    <a:moveTo>
                      <a:pt x="1076" y="0"/>
                    </a:moveTo>
                    <a:cubicBezTo>
                      <a:pt x="1020" y="0"/>
                      <a:pt x="961" y="9"/>
                      <a:pt x="902" y="26"/>
                    </a:cubicBezTo>
                    <a:cubicBezTo>
                      <a:pt x="804" y="54"/>
                      <a:pt x="720" y="96"/>
                      <a:pt x="650" y="152"/>
                    </a:cubicBezTo>
                    <a:cubicBezTo>
                      <a:pt x="545" y="236"/>
                      <a:pt x="448" y="341"/>
                      <a:pt x="371" y="459"/>
                    </a:cubicBezTo>
                    <a:cubicBezTo>
                      <a:pt x="294" y="578"/>
                      <a:pt x="217" y="690"/>
                      <a:pt x="168" y="823"/>
                    </a:cubicBezTo>
                    <a:cubicBezTo>
                      <a:pt x="112" y="955"/>
                      <a:pt x="70" y="1088"/>
                      <a:pt x="42" y="1214"/>
                    </a:cubicBezTo>
                    <a:cubicBezTo>
                      <a:pt x="21" y="1347"/>
                      <a:pt x="0" y="1479"/>
                      <a:pt x="0" y="1612"/>
                    </a:cubicBezTo>
                    <a:cubicBezTo>
                      <a:pt x="0" y="1731"/>
                      <a:pt x="14" y="1863"/>
                      <a:pt x="35" y="1975"/>
                    </a:cubicBezTo>
                    <a:cubicBezTo>
                      <a:pt x="63" y="2087"/>
                      <a:pt x="98" y="2192"/>
                      <a:pt x="147" y="2290"/>
                    </a:cubicBezTo>
                    <a:cubicBezTo>
                      <a:pt x="175" y="2345"/>
                      <a:pt x="224" y="2394"/>
                      <a:pt x="273" y="2436"/>
                    </a:cubicBezTo>
                    <a:cubicBezTo>
                      <a:pt x="322" y="2492"/>
                      <a:pt x="378" y="2527"/>
                      <a:pt x="434" y="2555"/>
                    </a:cubicBezTo>
                    <a:cubicBezTo>
                      <a:pt x="489" y="2590"/>
                      <a:pt x="566" y="2611"/>
                      <a:pt x="650" y="2632"/>
                    </a:cubicBezTo>
                    <a:cubicBezTo>
                      <a:pt x="727" y="2646"/>
                      <a:pt x="804" y="2660"/>
                      <a:pt x="888" y="2667"/>
                    </a:cubicBezTo>
                    <a:cubicBezTo>
                      <a:pt x="916" y="2669"/>
                      <a:pt x="943" y="2669"/>
                      <a:pt x="970" y="2669"/>
                    </a:cubicBezTo>
                    <a:cubicBezTo>
                      <a:pt x="1050" y="2669"/>
                      <a:pt x="1125" y="2662"/>
                      <a:pt x="1188" y="2646"/>
                    </a:cubicBezTo>
                    <a:cubicBezTo>
                      <a:pt x="1279" y="2632"/>
                      <a:pt x="1363" y="2590"/>
                      <a:pt x="1446" y="2527"/>
                    </a:cubicBezTo>
                    <a:cubicBezTo>
                      <a:pt x="1565" y="2422"/>
                      <a:pt x="1670" y="2290"/>
                      <a:pt x="1747" y="2143"/>
                    </a:cubicBezTo>
                    <a:cubicBezTo>
                      <a:pt x="1831" y="1982"/>
                      <a:pt x="1900" y="1829"/>
                      <a:pt x="1942" y="1654"/>
                    </a:cubicBezTo>
                    <a:cubicBezTo>
                      <a:pt x="1984" y="1486"/>
                      <a:pt x="2019" y="1312"/>
                      <a:pt x="2026" y="1137"/>
                    </a:cubicBezTo>
                    <a:cubicBezTo>
                      <a:pt x="2040" y="962"/>
                      <a:pt x="2040" y="809"/>
                      <a:pt x="2012" y="655"/>
                    </a:cubicBezTo>
                    <a:cubicBezTo>
                      <a:pt x="1991" y="571"/>
                      <a:pt x="1970" y="494"/>
                      <a:pt x="1935" y="425"/>
                    </a:cubicBezTo>
                    <a:cubicBezTo>
                      <a:pt x="1900" y="348"/>
                      <a:pt x="1845" y="292"/>
                      <a:pt x="1775" y="236"/>
                    </a:cubicBezTo>
                    <a:cubicBezTo>
                      <a:pt x="1705" y="187"/>
                      <a:pt x="1621" y="145"/>
                      <a:pt x="1516" y="96"/>
                    </a:cubicBezTo>
                    <a:cubicBezTo>
                      <a:pt x="1411" y="54"/>
                      <a:pt x="1293" y="26"/>
                      <a:pt x="1181" y="12"/>
                    </a:cubicBezTo>
                    <a:cubicBezTo>
                      <a:pt x="1148" y="4"/>
                      <a:pt x="1113" y="0"/>
                      <a:pt x="1076"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7"/>
              <p:cNvSpPr/>
              <p:nvPr/>
            </p:nvSpPr>
            <p:spPr>
              <a:xfrm>
                <a:off x="4017659" y="320554"/>
                <a:ext cx="167879" cy="207745"/>
              </a:xfrm>
              <a:custGeom>
                <a:rect b="b" l="l" r="r" t="t"/>
                <a:pathLst>
                  <a:path extrusionOk="0" h="2715" w="2194">
                    <a:moveTo>
                      <a:pt x="1165" y="612"/>
                    </a:moveTo>
                    <a:cubicBezTo>
                      <a:pt x="1209" y="612"/>
                      <a:pt x="1249" y="618"/>
                      <a:pt x="1285" y="632"/>
                    </a:cubicBezTo>
                    <a:cubicBezTo>
                      <a:pt x="1376" y="667"/>
                      <a:pt x="1439" y="723"/>
                      <a:pt x="1474" y="793"/>
                    </a:cubicBezTo>
                    <a:cubicBezTo>
                      <a:pt x="1509" y="863"/>
                      <a:pt x="1530" y="953"/>
                      <a:pt x="1516" y="1079"/>
                    </a:cubicBezTo>
                    <a:cubicBezTo>
                      <a:pt x="1516" y="1170"/>
                      <a:pt x="1495" y="1261"/>
                      <a:pt x="1460" y="1366"/>
                    </a:cubicBezTo>
                    <a:cubicBezTo>
                      <a:pt x="1425" y="1470"/>
                      <a:pt x="1362" y="1575"/>
                      <a:pt x="1292" y="1680"/>
                    </a:cubicBezTo>
                    <a:cubicBezTo>
                      <a:pt x="1223" y="1785"/>
                      <a:pt x="1125" y="1882"/>
                      <a:pt x="1013" y="1980"/>
                    </a:cubicBezTo>
                    <a:cubicBezTo>
                      <a:pt x="901" y="2064"/>
                      <a:pt x="762" y="2155"/>
                      <a:pt x="601" y="2218"/>
                    </a:cubicBezTo>
                    <a:cubicBezTo>
                      <a:pt x="657" y="1945"/>
                      <a:pt x="706" y="1694"/>
                      <a:pt x="762" y="1428"/>
                    </a:cubicBezTo>
                    <a:cubicBezTo>
                      <a:pt x="817" y="1170"/>
                      <a:pt x="880" y="905"/>
                      <a:pt x="950" y="646"/>
                    </a:cubicBezTo>
                    <a:cubicBezTo>
                      <a:pt x="1029" y="625"/>
                      <a:pt x="1101" y="612"/>
                      <a:pt x="1165" y="612"/>
                    </a:cubicBezTo>
                    <a:close/>
                    <a:moveTo>
                      <a:pt x="1070" y="1"/>
                    </a:moveTo>
                    <a:cubicBezTo>
                      <a:pt x="979" y="1"/>
                      <a:pt x="887" y="9"/>
                      <a:pt x="803" y="24"/>
                    </a:cubicBezTo>
                    <a:cubicBezTo>
                      <a:pt x="692" y="38"/>
                      <a:pt x="580" y="73"/>
                      <a:pt x="475" y="108"/>
                    </a:cubicBezTo>
                    <a:cubicBezTo>
                      <a:pt x="363" y="157"/>
                      <a:pt x="273" y="185"/>
                      <a:pt x="175" y="234"/>
                    </a:cubicBezTo>
                    <a:lnTo>
                      <a:pt x="0" y="2162"/>
                    </a:lnTo>
                    <a:lnTo>
                      <a:pt x="0" y="2281"/>
                    </a:lnTo>
                    <a:cubicBezTo>
                      <a:pt x="7" y="2309"/>
                      <a:pt x="7" y="2337"/>
                      <a:pt x="28" y="2364"/>
                    </a:cubicBezTo>
                    <a:cubicBezTo>
                      <a:pt x="35" y="2385"/>
                      <a:pt x="49" y="2406"/>
                      <a:pt x="70" y="2420"/>
                    </a:cubicBezTo>
                    <a:cubicBezTo>
                      <a:pt x="84" y="2441"/>
                      <a:pt x="112" y="2455"/>
                      <a:pt x="133" y="2476"/>
                    </a:cubicBezTo>
                    <a:cubicBezTo>
                      <a:pt x="189" y="2518"/>
                      <a:pt x="238" y="2546"/>
                      <a:pt x="280" y="2581"/>
                    </a:cubicBezTo>
                    <a:cubicBezTo>
                      <a:pt x="321" y="2616"/>
                      <a:pt x="363" y="2644"/>
                      <a:pt x="426" y="2665"/>
                    </a:cubicBezTo>
                    <a:cubicBezTo>
                      <a:pt x="493" y="2698"/>
                      <a:pt x="557" y="2714"/>
                      <a:pt x="620" y="2714"/>
                    </a:cubicBezTo>
                    <a:cubicBezTo>
                      <a:pt x="663" y="2714"/>
                      <a:pt x="705" y="2707"/>
                      <a:pt x="748" y="2693"/>
                    </a:cubicBezTo>
                    <a:cubicBezTo>
                      <a:pt x="950" y="2644"/>
                      <a:pt x="1132" y="2560"/>
                      <a:pt x="1292" y="2469"/>
                    </a:cubicBezTo>
                    <a:cubicBezTo>
                      <a:pt x="1460" y="2371"/>
                      <a:pt x="1600" y="2267"/>
                      <a:pt x="1712" y="2141"/>
                    </a:cubicBezTo>
                    <a:cubicBezTo>
                      <a:pt x="1830" y="2022"/>
                      <a:pt x="1928" y="1896"/>
                      <a:pt x="1998" y="1757"/>
                    </a:cubicBezTo>
                    <a:cubicBezTo>
                      <a:pt x="2075" y="1617"/>
                      <a:pt x="2131" y="1491"/>
                      <a:pt x="2159" y="1352"/>
                    </a:cubicBezTo>
                    <a:cubicBezTo>
                      <a:pt x="2193" y="1212"/>
                      <a:pt x="2193" y="1079"/>
                      <a:pt x="2186" y="946"/>
                    </a:cubicBezTo>
                    <a:cubicBezTo>
                      <a:pt x="2173" y="814"/>
                      <a:pt x="2131" y="702"/>
                      <a:pt x="2082" y="590"/>
                    </a:cubicBezTo>
                    <a:cubicBezTo>
                      <a:pt x="2019" y="451"/>
                      <a:pt x="1928" y="346"/>
                      <a:pt x="1837" y="255"/>
                    </a:cubicBezTo>
                    <a:cubicBezTo>
                      <a:pt x="1739" y="178"/>
                      <a:pt x="1635" y="122"/>
                      <a:pt x="1523" y="73"/>
                    </a:cubicBezTo>
                    <a:cubicBezTo>
                      <a:pt x="1404" y="31"/>
                      <a:pt x="1285" y="10"/>
                      <a:pt x="1160" y="3"/>
                    </a:cubicBezTo>
                    <a:cubicBezTo>
                      <a:pt x="1130" y="2"/>
                      <a:pt x="1100" y="1"/>
                      <a:pt x="1070"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7"/>
              <p:cNvSpPr/>
              <p:nvPr/>
            </p:nvSpPr>
            <p:spPr>
              <a:xfrm>
                <a:off x="3459088" y="607190"/>
                <a:ext cx="222972" cy="296046"/>
              </a:xfrm>
              <a:custGeom>
                <a:rect b="b" l="l" r="r" t="t"/>
                <a:pathLst>
                  <a:path extrusionOk="0" h="3869" w="2914">
                    <a:moveTo>
                      <a:pt x="2052" y="1"/>
                    </a:moveTo>
                    <a:cubicBezTo>
                      <a:pt x="2020" y="1"/>
                      <a:pt x="1993" y="6"/>
                      <a:pt x="1970" y="16"/>
                    </a:cubicBezTo>
                    <a:cubicBezTo>
                      <a:pt x="1929" y="29"/>
                      <a:pt x="1894" y="85"/>
                      <a:pt x="1880" y="169"/>
                    </a:cubicBezTo>
                    <a:cubicBezTo>
                      <a:pt x="1852" y="351"/>
                      <a:pt x="1817" y="553"/>
                      <a:pt x="1782" y="784"/>
                    </a:cubicBezTo>
                    <a:cubicBezTo>
                      <a:pt x="1740" y="1007"/>
                      <a:pt x="1705" y="1238"/>
                      <a:pt x="1656" y="1468"/>
                    </a:cubicBezTo>
                    <a:cubicBezTo>
                      <a:pt x="1614" y="1706"/>
                      <a:pt x="1572" y="1936"/>
                      <a:pt x="1516" y="2153"/>
                    </a:cubicBezTo>
                    <a:cubicBezTo>
                      <a:pt x="1467" y="2370"/>
                      <a:pt x="1412" y="2565"/>
                      <a:pt x="1363" y="2740"/>
                    </a:cubicBezTo>
                    <a:cubicBezTo>
                      <a:pt x="1307" y="2900"/>
                      <a:pt x="1251" y="3040"/>
                      <a:pt x="1195" y="3145"/>
                    </a:cubicBezTo>
                    <a:cubicBezTo>
                      <a:pt x="1146" y="3250"/>
                      <a:pt x="1083" y="3299"/>
                      <a:pt x="1020" y="3299"/>
                    </a:cubicBezTo>
                    <a:cubicBezTo>
                      <a:pt x="951" y="3292"/>
                      <a:pt x="909" y="3243"/>
                      <a:pt x="888" y="3187"/>
                    </a:cubicBezTo>
                    <a:cubicBezTo>
                      <a:pt x="874" y="3124"/>
                      <a:pt x="853" y="3019"/>
                      <a:pt x="846" y="2872"/>
                    </a:cubicBezTo>
                    <a:cubicBezTo>
                      <a:pt x="839" y="2642"/>
                      <a:pt x="671" y="2467"/>
                      <a:pt x="329" y="2328"/>
                    </a:cubicBezTo>
                    <a:cubicBezTo>
                      <a:pt x="279" y="2304"/>
                      <a:pt x="236" y="2294"/>
                      <a:pt x="201" y="2294"/>
                    </a:cubicBezTo>
                    <a:cubicBezTo>
                      <a:pt x="163" y="2294"/>
                      <a:pt x="134" y="2306"/>
                      <a:pt x="112" y="2328"/>
                    </a:cubicBezTo>
                    <a:cubicBezTo>
                      <a:pt x="70" y="2377"/>
                      <a:pt x="36" y="2446"/>
                      <a:pt x="15" y="2551"/>
                    </a:cubicBezTo>
                    <a:cubicBezTo>
                      <a:pt x="8" y="2684"/>
                      <a:pt x="1" y="2796"/>
                      <a:pt x="8" y="2900"/>
                    </a:cubicBezTo>
                    <a:cubicBezTo>
                      <a:pt x="22" y="3012"/>
                      <a:pt x="42" y="3103"/>
                      <a:pt x="91" y="3201"/>
                    </a:cubicBezTo>
                    <a:cubicBezTo>
                      <a:pt x="112" y="3271"/>
                      <a:pt x="147" y="3333"/>
                      <a:pt x="196" y="3396"/>
                    </a:cubicBezTo>
                    <a:cubicBezTo>
                      <a:pt x="231" y="3452"/>
                      <a:pt x="280" y="3508"/>
                      <a:pt x="343" y="3557"/>
                    </a:cubicBezTo>
                    <a:cubicBezTo>
                      <a:pt x="406" y="3613"/>
                      <a:pt x="483" y="3655"/>
                      <a:pt x="559" y="3697"/>
                    </a:cubicBezTo>
                    <a:cubicBezTo>
                      <a:pt x="636" y="3732"/>
                      <a:pt x="734" y="3767"/>
                      <a:pt x="846" y="3822"/>
                    </a:cubicBezTo>
                    <a:cubicBezTo>
                      <a:pt x="988" y="3854"/>
                      <a:pt x="1111" y="3869"/>
                      <a:pt x="1219" y="3869"/>
                    </a:cubicBezTo>
                    <a:cubicBezTo>
                      <a:pt x="1276" y="3869"/>
                      <a:pt x="1328" y="3865"/>
                      <a:pt x="1377" y="3857"/>
                    </a:cubicBezTo>
                    <a:cubicBezTo>
                      <a:pt x="1516" y="3829"/>
                      <a:pt x="1635" y="3788"/>
                      <a:pt x="1740" y="3725"/>
                    </a:cubicBezTo>
                    <a:cubicBezTo>
                      <a:pt x="1866" y="3634"/>
                      <a:pt x="1984" y="3508"/>
                      <a:pt x="2096" y="3333"/>
                    </a:cubicBezTo>
                    <a:cubicBezTo>
                      <a:pt x="2208" y="3159"/>
                      <a:pt x="2306" y="2928"/>
                      <a:pt x="2403" y="2670"/>
                    </a:cubicBezTo>
                    <a:cubicBezTo>
                      <a:pt x="2494" y="2397"/>
                      <a:pt x="2585" y="2090"/>
                      <a:pt x="2662" y="1741"/>
                    </a:cubicBezTo>
                    <a:cubicBezTo>
                      <a:pt x="2739" y="1392"/>
                      <a:pt x="2823" y="1007"/>
                      <a:pt x="2892" y="581"/>
                    </a:cubicBezTo>
                    <a:cubicBezTo>
                      <a:pt x="2899" y="546"/>
                      <a:pt x="2906" y="511"/>
                      <a:pt x="2906" y="484"/>
                    </a:cubicBezTo>
                    <a:cubicBezTo>
                      <a:pt x="2913" y="456"/>
                      <a:pt x="2906" y="435"/>
                      <a:pt x="2899" y="407"/>
                    </a:cubicBezTo>
                    <a:cubicBezTo>
                      <a:pt x="2892" y="379"/>
                      <a:pt x="2872" y="351"/>
                      <a:pt x="2844" y="337"/>
                    </a:cubicBezTo>
                    <a:cubicBezTo>
                      <a:pt x="2830" y="309"/>
                      <a:pt x="2795" y="281"/>
                      <a:pt x="2753" y="260"/>
                    </a:cubicBezTo>
                    <a:cubicBezTo>
                      <a:pt x="2669" y="204"/>
                      <a:pt x="2578" y="162"/>
                      <a:pt x="2473" y="120"/>
                    </a:cubicBezTo>
                    <a:cubicBezTo>
                      <a:pt x="2369" y="71"/>
                      <a:pt x="2271" y="50"/>
                      <a:pt x="2180" y="22"/>
                    </a:cubicBezTo>
                    <a:cubicBezTo>
                      <a:pt x="2131" y="8"/>
                      <a:pt x="2089" y="1"/>
                      <a:pt x="2052"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7"/>
              <p:cNvSpPr/>
              <p:nvPr/>
            </p:nvSpPr>
            <p:spPr>
              <a:xfrm>
                <a:off x="3667519" y="606501"/>
                <a:ext cx="224043" cy="292526"/>
              </a:xfrm>
              <a:custGeom>
                <a:rect b="b" l="l" r="r" t="t"/>
                <a:pathLst>
                  <a:path extrusionOk="0" h="3823" w="2928">
                    <a:moveTo>
                      <a:pt x="1788" y="757"/>
                    </a:moveTo>
                    <a:cubicBezTo>
                      <a:pt x="1808" y="757"/>
                      <a:pt x="1827" y="762"/>
                      <a:pt x="1845" y="772"/>
                    </a:cubicBezTo>
                    <a:cubicBezTo>
                      <a:pt x="1908" y="793"/>
                      <a:pt x="1950" y="849"/>
                      <a:pt x="1978" y="954"/>
                    </a:cubicBezTo>
                    <a:cubicBezTo>
                      <a:pt x="1999" y="1051"/>
                      <a:pt x="2020" y="1177"/>
                      <a:pt x="2020" y="1324"/>
                    </a:cubicBezTo>
                    <a:cubicBezTo>
                      <a:pt x="2020" y="1463"/>
                      <a:pt x="2013" y="1610"/>
                      <a:pt x="1985" y="1778"/>
                    </a:cubicBezTo>
                    <a:cubicBezTo>
                      <a:pt x="1964" y="1931"/>
                      <a:pt x="1929" y="2085"/>
                      <a:pt x="1894" y="2225"/>
                    </a:cubicBezTo>
                    <a:cubicBezTo>
                      <a:pt x="1852" y="2386"/>
                      <a:pt x="1803" y="2539"/>
                      <a:pt x="1740" y="2679"/>
                    </a:cubicBezTo>
                    <a:cubicBezTo>
                      <a:pt x="1677" y="2819"/>
                      <a:pt x="1614" y="2930"/>
                      <a:pt x="1545" y="3028"/>
                    </a:cubicBezTo>
                    <a:cubicBezTo>
                      <a:pt x="1475" y="3126"/>
                      <a:pt x="1419" y="3196"/>
                      <a:pt x="1349" y="3238"/>
                    </a:cubicBezTo>
                    <a:cubicBezTo>
                      <a:pt x="1300" y="3267"/>
                      <a:pt x="1255" y="3279"/>
                      <a:pt x="1211" y="3279"/>
                    </a:cubicBezTo>
                    <a:cubicBezTo>
                      <a:pt x="1191" y="3279"/>
                      <a:pt x="1172" y="3277"/>
                      <a:pt x="1153" y="3273"/>
                    </a:cubicBezTo>
                    <a:cubicBezTo>
                      <a:pt x="1091" y="3252"/>
                      <a:pt x="1042" y="3196"/>
                      <a:pt x="1007" y="3105"/>
                    </a:cubicBezTo>
                    <a:cubicBezTo>
                      <a:pt x="972" y="3021"/>
                      <a:pt x="951" y="2902"/>
                      <a:pt x="944" y="2784"/>
                    </a:cubicBezTo>
                    <a:cubicBezTo>
                      <a:pt x="937" y="2651"/>
                      <a:pt x="944" y="2518"/>
                      <a:pt x="965" y="2372"/>
                    </a:cubicBezTo>
                    <a:cubicBezTo>
                      <a:pt x="979" y="2232"/>
                      <a:pt x="1007" y="2092"/>
                      <a:pt x="1049" y="1952"/>
                    </a:cubicBezTo>
                    <a:cubicBezTo>
                      <a:pt x="1091" y="1813"/>
                      <a:pt x="1146" y="1673"/>
                      <a:pt x="1209" y="1526"/>
                    </a:cubicBezTo>
                    <a:cubicBezTo>
                      <a:pt x="1265" y="1380"/>
                      <a:pt x="1335" y="1247"/>
                      <a:pt x="1419" y="1121"/>
                    </a:cubicBezTo>
                    <a:cubicBezTo>
                      <a:pt x="1496" y="1002"/>
                      <a:pt x="1566" y="905"/>
                      <a:pt x="1642" y="835"/>
                    </a:cubicBezTo>
                    <a:cubicBezTo>
                      <a:pt x="1692" y="785"/>
                      <a:pt x="1741" y="757"/>
                      <a:pt x="1788" y="757"/>
                    </a:cubicBezTo>
                    <a:close/>
                    <a:moveTo>
                      <a:pt x="1530" y="1"/>
                    </a:moveTo>
                    <a:cubicBezTo>
                      <a:pt x="1451" y="1"/>
                      <a:pt x="1370" y="13"/>
                      <a:pt x="1286" y="38"/>
                    </a:cubicBezTo>
                    <a:cubicBezTo>
                      <a:pt x="1146" y="73"/>
                      <a:pt x="1035" y="136"/>
                      <a:pt x="930" y="213"/>
                    </a:cubicBezTo>
                    <a:cubicBezTo>
                      <a:pt x="776" y="346"/>
                      <a:pt x="650" y="486"/>
                      <a:pt x="532" y="653"/>
                    </a:cubicBezTo>
                    <a:cubicBezTo>
                      <a:pt x="420" y="807"/>
                      <a:pt x="322" y="981"/>
                      <a:pt x="245" y="1170"/>
                    </a:cubicBezTo>
                    <a:cubicBezTo>
                      <a:pt x="168" y="1352"/>
                      <a:pt x="113" y="1533"/>
                      <a:pt x="71" y="1729"/>
                    </a:cubicBezTo>
                    <a:cubicBezTo>
                      <a:pt x="36" y="1918"/>
                      <a:pt x="8" y="2113"/>
                      <a:pt x="8" y="2295"/>
                    </a:cubicBezTo>
                    <a:cubicBezTo>
                      <a:pt x="1" y="2476"/>
                      <a:pt x="22" y="2651"/>
                      <a:pt x="57" y="2819"/>
                    </a:cubicBezTo>
                    <a:cubicBezTo>
                      <a:pt x="92" y="2993"/>
                      <a:pt x="141" y="3140"/>
                      <a:pt x="210" y="3273"/>
                    </a:cubicBezTo>
                    <a:cubicBezTo>
                      <a:pt x="252" y="3349"/>
                      <a:pt x="308" y="3426"/>
                      <a:pt x="385" y="3489"/>
                    </a:cubicBezTo>
                    <a:cubicBezTo>
                      <a:pt x="455" y="3552"/>
                      <a:pt x="532" y="3601"/>
                      <a:pt x="616" y="3650"/>
                    </a:cubicBezTo>
                    <a:cubicBezTo>
                      <a:pt x="706" y="3699"/>
                      <a:pt x="811" y="3734"/>
                      <a:pt x="923" y="3762"/>
                    </a:cubicBezTo>
                    <a:cubicBezTo>
                      <a:pt x="1049" y="3790"/>
                      <a:pt x="1153" y="3804"/>
                      <a:pt x="1265" y="3811"/>
                    </a:cubicBezTo>
                    <a:cubicBezTo>
                      <a:pt x="1331" y="3819"/>
                      <a:pt x="1393" y="3823"/>
                      <a:pt x="1452" y="3823"/>
                    </a:cubicBezTo>
                    <a:cubicBezTo>
                      <a:pt x="1542" y="3823"/>
                      <a:pt x="1625" y="3813"/>
                      <a:pt x="1705" y="3797"/>
                    </a:cubicBezTo>
                    <a:cubicBezTo>
                      <a:pt x="1838" y="3762"/>
                      <a:pt x="1957" y="3699"/>
                      <a:pt x="2068" y="3615"/>
                    </a:cubicBezTo>
                    <a:cubicBezTo>
                      <a:pt x="2236" y="3461"/>
                      <a:pt x="2383" y="3280"/>
                      <a:pt x="2502" y="3063"/>
                    </a:cubicBezTo>
                    <a:cubicBezTo>
                      <a:pt x="2620" y="2847"/>
                      <a:pt x="2711" y="2616"/>
                      <a:pt x="2781" y="2372"/>
                    </a:cubicBezTo>
                    <a:cubicBezTo>
                      <a:pt x="2851" y="2127"/>
                      <a:pt x="2893" y="1890"/>
                      <a:pt x="2907" y="1638"/>
                    </a:cubicBezTo>
                    <a:cubicBezTo>
                      <a:pt x="2928" y="1387"/>
                      <a:pt x="2928" y="1156"/>
                      <a:pt x="2893" y="947"/>
                    </a:cubicBezTo>
                    <a:cubicBezTo>
                      <a:pt x="2865" y="821"/>
                      <a:pt x="2830" y="702"/>
                      <a:pt x="2781" y="611"/>
                    </a:cubicBezTo>
                    <a:cubicBezTo>
                      <a:pt x="2732" y="513"/>
                      <a:pt x="2648" y="416"/>
                      <a:pt x="2522" y="339"/>
                    </a:cubicBezTo>
                    <a:cubicBezTo>
                      <a:pt x="2432" y="262"/>
                      <a:pt x="2306" y="192"/>
                      <a:pt x="2159" y="136"/>
                    </a:cubicBezTo>
                    <a:cubicBezTo>
                      <a:pt x="2013" y="87"/>
                      <a:pt x="1852" y="38"/>
                      <a:pt x="1684" y="18"/>
                    </a:cubicBezTo>
                    <a:cubicBezTo>
                      <a:pt x="1634" y="6"/>
                      <a:pt x="1583" y="1"/>
                      <a:pt x="1530"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7"/>
              <p:cNvSpPr/>
              <p:nvPr/>
            </p:nvSpPr>
            <p:spPr>
              <a:xfrm>
                <a:off x="3896304" y="603211"/>
                <a:ext cx="240571" cy="299030"/>
              </a:xfrm>
              <a:custGeom>
                <a:rect b="b" l="l" r="r" t="t"/>
                <a:pathLst>
                  <a:path extrusionOk="0" h="3908" w="3144">
                    <a:moveTo>
                      <a:pt x="2012" y="823"/>
                    </a:moveTo>
                    <a:cubicBezTo>
                      <a:pt x="2065" y="823"/>
                      <a:pt x="2110" y="833"/>
                      <a:pt x="2145" y="843"/>
                    </a:cubicBezTo>
                    <a:cubicBezTo>
                      <a:pt x="2201" y="864"/>
                      <a:pt x="2236" y="899"/>
                      <a:pt x="2243" y="934"/>
                    </a:cubicBezTo>
                    <a:cubicBezTo>
                      <a:pt x="2250" y="976"/>
                      <a:pt x="2236" y="1031"/>
                      <a:pt x="2187" y="1115"/>
                    </a:cubicBezTo>
                    <a:cubicBezTo>
                      <a:pt x="2145" y="1192"/>
                      <a:pt x="2068" y="1269"/>
                      <a:pt x="1970" y="1360"/>
                    </a:cubicBezTo>
                    <a:cubicBezTo>
                      <a:pt x="1873" y="1444"/>
                      <a:pt x="1754" y="1527"/>
                      <a:pt x="1607" y="1611"/>
                    </a:cubicBezTo>
                    <a:cubicBezTo>
                      <a:pt x="1453" y="1688"/>
                      <a:pt x="1293" y="1772"/>
                      <a:pt x="1104" y="1842"/>
                    </a:cubicBezTo>
                    <a:cubicBezTo>
                      <a:pt x="1146" y="1681"/>
                      <a:pt x="1188" y="1541"/>
                      <a:pt x="1209" y="1402"/>
                    </a:cubicBezTo>
                    <a:cubicBezTo>
                      <a:pt x="1237" y="1262"/>
                      <a:pt x="1272" y="1129"/>
                      <a:pt x="1314" y="1011"/>
                    </a:cubicBezTo>
                    <a:cubicBezTo>
                      <a:pt x="1446" y="948"/>
                      <a:pt x="1558" y="906"/>
                      <a:pt x="1663" y="878"/>
                    </a:cubicBezTo>
                    <a:cubicBezTo>
                      <a:pt x="1768" y="843"/>
                      <a:pt x="1866" y="829"/>
                      <a:pt x="1942" y="829"/>
                    </a:cubicBezTo>
                    <a:cubicBezTo>
                      <a:pt x="1967" y="825"/>
                      <a:pt x="1990" y="823"/>
                      <a:pt x="2012" y="823"/>
                    </a:cubicBezTo>
                    <a:close/>
                    <a:moveTo>
                      <a:pt x="1397" y="2461"/>
                    </a:moveTo>
                    <a:cubicBezTo>
                      <a:pt x="1435" y="2461"/>
                      <a:pt x="1471" y="2464"/>
                      <a:pt x="1502" y="2470"/>
                    </a:cubicBezTo>
                    <a:cubicBezTo>
                      <a:pt x="1572" y="2477"/>
                      <a:pt x="1628" y="2484"/>
                      <a:pt x="1677" y="2512"/>
                    </a:cubicBezTo>
                    <a:cubicBezTo>
                      <a:pt x="1719" y="2540"/>
                      <a:pt x="1747" y="2561"/>
                      <a:pt x="1761" y="2589"/>
                    </a:cubicBezTo>
                    <a:cubicBezTo>
                      <a:pt x="1782" y="2645"/>
                      <a:pt x="1761" y="2694"/>
                      <a:pt x="1719" y="2757"/>
                    </a:cubicBezTo>
                    <a:cubicBezTo>
                      <a:pt x="1677" y="2806"/>
                      <a:pt x="1614" y="2869"/>
                      <a:pt x="1523" y="2931"/>
                    </a:cubicBezTo>
                    <a:cubicBezTo>
                      <a:pt x="1439" y="2980"/>
                      <a:pt x="1335" y="3043"/>
                      <a:pt x="1209" y="3099"/>
                    </a:cubicBezTo>
                    <a:cubicBezTo>
                      <a:pt x="1090" y="3155"/>
                      <a:pt x="950" y="3204"/>
                      <a:pt x="804" y="3239"/>
                    </a:cubicBezTo>
                    <a:cubicBezTo>
                      <a:pt x="825" y="3120"/>
                      <a:pt x="846" y="3008"/>
                      <a:pt x="874" y="2897"/>
                    </a:cubicBezTo>
                    <a:cubicBezTo>
                      <a:pt x="895" y="2778"/>
                      <a:pt x="916" y="2666"/>
                      <a:pt x="930" y="2554"/>
                    </a:cubicBezTo>
                    <a:cubicBezTo>
                      <a:pt x="1048" y="2512"/>
                      <a:pt x="1153" y="2484"/>
                      <a:pt x="1244" y="2477"/>
                    </a:cubicBezTo>
                    <a:cubicBezTo>
                      <a:pt x="1298" y="2466"/>
                      <a:pt x="1349" y="2461"/>
                      <a:pt x="1397" y="2461"/>
                    </a:cubicBezTo>
                    <a:close/>
                    <a:moveTo>
                      <a:pt x="1835" y="0"/>
                    </a:moveTo>
                    <a:cubicBezTo>
                      <a:pt x="1744" y="0"/>
                      <a:pt x="1652" y="3"/>
                      <a:pt x="1558" y="12"/>
                    </a:cubicBezTo>
                    <a:cubicBezTo>
                      <a:pt x="1398" y="33"/>
                      <a:pt x="1237" y="54"/>
                      <a:pt x="1083" y="95"/>
                    </a:cubicBezTo>
                    <a:cubicBezTo>
                      <a:pt x="923" y="130"/>
                      <a:pt x="776" y="172"/>
                      <a:pt x="629" y="221"/>
                    </a:cubicBezTo>
                    <a:cubicBezTo>
                      <a:pt x="475" y="277"/>
                      <a:pt x="357" y="326"/>
                      <a:pt x="245" y="389"/>
                    </a:cubicBezTo>
                    <a:cubicBezTo>
                      <a:pt x="231" y="619"/>
                      <a:pt x="217" y="850"/>
                      <a:pt x="196" y="1094"/>
                    </a:cubicBezTo>
                    <a:cubicBezTo>
                      <a:pt x="182" y="1339"/>
                      <a:pt x="154" y="1583"/>
                      <a:pt x="126" y="1828"/>
                    </a:cubicBezTo>
                    <a:cubicBezTo>
                      <a:pt x="105" y="2072"/>
                      <a:pt x="77" y="2310"/>
                      <a:pt x="49" y="2540"/>
                    </a:cubicBezTo>
                    <a:cubicBezTo>
                      <a:pt x="35" y="2764"/>
                      <a:pt x="14" y="2973"/>
                      <a:pt x="7" y="3148"/>
                    </a:cubicBezTo>
                    <a:cubicBezTo>
                      <a:pt x="0" y="3197"/>
                      <a:pt x="7" y="3246"/>
                      <a:pt x="7" y="3281"/>
                    </a:cubicBezTo>
                    <a:cubicBezTo>
                      <a:pt x="7" y="3316"/>
                      <a:pt x="14" y="3351"/>
                      <a:pt x="35" y="3372"/>
                    </a:cubicBezTo>
                    <a:cubicBezTo>
                      <a:pt x="49" y="3399"/>
                      <a:pt x="70" y="3427"/>
                      <a:pt x="91" y="3455"/>
                    </a:cubicBezTo>
                    <a:lnTo>
                      <a:pt x="182" y="3539"/>
                    </a:lnTo>
                    <a:cubicBezTo>
                      <a:pt x="266" y="3609"/>
                      <a:pt x="350" y="3665"/>
                      <a:pt x="406" y="3707"/>
                    </a:cubicBezTo>
                    <a:cubicBezTo>
                      <a:pt x="468" y="3749"/>
                      <a:pt x="545" y="3798"/>
                      <a:pt x="636" y="3833"/>
                    </a:cubicBezTo>
                    <a:cubicBezTo>
                      <a:pt x="678" y="3854"/>
                      <a:pt x="720" y="3874"/>
                      <a:pt x="755" y="3881"/>
                    </a:cubicBezTo>
                    <a:cubicBezTo>
                      <a:pt x="790" y="3888"/>
                      <a:pt x="825" y="3902"/>
                      <a:pt x="860" y="3902"/>
                    </a:cubicBezTo>
                    <a:cubicBezTo>
                      <a:pt x="877" y="3906"/>
                      <a:pt x="898" y="3908"/>
                      <a:pt x="919" y="3908"/>
                    </a:cubicBezTo>
                    <a:cubicBezTo>
                      <a:pt x="940" y="3908"/>
                      <a:pt x="961" y="3906"/>
                      <a:pt x="978" y="3902"/>
                    </a:cubicBezTo>
                    <a:cubicBezTo>
                      <a:pt x="1013" y="3902"/>
                      <a:pt x="1062" y="3888"/>
                      <a:pt x="1118" y="3874"/>
                    </a:cubicBezTo>
                    <a:cubicBezTo>
                      <a:pt x="1223" y="3847"/>
                      <a:pt x="1335" y="3812"/>
                      <a:pt x="1446" y="3777"/>
                    </a:cubicBezTo>
                    <a:cubicBezTo>
                      <a:pt x="1558" y="3742"/>
                      <a:pt x="1677" y="3700"/>
                      <a:pt x="1789" y="3644"/>
                    </a:cubicBezTo>
                    <a:cubicBezTo>
                      <a:pt x="1900" y="3595"/>
                      <a:pt x="2005" y="3539"/>
                      <a:pt x="2110" y="3483"/>
                    </a:cubicBezTo>
                    <a:cubicBezTo>
                      <a:pt x="2208" y="3420"/>
                      <a:pt x="2292" y="3358"/>
                      <a:pt x="2375" y="3288"/>
                    </a:cubicBezTo>
                    <a:cubicBezTo>
                      <a:pt x="2473" y="3211"/>
                      <a:pt x="2557" y="3113"/>
                      <a:pt x="2606" y="3029"/>
                    </a:cubicBezTo>
                    <a:cubicBezTo>
                      <a:pt x="2662" y="2938"/>
                      <a:pt x="2676" y="2827"/>
                      <a:pt x="2662" y="2694"/>
                    </a:cubicBezTo>
                    <a:cubicBezTo>
                      <a:pt x="2634" y="2582"/>
                      <a:pt x="2592" y="2477"/>
                      <a:pt x="2522" y="2373"/>
                    </a:cubicBezTo>
                    <a:cubicBezTo>
                      <a:pt x="2452" y="2275"/>
                      <a:pt x="2361" y="2191"/>
                      <a:pt x="2271" y="2135"/>
                    </a:cubicBezTo>
                    <a:cubicBezTo>
                      <a:pt x="2361" y="2079"/>
                      <a:pt x="2452" y="2030"/>
                      <a:pt x="2522" y="1974"/>
                    </a:cubicBezTo>
                    <a:lnTo>
                      <a:pt x="2732" y="1821"/>
                    </a:lnTo>
                    <a:cubicBezTo>
                      <a:pt x="2795" y="1765"/>
                      <a:pt x="2850" y="1709"/>
                      <a:pt x="2906" y="1646"/>
                    </a:cubicBezTo>
                    <a:cubicBezTo>
                      <a:pt x="2955" y="1583"/>
                      <a:pt x="3011" y="1513"/>
                      <a:pt x="3046" y="1444"/>
                    </a:cubicBezTo>
                    <a:cubicBezTo>
                      <a:pt x="3081" y="1374"/>
                      <a:pt x="3109" y="1297"/>
                      <a:pt x="3123" y="1220"/>
                    </a:cubicBezTo>
                    <a:cubicBezTo>
                      <a:pt x="3144" y="1143"/>
                      <a:pt x="3144" y="1059"/>
                      <a:pt x="3123" y="976"/>
                    </a:cubicBezTo>
                    <a:cubicBezTo>
                      <a:pt x="3088" y="829"/>
                      <a:pt x="3046" y="682"/>
                      <a:pt x="2976" y="570"/>
                    </a:cubicBezTo>
                    <a:cubicBezTo>
                      <a:pt x="2906" y="459"/>
                      <a:pt x="2829" y="354"/>
                      <a:pt x="2725" y="249"/>
                    </a:cubicBezTo>
                    <a:cubicBezTo>
                      <a:pt x="2641" y="172"/>
                      <a:pt x="2550" y="109"/>
                      <a:pt x="2424" y="74"/>
                    </a:cubicBezTo>
                    <a:cubicBezTo>
                      <a:pt x="2306" y="40"/>
                      <a:pt x="2173" y="12"/>
                      <a:pt x="2026" y="5"/>
                    </a:cubicBezTo>
                    <a:cubicBezTo>
                      <a:pt x="1963" y="2"/>
                      <a:pt x="1899" y="0"/>
                      <a:pt x="1835"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8" name="Google Shape;1848;p37"/>
            <p:cNvGrpSpPr/>
            <p:nvPr/>
          </p:nvGrpSpPr>
          <p:grpSpPr>
            <a:xfrm>
              <a:off x="3439347" y="315658"/>
              <a:ext cx="746192" cy="600128"/>
              <a:chOff x="3439347" y="303108"/>
              <a:chExt cx="746192" cy="600128"/>
            </a:xfrm>
          </p:grpSpPr>
          <p:sp>
            <p:nvSpPr>
              <p:cNvPr id="1849" name="Google Shape;1849;p37"/>
              <p:cNvSpPr/>
              <p:nvPr/>
            </p:nvSpPr>
            <p:spPr>
              <a:xfrm>
                <a:off x="3541420" y="319712"/>
                <a:ext cx="158774" cy="210806"/>
              </a:xfrm>
              <a:custGeom>
                <a:rect b="b" l="l" r="r" t="t"/>
                <a:pathLst>
                  <a:path extrusionOk="0" h="2755" w="2075">
                    <a:moveTo>
                      <a:pt x="1160" y="0"/>
                    </a:moveTo>
                    <a:cubicBezTo>
                      <a:pt x="1118" y="0"/>
                      <a:pt x="1076" y="0"/>
                      <a:pt x="1027" y="7"/>
                    </a:cubicBezTo>
                    <a:cubicBezTo>
                      <a:pt x="985" y="14"/>
                      <a:pt x="943" y="28"/>
                      <a:pt x="901" y="42"/>
                    </a:cubicBezTo>
                    <a:cubicBezTo>
                      <a:pt x="853" y="63"/>
                      <a:pt x="811" y="84"/>
                      <a:pt x="776" y="112"/>
                    </a:cubicBezTo>
                    <a:cubicBezTo>
                      <a:pt x="664" y="189"/>
                      <a:pt x="559" y="294"/>
                      <a:pt x="468" y="413"/>
                    </a:cubicBezTo>
                    <a:cubicBezTo>
                      <a:pt x="378" y="524"/>
                      <a:pt x="308" y="643"/>
                      <a:pt x="238" y="783"/>
                    </a:cubicBezTo>
                    <a:cubicBezTo>
                      <a:pt x="168" y="923"/>
                      <a:pt x="112" y="1062"/>
                      <a:pt x="77" y="1202"/>
                    </a:cubicBezTo>
                    <a:cubicBezTo>
                      <a:pt x="42" y="1342"/>
                      <a:pt x="14" y="1481"/>
                      <a:pt x="7" y="1621"/>
                    </a:cubicBezTo>
                    <a:cubicBezTo>
                      <a:pt x="0" y="1761"/>
                      <a:pt x="7" y="1893"/>
                      <a:pt x="28" y="2019"/>
                    </a:cubicBezTo>
                    <a:cubicBezTo>
                      <a:pt x="49" y="2138"/>
                      <a:pt x="84" y="2250"/>
                      <a:pt x="140" y="2341"/>
                    </a:cubicBezTo>
                    <a:cubicBezTo>
                      <a:pt x="168" y="2403"/>
                      <a:pt x="203" y="2452"/>
                      <a:pt x="252" y="2494"/>
                    </a:cubicBezTo>
                    <a:cubicBezTo>
                      <a:pt x="308" y="2543"/>
                      <a:pt x="357" y="2585"/>
                      <a:pt x="412" y="2613"/>
                    </a:cubicBezTo>
                    <a:cubicBezTo>
                      <a:pt x="559" y="2683"/>
                      <a:pt x="706" y="2725"/>
                      <a:pt x="866" y="2739"/>
                    </a:cubicBezTo>
                    <a:cubicBezTo>
                      <a:pt x="908" y="2749"/>
                      <a:pt x="952" y="2754"/>
                      <a:pt x="995" y="2754"/>
                    </a:cubicBezTo>
                    <a:cubicBezTo>
                      <a:pt x="1038" y="2754"/>
                      <a:pt x="1080" y="2749"/>
                      <a:pt x="1118" y="2739"/>
                    </a:cubicBezTo>
                    <a:cubicBezTo>
                      <a:pt x="1195" y="2732"/>
                      <a:pt x="1272" y="2704"/>
                      <a:pt x="1341" y="2662"/>
                    </a:cubicBezTo>
                    <a:cubicBezTo>
                      <a:pt x="1460" y="2592"/>
                      <a:pt x="1565" y="2494"/>
                      <a:pt x="1656" y="2375"/>
                    </a:cubicBezTo>
                    <a:cubicBezTo>
                      <a:pt x="1761" y="2243"/>
                      <a:pt x="1844" y="2096"/>
                      <a:pt x="1921" y="1914"/>
                    </a:cubicBezTo>
                    <a:cubicBezTo>
                      <a:pt x="1935" y="1859"/>
                      <a:pt x="1949" y="1817"/>
                      <a:pt x="1949" y="1782"/>
                    </a:cubicBezTo>
                    <a:cubicBezTo>
                      <a:pt x="1949" y="1747"/>
                      <a:pt x="1928" y="1705"/>
                      <a:pt x="1893" y="1656"/>
                    </a:cubicBezTo>
                    <a:cubicBezTo>
                      <a:pt x="1879" y="1628"/>
                      <a:pt x="1851" y="1607"/>
                      <a:pt x="1830" y="1579"/>
                    </a:cubicBezTo>
                    <a:cubicBezTo>
                      <a:pt x="1809" y="1551"/>
                      <a:pt x="1789" y="1523"/>
                      <a:pt x="1761" y="1502"/>
                    </a:cubicBezTo>
                    <a:cubicBezTo>
                      <a:pt x="1719" y="1453"/>
                      <a:pt x="1684" y="1432"/>
                      <a:pt x="1642" y="1418"/>
                    </a:cubicBezTo>
                    <a:cubicBezTo>
                      <a:pt x="1621" y="1415"/>
                      <a:pt x="1596" y="1413"/>
                      <a:pt x="1568" y="1413"/>
                    </a:cubicBezTo>
                    <a:cubicBezTo>
                      <a:pt x="1541" y="1413"/>
                      <a:pt x="1509" y="1415"/>
                      <a:pt x="1474" y="1418"/>
                    </a:cubicBezTo>
                    <a:cubicBezTo>
                      <a:pt x="1411" y="1432"/>
                      <a:pt x="1341" y="1439"/>
                      <a:pt x="1265" y="1446"/>
                    </a:cubicBezTo>
                    <a:cubicBezTo>
                      <a:pt x="1188" y="1453"/>
                      <a:pt x="1111" y="1467"/>
                      <a:pt x="1027" y="1481"/>
                    </a:cubicBezTo>
                    <a:cubicBezTo>
                      <a:pt x="985" y="1488"/>
                      <a:pt x="950" y="1488"/>
                      <a:pt x="915" y="1502"/>
                    </a:cubicBezTo>
                    <a:cubicBezTo>
                      <a:pt x="887" y="1502"/>
                      <a:pt x="866" y="1509"/>
                      <a:pt x="839" y="1516"/>
                    </a:cubicBezTo>
                    <a:cubicBezTo>
                      <a:pt x="818" y="1530"/>
                      <a:pt x="804" y="1537"/>
                      <a:pt x="797" y="1551"/>
                    </a:cubicBezTo>
                    <a:cubicBezTo>
                      <a:pt x="783" y="1572"/>
                      <a:pt x="783" y="1586"/>
                      <a:pt x="797" y="1614"/>
                    </a:cubicBezTo>
                    <a:cubicBezTo>
                      <a:pt x="825" y="1726"/>
                      <a:pt x="887" y="1817"/>
                      <a:pt x="950" y="1859"/>
                    </a:cubicBezTo>
                    <a:cubicBezTo>
                      <a:pt x="1007" y="1896"/>
                      <a:pt x="1091" y="1922"/>
                      <a:pt x="1194" y="1922"/>
                    </a:cubicBezTo>
                    <a:cubicBezTo>
                      <a:pt x="1205" y="1922"/>
                      <a:pt x="1217" y="1922"/>
                      <a:pt x="1230" y="1921"/>
                    </a:cubicBezTo>
                    <a:lnTo>
                      <a:pt x="1230" y="1921"/>
                    </a:lnTo>
                    <a:lnTo>
                      <a:pt x="1125" y="2103"/>
                    </a:lnTo>
                    <a:cubicBezTo>
                      <a:pt x="1090" y="2166"/>
                      <a:pt x="1048" y="2208"/>
                      <a:pt x="1013" y="2250"/>
                    </a:cubicBezTo>
                    <a:cubicBezTo>
                      <a:pt x="978" y="2292"/>
                      <a:pt x="943" y="2320"/>
                      <a:pt x="901" y="2341"/>
                    </a:cubicBezTo>
                    <a:cubicBezTo>
                      <a:pt x="881" y="2349"/>
                      <a:pt x="856" y="2352"/>
                      <a:pt x="831" y="2352"/>
                    </a:cubicBezTo>
                    <a:cubicBezTo>
                      <a:pt x="814" y="2352"/>
                      <a:pt x="797" y="2350"/>
                      <a:pt x="783" y="2348"/>
                    </a:cubicBezTo>
                    <a:cubicBezTo>
                      <a:pt x="748" y="2327"/>
                      <a:pt x="713" y="2292"/>
                      <a:pt x="692" y="2236"/>
                    </a:cubicBezTo>
                    <a:cubicBezTo>
                      <a:pt x="664" y="2173"/>
                      <a:pt x="643" y="2096"/>
                      <a:pt x="643" y="2005"/>
                    </a:cubicBezTo>
                    <a:cubicBezTo>
                      <a:pt x="643" y="1921"/>
                      <a:pt x="643" y="1824"/>
                      <a:pt x="664" y="1719"/>
                    </a:cubicBezTo>
                    <a:cubicBezTo>
                      <a:pt x="678" y="1621"/>
                      <a:pt x="706" y="1516"/>
                      <a:pt x="741" y="1418"/>
                    </a:cubicBezTo>
                    <a:cubicBezTo>
                      <a:pt x="776" y="1300"/>
                      <a:pt x="832" y="1188"/>
                      <a:pt x="880" y="1069"/>
                    </a:cubicBezTo>
                    <a:cubicBezTo>
                      <a:pt x="936" y="957"/>
                      <a:pt x="985" y="860"/>
                      <a:pt x="1048" y="776"/>
                    </a:cubicBezTo>
                    <a:cubicBezTo>
                      <a:pt x="1097" y="699"/>
                      <a:pt x="1160" y="629"/>
                      <a:pt x="1216" y="580"/>
                    </a:cubicBezTo>
                    <a:cubicBezTo>
                      <a:pt x="1263" y="545"/>
                      <a:pt x="1304" y="530"/>
                      <a:pt x="1341" y="530"/>
                    </a:cubicBezTo>
                    <a:cubicBezTo>
                      <a:pt x="1349" y="530"/>
                      <a:pt x="1356" y="530"/>
                      <a:pt x="1362" y="531"/>
                    </a:cubicBezTo>
                    <a:cubicBezTo>
                      <a:pt x="1390" y="538"/>
                      <a:pt x="1397" y="559"/>
                      <a:pt x="1404" y="580"/>
                    </a:cubicBezTo>
                    <a:cubicBezTo>
                      <a:pt x="1411" y="608"/>
                      <a:pt x="1425" y="643"/>
                      <a:pt x="1432" y="678"/>
                    </a:cubicBezTo>
                    <a:cubicBezTo>
                      <a:pt x="1439" y="699"/>
                      <a:pt x="1439" y="720"/>
                      <a:pt x="1439" y="741"/>
                    </a:cubicBezTo>
                    <a:lnTo>
                      <a:pt x="1439" y="804"/>
                    </a:lnTo>
                    <a:lnTo>
                      <a:pt x="1439" y="860"/>
                    </a:lnTo>
                    <a:cubicBezTo>
                      <a:pt x="1439" y="881"/>
                      <a:pt x="1446" y="909"/>
                      <a:pt x="1446" y="923"/>
                    </a:cubicBezTo>
                    <a:cubicBezTo>
                      <a:pt x="1460" y="1027"/>
                      <a:pt x="1495" y="1118"/>
                      <a:pt x="1565" y="1181"/>
                    </a:cubicBezTo>
                    <a:cubicBezTo>
                      <a:pt x="1635" y="1237"/>
                      <a:pt x="1740" y="1286"/>
                      <a:pt x="1879" y="1300"/>
                    </a:cubicBezTo>
                    <a:cubicBezTo>
                      <a:pt x="1928" y="1300"/>
                      <a:pt x="1963" y="1300"/>
                      <a:pt x="1984" y="1286"/>
                    </a:cubicBezTo>
                    <a:cubicBezTo>
                      <a:pt x="2005" y="1265"/>
                      <a:pt x="2019" y="1237"/>
                      <a:pt x="2026" y="1209"/>
                    </a:cubicBezTo>
                    <a:cubicBezTo>
                      <a:pt x="2033" y="1174"/>
                      <a:pt x="2040" y="1139"/>
                      <a:pt x="2054" y="1090"/>
                    </a:cubicBezTo>
                    <a:cubicBezTo>
                      <a:pt x="2061" y="1048"/>
                      <a:pt x="2061" y="992"/>
                      <a:pt x="2068" y="943"/>
                    </a:cubicBezTo>
                    <a:cubicBezTo>
                      <a:pt x="2075" y="888"/>
                      <a:pt x="2075" y="839"/>
                      <a:pt x="2075" y="783"/>
                    </a:cubicBezTo>
                    <a:lnTo>
                      <a:pt x="2075" y="643"/>
                    </a:lnTo>
                    <a:cubicBezTo>
                      <a:pt x="2061" y="566"/>
                      <a:pt x="2040" y="489"/>
                      <a:pt x="2019" y="427"/>
                    </a:cubicBezTo>
                    <a:cubicBezTo>
                      <a:pt x="1984" y="357"/>
                      <a:pt x="1935" y="294"/>
                      <a:pt x="1865" y="245"/>
                    </a:cubicBezTo>
                    <a:cubicBezTo>
                      <a:pt x="1830" y="210"/>
                      <a:pt x="1789" y="182"/>
                      <a:pt x="1747" y="154"/>
                    </a:cubicBezTo>
                    <a:cubicBezTo>
                      <a:pt x="1691" y="133"/>
                      <a:pt x="1649" y="105"/>
                      <a:pt x="1600" y="84"/>
                    </a:cubicBezTo>
                    <a:lnTo>
                      <a:pt x="1439" y="35"/>
                    </a:lnTo>
                    <a:lnTo>
                      <a:pt x="1286" y="7"/>
                    </a:lnTo>
                    <a:cubicBezTo>
                      <a:pt x="1237" y="0"/>
                      <a:pt x="1202" y="0"/>
                      <a:pt x="1160"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7"/>
              <p:cNvSpPr/>
              <p:nvPr/>
            </p:nvSpPr>
            <p:spPr>
              <a:xfrm>
                <a:off x="3701722" y="321472"/>
                <a:ext cx="155637" cy="204302"/>
              </a:xfrm>
              <a:custGeom>
                <a:rect b="b" l="l" r="r" t="t"/>
                <a:pathLst>
                  <a:path extrusionOk="0" h="2670" w="2034">
                    <a:moveTo>
                      <a:pt x="1233" y="531"/>
                    </a:moveTo>
                    <a:cubicBezTo>
                      <a:pt x="1247" y="531"/>
                      <a:pt x="1259" y="535"/>
                      <a:pt x="1272" y="543"/>
                    </a:cubicBezTo>
                    <a:cubicBezTo>
                      <a:pt x="1307" y="550"/>
                      <a:pt x="1342" y="592"/>
                      <a:pt x="1363" y="662"/>
                    </a:cubicBezTo>
                    <a:cubicBezTo>
                      <a:pt x="1377" y="732"/>
                      <a:pt x="1391" y="823"/>
                      <a:pt x="1391" y="927"/>
                    </a:cubicBezTo>
                    <a:cubicBezTo>
                      <a:pt x="1391" y="1032"/>
                      <a:pt x="1377" y="1137"/>
                      <a:pt x="1363" y="1249"/>
                    </a:cubicBezTo>
                    <a:cubicBezTo>
                      <a:pt x="1342" y="1361"/>
                      <a:pt x="1328" y="1465"/>
                      <a:pt x="1300" y="1563"/>
                    </a:cubicBezTo>
                    <a:cubicBezTo>
                      <a:pt x="1272" y="1689"/>
                      <a:pt x="1237" y="1794"/>
                      <a:pt x="1195" y="1884"/>
                    </a:cubicBezTo>
                    <a:cubicBezTo>
                      <a:pt x="1153" y="1982"/>
                      <a:pt x="1112" y="2059"/>
                      <a:pt x="1063" y="2129"/>
                    </a:cubicBezTo>
                    <a:cubicBezTo>
                      <a:pt x="1021" y="2199"/>
                      <a:pt x="972" y="2248"/>
                      <a:pt x="923" y="2283"/>
                    </a:cubicBezTo>
                    <a:cubicBezTo>
                      <a:pt x="897" y="2304"/>
                      <a:pt x="871" y="2315"/>
                      <a:pt x="844" y="2315"/>
                    </a:cubicBezTo>
                    <a:cubicBezTo>
                      <a:pt x="829" y="2315"/>
                      <a:pt x="813" y="2311"/>
                      <a:pt x="797" y="2304"/>
                    </a:cubicBezTo>
                    <a:cubicBezTo>
                      <a:pt x="748" y="2297"/>
                      <a:pt x="713" y="2255"/>
                      <a:pt x="692" y="2192"/>
                    </a:cubicBezTo>
                    <a:cubicBezTo>
                      <a:pt x="664" y="2136"/>
                      <a:pt x="644" y="2052"/>
                      <a:pt x="644" y="1968"/>
                    </a:cubicBezTo>
                    <a:cubicBezTo>
                      <a:pt x="637" y="1877"/>
                      <a:pt x="644" y="1787"/>
                      <a:pt x="657" y="1682"/>
                    </a:cubicBezTo>
                    <a:cubicBezTo>
                      <a:pt x="664" y="1570"/>
                      <a:pt x="692" y="1479"/>
                      <a:pt x="713" y="1382"/>
                    </a:cubicBezTo>
                    <a:cubicBezTo>
                      <a:pt x="748" y="1277"/>
                      <a:pt x="783" y="1179"/>
                      <a:pt x="832" y="1074"/>
                    </a:cubicBezTo>
                    <a:cubicBezTo>
                      <a:pt x="874" y="969"/>
                      <a:pt x="923" y="872"/>
                      <a:pt x="979" y="788"/>
                    </a:cubicBezTo>
                    <a:cubicBezTo>
                      <a:pt x="1028" y="697"/>
                      <a:pt x="1084" y="641"/>
                      <a:pt x="1132" y="585"/>
                    </a:cubicBezTo>
                    <a:cubicBezTo>
                      <a:pt x="1171" y="551"/>
                      <a:pt x="1203" y="531"/>
                      <a:pt x="1233" y="531"/>
                    </a:cubicBezTo>
                    <a:close/>
                    <a:moveTo>
                      <a:pt x="1072" y="0"/>
                    </a:moveTo>
                    <a:cubicBezTo>
                      <a:pt x="1015" y="0"/>
                      <a:pt x="957" y="9"/>
                      <a:pt x="902" y="26"/>
                    </a:cubicBezTo>
                    <a:cubicBezTo>
                      <a:pt x="804" y="54"/>
                      <a:pt x="713" y="96"/>
                      <a:pt x="644" y="152"/>
                    </a:cubicBezTo>
                    <a:cubicBezTo>
                      <a:pt x="539" y="236"/>
                      <a:pt x="448" y="341"/>
                      <a:pt x="364" y="459"/>
                    </a:cubicBezTo>
                    <a:cubicBezTo>
                      <a:pt x="287" y="578"/>
                      <a:pt x="217" y="690"/>
                      <a:pt x="169" y="823"/>
                    </a:cubicBezTo>
                    <a:cubicBezTo>
                      <a:pt x="113" y="955"/>
                      <a:pt x="71" y="1088"/>
                      <a:pt x="43" y="1214"/>
                    </a:cubicBezTo>
                    <a:cubicBezTo>
                      <a:pt x="15" y="1347"/>
                      <a:pt x="1" y="1479"/>
                      <a:pt x="1" y="1612"/>
                    </a:cubicBezTo>
                    <a:cubicBezTo>
                      <a:pt x="1" y="1731"/>
                      <a:pt x="8" y="1863"/>
                      <a:pt x="36" y="1975"/>
                    </a:cubicBezTo>
                    <a:cubicBezTo>
                      <a:pt x="64" y="2087"/>
                      <a:pt x="99" y="2192"/>
                      <a:pt x="148" y="2290"/>
                    </a:cubicBezTo>
                    <a:cubicBezTo>
                      <a:pt x="175" y="2345"/>
                      <a:pt x="217" y="2394"/>
                      <a:pt x="273" y="2436"/>
                    </a:cubicBezTo>
                    <a:cubicBezTo>
                      <a:pt x="322" y="2492"/>
                      <a:pt x="378" y="2527"/>
                      <a:pt x="427" y="2555"/>
                    </a:cubicBezTo>
                    <a:cubicBezTo>
                      <a:pt x="490" y="2590"/>
                      <a:pt x="567" y="2611"/>
                      <a:pt x="644" y="2632"/>
                    </a:cubicBezTo>
                    <a:cubicBezTo>
                      <a:pt x="727" y="2646"/>
                      <a:pt x="804" y="2660"/>
                      <a:pt x="881" y="2667"/>
                    </a:cubicBezTo>
                    <a:cubicBezTo>
                      <a:pt x="909" y="2669"/>
                      <a:pt x="936" y="2669"/>
                      <a:pt x="963" y="2669"/>
                    </a:cubicBezTo>
                    <a:cubicBezTo>
                      <a:pt x="1044" y="2669"/>
                      <a:pt x="1120" y="2662"/>
                      <a:pt x="1188" y="2646"/>
                    </a:cubicBezTo>
                    <a:cubicBezTo>
                      <a:pt x="1272" y="2632"/>
                      <a:pt x="1363" y="2590"/>
                      <a:pt x="1440" y="2527"/>
                    </a:cubicBezTo>
                    <a:cubicBezTo>
                      <a:pt x="1566" y="2422"/>
                      <a:pt x="1670" y="2290"/>
                      <a:pt x="1747" y="2143"/>
                    </a:cubicBezTo>
                    <a:cubicBezTo>
                      <a:pt x="1824" y="1982"/>
                      <a:pt x="1894" y="1829"/>
                      <a:pt x="1936" y="1654"/>
                    </a:cubicBezTo>
                    <a:cubicBezTo>
                      <a:pt x="1985" y="1486"/>
                      <a:pt x="2020" y="1312"/>
                      <a:pt x="2027" y="1137"/>
                    </a:cubicBezTo>
                    <a:cubicBezTo>
                      <a:pt x="2034" y="962"/>
                      <a:pt x="2034" y="809"/>
                      <a:pt x="2006" y="655"/>
                    </a:cubicBezTo>
                    <a:cubicBezTo>
                      <a:pt x="1992" y="571"/>
                      <a:pt x="1964" y="494"/>
                      <a:pt x="1929" y="425"/>
                    </a:cubicBezTo>
                    <a:cubicBezTo>
                      <a:pt x="1894" y="348"/>
                      <a:pt x="1845" y="292"/>
                      <a:pt x="1775" y="236"/>
                    </a:cubicBezTo>
                    <a:cubicBezTo>
                      <a:pt x="1705" y="187"/>
                      <a:pt x="1614" y="145"/>
                      <a:pt x="1510" y="96"/>
                    </a:cubicBezTo>
                    <a:cubicBezTo>
                      <a:pt x="1405" y="54"/>
                      <a:pt x="1293" y="26"/>
                      <a:pt x="1181" y="12"/>
                    </a:cubicBezTo>
                    <a:cubicBezTo>
                      <a:pt x="1146" y="4"/>
                      <a:pt x="1109" y="0"/>
                      <a:pt x="1072"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7"/>
              <p:cNvSpPr/>
              <p:nvPr/>
            </p:nvSpPr>
            <p:spPr>
              <a:xfrm>
                <a:off x="3860494" y="321472"/>
                <a:ext cx="156172" cy="204302"/>
              </a:xfrm>
              <a:custGeom>
                <a:rect b="b" l="l" r="r" t="t"/>
                <a:pathLst>
                  <a:path extrusionOk="0" h="2670" w="2041">
                    <a:moveTo>
                      <a:pt x="1239" y="531"/>
                    </a:moveTo>
                    <a:cubicBezTo>
                      <a:pt x="1252" y="531"/>
                      <a:pt x="1266" y="535"/>
                      <a:pt x="1279" y="543"/>
                    </a:cubicBezTo>
                    <a:cubicBezTo>
                      <a:pt x="1314" y="550"/>
                      <a:pt x="1349" y="592"/>
                      <a:pt x="1363" y="662"/>
                    </a:cubicBezTo>
                    <a:cubicBezTo>
                      <a:pt x="1384" y="732"/>
                      <a:pt x="1391" y="823"/>
                      <a:pt x="1391" y="927"/>
                    </a:cubicBezTo>
                    <a:cubicBezTo>
                      <a:pt x="1391" y="1032"/>
                      <a:pt x="1384" y="1137"/>
                      <a:pt x="1363" y="1249"/>
                    </a:cubicBezTo>
                    <a:cubicBezTo>
                      <a:pt x="1349" y="1361"/>
                      <a:pt x="1328" y="1465"/>
                      <a:pt x="1307" y="1563"/>
                    </a:cubicBezTo>
                    <a:cubicBezTo>
                      <a:pt x="1279" y="1689"/>
                      <a:pt x="1244" y="1794"/>
                      <a:pt x="1202" y="1884"/>
                    </a:cubicBezTo>
                    <a:cubicBezTo>
                      <a:pt x="1153" y="1982"/>
                      <a:pt x="1111" y="2059"/>
                      <a:pt x="1069" y="2129"/>
                    </a:cubicBezTo>
                    <a:cubicBezTo>
                      <a:pt x="1027" y="2199"/>
                      <a:pt x="971" y="2248"/>
                      <a:pt x="930" y="2283"/>
                    </a:cubicBezTo>
                    <a:cubicBezTo>
                      <a:pt x="903" y="2304"/>
                      <a:pt x="874" y="2315"/>
                      <a:pt x="846" y="2315"/>
                    </a:cubicBezTo>
                    <a:cubicBezTo>
                      <a:pt x="829" y="2315"/>
                      <a:pt x="813" y="2311"/>
                      <a:pt x="797" y="2304"/>
                    </a:cubicBezTo>
                    <a:cubicBezTo>
                      <a:pt x="755" y="2297"/>
                      <a:pt x="720" y="2255"/>
                      <a:pt x="692" y="2192"/>
                    </a:cubicBezTo>
                    <a:cubicBezTo>
                      <a:pt x="664" y="2136"/>
                      <a:pt x="650" y="2052"/>
                      <a:pt x="650" y="1968"/>
                    </a:cubicBezTo>
                    <a:cubicBezTo>
                      <a:pt x="643" y="1877"/>
                      <a:pt x="650" y="1787"/>
                      <a:pt x="657" y="1682"/>
                    </a:cubicBezTo>
                    <a:cubicBezTo>
                      <a:pt x="664" y="1570"/>
                      <a:pt x="692" y="1479"/>
                      <a:pt x="720" y="1382"/>
                    </a:cubicBezTo>
                    <a:cubicBezTo>
                      <a:pt x="755" y="1277"/>
                      <a:pt x="790" y="1179"/>
                      <a:pt x="832" y="1074"/>
                    </a:cubicBezTo>
                    <a:cubicBezTo>
                      <a:pt x="874" y="969"/>
                      <a:pt x="930" y="872"/>
                      <a:pt x="978" y="788"/>
                    </a:cubicBezTo>
                    <a:cubicBezTo>
                      <a:pt x="1034" y="697"/>
                      <a:pt x="1083" y="641"/>
                      <a:pt x="1139" y="585"/>
                    </a:cubicBezTo>
                    <a:cubicBezTo>
                      <a:pt x="1173" y="551"/>
                      <a:pt x="1207" y="531"/>
                      <a:pt x="1239" y="531"/>
                    </a:cubicBezTo>
                    <a:close/>
                    <a:moveTo>
                      <a:pt x="1076" y="0"/>
                    </a:moveTo>
                    <a:cubicBezTo>
                      <a:pt x="1020" y="0"/>
                      <a:pt x="961" y="9"/>
                      <a:pt x="902" y="26"/>
                    </a:cubicBezTo>
                    <a:cubicBezTo>
                      <a:pt x="804" y="54"/>
                      <a:pt x="720" y="96"/>
                      <a:pt x="650" y="152"/>
                    </a:cubicBezTo>
                    <a:cubicBezTo>
                      <a:pt x="545" y="236"/>
                      <a:pt x="448" y="341"/>
                      <a:pt x="371" y="459"/>
                    </a:cubicBezTo>
                    <a:cubicBezTo>
                      <a:pt x="294" y="578"/>
                      <a:pt x="217" y="690"/>
                      <a:pt x="168" y="823"/>
                    </a:cubicBezTo>
                    <a:cubicBezTo>
                      <a:pt x="112" y="955"/>
                      <a:pt x="70" y="1088"/>
                      <a:pt x="42" y="1214"/>
                    </a:cubicBezTo>
                    <a:cubicBezTo>
                      <a:pt x="21" y="1347"/>
                      <a:pt x="0" y="1479"/>
                      <a:pt x="0" y="1612"/>
                    </a:cubicBezTo>
                    <a:cubicBezTo>
                      <a:pt x="0" y="1731"/>
                      <a:pt x="14" y="1863"/>
                      <a:pt x="35" y="1975"/>
                    </a:cubicBezTo>
                    <a:cubicBezTo>
                      <a:pt x="63" y="2087"/>
                      <a:pt x="98" y="2192"/>
                      <a:pt x="147" y="2290"/>
                    </a:cubicBezTo>
                    <a:cubicBezTo>
                      <a:pt x="175" y="2345"/>
                      <a:pt x="224" y="2394"/>
                      <a:pt x="273" y="2436"/>
                    </a:cubicBezTo>
                    <a:cubicBezTo>
                      <a:pt x="322" y="2492"/>
                      <a:pt x="378" y="2527"/>
                      <a:pt x="434" y="2555"/>
                    </a:cubicBezTo>
                    <a:cubicBezTo>
                      <a:pt x="489" y="2590"/>
                      <a:pt x="566" y="2611"/>
                      <a:pt x="650" y="2632"/>
                    </a:cubicBezTo>
                    <a:cubicBezTo>
                      <a:pt x="727" y="2646"/>
                      <a:pt x="804" y="2660"/>
                      <a:pt x="888" y="2667"/>
                    </a:cubicBezTo>
                    <a:cubicBezTo>
                      <a:pt x="916" y="2669"/>
                      <a:pt x="943" y="2669"/>
                      <a:pt x="970" y="2669"/>
                    </a:cubicBezTo>
                    <a:cubicBezTo>
                      <a:pt x="1050" y="2669"/>
                      <a:pt x="1125" y="2662"/>
                      <a:pt x="1188" y="2646"/>
                    </a:cubicBezTo>
                    <a:cubicBezTo>
                      <a:pt x="1279" y="2632"/>
                      <a:pt x="1363" y="2590"/>
                      <a:pt x="1446" y="2527"/>
                    </a:cubicBezTo>
                    <a:cubicBezTo>
                      <a:pt x="1565" y="2422"/>
                      <a:pt x="1670" y="2290"/>
                      <a:pt x="1747" y="2143"/>
                    </a:cubicBezTo>
                    <a:cubicBezTo>
                      <a:pt x="1831" y="1982"/>
                      <a:pt x="1900" y="1829"/>
                      <a:pt x="1942" y="1654"/>
                    </a:cubicBezTo>
                    <a:cubicBezTo>
                      <a:pt x="1984" y="1486"/>
                      <a:pt x="2019" y="1312"/>
                      <a:pt x="2026" y="1137"/>
                    </a:cubicBezTo>
                    <a:cubicBezTo>
                      <a:pt x="2040" y="962"/>
                      <a:pt x="2040" y="809"/>
                      <a:pt x="2012" y="655"/>
                    </a:cubicBezTo>
                    <a:cubicBezTo>
                      <a:pt x="1991" y="571"/>
                      <a:pt x="1970" y="494"/>
                      <a:pt x="1935" y="425"/>
                    </a:cubicBezTo>
                    <a:cubicBezTo>
                      <a:pt x="1900" y="348"/>
                      <a:pt x="1845" y="292"/>
                      <a:pt x="1775" y="236"/>
                    </a:cubicBezTo>
                    <a:cubicBezTo>
                      <a:pt x="1705" y="187"/>
                      <a:pt x="1621" y="145"/>
                      <a:pt x="1516" y="96"/>
                    </a:cubicBezTo>
                    <a:cubicBezTo>
                      <a:pt x="1411" y="54"/>
                      <a:pt x="1293" y="26"/>
                      <a:pt x="1181" y="12"/>
                    </a:cubicBezTo>
                    <a:cubicBezTo>
                      <a:pt x="1148" y="4"/>
                      <a:pt x="1113" y="0"/>
                      <a:pt x="1076"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7"/>
              <p:cNvSpPr/>
              <p:nvPr/>
            </p:nvSpPr>
            <p:spPr>
              <a:xfrm>
                <a:off x="4017659" y="320554"/>
                <a:ext cx="167879" cy="207745"/>
              </a:xfrm>
              <a:custGeom>
                <a:rect b="b" l="l" r="r" t="t"/>
                <a:pathLst>
                  <a:path extrusionOk="0" h="2715" w="2194">
                    <a:moveTo>
                      <a:pt x="1165" y="612"/>
                    </a:moveTo>
                    <a:cubicBezTo>
                      <a:pt x="1209" y="612"/>
                      <a:pt x="1249" y="618"/>
                      <a:pt x="1285" y="632"/>
                    </a:cubicBezTo>
                    <a:cubicBezTo>
                      <a:pt x="1376" y="667"/>
                      <a:pt x="1439" y="723"/>
                      <a:pt x="1474" y="793"/>
                    </a:cubicBezTo>
                    <a:cubicBezTo>
                      <a:pt x="1509" y="863"/>
                      <a:pt x="1530" y="953"/>
                      <a:pt x="1516" y="1079"/>
                    </a:cubicBezTo>
                    <a:cubicBezTo>
                      <a:pt x="1516" y="1170"/>
                      <a:pt x="1495" y="1261"/>
                      <a:pt x="1460" y="1366"/>
                    </a:cubicBezTo>
                    <a:cubicBezTo>
                      <a:pt x="1425" y="1470"/>
                      <a:pt x="1362" y="1575"/>
                      <a:pt x="1292" y="1680"/>
                    </a:cubicBezTo>
                    <a:cubicBezTo>
                      <a:pt x="1223" y="1785"/>
                      <a:pt x="1125" y="1882"/>
                      <a:pt x="1013" y="1980"/>
                    </a:cubicBezTo>
                    <a:cubicBezTo>
                      <a:pt x="901" y="2064"/>
                      <a:pt x="762" y="2155"/>
                      <a:pt x="601" y="2218"/>
                    </a:cubicBezTo>
                    <a:cubicBezTo>
                      <a:pt x="657" y="1945"/>
                      <a:pt x="706" y="1694"/>
                      <a:pt x="762" y="1428"/>
                    </a:cubicBezTo>
                    <a:cubicBezTo>
                      <a:pt x="817" y="1170"/>
                      <a:pt x="880" y="905"/>
                      <a:pt x="950" y="646"/>
                    </a:cubicBezTo>
                    <a:cubicBezTo>
                      <a:pt x="1029" y="625"/>
                      <a:pt x="1101" y="612"/>
                      <a:pt x="1165" y="612"/>
                    </a:cubicBezTo>
                    <a:close/>
                    <a:moveTo>
                      <a:pt x="1070" y="1"/>
                    </a:moveTo>
                    <a:cubicBezTo>
                      <a:pt x="979" y="1"/>
                      <a:pt x="887" y="9"/>
                      <a:pt x="803" y="24"/>
                    </a:cubicBezTo>
                    <a:cubicBezTo>
                      <a:pt x="692" y="38"/>
                      <a:pt x="580" y="73"/>
                      <a:pt x="475" y="108"/>
                    </a:cubicBezTo>
                    <a:cubicBezTo>
                      <a:pt x="363" y="157"/>
                      <a:pt x="273" y="185"/>
                      <a:pt x="175" y="234"/>
                    </a:cubicBezTo>
                    <a:lnTo>
                      <a:pt x="0" y="2162"/>
                    </a:lnTo>
                    <a:lnTo>
                      <a:pt x="0" y="2281"/>
                    </a:lnTo>
                    <a:cubicBezTo>
                      <a:pt x="7" y="2309"/>
                      <a:pt x="7" y="2337"/>
                      <a:pt x="28" y="2364"/>
                    </a:cubicBezTo>
                    <a:cubicBezTo>
                      <a:pt x="35" y="2385"/>
                      <a:pt x="49" y="2406"/>
                      <a:pt x="70" y="2420"/>
                    </a:cubicBezTo>
                    <a:cubicBezTo>
                      <a:pt x="84" y="2441"/>
                      <a:pt x="112" y="2455"/>
                      <a:pt x="133" y="2476"/>
                    </a:cubicBezTo>
                    <a:cubicBezTo>
                      <a:pt x="189" y="2518"/>
                      <a:pt x="238" y="2546"/>
                      <a:pt x="280" y="2581"/>
                    </a:cubicBezTo>
                    <a:cubicBezTo>
                      <a:pt x="321" y="2616"/>
                      <a:pt x="363" y="2644"/>
                      <a:pt x="426" y="2665"/>
                    </a:cubicBezTo>
                    <a:cubicBezTo>
                      <a:pt x="493" y="2698"/>
                      <a:pt x="557" y="2714"/>
                      <a:pt x="620" y="2714"/>
                    </a:cubicBezTo>
                    <a:cubicBezTo>
                      <a:pt x="663" y="2714"/>
                      <a:pt x="705" y="2707"/>
                      <a:pt x="748" y="2693"/>
                    </a:cubicBezTo>
                    <a:cubicBezTo>
                      <a:pt x="950" y="2644"/>
                      <a:pt x="1132" y="2560"/>
                      <a:pt x="1292" y="2469"/>
                    </a:cubicBezTo>
                    <a:cubicBezTo>
                      <a:pt x="1460" y="2371"/>
                      <a:pt x="1600" y="2267"/>
                      <a:pt x="1712" y="2141"/>
                    </a:cubicBezTo>
                    <a:cubicBezTo>
                      <a:pt x="1830" y="2022"/>
                      <a:pt x="1928" y="1896"/>
                      <a:pt x="1998" y="1757"/>
                    </a:cubicBezTo>
                    <a:cubicBezTo>
                      <a:pt x="2075" y="1617"/>
                      <a:pt x="2131" y="1491"/>
                      <a:pt x="2159" y="1352"/>
                    </a:cubicBezTo>
                    <a:cubicBezTo>
                      <a:pt x="2193" y="1212"/>
                      <a:pt x="2193" y="1079"/>
                      <a:pt x="2186" y="946"/>
                    </a:cubicBezTo>
                    <a:cubicBezTo>
                      <a:pt x="2173" y="814"/>
                      <a:pt x="2131" y="702"/>
                      <a:pt x="2082" y="590"/>
                    </a:cubicBezTo>
                    <a:cubicBezTo>
                      <a:pt x="2019" y="451"/>
                      <a:pt x="1928" y="346"/>
                      <a:pt x="1837" y="255"/>
                    </a:cubicBezTo>
                    <a:cubicBezTo>
                      <a:pt x="1739" y="178"/>
                      <a:pt x="1635" y="122"/>
                      <a:pt x="1523" y="73"/>
                    </a:cubicBezTo>
                    <a:cubicBezTo>
                      <a:pt x="1404" y="31"/>
                      <a:pt x="1285" y="10"/>
                      <a:pt x="1160" y="3"/>
                    </a:cubicBezTo>
                    <a:cubicBezTo>
                      <a:pt x="1130" y="2"/>
                      <a:pt x="1100" y="1"/>
                      <a:pt x="107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7"/>
              <p:cNvSpPr/>
              <p:nvPr/>
            </p:nvSpPr>
            <p:spPr>
              <a:xfrm>
                <a:off x="3524816" y="303108"/>
                <a:ext cx="158850" cy="210806"/>
              </a:xfrm>
              <a:custGeom>
                <a:rect b="b" l="l" r="r" t="t"/>
                <a:pathLst>
                  <a:path extrusionOk="0" h="2755" w="2076">
                    <a:moveTo>
                      <a:pt x="1160" y="1"/>
                    </a:moveTo>
                    <a:cubicBezTo>
                      <a:pt x="1118" y="1"/>
                      <a:pt x="1070" y="1"/>
                      <a:pt x="1028" y="8"/>
                    </a:cubicBezTo>
                    <a:cubicBezTo>
                      <a:pt x="986" y="15"/>
                      <a:pt x="944" y="22"/>
                      <a:pt x="895" y="43"/>
                    </a:cubicBezTo>
                    <a:cubicBezTo>
                      <a:pt x="853" y="57"/>
                      <a:pt x="811" y="85"/>
                      <a:pt x="776" y="113"/>
                    </a:cubicBezTo>
                    <a:cubicBezTo>
                      <a:pt x="664" y="190"/>
                      <a:pt x="560" y="294"/>
                      <a:pt x="469" y="406"/>
                    </a:cubicBezTo>
                    <a:cubicBezTo>
                      <a:pt x="371" y="525"/>
                      <a:pt x="301" y="644"/>
                      <a:pt x="231" y="783"/>
                    </a:cubicBezTo>
                    <a:cubicBezTo>
                      <a:pt x="161" y="923"/>
                      <a:pt x="113" y="1063"/>
                      <a:pt x="78" y="1202"/>
                    </a:cubicBezTo>
                    <a:cubicBezTo>
                      <a:pt x="43" y="1342"/>
                      <a:pt x="15" y="1482"/>
                      <a:pt x="8" y="1622"/>
                    </a:cubicBezTo>
                    <a:cubicBezTo>
                      <a:pt x="1" y="1761"/>
                      <a:pt x="8" y="1894"/>
                      <a:pt x="22" y="2013"/>
                    </a:cubicBezTo>
                    <a:cubicBezTo>
                      <a:pt x="50" y="2138"/>
                      <a:pt x="85" y="2250"/>
                      <a:pt x="140" y="2341"/>
                    </a:cubicBezTo>
                    <a:cubicBezTo>
                      <a:pt x="161" y="2397"/>
                      <a:pt x="196" y="2453"/>
                      <a:pt x="252" y="2495"/>
                    </a:cubicBezTo>
                    <a:cubicBezTo>
                      <a:pt x="301" y="2537"/>
                      <a:pt x="357" y="2585"/>
                      <a:pt x="406" y="2606"/>
                    </a:cubicBezTo>
                    <a:cubicBezTo>
                      <a:pt x="560" y="2676"/>
                      <a:pt x="706" y="2725"/>
                      <a:pt x="860" y="2739"/>
                    </a:cubicBezTo>
                    <a:cubicBezTo>
                      <a:pt x="905" y="2750"/>
                      <a:pt x="949" y="2755"/>
                      <a:pt x="992" y="2755"/>
                    </a:cubicBezTo>
                    <a:cubicBezTo>
                      <a:pt x="1035" y="2755"/>
                      <a:pt x="1076" y="2750"/>
                      <a:pt x="1118" y="2739"/>
                    </a:cubicBezTo>
                    <a:cubicBezTo>
                      <a:pt x="1195" y="2732"/>
                      <a:pt x="1272" y="2704"/>
                      <a:pt x="1342" y="2662"/>
                    </a:cubicBezTo>
                    <a:cubicBezTo>
                      <a:pt x="1454" y="2592"/>
                      <a:pt x="1558" y="2495"/>
                      <a:pt x="1656" y="2376"/>
                    </a:cubicBezTo>
                    <a:cubicBezTo>
                      <a:pt x="1761" y="2243"/>
                      <a:pt x="1838" y="2097"/>
                      <a:pt x="1922" y="1908"/>
                    </a:cubicBezTo>
                    <a:cubicBezTo>
                      <a:pt x="1936" y="1859"/>
                      <a:pt x="1943" y="1817"/>
                      <a:pt x="1943" y="1782"/>
                    </a:cubicBezTo>
                    <a:cubicBezTo>
                      <a:pt x="1943" y="1747"/>
                      <a:pt x="1929" y="1698"/>
                      <a:pt x="1894" y="1656"/>
                    </a:cubicBezTo>
                    <a:cubicBezTo>
                      <a:pt x="1873" y="1629"/>
                      <a:pt x="1852" y="1601"/>
                      <a:pt x="1831" y="1580"/>
                    </a:cubicBezTo>
                    <a:cubicBezTo>
                      <a:pt x="1803" y="1552"/>
                      <a:pt x="1789" y="1524"/>
                      <a:pt x="1761" y="1496"/>
                    </a:cubicBezTo>
                    <a:cubicBezTo>
                      <a:pt x="1719" y="1454"/>
                      <a:pt x="1684" y="1426"/>
                      <a:pt x="1642" y="1419"/>
                    </a:cubicBezTo>
                    <a:cubicBezTo>
                      <a:pt x="1618" y="1415"/>
                      <a:pt x="1593" y="1414"/>
                      <a:pt x="1566" y="1414"/>
                    </a:cubicBezTo>
                    <a:cubicBezTo>
                      <a:pt x="1539" y="1414"/>
                      <a:pt x="1510" y="1415"/>
                      <a:pt x="1475" y="1419"/>
                    </a:cubicBezTo>
                    <a:cubicBezTo>
                      <a:pt x="1412" y="1426"/>
                      <a:pt x="1342" y="1440"/>
                      <a:pt x="1265" y="1447"/>
                    </a:cubicBezTo>
                    <a:cubicBezTo>
                      <a:pt x="1188" y="1454"/>
                      <a:pt x="1104" y="1461"/>
                      <a:pt x="1028" y="1482"/>
                    </a:cubicBezTo>
                    <a:cubicBezTo>
                      <a:pt x="986" y="1489"/>
                      <a:pt x="951" y="1489"/>
                      <a:pt x="916" y="1496"/>
                    </a:cubicBezTo>
                    <a:cubicBezTo>
                      <a:pt x="888" y="1496"/>
                      <a:pt x="860" y="1510"/>
                      <a:pt x="839" y="1517"/>
                    </a:cubicBezTo>
                    <a:cubicBezTo>
                      <a:pt x="818" y="1524"/>
                      <a:pt x="804" y="1531"/>
                      <a:pt x="790" y="1552"/>
                    </a:cubicBezTo>
                    <a:cubicBezTo>
                      <a:pt x="783" y="1573"/>
                      <a:pt x="783" y="1587"/>
                      <a:pt x="790" y="1615"/>
                    </a:cubicBezTo>
                    <a:cubicBezTo>
                      <a:pt x="825" y="1726"/>
                      <a:pt x="888" y="1810"/>
                      <a:pt x="951" y="1859"/>
                    </a:cubicBezTo>
                    <a:cubicBezTo>
                      <a:pt x="1007" y="1897"/>
                      <a:pt x="1086" y="1923"/>
                      <a:pt x="1192" y="1923"/>
                    </a:cubicBezTo>
                    <a:cubicBezTo>
                      <a:pt x="1205" y="1923"/>
                      <a:pt x="1217" y="1923"/>
                      <a:pt x="1230" y="1922"/>
                    </a:cubicBezTo>
                    <a:lnTo>
                      <a:pt x="1230" y="1922"/>
                    </a:lnTo>
                    <a:lnTo>
                      <a:pt x="1125" y="2103"/>
                    </a:lnTo>
                    <a:cubicBezTo>
                      <a:pt x="1090" y="2159"/>
                      <a:pt x="1049" y="2208"/>
                      <a:pt x="1014" y="2250"/>
                    </a:cubicBezTo>
                    <a:cubicBezTo>
                      <a:pt x="979" y="2292"/>
                      <a:pt x="944" y="2320"/>
                      <a:pt x="895" y="2334"/>
                    </a:cubicBezTo>
                    <a:cubicBezTo>
                      <a:pt x="873" y="2347"/>
                      <a:pt x="848" y="2352"/>
                      <a:pt x="824" y="2352"/>
                    </a:cubicBezTo>
                    <a:cubicBezTo>
                      <a:pt x="810" y="2352"/>
                      <a:pt x="796" y="2351"/>
                      <a:pt x="783" y="2348"/>
                    </a:cubicBezTo>
                    <a:cubicBezTo>
                      <a:pt x="748" y="2327"/>
                      <a:pt x="713" y="2292"/>
                      <a:pt x="685" y="2229"/>
                    </a:cubicBezTo>
                    <a:cubicBezTo>
                      <a:pt x="664" y="2173"/>
                      <a:pt x="643" y="2097"/>
                      <a:pt x="643" y="2006"/>
                    </a:cubicBezTo>
                    <a:cubicBezTo>
                      <a:pt x="643" y="1922"/>
                      <a:pt x="643" y="1824"/>
                      <a:pt x="664" y="1719"/>
                    </a:cubicBezTo>
                    <a:cubicBezTo>
                      <a:pt x="678" y="1622"/>
                      <a:pt x="706" y="1517"/>
                      <a:pt x="741" y="1419"/>
                    </a:cubicBezTo>
                    <a:cubicBezTo>
                      <a:pt x="776" y="1300"/>
                      <a:pt x="825" y="1188"/>
                      <a:pt x="881" y="1070"/>
                    </a:cubicBezTo>
                    <a:cubicBezTo>
                      <a:pt x="930" y="958"/>
                      <a:pt x="986" y="860"/>
                      <a:pt x="1049" y="776"/>
                    </a:cubicBezTo>
                    <a:cubicBezTo>
                      <a:pt x="1097" y="692"/>
                      <a:pt x="1160" y="623"/>
                      <a:pt x="1209" y="581"/>
                    </a:cubicBezTo>
                    <a:cubicBezTo>
                      <a:pt x="1262" y="546"/>
                      <a:pt x="1300" y="530"/>
                      <a:pt x="1340" y="530"/>
                    </a:cubicBezTo>
                    <a:cubicBezTo>
                      <a:pt x="1347" y="530"/>
                      <a:pt x="1355" y="531"/>
                      <a:pt x="1363" y="532"/>
                    </a:cubicBezTo>
                    <a:cubicBezTo>
                      <a:pt x="1384" y="539"/>
                      <a:pt x="1398" y="553"/>
                      <a:pt x="1405" y="581"/>
                    </a:cubicBezTo>
                    <a:cubicBezTo>
                      <a:pt x="1412" y="609"/>
                      <a:pt x="1419" y="644"/>
                      <a:pt x="1433" y="679"/>
                    </a:cubicBezTo>
                    <a:cubicBezTo>
                      <a:pt x="1440" y="692"/>
                      <a:pt x="1440" y="720"/>
                      <a:pt x="1440" y="741"/>
                    </a:cubicBezTo>
                    <a:lnTo>
                      <a:pt x="1440" y="797"/>
                    </a:lnTo>
                    <a:lnTo>
                      <a:pt x="1440" y="860"/>
                    </a:lnTo>
                    <a:cubicBezTo>
                      <a:pt x="1440" y="881"/>
                      <a:pt x="1447" y="902"/>
                      <a:pt x="1447" y="923"/>
                    </a:cubicBezTo>
                    <a:cubicBezTo>
                      <a:pt x="1454" y="1028"/>
                      <a:pt x="1489" y="1112"/>
                      <a:pt x="1558" y="1174"/>
                    </a:cubicBezTo>
                    <a:cubicBezTo>
                      <a:pt x="1628" y="1237"/>
                      <a:pt x="1733" y="1279"/>
                      <a:pt x="1873" y="1300"/>
                    </a:cubicBezTo>
                    <a:cubicBezTo>
                      <a:pt x="1929" y="1300"/>
                      <a:pt x="1964" y="1300"/>
                      <a:pt x="1978" y="1279"/>
                    </a:cubicBezTo>
                    <a:cubicBezTo>
                      <a:pt x="2006" y="1265"/>
                      <a:pt x="2013" y="1237"/>
                      <a:pt x="2026" y="1209"/>
                    </a:cubicBezTo>
                    <a:cubicBezTo>
                      <a:pt x="2033" y="1174"/>
                      <a:pt x="2040" y="1140"/>
                      <a:pt x="2047" y="1091"/>
                    </a:cubicBezTo>
                    <a:cubicBezTo>
                      <a:pt x="2061" y="1042"/>
                      <a:pt x="2061" y="993"/>
                      <a:pt x="2068" y="937"/>
                    </a:cubicBezTo>
                    <a:cubicBezTo>
                      <a:pt x="2075" y="888"/>
                      <a:pt x="2075" y="832"/>
                      <a:pt x="2075" y="783"/>
                    </a:cubicBezTo>
                    <a:lnTo>
                      <a:pt x="2075" y="644"/>
                    </a:lnTo>
                    <a:cubicBezTo>
                      <a:pt x="2061" y="567"/>
                      <a:pt x="2040" y="483"/>
                      <a:pt x="2013" y="427"/>
                    </a:cubicBezTo>
                    <a:cubicBezTo>
                      <a:pt x="1978" y="357"/>
                      <a:pt x="1936" y="294"/>
                      <a:pt x="1866" y="238"/>
                    </a:cubicBezTo>
                    <a:cubicBezTo>
                      <a:pt x="1831" y="204"/>
                      <a:pt x="1789" y="183"/>
                      <a:pt x="1747" y="155"/>
                    </a:cubicBezTo>
                    <a:cubicBezTo>
                      <a:pt x="1691" y="127"/>
                      <a:pt x="1649" y="106"/>
                      <a:pt x="1593" y="85"/>
                    </a:cubicBezTo>
                    <a:lnTo>
                      <a:pt x="1440" y="36"/>
                    </a:lnTo>
                    <a:lnTo>
                      <a:pt x="1279" y="8"/>
                    </a:lnTo>
                    <a:cubicBezTo>
                      <a:pt x="1237" y="1"/>
                      <a:pt x="1202" y="1"/>
                      <a:pt x="116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7"/>
              <p:cNvSpPr/>
              <p:nvPr/>
            </p:nvSpPr>
            <p:spPr>
              <a:xfrm>
                <a:off x="3684659" y="304868"/>
                <a:ext cx="156172" cy="204302"/>
              </a:xfrm>
              <a:custGeom>
                <a:rect b="b" l="l" r="r" t="t"/>
                <a:pathLst>
                  <a:path extrusionOk="0" h="2670" w="2041">
                    <a:moveTo>
                      <a:pt x="1240" y="531"/>
                    </a:moveTo>
                    <a:cubicBezTo>
                      <a:pt x="1253" y="531"/>
                      <a:pt x="1266" y="535"/>
                      <a:pt x="1279" y="544"/>
                    </a:cubicBezTo>
                    <a:cubicBezTo>
                      <a:pt x="1314" y="551"/>
                      <a:pt x="1348" y="593"/>
                      <a:pt x="1369" y="662"/>
                    </a:cubicBezTo>
                    <a:cubicBezTo>
                      <a:pt x="1383" y="732"/>
                      <a:pt x="1390" y="823"/>
                      <a:pt x="1390" y="928"/>
                    </a:cubicBezTo>
                    <a:cubicBezTo>
                      <a:pt x="1390" y="1033"/>
                      <a:pt x="1383" y="1137"/>
                      <a:pt x="1369" y="1249"/>
                    </a:cubicBezTo>
                    <a:cubicBezTo>
                      <a:pt x="1348" y="1361"/>
                      <a:pt x="1335" y="1466"/>
                      <a:pt x="1307" y="1564"/>
                    </a:cubicBezTo>
                    <a:cubicBezTo>
                      <a:pt x="1279" y="1682"/>
                      <a:pt x="1244" y="1787"/>
                      <a:pt x="1202" y="1885"/>
                    </a:cubicBezTo>
                    <a:cubicBezTo>
                      <a:pt x="1160" y="1983"/>
                      <a:pt x="1111" y="2060"/>
                      <a:pt x="1069" y="2129"/>
                    </a:cubicBezTo>
                    <a:cubicBezTo>
                      <a:pt x="1027" y="2199"/>
                      <a:pt x="971" y="2241"/>
                      <a:pt x="929" y="2276"/>
                    </a:cubicBezTo>
                    <a:cubicBezTo>
                      <a:pt x="901" y="2300"/>
                      <a:pt x="872" y="2314"/>
                      <a:pt x="842" y="2314"/>
                    </a:cubicBezTo>
                    <a:cubicBezTo>
                      <a:pt x="827" y="2314"/>
                      <a:pt x="812" y="2311"/>
                      <a:pt x="797" y="2304"/>
                    </a:cubicBezTo>
                    <a:cubicBezTo>
                      <a:pt x="755" y="2297"/>
                      <a:pt x="720" y="2255"/>
                      <a:pt x="692" y="2192"/>
                    </a:cubicBezTo>
                    <a:cubicBezTo>
                      <a:pt x="671" y="2129"/>
                      <a:pt x="650" y="2053"/>
                      <a:pt x="650" y="1962"/>
                    </a:cubicBezTo>
                    <a:cubicBezTo>
                      <a:pt x="643" y="1878"/>
                      <a:pt x="650" y="1780"/>
                      <a:pt x="657" y="1675"/>
                    </a:cubicBezTo>
                    <a:cubicBezTo>
                      <a:pt x="671" y="1571"/>
                      <a:pt x="692" y="1473"/>
                      <a:pt x="720" y="1382"/>
                    </a:cubicBezTo>
                    <a:cubicBezTo>
                      <a:pt x="755" y="1277"/>
                      <a:pt x="790" y="1179"/>
                      <a:pt x="832" y="1075"/>
                    </a:cubicBezTo>
                    <a:cubicBezTo>
                      <a:pt x="880" y="970"/>
                      <a:pt x="929" y="872"/>
                      <a:pt x="985" y="788"/>
                    </a:cubicBezTo>
                    <a:cubicBezTo>
                      <a:pt x="1034" y="697"/>
                      <a:pt x="1090" y="635"/>
                      <a:pt x="1139" y="586"/>
                    </a:cubicBezTo>
                    <a:cubicBezTo>
                      <a:pt x="1178" y="552"/>
                      <a:pt x="1210" y="531"/>
                      <a:pt x="1240" y="531"/>
                    </a:cubicBezTo>
                    <a:close/>
                    <a:moveTo>
                      <a:pt x="1076" y="1"/>
                    </a:moveTo>
                    <a:cubicBezTo>
                      <a:pt x="1020" y="1"/>
                      <a:pt x="961" y="10"/>
                      <a:pt x="901" y="27"/>
                    </a:cubicBezTo>
                    <a:cubicBezTo>
                      <a:pt x="811" y="55"/>
                      <a:pt x="720" y="97"/>
                      <a:pt x="650" y="153"/>
                    </a:cubicBezTo>
                    <a:cubicBezTo>
                      <a:pt x="545" y="236"/>
                      <a:pt x="447" y="341"/>
                      <a:pt x="371" y="453"/>
                    </a:cubicBezTo>
                    <a:cubicBezTo>
                      <a:pt x="294" y="579"/>
                      <a:pt x="224" y="690"/>
                      <a:pt x="168" y="823"/>
                    </a:cubicBezTo>
                    <a:cubicBezTo>
                      <a:pt x="119" y="956"/>
                      <a:pt x="70" y="1082"/>
                      <a:pt x="49" y="1214"/>
                    </a:cubicBezTo>
                    <a:cubicBezTo>
                      <a:pt x="21" y="1347"/>
                      <a:pt x="0" y="1480"/>
                      <a:pt x="0" y="1606"/>
                    </a:cubicBezTo>
                    <a:cubicBezTo>
                      <a:pt x="0" y="1731"/>
                      <a:pt x="14" y="1864"/>
                      <a:pt x="42" y="1976"/>
                    </a:cubicBezTo>
                    <a:cubicBezTo>
                      <a:pt x="63" y="2087"/>
                      <a:pt x="98" y="2192"/>
                      <a:pt x="154" y="2290"/>
                    </a:cubicBezTo>
                    <a:cubicBezTo>
                      <a:pt x="182" y="2339"/>
                      <a:pt x="224" y="2395"/>
                      <a:pt x="273" y="2437"/>
                    </a:cubicBezTo>
                    <a:cubicBezTo>
                      <a:pt x="329" y="2493"/>
                      <a:pt x="378" y="2528"/>
                      <a:pt x="433" y="2549"/>
                    </a:cubicBezTo>
                    <a:cubicBezTo>
                      <a:pt x="496" y="2583"/>
                      <a:pt x="573" y="2611"/>
                      <a:pt x="650" y="2632"/>
                    </a:cubicBezTo>
                    <a:cubicBezTo>
                      <a:pt x="727" y="2646"/>
                      <a:pt x="811" y="2653"/>
                      <a:pt x="887" y="2667"/>
                    </a:cubicBezTo>
                    <a:cubicBezTo>
                      <a:pt x="915" y="2669"/>
                      <a:pt x="943" y="2670"/>
                      <a:pt x="970" y="2670"/>
                    </a:cubicBezTo>
                    <a:cubicBezTo>
                      <a:pt x="1051" y="2670"/>
                      <a:pt x="1127" y="2662"/>
                      <a:pt x="1195" y="2646"/>
                    </a:cubicBezTo>
                    <a:cubicBezTo>
                      <a:pt x="1279" y="2632"/>
                      <a:pt x="1369" y="2583"/>
                      <a:pt x="1446" y="2528"/>
                    </a:cubicBezTo>
                    <a:cubicBezTo>
                      <a:pt x="1565" y="2423"/>
                      <a:pt x="1670" y="2290"/>
                      <a:pt x="1754" y="2143"/>
                    </a:cubicBezTo>
                    <a:cubicBezTo>
                      <a:pt x="1830" y="1983"/>
                      <a:pt x="1900" y="1829"/>
                      <a:pt x="1942" y="1654"/>
                    </a:cubicBezTo>
                    <a:cubicBezTo>
                      <a:pt x="1984" y="1487"/>
                      <a:pt x="2019" y="1312"/>
                      <a:pt x="2033" y="1137"/>
                    </a:cubicBezTo>
                    <a:cubicBezTo>
                      <a:pt x="2040" y="963"/>
                      <a:pt x="2040" y="802"/>
                      <a:pt x="2012" y="656"/>
                    </a:cubicBezTo>
                    <a:cubicBezTo>
                      <a:pt x="1998" y="572"/>
                      <a:pt x="1970" y="488"/>
                      <a:pt x="1935" y="418"/>
                    </a:cubicBezTo>
                    <a:cubicBezTo>
                      <a:pt x="1900" y="348"/>
                      <a:pt x="1844" y="292"/>
                      <a:pt x="1775" y="236"/>
                    </a:cubicBezTo>
                    <a:cubicBezTo>
                      <a:pt x="1705" y="187"/>
                      <a:pt x="1621" y="139"/>
                      <a:pt x="1516" y="97"/>
                    </a:cubicBezTo>
                    <a:cubicBezTo>
                      <a:pt x="1411" y="55"/>
                      <a:pt x="1300" y="27"/>
                      <a:pt x="1181" y="13"/>
                    </a:cubicBezTo>
                    <a:cubicBezTo>
                      <a:pt x="1148" y="5"/>
                      <a:pt x="1113" y="1"/>
                      <a:pt x="1076"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7"/>
              <p:cNvSpPr/>
              <p:nvPr/>
            </p:nvSpPr>
            <p:spPr>
              <a:xfrm>
                <a:off x="3843890" y="304868"/>
                <a:ext cx="155637" cy="204302"/>
              </a:xfrm>
              <a:custGeom>
                <a:rect b="b" l="l" r="r" t="t"/>
                <a:pathLst>
                  <a:path extrusionOk="0" h="2670" w="2034">
                    <a:moveTo>
                      <a:pt x="1236" y="531"/>
                    </a:moveTo>
                    <a:cubicBezTo>
                      <a:pt x="1250" y="531"/>
                      <a:pt x="1264" y="535"/>
                      <a:pt x="1279" y="544"/>
                    </a:cubicBezTo>
                    <a:cubicBezTo>
                      <a:pt x="1314" y="551"/>
                      <a:pt x="1349" y="593"/>
                      <a:pt x="1363" y="662"/>
                    </a:cubicBezTo>
                    <a:cubicBezTo>
                      <a:pt x="1384" y="732"/>
                      <a:pt x="1391" y="823"/>
                      <a:pt x="1391" y="928"/>
                    </a:cubicBezTo>
                    <a:cubicBezTo>
                      <a:pt x="1391" y="1033"/>
                      <a:pt x="1384" y="1137"/>
                      <a:pt x="1363" y="1249"/>
                    </a:cubicBezTo>
                    <a:cubicBezTo>
                      <a:pt x="1349" y="1361"/>
                      <a:pt x="1328" y="1466"/>
                      <a:pt x="1300" y="1564"/>
                    </a:cubicBezTo>
                    <a:cubicBezTo>
                      <a:pt x="1279" y="1682"/>
                      <a:pt x="1244" y="1787"/>
                      <a:pt x="1195" y="1885"/>
                    </a:cubicBezTo>
                    <a:cubicBezTo>
                      <a:pt x="1153" y="1983"/>
                      <a:pt x="1112" y="2060"/>
                      <a:pt x="1070" y="2129"/>
                    </a:cubicBezTo>
                    <a:cubicBezTo>
                      <a:pt x="1021" y="2199"/>
                      <a:pt x="972" y="2241"/>
                      <a:pt x="930" y="2276"/>
                    </a:cubicBezTo>
                    <a:cubicBezTo>
                      <a:pt x="897" y="2300"/>
                      <a:pt x="867" y="2314"/>
                      <a:pt x="838" y="2314"/>
                    </a:cubicBezTo>
                    <a:cubicBezTo>
                      <a:pt x="824" y="2314"/>
                      <a:pt x="811" y="2311"/>
                      <a:pt x="797" y="2304"/>
                    </a:cubicBezTo>
                    <a:cubicBezTo>
                      <a:pt x="755" y="2297"/>
                      <a:pt x="720" y="2255"/>
                      <a:pt x="692" y="2192"/>
                    </a:cubicBezTo>
                    <a:cubicBezTo>
                      <a:pt x="665" y="2129"/>
                      <a:pt x="651" y="2053"/>
                      <a:pt x="651" y="1962"/>
                    </a:cubicBezTo>
                    <a:cubicBezTo>
                      <a:pt x="637" y="1878"/>
                      <a:pt x="651" y="1780"/>
                      <a:pt x="658" y="1675"/>
                    </a:cubicBezTo>
                    <a:cubicBezTo>
                      <a:pt x="665" y="1571"/>
                      <a:pt x="692" y="1473"/>
                      <a:pt x="720" y="1382"/>
                    </a:cubicBezTo>
                    <a:cubicBezTo>
                      <a:pt x="755" y="1277"/>
                      <a:pt x="790" y="1179"/>
                      <a:pt x="832" y="1075"/>
                    </a:cubicBezTo>
                    <a:cubicBezTo>
                      <a:pt x="874" y="970"/>
                      <a:pt x="930" y="872"/>
                      <a:pt x="979" y="788"/>
                    </a:cubicBezTo>
                    <a:cubicBezTo>
                      <a:pt x="1035" y="697"/>
                      <a:pt x="1084" y="635"/>
                      <a:pt x="1140" y="586"/>
                    </a:cubicBezTo>
                    <a:cubicBezTo>
                      <a:pt x="1173" y="552"/>
                      <a:pt x="1204" y="531"/>
                      <a:pt x="1236" y="531"/>
                    </a:cubicBezTo>
                    <a:close/>
                    <a:moveTo>
                      <a:pt x="1074" y="1"/>
                    </a:moveTo>
                    <a:cubicBezTo>
                      <a:pt x="1018" y="1"/>
                      <a:pt x="961" y="10"/>
                      <a:pt x="902" y="27"/>
                    </a:cubicBezTo>
                    <a:cubicBezTo>
                      <a:pt x="804" y="55"/>
                      <a:pt x="713" y="97"/>
                      <a:pt x="651" y="153"/>
                    </a:cubicBezTo>
                    <a:cubicBezTo>
                      <a:pt x="539" y="236"/>
                      <a:pt x="448" y="341"/>
                      <a:pt x="364" y="453"/>
                    </a:cubicBezTo>
                    <a:cubicBezTo>
                      <a:pt x="287" y="579"/>
                      <a:pt x="217" y="690"/>
                      <a:pt x="169" y="823"/>
                    </a:cubicBezTo>
                    <a:cubicBezTo>
                      <a:pt x="113" y="956"/>
                      <a:pt x="71" y="1082"/>
                      <a:pt x="43" y="1214"/>
                    </a:cubicBezTo>
                    <a:cubicBezTo>
                      <a:pt x="15" y="1347"/>
                      <a:pt x="1" y="1480"/>
                      <a:pt x="1" y="1606"/>
                    </a:cubicBezTo>
                    <a:cubicBezTo>
                      <a:pt x="1" y="1731"/>
                      <a:pt x="8" y="1864"/>
                      <a:pt x="36" y="1976"/>
                    </a:cubicBezTo>
                    <a:cubicBezTo>
                      <a:pt x="64" y="2087"/>
                      <a:pt x="99" y="2192"/>
                      <a:pt x="148" y="2290"/>
                    </a:cubicBezTo>
                    <a:cubicBezTo>
                      <a:pt x="176" y="2339"/>
                      <a:pt x="217" y="2395"/>
                      <a:pt x="273" y="2437"/>
                    </a:cubicBezTo>
                    <a:cubicBezTo>
                      <a:pt x="322" y="2493"/>
                      <a:pt x="378" y="2528"/>
                      <a:pt x="427" y="2549"/>
                    </a:cubicBezTo>
                    <a:cubicBezTo>
                      <a:pt x="490" y="2583"/>
                      <a:pt x="567" y="2611"/>
                      <a:pt x="651" y="2632"/>
                    </a:cubicBezTo>
                    <a:cubicBezTo>
                      <a:pt x="727" y="2646"/>
                      <a:pt x="804" y="2653"/>
                      <a:pt x="881" y="2667"/>
                    </a:cubicBezTo>
                    <a:cubicBezTo>
                      <a:pt x="911" y="2669"/>
                      <a:pt x="940" y="2670"/>
                      <a:pt x="967" y="2670"/>
                    </a:cubicBezTo>
                    <a:cubicBezTo>
                      <a:pt x="1051" y="2670"/>
                      <a:pt x="1126" y="2662"/>
                      <a:pt x="1188" y="2646"/>
                    </a:cubicBezTo>
                    <a:cubicBezTo>
                      <a:pt x="1279" y="2632"/>
                      <a:pt x="1363" y="2583"/>
                      <a:pt x="1440" y="2528"/>
                    </a:cubicBezTo>
                    <a:cubicBezTo>
                      <a:pt x="1566" y="2423"/>
                      <a:pt x="1670" y="2290"/>
                      <a:pt x="1747" y="2143"/>
                    </a:cubicBezTo>
                    <a:cubicBezTo>
                      <a:pt x="1824" y="1983"/>
                      <a:pt x="1894" y="1829"/>
                      <a:pt x="1943" y="1654"/>
                    </a:cubicBezTo>
                    <a:cubicBezTo>
                      <a:pt x="1985" y="1487"/>
                      <a:pt x="2020" y="1312"/>
                      <a:pt x="2027" y="1137"/>
                    </a:cubicBezTo>
                    <a:cubicBezTo>
                      <a:pt x="2034" y="963"/>
                      <a:pt x="2034" y="802"/>
                      <a:pt x="2013" y="656"/>
                    </a:cubicBezTo>
                    <a:cubicBezTo>
                      <a:pt x="1992" y="572"/>
                      <a:pt x="1964" y="488"/>
                      <a:pt x="1929" y="418"/>
                    </a:cubicBezTo>
                    <a:cubicBezTo>
                      <a:pt x="1894" y="348"/>
                      <a:pt x="1845" y="292"/>
                      <a:pt x="1775" y="236"/>
                    </a:cubicBezTo>
                    <a:cubicBezTo>
                      <a:pt x="1705" y="187"/>
                      <a:pt x="1615" y="139"/>
                      <a:pt x="1510" y="97"/>
                    </a:cubicBezTo>
                    <a:cubicBezTo>
                      <a:pt x="1405" y="55"/>
                      <a:pt x="1293" y="27"/>
                      <a:pt x="1181" y="13"/>
                    </a:cubicBezTo>
                    <a:cubicBezTo>
                      <a:pt x="1146" y="5"/>
                      <a:pt x="1110" y="1"/>
                      <a:pt x="1074"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7"/>
              <p:cNvSpPr/>
              <p:nvPr/>
            </p:nvSpPr>
            <p:spPr>
              <a:xfrm>
                <a:off x="4001055" y="304026"/>
                <a:ext cx="167879" cy="207668"/>
              </a:xfrm>
              <a:custGeom>
                <a:rect b="b" l="l" r="r" t="t"/>
                <a:pathLst>
                  <a:path extrusionOk="0" h="2714" w="2194">
                    <a:moveTo>
                      <a:pt x="1149" y="609"/>
                    </a:moveTo>
                    <a:cubicBezTo>
                      <a:pt x="1198" y="609"/>
                      <a:pt x="1241" y="616"/>
                      <a:pt x="1279" y="632"/>
                    </a:cubicBezTo>
                    <a:cubicBezTo>
                      <a:pt x="1377" y="667"/>
                      <a:pt x="1440" y="722"/>
                      <a:pt x="1474" y="792"/>
                    </a:cubicBezTo>
                    <a:cubicBezTo>
                      <a:pt x="1509" y="862"/>
                      <a:pt x="1523" y="953"/>
                      <a:pt x="1516" y="1079"/>
                    </a:cubicBezTo>
                    <a:cubicBezTo>
                      <a:pt x="1516" y="1162"/>
                      <a:pt x="1495" y="1260"/>
                      <a:pt x="1454" y="1365"/>
                    </a:cubicBezTo>
                    <a:cubicBezTo>
                      <a:pt x="1419" y="1470"/>
                      <a:pt x="1363" y="1575"/>
                      <a:pt x="1293" y="1679"/>
                    </a:cubicBezTo>
                    <a:cubicBezTo>
                      <a:pt x="1223" y="1784"/>
                      <a:pt x="1125" y="1882"/>
                      <a:pt x="1013" y="1973"/>
                    </a:cubicBezTo>
                    <a:cubicBezTo>
                      <a:pt x="902" y="2064"/>
                      <a:pt x="755" y="2147"/>
                      <a:pt x="601" y="2210"/>
                    </a:cubicBezTo>
                    <a:cubicBezTo>
                      <a:pt x="657" y="1945"/>
                      <a:pt x="706" y="1686"/>
                      <a:pt x="755" y="1428"/>
                    </a:cubicBezTo>
                    <a:cubicBezTo>
                      <a:pt x="818" y="1162"/>
                      <a:pt x="881" y="904"/>
                      <a:pt x="951" y="639"/>
                    </a:cubicBezTo>
                    <a:cubicBezTo>
                      <a:pt x="1024" y="619"/>
                      <a:pt x="1090" y="609"/>
                      <a:pt x="1149" y="609"/>
                    </a:cubicBezTo>
                    <a:close/>
                    <a:moveTo>
                      <a:pt x="1070" y="0"/>
                    </a:moveTo>
                    <a:cubicBezTo>
                      <a:pt x="979" y="0"/>
                      <a:pt x="888" y="8"/>
                      <a:pt x="804" y="24"/>
                    </a:cubicBezTo>
                    <a:cubicBezTo>
                      <a:pt x="692" y="38"/>
                      <a:pt x="573" y="73"/>
                      <a:pt x="469" y="108"/>
                    </a:cubicBezTo>
                    <a:cubicBezTo>
                      <a:pt x="364" y="150"/>
                      <a:pt x="273" y="185"/>
                      <a:pt x="175" y="226"/>
                    </a:cubicBezTo>
                    <a:lnTo>
                      <a:pt x="1" y="2161"/>
                    </a:lnTo>
                    <a:lnTo>
                      <a:pt x="1" y="2280"/>
                    </a:lnTo>
                    <a:cubicBezTo>
                      <a:pt x="8" y="2308"/>
                      <a:pt x="8" y="2336"/>
                      <a:pt x="22" y="2357"/>
                    </a:cubicBezTo>
                    <a:cubicBezTo>
                      <a:pt x="36" y="2385"/>
                      <a:pt x="49" y="2406"/>
                      <a:pt x="70" y="2420"/>
                    </a:cubicBezTo>
                    <a:cubicBezTo>
                      <a:pt x="84" y="2441"/>
                      <a:pt x="112" y="2455"/>
                      <a:pt x="126" y="2476"/>
                    </a:cubicBezTo>
                    <a:cubicBezTo>
                      <a:pt x="189" y="2518"/>
                      <a:pt x="231" y="2546"/>
                      <a:pt x="280" y="2580"/>
                    </a:cubicBezTo>
                    <a:cubicBezTo>
                      <a:pt x="322" y="2615"/>
                      <a:pt x="364" y="2636"/>
                      <a:pt x="427" y="2664"/>
                    </a:cubicBezTo>
                    <a:cubicBezTo>
                      <a:pt x="493" y="2698"/>
                      <a:pt x="558" y="2714"/>
                      <a:pt x="621" y="2714"/>
                    </a:cubicBezTo>
                    <a:cubicBezTo>
                      <a:pt x="664" y="2714"/>
                      <a:pt x="706" y="2706"/>
                      <a:pt x="748" y="2692"/>
                    </a:cubicBezTo>
                    <a:cubicBezTo>
                      <a:pt x="951" y="2636"/>
                      <a:pt x="1132" y="2560"/>
                      <a:pt x="1293" y="2462"/>
                    </a:cubicBezTo>
                    <a:cubicBezTo>
                      <a:pt x="1454" y="2371"/>
                      <a:pt x="1593" y="2266"/>
                      <a:pt x="1712" y="2140"/>
                    </a:cubicBezTo>
                    <a:cubicBezTo>
                      <a:pt x="1831" y="2022"/>
                      <a:pt x="1929" y="1896"/>
                      <a:pt x="1998" y="1756"/>
                    </a:cubicBezTo>
                    <a:cubicBezTo>
                      <a:pt x="2075" y="1617"/>
                      <a:pt x="2131" y="1484"/>
                      <a:pt x="2152" y="1344"/>
                    </a:cubicBezTo>
                    <a:cubicBezTo>
                      <a:pt x="2194" y="1204"/>
                      <a:pt x="2194" y="1079"/>
                      <a:pt x="2180" y="946"/>
                    </a:cubicBezTo>
                    <a:cubicBezTo>
                      <a:pt x="2173" y="813"/>
                      <a:pt x="2131" y="701"/>
                      <a:pt x="2075" y="590"/>
                    </a:cubicBezTo>
                    <a:cubicBezTo>
                      <a:pt x="2019" y="450"/>
                      <a:pt x="1929" y="345"/>
                      <a:pt x="1831" y="254"/>
                    </a:cubicBezTo>
                    <a:cubicBezTo>
                      <a:pt x="1740" y="178"/>
                      <a:pt x="1635" y="115"/>
                      <a:pt x="1516" y="73"/>
                    </a:cubicBezTo>
                    <a:cubicBezTo>
                      <a:pt x="1405" y="31"/>
                      <a:pt x="1286" y="10"/>
                      <a:pt x="1160" y="3"/>
                    </a:cubicBezTo>
                    <a:cubicBezTo>
                      <a:pt x="1130" y="1"/>
                      <a:pt x="1100" y="0"/>
                      <a:pt x="1070"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7"/>
              <p:cNvSpPr/>
              <p:nvPr/>
            </p:nvSpPr>
            <p:spPr>
              <a:xfrm>
                <a:off x="3459088" y="607190"/>
                <a:ext cx="222972" cy="296046"/>
              </a:xfrm>
              <a:custGeom>
                <a:rect b="b" l="l" r="r" t="t"/>
                <a:pathLst>
                  <a:path extrusionOk="0" h="3869" w="2914">
                    <a:moveTo>
                      <a:pt x="2052" y="1"/>
                    </a:moveTo>
                    <a:cubicBezTo>
                      <a:pt x="2020" y="1"/>
                      <a:pt x="1993" y="6"/>
                      <a:pt x="1970" y="16"/>
                    </a:cubicBezTo>
                    <a:cubicBezTo>
                      <a:pt x="1929" y="29"/>
                      <a:pt x="1894" y="85"/>
                      <a:pt x="1880" y="169"/>
                    </a:cubicBezTo>
                    <a:cubicBezTo>
                      <a:pt x="1852" y="351"/>
                      <a:pt x="1817" y="553"/>
                      <a:pt x="1782" y="784"/>
                    </a:cubicBezTo>
                    <a:cubicBezTo>
                      <a:pt x="1740" y="1007"/>
                      <a:pt x="1705" y="1238"/>
                      <a:pt x="1656" y="1468"/>
                    </a:cubicBezTo>
                    <a:cubicBezTo>
                      <a:pt x="1614" y="1706"/>
                      <a:pt x="1572" y="1936"/>
                      <a:pt x="1516" y="2153"/>
                    </a:cubicBezTo>
                    <a:cubicBezTo>
                      <a:pt x="1467" y="2370"/>
                      <a:pt x="1412" y="2565"/>
                      <a:pt x="1363" y="2740"/>
                    </a:cubicBezTo>
                    <a:cubicBezTo>
                      <a:pt x="1307" y="2900"/>
                      <a:pt x="1251" y="3040"/>
                      <a:pt x="1195" y="3145"/>
                    </a:cubicBezTo>
                    <a:cubicBezTo>
                      <a:pt x="1146" y="3250"/>
                      <a:pt x="1083" y="3299"/>
                      <a:pt x="1020" y="3299"/>
                    </a:cubicBezTo>
                    <a:cubicBezTo>
                      <a:pt x="951" y="3292"/>
                      <a:pt x="909" y="3243"/>
                      <a:pt x="888" y="3187"/>
                    </a:cubicBezTo>
                    <a:cubicBezTo>
                      <a:pt x="874" y="3124"/>
                      <a:pt x="853" y="3019"/>
                      <a:pt x="846" y="2872"/>
                    </a:cubicBezTo>
                    <a:cubicBezTo>
                      <a:pt x="839" y="2642"/>
                      <a:pt x="671" y="2467"/>
                      <a:pt x="329" y="2328"/>
                    </a:cubicBezTo>
                    <a:cubicBezTo>
                      <a:pt x="279" y="2304"/>
                      <a:pt x="236" y="2294"/>
                      <a:pt x="201" y="2294"/>
                    </a:cubicBezTo>
                    <a:cubicBezTo>
                      <a:pt x="163" y="2294"/>
                      <a:pt x="134" y="2306"/>
                      <a:pt x="112" y="2328"/>
                    </a:cubicBezTo>
                    <a:cubicBezTo>
                      <a:pt x="70" y="2377"/>
                      <a:pt x="36" y="2446"/>
                      <a:pt x="15" y="2551"/>
                    </a:cubicBezTo>
                    <a:cubicBezTo>
                      <a:pt x="8" y="2684"/>
                      <a:pt x="1" y="2796"/>
                      <a:pt x="8" y="2900"/>
                    </a:cubicBezTo>
                    <a:cubicBezTo>
                      <a:pt x="22" y="3012"/>
                      <a:pt x="42" y="3103"/>
                      <a:pt x="91" y="3201"/>
                    </a:cubicBezTo>
                    <a:cubicBezTo>
                      <a:pt x="112" y="3271"/>
                      <a:pt x="147" y="3333"/>
                      <a:pt x="196" y="3396"/>
                    </a:cubicBezTo>
                    <a:cubicBezTo>
                      <a:pt x="231" y="3452"/>
                      <a:pt x="280" y="3508"/>
                      <a:pt x="343" y="3557"/>
                    </a:cubicBezTo>
                    <a:cubicBezTo>
                      <a:pt x="406" y="3613"/>
                      <a:pt x="483" y="3655"/>
                      <a:pt x="559" y="3697"/>
                    </a:cubicBezTo>
                    <a:cubicBezTo>
                      <a:pt x="636" y="3732"/>
                      <a:pt x="734" y="3767"/>
                      <a:pt x="846" y="3822"/>
                    </a:cubicBezTo>
                    <a:cubicBezTo>
                      <a:pt x="988" y="3854"/>
                      <a:pt x="1111" y="3869"/>
                      <a:pt x="1219" y="3869"/>
                    </a:cubicBezTo>
                    <a:cubicBezTo>
                      <a:pt x="1276" y="3869"/>
                      <a:pt x="1328" y="3865"/>
                      <a:pt x="1377" y="3857"/>
                    </a:cubicBezTo>
                    <a:cubicBezTo>
                      <a:pt x="1516" y="3829"/>
                      <a:pt x="1635" y="3788"/>
                      <a:pt x="1740" y="3725"/>
                    </a:cubicBezTo>
                    <a:cubicBezTo>
                      <a:pt x="1866" y="3634"/>
                      <a:pt x="1984" y="3508"/>
                      <a:pt x="2096" y="3333"/>
                    </a:cubicBezTo>
                    <a:cubicBezTo>
                      <a:pt x="2208" y="3159"/>
                      <a:pt x="2306" y="2928"/>
                      <a:pt x="2403" y="2670"/>
                    </a:cubicBezTo>
                    <a:cubicBezTo>
                      <a:pt x="2494" y="2397"/>
                      <a:pt x="2585" y="2090"/>
                      <a:pt x="2662" y="1741"/>
                    </a:cubicBezTo>
                    <a:cubicBezTo>
                      <a:pt x="2739" y="1392"/>
                      <a:pt x="2823" y="1007"/>
                      <a:pt x="2892" y="581"/>
                    </a:cubicBezTo>
                    <a:cubicBezTo>
                      <a:pt x="2899" y="546"/>
                      <a:pt x="2906" y="511"/>
                      <a:pt x="2906" y="484"/>
                    </a:cubicBezTo>
                    <a:cubicBezTo>
                      <a:pt x="2913" y="456"/>
                      <a:pt x="2906" y="435"/>
                      <a:pt x="2899" y="407"/>
                    </a:cubicBezTo>
                    <a:cubicBezTo>
                      <a:pt x="2892" y="379"/>
                      <a:pt x="2872" y="351"/>
                      <a:pt x="2844" y="337"/>
                    </a:cubicBezTo>
                    <a:cubicBezTo>
                      <a:pt x="2830" y="309"/>
                      <a:pt x="2795" y="281"/>
                      <a:pt x="2753" y="260"/>
                    </a:cubicBezTo>
                    <a:cubicBezTo>
                      <a:pt x="2669" y="204"/>
                      <a:pt x="2578" y="162"/>
                      <a:pt x="2473" y="120"/>
                    </a:cubicBezTo>
                    <a:cubicBezTo>
                      <a:pt x="2369" y="71"/>
                      <a:pt x="2271" y="50"/>
                      <a:pt x="2180" y="22"/>
                    </a:cubicBezTo>
                    <a:cubicBezTo>
                      <a:pt x="2131" y="8"/>
                      <a:pt x="2089" y="1"/>
                      <a:pt x="2052"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7"/>
              <p:cNvSpPr/>
              <p:nvPr/>
            </p:nvSpPr>
            <p:spPr>
              <a:xfrm>
                <a:off x="3667519" y="606501"/>
                <a:ext cx="224043" cy="292526"/>
              </a:xfrm>
              <a:custGeom>
                <a:rect b="b" l="l" r="r" t="t"/>
                <a:pathLst>
                  <a:path extrusionOk="0" h="3823" w="2928">
                    <a:moveTo>
                      <a:pt x="1788" y="757"/>
                    </a:moveTo>
                    <a:cubicBezTo>
                      <a:pt x="1808" y="757"/>
                      <a:pt x="1827" y="762"/>
                      <a:pt x="1845" y="772"/>
                    </a:cubicBezTo>
                    <a:cubicBezTo>
                      <a:pt x="1908" y="793"/>
                      <a:pt x="1950" y="849"/>
                      <a:pt x="1978" y="954"/>
                    </a:cubicBezTo>
                    <a:cubicBezTo>
                      <a:pt x="1999" y="1051"/>
                      <a:pt x="2020" y="1177"/>
                      <a:pt x="2020" y="1324"/>
                    </a:cubicBezTo>
                    <a:cubicBezTo>
                      <a:pt x="2020" y="1463"/>
                      <a:pt x="2013" y="1610"/>
                      <a:pt x="1985" y="1778"/>
                    </a:cubicBezTo>
                    <a:cubicBezTo>
                      <a:pt x="1964" y="1931"/>
                      <a:pt x="1929" y="2085"/>
                      <a:pt x="1894" y="2225"/>
                    </a:cubicBezTo>
                    <a:cubicBezTo>
                      <a:pt x="1852" y="2386"/>
                      <a:pt x="1803" y="2539"/>
                      <a:pt x="1740" y="2679"/>
                    </a:cubicBezTo>
                    <a:cubicBezTo>
                      <a:pt x="1677" y="2819"/>
                      <a:pt x="1614" y="2930"/>
                      <a:pt x="1545" y="3028"/>
                    </a:cubicBezTo>
                    <a:cubicBezTo>
                      <a:pt x="1475" y="3126"/>
                      <a:pt x="1419" y="3196"/>
                      <a:pt x="1349" y="3238"/>
                    </a:cubicBezTo>
                    <a:cubicBezTo>
                      <a:pt x="1300" y="3267"/>
                      <a:pt x="1255" y="3279"/>
                      <a:pt x="1211" y="3279"/>
                    </a:cubicBezTo>
                    <a:cubicBezTo>
                      <a:pt x="1191" y="3279"/>
                      <a:pt x="1172" y="3277"/>
                      <a:pt x="1153" y="3273"/>
                    </a:cubicBezTo>
                    <a:cubicBezTo>
                      <a:pt x="1091" y="3252"/>
                      <a:pt x="1042" y="3196"/>
                      <a:pt x="1007" y="3105"/>
                    </a:cubicBezTo>
                    <a:cubicBezTo>
                      <a:pt x="972" y="3021"/>
                      <a:pt x="951" y="2902"/>
                      <a:pt x="944" y="2784"/>
                    </a:cubicBezTo>
                    <a:cubicBezTo>
                      <a:pt x="937" y="2651"/>
                      <a:pt x="944" y="2518"/>
                      <a:pt x="965" y="2372"/>
                    </a:cubicBezTo>
                    <a:cubicBezTo>
                      <a:pt x="979" y="2232"/>
                      <a:pt x="1007" y="2092"/>
                      <a:pt x="1049" y="1952"/>
                    </a:cubicBezTo>
                    <a:cubicBezTo>
                      <a:pt x="1091" y="1813"/>
                      <a:pt x="1146" y="1673"/>
                      <a:pt x="1209" y="1526"/>
                    </a:cubicBezTo>
                    <a:cubicBezTo>
                      <a:pt x="1265" y="1380"/>
                      <a:pt x="1335" y="1247"/>
                      <a:pt x="1419" y="1121"/>
                    </a:cubicBezTo>
                    <a:cubicBezTo>
                      <a:pt x="1496" y="1002"/>
                      <a:pt x="1566" y="905"/>
                      <a:pt x="1642" y="835"/>
                    </a:cubicBezTo>
                    <a:cubicBezTo>
                      <a:pt x="1692" y="785"/>
                      <a:pt x="1741" y="757"/>
                      <a:pt x="1788" y="757"/>
                    </a:cubicBezTo>
                    <a:close/>
                    <a:moveTo>
                      <a:pt x="1530" y="1"/>
                    </a:moveTo>
                    <a:cubicBezTo>
                      <a:pt x="1451" y="1"/>
                      <a:pt x="1370" y="13"/>
                      <a:pt x="1286" y="38"/>
                    </a:cubicBezTo>
                    <a:cubicBezTo>
                      <a:pt x="1146" y="73"/>
                      <a:pt x="1035" y="136"/>
                      <a:pt x="930" y="213"/>
                    </a:cubicBezTo>
                    <a:cubicBezTo>
                      <a:pt x="776" y="346"/>
                      <a:pt x="650" y="486"/>
                      <a:pt x="532" y="653"/>
                    </a:cubicBezTo>
                    <a:cubicBezTo>
                      <a:pt x="420" y="807"/>
                      <a:pt x="322" y="981"/>
                      <a:pt x="245" y="1170"/>
                    </a:cubicBezTo>
                    <a:cubicBezTo>
                      <a:pt x="168" y="1352"/>
                      <a:pt x="113" y="1533"/>
                      <a:pt x="71" y="1729"/>
                    </a:cubicBezTo>
                    <a:cubicBezTo>
                      <a:pt x="36" y="1918"/>
                      <a:pt x="8" y="2113"/>
                      <a:pt x="8" y="2295"/>
                    </a:cubicBezTo>
                    <a:cubicBezTo>
                      <a:pt x="1" y="2476"/>
                      <a:pt x="22" y="2651"/>
                      <a:pt x="57" y="2819"/>
                    </a:cubicBezTo>
                    <a:cubicBezTo>
                      <a:pt x="92" y="2993"/>
                      <a:pt x="141" y="3140"/>
                      <a:pt x="210" y="3273"/>
                    </a:cubicBezTo>
                    <a:cubicBezTo>
                      <a:pt x="252" y="3349"/>
                      <a:pt x="308" y="3426"/>
                      <a:pt x="385" y="3489"/>
                    </a:cubicBezTo>
                    <a:cubicBezTo>
                      <a:pt x="455" y="3552"/>
                      <a:pt x="532" y="3601"/>
                      <a:pt x="616" y="3650"/>
                    </a:cubicBezTo>
                    <a:cubicBezTo>
                      <a:pt x="706" y="3699"/>
                      <a:pt x="811" y="3734"/>
                      <a:pt x="923" y="3762"/>
                    </a:cubicBezTo>
                    <a:cubicBezTo>
                      <a:pt x="1049" y="3790"/>
                      <a:pt x="1153" y="3804"/>
                      <a:pt x="1265" y="3811"/>
                    </a:cubicBezTo>
                    <a:cubicBezTo>
                      <a:pt x="1331" y="3819"/>
                      <a:pt x="1393" y="3823"/>
                      <a:pt x="1452" y="3823"/>
                    </a:cubicBezTo>
                    <a:cubicBezTo>
                      <a:pt x="1542" y="3823"/>
                      <a:pt x="1625" y="3813"/>
                      <a:pt x="1705" y="3797"/>
                    </a:cubicBezTo>
                    <a:cubicBezTo>
                      <a:pt x="1838" y="3762"/>
                      <a:pt x="1957" y="3699"/>
                      <a:pt x="2068" y="3615"/>
                    </a:cubicBezTo>
                    <a:cubicBezTo>
                      <a:pt x="2236" y="3461"/>
                      <a:pt x="2383" y="3280"/>
                      <a:pt x="2502" y="3063"/>
                    </a:cubicBezTo>
                    <a:cubicBezTo>
                      <a:pt x="2620" y="2847"/>
                      <a:pt x="2711" y="2616"/>
                      <a:pt x="2781" y="2372"/>
                    </a:cubicBezTo>
                    <a:cubicBezTo>
                      <a:pt x="2851" y="2127"/>
                      <a:pt x="2893" y="1890"/>
                      <a:pt x="2907" y="1638"/>
                    </a:cubicBezTo>
                    <a:cubicBezTo>
                      <a:pt x="2928" y="1387"/>
                      <a:pt x="2928" y="1156"/>
                      <a:pt x="2893" y="947"/>
                    </a:cubicBezTo>
                    <a:cubicBezTo>
                      <a:pt x="2865" y="821"/>
                      <a:pt x="2830" y="702"/>
                      <a:pt x="2781" y="611"/>
                    </a:cubicBezTo>
                    <a:cubicBezTo>
                      <a:pt x="2732" y="513"/>
                      <a:pt x="2648" y="416"/>
                      <a:pt x="2522" y="339"/>
                    </a:cubicBezTo>
                    <a:cubicBezTo>
                      <a:pt x="2432" y="262"/>
                      <a:pt x="2306" y="192"/>
                      <a:pt x="2159" y="136"/>
                    </a:cubicBezTo>
                    <a:cubicBezTo>
                      <a:pt x="2013" y="87"/>
                      <a:pt x="1852" y="38"/>
                      <a:pt x="1684" y="18"/>
                    </a:cubicBezTo>
                    <a:cubicBezTo>
                      <a:pt x="1634" y="6"/>
                      <a:pt x="1583" y="1"/>
                      <a:pt x="153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7"/>
              <p:cNvSpPr/>
              <p:nvPr/>
            </p:nvSpPr>
            <p:spPr>
              <a:xfrm>
                <a:off x="3896304" y="603211"/>
                <a:ext cx="240571" cy="299030"/>
              </a:xfrm>
              <a:custGeom>
                <a:rect b="b" l="l" r="r" t="t"/>
                <a:pathLst>
                  <a:path extrusionOk="0" h="3908" w="3144">
                    <a:moveTo>
                      <a:pt x="2012" y="823"/>
                    </a:moveTo>
                    <a:cubicBezTo>
                      <a:pt x="2065" y="823"/>
                      <a:pt x="2110" y="833"/>
                      <a:pt x="2145" y="843"/>
                    </a:cubicBezTo>
                    <a:cubicBezTo>
                      <a:pt x="2201" y="864"/>
                      <a:pt x="2236" y="899"/>
                      <a:pt x="2243" y="934"/>
                    </a:cubicBezTo>
                    <a:cubicBezTo>
                      <a:pt x="2250" y="976"/>
                      <a:pt x="2236" y="1031"/>
                      <a:pt x="2187" y="1115"/>
                    </a:cubicBezTo>
                    <a:cubicBezTo>
                      <a:pt x="2145" y="1192"/>
                      <a:pt x="2068" y="1269"/>
                      <a:pt x="1970" y="1360"/>
                    </a:cubicBezTo>
                    <a:cubicBezTo>
                      <a:pt x="1873" y="1444"/>
                      <a:pt x="1754" y="1527"/>
                      <a:pt x="1607" y="1611"/>
                    </a:cubicBezTo>
                    <a:cubicBezTo>
                      <a:pt x="1453" y="1688"/>
                      <a:pt x="1293" y="1772"/>
                      <a:pt x="1104" y="1842"/>
                    </a:cubicBezTo>
                    <a:cubicBezTo>
                      <a:pt x="1146" y="1681"/>
                      <a:pt x="1188" y="1541"/>
                      <a:pt x="1209" y="1402"/>
                    </a:cubicBezTo>
                    <a:cubicBezTo>
                      <a:pt x="1237" y="1262"/>
                      <a:pt x="1272" y="1129"/>
                      <a:pt x="1314" y="1011"/>
                    </a:cubicBezTo>
                    <a:cubicBezTo>
                      <a:pt x="1446" y="948"/>
                      <a:pt x="1558" y="906"/>
                      <a:pt x="1663" y="878"/>
                    </a:cubicBezTo>
                    <a:cubicBezTo>
                      <a:pt x="1768" y="843"/>
                      <a:pt x="1866" y="829"/>
                      <a:pt x="1942" y="829"/>
                    </a:cubicBezTo>
                    <a:cubicBezTo>
                      <a:pt x="1967" y="825"/>
                      <a:pt x="1990" y="823"/>
                      <a:pt x="2012" y="823"/>
                    </a:cubicBezTo>
                    <a:close/>
                    <a:moveTo>
                      <a:pt x="1397" y="2461"/>
                    </a:moveTo>
                    <a:cubicBezTo>
                      <a:pt x="1435" y="2461"/>
                      <a:pt x="1471" y="2464"/>
                      <a:pt x="1502" y="2470"/>
                    </a:cubicBezTo>
                    <a:cubicBezTo>
                      <a:pt x="1572" y="2477"/>
                      <a:pt x="1628" y="2484"/>
                      <a:pt x="1677" y="2512"/>
                    </a:cubicBezTo>
                    <a:cubicBezTo>
                      <a:pt x="1719" y="2540"/>
                      <a:pt x="1747" y="2561"/>
                      <a:pt x="1761" y="2589"/>
                    </a:cubicBezTo>
                    <a:cubicBezTo>
                      <a:pt x="1782" y="2645"/>
                      <a:pt x="1761" y="2694"/>
                      <a:pt x="1719" y="2757"/>
                    </a:cubicBezTo>
                    <a:cubicBezTo>
                      <a:pt x="1677" y="2806"/>
                      <a:pt x="1614" y="2869"/>
                      <a:pt x="1523" y="2931"/>
                    </a:cubicBezTo>
                    <a:cubicBezTo>
                      <a:pt x="1439" y="2980"/>
                      <a:pt x="1335" y="3043"/>
                      <a:pt x="1209" y="3099"/>
                    </a:cubicBezTo>
                    <a:cubicBezTo>
                      <a:pt x="1090" y="3155"/>
                      <a:pt x="950" y="3204"/>
                      <a:pt x="804" y="3239"/>
                    </a:cubicBezTo>
                    <a:cubicBezTo>
                      <a:pt x="825" y="3120"/>
                      <a:pt x="846" y="3008"/>
                      <a:pt x="874" y="2897"/>
                    </a:cubicBezTo>
                    <a:cubicBezTo>
                      <a:pt x="895" y="2778"/>
                      <a:pt x="916" y="2666"/>
                      <a:pt x="930" y="2554"/>
                    </a:cubicBezTo>
                    <a:cubicBezTo>
                      <a:pt x="1048" y="2512"/>
                      <a:pt x="1153" y="2484"/>
                      <a:pt x="1244" y="2477"/>
                    </a:cubicBezTo>
                    <a:cubicBezTo>
                      <a:pt x="1298" y="2466"/>
                      <a:pt x="1349" y="2461"/>
                      <a:pt x="1397" y="2461"/>
                    </a:cubicBezTo>
                    <a:close/>
                    <a:moveTo>
                      <a:pt x="1835" y="0"/>
                    </a:moveTo>
                    <a:cubicBezTo>
                      <a:pt x="1744" y="0"/>
                      <a:pt x="1652" y="3"/>
                      <a:pt x="1558" y="12"/>
                    </a:cubicBezTo>
                    <a:cubicBezTo>
                      <a:pt x="1398" y="33"/>
                      <a:pt x="1237" y="54"/>
                      <a:pt x="1083" y="95"/>
                    </a:cubicBezTo>
                    <a:cubicBezTo>
                      <a:pt x="923" y="130"/>
                      <a:pt x="776" y="172"/>
                      <a:pt x="629" y="221"/>
                    </a:cubicBezTo>
                    <a:cubicBezTo>
                      <a:pt x="475" y="277"/>
                      <a:pt x="357" y="326"/>
                      <a:pt x="245" y="389"/>
                    </a:cubicBezTo>
                    <a:cubicBezTo>
                      <a:pt x="231" y="619"/>
                      <a:pt x="217" y="850"/>
                      <a:pt x="196" y="1094"/>
                    </a:cubicBezTo>
                    <a:cubicBezTo>
                      <a:pt x="182" y="1339"/>
                      <a:pt x="154" y="1583"/>
                      <a:pt x="126" y="1828"/>
                    </a:cubicBezTo>
                    <a:cubicBezTo>
                      <a:pt x="105" y="2072"/>
                      <a:pt x="77" y="2310"/>
                      <a:pt x="49" y="2540"/>
                    </a:cubicBezTo>
                    <a:cubicBezTo>
                      <a:pt x="35" y="2764"/>
                      <a:pt x="14" y="2973"/>
                      <a:pt x="7" y="3148"/>
                    </a:cubicBezTo>
                    <a:cubicBezTo>
                      <a:pt x="0" y="3197"/>
                      <a:pt x="7" y="3246"/>
                      <a:pt x="7" y="3281"/>
                    </a:cubicBezTo>
                    <a:cubicBezTo>
                      <a:pt x="7" y="3316"/>
                      <a:pt x="14" y="3351"/>
                      <a:pt x="35" y="3372"/>
                    </a:cubicBezTo>
                    <a:cubicBezTo>
                      <a:pt x="49" y="3399"/>
                      <a:pt x="70" y="3427"/>
                      <a:pt x="91" y="3455"/>
                    </a:cubicBezTo>
                    <a:lnTo>
                      <a:pt x="182" y="3539"/>
                    </a:lnTo>
                    <a:cubicBezTo>
                      <a:pt x="266" y="3609"/>
                      <a:pt x="350" y="3665"/>
                      <a:pt x="406" y="3707"/>
                    </a:cubicBezTo>
                    <a:cubicBezTo>
                      <a:pt x="468" y="3749"/>
                      <a:pt x="545" y="3798"/>
                      <a:pt x="636" y="3833"/>
                    </a:cubicBezTo>
                    <a:cubicBezTo>
                      <a:pt x="678" y="3854"/>
                      <a:pt x="720" y="3874"/>
                      <a:pt x="755" y="3881"/>
                    </a:cubicBezTo>
                    <a:cubicBezTo>
                      <a:pt x="790" y="3888"/>
                      <a:pt x="825" y="3902"/>
                      <a:pt x="860" y="3902"/>
                    </a:cubicBezTo>
                    <a:cubicBezTo>
                      <a:pt x="877" y="3906"/>
                      <a:pt x="898" y="3908"/>
                      <a:pt x="919" y="3908"/>
                    </a:cubicBezTo>
                    <a:cubicBezTo>
                      <a:pt x="940" y="3908"/>
                      <a:pt x="961" y="3906"/>
                      <a:pt x="978" y="3902"/>
                    </a:cubicBezTo>
                    <a:cubicBezTo>
                      <a:pt x="1013" y="3902"/>
                      <a:pt x="1062" y="3888"/>
                      <a:pt x="1118" y="3874"/>
                    </a:cubicBezTo>
                    <a:cubicBezTo>
                      <a:pt x="1223" y="3847"/>
                      <a:pt x="1335" y="3812"/>
                      <a:pt x="1446" y="3777"/>
                    </a:cubicBezTo>
                    <a:cubicBezTo>
                      <a:pt x="1558" y="3742"/>
                      <a:pt x="1677" y="3700"/>
                      <a:pt x="1789" y="3644"/>
                    </a:cubicBezTo>
                    <a:cubicBezTo>
                      <a:pt x="1900" y="3595"/>
                      <a:pt x="2005" y="3539"/>
                      <a:pt x="2110" y="3483"/>
                    </a:cubicBezTo>
                    <a:cubicBezTo>
                      <a:pt x="2208" y="3420"/>
                      <a:pt x="2292" y="3358"/>
                      <a:pt x="2375" y="3288"/>
                    </a:cubicBezTo>
                    <a:cubicBezTo>
                      <a:pt x="2473" y="3211"/>
                      <a:pt x="2557" y="3113"/>
                      <a:pt x="2606" y="3029"/>
                    </a:cubicBezTo>
                    <a:cubicBezTo>
                      <a:pt x="2662" y="2938"/>
                      <a:pt x="2676" y="2827"/>
                      <a:pt x="2662" y="2694"/>
                    </a:cubicBezTo>
                    <a:cubicBezTo>
                      <a:pt x="2634" y="2582"/>
                      <a:pt x="2592" y="2477"/>
                      <a:pt x="2522" y="2373"/>
                    </a:cubicBezTo>
                    <a:cubicBezTo>
                      <a:pt x="2452" y="2275"/>
                      <a:pt x="2361" y="2191"/>
                      <a:pt x="2271" y="2135"/>
                    </a:cubicBezTo>
                    <a:cubicBezTo>
                      <a:pt x="2361" y="2079"/>
                      <a:pt x="2452" y="2030"/>
                      <a:pt x="2522" y="1974"/>
                    </a:cubicBezTo>
                    <a:lnTo>
                      <a:pt x="2732" y="1821"/>
                    </a:lnTo>
                    <a:cubicBezTo>
                      <a:pt x="2795" y="1765"/>
                      <a:pt x="2850" y="1709"/>
                      <a:pt x="2906" y="1646"/>
                    </a:cubicBezTo>
                    <a:cubicBezTo>
                      <a:pt x="2955" y="1583"/>
                      <a:pt x="3011" y="1513"/>
                      <a:pt x="3046" y="1444"/>
                    </a:cubicBezTo>
                    <a:cubicBezTo>
                      <a:pt x="3081" y="1374"/>
                      <a:pt x="3109" y="1297"/>
                      <a:pt x="3123" y="1220"/>
                    </a:cubicBezTo>
                    <a:cubicBezTo>
                      <a:pt x="3144" y="1143"/>
                      <a:pt x="3144" y="1059"/>
                      <a:pt x="3123" y="976"/>
                    </a:cubicBezTo>
                    <a:cubicBezTo>
                      <a:pt x="3088" y="829"/>
                      <a:pt x="3046" y="682"/>
                      <a:pt x="2976" y="570"/>
                    </a:cubicBezTo>
                    <a:cubicBezTo>
                      <a:pt x="2906" y="459"/>
                      <a:pt x="2829" y="354"/>
                      <a:pt x="2725" y="249"/>
                    </a:cubicBezTo>
                    <a:cubicBezTo>
                      <a:pt x="2641" y="172"/>
                      <a:pt x="2550" y="109"/>
                      <a:pt x="2424" y="74"/>
                    </a:cubicBezTo>
                    <a:cubicBezTo>
                      <a:pt x="2306" y="40"/>
                      <a:pt x="2173" y="12"/>
                      <a:pt x="2026" y="5"/>
                    </a:cubicBezTo>
                    <a:cubicBezTo>
                      <a:pt x="1963" y="2"/>
                      <a:pt x="1899" y="0"/>
                      <a:pt x="1835"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7"/>
              <p:cNvSpPr/>
              <p:nvPr/>
            </p:nvSpPr>
            <p:spPr>
              <a:xfrm>
                <a:off x="3439347" y="587295"/>
                <a:ext cx="222895" cy="295970"/>
              </a:xfrm>
              <a:custGeom>
                <a:rect b="b" l="l" r="r" t="t"/>
                <a:pathLst>
                  <a:path extrusionOk="0" h="3868" w="2913">
                    <a:moveTo>
                      <a:pt x="2043" y="0"/>
                    </a:moveTo>
                    <a:cubicBezTo>
                      <a:pt x="2013" y="0"/>
                      <a:pt x="1989" y="4"/>
                      <a:pt x="1970" y="10"/>
                    </a:cubicBezTo>
                    <a:cubicBezTo>
                      <a:pt x="1928" y="31"/>
                      <a:pt x="1893" y="80"/>
                      <a:pt x="1872" y="171"/>
                    </a:cubicBezTo>
                    <a:cubicBezTo>
                      <a:pt x="1844" y="352"/>
                      <a:pt x="1809" y="555"/>
                      <a:pt x="1774" y="778"/>
                    </a:cubicBezTo>
                    <a:cubicBezTo>
                      <a:pt x="1732" y="1009"/>
                      <a:pt x="1698" y="1232"/>
                      <a:pt x="1656" y="1470"/>
                    </a:cubicBezTo>
                    <a:cubicBezTo>
                      <a:pt x="1614" y="1707"/>
                      <a:pt x="1565" y="1931"/>
                      <a:pt x="1516" y="2148"/>
                    </a:cubicBezTo>
                    <a:cubicBezTo>
                      <a:pt x="1460" y="2371"/>
                      <a:pt x="1411" y="2560"/>
                      <a:pt x="1355" y="2734"/>
                    </a:cubicBezTo>
                    <a:cubicBezTo>
                      <a:pt x="1306" y="2902"/>
                      <a:pt x="1243" y="3042"/>
                      <a:pt x="1195" y="3146"/>
                    </a:cubicBezTo>
                    <a:cubicBezTo>
                      <a:pt x="1139" y="3251"/>
                      <a:pt x="1076" y="3293"/>
                      <a:pt x="1020" y="3293"/>
                    </a:cubicBezTo>
                    <a:cubicBezTo>
                      <a:pt x="950" y="3286"/>
                      <a:pt x="901" y="3244"/>
                      <a:pt x="887" y="3181"/>
                    </a:cubicBezTo>
                    <a:cubicBezTo>
                      <a:pt x="866" y="3118"/>
                      <a:pt x="852" y="3014"/>
                      <a:pt x="845" y="2867"/>
                    </a:cubicBezTo>
                    <a:cubicBezTo>
                      <a:pt x="831" y="2637"/>
                      <a:pt x="671" y="2462"/>
                      <a:pt x="328" y="2329"/>
                    </a:cubicBezTo>
                    <a:cubicBezTo>
                      <a:pt x="278" y="2302"/>
                      <a:pt x="235" y="2290"/>
                      <a:pt x="200" y="2290"/>
                    </a:cubicBezTo>
                    <a:cubicBezTo>
                      <a:pt x="163" y="2290"/>
                      <a:pt x="134" y="2304"/>
                      <a:pt x="112" y="2329"/>
                    </a:cubicBezTo>
                    <a:cubicBezTo>
                      <a:pt x="63" y="2378"/>
                      <a:pt x="28" y="2448"/>
                      <a:pt x="14" y="2553"/>
                    </a:cubicBezTo>
                    <a:cubicBezTo>
                      <a:pt x="7" y="2685"/>
                      <a:pt x="0" y="2797"/>
                      <a:pt x="7" y="2902"/>
                    </a:cubicBezTo>
                    <a:cubicBezTo>
                      <a:pt x="14" y="3007"/>
                      <a:pt x="42" y="3105"/>
                      <a:pt x="84" y="3202"/>
                    </a:cubicBezTo>
                    <a:cubicBezTo>
                      <a:pt x="112" y="3272"/>
                      <a:pt x="147" y="3328"/>
                      <a:pt x="189" y="3391"/>
                    </a:cubicBezTo>
                    <a:cubicBezTo>
                      <a:pt x="224" y="3454"/>
                      <a:pt x="280" y="3503"/>
                      <a:pt x="335" y="3559"/>
                    </a:cubicBezTo>
                    <a:cubicBezTo>
                      <a:pt x="398" y="3607"/>
                      <a:pt x="475" y="3656"/>
                      <a:pt x="559" y="3698"/>
                    </a:cubicBezTo>
                    <a:cubicBezTo>
                      <a:pt x="636" y="3733"/>
                      <a:pt x="734" y="3768"/>
                      <a:pt x="845" y="3817"/>
                    </a:cubicBezTo>
                    <a:cubicBezTo>
                      <a:pt x="981" y="3852"/>
                      <a:pt x="1101" y="3868"/>
                      <a:pt x="1205" y="3868"/>
                    </a:cubicBezTo>
                    <a:cubicBezTo>
                      <a:pt x="1267" y="3868"/>
                      <a:pt x="1324" y="3862"/>
                      <a:pt x="1376" y="3852"/>
                    </a:cubicBezTo>
                    <a:cubicBezTo>
                      <a:pt x="1516" y="3824"/>
                      <a:pt x="1628" y="3782"/>
                      <a:pt x="1732" y="3719"/>
                    </a:cubicBezTo>
                    <a:cubicBezTo>
                      <a:pt x="1865" y="3635"/>
                      <a:pt x="1977" y="3503"/>
                      <a:pt x="2089" y="3328"/>
                    </a:cubicBezTo>
                    <a:cubicBezTo>
                      <a:pt x="2207" y="3153"/>
                      <a:pt x="2298" y="2930"/>
                      <a:pt x="2396" y="2664"/>
                    </a:cubicBezTo>
                    <a:cubicBezTo>
                      <a:pt x="2494" y="2392"/>
                      <a:pt x="2578" y="2092"/>
                      <a:pt x="2661" y="1742"/>
                    </a:cubicBezTo>
                    <a:cubicBezTo>
                      <a:pt x="2738" y="1393"/>
                      <a:pt x="2815" y="1009"/>
                      <a:pt x="2885" y="576"/>
                    </a:cubicBezTo>
                    <a:cubicBezTo>
                      <a:pt x="2892" y="541"/>
                      <a:pt x="2906" y="506"/>
                      <a:pt x="2906" y="485"/>
                    </a:cubicBezTo>
                    <a:cubicBezTo>
                      <a:pt x="2913" y="457"/>
                      <a:pt x="2906" y="429"/>
                      <a:pt x="2892" y="401"/>
                    </a:cubicBezTo>
                    <a:cubicBezTo>
                      <a:pt x="2885" y="380"/>
                      <a:pt x="2871" y="352"/>
                      <a:pt x="2843" y="331"/>
                    </a:cubicBezTo>
                    <a:cubicBezTo>
                      <a:pt x="2822" y="310"/>
                      <a:pt x="2787" y="282"/>
                      <a:pt x="2745" y="255"/>
                    </a:cubicBezTo>
                    <a:cubicBezTo>
                      <a:pt x="2668" y="206"/>
                      <a:pt x="2571" y="157"/>
                      <a:pt x="2466" y="115"/>
                    </a:cubicBezTo>
                    <a:cubicBezTo>
                      <a:pt x="2361" y="73"/>
                      <a:pt x="2263" y="45"/>
                      <a:pt x="2180" y="17"/>
                    </a:cubicBezTo>
                    <a:cubicBezTo>
                      <a:pt x="2126" y="6"/>
                      <a:pt x="2080" y="0"/>
                      <a:pt x="2043"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7"/>
              <p:cNvSpPr/>
              <p:nvPr/>
            </p:nvSpPr>
            <p:spPr>
              <a:xfrm>
                <a:off x="3647778" y="586377"/>
                <a:ext cx="223508" cy="292526"/>
              </a:xfrm>
              <a:custGeom>
                <a:rect b="b" l="l" r="r" t="t"/>
                <a:pathLst>
                  <a:path extrusionOk="0" h="3823" w="2921">
                    <a:moveTo>
                      <a:pt x="1785" y="761"/>
                    </a:moveTo>
                    <a:cubicBezTo>
                      <a:pt x="1804" y="761"/>
                      <a:pt x="1821" y="766"/>
                      <a:pt x="1837" y="776"/>
                    </a:cubicBezTo>
                    <a:cubicBezTo>
                      <a:pt x="1900" y="790"/>
                      <a:pt x="1942" y="853"/>
                      <a:pt x="1970" y="958"/>
                    </a:cubicBezTo>
                    <a:cubicBezTo>
                      <a:pt x="1998" y="1056"/>
                      <a:pt x="2012" y="1175"/>
                      <a:pt x="2012" y="1321"/>
                    </a:cubicBezTo>
                    <a:cubicBezTo>
                      <a:pt x="2012" y="1468"/>
                      <a:pt x="2005" y="1615"/>
                      <a:pt x="1977" y="1775"/>
                    </a:cubicBezTo>
                    <a:cubicBezTo>
                      <a:pt x="1963" y="1936"/>
                      <a:pt x="1928" y="2083"/>
                      <a:pt x="1893" y="2222"/>
                    </a:cubicBezTo>
                    <a:cubicBezTo>
                      <a:pt x="1851" y="2390"/>
                      <a:pt x="1796" y="2537"/>
                      <a:pt x="1733" y="2676"/>
                    </a:cubicBezTo>
                    <a:cubicBezTo>
                      <a:pt x="1677" y="2816"/>
                      <a:pt x="1614" y="2935"/>
                      <a:pt x="1544" y="3026"/>
                    </a:cubicBezTo>
                    <a:cubicBezTo>
                      <a:pt x="1474" y="3124"/>
                      <a:pt x="1411" y="3193"/>
                      <a:pt x="1342" y="3235"/>
                    </a:cubicBezTo>
                    <a:cubicBezTo>
                      <a:pt x="1296" y="3267"/>
                      <a:pt x="1253" y="3281"/>
                      <a:pt x="1213" y="3281"/>
                    </a:cubicBezTo>
                    <a:cubicBezTo>
                      <a:pt x="1192" y="3281"/>
                      <a:pt x="1172" y="3277"/>
                      <a:pt x="1153" y="3270"/>
                    </a:cubicBezTo>
                    <a:cubicBezTo>
                      <a:pt x="1090" y="3256"/>
                      <a:pt x="1034" y="3193"/>
                      <a:pt x="999" y="3110"/>
                    </a:cubicBezTo>
                    <a:cubicBezTo>
                      <a:pt x="964" y="3019"/>
                      <a:pt x="950" y="2907"/>
                      <a:pt x="943" y="2781"/>
                    </a:cubicBezTo>
                    <a:cubicBezTo>
                      <a:pt x="929" y="2649"/>
                      <a:pt x="943" y="2523"/>
                      <a:pt x="957" y="2369"/>
                    </a:cubicBezTo>
                    <a:cubicBezTo>
                      <a:pt x="978" y="2236"/>
                      <a:pt x="999" y="2090"/>
                      <a:pt x="1048" y="1950"/>
                    </a:cubicBezTo>
                    <a:cubicBezTo>
                      <a:pt x="1090" y="1810"/>
                      <a:pt x="1139" y="1671"/>
                      <a:pt x="1202" y="1524"/>
                    </a:cubicBezTo>
                    <a:cubicBezTo>
                      <a:pt x="1265" y="1377"/>
                      <a:pt x="1335" y="1244"/>
                      <a:pt x="1411" y="1126"/>
                    </a:cubicBezTo>
                    <a:cubicBezTo>
                      <a:pt x="1488" y="1000"/>
                      <a:pt x="1558" y="902"/>
                      <a:pt x="1642" y="839"/>
                    </a:cubicBezTo>
                    <a:cubicBezTo>
                      <a:pt x="1691" y="790"/>
                      <a:pt x="1741" y="761"/>
                      <a:pt x="1785" y="761"/>
                    </a:cubicBezTo>
                    <a:close/>
                    <a:moveTo>
                      <a:pt x="1542" y="1"/>
                    </a:moveTo>
                    <a:cubicBezTo>
                      <a:pt x="1456" y="1"/>
                      <a:pt x="1369" y="16"/>
                      <a:pt x="1279" y="43"/>
                    </a:cubicBezTo>
                    <a:cubicBezTo>
                      <a:pt x="1139" y="78"/>
                      <a:pt x="1027" y="141"/>
                      <a:pt x="922" y="218"/>
                    </a:cubicBezTo>
                    <a:cubicBezTo>
                      <a:pt x="776" y="350"/>
                      <a:pt x="643" y="490"/>
                      <a:pt x="531" y="651"/>
                    </a:cubicBezTo>
                    <a:cubicBezTo>
                      <a:pt x="419" y="811"/>
                      <a:pt x="322" y="986"/>
                      <a:pt x="245" y="1168"/>
                    </a:cubicBezTo>
                    <a:cubicBezTo>
                      <a:pt x="161" y="1349"/>
                      <a:pt x="112" y="1538"/>
                      <a:pt x="70" y="1726"/>
                    </a:cubicBezTo>
                    <a:cubicBezTo>
                      <a:pt x="35" y="1922"/>
                      <a:pt x="7" y="2111"/>
                      <a:pt x="7" y="2292"/>
                    </a:cubicBezTo>
                    <a:cubicBezTo>
                      <a:pt x="0" y="2481"/>
                      <a:pt x="14" y="2656"/>
                      <a:pt x="49" y="2816"/>
                    </a:cubicBezTo>
                    <a:cubicBezTo>
                      <a:pt x="84" y="2991"/>
                      <a:pt x="140" y="3144"/>
                      <a:pt x="210" y="3270"/>
                    </a:cubicBezTo>
                    <a:cubicBezTo>
                      <a:pt x="252" y="3354"/>
                      <a:pt x="301" y="3431"/>
                      <a:pt x="385" y="3494"/>
                    </a:cubicBezTo>
                    <a:cubicBezTo>
                      <a:pt x="454" y="3550"/>
                      <a:pt x="531" y="3605"/>
                      <a:pt x="608" y="3647"/>
                    </a:cubicBezTo>
                    <a:cubicBezTo>
                      <a:pt x="706" y="3703"/>
                      <a:pt x="811" y="3738"/>
                      <a:pt x="922" y="3759"/>
                    </a:cubicBezTo>
                    <a:cubicBezTo>
                      <a:pt x="1048" y="3787"/>
                      <a:pt x="1153" y="3808"/>
                      <a:pt x="1265" y="3815"/>
                    </a:cubicBezTo>
                    <a:cubicBezTo>
                      <a:pt x="1321" y="3820"/>
                      <a:pt x="1373" y="3822"/>
                      <a:pt x="1424" y="3822"/>
                    </a:cubicBezTo>
                    <a:cubicBezTo>
                      <a:pt x="1524" y="3822"/>
                      <a:pt x="1614" y="3813"/>
                      <a:pt x="1698" y="3794"/>
                    </a:cubicBezTo>
                    <a:cubicBezTo>
                      <a:pt x="1830" y="3759"/>
                      <a:pt x="1956" y="3703"/>
                      <a:pt x="2068" y="3612"/>
                    </a:cubicBezTo>
                    <a:cubicBezTo>
                      <a:pt x="2236" y="3466"/>
                      <a:pt x="2382" y="3284"/>
                      <a:pt x="2494" y="3061"/>
                    </a:cubicBezTo>
                    <a:cubicBezTo>
                      <a:pt x="2620" y="2844"/>
                      <a:pt x="2704" y="2621"/>
                      <a:pt x="2773" y="2376"/>
                    </a:cubicBezTo>
                    <a:cubicBezTo>
                      <a:pt x="2843" y="2132"/>
                      <a:pt x="2885" y="1894"/>
                      <a:pt x="2906" y="1643"/>
                    </a:cubicBezTo>
                    <a:cubicBezTo>
                      <a:pt x="2920" y="1384"/>
                      <a:pt x="2920" y="1161"/>
                      <a:pt x="2885" y="951"/>
                    </a:cubicBezTo>
                    <a:cubicBezTo>
                      <a:pt x="2864" y="818"/>
                      <a:pt x="2829" y="707"/>
                      <a:pt x="2773" y="609"/>
                    </a:cubicBezTo>
                    <a:cubicBezTo>
                      <a:pt x="2732" y="511"/>
                      <a:pt x="2641" y="420"/>
                      <a:pt x="2522" y="336"/>
                    </a:cubicBezTo>
                    <a:cubicBezTo>
                      <a:pt x="2424" y="260"/>
                      <a:pt x="2305" y="190"/>
                      <a:pt x="2152" y="141"/>
                    </a:cubicBezTo>
                    <a:cubicBezTo>
                      <a:pt x="2005" y="85"/>
                      <a:pt x="1851" y="43"/>
                      <a:pt x="1684" y="15"/>
                    </a:cubicBezTo>
                    <a:cubicBezTo>
                      <a:pt x="1637" y="5"/>
                      <a:pt x="1590" y="1"/>
                      <a:pt x="1542"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7"/>
              <p:cNvSpPr/>
              <p:nvPr/>
            </p:nvSpPr>
            <p:spPr>
              <a:xfrm>
                <a:off x="3876027" y="583010"/>
                <a:ext cx="240571" cy="298954"/>
              </a:xfrm>
              <a:custGeom>
                <a:rect b="b" l="l" r="r" t="t"/>
                <a:pathLst>
                  <a:path extrusionOk="0" h="3907" w="3144">
                    <a:moveTo>
                      <a:pt x="2005" y="825"/>
                    </a:moveTo>
                    <a:cubicBezTo>
                      <a:pt x="2060" y="825"/>
                      <a:pt x="2110" y="833"/>
                      <a:pt x="2151" y="848"/>
                    </a:cubicBezTo>
                    <a:cubicBezTo>
                      <a:pt x="2200" y="862"/>
                      <a:pt x="2235" y="897"/>
                      <a:pt x="2242" y="932"/>
                    </a:cubicBezTo>
                    <a:cubicBezTo>
                      <a:pt x="2256" y="974"/>
                      <a:pt x="2235" y="1037"/>
                      <a:pt x="2193" y="1114"/>
                    </a:cubicBezTo>
                    <a:cubicBezTo>
                      <a:pt x="2151" y="1191"/>
                      <a:pt x="2068" y="1275"/>
                      <a:pt x="1977" y="1358"/>
                    </a:cubicBezTo>
                    <a:cubicBezTo>
                      <a:pt x="1879" y="1449"/>
                      <a:pt x="1753" y="1526"/>
                      <a:pt x="1607" y="1617"/>
                    </a:cubicBezTo>
                    <a:cubicBezTo>
                      <a:pt x="1460" y="1694"/>
                      <a:pt x="1292" y="1770"/>
                      <a:pt x="1111" y="1840"/>
                    </a:cubicBezTo>
                    <a:cubicBezTo>
                      <a:pt x="1153" y="1687"/>
                      <a:pt x="1188" y="1540"/>
                      <a:pt x="1215" y="1407"/>
                    </a:cubicBezTo>
                    <a:cubicBezTo>
                      <a:pt x="1243" y="1268"/>
                      <a:pt x="1278" y="1135"/>
                      <a:pt x="1320" y="1009"/>
                    </a:cubicBezTo>
                    <a:cubicBezTo>
                      <a:pt x="1453" y="946"/>
                      <a:pt x="1565" y="904"/>
                      <a:pt x="1670" y="883"/>
                    </a:cubicBezTo>
                    <a:cubicBezTo>
                      <a:pt x="1774" y="848"/>
                      <a:pt x="1872" y="827"/>
                      <a:pt x="1949" y="827"/>
                    </a:cubicBezTo>
                    <a:cubicBezTo>
                      <a:pt x="1968" y="826"/>
                      <a:pt x="1987" y="825"/>
                      <a:pt x="2005" y="825"/>
                    </a:cubicBezTo>
                    <a:close/>
                    <a:moveTo>
                      <a:pt x="1408" y="2464"/>
                    </a:moveTo>
                    <a:cubicBezTo>
                      <a:pt x="1442" y="2464"/>
                      <a:pt x="1473" y="2466"/>
                      <a:pt x="1502" y="2469"/>
                    </a:cubicBezTo>
                    <a:cubicBezTo>
                      <a:pt x="1572" y="2476"/>
                      <a:pt x="1635" y="2490"/>
                      <a:pt x="1676" y="2511"/>
                    </a:cubicBezTo>
                    <a:cubicBezTo>
                      <a:pt x="1718" y="2539"/>
                      <a:pt x="1746" y="2567"/>
                      <a:pt x="1767" y="2595"/>
                    </a:cubicBezTo>
                    <a:cubicBezTo>
                      <a:pt x="1781" y="2644"/>
                      <a:pt x="1767" y="2700"/>
                      <a:pt x="1718" y="2755"/>
                    </a:cubicBezTo>
                    <a:cubicBezTo>
                      <a:pt x="1676" y="2811"/>
                      <a:pt x="1614" y="2874"/>
                      <a:pt x="1530" y="2930"/>
                    </a:cubicBezTo>
                    <a:cubicBezTo>
                      <a:pt x="1439" y="2986"/>
                      <a:pt x="1334" y="3049"/>
                      <a:pt x="1215" y="3098"/>
                    </a:cubicBezTo>
                    <a:cubicBezTo>
                      <a:pt x="1090" y="3161"/>
                      <a:pt x="950" y="3202"/>
                      <a:pt x="803" y="3237"/>
                    </a:cubicBezTo>
                    <a:cubicBezTo>
                      <a:pt x="831" y="3126"/>
                      <a:pt x="845" y="3014"/>
                      <a:pt x="873" y="2895"/>
                    </a:cubicBezTo>
                    <a:cubicBezTo>
                      <a:pt x="901" y="2783"/>
                      <a:pt x="915" y="2672"/>
                      <a:pt x="936" y="2560"/>
                    </a:cubicBezTo>
                    <a:cubicBezTo>
                      <a:pt x="1048" y="2511"/>
                      <a:pt x="1153" y="2483"/>
                      <a:pt x="1250" y="2476"/>
                    </a:cubicBezTo>
                    <a:cubicBezTo>
                      <a:pt x="1308" y="2468"/>
                      <a:pt x="1360" y="2464"/>
                      <a:pt x="1408" y="2464"/>
                    </a:cubicBezTo>
                    <a:close/>
                    <a:moveTo>
                      <a:pt x="1821" y="0"/>
                    </a:moveTo>
                    <a:cubicBezTo>
                      <a:pt x="1736" y="0"/>
                      <a:pt x="1649" y="6"/>
                      <a:pt x="1565" y="17"/>
                    </a:cubicBezTo>
                    <a:cubicBezTo>
                      <a:pt x="1397" y="31"/>
                      <a:pt x="1243" y="59"/>
                      <a:pt x="1083" y="94"/>
                    </a:cubicBezTo>
                    <a:cubicBezTo>
                      <a:pt x="929" y="129"/>
                      <a:pt x="775" y="171"/>
                      <a:pt x="629" y="227"/>
                    </a:cubicBezTo>
                    <a:cubicBezTo>
                      <a:pt x="482" y="276"/>
                      <a:pt x="356" y="332"/>
                      <a:pt x="245" y="394"/>
                    </a:cubicBezTo>
                    <a:cubicBezTo>
                      <a:pt x="238" y="618"/>
                      <a:pt x="217" y="855"/>
                      <a:pt x="203" y="1100"/>
                    </a:cubicBezTo>
                    <a:cubicBezTo>
                      <a:pt x="182" y="1344"/>
                      <a:pt x="161" y="1589"/>
                      <a:pt x="133" y="1833"/>
                    </a:cubicBezTo>
                    <a:cubicBezTo>
                      <a:pt x="105" y="2078"/>
                      <a:pt x="77" y="2315"/>
                      <a:pt x="56" y="2539"/>
                    </a:cubicBezTo>
                    <a:cubicBezTo>
                      <a:pt x="35" y="2762"/>
                      <a:pt x="21" y="2979"/>
                      <a:pt x="7" y="3154"/>
                    </a:cubicBezTo>
                    <a:cubicBezTo>
                      <a:pt x="0" y="3202"/>
                      <a:pt x="7" y="3244"/>
                      <a:pt x="7" y="3279"/>
                    </a:cubicBezTo>
                    <a:cubicBezTo>
                      <a:pt x="7" y="3314"/>
                      <a:pt x="21" y="3349"/>
                      <a:pt x="35" y="3377"/>
                    </a:cubicBezTo>
                    <a:cubicBezTo>
                      <a:pt x="56" y="3405"/>
                      <a:pt x="70" y="3433"/>
                      <a:pt x="98" y="3454"/>
                    </a:cubicBezTo>
                    <a:lnTo>
                      <a:pt x="182" y="3545"/>
                    </a:lnTo>
                    <a:cubicBezTo>
                      <a:pt x="272" y="3615"/>
                      <a:pt x="349" y="3663"/>
                      <a:pt x="412" y="3712"/>
                    </a:cubicBezTo>
                    <a:cubicBezTo>
                      <a:pt x="468" y="3754"/>
                      <a:pt x="552" y="3796"/>
                      <a:pt x="636" y="3831"/>
                    </a:cubicBezTo>
                    <a:cubicBezTo>
                      <a:pt x="685" y="3859"/>
                      <a:pt x="727" y="3873"/>
                      <a:pt x="761" y="3887"/>
                    </a:cubicBezTo>
                    <a:cubicBezTo>
                      <a:pt x="796" y="3894"/>
                      <a:pt x="831" y="3901"/>
                      <a:pt x="866" y="3901"/>
                    </a:cubicBezTo>
                    <a:cubicBezTo>
                      <a:pt x="884" y="3904"/>
                      <a:pt x="903" y="3906"/>
                      <a:pt x="922" y="3906"/>
                    </a:cubicBezTo>
                    <a:cubicBezTo>
                      <a:pt x="941" y="3906"/>
                      <a:pt x="961" y="3904"/>
                      <a:pt x="978" y="3901"/>
                    </a:cubicBezTo>
                    <a:cubicBezTo>
                      <a:pt x="1013" y="3901"/>
                      <a:pt x="1069" y="3894"/>
                      <a:pt x="1118" y="3873"/>
                    </a:cubicBezTo>
                    <a:cubicBezTo>
                      <a:pt x="1222" y="3852"/>
                      <a:pt x="1334" y="3817"/>
                      <a:pt x="1453" y="3782"/>
                    </a:cubicBezTo>
                    <a:cubicBezTo>
                      <a:pt x="1565" y="3747"/>
                      <a:pt x="1676" y="3698"/>
                      <a:pt x="1788" y="3649"/>
                    </a:cubicBezTo>
                    <a:cubicBezTo>
                      <a:pt x="1907" y="3594"/>
                      <a:pt x="2012" y="3545"/>
                      <a:pt x="2117" y="3482"/>
                    </a:cubicBezTo>
                    <a:cubicBezTo>
                      <a:pt x="2207" y="3419"/>
                      <a:pt x="2298" y="3363"/>
                      <a:pt x="2375" y="3293"/>
                    </a:cubicBezTo>
                    <a:cubicBezTo>
                      <a:pt x="2480" y="3209"/>
                      <a:pt x="2557" y="3119"/>
                      <a:pt x="2613" y="3028"/>
                    </a:cubicBezTo>
                    <a:cubicBezTo>
                      <a:pt x="2661" y="2944"/>
                      <a:pt x="2682" y="2825"/>
                      <a:pt x="2661" y="2700"/>
                    </a:cubicBezTo>
                    <a:cubicBezTo>
                      <a:pt x="2640" y="2581"/>
                      <a:pt x="2592" y="2476"/>
                      <a:pt x="2522" y="2371"/>
                    </a:cubicBezTo>
                    <a:cubicBezTo>
                      <a:pt x="2452" y="2280"/>
                      <a:pt x="2368" y="2190"/>
                      <a:pt x="2270" y="2134"/>
                    </a:cubicBezTo>
                    <a:cubicBezTo>
                      <a:pt x="2368" y="2085"/>
                      <a:pt x="2452" y="2029"/>
                      <a:pt x="2522" y="1980"/>
                    </a:cubicBezTo>
                    <a:lnTo>
                      <a:pt x="2731" y="1819"/>
                    </a:lnTo>
                    <a:cubicBezTo>
                      <a:pt x="2794" y="1770"/>
                      <a:pt x="2857" y="1708"/>
                      <a:pt x="2906" y="1645"/>
                    </a:cubicBezTo>
                    <a:cubicBezTo>
                      <a:pt x="2962" y="1589"/>
                      <a:pt x="3011" y="1519"/>
                      <a:pt x="3046" y="1449"/>
                    </a:cubicBezTo>
                    <a:cubicBezTo>
                      <a:pt x="3081" y="1379"/>
                      <a:pt x="3108" y="1295"/>
                      <a:pt x="3129" y="1219"/>
                    </a:cubicBezTo>
                    <a:cubicBezTo>
                      <a:pt x="3143" y="1142"/>
                      <a:pt x="3143" y="1065"/>
                      <a:pt x="3129" y="974"/>
                    </a:cubicBezTo>
                    <a:cubicBezTo>
                      <a:pt x="3094" y="827"/>
                      <a:pt x="3046" y="688"/>
                      <a:pt x="2976" y="576"/>
                    </a:cubicBezTo>
                    <a:cubicBezTo>
                      <a:pt x="2906" y="464"/>
                      <a:pt x="2829" y="359"/>
                      <a:pt x="2724" y="248"/>
                    </a:cubicBezTo>
                    <a:cubicBezTo>
                      <a:pt x="2647" y="171"/>
                      <a:pt x="2550" y="115"/>
                      <a:pt x="2431" y="73"/>
                    </a:cubicBezTo>
                    <a:cubicBezTo>
                      <a:pt x="2305" y="45"/>
                      <a:pt x="2172" y="17"/>
                      <a:pt x="2026" y="10"/>
                    </a:cubicBezTo>
                    <a:cubicBezTo>
                      <a:pt x="1960" y="4"/>
                      <a:pt x="1891" y="0"/>
                      <a:pt x="1821"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3" name="Google Shape;1863;p37"/>
            <p:cNvGrpSpPr/>
            <p:nvPr/>
          </p:nvGrpSpPr>
          <p:grpSpPr>
            <a:xfrm>
              <a:off x="3447772" y="315658"/>
              <a:ext cx="746192" cy="600128"/>
              <a:chOff x="1095672" y="595983"/>
              <a:chExt cx="746192" cy="600128"/>
            </a:xfrm>
          </p:grpSpPr>
          <p:sp>
            <p:nvSpPr>
              <p:cNvPr id="1864" name="Google Shape;1864;p37"/>
              <p:cNvSpPr/>
              <p:nvPr/>
            </p:nvSpPr>
            <p:spPr>
              <a:xfrm>
                <a:off x="1197745" y="612587"/>
                <a:ext cx="158774" cy="210806"/>
              </a:xfrm>
              <a:custGeom>
                <a:rect b="b" l="l" r="r" t="t"/>
                <a:pathLst>
                  <a:path extrusionOk="0" h="2755" w="2075">
                    <a:moveTo>
                      <a:pt x="1160" y="0"/>
                    </a:moveTo>
                    <a:cubicBezTo>
                      <a:pt x="1118" y="0"/>
                      <a:pt x="1076" y="0"/>
                      <a:pt x="1027" y="7"/>
                    </a:cubicBezTo>
                    <a:cubicBezTo>
                      <a:pt x="985" y="14"/>
                      <a:pt x="943" y="28"/>
                      <a:pt x="901" y="42"/>
                    </a:cubicBezTo>
                    <a:cubicBezTo>
                      <a:pt x="853" y="63"/>
                      <a:pt x="811" y="84"/>
                      <a:pt x="776" y="112"/>
                    </a:cubicBezTo>
                    <a:cubicBezTo>
                      <a:pt x="664" y="189"/>
                      <a:pt x="559" y="294"/>
                      <a:pt x="468" y="413"/>
                    </a:cubicBezTo>
                    <a:cubicBezTo>
                      <a:pt x="378" y="524"/>
                      <a:pt x="308" y="643"/>
                      <a:pt x="238" y="783"/>
                    </a:cubicBezTo>
                    <a:cubicBezTo>
                      <a:pt x="168" y="923"/>
                      <a:pt x="112" y="1062"/>
                      <a:pt x="77" y="1202"/>
                    </a:cubicBezTo>
                    <a:cubicBezTo>
                      <a:pt x="42" y="1342"/>
                      <a:pt x="14" y="1481"/>
                      <a:pt x="7" y="1621"/>
                    </a:cubicBezTo>
                    <a:cubicBezTo>
                      <a:pt x="0" y="1761"/>
                      <a:pt x="7" y="1893"/>
                      <a:pt x="28" y="2019"/>
                    </a:cubicBezTo>
                    <a:cubicBezTo>
                      <a:pt x="49" y="2138"/>
                      <a:pt x="84" y="2250"/>
                      <a:pt x="140" y="2341"/>
                    </a:cubicBezTo>
                    <a:cubicBezTo>
                      <a:pt x="168" y="2403"/>
                      <a:pt x="203" y="2452"/>
                      <a:pt x="252" y="2494"/>
                    </a:cubicBezTo>
                    <a:cubicBezTo>
                      <a:pt x="308" y="2543"/>
                      <a:pt x="357" y="2585"/>
                      <a:pt x="412" y="2613"/>
                    </a:cubicBezTo>
                    <a:cubicBezTo>
                      <a:pt x="559" y="2683"/>
                      <a:pt x="706" y="2725"/>
                      <a:pt x="866" y="2739"/>
                    </a:cubicBezTo>
                    <a:cubicBezTo>
                      <a:pt x="908" y="2749"/>
                      <a:pt x="952" y="2754"/>
                      <a:pt x="995" y="2754"/>
                    </a:cubicBezTo>
                    <a:cubicBezTo>
                      <a:pt x="1038" y="2754"/>
                      <a:pt x="1080" y="2749"/>
                      <a:pt x="1118" y="2739"/>
                    </a:cubicBezTo>
                    <a:cubicBezTo>
                      <a:pt x="1195" y="2732"/>
                      <a:pt x="1272" y="2704"/>
                      <a:pt x="1341" y="2662"/>
                    </a:cubicBezTo>
                    <a:cubicBezTo>
                      <a:pt x="1460" y="2592"/>
                      <a:pt x="1565" y="2494"/>
                      <a:pt x="1656" y="2375"/>
                    </a:cubicBezTo>
                    <a:cubicBezTo>
                      <a:pt x="1761" y="2243"/>
                      <a:pt x="1844" y="2096"/>
                      <a:pt x="1921" y="1914"/>
                    </a:cubicBezTo>
                    <a:cubicBezTo>
                      <a:pt x="1935" y="1859"/>
                      <a:pt x="1949" y="1817"/>
                      <a:pt x="1949" y="1782"/>
                    </a:cubicBezTo>
                    <a:cubicBezTo>
                      <a:pt x="1949" y="1747"/>
                      <a:pt x="1928" y="1705"/>
                      <a:pt x="1893" y="1656"/>
                    </a:cubicBezTo>
                    <a:cubicBezTo>
                      <a:pt x="1879" y="1628"/>
                      <a:pt x="1851" y="1607"/>
                      <a:pt x="1830" y="1579"/>
                    </a:cubicBezTo>
                    <a:cubicBezTo>
                      <a:pt x="1809" y="1551"/>
                      <a:pt x="1789" y="1523"/>
                      <a:pt x="1761" y="1502"/>
                    </a:cubicBezTo>
                    <a:cubicBezTo>
                      <a:pt x="1719" y="1453"/>
                      <a:pt x="1684" y="1432"/>
                      <a:pt x="1642" y="1418"/>
                    </a:cubicBezTo>
                    <a:cubicBezTo>
                      <a:pt x="1621" y="1415"/>
                      <a:pt x="1596" y="1413"/>
                      <a:pt x="1568" y="1413"/>
                    </a:cubicBezTo>
                    <a:cubicBezTo>
                      <a:pt x="1541" y="1413"/>
                      <a:pt x="1509" y="1415"/>
                      <a:pt x="1474" y="1418"/>
                    </a:cubicBezTo>
                    <a:cubicBezTo>
                      <a:pt x="1411" y="1432"/>
                      <a:pt x="1341" y="1439"/>
                      <a:pt x="1265" y="1446"/>
                    </a:cubicBezTo>
                    <a:cubicBezTo>
                      <a:pt x="1188" y="1453"/>
                      <a:pt x="1111" y="1467"/>
                      <a:pt x="1027" y="1481"/>
                    </a:cubicBezTo>
                    <a:cubicBezTo>
                      <a:pt x="985" y="1488"/>
                      <a:pt x="950" y="1488"/>
                      <a:pt x="915" y="1502"/>
                    </a:cubicBezTo>
                    <a:cubicBezTo>
                      <a:pt x="887" y="1502"/>
                      <a:pt x="866" y="1509"/>
                      <a:pt x="839" y="1516"/>
                    </a:cubicBezTo>
                    <a:cubicBezTo>
                      <a:pt x="818" y="1530"/>
                      <a:pt x="804" y="1537"/>
                      <a:pt x="797" y="1551"/>
                    </a:cubicBezTo>
                    <a:cubicBezTo>
                      <a:pt x="783" y="1572"/>
                      <a:pt x="783" y="1586"/>
                      <a:pt x="797" y="1614"/>
                    </a:cubicBezTo>
                    <a:cubicBezTo>
                      <a:pt x="825" y="1726"/>
                      <a:pt x="887" y="1817"/>
                      <a:pt x="950" y="1859"/>
                    </a:cubicBezTo>
                    <a:cubicBezTo>
                      <a:pt x="1007" y="1896"/>
                      <a:pt x="1091" y="1922"/>
                      <a:pt x="1194" y="1922"/>
                    </a:cubicBezTo>
                    <a:cubicBezTo>
                      <a:pt x="1205" y="1922"/>
                      <a:pt x="1217" y="1922"/>
                      <a:pt x="1230" y="1921"/>
                    </a:cubicBezTo>
                    <a:lnTo>
                      <a:pt x="1230" y="1921"/>
                    </a:lnTo>
                    <a:lnTo>
                      <a:pt x="1125" y="2103"/>
                    </a:lnTo>
                    <a:cubicBezTo>
                      <a:pt x="1090" y="2166"/>
                      <a:pt x="1048" y="2208"/>
                      <a:pt x="1013" y="2250"/>
                    </a:cubicBezTo>
                    <a:cubicBezTo>
                      <a:pt x="978" y="2292"/>
                      <a:pt x="943" y="2320"/>
                      <a:pt x="901" y="2341"/>
                    </a:cubicBezTo>
                    <a:cubicBezTo>
                      <a:pt x="881" y="2349"/>
                      <a:pt x="856" y="2352"/>
                      <a:pt x="831" y="2352"/>
                    </a:cubicBezTo>
                    <a:cubicBezTo>
                      <a:pt x="814" y="2352"/>
                      <a:pt x="797" y="2350"/>
                      <a:pt x="783" y="2348"/>
                    </a:cubicBezTo>
                    <a:cubicBezTo>
                      <a:pt x="748" y="2327"/>
                      <a:pt x="713" y="2292"/>
                      <a:pt x="692" y="2236"/>
                    </a:cubicBezTo>
                    <a:cubicBezTo>
                      <a:pt x="664" y="2173"/>
                      <a:pt x="643" y="2096"/>
                      <a:pt x="643" y="2005"/>
                    </a:cubicBezTo>
                    <a:cubicBezTo>
                      <a:pt x="643" y="1921"/>
                      <a:pt x="643" y="1824"/>
                      <a:pt x="664" y="1719"/>
                    </a:cubicBezTo>
                    <a:cubicBezTo>
                      <a:pt x="678" y="1621"/>
                      <a:pt x="706" y="1516"/>
                      <a:pt x="741" y="1418"/>
                    </a:cubicBezTo>
                    <a:cubicBezTo>
                      <a:pt x="776" y="1300"/>
                      <a:pt x="832" y="1188"/>
                      <a:pt x="880" y="1069"/>
                    </a:cubicBezTo>
                    <a:cubicBezTo>
                      <a:pt x="936" y="957"/>
                      <a:pt x="985" y="860"/>
                      <a:pt x="1048" y="776"/>
                    </a:cubicBezTo>
                    <a:cubicBezTo>
                      <a:pt x="1097" y="699"/>
                      <a:pt x="1160" y="629"/>
                      <a:pt x="1216" y="580"/>
                    </a:cubicBezTo>
                    <a:cubicBezTo>
                      <a:pt x="1263" y="545"/>
                      <a:pt x="1304" y="530"/>
                      <a:pt x="1341" y="530"/>
                    </a:cubicBezTo>
                    <a:cubicBezTo>
                      <a:pt x="1349" y="530"/>
                      <a:pt x="1356" y="530"/>
                      <a:pt x="1362" y="531"/>
                    </a:cubicBezTo>
                    <a:cubicBezTo>
                      <a:pt x="1390" y="538"/>
                      <a:pt x="1397" y="559"/>
                      <a:pt x="1404" y="580"/>
                    </a:cubicBezTo>
                    <a:cubicBezTo>
                      <a:pt x="1411" y="608"/>
                      <a:pt x="1425" y="643"/>
                      <a:pt x="1432" y="678"/>
                    </a:cubicBezTo>
                    <a:cubicBezTo>
                      <a:pt x="1439" y="699"/>
                      <a:pt x="1439" y="720"/>
                      <a:pt x="1439" y="741"/>
                    </a:cubicBezTo>
                    <a:lnTo>
                      <a:pt x="1439" y="804"/>
                    </a:lnTo>
                    <a:lnTo>
                      <a:pt x="1439" y="860"/>
                    </a:lnTo>
                    <a:cubicBezTo>
                      <a:pt x="1439" y="881"/>
                      <a:pt x="1446" y="909"/>
                      <a:pt x="1446" y="923"/>
                    </a:cubicBezTo>
                    <a:cubicBezTo>
                      <a:pt x="1460" y="1027"/>
                      <a:pt x="1495" y="1118"/>
                      <a:pt x="1565" y="1181"/>
                    </a:cubicBezTo>
                    <a:cubicBezTo>
                      <a:pt x="1635" y="1237"/>
                      <a:pt x="1740" y="1286"/>
                      <a:pt x="1879" y="1300"/>
                    </a:cubicBezTo>
                    <a:cubicBezTo>
                      <a:pt x="1928" y="1300"/>
                      <a:pt x="1963" y="1300"/>
                      <a:pt x="1984" y="1286"/>
                    </a:cubicBezTo>
                    <a:cubicBezTo>
                      <a:pt x="2005" y="1265"/>
                      <a:pt x="2019" y="1237"/>
                      <a:pt x="2026" y="1209"/>
                    </a:cubicBezTo>
                    <a:cubicBezTo>
                      <a:pt x="2033" y="1174"/>
                      <a:pt x="2040" y="1139"/>
                      <a:pt x="2054" y="1090"/>
                    </a:cubicBezTo>
                    <a:cubicBezTo>
                      <a:pt x="2061" y="1048"/>
                      <a:pt x="2061" y="992"/>
                      <a:pt x="2068" y="943"/>
                    </a:cubicBezTo>
                    <a:cubicBezTo>
                      <a:pt x="2075" y="888"/>
                      <a:pt x="2075" y="839"/>
                      <a:pt x="2075" y="783"/>
                    </a:cubicBezTo>
                    <a:lnTo>
                      <a:pt x="2075" y="643"/>
                    </a:lnTo>
                    <a:cubicBezTo>
                      <a:pt x="2061" y="566"/>
                      <a:pt x="2040" y="489"/>
                      <a:pt x="2019" y="427"/>
                    </a:cubicBezTo>
                    <a:cubicBezTo>
                      <a:pt x="1984" y="357"/>
                      <a:pt x="1935" y="294"/>
                      <a:pt x="1865" y="245"/>
                    </a:cubicBezTo>
                    <a:cubicBezTo>
                      <a:pt x="1830" y="210"/>
                      <a:pt x="1789" y="182"/>
                      <a:pt x="1747" y="154"/>
                    </a:cubicBezTo>
                    <a:cubicBezTo>
                      <a:pt x="1691" y="133"/>
                      <a:pt x="1649" y="105"/>
                      <a:pt x="1600" y="84"/>
                    </a:cubicBezTo>
                    <a:lnTo>
                      <a:pt x="1439" y="35"/>
                    </a:lnTo>
                    <a:lnTo>
                      <a:pt x="1286" y="7"/>
                    </a:lnTo>
                    <a:cubicBezTo>
                      <a:pt x="1237" y="0"/>
                      <a:pt x="1202" y="0"/>
                      <a:pt x="1160" y="0"/>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7"/>
              <p:cNvSpPr/>
              <p:nvPr/>
            </p:nvSpPr>
            <p:spPr>
              <a:xfrm>
                <a:off x="1358047" y="614347"/>
                <a:ext cx="155637" cy="204302"/>
              </a:xfrm>
              <a:custGeom>
                <a:rect b="b" l="l" r="r" t="t"/>
                <a:pathLst>
                  <a:path extrusionOk="0" h="2670" w="2034">
                    <a:moveTo>
                      <a:pt x="1233" y="531"/>
                    </a:moveTo>
                    <a:cubicBezTo>
                      <a:pt x="1247" y="531"/>
                      <a:pt x="1259" y="535"/>
                      <a:pt x="1272" y="543"/>
                    </a:cubicBezTo>
                    <a:cubicBezTo>
                      <a:pt x="1307" y="550"/>
                      <a:pt x="1342" y="592"/>
                      <a:pt x="1363" y="662"/>
                    </a:cubicBezTo>
                    <a:cubicBezTo>
                      <a:pt x="1377" y="732"/>
                      <a:pt x="1391" y="823"/>
                      <a:pt x="1391" y="927"/>
                    </a:cubicBezTo>
                    <a:cubicBezTo>
                      <a:pt x="1391" y="1032"/>
                      <a:pt x="1377" y="1137"/>
                      <a:pt x="1363" y="1249"/>
                    </a:cubicBezTo>
                    <a:cubicBezTo>
                      <a:pt x="1342" y="1361"/>
                      <a:pt x="1328" y="1465"/>
                      <a:pt x="1300" y="1563"/>
                    </a:cubicBezTo>
                    <a:cubicBezTo>
                      <a:pt x="1272" y="1689"/>
                      <a:pt x="1237" y="1794"/>
                      <a:pt x="1195" y="1884"/>
                    </a:cubicBezTo>
                    <a:cubicBezTo>
                      <a:pt x="1153" y="1982"/>
                      <a:pt x="1112" y="2059"/>
                      <a:pt x="1063" y="2129"/>
                    </a:cubicBezTo>
                    <a:cubicBezTo>
                      <a:pt x="1021" y="2199"/>
                      <a:pt x="972" y="2248"/>
                      <a:pt x="923" y="2283"/>
                    </a:cubicBezTo>
                    <a:cubicBezTo>
                      <a:pt x="897" y="2304"/>
                      <a:pt x="871" y="2315"/>
                      <a:pt x="844" y="2315"/>
                    </a:cubicBezTo>
                    <a:cubicBezTo>
                      <a:pt x="829" y="2315"/>
                      <a:pt x="813" y="2311"/>
                      <a:pt x="797" y="2304"/>
                    </a:cubicBezTo>
                    <a:cubicBezTo>
                      <a:pt x="748" y="2297"/>
                      <a:pt x="713" y="2255"/>
                      <a:pt x="692" y="2192"/>
                    </a:cubicBezTo>
                    <a:cubicBezTo>
                      <a:pt x="664" y="2136"/>
                      <a:pt x="644" y="2052"/>
                      <a:pt x="644" y="1968"/>
                    </a:cubicBezTo>
                    <a:cubicBezTo>
                      <a:pt x="637" y="1877"/>
                      <a:pt x="644" y="1787"/>
                      <a:pt x="657" y="1682"/>
                    </a:cubicBezTo>
                    <a:cubicBezTo>
                      <a:pt x="664" y="1570"/>
                      <a:pt x="692" y="1479"/>
                      <a:pt x="713" y="1382"/>
                    </a:cubicBezTo>
                    <a:cubicBezTo>
                      <a:pt x="748" y="1277"/>
                      <a:pt x="783" y="1179"/>
                      <a:pt x="832" y="1074"/>
                    </a:cubicBezTo>
                    <a:cubicBezTo>
                      <a:pt x="874" y="969"/>
                      <a:pt x="923" y="872"/>
                      <a:pt x="979" y="788"/>
                    </a:cubicBezTo>
                    <a:cubicBezTo>
                      <a:pt x="1028" y="697"/>
                      <a:pt x="1084" y="641"/>
                      <a:pt x="1132" y="585"/>
                    </a:cubicBezTo>
                    <a:cubicBezTo>
                      <a:pt x="1171" y="551"/>
                      <a:pt x="1203" y="531"/>
                      <a:pt x="1233" y="531"/>
                    </a:cubicBezTo>
                    <a:close/>
                    <a:moveTo>
                      <a:pt x="1072" y="0"/>
                    </a:moveTo>
                    <a:cubicBezTo>
                      <a:pt x="1015" y="0"/>
                      <a:pt x="957" y="9"/>
                      <a:pt x="902" y="26"/>
                    </a:cubicBezTo>
                    <a:cubicBezTo>
                      <a:pt x="804" y="54"/>
                      <a:pt x="713" y="96"/>
                      <a:pt x="644" y="152"/>
                    </a:cubicBezTo>
                    <a:cubicBezTo>
                      <a:pt x="539" y="236"/>
                      <a:pt x="448" y="341"/>
                      <a:pt x="364" y="459"/>
                    </a:cubicBezTo>
                    <a:cubicBezTo>
                      <a:pt x="287" y="578"/>
                      <a:pt x="217" y="690"/>
                      <a:pt x="169" y="823"/>
                    </a:cubicBezTo>
                    <a:cubicBezTo>
                      <a:pt x="113" y="955"/>
                      <a:pt x="71" y="1088"/>
                      <a:pt x="43" y="1214"/>
                    </a:cubicBezTo>
                    <a:cubicBezTo>
                      <a:pt x="15" y="1347"/>
                      <a:pt x="1" y="1479"/>
                      <a:pt x="1" y="1612"/>
                    </a:cubicBezTo>
                    <a:cubicBezTo>
                      <a:pt x="1" y="1731"/>
                      <a:pt x="8" y="1863"/>
                      <a:pt x="36" y="1975"/>
                    </a:cubicBezTo>
                    <a:cubicBezTo>
                      <a:pt x="64" y="2087"/>
                      <a:pt x="99" y="2192"/>
                      <a:pt x="148" y="2290"/>
                    </a:cubicBezTo>
                    <a:cubicBezTo>
                      <a:pt x="175" y="2345"/>
                      <a:pt x="217" y="2394"/>
                      <a:pt x="273" y="2436"/>
                    </a:cubicBezTo>
                    <a:cubicBezTo>
                      <a:pt x="322" y="2492"/>
                      <a:pt x="378" y="2527"/>
                      <a:pt x="427" y="2555"/>
                    </a:cubicBezTo>
                    <a:cubicBezTo>
                      <a:pt x="490" y="2590"/>
                      <a:pt x="567" y="2611"/>
                      <a:pt x="644" y="2632"/>
                    </a:cubicBezTo>
                    <a:cubicBezTo>
                      <a:pt x="727" y="2646"/>
                      <a:pt x="804" y="2660"/>
                      <a:pt x="881" y="2667"/>
                    </a:cubicBezTo>
                    <a:cubicBezTo>
                      <a:pt x="909" y="2669"/>
                      <a:pt x="936" y="2669"/>
                      <a:pt x="963" y="2669"/>
                    </a:cubicBezTo>
                    <a:cubicBezTo>
                      <a:pt x="1044" y="2669"/>
                      <a:pt x="1120" y="2662"/>
                      <a:pt x="1188" y="2646"/>
                    </a:cubicBezTo>
                    <a:cubicBezTo>
                      <a:pt x="1272" y="2632"/>
                      <a:pt x="1363" y="2590"/>
                      <a:pt x="1440" y="2527"/>
                    </a:cubicBezTo>
                    <a:cubicBezTo>
                      <a:pt x="1566" y="2422"/>
                      <a:pt x="1670" y="2290"/>
                      <a:pt x="1747" y="2143"/>
                    </a:cubicBezTo>
                    <a:cubicBezTo>
                      <a:pt x="1824" y="1982"/>
                      <a:pt x="1894" y="1829"/>
                      <a:pt x="1936" y="1654"/>
                    </a:cubicBezTo>
                    <a:cubicBezTo>
                      <a:pt x="1985" y="1486"/>
                      <a:pt x="2020" y="1312"/>
                      <a:pt x="2027" y="1137"/>
                    </a:cubicBezTo>
                    <a:cubicBezTo>
                      <a:pt x="2034" y="962"/>
                      <a:pt x="2034" y="809"/>
                      <a:pt x="2006" y="655"/>
                    </a:cubicBezTo>
                    <a:cubicBezTo>
                      <a:pt x="1992" y="571"/>
                      <a:pt x="1964" y="494"/>
                      <a:pt x="1929" y="425"/>
                    </a:cubicBezTo>
                    <a:cubicBezTo>
                      <a:pt x="1894" y="348"/>
                      <a:pt x="1845" y="292"/>
                      <a:pt x="1775" y="236"/>
                    </a:cubicBezTo>
                    <a:cubicBezTo>
                      <a:pt x="1705" y="187"/>
                      <a:pt x="1614" y="145"/>
                      <a:pt x="1510" y="96"/>
                    </a:cubicBezTo>
                    <a:cubicBezTo>
                      <a:pt x="1405" y="54"/>
                      <a:pt x="1293" y="26"/>
                      <a:pt x="1181" y="12"/>
                    </a:cubicBezTo>
                    <a:cubicBezTo>
                      <a:pt x="1146" y="4"/>
                      <a:pt x="1109" y="0"/>
                      <a:pt x="1072" y="0"/>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7"/>
              <p:cNvSpPr/>
              <p:nvPr/>
            </p:nvSpPr>
            <p:spPr>
              <a:xfrm>
                <a:off x="1516819" y="614347"/>
                <a:ext cx="156172" cy="204302"/>
              </a:xfrm>
              <a:custGeom>
                <a:rect b="b" l="l" r="r" t="t"/>
                <a:pathLst>
                  <a:path extrusionOk="0" h="2670" w="2041">
                    <a:moveTo>
                      <a:pt x="1239" y="531"/>
                    </a:moveTo>
                    <a:cubicBezTo>
                      <a:pt x="1252" y="531"/>
                      <a:pt x="1266" y="535"/>
                      <a:pt x="1279" y="543"/>
                    </a:cubicBezTo>
                    <a:cubicBezTo>
                      <a:pt x="1314" y="550"/>
                      <a:pt x="1349" y="592"/>
                      <a:pt x="1363" y="662"/>
                    </a:cubicBezTo>
                    <a:cubicBezTo>
                      <a:pt x="1384" y="732"/>
                      <a:pt x="1391" y="823"/>
                      <a:pt x="1391" y="927"/>
                    </a:cubicBezTo>
                    <a:cubicBezTo>
                      <a:pt x="1391" y="1032"/>
                      <a:pt x="1384" y="1137"/>
                      <a:pt x="1363" y="1249"/>
                    </a:cubicBezTo>
                    <a:cubicBezTo>
                      <a:pt x="1349" y="1361"/>
                      <a:pt x="1328" y="1465"/>
                      <a:pt x="1307" y="1563"/>
                    </a:cubicBezTo>
                    <a:cubicBezTo>
                      <a:pt x="1279" y="1689"/>
                      <a:pt x="1244" y="1794"/>
                      <a:pt x="1202" y="1884"/>
                    </a:cubicBezTo>
                    <a:cubicBezTo>
                      <a:pt x="1153" y="1982"/>
                      <a:pt x="1111" y="2059"/>
                      <a:pt x="1069" y="2129"/>
                    </a:cubicBezTo>
                    <a:cubicBezTo>
                      <a:pt x="1027" y="2199"/>
                      <a:pt x="971" y="2248"/>
                      <a:pt x="930" y="2283"/>
                    </a:cubicBezTo>
                    <a:cubicBezTo>
                      <a:pt x="903" y="2304"/>
                      <a:pt x="874" y="2315"/>
                      <a:pt x="846" y="2315"/>
                    </a:cubicBezTo>
                    <a:cubicBezTo>
                      <a:pt x="829" y="2315"/>
                      <a:pt x="813" y="2311"/>
                      <a:pt x="797" y="2304"/>
                    </a:cubicBezTo>
                    <a:cubicBezTo>
                      <a:pt x="755" y="2297"/>
                      <a:pt x="720" y="2255"/>
                      <a:pt x="692" y="2192"/>
                    </a:cubicBezTo>
                    <a:cubicBezTo>
                      <a:pt x="664" y="2136"/>
                      <a:pt x="650" y="2052"/>
                      <a:pt x="650" y="1968"/>
                    </a:cubicBezTo>
                    <a:cubicBezTo>
                      <a:pt x="643" y="1877"/>
                      <a:pt x="650" y="1787"/>
                      <a:pt x="657" y="1682"/>
                    </a:cubicBezTo>
                    <a:cubicBezTo>
                      <a:pt x="664" y="1570"/>
                      <a:pt x="692" y="1479"/>
                      <a:pt x="720" y="1382"/>
                    </a:cubicBezTo>
                    <a:cubicBezTo>
                      <a:pt x="755" y="1277"/>
                      <a:pt x="790" y="1179"/>
                      <a:pt x="832" y="1074"/>
                    </a:cubicBezTo>
                    <a:cubicBezTo>
                      <a:pt x="874" y="969"/>
                      <a:pt x="930" y="872"/>
                      <a:pt x="978" y="788"/>
                    </a:cubicBezTo>
                    <a:cubicBezTo>
                      <a:pt x="1034" y="697"/>
                      <a:pt x="1083" y="641"/>
                      <a:pt x="1139" y="585"/>
                    </a:cubicBezTo>
                    <a:cubicBezTo>
                      <a:pt x="1173" y="551"/>
                      <a:pt x="1207" y="531"/>
                      <a:pt x="1239" y="531"/>
                    </a:cubicBezTo>
                    <a:close/>
                    <a:moveTo>
                      <a:pt x="1076" y="0"/>
                    </a:moveTo>
                    <a:cubicBezTo>
                      <a:pt x="1020" y="0"/>
                      <a:pt x="961" y="9"/>
                      <a:pt x="902" y="26"/>
                    </a:cubicBezTo>
                    <a:cubicBezTo>
                      <a:pt x="804" y="54"/>
                      <a:pt x="720" y="96"/>
                      <a:pt x="650" y="152"/>
                    </a:cubicBezTo>
                    <a:cubicBezTo>
                      <a:pt x="545" y="236"/>
                      <a:pt x="448" y="341"/>
                      <a:pt x="371" y="459"/>
                    </a:cubicBezTo>
                    <a:cubicBezTo>
                      <a:pt x="294" y="578"/>
                      <a:pt x="217" y="690"/>
                      <a:pt x="168" y="823"/>
                    </a:cubicBezTo>
                    <a:cubicBezTo>
                      <a:pt x="112" y="955"/>
                      <a:pt x="70" y="1088"/>
                      <a:pt x="42" y="1214"/>
                    </a:cubicBezTo>
                    <a:cubicBezTo>
                      <a:pt x="21" y="1347"/>
                      <a:pt x="0" y="1479"/>
                      <a:pt x="0" y="1612"/>
                    </a:cubicBezTo>
                    <a:cubicBezTo>
                      <a:pt x="0" y="1731"/>
                      <a:pt x="14" y="1863"/>
                      <a:pt x="35" y="1975"/>
                    </a:cubicBezTo>
                    <a:cubicBezTo>
                      <a:pt x="63" y="2087"/>
                      <a:pt x="98" y="2192"/>
                      <a:pt x="147" y="2290"/>
                    </a:cubicBezTo>
                    <a:cubicBezTo>
                      <a:pt x="175" y="2345"/>
                      <a:pt x="224" y="2394"/>
                      <a:pt x="273" y="2436"/>
                    </a:cubicBezTo>
                    <a:cubicBezTo>
                      <a:pt x="322" y="2492"/>
                      <a:pt x="378" y="2527"/>
                      <a:pt x="434" y="2555"/>
                    </a:cubicBezTo>
                    <a:cubicBezTo>
                      <a:pt x="489" y="2590"/>
                      <a:pt x="566" y="2611"/>
                      <a:pt x="650" y="2632"/>
                    </a:cubicBezTo>
                    <a:cubicBezTo>
                      <a:pt x="727" y="2646"/>
                      <a:pt x="804" y="2660"/>
                      <a:pt x="888" y="2667"/>
                    </a:cubicBezTo>
                    <a:cubicBezTo>
                      <a:pt x="916" y="2669"/>
                      <a:pt x="943" y="2669"/>
                      <a:pt x="970" y="2669"/>
                    </a:cubicBezTo>
                    <a:cubicBezTo>
                      <a:pt x="1050" y="2669"/>
                      <a:pt x="1125" y="2662"/>
                      <a:pt x="1188" y="2646"/>
                    </a:cubicBezTo>
                    <a:cubicBezTo>
                      <a:pt x="1279" y="2632"/>
                      <a:pt x="1363" y="2590"/>
                      <a:pt x="1446" y="2527"/>
                    </a:cubicBezTo>
                    <a:cubicBezTo>
                      <a:pt x="1565" y="2422"/>
                      <a:pt x="1670" y="2290"/>
                      <a:pt x="1747" y="2143"/>
                    </a:cubicBezTo>
                    <a:cubicBezTo>
                      <a:pt x="1831" y="1982"/>
                      <a:pt x="1900" y="1829"/>
                      <a:pt x="1942" y="1654"/>
                    </a:cubicBezTo>
                    <a:cubicBezTo>
                      <a:pt x="1984" y="1486"/>
                      <a:pt x="2019" y="1312"/>
                      <a:pt x="2026" y="1137"/>
                    </a:cubicBezTo>
                    <a:cubicBezTo>
                      <a:pt x="2040" y="962"/>
                      <a:pt x="2040" y="809"/>
                      <a:pt x="2012" y="655"/>
                    </a:cubicBezTo>
                    <a:cubicBezTo>
                      <a:pt x="1991" y="571"/>
                      <a:pt x="1970" y="494"/>
                      <a:pt x="1935" y="425"/>
                    </a:cubicBezTo>
                    <a:cubicBezTo>
                      <a:pt x="1900" y="348"/>
                      <a:pt x="1845" y="292"/>
                      <a:pt x="1775" y="236"/>
                    </a:cubicBezTo>
                    <a:cubicBezTo>
                      <a:pt x="1705" y="187"/>
                      <a:pt x="1621" y="145"/>
                      <a:pt x="1516" y="96"/>
                    </a:cubicBezTo>
                    <a:cubicBezTo>
                      <a:pt x="1411" y="54"/>
                      <a:pt x="1293" y="26"/>
                      <a:pt x="1181" y="12"/>
                    </a:cubicBezTo>
                    <a:cubicBezTo>
                      <a:pt x="1148" y="4"/>
                      <a:pt x="1113" y="0"/>
                      <a:pt x="1076" y="0"/>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7"/>
              <p:cNvSpPr/>
              <p:nvPr/>
            </p:nvSpPr>
            <p:spPr>
              <a:xfrm>
                <a:off x="1673984" y="613429"/>
                <a:ext cx="167879" cy="207745"/>
              </a:xfrm>
              <a:custGeom>
                <a:rect b="b" l="l" r="r" t="t"/>
                <a:pathLst>
                  <a:path extrusionOk="0" h="2715" w="2194">
                    <a:moveTo>
                      <a:pt x="1165" y="612"/>
                    </a:moveTo>
                    <a:cubicBezTo>
                      <a:pt x="1209" y="612"/>
                      <a:pt x="1249" y="618"/>
                      <a:pt x="1285" y="632"/>
                    </a:cubicBezTo>
                    <a:cubicBezTo>
                      <a:pt x="1376" y="667"/>
                      <a:pt x="1439" y="723"/>
                      <a:pt x="1474" y="793"/>
                    </a:cubicBezTo>
                    <a:cubicBezTo>
                      <a:pt x="1509" y="863"/>
                      <a:pt x="1530" y="953"/>
                      <a:pt x="1516" y="1079"/>
                    </a:cubicBezTo>
                    <a:cubicBezTo>
                      <a:pt x="1516" y="1170"/>
                      <a:pt x="1495" y="1261"/>
                      <a:pt x="1460" y="1366"/>
                    </a:cubicBezTo>
                    <a:cubicBezTo>
                      <a:pt x="1425" y="1470"/>
                      <a:pt x="1362" y="1575"/>
                      <a:pt x="1292" y="1680"/>
                    </a:cubicBezTo>
                    <a:cubicBezTo>
                      <a:pt x="1223" y="1785"/>
                      <a:pt x="1125" y="1882"/>
                      <a:pt x="1013" y="1980"/>
                    </a:cubicBezTo>
                    <a:cubicBezTo>
                      <a:pt x="901" y="2064"/>
                      <a:pt x="762" y="2155"/>
                      <a:pt x="601" y="2218"/>
                    </a:cubicBezTo>
                    <a:cubicBezTo>
                      <a:pt x="657" y="1945"/>
                      <a:pt x="706" y="1694"/>
                      <a:pt x="762" y="1428"/>
                    </a:cubicBezTo>
                    <a:cubicBezTo>
                      <a:pt x="817" y="1170"/>
                      <a:pt x="880" y="905"/>
                      <a:pt x="950" y="646"/>
                    </a:cubicBezTo>
                    <a:cubicBezTo>
                      <a:pt x="1029" y="625"/>
                      <a:pt x="1101" y="612"/>
                      <a:pt x="1165" y="612"/>
                    </a:cubicBezTo>
                    <a:close/>
                    <a:moveTo>
                      <a:pt x="1070" y="1"/>
                    </a:moveTo>
                    <a:cubicBezTo>
                      <a:pt x="979" y="1"/>
                      <a:pt x="887" y="9"/>
                      <a:pt x="803" y="24"/>
                    </a:cubicBezTo>
                    <a:cubicBezTo>
                      <a:pt x="692" y="38"/>
                      <a:pt x="580" y="73"/>
                      <a:pt x="475" y="108"/>
                    </a:cubicBezTo>
                    <a:cubicBezTo>
                      <a:pt x="363" y="157"/>
                      <a:pt x="273" y="185"/>
                      <a:pt x="175" y="234"/>
                    </a:cubicBezTo>
                    <a:lnTo>
                      <a:pt x="0" y="2162"/>
                    </a:lnTo>
                    <a:lnTo>
                      <a:pt x="0" y="2281"/>
                    </a:lnTo>
                    <a:cubicBezTo>
                      <a:pt x="7" y="2309"/>
                      <a:pt x="7" y="2337"/>
                      <a:pt x="28" y="2364"/>
                    </a:cubicBezTo>
                    <a:cubicBezTo>
                      <a:pt x="35" y="2385"/>
                      <a:pt x="49" y="2406"/>
                      <a:pt x="70" y="2420"/>
                    </a:cubicBezTo>
                    <a:cubicBezTo>
                      <a:pt x="84" y="2441"/>
                      <a:pt x="112" y="2455"/>
                      <a:pt x="133" y="2476"/>
                    </a:cubicBezTo>
                    <a:cubicBezTo>
                      <a:pt x="189" y="2518"/>
                      <a:pt x="238" y="2546"/>
                      <a:pt x="280" y="2581"/>
                    </a:cubicBezTo>
                    <a:cubicBezTo>
                      <a:pt x="321" y="2616"/>
                      <a:pt x="363" y="2644"/>
                      <a:pt x="426" y="2665"/>
                    </a:cubicBezTo>
                    <a:cubicBezTo>
                      <a:pt x="493" y="2698"/>
                      <a:pt x="557" y="2714"/>
                      <a:pt x="620" y="2714"/>
                    </a:cubicBezTo>
                    <a:cubicBezTo>
                      <a:pt x="663" y="2714"/>
                      <a:pt x="705" y="2707"/>
                      <a:pt x="748" y="2693"/>
                    </a:cubicBezTo>
                    <a:cubicBezTo>
                      <a:pt x="950" y="2644"/>
                      <a:pt x="1132" y="2560"/>
                      <a:pt x="1292" y="2469"/>
                    </a:cubicBezTo>
                    <a:cubicBezTo>
                      <a:pt x="1460" y="2371"/>
                      <a:pt x="1600" y="2267"/>
                      <a:pt x="1712" y="2141"/>
                    </a:cubicBezTo>
                    <a:cubicBezTo>
                      <a:pt x="1830" y="2022"/>
                      <a:pt x="1928" y="1896"/>
                      <a:pt x="1998" y="1757"/>
                    </a:cubicBezTo>
                    <a:cubicBezTo>
                      <a:pt x="2075" y="1617"/>
                      <a:pt x="2131" y="1491"/>
                      <a:pt x="2159" y="1352"/>
                    </a:cubicBezTo>
                    <a:cubicBezTo>
                      <a:pt x="2193" y="1212"/>
                      <a:pt x="2193" y="1079"/>
                      <a:pt x="2186" y="946"/>
                    </a:cubicBezTo>
                    <a:cubicBezTo>
                      <a:pt x="2173" y="814"/>
                      <a:pt x="2131" y="702"/>
                      <a:pt x="2082" y="590"/>
                    </a:cubicBezTo>
                    <a:cubicBezTo>
                      <a:pt x="2019" y="451"/>
                      <a:pt x="1928" y="346"/>
                      <a:pt x="1837" y="255"/>
                    </a:cubicBezTo>
                    <a:cubicBezTo>
                      <a:pt x="1739" y="178"/>
                      <a:pt x="1635" y="122"/>
                      <a:pt x="1523" y="73"/>
                    </a:cubicBezTo>
                    <a:cubicBezTo>
                      <a:pt x="1404" y="31"/>
                      <a:pt x="1285" y="10"/>
                      <a:pt x="1160" y="3"/>
                    </a:cubicBezTo>
                    <a:cubicBezTo>
                      <a:pt x="1130" y="2"/>
                      <a:pt x="1100" y="1"/>
                      <a:pt x="1070" y="1"/>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7"/>
              <p:cNvSpPr/>
              <p:nvPr/>
            </p:nvSpPr>
            <p:spPr>
              <a:xfrm>
                <a:off x="1181141" y="595983"/>
                <a:ext cx="158850" cy="210806"/>
              </a:xfrm>
              <a:custGeom>
                <a:rect b="b" l="l" r="r" t="t"/>
                <a:pathLst>
                  <a:path extrusionOk="0" h="2755" w="2076">
                    <a:moveTo>
                      <a:pt x="1160" y="1"/>
                    </a:moveTo>
                    <a:cubicBezTo>
                      <a:pt x="1118" y="1"/>
                      <a:pt x="1070" y="1"/>
                      <a:pt x="1028" y="8"/>
                    </a:cubicBezTo>
                    <a:cubicBezTo>
                      <a:pt x="986" y="15"/>
                      <a:pt x="944" y="22"/>
                      <a:pt x="895" y="43"/>
                    </a:cubicBezTo>
                    <a:cubicBezTo>
                      <a:pt x="853" y="57"/>
                      <a:pt x="811" y="85"/>
                      <a:pt x="776" y="113"/>
                    </a:cubicBezTo>
                    <a:cubicBezTo>
                      <a:pt x="664" y="190"/>
                      <a:pt x="560" y="294"/>
                      <a:pt x="469" y="406"/>
                    </a:cubicBezTo>
                    <a:cubicBezTo>
                      <a:pt x="371" y="525"/>
                      <a:pt x="301" y="644"/>
                      <a:pt x="231" y="783"/>
                    </a:cubicBezTo>
                    <a:cubicBezTo>
                      <a:pt x="161" y="923"/>
                      <a:pt x="113" y="1063"/>
                      <a:pt x="78" y="1202"/>
                    </a:cubicBezTo>
                    <a:cubicBezTo>
                      <a:pt x="43" y="1342"/>
                      <a:pt x="15" y="1482"/>
                      <a:pt x="8" y="1622"/>
                    </a:cubicBezTo>
                    <a:cubicBezTo>
                      <a:pt x="1" y="1761"/>
                      <a:pt x="8" y="1894"/>
                      <a:pt x="22" y="2013"/>
                    </a:cubicBezTo>
                    <a:cubicBezTo>
                      <a:pt x="50" y="2138"/>
                      <a:pt x="85" y="2250"/>
                      <a:pt x="140" y="2341"/>
                    </a:cubicBezTo>
                    <a:cubicBezTo>
                      <a:pt x="161" y="2397"/>
                      <a:pt x="196" y="2453"/>
                      <a:pt x="252" y="2495"/>
                    </a:cubicBezTo>
                    <a:cubicBezTo>
                      <a:pt x="301" y="2537"/>
                      <a:pt x="357" y="2585"/>
                      <a:pt x="406" y="2606"/>
                    </a:cubicBezTo>
                    <a:cubicBezTo>
                      <a:pt x="560" y="2676"/>
                      <a:pt x="706" y="2725"/>
                      <a:pt x="860" y="2739"/>
                    </a:cubicBezTo>
                    <a:cubicBezTo>
                      <a:pt x="905" y="2750"/>
                      <a:pt x="949" y="2755"/>
                      <a:pt x="992" y="2755"/>
                    </a:cubicBezTo>
                    <a:cubicBezTo>
                      <a:pt x="1035" y="2755"/>
                      <a:pt x="1076" y="2750"/>
                      <a:pt x="1118" y="2739"/>
                    </a:cubicBezTo>
                    <a:cubicBezTo>
                      <a:pt x="1195" y="2732"/>
                      <a:pt x="1272" y="2704"/>
                      <a:pt x="1342" y="2662"/>
                    </a:cubicBezTo>
                    <a:cubicBezTo>
                      <a:pt x="1454" y="2592"/>
                      <a:pt x="1558" y="2495"/>
                      <a:pt x="1656" y="2376"/>
                    </a:cubicBezTo>
                    <a:cubicBezTo>
                      <a:pt x="1761" y="2243"/>
                      <a:pt x="1838" y="2097"/>
                      <a:pt x="1922" y="1908"/>
                    </a:cubicBezTo>
                    <a:cubicBezTo>
                      <a:pt x="1936" y="1859"/>
                      <a:pt x="1943" y="1817"/>
                      <a:pt x="1943" y="1782"/>
                    </a:cubicBezTo>
                    <a:cubicBezTo>
                      <a:pt x="1943" y="1747"/>
                      <a:pt x="1929" y="1698"/>
                      <a:pt x="1894" y="1656"/>
                    </a:cubicBezTo>
                    <a:cubicBezTo>
                      <a:pt x="1873" y="1629"/>
                      <a:pt x="1852" y="1601"/>
                      <a:pt x="1831" y="1580"/>
                    </a:cubicBezTo>
                    <a:cubicBezTo>
                      <a:pt x="1803" y="1552"/>
                      <a:pt x="1789" y="1524"/>
                      <a:pt x="1761" y="1496"/>
                    </a:cubicBezTo>
                    <a:cubicBezTo>
                      <a:pt x="1719" y="1454"/>
                      <a:pt x="1684" y="1426"/>
                      <a:pt x="1642" y="1419"/>
                    </a:cubicBezTo>
                    <a:cubicBezTo>
                      <a:pt x="1618" y="1415"/>
                      <a:pt x="1593" y="1414"/>
                      <a:pt x="1566" y="1414"/>
                    </a:cubicBezTo>
                    <a:cubicBezTo>
                      <a:pt x="1539" y="1414"/>
                      <a:pt x="1510" y="1415"/>
                      <a:pt x="1475" y="1419"/>
                    </a:cubicBezTo>
                    <a:cubicBezTo>
                      <a:pt x="1412" y="1426"/>
                      <a:pt x="1342" y="1440"/>
                      <a:pt x="1265" y="1447"/>
                    </a:cubicBezTo>
                    <a:cubicBezTo>
                      <a:pt x="1188" y="1454"/>
                      <a:pt x="1104" y="1461"/>
                      <a:pt x="1028" y="1482"/>
                    </a:cubicBezTo>
                    <a:cubicBezTo>
                      <a:pt x="986" y="1489"/>
                      <a:pt x="951" y="1489"/>
                      <a:pt x="916" y="1496"/>
                    </a:cubicBezTo>
                    <a:cubicBezTo>
                      <a:pt x="888" y="1496"/>
                      <a:pt x="860" y="1510"/>
                      <a:pt x="839" y="1517"/>
                    </a:cubicBezTo>
                    <a:cubicBezTo>
                      <a:pt x="818" y="1524"/>
                      <a:pt x="804" y="1531"/>
                      <a:pt x="790" y="1552"/>
                    </a:cubicBezTo>
                    <a:cubicBezTo>
                      <a:pt x="783" y="1573"/>
                      <a:pt x="783" y="1587"/>
                      <a:pt x="790" y="1615"/>
                    </a:cubicBezTo>
                    <a:cubicBezTo>
                      <a:pt x="825" y="1726"/>
                      <a:pt x="888" y="1810"/>
                      <a:pt x="951" y="1859"/>
                    </a:cubicBezTo>
                    <a:cubicBezTo>
                      <a:pt x="1007" y="1897"/>
                      <a:pt x="1086" y="1923"/>
                      <a:pt x="1192" y="1923"/>
                    </a:cubicBezTo>
                    <a:cubicBezTo>
                      <a:pt x="1205" y="1923"/>
                      <a:pt x="1217" y="1923"/>
                      <a:pt x="1230" y="1922"/>
                    </a:cubicBezTo>
                    <a:lnTo>
                      <a:pt x="1230" y="1922"/>
                    </a:lnTo>
                    <a:lnTo>
                      <a:pt x="1125" y="2103"/>
                    </a:lnTo>
                    <a:cubicBezTo>
                      <a:pt x="1090" y="2159"/>
                      <a:pt x="1049" y="2208"/>
                      <a:pt x="1014" y="2250"/>
                    </a:cubicBezTo>
                    <a:cubicBezTo>
                      <a:pt x="979" y="2292"/>
                      <a:pt x="944" y="2320"/>
                      <a:pt x="895" y="2334"/>
                    </a:cubicBezTo>
                    <a:cubicBezTo>
                      <a:pt x="873" y="2347"/>
                      <a:pt x="848" y="2352"/>
                      <a:pt x="824" y="2352"/>
                    </a:cubicBezTo>
                    <a:cubicBezTo>
                      <a:pt x="810" y="2352"/>
                      <a:pt x="796" y="2351"/>
                      <a:pt x="783" y="2348"/>
                    </a:cubicBezTo>
                    <a:cubicBezTo>
                      <a:pt x="748" y="2327"/>
                      <a:pt x="713" y="2292"/>
                      <a:pt x="685" y="2229"/>
                    </a:cubicBezTo>
                    <a:cubicBezTo>
                      <a:pt x="664" y="2173"/>
                      <a:pt x="643" y="2097"/>
                      <a:pt x="643" y="2006"/>
                    </a:cubicBezTo>
                    <a:cubicBezTo>
                      <a:pt x="643" y="1922"/>
                      <a:pt x="643" y="1824"/>
                      <a:pt x="664" y="1719"/>
                    </a:cubicBezTo>
                    <a:cubicBezTo>
                      <a:pt x="678" y="1622"/>
                      <a:pt x="706" y="1517"/>
                      <a:pt x="741" y="1419"/>
                    </a:cubicBezTo>
                    <a:cubicBezTo>
                      <a:pt x="776" y="1300"/>
                      <a:pt x="825" y="1188"/>
                      <a:pt x="881" y="1070"/>
                    </a:cubicBezTo>
                    <a:cubicBezTo>
                      <a:pt x="930" y="958"/>
                      <a:pt x="986" y="860"/>
                      <a:pt x="1049" y="776"/>
                    </a:cubicBezTo>
                    <a:cubicBezTo>
                      <a:pt x="1097" y="692"/>
                      <a:pt x="1160" y="623"/>
                      <a:pt x="1209" y="581"/>
                    </a:cubicBezTo>
                    <a:cubicBezTo>
                      <a:pt x="1262" y="546"/>
                      <a:pt x="1300" y="530"/>
                      <a:pt x="1340" y="530"/>
                    </a:cubicBezTo>
                    <a:cubicBezTo>
                      <a:pt x="1347" y="530"/>
                      <a:pt x="1355" y="531"/>
                      <a:pt x="1363" y="532"/>
                    </a:cubicBezTo>
                    <a:cubicBezTo>
                      <a:pt x="1384" y="539"/>
                      <a:pt x="1398" y="553"/>
                      <a:pt x="1405" y="581"/>
                    </a:cubicBezTo>
                    <a:cubicBezTo>
                      <a:pt x="1412" y="609"/>
                      <a:pt x="1419" y="644"/>
                      <a:pt x="1433" y="679"/>
                    </a:cubicBezTo>
                    <a:cubicBezTo>
                      <a:pt x="1440" y="692"/>
                      <a:pt x="1440" y="720"/>
                      <a:pt x="1440" y="741"/>
                    </a:cubicBezTo>
                    <a:lnTo>
                      <a:pt x="1440" y="797"/>
                    </a:lnTo>
                    <a:lnTo>
                      <a:pt x="1440" y="860"/>
                    </a:lnTo>
                    <a:cubicBezTo>
                      <a:pt x="1440" y="881"/>
                      <a:pt x="1447" y="902"/>
                      <a:pt x="1447" y="923"/>
                    </a:cubicBezTo>
                    <a:cubicBezTo>
                      <a:pt x="1454" y="1028"/>
                      <a:pt x="1489" y="1112"/>
                      <a:pt x="1558" y="1174"/>
                    </a:cubicBezTo>
                    <a:cubicBezTo>
                      <a:pt x="1628" y="1237"/>
                      <a:pt x="1733" y="1279"/>
                      <a:pt x="1873" y="1300"/>
                    </a:cubicBezTo>
                    <a:cubicBezTo>
                      <a:pt x="1929" y="1300"/>
                      <a:pt x="1964" y="1300"/>
                      <a:pt x="1978" y="1279"/>
                    </a:cubicBezTo>
                    <a:cubicBezTo>
                      <a:pt x="2006" y="1265"/>
                      <a:pt x="2013" y="1237"/>
                      <a:pt x="2026" y="1209"/>
                    </a:cubicBezTo>
                    <a:cubicBezTo>
                      <a:pt x="2033" y="1174"/>
                      <a:pt x="2040" y="1140"/>
                      <a:pt x="2047" y="1091"/>
                    </a:cubicBezTo>
                    <a:cubicBezTo>
                      <a:pt x="2061" y="1042"/>
                      <a:pt x="2061" y="993"/>
                      <a:pt x="2068" y="937"/>
                    </a:cubicBezTo>
                    <a:cubicBezTo>
                      <a:pt x="2075" y="888"/>
                      <a:pt x="2075" y="832"/>
                      <a:pt x="2075" y="783"/>
                    </a:cubicBezTo>
                    <a:lnTo>
                      <a:pt x="2075" y="644"/>
                    </a:lnTo>
                    <a:cubicBezTo>
                      <a:pt x="2061" y="567"/>
                      <a:pt x="2040" y="483"/>
                      <a:pt x="2013" y="427"/>
                    </a:cubicBezTo>
                    <a:cubicBezTo>
                      <a:pt x="1978" y="357"/>
                      <a:pt x="1936" y="294"/>
                      <a:pt x="1866" y="238"/>
                    </a:cubicBezTo>
                    <a:cubicBezTo>
                      <a:pt x="1831" y="204"/>
                      <a:pt x="1789" y="183"/>
                      <a:pt x="1747" y="155"/>
                    </a:cubicBezTo>
                    <a:cubicBezTo>
                      <a:pt x="1691" y="127"/>
                      <a:pt x="1649" y="106"/>
                      <a:pt x="1593" y="85"/>
                    </a:cubicBezTo>
                    <a:lnTo>
                      <a:pt x="1440" y="36"/>
                    </a:lnTo>
                    <a:lnTo>
                      <a:pt x="1279" y="8"/>
                    </a:lnTo>
                    <a:cubicBezTo>
                      <a:pt x="1237" y="1"/>
                      <a:pt x="1202" y="1"/>
                      <a:pt x="1160" y="1"/>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7"/>
              <p:cNvSpPr/>
              <p:nvPr/>
            </p:nvSpPr>
            <p:spPr>
              <a:xfrm>
                <a:off x="1340984" y="597743"/>
                <a:ext cx="156172" cy="204302"/>
              </a:xfrm>
              <a:custGeom>
                <a:rect b="b" l="l" r="r" t="t"/>
                <a:pathLst>
                  <a:path extrusionOk="0" h="2670" w="2041">
                    <a:moveTo>
                      <a:pt x="1240" y="531"/>
                    </a:moveTo>
                    <a:cubicBezTo>
                      <a:pt x="1253" y="531"/>
                      <a:pt x="1266" y="535"/>
                      <a:pt x="1279" y="544"/>
                    </a:cubicBezTo>
                    <a:cubicBezTo>
                      <a:pt x="1314" y="551"/>
                      <a:pt x="1348" y="593"/>
                      <a:pt x="1369" y="662"/>
                    </a:cubicBezTo>
                    <a:cubicBezTo>
                      <a:pt x="1383" y="732"/>
                      <a:pt x="1390" y="823"/>
                      <a:pt x="1390" y="928"/>
                    </a:cubicBezTo>
                    <a:cubicBezTo>
                      <a:pt x="1390" y="1033"/>
                      <a:pt x="1383" y="1137"/>
                      <a:pt x="1369" y="1249"/>
                    </a:cubicBezTo>
                    <a:cubicBezTo>
                      <a:pt x="1348" y="1361"/>
                      <a:pt x="1335" y="1466"/>
                      <a:pt x="1307" y="1564"/>
                    </a:cubicBezTo>
                    <a:cubicBezTo>
                      <a:pt x="1279" y="1682"/>
                      <a:pt x="1244" y="1787"/>
                      <a:pt x="1202" y="1885"/>
                    </a:cubicBezTo>
                    <a:cubicBezTo>
                      <a:pt x="1160" y="1983"/>
                      <a:pt x="1111" y="2060"/>
                      <a:pt x="1069" y="2129"/>
                    </a:cubicBezTo>
                    <a:cubicBezTo>
                      <a:pt x="1027" y="2199"/>
                      <a:pt x="971" y="2241"/>
                      <a:pt x="929" y="2276"/>
                    </a:cubicBezTo>
                    <a:cubicBezTo>
                      <a:pt x="901" y="2300"/>
                      <a:pt x="872" y="2314"/>
                      <a:pt x="842" y="2314"/>
                    </a:cubicBezTo>
                    <a:cubicBezTo>
                      <a:pt x="827" y="2314"/>
                      <a:pt x="812" y="2311"/>
                      <a:pt x="797" y="2304"/>
                    </a:cubicBezTo>
                    <a:cubicBezTo>
                      <a:pt x="755" y="2297"/>
                      <a:pt x="720" y="2255"/>
                      <a:pt x="692" y="2192"/>
                    </a:cubicBezTo>
                    <a:cubicBezTo>
                      <a:pt x="671" y="2129"/>
                      <a:pt x="650" y="2053"/>
                      <a:pt x="650" y="1962"/>
                    </a:cubicBezTo>
                    <a:cubicBezTo>
                      <a:pt x="643" y="1878"/>
                      <a:pt x="650" y="1780"/>
                      <a:pt x="657" y="1675"/>
                    </a:cubicBezTo>
                    <a:cubicBezTo>
                      <a:pt x="671" y="1571"/>
                      <a:pt x="692" y="1473"/>
                      <a:pt x="720" y="1382"/>
                    </a:cubicBezTo>
                    <a:cubicBezTo>
                      <a:pt x="755" y="1277"/>
                      <a:pt x="790" y="1179"/>
                      <a:pt x="832" y="1075"/>
                    </a:cubicBezTo>
                    <a:cubicBezTo>
                      <a:pt x="880" y="970"/>
                      <a:pt x="929" y="872"/>
                      <a:pt x="985" y="788"/>
                    </a:cubicBezTo>
                    <a:cubicBezTo>
                      <a:pt x="1034" y="697"/>
                      <a:pt x="1090" y="635"/>
                      <a:pt x="1139" y="586"/>
                    </a:cubicBezTo>
                    <a:cubicBezTo>
                      <a:pt x="1178" y="552"/>
                      <a:pt x="1210" y="531"/>
                      <a:pt x="1240" y="531"/>
                    </a:cubicBezTo>
                    <a:close/>
                    <a:moveTo>
                      <a:pt x="1076" y="1"/>
                    </a:moveTo>
                    <a:cubicBezTo>
                      <a:pt x="1020" y="1"/>
                      <a:pt x="961" y="10"/>
                      <a:pt x="901" y="27"/>
                    </a:cubicBezTo>
                    <a:cubicBezTo>
                      <a:pt x="811" y="55"/>
                      <a:pt x="720" y="97"/>
                      <a:pt x="650" y="153"/>
                    </a:cubicBezTo>
                    <a:cubicBezTo>
                      <a:pt x="545" y="236"/>
                      <a:pt x="447" y="341"/>
                      <a:pt x="371" y="453"/>
                    </a:cubicBezTo>
                    <a:cubicBezTo>
                      <a:pt x="294" y="579"/>
                      <a:pt x="224" y="690"/>
                      <a:pt x="168" y="823"/>
                    </a:cubicBezTo>
                    <a:cubicBezTo>
                      <a:pt x="119" y="956"/>
                      <a:pt x="70" y="1082"/>
                      <a:pt x="49" y="1214"/>
                    </a:cubicBezTo>
                    <a:cubicBezTo>
                      <a:pt x="21" y="1347"/>
                      <a:pt x="0" y="1480"/>
                      <a:pt x="0" y="1606"/>
                    </a:cubicBezTo>
                    <a:cubicBezTo>
                      <a:pt x="0" y="1731"/>
                      <a:pt x="14" y="1864"/>
                      <a:pt x="42" y="1976"/>
                    </a:cubicBezTo>
                    <a:cubicBezTo>
                      <a:pt x="63" y="2087"/>
                      <a:pt x="98" y="2192"/>
                      <a:pt x="154" y="2290"/>
                    </a:cubicBezTo>
                    <a:cubicBezTo>
                      <a:pt x="182" y="2339"/>
                      <a:pt x="224" y="2395"/>
                      <a:pt x="273" y="2437"/>
                    </a:cubicBezTo>
                    <a:cubicBezTo>
                      <a:pt x="329" y="2493"/>
                      <a:pt x="378" y="2528"/>
                      <a:pt x="433" y="2549"/>
                    </a:cubicBezTo>
                    <a:cubicBezTo>
                      <a:pt x="496" y="2583"/>
                      <a:pt x="573" y="2611"/>
                      <a:pt x="650" y="2632"/>
                    </a:cubicBezTo>
                    <a:cubicBezTo>
                      <a:pt x="727" y="2646"/>
                      <a:pt x="811" y="2653"/>
                      <a:pt x="887" y="2667"/>
                    </a:cubicBezTo>
                    <a:cubicBezTo>
                      <a:pt x="915" y="2669"/>
                      <a:pt x="943" y="2670"/>
                      <a:pt x="970" y="2670"/>
                    </a:cubicBezTo>
                    <a:cubicBezTo>
                      <a:pt x="1051" y="2670"/>
                      <a:pt x="1127" y="2662"/>
                      <a:pt x="1195" y="2646"/>
                    </a:cubicBezTo>
                    <a:cubicBezTo>
                      <a:pt x="1279" y="2632"/>
                      <a:pt x="1369" y="2583"/>
                      <a:pt x="1446" y="2528"/>
                    </a:cubicBezTo>
                    <a:cubicBezTo>
                      <a:pt x="1565" y="2423"/>
                      <a:pt x="1670" y="2290"/>
                      <a:pt x="1754" y="2143"/>
                    </a:cubicBezTo>
                    <a:cubicBezTo>
                      <a:pt x="1830" y="1983"/>
                      <a:pt x="1900" y="1829"/>
                      <a:pt x="1942" y="1654"/>
                    </a:cubicBezTo>
                    <a:cubicBezTo>
                      <a:pt x="1984" y="1487"/>
                      <a:pt x="2019" y="1312"/>
                      <a:pt x="2033" y="1137"/>
                    </a:cubicBezTo>
                    <a:cubicBezTo>
                      <a:pt x="2040" y="963"/>
                      <a:pt x="2040" y="802"/>
                      <a:pt x="2012" y="656"/>
                    </a:cubicBezTo>
                    <a:cubicBezTo>
                      <a:pt x="1998" y="572"/>
                      <a:pt x="1970" y="488"/>
                      <a:pt x="1935" y="418"/>
                    </a:cubicBezTo>
                    <a:cubicBezTo>
                      <a:pt x="1900" y="348"/>
                      <a:pt x="1844" y="292"/>
                      <a:pt x="1775" y="236"/>
                    </a:cubicBezTo>
                    <a:cubicBezTo>
                      <a:pt x="1705" y="187"/>
                      <a:pt x="1621" y="139"/>
                      <a:pt x="1516" y="97"/>
                    </a:cubicBezTo>
                    <a:cubicBezTo>
                      <a:pt x="1411" y="55"/>
                      <a:pt x="1300" y="27"/>
                      <a:pt x="1181" y="13"/>
                    </a:cubicBezTo>
                    <a:cubicBezTo>
                      <a:pt x="1148" y="5"/>
                      <a:pt x="1113" y="1"/>
                      <a:pt x="1076" y="1"/>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7"/>
              <p:cNvSpPr/>
              <p:nvPr/>
            </p:nvSpPr>
            <p:spPr>
              <a:xfrm>
                <a:off x="1500215" y="597743"/>
                <a:ext cx="155637" cy="204302"/>
              </a:xfrm>
              <a:custGeom>
                <a:rect b="b" l="l" r="r" t="t"/>
                <a:pathLst>
                  <a:path extrusionOk="0" h="2670" w="2034">
                    <a:moveTo>
                      <a:pt x="1236" y="531"/>
                    </a:moveTo>
                    <a:cubicBezTo>
                      <a:pt x="1250" y="531"/>
                      <a:pt x="1264" y="535"/>
                      <a:pt x="1279" y="544"/>
                    </a:cubicBezTo>
                    <a:cubicBezTo>
                      <a:pt x="1314" y="551"/>
                      <a:pt x="1349" y="593"/>
                      <a:pt x="1363" y="662"/>
                    </a:cubicBezTo>
                    <a:cubicBezTo>
                      <a:pt x="1384" y="732"/>
                      <a:pt x="1391" y="823"/>
                      <a:pt x="1391" y="928"/>
                    </a:cubicBezTo>
                    <a:cubicBezTo>
                      <a:pt x="1391" y="1033"/>
                      <a:pt x="1384" y="1137"/>
                      <a:pt x="1363" y="1249"/>
                    </a:cubicBezTo>
                    <a:cubicBezTo>
                      <a:pt x="1349" y="1361"/>
                      <a:pt x="1328" y="1466"/>
                      <a:pt x="1300" y="1564"/>
                    </a:cubicBezTo>
                    <a:cubicBezTo>
                      <a:pt x="1279" y="1682"/>
                      <a:pt x="1244" y="1787"/>
                      <a:pt x="1195" y="1885"/>
                    </a:cubicBezTo>
                    <a:cubicBezTo>
                      <a:pt x="1153" y="1983"/>
                      <a:pt x="1112" y="2060"/>
                      <a:pt x="1070" y="2129"/>
                    </a:cubicBezTo>
                    <a:cubicBezTo>
                      <a:pt x="1021" y="2199"/>
                      <a:pt x="972" y="2241"/>
                      <a:pt x="930" y="2276"/>
                    </a:cubicBezTo>
                    <a:cubicBezTo>
                      <a:pt x="897" y="2300"/>
                      <a:pt x="867" y="2314"/>
                      <a:pt x="838" y="2314"/>
                    </a:cubicBezTo>
                    <a:cubicBezTo>
                      <a:pt x="824" y="2314"/>
                      <a:pt x="811" y="2311"/>
                      <a:pt x="797" y="2304"/>
                    </a:cubicBezTo>
                    <a:cubicBezTo>
                      <a:pt x="755" y="2297"/>
                      <a:pt x="720" y="2255"/>
                      <a:pt x="692" y="2192"/>
                    </a:cubicBezTo>
                    <a:cubicBezTo>
                      <a:pt x="665" y="2129"/>
                      <a:pt x="651" y="2053"/>
                      <a:pt x="651" y="1962"/>
                    </a:cubicBezTo>
                    <a:cubicBezTo>
                      <a:pt x="637" y="1878"/>
                      <a:pt x="651" y="1780"/>
                      <a:pt x="658" y="1675"/>
                    </a:cubicBezTo>
                    <a:cubicBezTo>
                      <a:pt x="665" y="1571"/>
                      <a:pt x="692" y="1473"/>
                      <a:pt x="720" y="1382"/>
                    </a:cubicBezTo>
                    <a:cubicBezTo>
                      <a:pt x="755" y="1277"/>
                      <a:pt x="790" y="1179"/>
                      <a:pt x="832" y="1075"/>
                    </a:cubicBezTo>
                    <a:cubicBezTo>
                      <a:pt x="874" y="970"/>
                      <a:pt x="930" y="872"/>
                      <a:pt x="979" y="788"/>
                    </a:cubicBezTo>
                    <a:cubicBezTo>
                      <a:pt x="1035" y="697"/>
                      <a:pt x="1084" y="635"/>
                      <a:pt x="1140" y="586"/>
                    </a:cubicBezTo>
                    <a:cubicBezTo>
                      <a:pt x="1173" y="552"/>
                      <a:pt x="1204" y="531"/>
                      <a:pt x="1236" y="531"/>
                    </a:cubicBezTo>
                    <a:close/>
                    <a:moveTo>
                      <a:pt x="1074" y="1"/>
                    </a:moveTo>
                    <a:cubicBezTo>
                      <a:pt x="1018" y="1"/>
                      <a:pt x="961" y="10"/>
                      <a:pt x="902" y="27"/>
                    </a:cubicBezTo>
                    <a:cubicBezTo>
                      <a:pt x="804" y="55"/>
                      <a:pt x="713" y="97"/>
                      <a:pt x="651" y="153"/>
                    </a:cubicBezTo>
                    <a:cubicBezTo>
                      <a:pt x="539" y="236"/>
                      <a:pt x="448" y="341"/>
                      <a:pt x="364" y="453"/>
                    </a:cubicBezTo>
                    <a:cubicBezTo>
                      <a:pt x="287" y="579"/>
                      <a:pt x="217" y="690"/>
                      <a:pt x="169" y="823"/>
                    </a:cubicBezTo>
                    <a:cubicBezTo>
                      <a:pt x="113" y="956"/>
                      <a:pt x="71" y="1082"/>
                      <a:pt x="43" y="1214"/>
                    </a:cubicBezTo>
                    <a:cubicBezTo>
                      <a:pt x="15" y="1347"/>
                      <a:pt x="1" y="1480"/>
                      <a:pt x="1" y="1606"/>
                    </a:cubicBezTo>
                    <a:cubicBezTo>
                      <a:pt x="1" y="1731"/>
                      <a:pt x="8" y="1864"/>
                      <a:pt x="36" y="1976"/>
                    </a:cubicBezTo>
                    <a:cubicBezTo>
                      <a:pt x="64" y="2087"/>
                      <a:pt x="99" y="2192"/>
                      <a:pt x="148" y="2290"/>
                    </a:cubicBezTo>
                    <a:cubicBezTo>
                      <a:pt x="176" y="2339"/>
                      <a:pt x="217" y="2395"/>
                      <a:pt x="273" y="2437"/>
                    </a:cubicBezTo>
                    <a:cubicBezTo>
                      <a:pt x="322" y="2493"/>
                      <a:pt x="378" y="2528"/>
                      <a:pt x="427" y="2549"/>
                    </a:cubicBezTo>
                    <a:cubicBezTo>
                      <a:pt x="490" y="2583"/>
                      <a:pt x="567" y="2611"/>
                      <a:pt x="651" y="2632"/>
                    </a:cubicBezTo>
                    <a:cubicBezTo>
                      <a:pt x="727" y="2646"/>
                      <a:pt x="804" y="2653"/>
                      <a:pt x="881" y="2667"/>
                    </a:cubicBezTo>
                    <a:cubicBezTo>
                      <a:pt x="911" y="2669"/>
                      <a:pt x="940" y="2670"/>
                      <a:pt x="967" y="2670"/>
                    </a:cubicBezTo>
                    <a:cubicBezTo>
                      <a:pt x="1051" y="2670"/>
                      <a:pt x="1126" y="2662"/>
                      <a:pt x="1188" y="2646"/>
                    </a:cubicBezTo>
                    <a:cubicBezTo>
                      <a:pt x="1279" y="2632"/>
                      <a:pt x="1363" y="2583"/>
                      <a:pt x="1440" y="2528"/>
                    </a:cubicBezTo>
                    <a:cubicBezTo>
                      <a:pt x="1566" y="2423"/>
                      <a:pt x="1670" y="2290"/>
                      <a:pt x="1747" y="2143"/>
                    </a:cubicBezTo>
                    <a:cubicBezTo>
                      <a:pt x="1824" y="1983"/>
                      <a:pt x="1894" y="1829"/>
                      <a:pt x="1943" y="1654"/>
                    </a:cubicBezTo>
                    <a:cubicBezTo>
                      <a:pt x="1985" y="1487"/>
                      <a:pt x="2020" y="1312"/>
                      <a:pt x="2027" y="1137"/>
                    </a:cubicBezTo>
                    <a:cubicBezTo>
                      <a:pt x="2034" y="963"/>
                      <a:pt x="2034" y="802"/>
                      <a:pt x="2013" y="656"/>
                    </a:cubicBezTo>
                    <a:cubicBezTo>
                      <a:pt x="1992" y="572"/>
                      <a:pt x="1964" y="488"/>
                      <a:pt x="1929" y="418"/>
                    </a:cubicBezTo>
                    <a:cubicBezTo>
                      <a:pt x="1894" y="348"/>
                      <a:pt x="1845" y="292"/>
                      <a:pt x="1775" y="236"/>
                    </a:cubicBezTo>
                    <a:cubicBezTo>
                      <a:pt x="1705" y="187"/>
                      <a:pt x="1615" y="139"/>
                      <a:pt x="1510" y="97"/>
                    </a:cubicBezTo>
                    <a:cubicBezTo>
                      <a:pt x="1405" y="55"/>
                      <a:pt x="1293" y="27"/>
                      <a:pt x="1181" y="13"/>
                    </a:cubicBezTo>
                    <a:cubicBezTo>
                      <a:pt x="1146" y="5"/>
                      <a:pt x="1110" y="1"/>
                      <a:pt x="1074" y="1"/>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7"/>
              <p:cNvSpPr/>
              <p:nvPr/>
            </p:nvSpPr>
            <p:spPr>
              <a:xfrm>
                <a:off x="1657380" y="596901"/>
                <a:ext cx="167879" cy="207668"/>
              </a:xfrm>
              <a:custGeom>
                <a:rect b="b" l="l" r="r" t="t"/>
                <a:pathLst>
                  <a:path extrusionOk="0" h="2714" w="2194">
                    <a:moveTo>
                      <a:pt x="1149" y="609"/>
                    </a:moveTo>
                    <a:cubicBezTo>
                      <a:pt x="1198" y="609"/>
                      <a:pt x="1241" y="616"/>
                      <a:pt x="1279" y="632"/>
                    </a:cubicBezTo>
                    <a:cubicBezTo>
                      <a:pt x="1377" y="667"/>
                      <a:pt x="1440" y="722"/>
                      <a:pt x="1474" y="792"/>
                    </a:cubicBezTo>
                    <a:cubicBezTo>
                      <a:pt x="1509" y="862"/>
                      <a:pt x="1523" y="953"/>
                      <a:pt x="1516" y="1079"/>
                    </a:cubicBezTo>
                    <a:cubicBezTo>
                      <a:pt x="1516" y="1162"/>
                      <a:pt x="1495" y="1260"/>
                      <a:pt x="1454" y="1365"/>
                    </a:cubicBezTo>
                    <a:cubicBezTo>
                      <a:pt x="1419" y="1470"/>
                      <a:pt x="1363" y="1575"/>
                      <a:pt x="1293" y="1679"/>
                    </a:cubicBezTo>
                    <a:cubicBezTo>
                      <a:pt x="1223" y="1784"/>
                      <a:pt x="1125" y="1882"/>
                      <a:pt x="1013" y="1973"/>
                    </a:cubicBezTo>
                    <a:cubicBezTo>
                      <a:pt x="902" y="2064"/>
                      <a:pt x="755" y="2147"/>
                      <a:pt x="601" y="2210"/>
                    </a:cubicBezTo>
                    <a:cubicBezTo>
                      <a:pt x="657" y="1945"/>
                      <a:pt x="706" y="1686"/>
                      <a:pt x="755" y="1428"/>
                    </a:cubicBezTo>
                    <a:cubicBezTo>
                      <a:pt x="818" y="1162"/>
                      <a:pt x="881" y="904"/>
                      <a:pt x="951" y="639"/>
                    </a:cubicBezTo>
                    <a:cubicBezTo>
                      <a:pt x="1024" y="619"/>
                      <a:pt x="1090" y="609"/>
                      <a:pt x="1149" y="609"/>
                    </a:cubicBezTo>
                    <a:close/>
                    <a:moveTo>
                      <a:pt x="1070" y="0"/>
                    </a:moveTo>
                    <a:cubicBezTo>
                      <a:pt x="979" y="0"/>
                      <a:pt x="888" y="8"/>
                      <a:pt x="804" y="24"/>
                    </a:cubicBezTo>
                    <a:cubicBezTo>
                      <a:pt x="692" y="38"/>
                      <a:pt x="573" y="73"/>
                      <a:pt x="469" y="108"/>
                    </a:cubicBezTo>
                    <a:cubicBezTo>
                      <a:pt x="364" y="150"/>
                      <a:pt x="273" y="185"/>
                      <a:pt x="175" y="226"/>
                    </a:cubicBezTo>
                    <a:lnTo>
                      <a:pt x="1" y="2161"/>
                    </a:lnTo>
                    <a:lnTo>
                      <a:pt x="1" y="2280"/>
                    </a:lnTo>
                    <a:cubicBezTo>
                      <a:pt x="8" y="2308"/>
                      <a:pt x="8" y="2336"/>
                      <a:pt x="22" y="2357"/>
                    </a:cubicBezTo>
                    <a:cubicBezTo>
                      <a:pt x="36" y="2385"/>
                      <a:pt x="49" y="2406"/>
                      <a:pt x="70" y="2420"/>
                    </a:cubicBezTo>
                    <a:cubicBezTo>
                      <a:pt x="84" y="2441"/>
                      <a:pt x="112" y="2455"/>
                      <a:pt x="126" y="2476"/>
                    </a:cubicBezTo>
                    <a:cubicBezTo>
                      <a:pt x="189" y="2518"/>
                      <a:pt x="231" y="2546"/>
                      <a:pt x="280" y="2580"/>
                    </a:cubicBezTo>
                    <a:cubicBezTo>
                      <a:pt x="322" y="2615"/>
                      <a:pt x="364" y="2636"/>
                      <a:pt x="427" y="2664"/>
                    </a:cubicBezTo>
                    <a:cubicBezTo>
                      <a:pt x="493" y="2698"/>
                      <a:pt x="558" y="2714"/>
                      <a:pt x="621" y="2714"/>
                    </a:cubicBezTo>
                    <a:cubicBezTo>
                      <a:pt x="664" y="2714"/>
                      <a:pt x="706" y="2706"/>
                      <a:pt x="748" y="2692"/>
                    </a:cubicBezTo>
                    <a:cubicBezTo>
                      <a:pt x="951" y="2636"/>
                      <a:pt x="1132" y="2560"/>
                      <a:pt x="1293" y="2462"/>
                    </a:cubicBezTo>
                    <a:cubicBezTo>
                      <a:pt x="1454" y="2371"/>
                      <a:pt x="1593" y="2266"/>
                      <a:pt x="1712" y="2140"/>
                    </a:cubicBezTo>
                    <a:cubicBezTo>
                      <a:pt x="1831" y="2022"/>
                      <a:pt x="1929" y="1896"/>
                      <a:pt x="1998" y="1756"/>
                    </a:cubicBezTo>
                    <a:cubicBezTo>
                      <a:pt x="2075" y="1617"/>
                      <a:pt x="2131" y="1484"/>
                      <a:pt x="2152" y="1344"/>
                    </a:cubicBezTo>
                    <a:cubicBezTo>
                      <a:pt x="2194" y="1204"/>
                      <a:pt x="2194" y="1079"/>
                      <a:pt x="2180" y="946"/>
                    </a:cubicBezTo>
                    <a:cubicBezTo>
                      <a:pt x="2173" y="813"/>
                      <a:pt x="2131" y="701"/>
                      <a:pt x="2075" y="590"/>
                    </a:cubicBezTo>
                    <a:cubicBezTo>
                      <a:pt x="2019" y="450"/>
                      <a:pt x="1929" y="345"/>
                      <a:pt x="1831" y="254"/>
                    </a:cubicBezTo>
                    <a:cubicBezTo>
                      <a:pt x="1740" y="178"/>
                      <a:pt x="1635" y="115"/>
                      <a:pt x="1516" y="73"/>
                    </a:cubicBezTo>
                    <a:cubicBezTo>
                      <a:pt x="1405" y="31"/>
                      <a:pt x="1286" y="10"/>
                      <a:pt x="1160" y="3"/>
                    </a:cubicBezTo>
                    <a:cubicBezTo>
                      <a:pt x="1130" y="1"/>
                      <a:pt x="1100" y="0"/>
                      <a:pt x="1070" y="0"/>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7"/>
              <p:cNvSpPr/>
              <p:nvPr/>
            </p:nvSpPr>
            <p:spPr>
              <a:xfrm>
                <a:off x="1115413" y="900065"/>
                <a:ext cx="222972" cy="296046"/>
              </a:xfrm>
              <a:custGeom>
                <a:rect b="b" l="l" r="r" t="t"/>
                <a:pathLst>
                  <a:path extrusionOk="0" h="3869" w="2914">
                    <a:moveTo>
                      <a:pt x="2052" y="1"/>
                    </a:moveTo>
                    <a:cubicBezTo>
                      <a:pt x="2020" y="1"/>
                      <a:pt x="1993" y="6"/>
                      <a:pt x="1970" y="16"/>
                    </a:cubicBezTo>
                    <a:cubicBezTo>
                      <a:pt x="1929" y="29"/>
                      <a:pt x="1894" y="85"/>
                      <a:pt x="1880" y="169"/>
                    </a:cubicBezTo>
                    <a:cubicBezTo>
                      <a:pt x="1852" y="351"/>
                      <a:pt x="1817" y="553"/>
                      <a:pt x="1782" y="784"/>
                    </a:cubicBezTo>
                    <a:cubicBezTo>
                      <a:pt x="1740" y="1007"/>
                      <a:pt x="1705" y="1238"/>
                      <a:pt x="1656" y="1468"/>
                    </a:cubicBezTo>
                    <a:cubicBezTo>
                      <a:pt x="1614" y="1706"/>
                      <a:pt x="1572" y="1936"/>
                      <a:pt x="1516" y="2153"/>
                    </a:cubicBezTo>
                    <a:cubicBezTo>
                      <a:pt x="1467" y="2370"/>
                      <a:pt x="1412" y="2565"/>
                      <a:pt x="1363" y="2740"/>
                    </a:cubicBezTo>
                    <a:cubicBezTo>
                      <a:pt x="1307" y="2900"/>
                      <a:pt x="1251" y="3040"/>
                      <a:pt x="1195" y="3145"/>
                    </a:cubicBezTo>
                    <a:cubicBezTo>
                      <a:pt x="1146" y="3250"/>
                      <a:pt x="1083" y="3299"/>
                      <a:pt x="1020" y="3299"/>
                    </a:cubicBezTo>
                    <a:cubicBezTo>
                      <a:pt x="951" y="3292"/>
                      <a:pt x="909" y="3243"/>
                      <a:pt x="888" y="3187"/>
                    </a:cubicBezTo>
                    <a:cubicBezTo>
                      <a:pt x="874" y="3124"/>
                      <a:pt x="853" y="3019"/>
                      <a:pt x="846" y="2872"/>
                    </a:cubicBezTo>
                    <a:cubicBezTo>
                      <a:pt x="839" y="2642"/>
                      <a:pt x="671" y="2467"/>
                      <a:pt x="329" y="2328"/>
                    </a:cubicBezTo>
                    <a:cubicBezTo>
                      <a:pt x="279" y="2304"/>
                      <a:pt x="236" y="2294"/>
                      <a:pt x="201" y="2294"/>
                    </a:cubicBezTo>
                    <a:cubicBezTo>
                      <a:pt x="163" y="2294"/>
                      <a:pt x="134" y="2306"/>
                      <a:pt x="112" y="2328"/>
                    </a:cubicBezTo>
                    <a:cubicBezTo>
                      <a:pt x="70" y="2377"/>
                      <a:pt x="36" y="2446"/>
                      <a:pt x="15" y="2551"/>
                    </a:cubicBezTo>
                    <a:cubicBezTo>
                      <a:pt x="8" y="2684"/>
                      <a:pt x="1" y="2796"/>
                      <a:pt x="8" y="2900"/>
                    </a:cubicBezTo>
                    <a:cubicBezTo>
                      <a:pt x="22" y="3012"/>
                      <a:pt x="42" y="3103"/>
                      <a:pt x="91" y="3201"/>
                    </a:cubicBezTo>
                    <a:cubicBezTo>
                      <a:pt x="112" y="3271"/>
                      <a:pt x="147" y="3333"/>
                      <a:pt x="196" y="3396"/>
                    </a:cubicBezTo>
                    <a:cubicBezTo>
                      <a:pt x="231" y="3452"/>
                      <a:pt x="280" y="3508"/>
                      <a:pt x="343" y="3557"/>
                    </a:cubicBezTo>
                    <a:cubicBezTo>
                      <a:pt x="406" y="3613"/>
                      <a:pt x="483" y="3655"/>
                      <a:pt x="559" y="3697"/>
                    </a:cubicBezTo>
                    <a:cubicBezTo>
                      <a:pt x="636" y="3732"/>
                      <a:pt x="734" y="3767"/>
                      <a:pt x="846" y="3822"/>
                    </a:cubicBezTo>
                    <a:cubicBezTo>
                      <a:pt x="988" y="3854"/>
                      <a:pt x="1111" y="3869"/>
                      <a:pt x="1219" y="3869"/>
                    </a:cubicBezTo>
                    <a:cubicBezTo>
                      <a:pt x="1276" y="3869"/>
                      <a:pt x="1328" y="3865"/>
                      <a:pt x="1377" y="3857"/>
                    </a:cubicBezTo>
                    <a:cubicBezTo>
                      <a:pt x="1516" y="3829"/>
                      <a:pt x="1635" y="3788"/>
                      <a:pt x="1740" y="3725"/>
                    </a:cubicBezTo>
                    <a:cubicBezTo>
                      <a:pt x="1866" y="3634"/>
                      <a:pt x="1984" y="3508"/>
                      <a:pt x="2096" y="3333"/>
                    </a:cubicBezTo>
                    <a:cubicBezTo>
                      <a:pt x="2208" y="3159"/>
                      <a:pt x="2306" y="2928"/>
                      <a:pt x="2403" y="2670"/>
                    </a:cubicBezTo>
                    <a:cubicBezTo>
                      <a:pt x="2494" y="2397"/>
                      <a:pt x="2585" y="2090"/>
                      <a:pt x="2662" y="1741"/>
                    </a:cubicBezTo>
                    <a:cubicBezTo>
                      <a:pt x="2739" y="1392"/>
                      <a:pt x="2823" y="1007"/>
                      <a:pt x="2892" y="581"/>
                    </a:cubicBezTo>
                    <a:cubicBezTo>
                      <a:pt x="2899" y="546"/>
                      <a:pt x="2906" y="511"/>
                      <a:pt x="2906" y="484"/>
                    </a:cubicBezTo>
                    <a:cubicBezTo>
                      <a:pt x="2913" y="456"/>
                      <a:pt x="2906" y="435"/>
                      <a:pt x="2899" y="407"/>
                    </a:cubicBezTo>
                    <a:cubicBezTo>
                      <a:pt x="2892" y="379"/>
                      <a:pt x="2872" y="351"/>
                      <a:pt x="2844" y="337"/>
                    </a:cubicBezTo>
                    <a:cubicBezTo>
                      <a:pt x="2830" y="309"/>
                      <a:pt x="2795" y="281"/>
                      <a:pt x="2753" y="260"/>
                    </a:cubicBezTo>
                    <a:cubicBezTo>
                      <a:pt x="2669" y="204"/>
                      <a:pt x="2578" y="162"/>
                      <a:pt x="2473" y="120"/>
                    </a:cubicBezTo>
                    <a:cubicBezTo>
                      <a:pt x="2369" y="71"/>
                      <a:pt x="2271" y="50"/>
                      <a:pt x="2180" y="22"/>
                    </a:cubicBezTo>
                    <a:cubicBezTo>
                      <a:pt x="2131" y="8"/>
                      <a:pt x="2089" y="1"/>
                      <a:pt x="2052" y="1"/>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7"/>
              <p:cNvSpPr/>
              <p:nvPr/>
            </p:nvSpPr>
            <p:spPr>
              <a:xfrm>
                <a:off x="1323844" y="899376"/>
                <a:ext cx="224043" cy="292526"/>
              </a:xfrm>
              <a:custGeom>
                <a:rect b="b" l="l" r="r" t="t"/>
                <a:pathLst>
                  <a:path extrusionOk="0" h="3823" w="2928">
                    <a:moveTo>
                      <a:pt x="1788" y="757"/>
                    </a:moveTo>
                    <a:cubicBezTo>
                      <a:pt x="1808" y="757"/>
                      <a:pt x="1827" y="762"/>
                      <a:pt x="1845" y="772"/>
                    </a:cubicBezTo>
                    <a:cubicBezTo>
                      <a:pt x="1908" y="793"/>
                      <a:pt x="1950" y="849"/>
                      <a:pt x="1978" y="954"/>
                    </a:cubicBezTo>
                    <a:cubicBezTo>
                      <a:pt x="1999" y="1051"/>
                      <a:pt x="2020" y="1177"/>
                      <a:pt x="2020" y="1324"/>
                    </a:cubicBezTo>
                    <a:cubicBezTo>
                      <a:pt x="2020" y="1463"/>
                      <a:pt x="2013" y="1610"/>
                      <a:pt x="1985" y="1778"/>
                    </a:cubicBezTo>
                    <a:cubicBezTo>
                      <a:pt x="1964" y="1931"/>
                      <a:pt x="1929" y="2085"/>
                      <a:pt x="1894" y="2225"/>
                    </a:cubicBezTo>
                    <a:cubicBezTo>
                      <a:pt x="1852" y="2386"/>
                      <a:pt x="1803" y="2539"/>
                      <a:pt x="1740" y="2679"/>
                    </a:cubicBezTo>
                    <a:cubicBezTo>
                      <a:pt x="1677" y="2819"/>
                      <a:pt x="1614" y="2930"/>
                      <a:pt x="1545" y="3028"/>
                    </a:cubicBezTo>
                    <a:cubicBezTo>
                      <a:pt x="1475" y="3126"/>
                      <a:pt x="1419" y="3196"/>
                      <a:pt x="1349" y="3238"/>
                    </a:cubicBezTo>
                    <a:cubicBezTo>
                      <a:pt x="1300" y="3267"/>
                      <a:pt x="1255" y="3279"/>
                      <a:pt x="1211" y="3279"/>
                    </a:cubicBezTo>
                    <a:cubicBezTo>
                      <a:pt x="1191" y="3279"/>
                      <a:pt x="1172" y="3277"/>
                      <a:pt x="1153" y="3273"/>
                    </a:cubicBezTo>
                    <a:cubicBezTo>
                      <a:pt x="1091" y="3252"/>
                      <a:pt x="1042" y="3196"/>
                      <a:pt x="1007" y="3105"/>
                    </a:cubicBezTo>
                    <a:cubicBezTo>
                      <a:pt x="972" y="3021"/>
                      <a:pt x="951" y="2902"/>
                      <a:pt x="944" y="2784"/>
                    </a:cubicBezTo>
                    <a:cubicBezTo>
                      <a:pt x="937" y="2651"/>
                      <a:pt x="944" y="2518"/>
                      <a:pt x="965" y="2372"/>
                    </a:cubicBezTo>
                    <a:cubicBezTo>
                      <a:pt x="979" y="2232"/>
                      <a:pt x="1007" y="2092"/>
                      <a:pt x="1049" y="1952"/>
                    </a:cubicBezTo>
                    <a:cubicBezTo>
                      <a:pt x="1091" y="1813"/>
                      <a:pt x="1146" y="1673"/>
                      <a:pt x="1209" y="1526"/>
                    </a:cubicBezTo>
                    <a:cubicBezTo>
                      <a:pt x="1265" y="1380"/>
                      <a:pt x="1335" y="1247"/>
                      <a:pt x="1419" y="1121"/>
                    </a:cubicBezTo>
                    <a:cubicBezTo>
                      <a:pt x="1496" y="1002"/>
                      <a:pt x="1566" y="905"/>
                      <a:pt x="1642" y="835"/>
                    </a:cubicBezTo>
                    <a:cubicBezTo>
                      <a:pt x="1692" y="785"/>
                      <a:pt x="1741" y="757"/>
                      <a:pt x="1788" y="757"/>
                    </a:cubicBezTo>
                    <a:close/>
                    <a:moveTo>
                      <a:pt x="1530" y="1"/>
                    </a:moveTo>
                    <a:cubicBezTo>
                      <a:pt x="1451" y="1"/>
                      <a:pt x="1370" y="13"/>
                      <a:pt x="1286" y="38"/>
                    </a:cubicBezTo>
                    <a:cubicBezTo>
                      <a:pt x="1146" y="73"/>
                      <a:pt x="1035" y="136"/>
                      <a:pt x="930" y="213"/>
                    </a:cubicBezTo>
                    <a:cubicBezTo>
                      <a:pt x="776" y="346"/>
                      <a:pt x="650" y="486"/>
                      <a:pt x="532" y="653"/>
                    </a:cubicBezTo>
                    <a:cubicBezTo>
                      <a:pt x="420" y="807"/>
                      <a:pt x="322" y="981"/>
                      <a:pt x="245" y="1170"/>
                    </a:cubicBezTo>
                    <a:cubicBezTo>
                      <a:pt x="168" y="1352"/>
                      <a:pt x="113" y="1533"/>
                      <a:pt x="71" y="1729"/>
                    </a:cubicBezTo>
                    <a:cubicBezTo>
                      <a:pt x="36" y="1918"/>
                      <a:pt x="8" y="2113"/>
                      <a:pt x="8" y="2295"/>
                    </a:cubicBezTo>
                    <a:cubicBezTo>
                      <a:pt x="1" y="2476"/>
                      <a:pt x="22" y="2651"/>
                      <a:pt x="57" y="2819"/>
                    </a:cubicBezTo>
                    <a:cubicBezTo>
                      <a:pt x="92" y="2993"/>
                      <a:pt x="141" y="3140"/>
                      <a:pt x="210" y="3273"/>
                    </a:cubicBezTo>
                    <a:cubicBezTo>
                      <a:pt x="252" y="3349"/>
                      <a:pt x="308" y="3426"/>
                      <a:pt x="385" y="3489"/>
                    </a:cubicBezTo>
                    <a:cubicBezTo>
                      <a:pt x="455" y="3552"/>
                      <a:pt x="532" y="3601"/>
                      <a:pt x="616" y="3650"/>
                    </a:cubicBezTo>
                    <a:cubicBezTo>
                      <a:pt x="706" y="3699"/>
                      <a:pt x="811" y="3734"/>
                      <a:pt x="923" y="3762"/>
                    </a:cubicBezTo>
                    <a:cubicBezTo>
                      <a:pt x="1049" y="3790"/>
                      <a:pt x="1153" y="3804"/>
                      <a:pt x="1265" y="3811"/>
                    </a:cubicBezTo>
                    <a:cubicBezTo>
                      <a:pt x="1331" y="3819"/>
                      <a:pt x="1393" y="3823"/>
                      <a:pt x="1452" y="3823"/>
                    </a:cubicBezTo>
                    <a:cubicBezTo>
                      <a:pt x="1542" y="3823"/>
                      <a:pt x="1625" y="3813"/>
                      <a:pt x="1705" y="3797"/>
                    </a:cubicBezTo>
                    <a:cubicBezTo>
                      <a:pt x="1838" y="3762"/>
                      <a:pt x="1957" y="3699"/>
                      <a:pt x="2068" y="3615"/>
                    </a:cubicBezTo>
                    <a:cubicBezTo>
                      <a:pt x="2236" y="3461"/>
                      <a:pt x="2383" y="3280"/>
                      <a:pt x="2502" y="3063"/>
                    </a:cubicBezTo>
                    <a:cubicBezTo>
                      <a:pt x="2620" y="2847"/>
                      <a:pt x="2711" y="2616"/>
                      <a:pt x="2781" y="2372"/>
                    </a:cubicBezTo>
                    <a:cubicBezTo>
                      <a:pt x="2851" y="2127"/>
                      <a:pt x="2893" y="1890"/>
                      <a:pt x="2907" y="1638"/>
                    </a:cubicBezTo>
                    <a:cubicBezTo>
                      <a:pt x="2928" y="1387"/>
                      <a:pt x="2928" y="1156"/>
                      <a:pt x="2893" y="947"/>
                    </a:cubicBezTo>
                    <a:cubicBezTo>
                      <a:pt x="2865" y="821"/>
                      <a:pt x="2830" y="702"/>
                      <a:pt x="2781" y="611"/>
                    </a:cubicBezTo>
                    <a:cubicBezTo>
                      <a:pt x="2732" y="513"/>
                      <a:pt x="2648" y="416"/>
                      <a:pt x="2522" y="339"/>
                    </a:cubicBezTo>
                    <a:cubicBezTo>
                      <a:pt x="2432" y="262"/>
                      <a:pt x="2306" y="192"/>
                      <a:pt x="2159" y="136"/>
                    </a:cubicBezTo>
                    <a:cubicBezTo>
                      <a:pt x="2013" y="87"/>
                      <a:pt x="1852" y="38"/>
                      <a:pt x="1684" y="18"/>
                    </a:cubicBezTo>
                    <a:cubicBezTo>
                      <a:pt x="1634" y="6"/>
                      <a:pt x="1583" y="1"/>
                      <a:pt x="1530" y="1"/>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7"/>
              <p:cNvSpPr/>
              <p:nvPr/>
            </p:nvSpPr>
            <p:spPr>
              <a:xfrm>
                <a:off x="1552629" y="896086"/>
                <a:ext cx="240571" cy="299030"/>
              </a:xfrm>
              <a:custGeom>
                <a:rect b="b" l="l" r="r" t="t"/>
                <a:pathLst>
                  <a:path extrusionOk="0" h="3908" w="3144">
                    <a:moveTo>
                      <a:pt x="2012" y="823"/>
                    </a:moveTo>
                    <a:cubicBezTo>
                      <a:pt x="2065" y="823"/>
                      <a:pt x="2110" y="833"/>
                      <a:pt x="2145" y="843"/>
                    </a:cubicBezTo>
                    <a:cubicBezTo>
                      <a:pt x="2201" y="864"/>
                      <a:pt x="2236" y="899"/>
                      <a:pt x="2243" y="934"/>
                    </a:cubicBezTo>
                    <a:cubicBezTo>
                      <a:pt x="2250" y="976"/>
                      <a:pt x="2236" y="1031"/>
                      <a:pt x="2187" y="1115"/>
                    </a:cubicBezTo>
                    <a:cubicBezTo>
                      <a:pt x="2145" y="1192"/>
                      <a:pt x="2068" y="1269"/>
                      <a:pt x="1970" y="1360"/>
                    </a:cubicBezTo>
                    <a:cubicBezTo>
                      <a:pt x="1873" y="1444"/>
                      <a:pt x="1754" y="1527"/>
                      <a:pt x="1607" y="1611"/>
                    </a:cubicBezTo>
                    <a:cubicBezTo>
                      <a:pt x="1453" y="1688"/>
                      <a:pt x="1293" y="1772"/>
                      <a:pt x="1104" y="1842"/>
                    </a:cubicBezTo>
                    <a:cubicBezTo>
                      <a:pt x="1146" y="1681"/>
                      <a:pt x="1188" y="1541"/>
                      <a:pt x="1209" y="1402"/>
                    </a:cubicBezTo>
                    <a:cubicBezTo>
                      <a:pt x="1237" y="1262"/>
                      <a:pt x="1272" y="1129"/>
                      <a:pt x="1314" y="1011"/>
                    </a:cubicBezTo>
                    <a:cubicBezTo>
                      <a:pt x="1446" y="948"/>
                      <a:pt x="1558" y="906"/>
                      <a:pt x="1663" y="878"/>
                    </a:cubicBezTo>
                    <a:cubicBezTo>
                      <a:pt x="1768" y="843"/>
                      <a:pt x="1866" y="829"/>
                      <a:pt x="1942" y="829"/>
                    </a:cubicBezTo>
                    <a:cubicBezTo>
                      <a:pt x="1967" y="825"/>
                      <a:pt x="1990" y="823"/>
                      <a:pt x="2012" y="823"/>
                    </a:cubicBezTo>
                    <a:close/>
                    <a:moveTo>
                      <a:pt x="1397" y="2461"/>
                    </a:moveTo>
                    <a:cubicBezTo>
                      <a:pt x="1435" y="2461"/>
                      <a:pt x="1471" y="2464"/>
                      <a:pt x="1502" y="2470"/>
                    </a:cubicBezTo>
                    <a:cubicBezTo>
                      <a:pt x="1572" y="2477"/>
                      <a:pt x="1628" y="2484"/>
                      <a:pt x="1677" y="2512"/>
                    </a:cubicBezTo>
                    <a:cubicBezTo>
                      <a:pt x="1719" y="2540"/>
                      <a:pt x="1747" y="2561"/>
                      <a:pt x="1761" y="2589"/>
                    </a:cubicBezTo>
                    <a:cubicBezTo>
                      <a:pt x="1782" y="2645"/>
                      <a:pt x="1761" y="2694"/>
                      <a:pt x="1719" y="2757"/>
                    </a:cubicBezTo>
                    <a:cubicBezTo>
                      <a:pt x="1677" y="2806"/>
                      <a:pt x="1614" y="2869"/>
                      <a:pt x="1523" y="2931"/>
                    </a:cubicBezTo>
                    <a:cubicBezTo>
                      <a:pt x="1439" y="2980"/>
                      <a:pt x="1335" y="3043"/>
                      <a:pt x="1209" y="3099"/>
                    </a:cubicBezTo>
                    <a:cubicBezTo>
                      <a:pt x="1090" y="3155"/>
                      <a:pt x="950" y="3204"/>
                      <a:pt x="804" y="3239"/>
                    </a:cubicBezTo>
                    <a:cubicBezTo>
                      <a:pt x="825" y="3120"/>
                      <a:pt x="846" y="3008"/>
                      <a:pt x="874" y="2897"/>
                    </a:cubicBezTo>
                    <a:cubicBezTo>
                      <a:pt x="895" y="2778"/>
                      <a:pt x="916" y="2666"/>
                      <a:pt x="930" y="2554"/>
                    </a:cubicBezTo>
                    <a:cubicBezTo>
                      <a:pt x="1048" y="2512"/>
                      <a:pt x="1153" y="2484"/>
                      <a:pt x="1244" y="2477"/>
                    </a:cubicBezTo>
                    <a:cubicBezTo>
                      <a:pt x="1298" y="2466"/>
                      <a:pt x="1349" y="2461"/>
                      <a:pt x="1397" y="2461"/>
                    </a:cubicBezTo>
                    <a:close/>
                    <a:moveTo>
                      <a:pt x="1835" y="0"/>
                    </a:moveTo>
                    <a:cubicBezTo>
                      <a:pt x="1744" y="0"/>
                      <a:pt x="1652" y="3"/>
                      <a:pt x="1558" y="12"/>
                    </a:cubicBezTo>
                    <a:cubicBezTo>
                      <a:pt x="1398" y="33"/>
                      <a:pt x="1237" y="54"/>
                      <a:pt x="1083" y="95"/>
                    </a:cubicBezTo>
                    <a:cubicBezTo>
                      <a:pt x="923" y="130"/>
                      <a:pt x="776" y="172"/>
                      <a:pt x="629" y="221"/>
                    </a:cubicBezTo>
                    <a:cubicBezTo>
                      <a:pt x="475" y="277"/>
                      <a:pt x="357" y="326"/>
                      <a:pt x="245" y="389"/>
                    </a:cubicBezTo>
                    <a:cubicBezTo>
                      <a:pt x="231" y="619"/>
                      <a:pt x="217" y="850"/>
                      <a:pt x="196" y="1094"/>
                    </a:cubicBezTo>
                    <a:cubicBezTo>
                      <a:pt x="182" y="1339"/>
                      <a:pt x="154" y="1583"/>
                      <a:pt x="126" y="1828"/>
                    </a:cubicBezTo>
                    <a:cubicBezTo>
                      <a:pt x="105" y="2072"/>
                      <a:pt x="77" y="2310"/>
                      <a:pt x="49" y="2540"/>
                    </a:cubicBezTo>
                    <a:cubicBezTo>
                      <a:pt x="35" y="2764"/>
                      <a:pt x="14" y="2973"/>
                      <a:pt x="7" y="3148"/>
                    </a:cubicBezTo>
                    <a:cubicBezTo>
                      <a:pt x="0" y="3197"/>
                      <a:pt x="7" y="3246"/>
                      <a:pt x="7" y="3281"/>
                    </a:cubicBezTo>
                    <a:cubicBezTo>
                      <a:pt x="7" y="3316"/>
                      <a:pt x="14" y="3351"/>
                      <a:pt x="35" y="3372"/>
                    </a:cubicBezTo>
                    <a:cubicBezTo>
                      <a:pt x="49" y="3399"/>
                      <a:pt x="70" y="3427"/>
                      <a:pt x="91" y="3455"/>
                    </a:cubicBezTo>
                    <a:lnTo>
                      <a:pt x="182" y="3539"/>
                    </a:lnTo>
                    <a:cubicBezTo>
                      <a:pt x="266" y="3609"/>
                      <a:pt x="350" y="3665"/>
                      <a:pt x="406" y="3707"/>
                    </a:cubicBezTo>
                    <a:cubicBezTo>
                      <a:pt x="468" y="3749"/>
                      <a:pt x="545" y="3798"/>
                      <a:pt x="636" y="3833"/>
                    </a:cubicBezTo>
                    <a:cubicBezTo>
                      <a:pt x="678" y="3854"/>
                      <a:pt x="720" y="3874"/>
                      <a:pt x="755" y="3881"/>
                    </a:cubicBezTo>
                    <a:cubicBezTo>
                      <a:pt x="790" y="3888"/>
                      <a:pt x="825" y="3902"/>
                      <a:pt x="860" y="3902"/>
                    </a:cubicBezTo>
                    <a:cubicBezTo>
                      <a:pt x="877" y="3906"/>
                      <a:pt x="898" y="3908"/>
                      <a:pt x="919" y="3908"/>
                    </a:cubicBezTo>
                    <a:cubicBezTo>
                      <a:pt x="940" y="3908"/>
                      <a:pt x="961" y="3906"/>
                      <a:pt x="978" y="3902"/>
                    </a:cubicBezTo>
                    <a:cubicBezTo>
                      <a:pt x="1013" y="3902"/>
                      <a:pt x="1062" y="3888"/>
                      <a:pt x="1118" y="3874"/>
                    </a:cubicBezTo>
                    <a:cubicBezTo>
                      <a:pt x="1223" y="3847"/>
                      <a:pt x="1335" y="3812"/>
                      <a:pt x="1446" y="3777"/>
                    </a:cubicBezTo>
                    <a:cubicBezTo>
                      <a:pt x="1558" y="3742"/>
                      <a:pt x="1677" y="3700"/>
                      <a:pt x="1789" y="3644"/>
                    </a:cubicBezTo>
                    <a:cubicBezTo>
                      <a:pt x="1900" y="3595"/>
                      <a:pt x="2005" y="3539"/>
                      <a:pt x="2110" y="3483"/>
                    </a:cubicBezTo>
                    <a:cubicBezTo>
                      <a:pt x="2208" y="3420"/>
                      <a:pt x="2292" y="3358"/>
                      <a:pt x="2375" y="3288"/>
                    </a:cubicBezTo>
                    <a:cubicBezTo>
                      <a:pt x="2473" y="3211"/>
                      <a:pt x="2557" y="3113"/>
                      <a:pt x="2606" y="3029"/>
                    </a:cubicBezTo>
                    <a:cubicBezTo>
                      <a:pt x="2662" y="2938"/>
                      <a:pt x="2676" y="2827"/>
                      <a:pt x="2662" y="2694"/>
                    </a:cubicBezTo>
                    <a:cubicBezTo>
                      <a:pt x="2634" y="2582"/>
                      <a:pt x="2592" y="2477"/>
                      <a:pt x="2522" y="2373"/>
                    </a:cubicBezTo>
                    <a:cubicBezTo>
                      <a:pt x="2452" y="2275"/>
                      <a:pt x="2361" y="2191"/>
                      <a:pt x="2271" y="2135"/>
                    </a:cubicBezTo>
                    <a:cubicBezTo>
                      <a:pt x="2361" y="2079"/>
                      <a:pt x="2452" y="2030"/>
                      <a:pt x="2522" y="1974"/>
                    </a:cubicBezTo>
                    <a:lnTo>
                      <a:pt x="2732" y="1821"/>
                    </a:lnTo>
                    <a:cubicBezTo>
                      <a:pt x="2795" y="1765"/>
                      <a:pt x="2850" y="1709"/>
                      <a:pt x="2906" y="1646"/>
                    </a:cubicBezTo>
                    <a:cubicBezTo>
                      <a:pt x="2955" y="1583"/>
                      <a:pt x="3011" y="1513"/>
                      <a:pt x="3046" y="1444"/>
                    </a:cubicBezTo>
                    <a:cubicBezTo>
                      <a:pt x="3081" y="1374"/>
                      <a:pt x="3109" y="1297"/>
                      <a:pt x="3123" y="1220"/>
                    </a:cubicBezTo>
                    <a:cubicBezTo>
                      <a:pt x="3144" y="1143"/>
                      <a:pt x="3144" y="1059"/>
                      <a:pt x="3123" y="976"/>
                    </a:cubicBezTo>
                    <a:cubicBezTo>
                      <a:pt x="3088" y="829"/>
                      <a:pt x="3046" y="682"/>
                      <a:pt x="2976" y="570"/>
                    </a:cubicBezTo>
                    <a:cubicBezTo>
                      <a:pt x="2906" y="459"/>
                      <a:pt x="2829" y="354"/>
                      <a:pt x="2725" y="249"/>
                    </a:cubicBezTo>
                    <a:cubicBezTo>
                      <a:pt x="2641" y="172"/>
                      <a:pt x="2550" y="109"/>
                      <a:pt x="2424" y="74"/>
                    </a:cubicBezTo>
                    <a:cubicBezTo>
                      <a:pt x="2306" y="40"/>
                      <a:pt x="2173" y="12"/>
                      <a:pt x="2026" y="5"/>
                    </a:cubicBezTo>
                    <a:cubicBezTo>
                      <a:pt x="1963" y="2"/>
                      <a:pt x="1899" y="0"/>
                      <a:pt x="1835" y="0"/>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7"/>
              <p:cNvSpPr/>
              <p:nvPr/>
            </p:nvSpPr>
            <p:spPr>
              <a:xfrm>
                <a:off x="1095672" y="880170"/>
                <a:ext cx="222895" cy="295970"/>
              </a:xfrm>
              <a:custGeom>
                <a:rect b="b" l="l" r="r" t="t"/>
                <a:pathLst>
                  <a:path extrusionOk="0" h="3868" w="2913">
                    <a:moveTo>
                      <a:pt x="2043" y="0"/>
                    </a:moveTo>
                    <a:cubicBezTo>
                      <a:pt x="2013" y="0"/>
                      <a:pt x="1989" y="4"/>
                      <a:pt x="1970" y="10"/>
                    </a:cubicBezTo>
                    <a:cubicBezTo>
                      <a:pt x="1928" y="31"/>
                      <a:pt x="1893" y="80"/>
                      <a:pt x="1872" y="171"/>
                    </a:cubicBezTo>
                    <a:cubicBezTo>
                      <a:pt x="1844" y="352"/>
                      <a:pt x="1809" y="555"/>
                      <a:pt x="1774" y="778"/>
                    </a:cubicBezTo>
                    <a:cubicBezTo>
                      <a:pt x="1732" y="1009"/>
                      <a:pt x="1698" y="1232"/>
                      <a:pt x="1656" y="1470"/>
                    </a:cubicBezTo>
                    <a:cubicBezTo>
                      <a:pt x="1614" y="1707"/>
                      <a:pt x="1565" y="1931"/>
                      <a:pt x="1516" y="2148"/>
                    </a:cubicBezTo>
                    <a:cubicBezTo>
                      <a:pt x="1460" y="2371"/>
                      <a:pt x="1411" y="2560"/>
                      <a:pt x="1355" y="2734"/>
                    </a:cubicBezTo>
                    <a:cubicBezTo>
                      <a:pt x="1306" y="2902"/>
                      <a:pt x="1243" y="3042"/>
                      <a:pt x="1195" y="3146"/>
                    </a:cubicBezTo>
                    <a:cubicBezTo>
                      <a:pt x="1139" y="3251"/>
                      <a:pt x="1076" y="3293"/>
                      <a:pt x="1020" y="3293"/>
                    </a:cubicBezTo>
                    <a:cubicBezTo>
                      <a:pt x="950" y="3286"/>
                      <a:pt x="901" y="3244"/>
                      <a:pt x="887" y="3181"/>
                    </a:cubicBezTo>
                    <a:cubicBezTo>
                      <a:pt x="866" y="3118"/>
                      <a:pt x="852" y="3014"/>
                      <a:pt x="845" y="2867"/>
                    </a:cubicBezTo>
                    <a:cubicBezTo>
                      <a:pt x="831" y="2637"/>
                      <a:pt x="671" y="2462"/>
                      <a:pt x="328" y="2329"/>
                    </a:cubicBezTo>
                    <a:cubicBezTo>
                      <a:pt x="278" y="2302"/>
                      <a:pt x="235" y="2290"/>
                      <a:pt x="200" y="2290"/>
                    </a:cubicBezTo>
                    <a:cubicBezTo>
                      <a:pt x="163" y="2290"/>
                      <a:pt x="134" y="2304"/>
                      <a:pt x="112" y="2329"/>
                    </a:cubicBezTo>
                    <a:cubicBezTo>
                      <a:pt x="63" y="2378"/>
                      <a:pt x="28" y="2448"/>
                      <a:pt x="14" y="2553"/>
                    </a:cubicBezTo>
                    <a:cubicBezTo>
                      <a:pt x="7" y="2685"/>
                      <a:pt x="0" y="2797"/>
                      <a:pt x="7" y="2902"/>
                    </a:cubicBezTo>
                    <a:cubicBezTo>
                      <a:pt x="14" y="3007"/>
                      <a:pt x="42" y="3105"/>
                      <a:pt x="84" y="3202"/>
                    </a:cubicBezTo>
                    <a:cubicBezTo>
                      <a:pt x="112" y="3272"/>
                      <a:pt x="147" y="3328"/>
                      <a:pt x="189" y="3391"/>
                    </a:cubicBezTo>
                    <a:cubicBezTo>
                      <a:pt x="224" y="3454"/>
                      <a:pt x="280" y="3503"/>
                      <a:pt x="335" y="3559"/>
                    </a:cubicBezTo>
                    <a:cubicBezTo>
                      <a:pt x="398" y="3607"/>
                      <a:pt x="475" y="3656"/>
                      <a:pt x="559" y="3698"/>
                    </a:cubicBezTo>
                    <a:cubicBezTo>
                      <a:pt x="636" y="3733"/>
                      <a:pt x="734" y="3768"/>
                      <a:pt x="845" y="3817"/>
                    </a:cubicBezTo>
                    <a:cubicBezTo>
                      <a:pt x="981" y="3852"/>
                      <a:pt x="1101" y="3868"/>
                      <a:pt x="1205" y="3868"/>
                    </a:cubicBezTo>
                    <a:cubicBezTo>
                      <a:pt x="1267" y="3868"/>
                      <a:pt x="1324" y="3862"/>
                      <a:pt x="1376" y="3852"/>
                    </a:cubicBezTo>
                    <a:cubicBezTo>
                      <a:pt x="1516" y="3824"/>
                      <a:pt x="1628" y="3782"/>
                      <a:pt x="1732" y="3719"/>
                    </a:cubicBezTo>
                    <a:cubicBezTo>
                      <a:pt x="1865" y="3635"/>
                      <a:pt x="1977" y="3503"/>
                      <a:pt x="2089" y="3328"/>
                    </a:cubicBezTo>
                    <a:cubicBezTo>
                      <a:pt x="2207" y="3153"/>
                      <a:pt x="2298" y="2930"/>
                      <a:pt x="2396" y="2664"/>
                    </a:cubicBezTo>
                    <a:cubicBezTo>
                      <a:pt x="2494" y="2392"/>
                      <a:pt x="2578" y="2092"/>
                      <a:pt x="2661" y="1742"/>
                    </a:cubicBezTo>
                    <a:cubicBezTo>
                      <a:pt x="2738" y="1393"/>
                      <a:pt x="2815" y="1009"/>
                      <a:pt x="2885" y="576"/>
                    </a:cubicBezTo>
                    <a:cubicBezTo>
                      <a:pt x="2892" y="541"/>
                      <a:pt x="2906" y="506"/>
                      <a:pt x="2906" y="485"/>
                    </a:cubicBezTo>
                    <a:cubicBezTo>
                      <a:pt x="2913" y="457"/>
                      <a:pt x="2906" y="429"/>
                      <a:pt x="2892" y="401"/>
                    </a:cubicBezTo>
                    <a:cubicBezTo>
                      <a:pt x="2885" y="380"/>
                      <a:pt x="2871" y="352"/>
                      <a:pt x="2843" y="331"/>
                    </a:cubicBezTo>
                    <a:cubicBezTo>
                      <a:pt x="2822" y="310"/>
                      <a:pt x="2787" y="282"/>
                      <a:pt x="2745" y="255"/>
                    </a:cubicBezTo>
                    <a:cubicBezTo>
                      <a:pt x="2668" y="206"/>
                      <a:pt x="2571" y="157"/>
                      <a:pt x="2466" y="115"/>
                    </a:cubicBezTo>
                    <a:cubicBezTo>
                      <a:pt x="2361" y="73"/>
                      <a:pt x="2263" y="45"/>
                      <a:pt x="2180" y="17"/>
                    </a:cubicBezTo>
                    <a:cubicBezTo>
                      <a:pt x="2126" y="6"/>
                      <a:pt x="2080" y="0"/>
                      <a:pt x="2043" y="0"/>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7"/>
              <p:cNvSpPr/>
              <p:nvPr/>
            </p:nvSpPr>
            <p:spPr>
              <a:xfrm>
                <a:off x="1304103" y="879252"/>
                <a:ext cx="223508" cy="292526"/>
              </a:xfrm>
              <a:custGeom>
                <a:rect b="b" l="l" r="r" t="t"/>
                <a:pathLst>
                  <a:path extrusionOk="0" h="3823" w="2921">
                    <a:moveTo>
                      <a:pt x="1785" y="761"/>
                    </a:moveTo>
                    <a:cubicBezTo>
                      <a:pt x="1804" y="761"/>
                      <a:pt x="1821" y="766"/>
                      <a:pt x="1837" y="776"/>
                    </a:cubicBezTo>
                    <a:cubicBezTo>
                      <a:pt x="1900" y="790"/>
                      <a:pt x="1942" y="853"/>
                      <a:pt x="1970" y="958"/>
                    </a:cubicBezTo>
                    <a:cubicBezTo>
                      <a:pt x="1998" y="1056"/>
                      <a:pt x="2012" y="1175"/>
                      <a:pt x="2012" y="1321"/>
                    </a:cubicBezTo>
                    <a:cubicBezTo>
                      <a:pt x="2012" y="1468"/>
                      <a:pt x="2005" y="1615"/>
                      <a:pt x="1977" y="1775"/>
                    </a:cubicBezTo>
                    <a:cubicBezTo>
                      <a:pt x="1963" y="1936"/>
                      <a:pt x="1928" y="2083"/>
                      <a:pt x="1893" y="2222"/>
                    </a:cubicBezTo>
                    <a:cubicBezTo>
                      <a:pt x="1851" y="2390"/>
                      <a:pt x="1796" y="2537"/>
                      <a:pt x="1733" y="2676"/>
                    </a:cubicBezTo>
                    <a:cubicBezTo>
                      <a:pt x="1677" y="2816"/>
                      <a:pt x="1614" y="2935"/>
                      <a:pt x="1544" y="3026"/>
                    </a:cubicBezTo>
                    <a:cubicBezTo>
                      <a:pt x="1474" y="3124"/>
                      <a:pt x="1411" y="3193"/>
                      <a:pt x="1342" y="3235"/>
                    </a:cubicBezTo>
                    <a:cubicBezTo>
                      <a:pt x="1296" y="3267"/>
                      <a:pt x="1253" y="3281"/>
                      <a:pt x="1213" y="3281"/>
                    </a:cubicBezTo>
                    <a:cubicBezTo>
                      <a:pt x="1192" y="3281"/>
                      <a:pt x="1172" y="3277"/>
                      <a:pt x="1153" y="3270"/>
                    </a:cubicBezTo>
                    <a:cubicBezTo>
                      <a:pt x="1090" y="3256"/>
                      <a:pt x="1034" y="3193"/>
                      <a:pt x="999" y="3110"/>
                    </a:cubicBezTo>
                    <a:cubicBezTo>
                      <a:pt x="964" y="3019"/>
                      <a:pt x="950" y="2907"/>
                      <a:pt x="943" y="2781"/>
                    </a:cubicBezTo>
                    <a:cubicBezTo>
                      <a:pt x="929" y="2649"/>
                      <a:pt x="943" y="2523"/>
                      <a:pt x="957" y="2369"/>
                    </a:cubicBezTo>
                    <a:cubicBezTo>
                      <a:pt x="978" y="2236"/>
                      <a:pt x="999" y="2090"/>
                      <a:pt x="1048" y="1950"/>
                    </a:cubicBezTo>
                    <a:cubicBezTo>
                      <a:pt x="1090" y="1810"/>
                      <a:pt x="1139" y="1671"/>
                      <a:pt x="1202" y="1524"/>
                    </a:cubicBezTo>
                    <a:cubicBezTo>
                      <a:pt x="1265" y="1377"/>
                      <a:pt x="1335" y="1244"/>
                      <a:pt x="1411" y="1126"/>
                    </a:cubicBezTo>
                    <a:cubicBezTo>
                      <a:pt x="1488" y="1000"/>
                      <a:pt x="1558" y="902"/>
                      <a:pt x="1642" y="839"/>
                    </a:cubicBezTo>
                    <a:cubicBezTo>
                      <a:pt x="1691" y="790"/>
                      <a:pt x="1741" y="761"/>
                      <a:pt x="1785" y="761"/>
                    </a:cubicBezTo>
                    <a:close/>
                    <a:moveTo>
                      <a:pt x="1542" y="1"/>
                    </a:moveTo>
                    <a:cubicBezTo>
                      <a:pt x="1456" y="1"/>
                      <a:pt x="1369" y="16"/>
                      <a:pt x="1279" y="43"/>
                    </a:cubicBezTo>
                    <a:cubicBezTo>
                      <a:pt x="1139" y="78"/>
                      <a:pt x="1027" y="141"/>
                      <a:pt x="922" y="218"/>
                    </a:cubicBezTo>
                    <a:cubicBezTo>
                      <a:pt x="776" y="350"/>
                      <a:pt x="643" y="490"/>
                      <a:pt x="531" y="651"/>
                    </a:cubicBezTo>
                    <a:cubicBezTo>
                      <a:pt x="419" y="811"/>
                      <a:pt x="322" y="986"/>
                      <a:pt x="245" y="1168"/>
                    </a:cubicBezTo>
                    <a:cubicBezTo>
                      <a:pt x="161" y="1349"/>
                      <a:pt x="112" y="1538"/>
                      <a:pt x="70" y="1726"/>
                    </a:cubicBezTo>
                    <a:cubicBezTo>
                      <a:pt x="35" y="1922"/>
                      <a:pt x="7" y="2111"/>
                      <a:pt x="7" y="2292"/>
                    </a:cubicBezTo>
                    <a:cubicBezTo>
                      <a:pt x="0" y="2481"/>
                      <a:pt x="14" y="2656"/>
                      <a:pt x="49" y="2816"/>
                    </a:cubicBezTo>
                    <a:cubicBezTo>
                      <a:pt x="84" y="2991"/>
                      <a:pt x="140" y="3144"/>
                      <a:pt x="210" y="3270"/>
                    </a:cubicBezTo>
                    <a:cubicBezTo>
                      <a:pt x="252" y="3354"/>
                      <a:pt x="301" y="3431"/>
                      <a:pt x="385" y="3494"/>
                    </a:cubicBezTo>
                    <a:cubicBezTo>
                      <a:pt x="454" y="3550"/>
                      <a:pt x="531" y="3605"/>
                      <a:pt x="608" y="3647"/>
                    </a:cubicBezTo>
                    <a:cubicBezTo>
                      <a:pt x="706" y="3703"/>
                      <a:pt x="811" y="3738"/>
                      <a:pt x="922" y="3759"/>
                    </a:cubicBezTo>
                    <a:cubicBezTo>
                      <a:pt x="1048" y="3787"/>
                      <a:pt x="1153" y="3808"/>
                      <a:pt x="1265" y="3815"/>
                    </a:cubicBezTo>
                    <a:cubicBezTo>
                      <a:pt x="1321" y="3820"/>
                      <a:pt x="1373" y="3822"/>
                      <a:pt x="1424" y="3822"/>
                    </a:cubicBezTo>
                    <a:cubicBezTo>
                      <a:pt x="1524" y="3822"/>
                      <a:pt x="1614" y="3813"/>
                      <a:pt x="1698" y="3794"/>
                    </a:cubicBezTo>
                    <a:cubicBezTo>
                      <a:pt x="1830" y="3759"/>
                      <a:pt x="1956" y="3703"/>
                      <a:pt x="2068" y="3612"/>
                    </a:cubicBezTo>
                    <a:cubicBezTo>
                      <a:pt x="2236" y="3466"/>
                      <a:pt x="2382" y="3284"/>
                      <a:pt x="2494" y="3061"/>
                    </a:cubicBezTo>
                    <a:cubicBezTo>
                      <a:pt x="2620" y="2844"/>
                      <a:pt x="2704" y="2621"/>
                      <a:pt x="2773" y="2376"/>
                    </a:cubicBezTo>
                    <a:cubicBezTo>
                      <a:pt x="2843" y="2132"/>
                      <a:pt x="2885" y="1894"/>
                      <a:pt x="2906" y="1643"/>
                    </a:cubicBezTo>
                    <a:cubicBezTo>
                      <a:pt x="2920" y="1384"/>
                      <a:pt x="2920" y="1161"/>
                      <a:pt x="2885" y="951"/>
                    </a:cubicBezTo>
                    <a:cubicBezTo>
                      <a:pt x="2864" y="818"/>
                      <a:pt x="2829" y="707"/>
                      <a:pt x="2773" y="609"/>
                    </a:cubicBezTo>
                    <a:cubicBezTo>
                      <a:pt x="2732" y="511"/>
                      <a:pt x="2641" y="420"/>
                      <a:pt x="2522" y="336"/>
                    </a:cubicBezTo>
                    <a:cubicBezTo>
                      <a:pt x="2424" y="260"/>
                      <a:pt x="2305" y="190"/>
                      <a:pt x="2152" y="141"/>
                    </a:cubicBezTo>
                    <a:cubicBezTo>
                      <a:pt x="2005" y="85"/>
                      <a:pt x="1851" y="43"/>
                      <a:pt x="1684" y="15"/>
                    </a:cubicBezTo>
                    <a:cubicBezTo>
                      <a:pt x="1637" y="5"/>
                      <a:pt x="1590" y="1"/>
                      <a:pt x="1542" y="1"/>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7"/>
              <p:cNvSpPr/>
              <p:nvPr/>
            </p:nvSpPr>
            <p:spPr>
              <a:xfrm>
                <a:off x="1532352" y="875885"/>
                <a:ext cx="240571" cy="298954"/>
              </a:xfrm>
              <a:custGeom>
                <a:rect b="b" l="l" r="r" t="t"/>
                <a:pathLst>
                  <a:path extrusionOk="0" h="3907" w="3144">
                    <a:moveTo>
                      <a:pt x="2005" y="825"/>
                    </a:moveTo>
                    <a:cubicBezTo>
                      <a:pt x="2060" y="825"/>
                      <a:pt x="2110" y="833"/>
                      <a:pt x="2151" y="848"/>
                    </a:cubicBezTo>
                    <a:cubicBezTo>
                      <a:pt x="2200" y="862"/>
                      <a:pt x="2235" y="897"/>
                      <a:pt x="2242" y="932"/>
                    </a:cubicBezTo>
                    <a:cubicBezTo>
                      <a:pt x="2256" y="974"/>
                      <a:pt x="2235" y="1037"/>
                      <a:pt x="2193" y="1114"/>
                    </a:cubicBezTo>
                    <a:cubicBezTo>
                      <a:pt x="2151" y="1191"/>
                      <a:pt x="2068" y="1275"/>
                      <a:pt x="1977" y="1358"/>
                    </a:cubicBezTo>
                    <a:cubicBezTo>
                      <a:pt x="1879" y="1449"/>
                      <a:pt x="1753" y="1526"/>
                      <a:pt x="1607" y="1617"/>
                    </a:cubicBezTo>
                    <a:cubicBezTo>
                      <a:pt x="1460" y="1694"/>
                      <a:pt x="1292" y="1770"/>
                      <a:pt x="1111" y="1840"/>
                    </a:cubicBezTo>
                    <a:cubicBezTo>
                      <a:pt x="1153" y="1687"/>
                      <a:pt x="1188" y="1540"/>
                      <a:pt x="1215" y="1407"/>
                    </a:cubicBezTo>
                    <a:cubicBezTo>
                      <a:pt x="1243" y="1268"/>
                      <a:pt x="1278" y="1135"/>
                      <a:pt x="1320" y="1009"/>
                    </a:cubicBezTo>
                    <a:cubicBezTo>
                      <a:pt x="1453" y="946"/>
                      <a:pt x="1565" y="904"/>
                      <a:pt x="1670" y="883"/>
                    </a:cubicBezTo>
                    <a:cubicBezTo>
                      <a:pt x="1774" y="848"/>
                      <a:pt x="1872" y="827"/>
                      <a:pt x="1949" y="827"/>
                    </a:cubicBezTo>
                    <a:cubicBezTo>
                      <a:pt x="1968" y="826"/>
                      <a:pt x="1987" y="825"/>
                      <a:pt x="2005" y="825"/>
                    </a:cubicBezTo>
                    <a:close/>
                    <a:moveTo>
                      <a:pt x="1408" y="2464"/>
                    </a:moveTo>
                    <a:cubicBezTo>
                      <a:pt x="1442" y="2464"/>
                      <a:pt x="1473" y="2466"/>
                      <a:pt x="1502" y="2469"/>
                    </a:cubicBezTo>
                    <a:cubicBezTo>
                      <a:pt x="1572" y="2476"/>
                      <a:pt x="1635" y="2490"/>
                      <a:pt x="1676" y="2511"/>
                    </a:cubicBezTo>
                    <a:cubicBezTo>
                      <a:pt x="1718" y="2539"/>
                      <a:pt x="1746" y="2567"/>
                      <a:pt x="1767" y="2595"/>
                    </a:cubicBezTo>
                    <a:cubicBezTo>
                      <a:pt x="1781" y="2644"/>
                      <a:pt x="1767" y="2700"/>
                      <a:pt x="1718" y="2755"/>
                    </a:cubicBezTo>
                    <a:cubicBezTo>
                      <a:pt x="1676" y="2811"/>
                      <a:pt x="1614" y="2874"/>
                      <a:pt x="1530" y="2930"/>
                    </a:cubicBezTo>
                    <a:cubicBezTo>
                      <a:pt x="1439" y="2986"/>
                      <a:pt x="1334" y="3049"/>
                      <a:pt x="1215" y="3098"/>
                    </a:cubicBezTo>
                    <a:cubicBezTo>
                      <a:pt x="1090" y="3161"/>
                      <a:pt x="950" y="3202"/>
                      <a:pt x="803" y="3237"/>
                    </a:cubicBezTo>
                    <a:cubicBezTo>
                      <a:pt x="831" y="3126"/>
                      <a:pt x="845" y="3014"/>
                      <a:pt x="873" y="2895"/>
                    </a:cubicBezTo>
                    <a:cubicBezTo>
                      <a:pt x="901" y="2783"/>
                      <a:pt x="915" y="2672"/>
                      <a:pt x="936" y="2560"/>
                    </a:cubicBezTo>
                    <a:cubicBezTo>
                      <a:pt x="1048" y="2511"/>
                      <a:pt x="1153" y="2483"/>
                      <a:pt x="1250" y="2476"/>
                    </a:cubicBezTo>
                    <a:cubicBezTo>
                      <a:pt x="1308" y="2468"/>
                      <a:pt x="1360" y="2464"/>
                      <a:pt x="1408" y="2464"/>
                    </a:cubicBezTo>
                    <a:close/>
                    <a:moveTo>
                      <a:pt x="1821" y="0"/>
                    </a:moveTo>
                    <a:cubicBezTo>
                      <a:pt x="1736" y="0"/>
                      <a:pt x="1649" y="6"/>
                      <a:pt x="1565" y="17"/>
                    </a:cubicBezTo>
                    <a:cubicBezTo>
                      <a:pt x="1397" y="31"/>
                      <a:pt x="1243" y="59"/>
                      <a:pt x="1083" y="94"/>
                    </a:cubicBezTo>
                    <a:cubicBezTo>
                      <a:pt x="929" y="129"/>
                      <a:pt x="775" y="171"/>
                      <a:pt x="629" y="227"/>
                    </a:cubicBezTo>
                    <a:cubicBezTo>
                      <a:pt x="482" y="276"/>
                      <a:pt x="356" y="332"/>
                      <a:pt x="245" y="394"/>
                    </a:cubicBezTo>
                    <a:cubicBezTo>
                      <a:pt x="238" y="618"/>
                      <a:pt x="217" y="855"/>
                      <a:pt x="203" y="1100"/>
                    </a:cubicBezTo>
                    <a:cubicBezTo>
                      <a:pt x="182" y="1344"/>
                      <a:pt x="161" y="1589"/>
                      <a:pt x="133" y="1833"/>
                    </a:cubicBezTo>
                    <a:cubicBezTo>
                      <a:pt x="105" y="2078"/>
                      <a:pt x="77" y="2315"/>
                      <a:pt x="56" y="2539"/>
                    </a:cubicBezTo>
                    <a:cubicBezTo>
                      <a:pt x="35" y="2762"/>
                      <a:pt x="21" y="2979"/>
                      <a:pt x="7" y="3154"/>
                    </a:cubicBezTo>
                    <a:cubicBezTo>
                      <a:pt x="0" y="3202"/>
                      <a:pt x="7" y="3244"/>
                      <a:pt x="7" y="3279"/>
                    </a:cubicBezTo>
                    <a:cubicBezTo>
                      <a:pt x="7" y="3314"/>
                      <a:pt x="21" y="3349"/>
                      <a:pt x="35" y="3377"/>
                    </a:cubicBezTo>
                    <a:cubicBezTo>
                      <a:pt x="56" y="3405"/>
                      <a:pt x="70" y="3433"/>
                      <a:pt x="98" y="3454"/>
                    </a:cubicBezTo>
                    <a:lnTo>
                      <a:pt x="182" y="3545"/>
                    </a:lnTo>
                    <a:cubicBezTo>
                      <a:pt x="272" y="3615"/>
                      <a:pt x="349" y="3663"/>
                      <a:pt x="412" y="3712"/>
                    </a:cubicBezTo>
                    <a:cubicBezTo>
                      <a:pt x="468" y="3754"/>
                      <a:pt x="552" y="3796"/>
                      <a:pt x="636" y="3831"/>
                    </a:cubicBezTo>
                    <a:cubicBezTo>
                      <a:pt x="685" y="3859"/>
                      <a:pt x="727" y="3873"/>
                      <a:pt x="761" y="3887"/>
                    </a:cubicBezTo>
                    <a:cubicBezTo>
                      <a:pt x="796" y="3894"/>
                      <a:pt x="831" y="3901"/>
                      <a:pt x="866" y="3901"/>
                    </a:cubicBezTo>
                    <a:cubicBezTo>
                      <a:pt x="884" y="3904"/>
                      <a:pt x="903" y="3906"/>
                      <a:pt x="922" y="3906"/>
                    </a:cubicBezTo>
                    <a:cubicBezTo>
                      <a:pt x="941" y="3906"/>
                      <a:pt x="961" y="3904"/>
                      <a:pt x="978" y="3901"/>
                    </a:cubicBezTo>
                    <a:cubicBezTo>
                      <a:pt x="1013" y="3901"/>
                      <a:pt x="1069" y="3894"/>
                      <a:pt x="1118" y="3873"/>
                    </a:cubicBezTo>
                    <a:cubicBezTo>
                      <a:pt x="1222" y="3852"/>
                      <a:pt x="1334" y="3817"/>
                      <a:pt x="1453" y="3782"/>
                    </a:cubicBezTo>
                    <a:cubicBezTo>
                      <a:pt x="1565" y="3747"/>
                      <a:pt x="1676" y="3698"/>
                      <a:pt x="1788" y="3649"/>
                    </a:cubicBezTo>
                    <a:cubicBezTo>
                      <a:pt x="1907" y="3594"/>
                      <a:pt x="2012" y="3545"/>
                      <a:pt x="2117" y="3482"/>
                    </a:cubicBezTo>
                    <a:cubicBezTo>
                      <a:pt x="2207" y="3419"/>
                      <a:pt x="2298" y="3363"/>
                      <a:pt x="2375" y="3293"/>
                    </a:cubicBezTo>
                    <a:cubicBezTo>
                      <a:pt x="2480" y="3209"/>
                      <a:pt x="2557" y="3119"/>
                      <a:pt x="2613" y="3028"/>
                    </a:cubicBezTo>
                    <a:cubicBezTo>
                      <a:pt x="2661" y="2944"/>
                      <a:pt x="2682" y="2825"/>
                      <a:pt x="2661" y="2700"/>
                    </a:cubicBezTo>
                    <a:cubicBezTo>
                      <a:pt x="2640" y="2581"/>
                      <a:pt x="2592" y="2476"/>
                      <a:pt x="2522" y="2371"/>
                    </a:cubicBezTo>
                    <a:cubicBezTo>
                      <a:pt x="2452" y="2280"/>
                      <a:pt x="2368" y="2190"/>
                      <a:pt x="2270" y="2134"/>
                    </a:cubicBezTo>
                    <a:cubicBezTo>
                      <a:pt x="2368" y="2085"/>
                      <a:pt x="2452" y="2029"/>
                      <a:pt x="2522" y="1980"/>
                    </a:cubicBezTo>
                    <a:lnTo>
                      <a:pt x="2731" y="1819"/>
                    </a:lnTo>
                    <a:cubicBezTo>
                      <a:pt x="2794" y="1770"/>
                      <a:pt x="2857" y="1708"/>
                      <a:pt x="2906" y="1645"/>
                    </a:cubicBezTo>
                    <a:cubicBezTo>
                      <a:pt x="2962" y="1589"/>
                      <a:pt x="3011" y="1519"/>
                      <a:pt x="3046" y="1449"/>
                    </a:cubicBezTo>
                    <a:cubicBezTo>
                      <a:pt x="3081" y="1379"/>
                      <a:pt x="3108" y="1295"/>
                      <a:pt x="3129" y="1219"/>
                    </a:cubicBezTo>
                    <a:cubicBezTo>
                      <a:pt x="3143" y="1142"/>
                      <a:pt x="3143" y="1065"/>
                      <a:pt x="3129" y="974"/>
                    </a:cubicBezTo>
                    <a:cubicBezTo>
                      <a:pt x="3094" y="827"/>
                      <a:pt x="3046" y="688"/>
                      <a:pt x="2976" y="576"/>
                    </a:cubicBezTo>
                    <a:cubicBezTo>
                      <a:pt x="2906" y="464"/>
                      <a:pt x="2829" y="359"/>
                      <a:pt x="2724" y="248"/>
                    </a:cubicBezTo>
                    <a:cubicBezTo>
                      <a:pt x="2647" y="171"/>
                      <a:pt x="2550" y="115"/>
                      <a:pt x="2431" y="73"/>
                    </a:cubicBezTo>
                    <a:cubicBezTo>
                      <a:pt x="2305" y="45"/>
                      <a:pt x="2172" y="17"/>
                      <a:pt x="2026" y="10"/>
                    </a:cubicBezTo>
                    <a:cubicBezTo>
                      <a:pt x="1960" y="4"/>
                      <a:pt x="1891" y="0"/>
                      <a:pt x="1821" y="0"/>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78" name="Google Shape;1878;p37"/>
          <p:cNvGrpSpPr/>
          <p:nvPr/>
        </p:nvGrpSpPr>
        <p:grpSpPr>
          <a:xfrm>
            <a:off x="979674" y="885728"/>
            <a:ext cx="1796891" cy="3065957"/>
            <a:chOff x="1348952" y="2083050"/>
            <a:chExt cx="1386811" cy="2366255"/>
          </a:xfrm>
        </p:grpSpPr>
        <p:grpSp>
          <p:nvGrpSpPr>
            <p:cNvPr id="1879" name="Google Shape;1879;p37"/>
            <p:cNvGrpSpPr/>
            <p:nvPr/>
          </p:nvGrpSpPr>
          <p:grpSpPr>
            <a:xfrm>
              <a:off x="1348952" y="2083050"/>
              <a:ext cx="1386811" cy="2366255"/>
              <a:chOff x="1348952" y="2083050"/>
              <a:chExt cx="1386811" cy="2366255"/>
            </a:xfrm>
          </p:grpSpPr>
          <p:grpSp>
            <p:nvGrpSpPr>
              <p:cNvPr id="1880" name="Google Shape;1880;p37"/>
              <p:cNvGrpSpPr/>
              <p:nvPr/>
            </p:nvGrpSpPr>
            <p:grpSpPr>
              <a:xfrm>
                <a:off x="1354594" y="2083050"/>
                <a:ext cx="1381169" cy="2362505"/>
                <a:chOff x="1453177" y="1955476"/>
                <a:chExt cx="1381169" cy="2362505"/>
              </a:xfrm>
            </p:grpSpPr>
            <p:grpSp>
              <p:nvGrpSpPr>
                <p:cNvPr id="1881" name="Google Shape;1881;p37"/>
                <p:cNvGrpSpPr/>
                <p:nvPr/>
              </p:nvGrpSpPr>
              <p:grpSpPr>
                <a:xfrm>
                  <a:off x="1453177" y="1955476"/>
                  <a:ext cx="1381169" cy="2362505"/>
                  <a:chOff x="1453177" y="1955476"/>
                  <a:chExt cx="1381169" cy="2362505"/>
                </a:xfrm>
              </p:grpSpPr>
              <p:sp>
                <p:nvSpPr>
                  <p:cNvPr id="1882" name="Google Shape;1882;p37"/>
                  <p:cNvSpPr/>
                  <p:nvPr/>
                </p:nvSpPr>
                <p:spPr>
                  <a:xfrm>
                    <a:off x="1757993" y="1958870"/>
                    <a:ext cx="272468" cy="355324"/>
                  </a:xfrm>
                  <a:custGeom>
                    <a:rect b="b" l="l" r="r" t="t"/>
                    <a:pathLst>
                      <a:path extrusionOk="0" h="5129" w="3933">
                        <a:moveTo>
                          <a:pt x="1678" y="1"/>
                        </a:moveTo>
                        <a:cubicBezTo>
                          <a:pt x="1630" y="1"/>
                          <a:pt x="1580" y="2"/>
                          <a:pt x="1531" y="5"/>
                        </a:cubicBezTo>
                        <a:cubicBezTo>
                          <a:pt x="106" y="74"/>
                          <a:pt x="1" y="2016"/>
                          <a:pt x="50" y="2701"/>
                        </a:cubicBezTo>
                        <a:cubicBezTo>
                          <a:pt x="64" y="2994"/>
                          <a:pt x="36" y="4503"/>
                          <a:pt x="15" y="4720"/>
                        </a:cubicBezTo>
                        <a:cubicBezTo>
                          <a:pt x="591" y="5036"/>
                          <a:pt x="1231" y="5128"/>
                          <a:pt x="1799" y="5128"/>
                        </a:cubicBezTo>
                        <a:cubicBezTo>
                          <a:pt x="2435" y="5128"/>
                          <a:pt x="2980" y="5012"/>
                          <a:pt x="3242" y="4964"/>
                        </a:cubicBezTo>
                        <a:cubicBezTo>
                          <a:pt x="3200" y="4308"/>
                          <a:pt x="3340" y="2701"/>
                          <a:pt x="3521" y="2205"/>
                        </a:cubicBezTo>
                        <a:cubicBezTo>
                          <a:pt x="3933" y="1012"/>
                          <a:pt x="3023" y="1"/>
                          <a:pt x="1678"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7"/>
                  <p:cNvSpPr/>
                  <p:nvPr/>
                </p:nvSpPr>
                <p:spPr>
                  <a:xfrm>
                    <a:off x="1931738" y="2291749"/>
                    <a:ext cx="444762" cy="342231"/>
                  </a:xfrm>
                  <a:custGeom>
                    <a:rect b="b" l="l" r="r" t="t"/>
                    <a:pathLst>
                      <a:path extrusionOk="0" h="4940" w="6420">
                        <a:moveTo>
                          <a:pt x="760" y="0"/>
                        </a:moveTo>
                        <a:cubicBezTo>
                          <a:pt x="675" y="0"/>
                          <a:pt x="588" y="15"/>
                          <a:pt x="504" y="47"/>
                        </a:cubicBezTo>
                        <a:cubicBezTo>
                          <a:pt x="182" y="187"/>
                          <a:pt x="1" y="529"/>
                          <a:pt x="70" y="865"/>
                        </a:cubicBezTo>
                        <a:lnTo>
                          <a:pt x="91" y="928"/>
                        </a:lnTo>
                        <a:lnTo>
                          <a:pt x="105" y="990"/>
                        </a:lnTo>
                        <a:lnTo>
                          <a:pt x="133" y="1109"/>
                        </a:lnTo>
                        <a:cubicBezTo>
                          <a:pt x="147" y="1193"/>
                          <a:pt x="175" y="1270"/>
                          <a:pt x="196" y="1354"/>
                        </a:cubicBezTo>
                        <a:cubicBezTo>
                          <a:pt x="238" y="1514"/>
                          <a:pt x="280" y="1682"/>
                          <a:pt x="336" y="1836"/>
                        </a:cubicBezTo>
                        <a:cubicBezTo>
                          <a:pt x="427" y="2150"/>
                          <a:pt x="531" y="2471"/>
                          <a:pt x="657" y="2786"/>
                        </a:cubicBezTo>
                        <a:cubicBezTo>
                          <a:pt x="776" y="3100"/>
                          <a:pt x="909" y="3414"/>
                          <a:pt x="1076" y="3743"/>
                        </a:cubicBezTo>
                        <a:cubicBezTo>
                          <a:pt x="1104" y="3791"/>
                          <a:pt x="1125" y="3833"/>
                          <a:pt x="1153" y="3889"/>
                        </a:cubicBezTo>
                        <a:cubicBezTo>
                          <a:pt x="1174" y="3917"/>
                          <a:pt x="1181" y="3938"/>
                          <a:pt x="1195" y="3959"/>
                        </a:cubicBezTo>
                        <a:cubicBezTo>
                          <a:pt x="1251" y="4043"/>
                          <a:pt x="1300" y="4141"/>
                          <a:pt x="1370" y="4232"/>
                        </a:cubicBezTo>
                        <a:cubicBezTo>
                          <a:pt x="1433" y="4315"/>
                          <a:pt x="1495" y="4406"/>
                          <a:pt x="1579" y="4497"/>
                        </a:cubicBezTo>
                        <a:lnTo>
                          <a:pt x="1614" y="4532"/>
                        </a:lnTo>
                        <a:lnTo>
                          <a:pt x="1635" y="4553"/>
                        </a:lnTo>
                        <a:lnTo>
                          <a:pt x="1649" y="4567"/>
                        </a:lnTo>
                        <a:lnTo>
                          <a:pt x="1684" y="4602"/>
                        </a:lnTo>
                        <a:cubicBezTo>
                          <a:pt x="1705" y="4616"/>
                          <a:pt x="1712" y="4630"/>
                          <a:pt x="1726" y="4637"/>
                        </a:cubicBezTo>
                        <a:lnTo>
                          <a:pt x="1754" y="4658"/>
                        </a:lnTo>
                        <a:lnTo>
                          <a:pt x="1768" y="4665"/>
                        </a:lnTo>
                        <a:lnTo>
                          <a:pt x="1782" y="4672"/>
                        </a:lnTo>
                        <a:cubicBezTo>
                          <a:pt x="1789" y="4686"/>
                          <a:pt x="1796" y="4686"/>
                          <a:pt x="1810" y="4693"/>
                        </a:cubicBezTo>
                        <a:cubicBezTo>
                          <a:pt x="1817" y="4700"/>
                          <a:pt x="1824" y="4707"/>
                          <a:pt x="1838" y="4707"/>
                        </a:cubicBezTo>
                        <a:cubicBezTo>
                          <a:pt x="1852" y="4728"/>
                          <a:pt x="1880" y="4734"/>
                          <a:pt x="1894" y="4755"/>
                        </a:cubicBezTo>
                        <a:lnTo>
                          <a:pt x="1915" y="4762"/>
                        </a:lnTo>
                        <a:lnTo>
                          <a:pt x="1929" y="4769"/>
                        </a:lnTo>
                        <a:lnTo>
                          <a:pt x="1963" y="4790"/>
                        </a:lnTo>
                        <a:cubicBezTo>
                          <a:pt x="1970" y="4797"/>
                          <a:pt x="1991" y="4804"/>
                          <a:pt x="1998" y="4804"/>
                        </a:cubicBezTo>
                        <a:cubicBezTo>
                          <a:pt x="2019" y="4811"/>
                          <a:pt x="2026" y="4811"/>
                          <a:pt x="2040" y="4825"/>
                        </a:cubicBezTo>
                        <a:cubicBezTo>
                          <a:pt x="2061" y="4832"/>
                          <a:pt x="2068" y="4832"/>
                          <a:pt x="2089" y="4839"/>
                        </a:cubicBezTo>
                        <a:cubicBezTo>
                          <a:pt x="2096" y="4839"/>
                          <a:pt x="2103" y="4846"/>
                          <a:pt x="2103" y="4846"/>
                        </a:cubicBezTo>
                        <a:lnTo>
                          <a:pt x="2124" y="4860"/>
                        </a:lnTo>
                        <a:lnTo>
                          <a:pt x="2201" y="4881"/>
                        </a:lnTo>
                        <a:cubicBezTo>
                          <a:pt x="2229" y="4895"/>
                          <a:pt x="2243" y="4895"/>
                          <a:pt x="2271" y="4902"/>
                        </a:cubicBezTo>
                        <a:cubicBezTo>
                          <a:pt x="2278" y="4902"/>
                          <a:pt x="2299" y="4909"/>
                          <a:pt x="2306" y="4909"/>
                        </a:cubicBezTo>
                        <a:lnTo>
                          <a:pt x="2341" y="4916"/>
                        </a:lnTo>
                        <a:cubicBezTo>
                          <a:pt x="2355" y="4916"/>
                          <a:pt x="2383" y="4930"/>
                          <a:pt x="2404" y="4930"/>
                        </a:cubicBezTo>
                        <a:cubicBezTo>
                          <a:pt x="2438" y="4930"/>
                          <a:pt x="2480" y="4937"/>
                          <a:pt x="2515" y="4937"/>
                        </a:cubicBezTo>
                        <a:cubicBezTo>
                          <a:pt x="2550" y="4939"/>
                          <a:pt x="2584" y="4940"/>
                          <a:pt x="2616" y="4940"/>
                        </a:cubicBezTo>
                        <a:cubicBezTo>
                          <a:pt x="2713" y="4940"/>
                          <a:pt x="2800" y="4932"/>
                          <a:pt x="2878" y="4916"/>
                        </a:cubicBezTo>
                        <a:cubicBezTo>
                          <a:pt x="2983" y="4902"/>
                          <a:pt x="3088" y="4881"/>
                          <a:pt x="3186" y="4867"/>
                        </a:cubicBezTo>
                        <a:cubicBezTo>
                          <a:pt x="3284" y="4839"/>
                          <a:pt x="3367" y="4825"/>
                          <a:pt x="3458" y="4797"/>
                        </a:cubicBezTo>
                        <a:cubicBezTo>
                          <a:pt x="3500" y="4776"/>
                          <a:pt x="3542" y="4769"/>
                          <a:pt x="3591" y="4755"/>
                        </a:cubicBezTo>
                        <a:cubicBezTo>
                          <a:pt x="3605" y="4741"/>
                          <a:pt x="3626" y="4741"/>
                          <a:pt x="3640" y="4734"/>
                        </a:cubicBezTo>
                        <a:cubicBezTo>
                          <a:pt x="3668" y="4728"/>
                          <a:pt x="3682" y="4721"/>
                          <a:pt x="3710" y="4707"/>
                        </a:cubicBezTo>
                        <a:cubicBezTo>
                          <a:pt x="3801" y="4686"/>
                          <a:pt x="3877" y="4651"/>
                          <a:pt x="3954" y="4623"/>
                        </a:cubicBezTo>
                        <a:cubicBezTo>
                          <a:pt x="4038" y="4588"/>
                          <a:pt x="4115" y="4560"/>
                          <a:pt x="4192" y="4525"/>
                        </a:cubicBezTo>
                        <a:lnTo>
                          <a:pt x="4429" y="4420"/>
                        </a:lnTo>
                        <a:cubicBezTo>
                          <a:pt x="4730" y="4280"/>
                          <a:pt x="5030" y="4134"/>
                          <a:pt x="5316" y="3966"/>
                        </a:cubicBezTo>
                        <a:cubicBezTo>
                          <a:pt x="5463" y="3889"/>
                          <a:pt x="5603" y="3798"/>
                          <a:pt x="5742" y="3715"/>
                        </a:cubicBezTo>
                        <a:lnTo>
                          <a:pt x="5952" y="3582"/>
                        </a:lnTo>
                        <a:lnTo>
                          <a:pt x="6057" y="3512"/>
                        </a:lnTo>
                        <a:lnTo>
                          <a:pt x="6113" y="3477"/>
                        </a:lnTo>
                        <a:lnTo>
                          <a:pt x="6162" y="3442"/>
                        </a:lnTo>
                        <a:cubicBezTo>
                          <a:pt x="6364" y="3303"/>
                          <a:pt x="6420" y="3023"/>
                          <a:pt x="6280" y="2821"/>
                        </a:cubicBezTo>
                        <a:cubicBezTo>
                          <a:pt x="6189" y="2692"/>
                          <a:pt x="6052" y="2629"/>
                          <a:pt x="5908" y="2629"/>
                        </a:cubicBezTo>
                        <a:cubicBezTo>
                          <a:pt x="5865" y="2629"/>
                          <a:pt x="5821" y="2635"/>
                          <a:pt x="5777" y="2646"/>
                        </a:cubicBezTo>
                        <a:lnTo>
                          <a:pt x="5763" y="2646"/>
                        </a:lnTo>
                        <a:lnTo>
                          <a:pt x="5714" y="2667"/>
                        </a:lnTo>
                        <a:lnTo>
                          <a:pt x="5659" y="2681"/>
                        </a:lnTo>
                        <a:lnTo>
                          <a:pt x="5547" y="2716"/>
                        </a:lnTo>
                        <a:lnTo>
                          <a:pt x="5316" y="2786"/>
                        </a:lnTo>
                        <a:lnTo>
                          <a:pt x="4862" y="2939"/>
                        </a:lnTo>
                        <a:cubicBezTo>
                          <a:pt x="4723" y="2981"/>
                          <a:pt x="4576" y="3023"/>
                          <a:pt x="4436" y="3065"/>
                        </a:cubicBezTo>
                        <a:cubicBezTo>
                          <a:pt x="4408" y="3079"/>
                          <a:pt x="4394" y="3086"/>
                          <a:pt x="4366" y="3086"/>
                        </a:cubicBezTo>
                        <a:cubicBezTo>
                          <a:pt x="4234" y="3128"/>
                          <a:pt x="4094" y="3163"/>
                          <a:pt x="3961" y="3205"/>
                        </a:cubicBezTo>
                        <a:cubicBezTo>
                          <a:pt x="3815" y="3254"/>
                          <a:pt x="3668" y="3296"/>
                          <a:pt x="3528" y="3330"/>
                        </a:cubicBezTo>
                        <a:cubicBezTo>
                          <a:pt x="3388" y="3365"/>
                          <a:pt x="3249" y="3400"/>
                          <a:pt x="3116" y="3428"/>
                        </a:cubicBezTo>
                        <a:lnTo>
                          <a:pt x="3102" y="3428"/>
                        </a:lnTo>
                        <a:cubicBezTo>
                          <a:pt x="3095" y="3428"/>
                          <a:pt x="3081" y="3428"/>
                          <a:pt x="3067" y="3435"/>
                        </a:cubicBezTo>
                        <a:cubicBezTo>
                          <a:pt x="3004" y="3442"/>
                          <a:pt x="2948" y="3449"/>
                          <a:pt x="2899" y="3463"/>
                        </a:cubicBezTo>
                        <a:cubicBezTo>
                          <a:pt x="2837" y="3470"/>
                          <a:pt x="2774" y="3477"/>
                          <a:pt x="2725" y="3477"/>
                        </a:cubicBezTo>
                        <a:lnTo>
                          <a:pt x="2690" y="3477"/>
                        </a:lnTo>
                        <a:cubicBezTo>
                          <a:pt x="2676" y="3449"/>
                          <a:pt x="2648" y="3414"/>
                          <a:pt x="2620" y="3372"/>
                        </a:cubicBezTo>
                        <a:cubicBezTo>
                          <a:pt x="2585" y="3323"/>
                          <a:pt x="2557" y="3268"/>
                          <a:pt x="2522" y="3205"/>
                        </a:cubicBezTo>
                        <a:cubicBezTo>
                          <a:pt x="2487" y="3149"/>
                          <a:pt x="2466" y="3086"/>
                          <a:pt x="2424" y="3023"/>
                        </a:cubicBezTo>
                        <a:cubicBezTo>
                          <a:pt x="2369" y="2890"/>
                          <a:pt x="2306" y="2765"/>
                          <a:pt x="2243" y="2625"/>
                        </a:cubicBezTo>
                        <a:cubicBezTo>
                          <a:pt x="2187" y="2485"/>
                          <a:pt x="2131" y="2346"/>
                          <a:pt x="2068" y="2206"/>
                        </a:cubicBezTo>
                        <a:cubicBezTo>
                          <a:pt x="2061" y="2185"/>
                          <a:pt x="2054" y="2157"/>
                          <a:pt x="2040" y="2143"/>
                        </a:cubicBezTo>
                        <a:cubicBezTo>
                          <a:pt x="2033" y="2122"/>
                          <a:pt x="2026" y="2108"/>
                          <a:pt x="2026" y="2087"/>
                        </a:cubicBezTo>
                        <a:cubicBezTo>
                          <a:pt x="1929" y="1843"/>
                          <a:pt x="1838" y="1591"/>
                          <a:pt x="1740" y="1340"/>
                        </a:cubicBezTo>
                        <a:lnTo>
                          <a:pt x="1691" y="1214"/>
                        </a:lnTo>
                        <a:lnTo>
                          <a:pt x="1677" y="1165"/>
                        </a:lnTo>
                        <a:lnTo>
                          <a:pt x="1579" y="900"/>
                        </a:lnTo>
                        <a:lnTo>
                          <a:pt x="1502" y="683"/>
                        </a:lnTo>
                        <a:lnTo>
                          <a:pt x="1461" y="571"/>
                        </a:lnTo>
                        <a:lnTo>
                          <a:pt x="1440" y="515"/>
                        </a:lnTo>
                        <a:lnTo>
                          <a:pt x="1426" y="467"/>
                        </a:lnTo>
                        <a:lnTo>
                          <a:pt x="1419" y="446"/>
                        </a:lnTo>
                        <a:cubicBezTo>
                          <a:pt x="1311" y="171"/>
                          <a:pt x="1046" y="0"/>
                          <a:pt x="760"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37"/>
                  <p:cNvSpPr/>
                  <p:nvPr/>
                </p:nvSpPr>
                <p:spPr>
                  <a:xfrm>
                    <a:off x="2011614" y="2437786"/>
                    <a:ext cx="62488" cy="127817"/>
                  </a:xfrm>
                  <a:custGeom>
                    <a:rect b="b" l="l" r="r" t="t"/>
                    <a:pathLst>
                      <a:path extrusionOk="0" h="1845" w="902">
                        <a:moveTo>
                          <a:pt x="880" y="0"/>
                        </a:moveTo>
                        <a:lnTo>
                          <a:pt x="866" y="14"/>
                        </a:lnTo>
                        <a:cubicBezTo>
                          <a:pt x="356" y="475"/>
                          <a:pt x="63" y="1111"/>
                          <a:pt x="0" y="1774"/>
                        </a:cubicBezTo>
                        <a:cubicBezTo>
                          <a:pt x="21" y="1795"/>
                          <a:pt x="28" y="1823"/>
                          <a:pt x="42" y="1844"/>
                        </a:cubicBezTo>
                        <a:cubicBezTo>
                          <a:pt x="91" y="1153"/>
                          <a:pt x="398" y="517"/>
                          <a:pt x="901" y="49"/>
                        </a:cubicBezTo>
                        <a:cubicBezTo>
                          <a:pt x="894" y="35"/>
                          <a:pt x="880" y="14"/>
                          <a:pt x="880"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7"/>
                  <p:cNvSpPr/>
                  <p:nvPr/>
                </p:nvSpPr>
                <p:spPr>
                  <a:xfrm>
                    <a:off x="2144209" y="2504986"/>
                    <a:ext cx="94425" cy="64774"/>
                  </a:xfrm>
                  <a:custGeom>
                    <a:rect b="b" l="l" r="r" t="t"/>
                    <a:pathLst>
                      <a:path extrusionOk="0" h="935" w="1363">
                        <a:moveTo>
                          <a:pt x="1362" y="1"/>
                        </a:moveTo>
                        <a:cubicBezTo>
                          <a:pt x="1334" y="8"/>
                          <a:pt x="1320" y="15"/>
                          <a:pt x="1292" y="15"/>
                        </a:cubicBezTo>
                        <a:cubicBezTo>
                          <a:pt x="1236" y="127"/>
                          <a:pt x="1167" y="245"/>
                          <a:pt x="1090" y="350"/>
                        </a:cubicBezTo>
                        <a:cubicBezTo>
                          <a:pt x="943" y="546"/>
                          <a:pt x="713" y="818"/>
                          <a:pt x="461" y="874"/>
                        </a:cubicBezTo>
                        <a:cubicBezTo>
                          <a:pt x="425" y="882"/>
                          <a:pt x="391" y="885"/>
                          <a:pt x="360" y="885"/>
                        </a:cubicBezTo>
                        <a:cubicBezTo>
                          <a:pt x="109" y="885"/>
                          <a:pt x="42" y="643"/>
                          <a:pt x="42" y="357"/>
                        </a:cubicBezTo>
                        <a:lnTo>
                          <a:pt x="21" y="357"/>
                        </a:lnTo>
                        <a:cubicBezTo>
                          <a:pt x="14" y="364"/>
                          <a:pt x="7" y="371"/>
                          <a:pt x="0" y="371"/>
                        </a:cubicBezTo>
                        <a:lnTo>
                          <a:pt x="0" y="504"/>
                        </a:lnTo>
                        <a:cubicBezTo>
                          <a:pt x="7" y="630"/>
                          <a:pt x="35" y="748"/>
                          <a:pt x="119" y="839"/>
                        </a:cubicBezTo>
                        <a:cubicBezTo>
                          <a:pt x="190" y="906"/>
                          <a:pt x="284" y="935"/>
                          <a:pt x="378" y="935"/>
                        </a:cubicBezTo>
                        <a:cubicBezTo>
                          <a:pt x="413" y="935"/>
                          <a:pt x="448" y="931"/>
                          <a:pt x="482" y="923"/>
                        </a:cubicBezTo>
                        <a:cubicBezTo>
                          <a:pt x="748" y="860"/>
                          <a:pt x="971" y="609"/>
                          <a:pt x="1125" y="399"/>
                        </a:cubicBezTo>
                        <a:cubicBezTo>
                          <a:pt x="1223" y="273"/>
                          <a:pt x="1299" y="148"/>
                          <a:pt x="1362"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7"/>
                  <p:cNvSpPr/>
                  <p:nvPr/>
                </p:nvSpPr>
                <p:spPr>
                  <a:xfrm>
                    <a:off x="2053179" y="2591167"/>
                    <a:ext cx="129757" cy="30551"/>
                  </a:xfrm>
                  <a:custGeom>
                    <a:rect b="b" l="l" r="r" t="t"/>
                    <a:pathLst>
                      <a:path extrusionOk="0" h="441" w="1873">
                        <a:moveTo>
                          <a:pt x="899" y="1"/>
                        </a:moveTo>
                        <a:cubicBezTo>
                          <a:pt x="856" y="1"/>
                          <a:pt x="813" y="3"/>
                          <a:pt x="769" y="7"/>
                        </a:cubicBezTo>
                        <a:cubicBezTo>
                          <a:pt x="483" y="49"/>
                          <a:pt x="210" y="161"/>
                          <a:pt x="1" y="343"/>
                        </a:cubicBezTo>
                        <a:lnTo>
                          <a:pt x="22" y="350"/>
                        </a:lnTo>
                        <a:cubicBezTo>
                          <a:pt x="29" y="357"/>
                          <a:pt x="36" y="357"/>
                          <a:pt x="50" y="371"/>
                        </a:cubicBezTo>
                        <a:cubicBezTo>
                          <a:pt x="289" y="171"/>
                          <a:pt x="602" y="51"/>
                          <a:pt x="918" y="51"/>
                        </a:cubicBezTo>
                        <a:cubicBezTo>
                          <a:pt x="989" y="51"/>
                          <a:pt x="1061" y="57"/>
                          <a:pt x="1132" y="70"/>
                        </a:cubicBezTo>
                        <a:cubicBezTo>
                          <a:pt x="1391" y="119"/>
                          <a:pt x="1635" y="252"/>
                          <a:pt x="1817" y="440"/>
                        </a:cubicBezTo>
                        <a:cubicBezTo>
                          <a:pt x="1838" y="433"/>
                          <a:pt x="1852" y="433"/>
                          <a:pt x="1873" y="419"/>
                        </a:cubicBezTo>
                        <a:cubicBezTo>
                          <a:pt x="1617" y="157"/>
                          <a:pt x="1265" y="1"/>
                          <a:pt x="899"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7"/>
                  <p:cNvSpPr/>
                  <p:nvPr/>
                </p:nvSpPr>
                <p:spPr>
                  <a:xfrm>
                    <a:off x="1981617" y="2311493"/>
                    <a:ext cx="67753" cy="65329"/>
                  </a:xfrm>
                  <a:custGeom>
                    <a:rect b="b" l="l" r="r" t="t"/>
                    <a:pathLst>
                      <a:path extrusionOk="0" h="943" w="978">
                        <a:moveTo>
                          <a:pt x="32" y="0"/>
                        </a:moveTo>
                        <a:cubicBezTo>
                          <a:pt x="18" y="0"/>
                          <a:pt x="0" y="14"/>
                          <a:pt x="0" y="28"/>
                        </a:cubicBezTo>
                        <a:cubicBezTo>
                          <a:pt x="77" y="419"/>
                          <a:pt x="356" y="740"/>
                          <a:pt x="713" y="880"/>
                        </a:cubicBezTo>
                        <a:cubicBezTo>
                          <a:pt x="803" y="915"/>
                          <a:pt x="887" y="929"/>
                          <a:pt x="978" y="943"/>
                        </a:cubicBezTo>
                        <a:lnTo>
                          <a:pt x="957" y="887"/>
                        </a:lnTo>
                        <a:cubicBezTo>
                          <a:pt x="880" y="880"/>
                          <a:pt x="810" y="859"/>
                          <a:pt x="734" y="824"/>
                        </a:cubicBezTo>
                        <a:cubicBezTo>
                          <a:pt x="384" y="698"/>
                          <a:pt x="119" y="370"/>
                          <a:pt x="49" y="14"/>
                        </a:cubicBezTo>
                        <a:cubicBezTo>
                          <a:pt x="47" y="4"/>
                          <a:pt x="40" y="0"/>
                          <a:pt x="32"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7"/>
                  <p:cNvSpPr/>
                  <p:nvPr/>
                </p:nvSpPr>
                <p:spPr>
                  <a:xfrm>
                    <a:off x="2080959" y="2530618"/>
                    <a:ext cx="36994" cy="39488"/>
                  </a:xfrm>
                  <a:custGeom>
                    <a:rect b="b" l="l" r="r" t="t"/>
                    <a:pathLst>
                      <a:path extrusionOk="0" h="570" w="534">
                        <a:moveTo>
                          <a:pt x="481" y="0"/>
                        </a:moveTo>
                        <a:cubicBezTo>
                          <a:pt x="478" y="0"/>
                          <a:pt x="476" y="1"/>
                          <a:pt x="473" y="1"/>
                        </a:cubicBezTo>
                        <a:cubicBezTo>
                          <a:pt x="256" y="120"/>
                          <a:pt x="89" y="309"/>
                          <a:pt x="5" y="532"/>
                        </a:cubicBezTo>
                        <a:cubicBezTo>
                          <a:pt x="1" y="557"/>
                          <a:pt x="17" y="570"/>
                          <a:pt x="32" y="570"/>
                        </a:cubicBezTo>
                        <a:cubicBezTo>
                          <a:pt x="42" y="570"/>
                          <a:pt x="51" y="564"/>
                          <a:pt x="54" y="553"/>
                        </a:cubicBezTo>
                        <a:cubicBezTo>
                          <a:pt x="138" y="336"/>
                          <a:pt x="291" y="162"/>
                          <a:pt x="501" y="57"/>
                        </a:cubicBezTo>
                        <a:cubicBezTo>
                          <a:pt x="533" y="38"/>
                          <a:pt x="512" y="0"/>
                          <a:pt x="481"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7"/>
                  <p:cNvSpPr/>
                  <p:nvPr/>
                </p:nvSpPr>
                <p:spPr>
                  <a:xfrm>
                    <a:off x="2093845" y="2543989"/>
                    <a:ext cx="5611" cy="23901"/>
                  </a:xfrm>
                  <a:custGeom>
                    <a:rect b="b" l="l" r="r" t="t"/>
                    <a:pathLst>
                      <a:path extrusionOk="0" h="345" w="81">
                        <a:moveTo>
                          <a:pt x="58" y="0"/>
                        </a:moveTo>
                        <a:cubicBezTo>
                          <a:pt x="46" y="0"/>
                          <a:pt x="32" y="11"/>
                          <a:pt x="29" y="32"/>
                        </a:cubicBezTo>
                        <a:lnTo>
                          <a:pt x="1" y="318"/>
                        </a:lnTo>
                        <a:cubicBezTo>
                          <a:pt x="1" y="336"/>
                          <a:pt x="13" y="344"/>
                          <a:pt x="25" y="344"/>
                        </a:cubicBezTo>
                        <a:cubicBezTo>
                          <a:pt x="37" y="344"/>
                          <a:pt x="50" y="336"/>
                          <a:pt x="50" y="318"/>
                        </a:cubicBezTo>
                        <a:lnTo>
                          <a:pt x="77" y="32"/>
                        </a:lnTo>
                        <a:cubicBezTo>
                          <a:pt x="81" y="11"/>
                          <a:pt x="70" y="0"/>
                          <a:pt x="58"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7"/>
                  <p:cNvSpPr/>
                  <p:nvPr/>
                </p:nvSpPr>
                <p:spPr>
                  <a:xfrm>
                    <a:off x="1666063" y="2252884"/>
                    <a:ext cx="435617" cy="660769"/>
                  </a:xfrm>
                  <a:custGeom>
                    <a:rect b="b" l="l" r="r" t="t"/>
                    <a:pathLst>
                      <a:path extrusionOk="0" h="9538" w="6288">
                        <a:moveTo>
                          <a:pt x="2054" y="1"/>
                        </a:moveTo>
                        <a:cubicBezTo>
                          <a:pt x="2054" y="1"/>
                          <a:pt x="1991" y="64"/>
                          <a:pt x="1747" y="238"/>
                        </a:cubicBezTo>
                        <a:cubicBezTo>
                          <a:pt x="1733" y="245"/>
                          <a:pt x="1726" y="266"/>
                          <a:pt x="1705" y="273"/>
                        </a:cubicBezTo>
                        <a:cubicBezTo>
                          <a:pt x="1656" y="322"/>
                          <a:pt x="1593" y="364"/>
                          <a:pt x="1523" y="406"/>
                        </a:cubicBezTo>
                        <a:cubicBezTo>
                          <a:pt x="1503" y="413"/>
                          <a:pt x="1489" y="434"/>
                          <a:pt x="1461" y="441"/>
                        </a:cubicBezTo>
                        <a:cubicBezTo>
                          <a:pt x="1377" y="497"/>
                          <a:pt x="1279" y="546"/>
                          <a:pt x="1167" y="587"/>
                        </a:cubicBezTo>
                        <a:cubicBezTo>
                          <a:pt x="1153" y="601"/>
                          <a:pt x="1146" y="601"/>
                          <a:pt x="1132" y="608"/>
                        </a:cubicBezTo>
                        <a:lnTo>
                          <a:pt x="1118" y="608"/>
                        </a:lnTo>
                        <a:cubicBezTo>
                          <a:pt x="1111" y="615"/>
                          <a:pt x="1104" y="615"/>
                          <a:pt x="1097" y="615"/>
                        </a:cubicBezTo>
                        <a:cubicBezTo>
                          <a:pt x="1028" y="643"/>
                          <a:pt x="958" y="671"/>
                          <a:pt x="874" y="706"/>
                        </a:cubicBezTo>
                        <a:cubicBezTo>
                          <a:pt x="804" y="727"/>
                          <a:pt x="748" y="755"/>
                          <a:pt x="685" y="783"/>
                        </a:cubicBezTo>
                        <a:cubicBezTo>
                          <a:pt x="657" y="790"/>
                          <a:pt x="629" y="811"/>
                          <a:pt x="615" y="818"/>
                        </a:cubicBezTo>
                        <a:cubicBezTo>
                          <a:pt x="594" y="825"/>
                          <a:pt x="587" y="832"/>
                          <a:pt x="573" y="846"/>
                        </a:cubicBezTo>
                        <a:cubicBezTo>
                          <a:pt x="560" y="846"/>
                          <a:pt x="553" y="853"/>
                          <a:pt x="546" y="853"/>
                        </a:cubicBezTo>
                        <a:cubicBezTo>
                          <a:pt x="546" y="853"/>
                          <a:pt x="539" y="853"/>
                          <a:pt x="539" y="860"/>
                        </a:cubicBezTo>
                        <a:cubicBezTo>
                          <a:pt x="525" y="867"/>
                          <a:pt x="511" y="881"/>
                          <a:pt x="504" y="881"/>
                        </a:cubicBezTo>
                        <a:cubicBezTo>
                          <a:pt x="490" y="888"/>
                          <a:pt x="483" y="888"/>
                          <a:pt x="476" y="895"/>
                        </a:cubicBezTo>
                        <a:cubicBezTo>
                          <a:pt x="441" y="923"/>
                          <a:pt x="406" y="951"/>
                          <a:pt x="371" y="965"/>
                        </a:cubicBezTo>
                        <a:cubicBezTo>
                          <a:pt x="294" y="1028"/>
                          <a:pt x="224" y="1097"/>
                          <a:pt x="175" y="1160"/>
                        </a:cubicBezTo>
                        <a:cubicBezTo>
                          <a:pt x="168" y="1167"/>
                          <a:pt x="161" y="1181"/>
                          <a:pt x="154" y="1195"/>
                        </a:cubicBezTo>
                        <a:lnTo>
                          <a:pt x="154" y="1202"/>
                        </a:lnTo>
                        <a:cubicBezTo>
                          <a:pt x="140" y="1209"/>
                          <a:pt x="133" y="1230"/>
                          <a:pt x="126" y="1237"/>
                        </a:cubicBezTo>
                        <a:lnTo>
                          <a:pt x="99" y="1286"/>
                        </a:lnTo>
                        <a:cubicBezTo>
                          <a:pt x="92" y="1314"/>
                          <a:pt x="85" y="1335"/>
                          <a:pt x="71" y="1356"/>
                        </a:cubicBezTo>
                        <a:cubicBezTo>
                          <a:pt x="57" y="1405"/>
                          <a:pt x="50" y="1447"/>
                          <a:pt x="36" y="1496"/>
                        </a:cubicBezTo>
                        <a:cubicBezTo>
                          <a:pt x="36" y="1523"/>
                          <a:pt x="29" y="1544"/>
                          <a:pt x="29" y="1565"/>
                        </a:cubicBezTo>
                        <a:cubicBezTo>
                          <a:pt x="1" y="1628"/>
                          <a:pt x="1" y="1670"/>
                          <a:pt x="1" y="1719"/>
                        </a:cubicBezTo>
                        <a:lnTo>
                          <a:pt x="1" y="1768"/>
                        </a:lnTo>
                        <a:cubicBezTo>
                          <a:pt x="1" y="1789"/>
                          <a:pt x="1" y="1803"/>
                          <a:pt x="8" y="1817"/>
                        </a:cubicBezTo>
                        <a:cubicBezTo>
                          <a:pt x="8" y="1838"/>
                          <a:pt x="8" y="1859"/>
                          <a:pt x="22" y="1873"/>
                        </a:cubicBezTo>
                        <a:cubicBezTo>
                          <a:pt x="22" y="1901"/>
                          <a:pt x="29" y="1936"/>
                          <a:pt x="29" y="1957"/>
                        </a:cubicBezTo>
                        <a:lnTo>
                          <a:pt x="29" y="1984"/>
                        </a:lnTo>
                        <a:cubicBezTo>
                          <a:pt x="36" y="2061"/>
                          <a:pt x="112" y="2194"/>
                          <a:pt x="217" y="2369"/>
                        </a:cubicBezTo>
                        <a:cubicBezTo>
                          <a:pt x="231" y="2390"/>
                          <a:pt x="245" y="2411"/>
                          <a:pt x="252" y="2432"/>
                        </a:cubicBezTo>
                        <a:cubicBezTo>
                          <a:pt x="266" y="2439"/>
                          <a:pt x="266" y="2446"/>
                          <a:pt x="273" y="2459"/>
                        </a:cubicBezTo>
                        <a:cubicBezTo>
                          <a:pt x="273" y="2466"/>
                          <a:pt x="280" y="2473"/>
                          <a:pt x="280" y="2473"/>
                        </a:cubicBezTo>
                        <a:cubicBezTo>
                          <a:pt x="287" y="2494"/>
                          <a:pt x="308" y="2515"/>
                          <a:pt x="315" y="2536"/>
                        </a:cubicBezTo>
                        <a:cubicBezTo>
                          <a:pt x="322" y="2543"/>
                          <a:pt x="336" y="2564"/>
                          <a:pt x="336" y="2571"/>
                        </a:cubicBezTo>
                        <a:cubicBezTo>
                          <a:pt x="343" y="2578"/>
                          <a:pt x="343" y="2592"/>
                          <a:pt x="350" y="2599"/>
                        </a:cubicBezTo>
                        <a:cubicBezTo>
                          <a:pt x="357" y="2606"/>
                          <a:pt x="357" y="2613"/>
                          <a:pt x="371" y="2634"/>
                        </a:cubicBezTo>
                        <a:cubicBezTo>
                          <a:pt x="385" y="2669"/>
                          <a:pt x="406" y="2697"/>
                          <a:pt x="420" y="2732"/>
                        </a:cubicBezTo>
                        <a:cubicBezTo>
                          <a:pt x="427" y="2746"/>
                          <a:pt x="448" y="2767"/>
                          <a:pt x="455" y="2788"/>
                        </a:cubicBezTo>
                        <a:cubicBezTo>
                          <a:pt x="483" y="2844"/>
                          <a:pt x="511" y="2886"/>
                          <a:pt x="546" y="2941"/>
                        </a:cubicBezTo>
                        <a:cubicBezTo>
                          <a:pt x="629" y="3088"/>
                          <a:pt x="720" y="3242"/>
                          <a:pt x="804" y="3409"/>
                        </a:cubicBezTo>
                        <a:cubicBezTo>
                          <a:pt x="818" y="3430"/>
                          <a:pt x="825" y="3444"/>
                          <a:pt x="832" y="3451"/>
                        </a:cubicBezTo>
                        <a:cubicBezTo>
                          <a:pt x="839" y="3465"/>
                          <a:pt x="839" y="3472"/>
                          <a:pt x="853" y="3486"/>
                        </a:cubicBezTo>
                        <a:cubicBezTo>
                          <a:pt x="860" y="3507"/>
                          <a:pt x="874" y="3535"/>
                          <a:pt x="888" y="3549"/>
                        </a:cubicBezTo>
                        <a:cubicBezTo>
                          <a:pt x="902" y="3584"/>
                          <a:pt x="923" y="3612"/>
                          <a:pt x="937" y="3647"/>
                        </a:cubicBezTo>
                        <a:cubicBezTo>
                          <a:pt x="1069" y="3884"/>
                          <a:pt x="1188" y="4129"/>
                          <a:pt x="1314" y="4373"/>
                        </a:cubicBezTo>
                        <a:lnTo>
                          <a:pt x="1342" y="4422"/>
                        </a:lnTo>
                        <a:cubicBezTo>
                          <a:pt x="1530" y="4814"/>
                          <a:pt x="1691" y="5212"/>
                          <a:pt x="1782" y="5540"/>
                        </a:cubicBezTo>
                        <a:cubicBezTo>
                          <a:pt x="1803" y="5582"/>
                          <a:pt x="1810" y="5638"/>
                          <a:pt x="1817" y="5680"/>
                        </a:cubicBezTo>
                        <a:cubicBezTo>
                          <a:pt x="1831" y="5701"/>
                          <a:pt x="1831" y="5715"/>
                          <a:pt x="1831" y="5729"/>
                        </a:cubicBezTo>
                        <a:cubicBezTo>
                          <a:pt x="1852" y="5826"/>
                          <a:pt x="1866" y="5917"/>
                          <a:pt x="1873" y="6001"/>
                        </a:cubicBezTo>
                        <a:cubicBezTo>
                          <a:pt x="1887" y="6148"/>
                          <a:pt x="1887" y="6301"/>
                          <a:pt x="1880" y="6448"/>
                        </a:cubicBezTo>
                        <a:lnTo>
                          <a:pt x="1880" y="6497"/>
                        </a:lnTo>
                        <a:cubicBezTo>
                          <a:pt x="1880" y="6546"/>
                          <a:pt x="1873" y="6581"/>
                          <a:pt x="1873" y="6623"/>
                        </a:cubicBezTo>
                        <a:cubicBezTo>
                          <a:pt x="1852" y="6762"/>
                          <a:pt x="1831" y="6902"/>
                          <a:pt x="1803" y="7035"/>
                        </a:cubicBezTo>
                        <a:cubicBezTo>
                          <a:pt x="1768" y="7182"/>
                          <a:pt x="1719" y="7321"/>
                          <a:pt x="1691" y="7440"/>
                        </a:cubicBezTo>
                        <a:cubicBezTo>
                          <a:pt x="1677" y="7461"/>
                          <a:pt x="1677" y="7475"/>
                          <a:pt x="1670" y="7496"/>
                        </a:cubicBezTo>
                        <a:cubicBezTo>
                          <a:pt x="1593" y="7733"/>
                          <a:pt x="1503" y="7894"/>
                          <a:pt x="1468" y="7964"/>
                        </a:cubicBezTo>
                        <a:cubicBezTo>
                          <a:pt x="1461" y="7992"/>
                          <a:pt x="1454" y="7999"/>
                          <a:pt x="1454" y="7999"/>
                        </a:cubicBezTo>
                        <a:cubicBezTo>
                          <a:pt x="1461" y="8013"/>
                          <a:pt x="1468" y="8013"/>
                          <a:pt x="1482" y="8020"/>
                        </a:cubicBezTo>
                        <a:cubicBezTo>
                          <a:pt x="1880" y="8264"/>
                          <a:pt x="2271" y="8474"/>
                          <a:pt x="2648" y="8648"/>
                        </a:cubicBezTo>
                        <a:lnTo>
                          <a:pt x="2704" y="8676"/>
                        </a:lnTo>
                        <a:cubicBezTo>
                          <a:pt x="3214" y="8907"/>
                          <a:pt x="3696" y="9081"/>
                          <a:pt x="4129" y="9207"/>
                        </a:cubicBezTo>
                        <a:cubicBezTo>
                          <a:pt x="4150" y="9214"/>
                          <a:pt x="4164" y="9214"/>
                          <a:pt x="4185" y="9221"/>
                        </a:cubicBezTo>
                        <a:cubicBezTo>
                          <a:pt x="5181" y="9507"/>
                          <a:pt x="5913" y="9538"/>
                          <a:pt x="6178" y="9538"/>
                        </a:cubicBezTo>
                        <a:cubicBezTo>
                          <a:pt x="6250" y="9538"/>
                          <a:pt x="6287" y="9536"/>
                          <a:pt x="6287" y="9536"/>
                        </a:cubicBezTo>
                        <a:cubicBezTo>
                          <a:pt x="6287" y="9536"/>
                          <a:pt x="6259" y="8963"/>
                          <a:pt x="5966" y="7838"/>
                        </a:cubicBezTo>
                        <a:cubicBezTo>
                          <a:pt x="5959" y="7817"/>
                          <a:pt x="5959" y="7803"/>
                          <a:pt x="5952" y="7782"/>
                        </a:cubicBezTo>
                        <a:cubicBezTo>
                          <a:pt x="5924" y="7677"/>
                          <a:pt x="5889" y="7566"/>
                          <a:pt x="5854" y="7454"/>
                        </a:cubicBezTo>
                        <a:cubicBezTo>
                          <a:pt x="5854" y="7433"/>
                          <a:pt x="5847" y="7426"/>
                          <a:pt x="5847" y="7405"/>
                        </a:cubicBezTo>
                        <a:lnTo>
                          <a:pt x="5847" y="7391"/>
                        </a:lnTo>
                        <a:lnTo>
                          <a:pt x="5791" y="7209"/>
                        </a:lnTo>
                        <a:cubicBezTo>
                          <a:pt x="5764" y="7119"/>
                          <a:pt x="5743" y="7035"/>
                          <a:pt x="5708" y="6944"/>
                        </a:cubicBezTo>
                        <a:cubicBezTo>
                          <a:pt x="5659" y="6804"/>
                          <a:pt x="5617" y="6658"/>
                          <a:pt x="5575" y="6490"/>
                        </a:cubicBezTo>
                        <a:cubicBezTo>
                          <a:pt x="5568" y="6476"/>
                          <a:pt x="5568" y="6455"/>
                          <a:pt x="5554" y="6427"/>
                        </a:cubicBezTo>
                        <a:cubicBezTo>
                          <a:pt x="5505" y="6252"/>
                          <a:pt x="5463" y="6064"/>
                          <a:pt x="5414" y="5882"/>
                        </a:cubicBezTo>
                        <a:cubicBezTo>
                          <a:pt x="5407" y="5854"/>
                          <a:pt x="5407" y="5819"/>
                          <a:pt x="5400" y="5791"/>
                        </a:cubicBezTo>
                        <a:cubicBezTo>
                          <a:pt x="5372" y="5659"/>
                          <a:pt x="5344" y="5540"/>
                          <a:pt x="5330" y="5414"/>
                        </a:cubicBezTo>
                        <a:lnTo>
                          <a:pt x="5330" y="5407"/>
                        </a:lnTo>
                        <a:lnTo>
                          <a:pt x="5323" y="5365"/>
                        </a:lnTo>
                        <a:cubicBezTo>
                          <a:pt x="5296" y="5177"/>
                          <a:pt x="5275" y="4988"/>
                          <a:pt x="5275" y="4834"/>
                        </a:cubicBezTo>
                        <a:lnTo>
                          <a:pt x="5275" y="4765"/>
                        </a:lnTo>
                        <a:cubicBezTo>
                          <a:pt x="5275" y="4737"/>
                          <a:pt x="5275" y="4709"/>
                          <a:pt x="5289" y="4688"/>
                        </a:cubicBezTo>
                        <a:lnTo>
                          <a:pt x="5309" y="4527"/>
                        </a:lnTo>
                        <a:cubicBezTo>
                          <a:pt x="5323" y="4499"/>
                          <a:pt x="5323" y="4485"/>
                          <a:pt x="5330" y="4457"/>
                        </a:cubicBezTo>
                        <a:cubicBezTo>
                          <a:pt x="5358" y="4373"/>
                          <a:pt x="5379" y="4290"/>
                          <a:pt x="5414" y="4206"/>
                        </a:cubicBezTo>
                        <a:cubicBezTo>
                          <a:pt x="5428" y="4178"/>
                          <a:pt x="5435" y="4150"/>
                          <a:pt x="5449" y="4129"/>
                        </a:cubicBezTo>
                        <a:cubicBezTo>
                          <a:pt x="5463" y="4108"/>
                          <a:pt x="5470" y="4087"/>
                          <a:pt x="5477" y="4066"/>
                        </a:cubicBezTo>
                        <a:cubicBezTo>
                          <a:pt x="5484" y="4045"/>
                          <a:pt x="5498" y="4031"/>
                          <a:pt x="5498" y="4010"/>
                        </a:cubicBezTo>
                        <a:cubicBezTo>
                          <a:pt x="5533" y="3933"/>
                          <a:pt x="5554" y="3857"/>
                          <a:pt x="5589" y="3787"/>
                        </a:cubicBezTo>
                        <a:lnTo>
                          <a:pt x="5617" y="3710"/>
                        </a:lnTo>
                        <a:cubicBezTo>
                          <a:pt x="5645" y="3640"/>
                          <a:pt x="5673" y="3570"/>
                          <a:pt x="5687" y="3507"/>
                        </a:cubicBezTo>
                        <a:cubicBezTo>
                          <a:pt x="5694" y="3479"/>
                          <a:pt x="5694" y="3465"/>
                          <a:pt x="5708" y="3444"/>
                        </a:cubicBezTo>
                        <a:cubicBezTo>
                          <a:pt x="5729" y="3333"/>
                          <a:pt x="5757" y="3228"/>
                          <a:pt x="5757" y="3116"/>
                        </a:cubicBezTo>
                        <a:lnTo>
                          <a:pt x="5757" y="3011"/>
                        </a:lnTo>
                        <a:lnTo>
                          <a:pt x="5757" y="2990"/>
                        </a:lnTo>
                        <a:lnTo>
                          <a:pt x="5757" y="2955"/>
                        </a:lnTo>
                        <a:lnTo>
                          <a:pt x="5757" y="2927"/>
                        </a:lnTo>
                        <a:cubicBezTo>
                          <a:pt x="5743" y="2788"/>
                          <a:pt x="5694" y="2669"/>
                          <a:pt x="5638" y="2564"/>
                        </a:cubicBezTo>
                        <a:cubicBezTo>
                          <a:pt x="5638" y="2557"/>
                          <a:pt x="5624" y="2543"/>
                          <a:pt x="5624" y="2536"/>
                        </a:cubicBezTo>
                        <a:cubicBezTo>
                          <a:pt x="5624" y="2529"/>
                          <a:pt x="5617" y="2529"/>
                          <a:pt x="5617" y="2515"/>
                        </a:cubicBezTo>
                        <a:cubicBezTo>
                          <a:pt x="5610" y="2508"/>
                          <a:pt x="5603" y="2494"/>
                          <a:pt x="5589" y="2480"/>
                        </a:cubicBezTo>
                        <a:cubicBezTo>
                          <a:pt x="5582" y="2473"/>
                          <a:pt x="5582" y="2466"/>
                          <a:pt x="5575" y="2459"/>
                        </a:cubicBezTo>
                        <a:cubicBezTo>
                          <a:pt x="5442" y="2264"/>
                          <a:pt x="5275" y="2117"/>
                          <a:pt x="5191" y="2005"/>
                        </a:cubicBezTo>
                        <a:cubicBezTo>
                          <a:pt x="5156" y="1957"/>
                          <a:pt x="5135" y="1908"/>
                          <a:pt x="5128" y="1852"/>
                        </a:cubicBezTo>
                        <a:cubicBezTo>
                          <a:pt x="5128" y="1838"/>
                          <a:pt x="5121" y="1817"/>
                          <a:pt x="5121" y="1803"/>
                        </a:cubicBezTo>
                        <a:cubicBezTo>
                          <a:pt x="5114" y="1733"/>
                          <a:pt x="5114" y="1663"/>
                          <a:pt x="5121" y="1586"/>
                        </a:cubicBezTo>
                        <a:cubicBezTo>
                          <a:pt x="5128" y="1419"/>
                          <a:pt x="5156" y="1237"/>
                          <a:pt x="5135" y="1048"/>
                        </a:cubicBezTo>
                        <a:lnTo>
                          <a:pt x="5135" y="1014"/>
                        </a:lnTo>
                        <a:cubicBezTo>
                          <a:pt x="5135" y="1007"/>
                          <a:pt x="5135" y="993"/>
                          <a:pt x="5128" y="979"/>
                        </a:cubicBezTo>
                        <a:lnTo>
                          <a:pt x="5128" y="965"/>
                        </a:lnTo>
                        <a:cubicBezTo>
                          <a:pt x="5128" y="944"/>
                          <a:pt x="5121" y="923"/>
                          <a:pt x="5114" y="902"/>
                        </a:cubicBezTo>
                        <a:cubicBezTo>
                          <a:pt x="5086" y="804"/>
                          <a:pt x="5051" y="727"/>
                          <a:pt x="5009" y="678"/>
                        </a:cubicBezTo>
                        <a:lnTo>
                          <a:pt x="4953" y="622"/>
                        </a:lnTo>
                        <a:cubicBezTo>
                          <a:pt x="4883" y="560"/>
                          <a:pt x="4800" y="539"/>
                          <a:pt x="4702" y="518"/>
                        </a:cubicBezTo>
                        <a:cubicBezTo>
                          <a:pt x="4681" y="518"/>
                          <a:pt x="4667" y="511"/>
                          <a:pt x="4646" y="511"/>
                        </a:cubicBezTo>
                        <a:cubicBezTo>
                          <a:pt x="4562" y="504"/>
                          <a:pt x="4464" y="490"/>
                          <a:pt x="4366" y="490"/>
                        </a:cubicBezTo>
                        <a:cubicBezTo>
                          <a:pt x="4346" y="490"/>
                          <a:pt x="4325" y="490"/>
                          <a:pt x="4297" y="483"/>
                        </a:cubicBezTo>
                        <a:cubicBezTo>
                          <a:pt x="4283" y="483"/>
                          <a:pt x="4255" y="476"/>
                          <a:pt x="4241" y="476"/>
                        </a:cubicBezTo>
                        <a:lnTo>
                          <a:pt x="4136" y="448"/>
                        </a:lnTo>
                        <a:lnTo>
                          <a:pt x="4052" y="427"/>
                        </a:lnTo>
                        <a:cubicBezTo>
                          <a:pt x="3794" y="336"/>
                          <a:pt x="3563" y="189"/>
                          <a:pt x="3563" y="189"/>
                        </a:cubicBezTo>
                        <a:lnTo>
                          <a:pt x="3025" y="126"/>
                        </a:lnTo>
                        <a:lnTo>
                          <a:pt x="2934" y="126"/>
                        </a:lnTo>
                        <a:lnTo>
                          <a:pt x="2054" y="1"/>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7"/>
                  <p:cNvSpPr/>
                  <p:nvPr/>
                </p:nvSpPr>
                <p:spPr>
                  <a:xfrm>
                    <a:off x="1725571" y="2290156"/>
                    <a:ext cx="265748" cy="218640"/>
                  </a:xfrm>
                  <a:custGeom>
                    <a:rect b="b" l="l" r="r" t="t"/>
                    <a:pathLst>
                      <a:path extrusionOk="0" h="3156" w="3836">
                        <a:moveTo>
                          <a:pt x="3780" y="1"/>
                        </a:moveTo>
                        <a:cubicBezTo>
                          <a:pt x="3703" y="273"/>
                          <a:pt x="3598" y="531"/>
                          <a:pt x="3473" y="783"/>
                        </a:cubicBezTo>
                        <a:cubicBezTo>
                          <a:pt x="3207" y="1370"/>
                          <a:pt x="2830" y="1915"/>
                          <a:pt x="2369" y="2355"/>
                        </a:cubicBezTo>
                        <a:cubicBezTo>
                          <a:pt x="2131" y="2585"/>
                          <a:pt x="1866" y="2788"/>
                          <a:pt x="1573" y="2927"/>
                        </a:cubicBezTo>
                        <a:cubicBezTo>
                          <a:pt x="1330" y="3040"/>
                          <a:pt x="1071" y="3095"/>
                          <a:pt x="808" y="3095"/>
                        </a:cubicBezTo>
                        <a:cubicBezTo>
                          <a:pt x="730" y="3095"/>
                          <a:pt x="652" y="3091"/>
                          <a:pt x="574" y="3081"/>
                        </a:cubicBezTo>
                        <a:cubicBezTo>
                          <a:pt x="385" y="3074"/>
                          <a:pt x="189" y="3032"/>
                          <a:pt x="1" y="2955"/>
                        </a:cubicBezTo>
                        <a:lnTo>
                          <a:pt x="1" y="2955"/>
                        </a:lnTo>
                        <a:cubicBezTo>
                          <a:pt x="8" y="2976"/>
                          <a:pt x="22" y="3004"/>
                          <a:pt x="36" y="3018"/>
                        </a:cubicBezTo>
                        <a:cubicBezTo>
                          <a:pt x="270" y="3102"/>
                          <a:pt x="514" y="3155"/>
                          <a:pt x="764" y="3155"/>
                        </a:cubicBezTo>
                        <a:cubicBezTo>
                          <a:pt x="805" y="3155"/>
                          <a:pt x="847" y="3154"/>
                          <a:pt x="888" y="3151"/>
                        </a:cubicBezTo>
                        <a:cubicBezTo>
                          <a:pt x="1545" y="3123"/>
                          <a:pt x="2103" y="2725"/>
                          <a:pt x="2544" y="2257"/>
                        </a:cubicBezTo>
                        <a:cubicBezTo>
                          <a:pt x="3144" y="1621"/>
                          <a:pt x="3577" y="846"/>
                          <a:pt x="3836" y="8"/>
                        </a:cubicBezTo>
                        <a:cubicBezTo>
                          <a:pt x="3815" y="8"/>
                          <a:pt x="3801" y="1"/>
                          <a:pt x="3780"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7"/>
                  <p:cNvSpPr/>
                  <p:nvPr/>
                </p:nvSpPr>
                <p:spPr>
                  <a:xfrm>
                    <a:off x="1969979" y="2585348"/>
                    <a:ext cx="108974" cy="211573"/>
                  </a:xfrm>
                  <a:custGeom>
                    <a:rect b="b" l="l" r="r" t="t"/>
                    <a:pathLst>
                      <a:path extrusionOk="0" h="3054" w="1573">
                        <a:moveTo>
                          <a:pt x="881" y="1"/>
                        </a:moveTo>
                        <a:cubicBezTo>
                          <a:pt x="364" y="364"/>
                          <a:pt x="77" y="1048"/>
                          <a:pt x="140" y="1677"/>
                        </a:cubicBezTo>
                        <a:cubicBezTo>
                          <a:pt x="182" y="2110"/>
                          <a:pt x="392" y="2529"/>
                          <a:pt x="762" y="2788"/>
                        </a:cubicBezTo>
                        <a:cubicBezTo>
                          <a:pt x="992" y="2948"/>
                          <a:pt x="1279" y="3046"/>
                          <a:pt x="1572" y="3053"/>
                        </a:cubicBezTo>
                        <a:cubicBezTo>
                          <a:pt x="1565" y="3039"/>
                          <a:pt x="1565" y="3018"/>
                          <a:pt x="1551" y="3004"/>
                        </a:cubicBezTo>
                        <a:cubicBezTo>
                          <a:pt x="1230" y="2997"/>
                          <a:pt x="915" y="2871"/>
                          <a:pt x="671" y="2655"/>
                        </a:cubicBezTo>
                        <a:cubicBezTo>
                          <a:pt x="0" y="2068"/>
                          <a:pt x="49" y="971"/>
                          <a:pt x="601" y="329"/>
                        </a:cubicBezTo>
                        <a:cubicBezTo>
                          <a:pt x="692" y="238"/>
                          <a:pt x="776" y="147"/>
                          <a:pt x="881" y="70"/>
                        </a:cubicBezTo>
                        <a:lnTo>
                          <a:pt x="881" y="1"/>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7"/>
                  <p:cNvSpPr/>
                  <p:nvPr/>
                </p:nvSpPr>
                <p:spPr>
                  <a:xfrm>
                    <a:off x="1895922" y="2430512"/>
                    <a:ext cx="160724" cy="422731"/>
                  </a:xfrm>
                  <a:custGeom>
                    <a:rect b="b" l="l" r="r" t="t"/>
                    <a:pathLst>
                      <a:path extrusionOk="0" h="6102" w="2320">
                        <a:moveTo>
                          <a:pt x="2299" y="0"/>
                        </a:moveTo>
                        <a:cubicBezTo>
                          <a:pt x="2159" y="91"/>
                          <a:pt x="2040" y="196"/>
                          <a:pt x="1908" y="301"/>
                        </a:cubicBezTo>
                        <a:cubicBezTo>
                          <a:pt x="1146" y="957"/>
                          <a:pt x="580" y="1830"/>
                          <a:pt x="308" y="2808"/>
                        </a:cubicBezTo>
                        <a:cubicBezTo>
                          <a:pt x="1" y="3884"/>
                          <a:pt x="64" y="5058"/>
                          <a:pt x="476" y="6084"/>
                        </a:cubicBezTo>
                        <a:cubicBezTo>
                          <a:pt x="478" y="6096"/>
                          <a:pt x="489" y="6101"/>
                          <a:pt x="500" y="6101"/>
                        </a:cubicBezTo>
                        <a:cubicBezTo>
                          <a:pt x="516" y="6101"/>
                          <a:pt x="533" y="6089"/>
                          <a:pt x="525" y="6063"/>
                        </a:cubicBezTo>
                        <a:cubicBezTo>
                          <a:pt x="301" y="5491"/>
                          <a:pt x="175" y="4869"/>
                          <a:pt x="168" y="4247"/>
                        </a:cubicBezTo>
                        <a:cubicBezTo>
                          <a:pt x="154" y="3200"/>
                          <a:pt x="469" y="2166"/>
                          <a:pt x="1069" y="1300"/>
                        </a:cubicBezTo>
                        <a:cubicBezTo>
                          <a:pt x="1412" y="811"/>
                          <a:pt x="1838" y="384"/>
                          <a:pt x="2320" y="42"/>
                        </a:cubicBezTo>
                        <a:cubicBezTo>
                          <a:pt x="2320" y="35"/>
                          <a:pt x="2306" y="21"/>
                          <a:pt x="2306" y="14"/>
                        </a:cubicBezTo>
                        <a:cubicBezTo>
                          <a:pt x="2306" y="7"/>
                          <a:pt x="2299" y="7"/>
                          <a:pt x="2299"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7"/>
                  <p:cNvSpPr/>
                  <p:nvPr/>
                </p:nvSpPr>
                <p:spPr>
                  <a:xfrm>
                    <a:off x="2014038" y="2350566"/>
                    <a:ext cx="53274" cy="169383"/>
                  </a:xfrm>
                  <a:custGeom>
                    <a:rect b="b" l="l" r="r" t="t"/>
                    <a:pathLst>
                      <a:path extrusionOk="0" h="2445" w="769">
                        <a:moveTo>
                          <a:pt x="94" y="1"/>
                        </a:moveTo>
                        <a:cubicBezTo>
                          <a:pt x="84" y="1"/>
                          <a:pt x="77" y="5"/>
                          <a:pt x="77" y="16"/>
                        </a:cubicBezTo>
                        <a:cubicBezTo>
                          <a:pt x="0" y="463"/>
                          <a:pt x="405" y="777"/>
                          <a:pt x="559" y="1154"/>
                        </a:cubicBezTo>
                        <a:cubicBezTo>
                          <a:pt x="727" y="1552"/>
                          <a:pt x="699" y="2027"/>
                          <a:pt x="482" y="2412"/>
                        </a:cubicBezTo>
                        <a:cubicBezTo>
                          <a:pt x="467" y="2426"/>
                          <a:pt x="487" y="2444"/>
                          <a:pt x="505" y="2444"/>
                        </a:cubicBezTo>
                        <a:cubicBezTo>
                          <a:pt x="512" y="2444"/>
                          <a:pt x="520" y="2441"/>
                          <a:pt x="524" y="2433"/>
                        </a:cubicBezTo>
                        <a:cubicBezTo>
                          <a:pt x="713" y="2083"/>
                          <a:pt x="768" y="1657"/>
                          <a:pt x="657" y="1273"/>
                        </a:cubicBezTo>
                        <a:cubicBezTo>
                          <a:pt x="594" y="1063"/>
                          <a:pt x="475" y="889"/>
                          <a:pt x="349" y="707"/>
                        </a:cubicBezTo>
                        <a:cubicBezTo>
                          <a:pt x="210" y="505"/>
                          <a:pt x="77" y="288"/>
                          <a:pt x="126" y="37"/>
                        </a:cubicBezTo>
                        <a:cubicBezTo>
                          <a:pt x="130" y="15"/>
                          <a:pt x="109" y="1"/>
                          <a:pt x="94"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7"/>
                  <p:cNvSpPr/>
                  <p:nvPr/>
                </p:nvSpPr>
                <p:spPr>
                  <a:xfrm>
                    <a:off x="1757993" y="2553896"/>
                    <a:ext cx="118672" cy="256050"/>
                  </a:xfrm>
                  <a:custGeom>
                    <a:rect b="b" l="l" r="r" t="t"/>
                    <a:pathLst>
                      <a:path extrusionOk="0" h="3696" w="1713">
                        <a:moveTo>
                          <a:pt x="36" y="0"/>
                        </a:moveTo>
                        <a:cubicBezTo>
                          <a:pt x="1" y="7"/>
                          <a:pt x="1" y="63"/>
                          <a:pt x="36" y="63"/>
                        </a:cubicBezTo>
                        <a:cubicBezTo>
                          <a:pt x="448" y="84"/>
                          <a:pt x="832" y="287"/>
                          <a:pt x="1105" y="587"/>
                        </a:cubicBezTo>
                        <a:cubicBezTo>
                          <a:pt x="1635" y="1160"/>
                          <a:pt x="1663" y="2026"/>
                          <a:pt x="1286" y="2697"/>
                        </a:cubicBezTo>
                        <a:cubicBezTo>
                          <a:pt x="1035" y="3144"/>
                          <a:pt x="616" y="3465"/>
                          <a:pt x="141" y="3640"/>
                        </a:cubicBezTo>
                        <a:cubicBezTo>
                          <a:pt x="134" y="3668"/>
                          <a:pt x="127" y="3675"/>
                          <a:pt x="127" y="3675"/>
                        </a:cubicBezTo>
                        <a:cubicBezTo>
                          <a:pt x="134" y="3682"/>
                          <a:pt x="141" y="3682"/>
                          <a:pt x="155" y="3696"/>
                        </a:cubicBezTo>
                        <a:cubicBezTo>
                          <a:pt x="315" y="3633"/>
                          <a:pt x="483" y="3556"/>
                          <a:pt x="630" y="3451"/>
                        </a:cubicBezTo>
                        <a:cubicBezTo>
                          <a:pt x="1307" y="3011"/>
                          <a:pt x="1712" y="2194"/>
                          <a:pt x="1566" y="1391"/>
                        </a:cubicBezTo>
                        <a:cubicBezTo>
                          <a:pt x="1433" y="657"/>
                          <a:pt x="790" y="42"/>
                          <a:pt x="36"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7"/>
                  <p:cNvSpPr/>
                  <p:nvPr/>
                </p:nvSpPr>
                <p:spPr>
                  <a:xfrm>
                    <a:off x="1682066" y="2264038"/>
                    <a:ext cx="206655" cy="176865"/>
                  </a:xfrm>
                  <a:custGeom>
                    <a:rect b="b" l="l" r="r" t="t"/>
                    <a:pathLst>
                      <a:path extrusionOk="0" h="2553" w="2983">
                        <a:moveTo>
                          <a:pt x="2731" y="0"/>
                        </a:moveTo>
                        <a:cubicBezTo>
                          <a:pt x="2969" y="475"/>
                          <a:pt x="2934" y="1041"/>
                          <a:pt x="2703" y="1502"/>
                        </a:cubicBezTo>
                        <a:cubicBezTo>
                          <a:pt x="2452" y="2005"/>
                          <a:pt x="1991" y="2354"/>
                          <a:pt x="1439" y="2473"/>
                        </a:cubicBezTo>
                        <a:cubicBezTo>
                          <a:pt x="1315" y="2494"/>
                          <a:pt x="1190" y="2505"/>
                          <a:pt x="1065" y="2505"/>
                        </a:cubicBezTo>
                        <a:cubicBezTo>
                          <a:pt x="690" y="2505"/>
                          <a:pt x="320" y="2410"/>
                          <a:pt x="0" y="2222"/>
                        </a:cubicBezTo>
                        <a:lnTo>
                          <a:pt x="0" y="2222"/>
                        </a:lnTo>
                        <a:cubicBezTo>
                          <a:pt x="7" y="2236"/>
                          <a:pt x="21" y="2264"/>
                          <a:pt x="35" y="2278"/>
                        </a:cubicBezTo>
                        <a:cubicBezTo>
                          <a:pt x="42" y="2285"/>
                          <a:pt x="42" y="2298"/>
                          <a:pt x="49" y="2305"/>
                        </a:cubicBezTo>
                        <a:cubicBezTo>
                          <a:pt x="353" y="2470"/>
                          <a:pt x="695" y="2553"/>
                          <a:pt x="1035" y="2553"/>
                        </a:cubicBezTo>
                        <a:cubicBezTo>
                          <a:pt x="1258" y="2553"/>
                          <a:pt x="1480" y="2517"/>
                          <a:pt x="1691" y="2445"/>
                        </a:cubicBezTo>
                        <a:cubicBezTo>
                          <a:pt x="2235" y="2264"/>
                          <a:pt x="2648" y="1844"/>
                          <a:pt x="2836" y="1300"/>
                        </a:cubicBezTo>
                        <a:cubicBezTo>
                          <a:pt x="2983" y="873"/>
                          <a:pt x="2969" y="405"/>
                          <a:pt x="2787"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7"/>
                  <p:cNvSpPr/>
                  <p:nvPr/>
                </p:nvSpPr>
                <p:spPr>
                  <a:xfrm>
                    <a:off x="1922039" y="2231616"/>
                    <a:ext cx="69" cy="69"/>
                  </a:xfrm>
                  <a:custGeom>
                    <a:rect b="b" l="l" r="r" t="t"/>
                    <a:pathLst>
                      <a:path extrusionOk="0" h="1" w="1">
                        <a:moveTo>
                          <a:pt x="1" y="0"/>
                        </a:moveTo>
                        <a:lnTo>
                          <a:pt x="1" y="0"/>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7"/>
                  <p:cNvSpPr/>
                  <p:nvPr/>
                </p:nvSpPr>
                <p:spPr>
                  <a:xfrm>
                    <a:off x="1565889" y="4093244"/>
                    <a:ext cx="142850" cy="224736"/>
                  </a:xfrm>
                  <a:custGeom>
                    <a:rect b="b" l="l" r="r" t="t"/>
                    <a:pathLst>
                      <a:path extrusionOk="0" h="3244" w="2062">
                        <a:moveTo>
                          <a:pt x="608" y="1"/>
                        </a:moveTo>
                        <a:cubicBezTo>
                          <a:pt x="608" y="1"/>
                          <a:pt x="238" y="112"/>
                          <a:pt x="175" y="622"/>
                        </a:cubicBezTo>
                        <a:cubicBezTo>
                          <a:pt x="113" y="1125"/>
                          <a:pt x="1" y="2438"/>
                          <a:pt x="1" y="2438"/>
                        </a:cubicBezTo>
                        <a:lnTo>
                          <a:pt x="182" y="2452"/>
                        </a:lnTo>
                        <a:lnTo>
                          <a:pt x="322" y="1998"/>
                        </a:lnTo>
                        <a:cubicBezTo>
                          <a:pt x="322" y="1998"/>
                          <a:pt x="343" y="2508"/>
                          <a:pt x="560" y="2851"/>
                        </a:cubicBezTo>
                        <a:cubicBezTo>
                          <a:pt x="766" y="3160"/>
                          <a:pt x="1246" y="3243"/>
                          <a:pt x="1604" y="3243"/>
                        </a:cubicBezTo>
                        <a:cubicBezTo>
                          <a:pt x="1634" y="3243"/>
                          <a:pt x="1663" y="3243"/>
                          <a:pt x="1691" y="3242"/>
                        </a:cubicBezTo>
                        <a:cubicBezTo>
                          <a:pt x="2061" y="3221"/>
                          <a:pt x="1859" y="2536"/>
                          <a:pt x="1747" y="2138"/>
                        </a:cubicBezTo>
                        <a:cubicBezTo>
                          <a:pt x="1635" y="1754"/>
                          <a:pt x="1412" y="832"/>
                          <a:pt x="1412" y="832"/>
                        </a:cubicBezTo>
                        <a:lnTo>
                          <a:pt x="608" y="1"/>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7"/>
                  <p:cNvSpPr/>
                  <p:nvPr/>
                </p:nvSpPr>
                <p:spPr>
                  <a:xfrm>
                    <a:off x="1587712" y="4043918"/>
                    <a:ext cx="95880" cy="221827"/>
                  </a:xfrm>
                  <a:custGeom>
                    <a:rect b="b" l="l" r="r" t="t"/>
                    <a:pathLst>
                      <a:path extrusionOk="0" h="3202" w="1384">
                        <a:moveTo>
                          <a:pt x="461" y="0"/>
                        </a:moveTo>
                        <a:cubicBezTo>
                          <a:pt x="461" y="0"/>
                          <a:pt x="419" y="615"/>
                          <a:pt x="293" y="713"/>
                        </a:cubicBezTo>
                        <a:cubicBezTo>
                          <a:pt x="182" y="810"/>
                          <a:pt x="0" y="1139"/>
                          <a:pt x="70" y="1579"/>
                        </a:cubicBezTo>
                        <a:cubicBezTo>
                          <a:pt x="140" y="2012"/>
                          <a:pt x="147" y="2640"/>
                          <a:pt x="377" y="2934"/>
                        </a:cubicBezTo>
                        <a:cubicBezTo>
                          <a:pt x="513" y="3108"/>
                          <a:pt x="806" y="3202"/>
                          <a:pt x="1030" y="3202"/>
                        </a:cubicBezTo>
                        <a:cubicBezTo>
                          <a:pt x="1174" y="3202"/>
                          <a:pt x="1289" y="3163"/>
                          <a:pt x="1313" y="3081"/>
                        </a:cubicBezTo>
                        <a:cubicBezTo>
                          <a:pt x="1383" y="2871"/>
                          <a:pt x="1083" y="2040"/>
                          <a:pt x="1104" y="1628"/>
                        </a:cubicBezTo>
                        <a:cubicBezTo>
                          <a:pt x="1125" y="1222"/>
                          <a:pt x="1160" y="112"/>
                          <a:pt x="1160" y="112"/>
                        </a:cubicBezTo>
                        <a:lnTo>
                          <a:pt x="461" y="0"/>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7"/>
                  <p:cNvSpPr/>
                  <p:nvPr/>
                </p:nvSpPr>
                <p:spPr>
                  <a:xfrm>
                    <a:off x="1613829" y="2890238"/>
                    <a:ext cx="303366" cy="1207576"/>
                  </a:xfrm>
                  <a:custGeom>
                    <a:rect b="b" l="l" r="r" t="t"/>
                    <a:pathLst>
                      <a:path extrusionOk="0" h="17431" w="4379">
                        <a:moveTo>
                          <a:pt x="1761" y="0"/>
                        </a:moveTo>
                        <a:cubicBezTo>
                          <a:pt x="1614" y="315"/>
                          <a:pt x="1488" y="622"/>
                          <a:pt x="1376" y="908"/>
                        </a:cubicBezTo>
                        <a:cubicBezTo>
                          <a:pt x="1376" y="936"/>
                          <a:pt x="1369" y="950"/>
                          <a:pt x="1362" y="971"/>
                        </a:cubicBezTo>
                        <a:cubicBezTo>
                          <a:pt x="1265" y="1223"/>
                          <a:pt x="1174" y="1474"/>
                          <a:pt x="1104" y="1712"/>
                        </a:cubicBezTo>
                        <a:cubicBezTo>
                          <a:pt x="1097" y="1747"/>
                          <a:pt x="1090" y="1774"/>
                          <a:pt x="1083" y="1795"/>
                        </a:cubicBezTo>
                        <a:cubicBezTo>
                          <a:pt x="1027" y="1984"/>
                          <a:pt x="985" y="2145"/>
                          <a:pt x="943" y="2312"/>
                        </a:cubicBezTo>
                        <a:cubicBezTo>
                          <a:pt x="929" y="2340"/>
                          <a:pt x="929" y="2354"/>
                          <a:pt x="922" y="2382"/>
                        </a:cubicBezTo>
                        <a:cubicBezTo>
                          <a:pt x="825" y="2787"/>
                          <a:pt x="769" y="3158"/>
                          <a:pt x="734" y="3493"/>
                        </a:cubicBezTo>
                        <a:cubicBezTo>
                          <a:pt x="734" y="3521"/>
                          <a:pt x="720" y="3535"/>
                          <a:pt x="720" y="3563"/>
                        </a:cubicBezTo>
                        <a:cubicBezTo>
                          <a:pt x="706" y="3702"/>
                          <a:pt x="699" y="3835"/>
                          <a:pt x="685" y="3961"/>
                        </a:cubicBezTo>
                        <a:lnTo>
                          <a:pt x="685" y="3982"/>
                        </a:lnTo>
                        <a:lnTo>
                          <a:pt x="685" y="4024"/>
                        </a:lnTo>
                        <a:lnTo>
                          <a:pt x="685" y="4052"/>
                        </a:lnTo>
                        <a:cubicBezTo>
                          <a:pt x="664" y="4443"/>
                          <a:pt x="664" y="4778"/>
                          <a:pt x="671" y="5037"/>
                        </a:cubicBezTo>
                        <a:lnTo>
                          <a:pt x="671" y="5044"/>
                        </a:lnTo>
                        <a:lnTo>
                          <a:pt x="671" y="5099"/>
                        </a:lnTo>
                        <a:cubicBezTo>
                          <a:pt x="671" y="5274"/>
                          <a:pt x="678" y="5414"/>
                          <a:pt x="671" y="5526"/>
                        </a:cubicBezTo>
                        <a:cubicBezTo>
                          <a:pt x="664" y="5651"/>
                          <a:pt x="664" y="5777"/>
                          <a:pt x="664" y="5910"/>
                        </a:cubicBezTo>
                        <a:lnTo>
                          <a:pt x="664" y="6001"/>
                        </a:lnTo>
                        <a:cubicBezTo>
                          <a:pt x="664" y="6161"/>
                          <a:pt x="671" y="6336"/>
                          <a:pt x="671" y="6524"/>
                        </a:cubicBezTo>
                        <a:lnTo>
                          <a:pt x="671" y="6580"/>
                        </a:lnTo>
                        <a:cubicBezTo>
                          <a:pt x="671" y="6825"/>
                          <a:pt x="685" y="7083"/>
                          <a:pt x="699" y="7342"/>
                        </a:cubicBezTo>
                        <a:cubicBezTo>
                          <a:pt x="713" y="7572"/>
                          <a:pt x="720" y="7719"/>
                          <a:pt x="706" y="7935"/>
                        </a:cubicBezTo>
                        <a:lnTo>
                          <a:pt x="706" y="7956"/>
                        </a:lnTo>
                        <a:lnTo>
                          <a:pt x="706" y="7977"/>
                        </a:lnTo>
                        <a:lnTo>
                          <a:pt x="706" y="8012"/>
                        </a:lnTo>
                        <a:lnTo>
                          <a:pt x="706" y="8040"/>
                        </a:lnTo>
                        <a:lnTo>
                          <a:pt x="706" y="8061"/>
                        </a:lnTo>
                        <a:cubicBezTo>
                          <a:pt x="685" y="8215"/>
                          <a:pt x="650" y="8410"/>
                          <a:pt x="601" y="8690"/>
                        </a:cubicBezTo>
                        <a:cubicBezTo>
                          <a:pt x="524" y="8941"/>
                          <a:pt x="461" y="9214"/>
                          <a:pt x="398" y="9493"/>
                        </a:cubicBezTo>
                        <a:cubicBezTo>
                          <a:pt x="391" y="9514"/>
                          <a:pt x="391" y="9535"/>
                          <a:pt x="384" y="9563"/>
                        </a:cubicBezTo>
                        <a:cubicBezTo>
                          <a:pt x="371" y="9619"/>
                          <a:pt x="357" y="9682"/>
                          <a:pt x="350" y="9752"/>
                        </a:cubicBezTo>
                        <a:cubicBezTo>
                          <a:pt x="336" y="9780"/>
                          <a:pt x="336" y="9808"/>
                          <a:pt x="329" y="9828"/>
                        </a:cubicBezTo>
                        <a:cubicBezTo>
                          <a:pt x="252" y="10262"/>
                          <a:pt x="189" y="10695"/>
                          <a:pt x="147" y="11135"/>
                        </a:cubicBezTo>
                        <a:cubicBezTo>
                          <a:pt x="147" y="11156"/>
                          <a:pt x="140" y="11184"/>
                          <a:pt x="140" y="11212"/>
                        </a:cubicBezTo>
                        <a:cubicBezTo>
                          <a:pt x="140" y="11281"/>
                          <a:pt x="126" y="11351"/>
                          <a:pt x="119" y="11421"/>
                        </a:cubicBezTo>
                        <a:cubicBezTo>
                          <a:pt x="112" y="11449"/>
                          <a:pt x="112" y="11463"/>
                          <a:pt x="112" y="11491"/>
                        </a:cubicBezTo>
                        <a:cubicBezTo>
                          <a:pt x="56" y="11994"/>
                          <a:pt x="35" y="12483"/>
                          <a:pt x="14" y="12937"/>
                        </a:cubicBezTo>
                        <a:lnTo>
                          <a:pt x="14" y="13056"/>
                        </a:lnTo>
                        <a:cubicBezTo>
                          <a:pt x="7" y="13440"/>
                          <a:pt x="0" y="13789"/>
                          <a:pt x="0" y="14082"/>
                        </a:cubicBezTo>
                        <a:lnTo>
                          <a:pt x="0" y="14495"/>
                        </a:lnTo>
                        <a:lnTo>
                          <a:pt x="0" y="14557"/>
                        </a:lnTo>
                        <a:lnTo>
                          <a:pt x="0" y="14886"/>
                        </a:lnTo>
                        <a:lnTo>
                          <a:pt x="0" y="14977"/>
                        </a:lnTo>
                        <a:cubicBezTo>
                          <a:pt x="7" y="15326"/>
                          <a:pt x="7" y="15661"/>
                          <a:pt x="14" y="15968"/>
                        </a:cubicBezTo>
                        <a:lnTo>
                          <a:pt x="14" y="16031"/>
                        </a:lnTo>
                        <a:cubicBezTo>
                          <a:pt x="21" y="16360"/>
                          <a:pt x="21" y="16660"/>
                          <a:pt x="21" y="16898"/>
                        </a:cubicBezTo>
                        <a:lnTo>
                          <a:pt x="21" y="16967"/>
                        </a:lnTo>
                        <a:lnTo>
                          <a:pt x="21" y="16981"/>
                        </a:lnTo>
                        <a:lnTo>
                          <a:pt x="21" y="17121"/>
                        </a:lnTo>
                        <a:cubicBezTo>
                          <a:pt x="84" y="17198"/>
                          <a:pt x="161" y="17254"/>
                          <a:pt x="245" y="17296"/>
                        </a:cubicBezTo>
                        <a:cubicBezTo>
                          <a:pt x="252" y="17296"/>
                          <a:pt x="252" y="17303"/>
                          <a:pt x="259" y="17303"/>
                        </a:cubicBezTo>
                        <a:cubicBezTo>
                          <a:pt x="266" y="17303"/>
                          <a:pt x="266" y="17317"/>
                          <a:pt x="280" y="17317"/>
                        </a:cubicBezTo>
                        <a:lnTo>
                          <a:pt x="329" y="17338"/>
                        </a:lnTo>
                        <a:cubicBezTo>
                          <a:pt x="336" y="17352"/>
                          <a:pt x="336" y="17352"/>
                          <a:pt x="350" y="17352"/>
                        </a:cubicBezTo>
                        <a:cubicBezTo>
                          <a:pt x="357" y="17359"/>
                          <a:pt x="371" y="17366"/>
                          <a:pt x="384" y="17366"/>
                        </a:cubicBezTo>
                        <a:cubicBezTo>
                          <a:pt x="500" y="17411"/>
                          <a:pt x="618" y="17430"/>
                          <a:pt x="702" y="17430"/>
                        </a:cubicBezTo>
                        <a:cubicBezTo>
                          <a:pt x="735" y="17430"/>
                          <a:pt x="763" y="17427"/>
                          <a:pt x="783" y="17421"/>
                        </a:cubicBezTo>
                        <a:cubicBezTo>
                          <a:pt x="818" y="17282"/>
                          <a:pt x="873" y="17086"/>
                          <a:pt x="929" y="16863"/>
                        </a:cubicBezTo>
                        <a:lnTo>
                          <a:pt x="957" y="16779"/>
                        </a:lnTo>
                        <a:cubicBezTo>
                          <a:pt x="985" y="16660"/>
                          <a:pt x="1027" y="16527"/>
                          <a:pt x="1062" y="16388"/>
                        </a:cubicBezTo>
                        <a:cubicBezTo>
                          <a:pt x="1069" y="16374"/>
                          <a:pt x="1069" y="16346"/>
                          <a:pt x="1083" y="16325"/>
                        </a:cubicBezTo>
                        <a:cubicBezTo>
                          <a:pt x="1195" y="15927"/>
                          <a:pt x="1327" y="15466"/>
                          <a:pt x="1453" y="14984"/>
                        </a:cubicBezTo>
                        <a:cubicBezTo>
                          <a:pt x="1467" y="14956"/>
                          <a:pt x="1474" y="14921"/>
                          <a:pt x="1481" y="14886"/>
                        </a:cubicBezTo>
                        <a:cubicBezTo>
                          <a:pt x="1607" y="14425"/>
                          <a:pt x="1747" y="13950"/>
                          <a:pt x="1865" y="13510"/>
                        </a:cubicBezTo>
                        <a:cubicBezTo>
                          <a:pt x="1872" y="13489"/>
                          <a:pt x="1872" y="13461"/>
                          <a:pt x="1886" y="13447"/>
                        </a:cubicBezTo>
                        <a:cubicBezTo>
                          <a:pt x="1921" y="13321"/>
                          <a:pt x="1942" y="13209"/>
                          <a:pt x="1977" y="13098"/>
                        </a:cubicBezTo>
                        <a:cubicBezTo>
                          <a:pt x="1991" y="13063"/>
                          <a:pt x="1998" y="13035"/>
                          <a:pt x="2005" y="13007"/>
                        </a:cubicBezTo>
                        <a:cubicBezTo>
                          <a:pt x="2110" y="12657"/>
                          <a:pt x="2201" y="12336"/>
                          <a:pt x="2277" y="12064"/>
                        </a:cubicBezTo>
                        <a:cubicBezTo>
                          <a:pt x="2284" y="12050"/>
                          <a:pt x="2284" y="12022"/>
                          <a:pt x="2291" y="12008"/>
                        </a:cubicBezTo>
                        <a:cubicBezTo>
                          <a:pt x="2340" y="11847"/>
                          <a:pt x="2375" y="11714"/>
                          <a:pt x="2410" y="11603"/>
                        </a:cubicBezTo>
                        <a:cubicBezTo>
                          <a:pt x="2452" y="11463"/>
                          <a:pt x="2487" y="11323"/>
                          <a:pt x="2522" y="11191"/>
                        </a:cubicBezTo>
                        <a:cubicBezTo>
                          <a:pt x="2522" y="11170"/>
                          <a:pt x="2529" y="11142"/>
                          <a:pt x="2536" y="11114"/>
                        </a:cubicBezTo>
                        <a:cubicBezTo>
                          <a:pt x="2592" y="10932"/>
                          <a:pt x="2627" y="10764"/>
                          <a:pt x="2662" y="10611"/>
                        </a:cubicBezTo>
                        <a:lnTo>
                          <a:pt x="2662" y="10597"/>
                        </a:lnTo>
                        <a:cubicBezTo>
                          <a:pt x="2662" y="10576"/>
                          <a:pt x="2669" y="10555"/>
                          <a:pt x="2669" y="10541"/>
                        </a:cubicBezTo>
                        <a:cubicBezTo>
                          <a:pt x="2766" y="10101"/>
                          <a:pt x="2815" y="9738"/>
                          <a:pt x="2850" y="9444"/>
                        </a:cubicBezTo>
                        <a:cubicBezTo>
                          <a:pt x="2850" y="9423"/>
                          <a:pt x="2864" y="9402"/>
                          <a:pt x="2864" y="9374"/>
                        </a:cubicBezTo>
                        <a:cubicBezTo>
                          <a:pt x="2878" y="9193"/>
                          <a:pt x="2885" y="9046"/>
                          <a:pt x="2899" y="8948"/>
                        </a:cubicBezTo>
                        <a:lnTo>
                          <a:pt x="2899" y="8871"/>
                        </a:lnTo>
                        <a:lnTo>
                          <a:pt x="2899" y="8795"/>
                        </a:lnTo>
                        <a:cubicBezTo>
                          <a:pt x="2990" y="8417"/>
                          <a:pt x="3081" y="8068"/>
                          <a:pt x="3158" y="7726"/>
                        </a:cubicBezTo>
                        <a:cubicBezTo>
                          <a:pt x="3165" y="7698"/>
                          <a:pt x="3165" y="7677"/>
                          <a:pt x="3179" y="7649"/>
                        </a:cubicBezTo>
                        <a:cubicBezTo>
                          <a:pt x="3193" y="7572"/>
                          <a:pt x="3214" y="7502"/>
                          <a:pt x="3227" y="7433"/>
                        </a:cubicBezTo>
                        <a:cubicBezTo>
                          <a:pt x="3234" y="7405"/>
                          <a:pt x="3234" y="7384"/>
                          <a:pt x="3248" y="7363"/>
                        </a:cubicBezTo>
                        <a:cubicBezTo>
                          <a:pt x="3367" y="6846"/>
                          <a:pt x="3465" y="6392"/>
                          <a:pt x="3542" y="5987"/>
                        </a:cubicBezTo>
                        <a:cubicBezTo>
                          <a:pt x="3542" y="5973"/>
                          <a:pt x="3549" y="5952"/>
                          <a:pt x="3549" y="5938"/>
                        </a:cubicBezTo>
                        <a:cubicBezTo>
                          <a:pt x="3563" y="5903"/>
                          <a:pt x="3570" y="5868"/>
                          <a:pt x="3577" y="5826"/>
                        </a:cubicBezTo>
                        <a:cubicBezTo>
                          <a:pt x="3647" y="5449"/>
                          <a:pt x="3751" y="4897"/>
                          <a:pt x="3856" y="4310"/>
                        </a:cubicBezTo>
                        <a:cubicBezTo>
                          <a:pt x="3856" y="4289"/>
                          <a:pt x="3863" y="4268"/>
                          <a:pt x="3863" y="4240"/>
                        </a:cubicBezTo>
                        <a:cubicBezTo>
                          <a:pt x="3863" y="4233"/>
                          <a:pt x="3877" y="4219"/>
                          <a:pt x="3877" y="4205"/>
                        </a:cubicBezTo>
                        <a:cubicBezTo>
                          <a:pt x="3884" y="4184"/>
                          <a:pt x="3884" y="4156"/>
                          <a:pt x="3891" y="4129"/>
                        </a:cubicBezTo>
                        <a:cubicBezTo>
                          <a:pt x="3982" y="3660"/>
                          <a:pt x="4066" y="3172"/>
                          <a:pt x="4143" y="2717"/>
                        </a:cubicBezTo>
                        <a:cubicBezTo>
                          <a:pt x="4143" y="2690"/>
                          <a:pt x="4157" y="2669"/>
                          <a:pt x="4157" y="2648"/>
                        </a:cubicBezTo>
                        <a:cubicBezTo>
                          <a:pt x="4157" y="2620"/>
                          <a:pt x="4163" y="2599"/>
                          <a:pt x="4163" y="2578"/>
                        </a:cubicBezTo>
                        <a:cubicBezTo>
                          <a:pt x="4170" y="2550"/>
                          <a:pt x="4170" y="2515"/>
                          <a:pt x="4177" y="2487"/>
                        </a:cubicBezTo>
                        <a:cubicBezTo>
                          <a:pt x="4177" y="2459"/>
                          <a:pt x="4191" y="2438"/>
                          <a:pt x="4191" y="2410"/>
                        </a:cubicBezTo>
                        <a:cubicBezTo>
                          <a:pt x="4268" y="1949"/>
                          <a:pt x="4331" y="1537"/>
                          <a:pt x="4345" y="1216"/>
                        </a:cubicBezTo>
                        <a:cubicBezTo>
                          <a:pt x="4352" y="1146"/>
                          <a:pt x="4352" y="1076"/>
                          <a:pt x="4366" y="1020"/>
                        </a:cubicBezTo>
                        <a:cubicBezTo>
                          <a:pt x="4373" y="992"/>
                          <a:pt x="4373" y="971"/>
                          <a:pt x="4373" y="943"/>
                        </a:cubicBezTo>
                        <a:cubicBezTo>
                          <a:pt x="4378" y="874"/>
                          <a:pt x="4376" y="845"/>
                          <a:pt x="4364" y="845"/>
                        </a:cubicBezTo>
                        <a:cubicBezTo>
                          <a:pt x="4361" y="845"/>
                          <a:pt x="4357" y="848"/>
                          <a:pt x="4352" y="852"/>
                        </a:cubicBezTo>
                        <a:lnTo>
                          <a:pt x="4310" y="838"/>
                        </a:lnTo>
                        <a:lnTo>
                          <a:pt x="4212" y="804"/>
                        </a:lnTo>
                        <a:lnTo>
                          <a:pt x="2941" y="384"/>
                        </a:lnTo>
                        <a:lnTo>
                          <a:pt x="2878" y="363"/>
                        </a:lnTo>
                        <a:lnTo>
                          <a:pt x="2319" y="182"/>
                        </a:lnTo>
                        <a:lnTo>
                          <a:pt x="2236" y="154"/>
                        </a:lnTo>
                        <a:lnTo>
                          <a:pt x="1761" y="0"/>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7"/>
                  <p:cNvSpPr/>
                  <p:nvPr/>
                </p:nvSpPr>
                <p:spPr>
                  <a:xfrm>
                    <a:off x="1614314" y="4060891"/>
                    <a:ext cx="61380" cy="15172"/>
                  </a:xfrm>
                  <a:custGeom>
                    <a:rect b="b" l="l" r="r" t="t"/>
                    <a:pathLst>
                      <a:path extrusionOk="0" h="219" w="886">
                        <a:moveTo>
                          <a:pt x="57" y="0"/>
                        </a:moveTo>
                        <a:cubicBezTo>
                          <a:pt x="24" y="0"/>
                          <a:pt x="0" y="53"/>
                          <a:pt x="35" y="76"/>
                        </a:cubicBezTo>
                        <a:cubicBezTo>
                          <a:pt x="202" y="172"/>
                          <a:pt x="385" y="218"/>
                          <a:pt x="573" y="218"/>
                        </a:cubicBezTo>
                        <a:cubicBezTo>
                          <a:pt x="661" y="218"/>
                          <a:pt x="750" y="208"/>
                          <a:pt x="839" y="188"/>
                        </a:cubicBezTo>
                        <a:cubicBezTo>
                          <a:pt x="885" y="181"/>
                          <a:pt x="875" y="111"/>
                          <a:pt x="825" y="111"/>
                        </a:cubicBezTo>
                        <a:cubicBezTo>
                          <a:pt x="822" y="111"/>
                          <a:pt x="820" y="111"/>
                          <a:pt x="818" y="111"/>
                        </a:cubicBezTo>
                        <a:cubicBezTo>
                          <a:pt x="743" y="130"/>
                          <a:pt x="667" y="139"/>
                          <a:pt x="592" y="139"/>
                        </a:cubicBezTo>
                        <a:cubicBezTo>
                          <a:pt x="415" y="139"/>
                          <a:pt x="239" y="90"/>
                          <a:pt x="77" y="7"/>
                        </a:cubicBezTo>
                        <a:cubicBezTo>
                          <a:pt x="70" y="2"/>
                          <a:pt x="64" y="0"/>
                          <a:pt x="57"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7"/>
                  <p:cNvSpPr/>
                  <p:nvPr/>
                </p:nvSpPr>
                <p:spPr>
                  <a:xfrm>
                    <a:off x="1747255" y="3497249"/>
                    <a:ext cx="63112" cy="15380"/>
                  </a:xfrm>
                  <a:custGeom>
                    <a:rect b="b" l="l" r="r" t="t"/>
                    <a:pathLst>
                      <a:path extrusionOk="0" h="222" w="911">
                        <a:moveTo>
                          <a:pt x="32" y="0"/>
                        </a:moveTo>
                        <a:cubicBezTo>
                          <a:pt x="11" y="0"/>
                          <a:pt x="1" y="41"/>
                          <a:pt x="30" y="47"/>
                        </a:cubicBezTo>
                        <a:cubicBezTo>
                          <a:pt x="246" y="163"/>
                          <a:pt x="490" y="221"/>
                          <a:pt x="731" y="221"/>
                        </a:cubicBezTo>
                        <a:cubicBezTo>
                          <a:pt x="780" y="221"/>
                          <a:pt x="828" y="219"/>
                          <a:pt x="875" y="214"/>
                        </a:cubicBezTo>
                        <a:cubicBezTo>
                          <a:pt x="910" y="214"/>
                          <a:pt x="903" y="158"/>
                          <a:pt x="868" y="158"/>
                        </a:cubicBezTo>
                        <a:cubicBezTo>
                          <a:pt x="811" y="165"/>
                          <a:pt x="754" y="169"/>
                          <a:pt x="698" y="169"/>
                        </a:cubicBezTo>
                        <a:cubicBezTo>
                          <a:pt x="467" y="169"/>
                          <a:pt x="247" y="112"/>
                          <a:pt x="44" y="5"/>
                        </a:cubicBezTo>
                        <a:cubicBezTo>
                          <a:pt x="40" y="1"/>
                          <a:pt x="36" y="0"/>
                          <a:pt x="32"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7"/>
                  <p:cNvSpPr/>
                  <p:nvPr/>
                </p:nvSpPr>
                <p:spPr>
                  <a:xfrm>
                    <a:off x="1697515" y="2763945"/>
                    <a:ext cx="412894" cy="313065"/>
                  </a:xfrm>
                  <a:custGeom>
                    <a:rect b="b" l="l" r="r" t="t"/>
                    <a:pathLst>
                      <a:path extrusionOk="0" h="4519" w="5960">
                        <a:moveTo>
                          <a:pt x="1279" y="0"/>
                        </a:moveTo>
                        <a:cubicBezTo>
                          <a:pt x="476" y="1271"/>
                          <a:pt x="1" y="3248"/>
                          <a:pt x="1" y="3248"/>
                        </a:cubicBezTo>
                        <a:cubicBezTo>
                          <a:pt x="503" y="4247"/>
                          <a:pt x="1789" y="4518"/>
                          <a:pt x="3035" y="4518"/>
                        </a:cubicBezTo>
                        <a:cubicBezTo>
                          <a:pt x="4508" y="4518"/>
                          <a:pt x="5924" y="4139"/>
                          <a:pt x="5924" y="4135"/>
                        </a:cubicBezTo>
                        <a:cubicBezTo>
                          <a:pt x="5959" y="1376"/>
                          <a:pt x="5505" y="468"/>
                          <a:pt x="5505" y="468"/>
                        </a:cubicBezTo>
                        <a:cubicBezTo>
                          <a:pt x="5105" y="588"/>
                          <a:pt x="4682" y="635"/>
                          <a:pt x="4265" y="635"/>
                        </a:cubicBezTo>
                        <a:cubicBezTo>
                          <a:pt x="2734" y="635"/>
                          <a:pt x="1279" y="0"/>
                          <a:pt x="1279"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7"/>
                  <p:cNvSpPr/>
                  <p:nvPr/>
                </p:nvSpPr>
                <p:spPr>
                  <a:xfrm>
                    <a:off x="1762842" y="2751822"/>
                    <a:ext cx="328168" cy="95257"/>
                  </a:xfrm>
                  <a:custGeom>
                    <a:rect b="b" l="l" r="r" t="t"/>
                    <a:pathLst>
                      <a:path extrusionOk="0" h="1375" w="4737">
                        <a:moveTo>
                          <a:pt x="371" y="0"/>
                        </a:moveTo>
                        <a:cubicBezTo>
                          <a:pt x="64" y="280"/>
                          <a:pt x="1" y="734"/>
                          <a:pt x="1" y="734"/>
                        </a:cubicBezTo>
                        <a:cubicBezTo>
                          <a:pt x="1197" y="1238"/>
                          <a:pt x="2281" y="1375"/>
                          <a:pt x="3106" y="1375"/>
                        </a:cubicBezTo>
                        <a:cubicBezTo>
                          <a:pt x="4087" y="1375"/>
                          <a:pt x="4702" y="1181"/>
                          <a:pt x="4702" y="1181"/>
                        </a:cubicBezTo>
                        <a:cubicBezTo>
                          <a:pt x="4737" y="678"/>
                          <a:pt x="4464" y="329"/>
                          <a:pt x="4464" y="329"/>
                        </a:cubicBezTo>
                        <a:cubicBezTo>
                          <a:pt x="4106" y="444"/>
                          <a:pt x="3698" y="488"/>
                          <a:pt x="3280" y="488"/>
                        </a:cubicBezTo>
                        <a:cubicBezTo>
                          <a:pt x="1950" y="488"/>
                          <a:pt x="531" y="38"/>
                          <a:pt x="371"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7"/>
                  <p:cNvSpPr/>
                  <p:nvPr/>
                </p:nvSpPr>
                <p:spPr>
                  <a:xfrm>
                    <a:off x="1762496" y="2803087"/>
                    <a:ext cx="328029" cy="45238"/>
                  </a:xfrm>
                  <a:custGeom>
                    <a:rect b="b" l="l" r="r" t="t"/>
                    <a:pathLst>
                      <a:path extrusionOk="0" h="653" w="4735">
                        <a:moveTo>
                          <a:pt x="56" y="0"/>
                        </a:moveTo>
                        <a:cubicBezTo>
                          <a:pt x="18" y="0"/>
                          <a:pt x="1" y="64"/>
                          <a:pt x="41" y="78"/>
                        </a:cubicBezTo>
                        <a:cubicBezTo>
                          <a:pt x="229" y="148"/>
                          <a:pt x="411" y="210"/>
                          <a:pt x="593" y="273"/>
                        </a:cubicBezTo>
                        <a:cubicBezTo>
                          <a:pt x="613" y="280"/>
                          <a:pt x="634" y="280"/>
                          <a:pt x="655" y="287"/>
                        </a:cubicBezTo>
                        <a:cubicBezTo>
                          <a:pt x="1454" y="528"/>
                          <a:pt x="2287" y="652"/>
                          <a:pt x="3123" y="652"/>
                        </a:cubicBezTo>
                        <a:cubicBezTo>
                          <a:pt x="3646" y="652"/>
                          <a:pt x="4169" y="603"/>
                          <a:pt x="4686" y="504"/>
                        </a:cubicBezTo>
                        <a:cubicBezTo>
                          <a:pt x="4735" y="497"/>
                          <a:pt x="4714" y="434"/>
                          <a:pt x="4672" y="434"/>
                        </a:cubicBezTo>
                        <a:cubicBezTo>
                          <a:pt x="4165" y="528"/>
                          <a:pt x="3651" y="574"/>
                          <a:pt x="3136" y="574"/>
                        </a:cubicBezTo>
                        <a:cubicBezTo>
                          <a:pt x="2309" y="574"/>
                          <a:pt x="1483" y="454"/>
                          <a:pt x="690" y="217"/>
                        </a:cubicBezTo>
                        <a:cubicBezTo>
                          <a:pt x="669" y="210"/>
                          <a:pt x="648" y="210"/>
                          <a:pt x="627" y="203"/>
                        </a:cubicBezTo>
                        <a:cubicBezTo>
                          <a:pt x="439" y="141"/>
                          <a:pt x="250" y="78"/>
                          <a:pt x="62" y="1"/>
                        </a:cubicBezTo>
                        <a:cubicBezTo>
                          <a:pt x="60" y="1"/>
                          <a:pt x="58" y="0"/>
                          <a:pt x="56"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7"/>
                  <p:cNvSpPr/>
                  <p:nvPr/>
                </p:nvSpPr>
                <p:spPr>
                  <a:xfrm>
                    <a:off x="1797757" y="2759234"/>
                    <a:ext cx="22446" cy="60895"/>
                  </a:xfrm>
                  <a:custGeom>
                    <a:rect b="b" l="l" r="r" t="t"/>
                    <a:pathLst>
                      <a:path extrusionOk="0" h="879" w="324">
                        <a:moveTo>
                          <a:pt x="287" y="1"/>
                        </a:moveTo>
                        <a:cubicBezTo>
                          <a:pt x="279" y="1"/>
                          <a:pt x="271" y="4"/>
                          <a:pt x="265" y="12"/>
                        </a:cubicBezTo>
                        <a:cubicBezTo>
                          <a:pt x="108" y="258"/>
                          <a:pt x="17" y="545"/>
                          <a:pt x="7" y="832"/>
                        </a:cubicBezTo>
                        <a:lnTo>
                          <a:pt x="7" y="832"/>
                        </a:lnTo>
                        <a:cubicBezTo>
                          <a:pt x="0" y="841"/>
                          <a:pt x="2" y="853"/>
                          <a:pt x="8" y="862"/>
                        </a:cubicBezTo>
                        <a:lnTo>
                          <a:pt x="8" y="862"/>
                        </a:lnTo>
                        <a:cubicBezTo>
                          <a:pt x="13" y="874"/>
                          <a:pt x="25" y="878"/>
                          <a:pt x="42" y="878"/>
                        </a:cubicBezTo>
                        <a:cubicBezTo>
                          <a:pt x="60" y="875"/>
                          <a:pt x="63" y="859"/>
                          <a:pt x="56" y="845"/>
                        </a:cubicBezTo>
                        <a:lnTo>
                          <a:pt x="56" y="845"/>
                        </a:lnTo>
                        <a:cubicBezTo>
                          <a:pt x="71" y="547"/>
                          <a:pt x="154" y="283"/>
                          <a:pt x="314" y="40"/>
                        </a:cubicBezTo>
                        <a:cubicBezTo>
                          <a:pt x="324" y="20"/>
                          <a:pt x="306" y="1"/>
                          <a:pt x="287"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7"/>
                  <p:cNvSpPr/>
                  <p:nvPr/>
                </p:nvSpPr>
                <p:spPr>
                  <a:xfrm>
                    <a:off x="1852417" y="2770735"/>
                    <a:ext cx="18428" cy="63805"/>
                  </a:xfrm>
                  <a:custGeom>
                    <a:rect b="b" l="l" r="r" t="t"/>
                    <a:pathLst>
                      <a:path extrusionOk="0" h="921" w="266">
                        <a:moveTo>
                          <a:pt x="234" y="1"/>
                        </a:moveTo>
                        <a:cubicBezTo>
                          <a:pt x="226" y="1"/>
                          <a:pt x="217" y="5"/>
                          <a:pt x="210" y="14"/>
                        </a:cubicBezTo>
                        <a:cubicBezTo>
                          <a:pt x="70" y="279"/>
                          <a:pt x="0" y="580"/>
                          <a:pt x="0" y="894"/>
                        </a:cubicBezTo>
                        <a:cubicBezTo>
                          <a:pt x="0" y="911"/>
                          <a:pt x="14" y="920"/>
                          <a:pt x="28" y="920"/>
                        </a:cubicBezTo>
                        <a:cubicBezTo>
                          <a:pt x="42" y="920"/>
                          <a:pt x="56" y="911"/>
                          <a:pt x="56" y="894"/>
                        </a:cubicBezTo>
                        <a:cubicBezTo>
                          <a:pt x="49" y="594"/>
                          <a:pt x="119" y="307"/>
                          <a:pt x="251" y="35"/>
                        </a:cubicBezTo>
                        <a:cubicBezTo>
                          <a:pt x="265" y="16"/>
                          <a:pt x="251" y="1"/>
                          <a:pt x="234"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7"/>
                  <p:cNvSpPr/>
                  <p:nvPr/>
                </p:nvSpPr>
                <p:spPr>
                  <a:xfrm>
                    <a:off x="1910470" y="2778078"/>
                    <a:ext cx="12124" cy="66091"/>
                  </a:xfrm>
                  <a:custGeom>
                    <a:rect b="b" l="l" r="r" t="t"/>
                    <a:pathLst>
                      <a:path extrusionOk="0" h="954" w="175">
                        <a:moveTo>
                          <a:pt x="145" y="1"/>
                        </a:moveTo>
                        <a:cubicBezTo>
                          <a:pt x="137" y="1"/>
                          <a:pt x="129" y="6"/>
                          <a:pt x="126" y="20"/>
                        </a:cubicBezTo>
                        <a:cubicBezTo>
                          <a:pt x="49" y="320"/>
                          <a:pt x="0" y="620"/>
                          <a:pt x="21" y="928"/>
                        </a:cubicBezTo>
                        <a:cubicBezTo>
                          <a:pt x="21" y="945"/>
                          <a:pt x="33" y="954"/>
                          <a:pt x="46" y="954"/>
                        </a:cubicBezTo>
                        <a:cubicBezTo>
                          <a:pt x="58" y="954"/>
                          <a:pt x="70" y="945"/>
                          <a:pt x="70" y="928"/>
                        </a:cubicBezTo>
                        <a:cubicBezTo>
                          <a:pt x="63" y="620"/>
                          <a:pt x="98" y="327"/>
                          <a:pt x="175" y="27"/>
                        </a:cubicBezTo>
                        <a:cubicBezTo>
                          <a:pt x="175" y="14"/>
                          <a:pt x="159" y="1"/>
                          <a:pt x="145"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7"/>
                  <p:cNvSpPr/>
                  <p:nvPr/>
                </p:nvSpPr>
                <p:spPr>
                  <a:xfrm>
                    <a:off x="1968939" y="2782373"/>
                    <a:ext cx="7898" cy="64705"/>
                  </a:xfrm>
                  <a:custGeom>
                    <a:rect b="b" l="l" r="r" t="t"/>
                    <a:pathLst>
                      <a:path extrusionOk="0" h="934" w="114">
                        <a:moveTo>
                          <a:pt x="33" y="0"/>
                        </a:moveTo>
                        <a:cubicBezTo>
                          <a:pt x="17" y="0"/>
                          <a:pt x="0" y="14"/>
                          <a:pt x="8" y="34"/>
                        </a:cubicBezTo>
                        <a:cubicBezTo>
                          <a:pt x="50" y="328"/>
                          <a:pt x="57" y="621"/>
                          <a:pt x="43" y="908"/>
                        </a:cubicBezTo>
                        <a:cubicBezTo>
                          <a:pt x="43" y="925"/>
                          <a:pt x="54" y="934"/>
                          <a:pt x="65" y="934"/>
                        </a:cubicBezTo>
                        <a:cubicBezTo>
                          <a:pt x="77" y="934"/>
                          <a:pt x="89" y="925"/>
                          <a:pt x="92" y="908"/>
                        </a:cubicBezTo>
                        <a:cubicBezTo>
                          <a:pt x="113" y="614"/>
                          <a:pt x="99" y="314"/>
                          <a:pt x="57" y="20"/>
                        </a:cubicBezTo>
                        <a:cubicBezTo>
                          <a:pt x="55" y="6"/>
                          <a:pt x="44" y="0"/>
                          <a:pt x="33"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7"/>
                  <p:cNvSpPr/>
                  <p:nvPr/>
                </p:nvSpPr>
                <p:spPr>
                  <a:xfrm>
                    <a:off x="2017225" y="2782858"/>
                    <a:ext cx="12331" cy="61796"/>
                  </a:xfrm>
                  <a:custGeom>
                    <a:rect b="b" l="l" r="r" t="t"/>
                    <a:pathLst>
                      <a:path extrusionOk="0" h="892" w="178">
                        <a:moveTo>
                          <a:pt x="39" y="0"/>
                        </a:moveTo>
                        <a:cubicBezTo>
                          <a:pt x="22" y="0"/>
                          <a:pt x="1" y="14"/>
                          <a:pt x="10" y="27"/>
                        </a:cubicBezTo>
                        <a:cubicBezTo>
                          <a:pt x="94" y="300"/>
                          <a:pt x="122" y="586"/>
                          <a:pt x="101" y="866"/>
                        </a:cubicBezTo>
                        <a:cubicBezTo>
                          <a:pt x="101" y="883"/>
                          <a:pt x="111" y="892"/>
                          <a:pt x="123" y="892"/>
                        </a:cubicBezTo>
                        <a:cubicBezTo>
                          <a:pt x="136" y="892"/>
                          <a:pt x="150" y="883"/>
                          <a:pt x="157" y="866"/>
                        </a:cubicBezTo>
                        <a:cubicBezTo>
                          <a:pt x="178" y="579"/>
                          <a:pt x="143" y="293"/>
                          <a:pt x="59" y="13"/>
                        </a:cubicBezTo>
                        <a:cubicBezTo>
                          <a:pt x="56" y="4"/>
                          <a:pt x="48" y="0"/>
                          <a:pt x="39"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7"/>
                  <p:cNvSpPr/>
                  <p:nvPr/>
                </p:nvSpPr>
                <p:spPr>
                  <a:xfrm>
                    <a:off x="2059207" y="2776623"/>
                    <a:ext cx="14895" cy="63250"/>
                  </a:xfrm>
                  <a:custGeom>
                    <a:rect b="b" l="l" r="r" t="t"/>
                    <a:pathLst>
                      <a:path extrusionOk="0" h="913" w="215">
                        <a:moveTo>
                          <a:pt x="30" y="1"/>
                        </a:moveTo>
                        <a:cubicBezTo>
                          <a:pt x="15" y="1"/>
                          <a:pt x="0" y="12"/>
                          <a:pt x="5" y="34"/>
                        </a:cubicBezTo>
                        <a:cubicBezTo>
                          <a:pt x="109" y="313"/>
                          <a:pt x="158" y="599"/>
                          <a:pt x="137" y="886"/>
                        </a:cubicBezTo>
                        <a:cubicBezTo>
                          <a:pt x="137" y="903"/>
                          <a:pt x="148" y="912"/>
                          <a:pt x="159" y="912"/>
                        </a:cubicBezTo>
                        <a:cubicBezTo>
                          <a:pt x="171" y="912"/>
                          <a:pt x="183" y="903"/>
                          <a:pt x="186" y="886"/>
                        </a:cubicBezTo>
                        <a:cubicBezTo>
                          <a:pt x="214" y="592"/>
                          <a:pt x="158" y="292"/>
                          <a:pt x="54" y="13"/>
                        </a:cubicBezTo>
                        <a:cubicBezTo>
                          <a:pt x="48" y="5"/>
                          <a:pt x="39" y="1"/>
                          <a:pt x="30"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7"/>
                  <p:cNvSpPr/>
                  <p:nvPr/>
                </p:nvSpPr>
                <p:spPr>
                  <a:xfrm>
                    <a:off x="2004825" y="4106822"/>
                    <a:ext cx="212959" cy="196956"/>
                  </a:xfrm>
                  <a:custGeom>
                    <a:rect b="b" l="l" r="r" t="t"/>
                    <a:pathLst>
                      <a:path extrusionOk="0" h="2843" w="3074">
                        <a:moveTo>
                          <a:pt x="329" y="0"/>
                        </a:moveTo>
                        <a:cubicBezTo>
                          <a:pt x="329" y="0"/>
                          <a:pt x="0" y="252"/>
                          <a:pt x="21" y="531"/>
                        </a:cubicBezTo>
                        <a:cubicBezTo>
                          <a:pt x="35" y="796"/>
                          <a:pt x="21" y="2207"/>
                          <a:pt x="28" y="2354"/>
                        </a:cubicBezTo>
                        <a:lnTo>
                          <a:pt x="224" y="2354"/>
                        </a:lnTo>
                        <a:lnTo>
                          <a:pt x="329" y="1711"/>
                        </a:lnTo>
                        <a:cubicBezTo>
                          <a:pt x="329" y="1711"/>
                          <a:pt x="762" y="2417"/>
                          <a:pt x="1097" y="2655"/>
                        </a:cubicBezTo>
                        <a:cubicBezTo>
                          <a:pt x="1302" y="2803"/>
                          <a:pt x="1817" y="2842"/>
                          <a:pt x="2238" y="2842"/>
                        </a:cubicBezTo>
                        <a:cubicBezTo>
                          <a:pt x="2490" y="2842"/>
                          <a:pt x="2709" y="2828"/>
                          <a:pt x="2808" y="2815"/>
                        </a:cubicBezTo>
                        <a:cubicBezTo>
                          <a:pt x="3074" y="2780"/>
                          <a:pt x="2271" y="2096"/>
                          <a:pt x="2096" y="1816"/>
                        </a:cubicBezTo>
                        <a:cubicBezTo>
                          <a:pt x="1921" y="1523"/>
                          <a:pt x="329" y="0"/>
                          <a:pt x="329"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7"/>
                  <p:cNvSpPr/>
                  <p:nvPr/>
                </p:nvSpPr>
                <p:spPr>
                  <a:xfrm>
                    <a:off x="2023183" y="4047729"/>
                    <a:ext cx="143335" cy="206239"/>
                  </a:xfrm>
                  <a:custGeom>
                    <a:rect b="b" l="l" r="r" t="t"/>
                    <a:pathLst>
                      <a:path extrusionOk="0" h="2977" w="2069">
                        <a:moveTo>
                          <a:pt x="979" y="1"/>
                        </a:moveTo>
                        <a:lnTo>
                          <a:pt x="64" y="92"/>
                        </a:lnTo>
                        <a:lnTo>
                          <a:pt x="85" y="783"/>
                        </a:lnTo>
                        <a:cubicBezTo>
                          <a:pt x="85" y="783"/>
                          <a:pt x="1" y="993"/>
                          <a:pt x="85" y="1286"/>
                        </a:cubicBezTo>
                        <a:cubicBezTo>
                          <a:pt x="175" y="1594"/>
                          <a:pt x="518" y="2076"/>
                          <a:pt x="839" y="2432"/>
                        </a:cubicBezTo>
                        <a:cubicBezTo>
                          <a:pt x="1087" y="2704"/>
                          <a:pt x="1581" y="2977"/>
                          <a:pt x="1817" y="2977"/>
                        </a:cubicBezTo>
                        <a:cubicBezTo>
                          <a:pt x="1847" y="2977"/>
                          <a:pt x="1873" y="2972"/>
                          <a:pt x="1894" y="2963"/>
                        </a:cubicBezTo>
                        <a:cubicBezTo>
                          <a:pt x="2068" y="2886"/>
                          <a:pt x="1552" y="2264"/>
                          <a:pt x="1405" y="1943"/>
                        </a:cubicBezTo>
                        <a:cubicBezTo>
                          <a:pt x="1258" y="1615"/>
                          <a:pt x="1153" y="1300"/>
                          <a:pt x="1070" y="1035"/>
                        </a:cubicBezTo>
                        <a:cubicBezTo>
                          <a:pt x="986" y="727"/>
                          <a:pt x="979" y="1"/>
                          <a:pt x="979"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7"/>
                  <p:cNvSpPr/>
                  <p:nvPr/>
                </p:nvSpPr>
                <p:spPr>
                  <a:xfrm>
                    <a:off x="1913865" y="2904232"/>
                    <a:ext cx="217808" cy="1193374"/>
                  </a:xfrm>
                  <a:custGeom>
                    <a:rect b="b" l="l" r="r" t="t"/>
                    <a:pathLst>
                      <a:path extrusionOk="0" h="17226" w="3144">
                        <a:moveTo>
                          <a:pt x="2731" y="1"/>
                        </a:moveTo>
                        <a:lnTo>
                          <a:pt x="2703" y="8"/>
                        </a:lnTo>
                        <a:lnTo>
                          <a:pt x="1907" y="189"/>
                        </a:lnTo>
                        <a:lnTo>
                          <a:pt x="1816" y="217"/>
                        </a:lnTo>
                        <a:lnTo>
                          <a:pt x="1404" y="315"/>
                        </a:lnTo>
                        <a:lnTo>
                          <a:pt x="1341" y="329"/>
                        </a:lnTo>
                        <a:lnTo>
                          <a:pt x="42" y="636"/>
                        </a:lnTo>
                        <a:lnTo>
                          <a:pt x="35" y="636"/>
                        </a:lnTo>
                        <a:cubicBezTo>
                          <a:pt x="21" y="650"/>
                          <a:pt x="21" y="671"/>
                          <a:pt x="21" y="685"/>
                        </a:cubicBezTo>
                        <a:cubicBezTo>
                          <a:pt x="21" y="734"/>
                          <a:pt x="14" y="790"/>
                          <a:pt x="14" y="860"/>
                        </a:cubicBezTo>
                        <a:cubicBezTo>
                          <a:pt x="7" y="1139"/>
                          <a:pt x="0" y="1552"/>
                          <a:pt x="0" y="2034"/>
                        </a:cubicBezTo>
                        <a:lnTo>
                          <a:pt x="0" y="2103"/>
                        </a:lnTo>
                        <a:lnTo>
                          <a:pt x="0" y="2187"/>
                        </a:lnTo>
                        <a:lnTo>
                          <a:pt x="0" y="2257"/>
                        </a:lnTo>
                        <a:lnTo>
                          <a:pt x="0" y="2327"/>
                        </a:lnTo>
                        <a:cubicBezTo>
                          <a:pt x="7" y="2767"/>
                          <a:pt x="14" y="3228"/>
                          <a:pt x="21" y="3682"/>
                        </a:cubicBezTo>
                        <a:lnTo>
                          <a:pt x="21" y="3752"/>
                        </a:lnTo>
                        <a:cubicBezTo>
                          <a:pt x="35" y="3822"/>
                          <a:pt x="35" y="3892"/>
                          <a:pt x="35" y="3961"/>
                        </a:cubicBezTo>
                        <a:lnTo>
                          <a:pt x="35" y="4038"/>
                        </a:lnTo>
                        <a:cubicBezTo>
                          <a:pt x="49" y="4527"/>
                          <a:pt x="70" y="4981"/>
                          <a:pt x="84" y="5310"/>
                        </a:cubicBezTo>
                        <a:lnTo>
                          <a:pt x="84" y="5379"/>
                        </a:lnTo>
                        <a:cubicBezTo>
                          <a:pt x="84" y="5421"/>
                          <a:pt x="91" y="5456"/>
                          <a:pt x="91" y="5491"/>
                        </a:cubicBezTo>
                        <a:cubicBezTo>
                          <a:pt x="105" y="5568"/>
                          <a:pt x="112" y="5659"/>
                          <a:pt x="119" y="5736"/>
                        </a:cubicBezTo>
                        <a:cubicBezTo>
                          <a:pt x="119" y="5771"/>
                          <a:pt x="126" y="5799"/>
                          <a:pt x="126" y="5820"/>
                        </a:cubicBezTo>
                        <a:cubicBezTo>
                          <a:pt x="175" y="6155"/>
                          <a:pt x="231" y="6483"/>
                          <a:pt x="294" y="6790"/>
                        </a:cubicBezTo>
                        <a:cubicBezTo>
                          <a:pt x="294" y="6811"/>
                          <a:pt x="301" y="6832"/>
                          <a:pt x="301" y="6853"/>
                        </a:cubicBezTo>
                        <a:cubicBezTo>
                          <a:pt x="335" y="7042"/>
                          <a:pt x="384" y="7231"/>
                          <a:pt x="405" y="7391"/>
                        </a:cubicBezTo>
                        <a:cubicBezTo>
                          <a:pt x="433" y="7531"/>
                          <a:pt x="461" y="7664"/>
                          <a:pt x="489" y="7789"/>
                        </a:cubicBezTo>
                        <a:cubicBezTo>
                          <a:pt x="489" y="7824"/>
                          <a:pt x="496" y="7845"/>
                          <a:pt x="503" y="7880"/>
                        </a:cubicBezTo>
                        <a:cubicBezTo>
                          <a:pt x="531" y="7985"/>
                          <a:pt x="545" y="8083"/>
                          <a:pt x="573" y="8187"/>
                        </a:cubicBezTo>
                        <a:cubicBezTo>
                          <a:pt x="580" y="8208"/>
                          <a:pt x="580" y="8229"/>
                          <a:pt x="594" y="8250"/>
                        </a:cubicBezTo>
                        <a:cubicBezTo>
                          <a:pt x="678" y="8628"/>
                          <a:pt x="775" y="9019"/>
                          <a:pt x="887" y="9557"/>
                        </a:cubicBezTo>
                        <a:cubicBezTo>
                          <a:pt x="887" y="9578"/>
                          <a:pt x="894" y="9585"/>
                          <a:pt x="894" y="9606"/>
                        </a:cubicBezTo>
                        <a:lnTo>
                          <a:pt x="894" y="9619"/>
                        </a:lnTo>
                        <a:cubicBezTo>
                          <a:pt x="908" y="9682"/>
                          <a:pt x="922" y="9745"/>
                          <a:pt x="929" y="9801"/>
                        </a:cubicBezTo>
                        <a:cubicBezTo>
                          <a:pt x="922" y="9836"/>
                          <a:pt x="922" y="9871"/>
                          <a:pt x="922" y="9906"/>
                        </a:cubicBezTo>
                        <a:lnTo>
                          <a:pt x="922" y="9969"/>
                        </a:lnTo>
                        <a:lnTo>
                          <a:pt x="922" y="9976"/>
                        </a:lnTo>
                        <a:cubicBezTo>
                          <a:pt x="908" y="10388"/>
                          <a:pt x="908" y="10800"/>
                          <a:pt x="915" y="11212"/>
                        </a:cubicBezTo>
                        <a:lnTo>
                          <a:pt x="915" y="11282"/>
                        </a:lnTo>
                        <a:cubicBezTo>
                          <a:pt x="915" y="11387"/>
                          <a:pt x="922" y="11492"/>
                          <a:pt x="922" y="11596"/>
                        </a:cubicBezTo>
                        <a:lnTo>
                          <a:pt x="922" y="11673"/>
                        </a:lnTo>
                        <a:cubicBezTo>
                          <a:pt x="943" y="12064"/>
                          <a:pt x="964" y="12442"/>
                          <a:pt x="992" y="12805"/>
                        </a:cubicBezTo>
                        <a:cubicBezTo>
                          <a:pt x="999" y="12833"/>
                          <a:pt x="999" y="12854"/>
                          <a:pt x="999" y="12875"/>
                        </a:cubicBezTo>
                        <a:cubicBezTo>
                          <a:pt x="1020" y="13063"/>
                          <a:pt x="1034" y="13238"/>
                          <a:pt x="1055" y="13412"/>
                        </a:cubicBezTo>
                        <a:lnTo>
                          <a:pt x="1055" y="13419"/>
                        </a:lnTo>
                        <a:cubicBezTo>
                          <a:pt x="1055" y="13447"/>
                          <a:pt x="1062" y="13468"/>
                          <a:pt x="1062" y="13496"/>
                        </a:cubicBezTo>
                        <a:cubicBezTo>
                          <a:pt x="1090" y="13762"/>
                          <a:pt x="1125" y="14006"/>
                          <a:pt x="1153" y="14230"/>
                        </a:cubicBezTo>
                        <a:cubicBezTo>
                          <a:pt x="1160" y="14258"/>
                          <a:pt x="1160" y="14293"/>
                          <a:pt x="1167" y="14328"/>
                        </a:cubicBezTo>
                        <a:cubicBezTo>
                          <a:pt x="1167" y="14341"/>
                          <a:pt x="1174" y="14369"/>
                          <a:pt x="1174" y="14390"/>
                        </a:cubicBezTo>
                        <a:cubicBezTo>
                          <a:pt x="1223" y="14691"/>
                          <a:pt x="1278" y="15033"/>
                          <a:pt x="1334" y="15368"/>
                        </a:cubicBezTo>
                        <a:cubicBezTo>
                          <a:pt x="1341" y="15389"/>
                          <a:pt x="1341" y="15424"/>
                          <a:pt x="1348" y="15452"/>
                        </a:cubicBezTo>
                        <a:lnTo>
                          <a:pt x="1404" y="15766"/>
                        </a:lnTo>
                        <a:cubicBezTo>
                          <a:pt x="1404" y="15787"/>
                          <a:pt x="1411" y="15808"/>
                          <a:pt x="1411" y="15829"/>
                        </a:cubicBezTo>
                        <a:cubicBezTo>
                          <a:pt x="1523" y="16430"/>
                          <a:pt x="1621" y="16940"/>
                          <a:pt x="1656" y="17080"/>
                        </a:cubicBezTo>
                        <a:cubicBezTo>
                          <a:pt x="1684" y="17094"/>
                          <a:pt x="1712" y="17101"/>
                          <a:pt x="1732" y="17122"/>
                        </a:cubicBezTo>
                        <a:cubicBezTo>
                          <a:pt x="1746" y="17122"/>
                          <a:pt x="1746" y="17129"/>
                          <a:pt x="1753" y="17129"/>
                        </a:cubicBezTo>
                        <a:cubicBezTo>
                          <a:pt x="1753" y="17136"/>
                          <a:pt x="1760" y="17136"/>
                          <a:pt x="1760" y="17136"/>
                        </a:cubicBezTo>
                        <a:cubicBezTo>
                          <a:pt x="1767" y="17136"/>
                          <a:pt x="1767" y="17150"/>
                          <a:pt x="1781" y="17150"/>
                        </a:cubicBezTo>
                        <a:cubicBezTo>
                          <a:pt x="1896" y="17201"/>
                          <a:pt x="2024" y="17226"/>
                          <a:pt x="2151" y="17226"/>
                        </a:cubicBezTo>
                        <a:cubicBezTo>
                          <a:pt x="2334" y="17226"/>
                          <a:pt x="2513" y="17175"/>
                          <a:pt x="2641" y="17080"/>
                        </a:cubicBezTo>
                        <a:cubicBezTo>
                          <a:pt x="2641" y="17010"/>
                          <a:pt x="2641" y="16891"/>
                          <a:pt x="2655" y="16765"/>
                        </a:cubicBezTo>
                        <a:lnTo>
                          <a:pt x="2655" y="16751"/>
                        </a:lnTo>
                        <a:lnTo>
                          <a:pt x="2655" y="16730"/>
                        </a:lnTo>
                        <a:lnTo>
                          <a:pt x="2655" y="16696"/>
                        </a:lnTo>
                        <a:cubicBezTo>
                          <a:pt x="2662" y="16563"/>
                          <a:pt x="2662" y="16416"/>
                          <a:pt x="2668" y="16248"/>
                        </a:cubicBezTo>
                        <a:lnTo>
                          <a:pt x="2668" y="16214"/>
                        </a:lnTo>
                        <a:lnTo>
                          <a:pt x="2668" y="16179"/>
                        </a:lnTo>
                        <a:cubicBezTo>
                          <a:pt x="2682" y="15878"/>
                          <a:pt x="2696" y="15529"/>
                          <a:pt x="2710" y="15145"/>
                        </a:cubicBezTo>
                        <a:lnTo>
                          <a:pt x="2710" y="15138"/>
                        </a:lnTo>
                        <a:lnTo>
                          <a:pt x="2710" y="15096"/>
                        </a:lnTo>
                        <a:lnTo>
                          <a:pt x="2710" y="15075"/>
                        </a:lnTo>
                        <a:cubicBezTo>
                          <a:pt x="2724" y="14886"/>
                          <a:pt x="2731" y="14705"/>
                          <a:pt x="2738" y="14502"/>
                        </a:cubicBezTo>
                        <a:lnTo>
                          <a:pt x="2738" y="14425"/>
                        </a:lnTo>
                        <a:cubicBezTo>
                          <a:pt x="2745" y="14132"/>
                          <a:pt x="2759" y="13839"/>
                          <a:pt x="2773" y="13531"/>
                        </a:cubicBezTo>
                        <a:lnTo>
                          <a:pt x="2773" y="13461"/>
                        </a:lnTo>
                        <a:cubicBezTo>
                          <a:pt x="2780" y="13224"/>
                          <a:pt x="2801" y="12993"/>
                          <a:pt x="2808" y="12749"/>
                        </a:cubicBezTo>
                        <a:lnTo>
                          <a:pt x="2808" y="12665"/>
                        </a:lnTo>
                        <a:cubicBezTo>
                          <a:pt x="2815" y="12421"/>
                          <a:pt x="2829" y="12176"/>
                          <a:pt x="2843" y="11932"/>
                        </a:cubicBezTo>
                        <a:lnTo>
                          <a:pt x="2843" y="11862"/>
                        </a:lnTo>
                        <a:cubicBezTo>
                          <a:pt x="2864" y="11561"/>
                          <a:pt x="2878" y="11261"/>
                          <a:pt x="2899" y="10975"/>
                        </a:cubicBezTo>
                        <a:cubicBezTo>
                          <a:pt x="2906" y="10947"/>
                          <a:pt x="2906" y="10919"/>
                          <a:pt x="2906" y="10891"/>
                        </a:cubicBezTo>
                        <a:cubicBezTo>
                          <a:pt x="2913" y="10709"/>
                          <a:pt x="2934" y="10528"/>
                          <a:pt x="2941" y="10353"/>
                        </a:cubicBezTo>
                        <a:cubicBezTo>
                          <a:pt x="2948" y="10325"/>
                          <a:pt x="2948" y="10311"/>
                          <a:pt x="2948" y="10283"/>
                        </a:cubicBezTo>
                        <a:cubicBezTo>
                          <a:pt x="2976" y="9843"/>
                          <a:pt x="3011" y="9452"/>
                          <a:pt x="3046" y="9137"/>
                        </a:cubicBezTo>
                        <a:cubicBezTo>
                          <a:pt x="3046" y="9103"/>
                          <a:pt x="3053" y="9075"/>
                          <a:pt x="3053" y="9054"/>
                        </a:cubicBezTo>
                        <a:cubicBezTo>
                          <a:pt x="3060" y="9012"/>
                          <a:pt x="3060" y="8956"/>
                          <a:pt x="3074" y="8914"/>
                        </a:cubicBezTo>
                        <a:cubicBezTo>
                          <a:pt x="3074" y="8879"/>
                          <a:pt x="3081" y="8844"/>
                          <a:pt x="3081" y="8809"/>
                        </a:cubicBezTo>
                        <a:lnTo>
                          <a:pt x="3081" y="8802"/>
                        </a:lnTo>
                        <a:lnTo>
                          <a:pt x="3081" y="8767"/>
                        </a:lnTo>
                        <a:lnTo>
                          <a:pt x="3081" y="8739"/>
                        </a:lnTo>
                        <a:cubicBezTo>
                          <a:pt x="3130" y="8313"/>
                          <a:pt x="3143" y="7838"/>
                          <a:pt x="3130" y="7342"/>
                        </a:cubicBezTo>
                        <a:lnTo>
                          <a:pt x="3130" y="7272"/>
                        </a:lnTo>
                        <a:lnTo>
                          <a:pt x="3130" y="7175"/>
                        </a:lnTo>
                        <a:lnTo>
                          <a:pt x="3130" y="7105"/>
                        </a:lnTo>
                        <a:lnTo>
                          <a:pt x="3130" y="7098"/>
                        </a:lnTo>
                        <a:cubicBezTo>
                          <a:pt x="3123" y="6972"/>
                          <a:pt x="3123" y="6853"/>
                          <a:pt x="3116" y="6728"/>
                        </a:cubicBezTo>
                        <a:cubicBezTo>
                          <a:pt x="3109" y="6637"/>
                          <a:pt x="3088" y="6253"/>
                          <a:pt x="3060" y="5736"/>
                        </a:cubicBezTo>
                        <a:lnTo>
                          <a:pt x="3060" y="5666"/>
                        </a:lnTo>
                        <a:cubicBezTo>
                          <a:pt x="3060" y="5589"/>
                          <a:pt x="3060" y="5498"/>
                          <a:pt x="3053" y="5414"/>
                        </a:cubicBezTo>
                        <a:lnTo>
                          <a:pt x="3053" y="5331"/>
                        </a:lnTo>
                        <a:cubicBezTo>
                          <a:pt x="3039" y="4960"/>
                          <a:pt x="3011" y="4541"/>
                          <a:pt x="2990" y="4136"/>
                        </a:cubicBezTo>
                        <a:lnTo>
                          <a:pt x="2990" y="4066"/>
                        </a:lnTo>
                        <a:cubicBezTo>
                          <a:pt x="2990" y="3920"/>
                          <a:pt x="2983" y="3780"/>
                          <a:pt x="2976" y="3640"/>
                        </a:cubicBezTo>
                        <a:lnTo>
                          <a:pt x="2976" y="3563"/>
                        </a:lnTo>
                        <a:cubicBezTo>
                          <a:pt x="2948" y="3158"/>
                          <a:pt x="2934" y="2802"/>
                          <a:pt x="2920" y="2529"/>
                        </a:cubicBezTo>
                        <a:lnTo>
                          <a:pt x="2920" y="2460"/>
                        </a:lnTo>
                        <a:cubicBezTo>
                          <a:pt x="2913" y="2257"/>
                          <a:pt x="2906" y="2117"/>
                          <a:pt x="2906" y="2068"/>
                        </a:cubicBezTo>
                        <a:lnTo>
                          <a:pt x="2906" y="1887"/>
                        </a:lnTo>
                        <a:lnTo>
                          <a:pt x="2906" y="1852"/>
                        </a:lnTo>
                        <a:lnTo>
                          <a:pt x="2906" y="1817"/>
                        </a:lnTo>
                        <a:cubicBezTo>
                          <a:pt x="2885" y="1552"/>
                          <a:pt x="2864" y="1237"/>
                          <a:pt x="2836" y="951"/>
                        </a:cubicBezTo>
                        <a:cubicBezTo>
                          <a:pt x="2836" y="923"/>
                          <a:pt x="2829" y="909"/>
                          <a:pt x="2829" y="881"/>
                        </a:cubicBezTo>
                        <a:cubicBezTo>
                          <a:pt x="2780" y="490"/>
                          <a:pt x="2745" y="141"/>
                          <a:pt x="2731" y="36"/>
                        </a:cubicBezTo>
                        <a:lnTo>
                          <a:pt x="2731" y="8"/>
                        </a:lnTo>
                        <a:lnTo>
                          <a:pt x="2731" y="1"/>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7"/>
                  <p:cNvSpPr/>
                  <p:nvPr/>
                </p:nvSpPr>
                <p:spPr>
                  <a:xfrm>
                    <a:off x="2017086" y="4051677"/>
                    <a:ext cx="80154" cy="16211"/>
                  </a:xfrm>
                  <a:custGeom>
                    <a:rect b="b" l="l" r="r" t="t"/>
                    <a:pathLst>
                      <a:path extrusionOk="0" h="234" w="1157">
                        <a:moveTo>
                          <a:pt x="1094" y="0"/>
                        </a:moveTo>
                        <a:cubicBezTo>
                          <a:pt x="1087" y="0"/>
                          <a:pt x="1080" y="2"/>
                          <a:pt x="1074" y="7"/>
                        </a:cubicBezTo>
                        <a:cubicBezTo>
                          <a:pt x="916" y="107"/>
                          <a:pt x="737" y="156"/>
                          <a:pt x="561" y="156"/>
                        </a:cubicBezTo>
                        <a:cubicBezTo>
                          <a:pt x="393" y="156"/>
                          <a:pt x="228" y="113"/>
                          <a:pt x="82" y="28"/>
                        </a:cubicBezTo>
                        <a:cubicBezTo>
                          <a:pt x="74" y="23"/>
                          <a:pt x="66" y="21"/>
                          <a:pt x="59" y="21"/>
                        </a:cubicBezTo>
                        <a:cubicBezTo>
                          <a:pt x="22" y="21"/>
                          <a:pt x="0" y="74"/>
                          <a:pt x="47" y="98"/>
                        </a:cubicBezTo>
                        <a:cubicBezTo>
                          <a:pt x="205" y="189"/>
                          <a:pt x="383" y="234"/>
                          <a:pt x="561" y="234"/>
                        </a:cubicBezTo>
                        <a:cubicBezTo>
                          <a:pt x="753" y="234"/>
                          <a:pt x="946" y="182"/>
                          <a:pt x="1116" y="77"/>
                        </a:cubicBezTo>
                        <a:cubicBezTo>
                          <a:pt x="1157" y="53"/>
                          <a:pt x="1129" y="0"/>
                          <a:pt x="1094"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37"/>
                  <p:cNvSpPr/>
                  <p:nvPr/>
                </p:nvSpPr>
                <p:spPr>
                  <a:xfrm>
                    <a:off x="2066550" y="2906380"/>
                    <a:ext cx="40527" cy="47247"/>
                  </a:xfrm>
                  <a:custGeom>
                    <a:rect b="b" l="l" r="r" t="t"/>
                    <a:pathLst>
                      <a:path extrusionOk="0" h="682" w="585">
                        <a:moveTo>
                          <a:pt x="44" y="0"/>
                        </a:moveTo>
                        <a:cubicBezTo>
                          <a:pt x="23" y="0"/>
                          <a:pt x="0" y="22"/>
                          <a:pt x="10" y="47"/>
                        </a:cubicBezTo>
                        <a:cubicBezTo>
                          <a:pt x="157" y="270"/>
                          <a:pt x="325" y="480"/>
                          <a:pt x="520" y="675"/>
                        </a:cubicBezTo>
                        <a:cubicBezTo>
                          <a:pt x="524" y="679"/>
                          <a:pt x="529" y="681"/>
                          <a:pt x="535" y="681"/>
                        </a:cubicBezTo>
                        <a:cubicBezTo>
                          <a:pt x="557" y="681"/>
                          <a:pt x="585" y="650"/>
                          <a:pt x="562" y="633"/>
                        </a:cubicBezTo>
                        <a:cubicBezTo>
                          <a:pt x="381" y="438"/>
                          <a:pt x="213" y="235"/>
                          <a:pt x="66" y="12"/>
                        </a:cubicBezTo>
                        <a:cubicBezTo>
                          <a:pt x="60" y="4"/>
                          <a:pt x="52" y="0"/>
                          <a:pt x="44"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37"/>
                  <p:cNvSpPr/>
                  <p:nvPr/>
                </p:nvSpPr>
                <p:spPr>
                  <a:xfrm>
                    <a:off x="1905413" y="3018194"/>
                    <a:ext cx="53136" cy="54660"/>
                  </a:xfrm>
                  <a:custGeom>
                    <a:rect b="b" l="l" r="r" t="t"/>
                    <a:pathLst>
                      <a:path extrusionOk="0" h="789" w="767">
                        <a:moveTo>
                          <a:pt x="726" y="0"/>
                        </a:moveTo>
                        <a:cubicBezTo>
                          <a:pt x="715" y="0"/>
                          <a:pt x="703" y="6"/>
                          <a:pt x="695" y="18"/>
                        </a:cubicBezTo>
                        <a:cubicBezTo>
                          <a:pt x="618" y="193"/>
                          <a:pt x="506" y="354"/>
                          <a:pt x="374" y="493"/>
                        </a:cubicBezTo>
                        <a:cubicBezTo>
                          <a:pt x="276" y="584"/>
                          <a:pt x="164" y="689"/>
                          <a:pt x="38" y="724"/>
                        </a:cubicBezTo>
                        <a:cubicBezTo>
                          <a:pt x="1" y="736"/>
                          <a:pt x="14" y="789"/>
                          <a:pt x="47" y="789"/>
                        </a:cubicBezTo>
                        <a:cubicBezTo>
                          <a:pt x="51" y="789"/>
                          <a:pt x="55" y="788"/>
                          <a:pt x="59" y="787"/>
                        </a:cubicBezTo>
                        <a:cubicBezTo>
                          <a:pt x="199" y="745"/>
                          <a:pt x="318" y="640"/>
                          <a:pt x="416" y="535"/>
                        </a:cubicBezTo>
                        <a:cubicBezTo>
                          <a:pt x="555" y="395"/>
                          <a:pt x="681" y="221"/>
                          <a:pt x="758" y="39"/>
                        </a:cubicBezTo>
                        <a:cubicBezTo>
                          <a:pt x="767" y="17"/>
                          <a:pt x="747" y="0"/>
                          <a:pt x="726"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37"/>
                  <p:cNvSpPr/>
                  <p:nvPr/>
                </p:nvSpPr>
                <p:spPr>
                  <a:xfrm>
                    <a:off x="2066411" y="3528632"/>
                    <a:ext cx="57639" cy="11985"/>
                  </a:xfrm>
                  <a:custGeom>
                    <a:rect b="b" l="l" r="r" t="t"/>
                    <a:pathLst>
                      <a:path extrusionOk="0" h="173" w="832">
                        <a:moveTo>
                          <a:pt x="795" y="1"/>
                        </a:moveTo>
                        <a:cubicBezTo>
                          <a:pt x="790" y="1"/>
                          <a:pt x="786" y="2"/>
                          <a:pt x="781" y="6"/>
                        </a:cubicBezTo>
                        <a:cubicBezTo>
                          <a:pt x="661" y="83"/>
                          <a:pt x="521" y="122"/>
                          <a:pt x="380" y="122"/>
                        </a:cubicBezTo>
                        <a:cubicBezTo>
                          <a:pt x="267" y="122"/>
                          <a:pt x="153" y="97"/>
                          <a:pt x="47" y="48"/>
                        </a:cubicBezTo>
                        <a:cubicBezTo>
                          <a:pt x="45" y="47"/>
                          <a:pt x="43" y="47"/>
                          <a:pt x="41" y="47"/>
                        </a:cubicBezTo>
                        <a:cubicBezTo>
                          <a:pt x="16" y="47"/>
                          <a:pt x="0" y="83"/>
                          <a:pt x="19" y="90"/>
                        </a:cubicBezTo>
                        <a:cubicBezTo>
                          <a:pt x="134" y="145"/>
                          <a:pt x="255" y="172"/>
                          <a:pt x="375" y="172"/>
                        </a:cubicBezTo>
                        <a:cubicBezTo>
                          <a:pt x="527" y="172"/>
                          <a:pt x="676" y="129"/>
                          <a:pt x="809" y="48"/>
                        </a:cubicBezTo>
                        <a:cubicBezTo>
                          <a:pt x="832" y="36"/>
                          <a:pt x="817" y="1"/>
                          <a:pt x="795"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37"/>
                  <p:cNvSpPr/>
                  <p:nvPr/>
                </p:nvSpPr>
                <p:spPr>
                  <a:xfrm>
                    <a:off x="1622073" y="2818120"/>
                    <a:ext cx="188296" cy="1243531"/>
                  </a:xfrm>
                  <a:custGeom>
                    <a:rect b="b" l="l" r="r" t="t"/>
                    <a:pathLst>
                      <a:path extrusionOk="0" h="17950" w="2718">
                        <a:moveTo>
                          <a:pt x="2654" y="0"/>
                        </a:moveTo>
                        <a:cubicBezTo>
                          <a:pt x="2647" y="21"/>
                          <a:pt x="2626" y="42"/>
                          <a:pt x="2620" y="63"/>
                        </a:cubicBezTo>
                        <a:cubicBezTo>
                          <a:pt x="2033" y="1055"/>
                          <a:pt x="1593" y="2124"/>
                          <a:pt x="1334" y="3249"/>
                        </a:cubicBezTo>
                        <a:cubicBezTo>
                          <a:pt x="1111" y="4247"/>
                          <a:pt x="1048" y="5267"/>
                          <a:pt x="1041" y="6287"/>
                        </a:cubicBezTo>
                        <a:cubicBezTo>
                          <a:pt x="1034" y="6769"/>
                          <a:pt x="1041" y="7237"/>
                          <a:pt x="1048" y="7719"/>
                        </a:cubicBezTo>
                        <a:cubicBezTo>
                          <a:pt x="1048" y="8355"/>
                          <a:pt x="1055" y="9004"/>
                          <a:pt x="985" y="9633"/>
                        </a:cubicBezTo>
                        <a:cubicBezTo>
                          <a:pt x="908" y="10311"/>
                          <a:pt x="699" y="10967"/>
                          <a:pt x="552" y="11638"/>
                        </a:cubicBezTo>
                        <a:cubicBezTo>
                          <a:pt x="412" y="12287"/>
                          <a:pt x="300" y="12930"/>
                          <a:pt x="210" y="13587"/>
                        </a:cubicBezTo>
                        <a:cubicBezTo>
                          <a:pt x="42" y="14844"/>
                          <a:pt x="0" y="16129"/>
                          <a:pt x="28" y="17415"/>
                        </a:cubicBezTo>
                        <a:cubicBezTo>
                          <a:pt x="28" y="17589"/>
                          <a:pt x="35" y="17750"/>
                          <a:pt x="42" y="17925"/>
                        </a:cubicBezTo>
                        <a:cubicBezTo>
                          <a:pt x="42" y="17941"/>
                          <a:pt x="56" y="17950"/>
                          <a:pt x="71" y="17950"/>
                        </a:cubicBezTo>
                        <a:cubicBezTo>
                          <a:pt x="88" y="17950"/>
                          <a:pt x="105" y="17939"/>
                          <a:pt x="105" y="17918"/>
                        </a:cubicBezTo>
                        <a:cubicBezTo>
                          <a:pt x="63" y="16618"/>
                          <a:pt x="77" y="15319"/>
                          <a:pt x="217" y="14013"/>
                        </a:cubicBezTo>
                        <a:cubicBezTo>
                          <a:pt x="286" y="13377"/>
                          <a:pt x="384" y="12748"/>
                          <a:pt x="510" y="12120"/>
                        </a:cubicBezTo>
                        <a:cubicBezTo>
                          <a:pt x="636" y="11456"/>
                          <a:pt x="817" y="10814"/>
                          <a:pt x="964" y="10150"/>
                        </a:cubicBezTo>
                        <a:cubicBezTo>
                          <a:pt x="1090" y="9486"/>
                          <a:pt x="1111" y="8823"/>
                          <a:pt x="1111" y="8145"/>
                        </a:cubicBezTo>
                        <a:cubicBezTo>
                          <a:pt x="1111" y="7670"/>
                          <a:pt x="1104" y="7188"/>
                          <a:pt x="1104" y="6706"/>
                        </a:cubicBezTo>
                        <a:cubicBezTo>
                          <a:pt x="1104" y="5714"/>
                          <a:pt x="1139" y="4708"/>
                          <a:pt x="1313" y="3724"/>
                        </a:cubicBezTo>
                        <a:cubicBezTo>
                          <a:pt x="1523" y="2571"/>
                          <a:pt x="1921" y="1460"/>
                          <a:pt x="2480" y="427"/>
                        </a:cubicBezTo>
                        <a:cubicBezTo>
                          <a:pt x="2543" y="315"/>
                          <a:pt x="2613" y="196"/>
                          <a:pt x="2682" y="77"/>
                        </a:cubicBezTo>
                        <a:cubicBezTo>
                          <a:pt x="2689" y="63"/>
                          <a:pt x="2710" y="35"/>
                          <a:pt x="2717" y="21"/>
                        </a:cubicBezTo>
                        <a:cubicBezTo>
                          <a:pt x="2696" y="7"/>
                          <a:pt x="2675" y="7"/>
                          <a:pt x="2654"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37"/>
                  <p:cNvSpPr/>
                  <p:nvPr/>
                </p:nvSpPr>
                <p:spPr>
                  <a:xfrm>
                    <a:off x="1921347" y="3064056"/>
                    <a:ext cx="116940" cy="1000644"/>
                  </a:xfrm>
                  <a:custGeom>
                    <a:rect b="b" l="l" r="r" t="t"/>
                    <a:pathLst>
                      <a:path extrusionOk="0" h="14444" w="1688">
                        <a:moveTo>
                          <a:pt x="32" y="0"/>
                        </a:moveTo>
                        <a:cubicBezTo>
                          <a:pt x="15" y="0"/>
                          <a:pt x="0" y="11"/>
                          <a:pt x="4" y="34"/>
                        </a:cubicBezTo>
                        <a:cubicBezTo>
                          <a:pt x="74" y="1871"/>
                          <a:pt x="283" y="3722"/>
                          <a:pt x="716" y="5524"/>
                        </a:cubicBezTo>
                        <a:cubicBezTo>
                          <a:pt x="842" y="6027"/>
                          <a:pt x="1017" y="6537"/>
                          <a:pt x="1122" y="7040"/>
                        </a:cubicBezTo>
                        <a:cubicBezTo>
                          <a:pt x="1233" y="7557"/>
                          <a:pt x="1198" y="8088"/>
                          <a:pt x="1184" y="8612"/>
                        </a:cubicBezTo>
                        <a:cubicBezTo>
                          <a:pt x="1129" y="9660"/>
                          <a:pt x="1156" y="10707"/>
                          <a:pt x="1275" y="11748"/>
                        </a:cubicBezTo>
                        <a:cubicBezTo>
                          <a:pt x="1338" y="12237"/>
                          <a:pt x="1429" y="12719"/>
                          <a:pt x="1478" y="13208"/>
                        </a:cubicBezTo>
                        <a:cubicBezTo>
                          <a:pt x="1520" y="13606"/>
                          <a:pt x="1569" y="14011"/>
                          <a:pt x="1624" y="14423"/>
                        </a:cubicBezTo>
                        <a:cubicBezTo>
                          <a:pt x="1630" y="14437"/>
                          <a:pt x="1641" y="14443"/>
                          <a:pt x="1652" y="14443"/>
                        </a:cubicBezTo>
                        <a:cubicBezTo>
                          <a:pt x="1669" y="14443"/>
                          <a:pt x="1687" y="14428"/>
                          <a:pt x="1687" y="14402"/>
                        </a:cubicBezTo>
                        <a:cubicBezTo>
                          <a:pt x="1624" y="14039"/>
                          <a:pt x="1583" y="13662"/>
                          <a:pt x="1548" y="13292"/>
                        </a:cubicBezTo>
                        <a:cubicBezTo>
                          <a:pt x="1506" y="12894"/>
                          <a:pt x="1443" y="12503"/>
                          <a:pt x="1394" y="12097"/>
                        </a:cubicBezTo>
                        <a:cubicBezTo>
                          <a:pt x="1240" y="11050"/>
                          <a:pt x="1205" y="9995"/>
                          <a:pt x="1233" y="8940"/>
                        </a:cubicBezTo>
                        <a:cubicBezTo>
                          <a:pt x="1254" y="8416"/>
                          <a:pt x="1310" y="7892"/>
                          <a:pt x="1240" y="7368"/>
                        </a:cubicBezTo>
                        <a:cubicBezTo>
                          <a:pt x="1184" y="6865"/>
                          <a:pt x="1017" y="6397"/>
                          <a:pt x="884" y="5915"/>
                        </a:cubicBezTo>
                        <a:cubicBezTo>
                          <a:pt x="626" y="4931"/>
                          <a:pt x="430" y="3925"/>
                          <a:pt x="297" y="2912"/>
                        </a:cubicBezTo>
                        <a:cubicBezTo>
                          <a:pt x="172" y="1955"/>
                          <a:pt x="102" y="991"/>
                          <a:pt x="67" y="20"/>
                        </a:cubicBezTo>
                        <a:cubicBezTo>
                          <a:pt x="60" y="7"/>
                          <a:pt x="46" y="0"/>
                          <a:pt x="32"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7"/>
                  <p:cNvSpPr/>
                  <p:nvPr/>
                </p:nvSpPr>
                <p:spPr>
                  <a:xfrm>
                    <a:off x="1750303" y="2886705"/>
                    <a:ext cx="79600" cy="88883"/>
                  </a:xfrm>
                  <a:custGeom>
                    <a:rect b="b" l="l" r="r" t="t"/>
                    <a:pathLst>
                      <a:path extrusionOk="0" h="1283" w="1149">
                        <a:moveTo>
                          <a:pt x="1109" y="0"/>
                        </a:moveTo>
                        <a:cubicBezTo>
                          <a:pt x="1099" y="0"/>
                          <a:pt x="1090" y="5"/>
                          <a:pt x="1083" y="16"/>
                        </a:cubicBezTo>
                        <a:cubicBezTo>
                          <a:pt x="838" y="498"/>
                          <a:pt x="475" y="917"/>
                          <a:pt x="28" y="1232"/>
                        </a:cubicBezTo>
                        <a:cubicBezTo>
                          <a:pt x="1" y="1248"/>
                          <a:pt x="21" y="1282"/>
                          <a:pt x="44" y="1282"/>
                        </a:cubicBezTo>
                        <a:cubicBezTo>
                          <a:pt x="50" y="1282"/>
                          <a:pt x="57" y="1280"/>
                          <a:pt x="63" y="1274"/>
                        </a:cubicBezTo>
                        <a:cubicBezTo>
                          <a:pt x="517" y="959"/>
                          <a:pt x="880" y="533"/>
                          <a:pt x="1139" y="44"/>
                        </a:cubicBezTo>
                        <a:cubicBezTo>
                          <a:pt x="1148" y="21"/>
                          <a:pt x="1129" y="0"/>
                          <a:pt x="1109"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7"/>
                  <p:cNvSpPr/>
                  <p:nvPr/>
                </p:nvSpPr>
                <p:spPr>
                  <a:xfrm>
                    <a:off x="1775381" y="2273806"/>
                    <a:ext cx="186911" cy="132251"/>
                  </a:xfrm>
                  <a:custGeom>
                    <a:rect b="b" l="l" r="r" t="t"/>
                    <a:pathLst>
                      <a:path extrusionOk="0" h="1909" w="2698">
                        <a:moveTo>
                          <a:pt x="73" y="1"/>
                        </a:moveTo>
                        <a:cubicBezTo>
                          <a:pt x="39" y="1"/>
                          <a:pt x="0" y="40"/>
                          <a:pt x="29" y="69"/>
                        </a:cubicBezTo>
                        <a:cubicBezTo>
                          <a:pt x="448" y="600"/>
                          <a:pt x="637" y="1319"/>
                          <a:pt x="1238" y="1689"/>
                        </a:cubicBezTo>
                        <a:cubicBezTo>
                          <a:pt x="1445" y="1824"/>
                          <a:pt x="1696" y="1909"/>
                          <a:pt x="1949" y="1909"/>
                        </a:cubicBezTo>
                        <a:cubicBezTo>
                          <a:pt x="2013" y="1909"/>
                          <a:pt x="2076" y="1903"/>
                          <a:pt x="2139" y="1892"/>
                        </a:cubicBezTo>
                        <a:cubicBezTo>
                          <a:pt x="2279" y="1864"/>
                          <a:pt x="2418" y="1815"/>
                          <a:pt x="2523" y="1717"/>
                        </a:cubicBezTo>
                        <a:cubicBezTo>
                          <a:pt x="2628" y="1620"/>
                          <a:pt x="2670" y="1494"/>
                          <a:pt x="2677" y="1340"/>
                        </a:cubicBezTo>
                        <a:cubicBezTo>
                          <a:pt x="2698" y="942"/>
                          <a:pt x="2593" y="516"/>
                          <a:pt x="2460" y="139"/>
                        </a:cubicBezTo>
                        <a:cubicBezTo>
                          <a:pt x="2452" y="122"/>
                          <a:pt x="2435" y="114"/>
                          <a:pt x="2420" y="114"/>
                        </a:cubicBezTo>
                        <a:cubicBezTo>
                          <a:pt x="2397" y="114"/>
                          <a:pt x="2378" y="131"/>
                          <a:pt x="2390" y="160"/>
                        </a:cubicBezTo>
                        <a:cubicBezTo>
                          <a:pt x="2495" y="481"/>
                          <a:pt x="2572" y="809"/>
                          <a:pt x="2600" y="1145"/>
                        </a:cubicBezTo>
                        <a:cubicBezTo>
                          <a:pt x="2607" y="1291"/>
                          <a:pt x="2628" y="1466"/>
                          <a:pt x="2530" y="1599"/>
                        </a:cubicBezTo>
                        <a:cubicBezTo>
                          <a:pt x="2439" y="1717"/>
                          <a:pt x="2279" y="1787"/>
                          <a:pt x="2139" y="1815"/>
                        </a:cubicBezTo>
                        <a:cubicBezTo>
                          <a:pt x="2083" y="1824"/>
                          <a:pt x="2027" y="1828"/>
                          <a:pt x="1970" y="1828"/>
                        </a:cubicBezTo>
                        <a:cubicBezTo>
                          <a:pt x="1717" y="1828"/>
                          <a:pt x="1462" y="1742"/>
                          <a:pt x="1245" y="1599"/>
                        </a:cubicBezTo>
                        <a:cubicBezTo>
                          <a:pt x="993" y="1424"/>
                          <a:pt x="798" y="1166"/>
                          <a:pt x="644" y="907"/>
                        </a:cubicBezTo>
                        <a:cubicBezTo>
                          <a:pt x="462" y="600"/>
                          <a:pt x="309" y="285"/>
                          <a:pt x="92" y="6"/>
                        </a:cubicBezTo>
                        <a:cubicBezTo>
                          <a:pt x="86" y="3"/>
                          <a:pt x="80" y="1"/>
                          <a:pt x="73"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7"/>
                  <p:cNvSpPr/>
                  <p:nvPr/>
                </p:nvSpPr>
                <p:spPr>
                  <a:xfrm>
                    <a:off x="1738041" y="2475820"/>
                    <a:ext cx="101838" cy="348812"/>
                  </a:xfrm>
                  <a:custGeom>
                    <a:rect b="b" l="l" r="r" t="t"/>
                    <a:pathLst>
                      <a:path extrusionOk="0" h="5035" w="1470">
                        <a:moveTo>
                          <a:pt x="48" y="1"/>
                        </a:moveTo>
                        <a:cubicBezTo>
                          <a:pt x="22" y="1"/>
                          <a:pt x="0" y="32"/>
                          <a:pt x="16" y="59"/>
                        </a:cubicBezTo>
                        <a:cubicBezTo>
                          <a:pt x="1127" y="1414"/>
                          <a:pt x="1469" y="3335"/>
                          <a:pt x="897" y="4990"/>
                        </a:cubicBezTo>
                        <a:cubicBezTo>
                          <a:pt x="885" y="5018"/>
                          <a:pt x="902" y="5035"/>
                          <a:pt x="923" y="5035"/>
                        </a:cubicBezTo>
                        <a:cubicBezTo>
                          <a:pt x="939" y="5035"/>
                          <a:pt x="957" y="5025"/>
                          <a:pt x="966" y="5004"/>
                        </a:cubicBezTo>
                        <a:cubicBezTo>
                          <a:pt x="1099" y="4620"/>
                          <a:pt x="1190" y="4215"/>
                          <a:pt x="1225" y="3810"/>
                        </a:cubicBezTo>
                        <a:cubicBezTo>
                          <a:pt x="1344" y="2455"/>
                          <a:pt x="939" y="1065"/>
                          <a:pt x="72" y="10"/>
                        </a:cubicBezTo>
                        <a:cubicBezTo>
                          <a:pt x="64" y="3"/>
                          <a:pt x="56" y="1"/>
                          <a:pt x="48"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37"/>
                  <p:cNvSpPr/>
                  <p:nvPr/>
                </p:nvSpPr>
                <p:spPr>
                  <a:xfrm>
                    <a:off x="1951066" y="2106778"/>
                    <a:ext cx="38241" cy="51750"/>
                  </a:xfrm>
                  <a:custGeom>
                    <a:rect b="b" l="l" r="r" t="t"/>
                    <a:pathLst>
                      <a:path extrusionOk="0" h="747" w="552">
                        <a:moveTo>
                          <a:pt x="350" y="0"/>
                        </a:moveTo>
                        <a:cubicBezTo>
                          <a:pt x="350" y="0"/>
                          <a:pt x="1" y="692"/>
                          <a:pt x="218" y="741"/>
                        </a:cubicBezTo>
                        <a:cubicBezTo>
                          <a:pt x="233" y="745"/>
                          <a:pt x="247" y="747"/>
                          <a:pt x="262" y="747"/>
                        </a:cubicBezTo>
                        <a:cubicBezTo>
                          <a:pt x="445" y="747"/>
                          <a:pt x="551" y="432"/>
                          <a:pt x="532" y="238"/>
                        </a:cubicBezTo>
                        <a:cubicBezTo>
                          <a:pt x="518" y="28"/>
                          <a:pt x="350" y="0"/>
                          <a:pt x="350"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7"/>
                  <p:cNvSpPr/>
                  <p:nvPr/>
                </p:nvSpPr>
                <p:spPr>
                  <a:xfrm>
                    <a:off x="1950165" y="2142941"/>
                    <a:ext cx="42606" cy="40874"/>
                  </a:xfrm>
                  <a:custGeom>
                    <a:rect b="b" l="l" r="r" t="t"/>
                    <a:pathLst>
                      <a:path extrusionOk="0" h="590" w="615">
                        <a:moveTo>
                          <a:pt x="289" y="90"/>
                        </a:moveTo>
                        <a:cubicBezTo>
                          <a:pt x="300" y="90"/>
                          <a:pt x="310" y="91"/>
                          <a:pt x="321" y="93"/>
                        </a:cubicBezTo>
                        <a:cubicBezTo>
                          <a:pt x="433" y="100"/>
                          <a:pt x="510" y="205"/>
                          <a:pt x="503" y="316"/>
                        </a:cubicBezTo>
                        <a:cubicBezTo>
                          <a:pt x="496" y="423"/>
                          <a:pt x="400" y="498"/>
                          <a:pt x="294" y="498"/>
                        </a:cubicBezTo>
                        <a:cubicBezTo>
                          <a:pt x="289" y="498"/>
                          <a:pt x="284" y="498"/>
                          <a:pt x="279" y="498"/>
                        </a:cubicBezTo>
                        <a:cubicBezTo>
                          <a:pt x="161" y="491"/>
                          <a:pt x="84" y="386"/>
                          <a:pt x="91" y="274"/>
                        </a:cubicBezTo>
                        <a:cubicBezTo>
                          <a:pt x="110" y="174"/>
                          <a:pt x="191" y="90"/>
                          <a:pt x="289" y="90"/>
                        </a:cubicBezTo>
                        <a:close/>
                        <a:moveTo>
                          <a:pt x="310" y="1"/>
                        </a:moveTo>
                        <a:cubicBezTo>
                          <a:pt x="160" y="1"/>
                          <a:pt x="34" y="115"/>
                          <a:pt x="14" y="267"/>
                        </a:cubicBezTo>
                        <a:cubicBezTo>
                          <a:pt x="0" y="421"/>
                          <a:pt x="112" y="568"/>
                          <a:pt x="279" y="589"/>
                        </a:cubicBezTo>
                        <a:cubicBezTo>
                          <a:pt x="288" y="590"/>
                          <a:pt x="297" y="590"/>
                          <a:pt x="305" y="590"/>
                        </a:cubicBezTo>
                        <a:cubicBezTo>
                          <a:pt x="455" y="590"/>
                          <a:pt x="581" y="475"/>
                          <a:pt x="601" y="323"/>
                        </a:cubicBezTo>
                        <a:cubicBezTo>
                          <a:pt x="615" y="163"/>
                          <a:pt x="496" y="23"/>
                          <a:pt x="335" y="2"/>
                        </a:cubicBezTo>
                        <a:cubicBezTo>
                          <a:pt x="327" y="1"/>
                          <a:pt x="318" y="1"/>
                          <a:pt x="310"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7"/>
                  <p:cNvSpPr/>
                  <p:nvPr/>
                </p:nvSpPr>
                <p:spPr>
                  <a:xfrm>
                    <a:off x="1928343" y="2218038"/>
                    <a:ext cx="69" cy="69"/>
                  </a:xfrm>
                  <a:custGeom>
                    <a:rect b="b" l="l" r="r" t="t"/>
                    <a:pathLst>
                      <a:path extrusionOk="0" h="1" w="1">
                        <a:moveTo>
                          <a:pt x="1" y="1"/>
                        </a:moveTo>
                        <a:lnTo>
                          <a:pt x="1" y="1"/>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37"/>
                  <p:cNvSpPr/>
                  <p:nvPr/>
                </p:nvSpPr>
                <p:spPr>
                  <a:xfrm>
                    <a:off x="1805932" y="2152709"/>
                    <a:ext cx="122483" cy="149570"/>
                  </a:xfrm>
                  <a:custGeom>
                    <a:rect b="b" l="l" r="r" t="t"/>
                    <a:pathLst>
                      <a:path extrusionOk="0" h="2159" w="1768">
                        <a:moveTo>
                          <a:pt x="385" y="1"/>
                        </a:moveTo>
                        <a:lnTo>
                          <a:pt x="378" y="36"/>
                        </a:lnTo>
                        <a:lnTo>
                          <a:pt x="385" y="140"/>
                        </a:lnTo>
                        <a:cubicBezTo>
                          <a:pt x="406" y="622"/>
                          <a:pt x="245" y="1000"/>
                          <a:pt x="0" y="1510"/>
                        </a:cubicBezTo>
                        <a:cubicBezTo>
                          <a:pt x="0" y="1510"/>
                          <a:pt x="245" y="1992"/>
                          <a:pt x="860" y="2117"/>
                        </a:cubicBezTo>
                        <a:cubicBezTo>
                          <a:pt x="1007" y="2146"/>
                          <a:pt x="1130" y="2158"/>
                          <a:pt x="1233" y="2158"/>
                        </a:cubicBezTo>
                        <a:cubicBezTo>
                          <a:pt x="1673" y="2158"/>
                          <a:pt x="1747" y="1943"/>
                          <a:pt x="1747" y="1943"/>
                        </a:cubicBezTo>
                        <a:cubicBezTo>
                          <a:pt x="1719" y="1838"/>
                          <a:pt x="1705" y="1719"/>
                          <a:pt x="1705" y="1607"/>
                        </a:cubicBezTo>
                        <a:lnTo>
                          <a:pt x="1705" y="1475"/>
                        </a:lnTo>
                        <a:cubicBezTo>
                          <a:pt x="1712" y="1356"/>
                          <a:pt x="1733" y="1216"/>
                          <a:pt x="1747" y="1056"/>
                        </a:cubicBezTo>
                        <a:cubicBezTo>
                          <a:pt x="1754" y="1021"/>
                          <a:pt x="1754" y="979"/>
                          <a:pt x="1768" y="944"/>
                        </a:cubicBezTo>
                        <a:lnTo>
                          <a:pt x="1768" y="937"/>
                        </a:lnTo>
                        <a:cubicBezTo>
                          <a:pt x="1230" y="776"/>
                          <a:pt x="797" y="511"/>
                          <a:pt x="517" y="92"/>
                        </a:cubicBezTo>
                        <a:lnTo>
                          <a:pt x="441" y="36"/>
                        </a:lnTo>
                        <a:lnTo>
                          <a:pt x="385" y="1"/>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37"/>
                  <p:cNvSpPr/>
                  <p:nvPr/>
                </p:nvSpPr>
                <p:spPr>
                  <a:xfrm>
                    <a:off x="1865925" y="2190465"/>
                    <a:ext cx="61518" cy="65398"/>
                  </a:xfrm>
                  <a:custGeom>
                    <a:rect b="b" l="l" r="r" t="t"/>
                    <a:pathLst>
                      <a:path extrusionOk="0" h="944" w="888">
                        <a:moveTo>
                          <a:pt x="1" y="1"/>
                        </a:moveTo>
                        <a:lnTo>
                          <a:pt x="1" y="1"/>
                        </a:lnTo>
                        <a:cubicBezTo>
                          <a:pt x="98" y="266"/>
                          <a:pt x="343" y="741"/>
                          <a:pt x="832" y="944"/>
                        </a:cubicBezTo>
                        <a:cubicBezTo>
                          <a:pt x="839" y="818"/>
                          <a:pt x="853" y="678"/>
                          <a:pt x="874" y="524"/>
                        </a:cubicBezTo>
                        <a:cubicBezTo>
                          <a:pt x="881" y="490"/>
                          <a:pt x="881" y="441"/>
                          <a:pt x="888" y="406"/>
                        </a:cubicBezTo>
                        <a:lnTo>
                          <a:pt x="853" y="406"/>
                        </a:lnTo>
                        <a:cubicBezTo>
                          <a:pt x="566" y="406"/>
                          <a:pt x="252" y="231"/>
                          <a:pt x="1"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7"/>
                  <p:cNvSpPr/>
                  <p:nvPr/>
                </p:nvSpPr>
                <p:spPr>
                  <a:xfrm>
                    <a:off x="1787990" y="1989491"/>
                    <a:ext cx="211089" cy="231456"/>
                  </a:xfrm>
                  <a:custGeom>
                    <a:rect b="b" l="l" r="r" t="t"/>
                    <a:pathLst>
                      <a:path extrusionOk="0" h="3341" w="3047">
                        <a:moveTo>
                          <a:pt x="1305" y="1"/>
                        </a:moveTo>
                        <a:cubicBezTo>
                          <a:pt x="563" y="1"/>
                          <a:pt x="304" y="516"/>
                          <a:pt x="197" y="813"/>
                        </a:cubicBezTo>
                        <a:cubicBezTo>
                          <a:pt x="183" y="876"/>
                          <a:pt x="148" y="1232"/>
                          <a:pt x="197" y="1295"/>
                        </a:cubicBezTo>
                        <a:cubicBezTo>
                          <a:pt x="85" y="1330"/>
                          <a:pt x="43" y="1442"/>
                          <a:pt x="36" y="1546"/>
                        </a:cubicBezTo>
                        <a:cubicBezTo>
                          <a:pt x="1" y="1840"/>
                          <a:pt x="197" y="2224"/>
                          <a:pt x="581" y="2287"/>
                        </a:cubicBezTo>
                        <a:lnTo>
                          <a:pt x="595" y="2287"/>
                        </a:lnTo>
                        <a:cubicBezTo>
                          <a:pt x="595" y="2308"/>
                          <a:pt x="602" y="2322"/>
                          <a:pt x="609" y="2343"/>
                        </a:cubicBezTo>
                        <a:cubicBezTo>
                          <a:pt x="609" y="2350"/>
                          <a:pt x="616" y="2357"/>
                          <a:pt x="616" y="2364"/>
                        </a:cubicBezTo>
                        <a:cubicBezTo>
                          <a:pt x="790" y="2888"/>
                          <a:pt x="1475" y="3272"/>
                          <a:pt x="1859" y="3335"/>
                        </a:cubicBezTo>
                        <a:cubicBezTo>
                          <a:pt x="1906" y="3339"/>
                          <a:pt x="1948" y="3341"/>
                          <a:pt x="1983" y="3341"/>
                        </a:cubicBezTo>
                        <a:cubicBezTo>
                          <a:pt x="2055" y="3341"/>
                          <a:pt x="2104" y="3335"/>
                          <a:pt x="2118" y="3335"/>
                        </a:cubicBezTo>
                        <a:cubicBezTo>
                          <a:pt x="2537" y="3300"/>
                          <a:pt x="2676" y="2755"/>
                          <a:pt x="2669" y="2322"/>
                        </a:cubicBezTo>
                        <a:cubicBezTo>
                          <a:pt x="2669" y="2259"/>
                          <a:pt x="2662" y="2196"/>
                          <a:pt x="2648" y="2147"/>
                        </a:cubicBezTo>
                        <a:lnTo>
                          <a:pt x="2648" y="2140"/>
                        </a:lnTo>
                        <a:cubicBezTo>
                          <a:pt x="2648" y="2140"/>
                          <a:pt x="2865" y="1560"/>
                          <a:pt x="2921" y="1316"/>
                        </a:cubicBezTo>
                        <a:cubicBezTo>
                          <a:pt x="3047" y="827"/>
                          <a:pt x="2816" y="289"/>
                          <a:pt x="1740" y="52"/>
                        </a:cubicBezTo>
                        <a:cubicBezTo>
                          <a:pt x="1579" y="16"/>
                          <a:pt x="1435" y="1"/>
                          <a:pt x="1305"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7"/>
                  <p:cNvSpPr/>
                  <p:nvPr/>
                </p:nvSpPr>
                <p:spPr>
                  <a:xfrm>
                    <a:off x="1952521" y="2113498"/>
                    <a:ext cx="13648" cy="19952"/>
                  </a:xfrm>
                  <a:custGeom>
                    <a:rect b="b" l="l" r="r" t="t"/>
                    <a:pathLst>
                      <a:path extrusionOk="0" h="288" w="197">
                        <a:moveTo>
                          <a:pt x="134" y="0"/>
                        </a:moveTo>
                        <a:cubicBezTo>
                          <a:pt x="99" y="0"/>
                          <a:pt x="48" y="48"/>
                          <a:pt x="22" y="120"/>
                        </a:cubicBezTo>
                        <a:cubicBezTo>
                          <a:pt x="1" y="204"/>
                          <a:pt x="15" y="280"/>
                          <a:pt x="57" y="287"/>
                        </a:cubicBezTo>
                        <a:cubicBezTo>
                          <a:pt x="59" y="288"/>
                          <a:pt x="61" y="288"/>
                          <a:pt x="64" y="288"/>
                        </a:cubicBezTo>
                        <a:cubicBezTo>
                          <a:pt x="99" y="288"/>
                          <a:pt x="149" y="241"/>
                          <a:pt x="176" y="169"/>
                        </a:cubicBezTo>
                        <a:cubicBezTo>
                          <a:pt x="197" y="85"/>
                          <a:pt x="183" y="8"/>
                          <a:pt x="141" y="1"/>
                        </a:cubicBezTo>
                        <a:cubicBezTo>
                          <a:pt x="138" y="0"/>
                          <a:pt x="136" y="0"/>
                          <a:pt x="134"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7"/>
                  <p:cNvSpPr/>
                  <p:nvPr/>
                </p:nvSpPr>
                <p:spPr>
                  <a:xfrm>
                    <a:off x="1945801" y="2111974"/>
                    <a:ext cx="27642" cy="9214"/>
                  </a:xfrm>
                  <a:custGeom>
                    <a:rect b="b" l="l" r="r" t="t"/>
                    <a:pathLst>
                      <a:path extrusionOk="0" h="133" w="399">
                        <a:moveTo>
                          <a:pt x="175" y="0"/>
                        </a:moveTo>
                        <a:cubicBezTo>
                          <a:pt x="91" y="0"/>
                          <a:pt x="22" y="30"/>
                          <a:pt x="14" y="30"/>
                        </a:cubicBezTo>
                        <a:cubicBezTo>
                          <a:pt x="7" y="30"/>
                          <a:pt x="0" y="51"/>
                          <a:pt x="7" y="58"/>
                        </a:cubicBezTo>
                        <a:lnTo>
                          <a:pt x="14" y="65"/>
                        </a:lnTo>
                        <a:cubicBezTo>
                          <a:pt x="28" y="65"/>
                          <a:pt x="28" y="65"/>
                          <a:pt x="28" y="72"/>
                        </a:cubicBezTo>
                        <a:cubicBezTo>
                          <a:pt x="32" y="72"/>
                          <a:pt x="88" y="50"/>
                          <a:pt x="160" y="50"/>
                        </a:cubicBezTo>
                        <a:cubicBezTo>
                          <a:pt x="221" y="50"/>
                          <a:pt x="295" y="66"/>
                          <a:pt x="356" y="128"/>
                        </a:cubicBezTo>
                        <a:cubicBezTo>
                          <a:pt x="360" y="131"/>
                          <a:pt x="367" y="133"/>
                          <a:pt x="374" y="133"/>
                        </a:cubicBezTo>
                        <a:cubicBezTo>
                          <a:pt x="381" y="133"/>
                          <a:pt x="388" y="131"/>
                          <a:pt x="391" y="128"/>
                        </a:cubicBezTo>
                        <a:cubicBezTo>
                          <a:pt x="398" y="121"/>
                          <a:pt x="398" y="100"/>
                          <a:pt x="391" y="93"/>
                        </a:cubicBezTo>
                        <a:cubicBezTo>
                          <a:pt x="325" y="20"/>
                          <a:pt x="245" y="0"/>
                          <a:pt x="175"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7"/>
                  <p:cNvSpPr/>
                  <p:nvPr/>
                </p:nvSpPr>
                <p:spPr>
                  <a:xfrm>
                    <a:off x="1904166" y="2100404"/>
                    <a:ext cx="13648" cy="20506"/>
                  </a:xfrm>
                  <a:custGeom>
                    <a:rect b="b" l="l" r="r" t="t"/>
                    <a:pathLst>
                      <a:path extrusionOk="0" h="296" w="197">
                        <a:moveTo>
                          <a:pt x="134" y="1"/>
                        </a:moveTo>
                        <a:cubicBezTo>
                          <a:pt x="99" y="1"/>
                          <a:pt x="48" y="55"/>
                          <a:pt x="21" y="127"/>
                        </a:cubicBezTo>
                        <a:cubicBezTo>
                          <a:pt x="0" y="204"/>
                          <a:pt x="14" y="288"/>
                          <a:pt x="56" y="295"/>
                        </a:cubicBezTo>
                        <a:cubicBezTo>
                          <a:pt x="59" y="295"/>
                          <a:pt x="61" y="295"/>
                          <a:pt x="63" y="295"/>
                        </a:cubicBezTo>
                        <a:cubicBezTo>
                          <a:pt x="98" y="295"/>
                          <a:pt x="149" y="248"/>
                          <a:pt x="175" y="169"/>
                        </a:cubicBezTo>
                        <a:cubicBezTo>
                          <a:pt x="196" y="85"/>
                          <a:pt x="182" y="15"/>
                          <a:pt x="140" y="1"/>
                        </a:cubicBezTo>
                        <a:cubicBezTo>
                          <a:pt x="138" y="1"/>
                          <a:pt x="136" y="1"/>
                          <a:pt x="134"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7"/>
                  <p:cNvSpPr/>
                  <p:nvPr/>
                </p:nvSpPr>
                <p:spPr>
                  <a:xfrm>
                    <a:off x="1894467" y="2098880"/>
                    <a:ext cx="28127" cy="7343"/>
                  </a:xfrm>
                  <a:custGeom>
                    <a:rect b="b" l="l" r="r" t="t"/>
                    <a:pathLst>
                      <a:path extrusionOk="0" h="106" w="406">
                        <a:moveTo>
                          <a:pt x="209" y="1"/>
                        </a:moveTo>
                        <a:cubicBezTo>
                          <a:pt x="104" y="1"/>
                          <a:pt x="19" y="47"/>
                          <a:pt x="15" y="51"/>
                        </a:cubicBezTo>
                        <a:cubicBezTo>
                          <a:pt x="8" y="51"/>
                          <a:pt x="1" y="72"/>
                          <a:pt x="8" y="79"/>
                        </a:cubicBezTo>
                        <a:lnTo>
                          <a:pt x="15" y="86"/>
                        </a:lnTo>
                        <a:lnTo>
                          <a:pt x="36" y="86"/>
                        </a:lnTo>
                        <a:cubicBezTo>
                          <a:pt x="36" y="86"/>
                          <a:pt x="112" y="44"/>
                          <a:pt x="204" y="44"/>
                        </a:cubicBezTo>
                        <a:cubicBezTo>
                          <a:pt x="257" y="44"/>
                          <a:pt x="313" y="57"/>
                          <a:pt x="364" y="100"/>
                        </a:cubicBezTo>
                        <a:cubicBezTo>
                          <a:pt x="374" y="104"/>
                          <a:pt x="381" y="105"/>
                          <a:pt x="387" y="105"/>
                        </a:cubicBezTo>
                        <a:cubicBezTo>
                          <a:pt x="392" y="105"/>
                          <a:pt x="395" y="104"/>
                          <a:pt x="399" y="100"/>
                        </a:cubicBezTo>
                        <a:cubicBezTo>
                          <a:pt x="406" y="79"/>
                          <a:pt x="406" y="72"/>
                          <a:pt x="399" y="65"/>
                        </a:cubicBezTo>
                        <a:cubicBezTo>
                          <a:pt x="337" y="16"/>
                          <a:pt x="270" y="1"/>
                          <a:pt x="209"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37"/>
                  <p:cNvSpPr/>
                  <p:nvPr/>
                </p:nvSpPr>
                <p:spPr>
                  <a:xfrm>
                    <a:off x="1916289" y="2157836"/>
                    <a:ext cx="31521" cy="18428"/>
                  </a:xfrm>
                  <a:custGeom>
                    <a:rect b="b" l="l" r="r" t="t"/>
                    <a:pathLst>
                      <a:path extrusionOk="0" h="266" w="455">
                        <a:moveTo>
                          <a:pt x="38" y="1"/>
                        </a:moveTo>
                        <a:cubicBezTo>
                          <a:pt x="32" y="1"/>
                          <a:pt x="26" y="2"/>
                          <a:pt x="21" y="4"/>
                        </a:cubicBezTo>
                        <a:cubicBezTo>
                          <a:pt x="7" y="18"/>
                          <a:pt x="0" y="39"/>
                          <a:pt x="7" y="59"/>
                        </a:cubicBezTo>
                        <a:cubicBezTo>
                          <a:pt x="14" y="66"/>
                          <a:pt x="77" y="206"/>
                          <a:pt x="203" y="248"/>
                        </a:cubicBezTo>
                        <a:cubicBezTo>
                          <a:pt x="217" y="248"/>
                          <a:pt x="231" y="262"/>
                          <a:pt x="245" y="262"/>
                        </a:cubicBezTo>
                        <a:cubicBezTo>
                          <a:pt x="260" y="265"/>
                          <a:pt x="274" y="266"/>
                          <a:pt x="288" y="266"/>
                        </a:cubicBezTo>
                        <a:cubicBezTo>
                          <a:pt x="380" y="266"/>
                          <a:pt x="433" y="211"/>
                          <a:pt x="433" y="199"/>
                        </a:cubicBezTo>
                        <a:cubicBezTo>
                          <a:pt x="454" y="178"/>
                          <a:pt x="454" y="157"/>
                          <a:pt x="433" y="136"/>
                        </a:cubicBezTo>
                        <a:cubicBezTo>
                          <a:pt x="426" y="129"/>
                          <a:pt x="416" y="126"/>
                          <a:pt x="404" y="126"/>
                        </a:cubicBezTo>
                        <a:cubicBezTo>
                          <a:pt x="393" y="126"/>
                          <a:pt x="381" y="129"/>
                          <a:pt x="370" y="136"/>
                        </a:cubicBezTo>
                        <a:cubicBezTo>
                          <a:pt x="370" y="142"/>
                          <a:pt x="340" y="173"/>
                          <a:pt x="281" y="173"/>
                        </a:cubicBezTo>
                        <a:cubicBezTo>
                          <a:pt x="264" y="173"/>
                          <a:pt x="245" y="170"/>
                          <a:pt x="224" y="164"/>
                        </a:cubicBezTo>
                        <a:cubicBezTo>
                          <a:pt x="126" y="136"/>
                          <a:pt x="77" y="25"/>
                          <a:pt x="77" y="25"/>
                        </a:cubicBezTo>
                        <a:cubicBezTo>
                          <a:pt x="72" y="9"/>
                          <a:pt x="55" y="1"/>
                          <a:pt x="38"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37"/>
                  <p:cNvSpPr/>
                  <p:nvPr/>
                </p:nvSpPr>
                <p:spPr>
                  <a:xfrm>
                    <a:off x="1805447" y="2093962"/>
                    <a:ext cx="31036" cy="38033"/>
                  </a:xfrm>
                  <a:custGeom>
                    <a:rect b="b" l="l" r="r" t="t"/>
                    <a:pathLst>
                      <a:path extrusionOk="0" h="549" w="448">
                        <a:moveTo>
                          <a:pt x="43" y="1"/>
                        </a:moveTo>
                        <a:cubicBezTo>
                          <a:pt x="29" y="1"/>
                          <a:pt x="13" y="7"/>
                          <a:pt x="7" y="17"/>
                        </a:cubicBezTo>
                        <a:cubicBezTo>
                          <a:pt x="0" y="38"/>
                          <a:pt x="7" y="66"/>
                          <a:pt x="28" y="73"/>
                        </a:cubicBezTo>
                        <a:cubicBezTo>
                          <a:pt x="35" y="73"/>
                          <a:pt x="350" y="234"/>
                          <a:pt x="364" y="513"/>
                        </a:cubicBezTo>
                        <a:cubicBezTo>
                          <a:pt x="364" y="534"/>
                          <a:pt x="378" y="541"/>
                          <a:pt x="392" y="548"/>
                        </a:cubicBezTo>
                        <a:lnTo>
                          <a:pt x="406" y="548"/>
                        </a:lnTo>
                        <a:cubicBezTo>
                          <a:pt x="427" y="548"/>
                          <a:pt x="448" y="534"/>
                          <a:pt x="448" y="506"/>
                        </a:cubicBezTo>
                        <a:cubicBezTo>
                          <a:pt x="420" y="185"/>
                          <a:pt x="77" y="11"/>
                          <a:pt x="56" y="4"/>
                        </a:cubicBezTo>
                        <a:cubicBezTo>
                          <a:pt x="53" y="2"/>
                          <a:pt x="48" y="1"/>
                          <a:pt x="43"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37"/>
                  <p:cNvSpPr/>
                  <p:nvPr/>
                </p:nvSpPr>
                <p:spPr>
                  <a:xfrm>
                    <a:off x="1807872" y="2107886"/>
                    <a:ext cx="20368" cy="10738"/>
                  </a:xfrm>
                  <a:custGeom>
                    <a:rect b="b" l="l" r="r" t="t"/>
                    <a:pathLst>
                      <a:path extrusionOk="0" h="155" w="294">
                        <a:moveTo>
                          <a:pt x="207" y="0"/>
                        </a:moveTo>
                        <a:cubicBezTo>
                          <a:pt x="84" y="0"/>
                          <a:pt x="7" y="83"/>
                          <a:pt x="7" y="89"/>
                        </a:cubicBezTo>
                        <a:cubicBezTo>
                          <a:pt x="0" y="110"/>
                          <a:pt x="0" y="124"/>
                          <a:pt x="14" y="145"/>
                        </a:cubicBezTo>
                        <a:cubicBezTo>
                          <a:pt x="28" y="152"/>
                          <a:pt x="28" y="152"/>
                          <a:pt x="35" y="152"/>
                        </a:cubicBezTo>
                        <a:cubicBezTo>
                          <a:pt x="37" y="154"/>
                          <a:pt x="41" y="155"/>
                          <a:pt x="45" y="155"/>
                        </a:cubicBezTo>
                        <a:cubicBezTo>
                          <a:pt x="54" y="155"/>
                          <a:pt x="67" y="150"/>
                          <a:pt x="77" y="145"/>
                        </a:cubicBezTo>
                        <a:cubicBezTo>
                          <a:pt x="77" y="145"/>
                          <a:pt x="127" y="79"/>
                          <a:pt x="216" y="79"/>
                        </a:cubicBezTo>
                        <a:cubicBezTo>
                          <a:pt x="228" y="79"/>
                          <a:pt x="239" y="80"/>
                          <a:pt x="252" y="82"/>
                        </a:cubicBezTo>
                        <a:cubicBezTo>
                          <a:pt x="273" y="82"/>
                          <a:pt x="294" y="61"/>
                          <a:pt x="294" y="47"/>
                        </a:cubicBezTo>
                        <a:cubicBezTo>
                          <a:pt x="294" y="26"/>
                          <a:pt x="280" y="5"/>
                          <a:pt x="259" y="5"/>
                        </a:cubicBezTo>
                        <a:cubicBezTo>
                          <a:pt x="241" y="2"/>
                          <a:pt x="224" y="0"/>
                          <a:pt x="207"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7"/>
                  <p:cNvSpPr/>
                  <p:nvPr/>
                </p:nvSpPr>
                <p:spPr>
                  <a:xfrm>
                    <a:off x="1957370" y="2138161"/>
                    <a:ext cx="15102" cy="12193"/>
                  </a:xfrm>
                  <a:custGeom>
                    <a:rect b="b" l="l" r="r" t="t"/>
                    <a:pathLst>
                      <a:path extrusionOk="0" h="176" w="218">
                        <a:moveTo>
                          <a:pt x="165" y="0"/>
                        </a:moveTo>
                        <a:cubicBezTo>
                          <a:pt x="75" y="0"/>
                          <a:pt x="8" y="26"/>
                          <a:pt x="8" y="64"/>
                        </a:cubicBezTo>
                        <a:cubicBezTo>
                          <a:pt x="1" y="106"/>
                          <a:pt x="92" y="148"/>
                          <a:pt x="217" y="176"/>
                        </a:cubicBezTo>
                        <a:cubicBezTo>
                          <a:pt x="217" y="113"/>
                          <a:pt x="210" y="50"/>
                          <a:pt x="196" y="1"/>
                        </a:cubicBezTo>
                        <a:cubicBezTo>
                          <a:pt x="186" y="0"/>
                          <a:pt x="175" y="0"/>
                          <a:pt x="165"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7"/>
                  <p:cNvSpPr/>
                  <p:nvPr/>
                </p:nvSpPr>
                <p:spPr>
                  <a:xfrm>
                    <a:off x="1871745" y="2128254"/>
                    <a:ext cx="39765" cy="13440"/>
                  </a:xfrm>
                  <a:custGeom>
                    <a:rect b="b" l="l" r="r" t="t"/>
                    <a:pathLst>
                      <a:path extrusionOk="0" h="194" w="574">
                        <a:moveTo>
                          <a:pt x="203" y="0"/>
                        </a:moveTo>
                        <a:cubicBezTo>
                          <a:pt x="90" y="0"/>
                          <a:pt x="12" y="23"/>
                          <a:pt x="0" y="67"/>
                        </a:cubicBezTo>
                        <a:cubicBezTo>
                          <a:pt x="0" y="116"/>
                          <a:pt x="119" y="172"/>
                          <a:pt x="273" y="186"/>
                        </a:cubicBezTo>
                        <a:cubicBezTo>
                          <a:pt x="310" y="191"/>
                          <a:pt x="344" y="193"/>
                          <a:pt x="376" y="193"/>
                        </a:cubicBezTo>
                        <a:cubicBezTo>
                          <a:pt x="482" y="193"/>
                          <a:pt x="554" y="168"/>
                          <a:pt x="559" y="130"/>
                        </a:cubicBezTo>
                        <a:cubicBezTo>
                          <a:pt x="573" y="74"/>
                          <a:pt x="447" y="25"/>
                          <a:pt x="294" y="4"/>
                        </a:cubicBezTo>
                        <a:cubicBezTo>
                          <a:pt x="262" y="2"/>
                          <a:pt x="231" y="0"/>
                          <a:pt x="203"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7"/>
                  <p:cNvSpPr/>
                  <p:nvPr/>
                </p:nvSpPr>
                <p:spPr>
                  <a:xfrm>
                    <a:off x="1829140" y="2140585"/>
                    <a:ext cx="19952" cy="12678"/>
                  </a:xfrm>
                  <a:custGeom>
                    <a:rect b="b" l="l" r="r" t="t"/>
                    <a:pathLst>
                      <a:path extrusionOk="0" h="183" w="288">
                        <a:moveTo>
                          <a:pt x="236" y="0"/>
                        </a:moveTo>
                        <a:cubicBezTo>
                          <a:pt x="224" y="0"/>
                          <a:pt x="215" y="6"/>
                          <a:pt x="210" y="15"/>
                        </a:cubicBezTo>
                        <a:cubicBezTo>
                          <a:pt x="182" y="50"/>
                          <a:pt x="140" y="78"/>
                          <a:pt x="106" y="85"/>
                        </a:cubicBezTo>
                        <a:cubicBezTo>
                          <a:pt x="78" y="99"/>
                          <a:pt x="50" y="99"/>
                          <a:pt x="36" y="106"/>
                        </a:cubicBezTo>
                        <a:lnTo>
                          <a:pt x="1" y="106"/>
                        </a:lnTo>
                        <a:cubicBezTo>
                          <a:pt x="1" y="127"/>
                          <a:pt x="8" y="141"/>
                          <a:pt x="15" y="162"/>
                        </a:cubicBezTo>
                        <a:cubicBezTo>
                          <a:pt x="15" y="169"/>
                          <a:pt x="22" y="176"/>
                          <a:pt x="22" y="183"/>
                        </a:cubicBezTo>
                        <a:cubicBezTo>
                          <a:pt x="64" y="183"/>
                          <a:pt x="126" y="176"/>
                          <a:pt x="182" y="141"/>
                        </a:cubicBezTo>
                        <a:cubicBezTo>
                          <a:pt x="217" y="120"/>
                          <a:pt x="238" y="99"/>
                          <a:pt x="266" y="64"/>
                        </a:cubicBezTo>
                        <a:cubicBezTo>
                          <a:pt x="287" y="43"/>
                          <a:pt x="273" y="15"/>
                          <a:pt x="259" y="8"/>
                        </a:cubicBezTo>
                        <a:cubicBezTo>
                          <a:pt x="251" y="3"/>
                          <a:pt x="243" y="0"/>
                          <a:pt x="236"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37"/>
                  <p:cNvSpPr/>
                  <p:nvPr/>
                </p:nvSpPr>
                <p:spPr>
                  <a:xfrm>
                    <a:off x="1793324" y="2126106"/>
                    <a:ext cx="41705" cy="40804"/>
                  </a:xfrm>
                  <a:custGeom>
                    <a:rect b="b" l="l" r="r" t="t"/>
                    <a:pathLst>
                      <a:path extrusionOk="0" h="589" w="602">
                        <a:moveTo>
                          <a:pt x="308" y="1"/>
                        </a:moveTo>
                        <a:cubicBezTo>
                          <a:pt x="154" y="1"/>
                          <a:pt x="36" y="112"/>
                          <a:pt x="15" y="266"/>
                        </a:cubicBezTo>
                        <a:cubicBezTo>
                          <a:pt x="1" y="420"/>
                          <a:pt x="113" y="566"/>
                          <a:pt x="280" y="587"/>
                        </a:cubicBezTo>
                        <a:cubicBezTo>
                          <a:pt x="289" y="588"/>
                          <a:pt x="298" y="588"/>
                          <a:pt x="306" y="588"/>
                        </a:cubicBezTo>
                        <a:cubicBezTo>
                          <a:pt x="451" y="588"/>
                          <a:pt x="588" y="480"/>
                          <a:pt x="602" y="322"/>
                        </a:cubicBezTo>
                        <a:lnTo>
                          <a:pt x="602" y="315"/>
                        </a:lnTo>
                        <a:cubicBezTo>
                          <a:pt x="588" y="318"/>
                          <a:pt x="572" y="320"/>
                          <a:pt x="557" y="320"/>
                        </a:cubicBezTo>
                        <a:cubicBezTo>
                          <a:pt x="542" y="320"/>
                          <a:pt x="528" y="318"/>
                          <a:pt x="518" y="315"/>
                        </a:cubicBezTo>
                        <a:cubicBezTo>
                          <a:pt x="505" y="418"/>
                          <a:pt x="414" y="498"/>
                          <a:pt x="312" y="498"/>
                        </a:cubicBezTo>
                        <a:cubicBezTo>
                          <a:pt x="304" y="498"/>
                          <a:pt x="295" y="498"/>
                          <a:pt x="287" y="497"/>
                        </a:cubicBezTo>
                        <a:cubicBezTo>
                          <a:pt x="175" y="490"/>
                          <a:pt x="99" y="385"/>
                          <a:pt x="106" y="273"/>
                        </a:cubicBezTo>
                        <a:cubicBezTo>
                          <a:pt x="113" y="168"/>
                          <a:pt x="203" y="98"/>
                          <a:pt x="294" y="91"/>
                        </a:cubicBezTo>
                        <a:cubicBezTo>
                          <a:pt x="322" y="63"/>
                          <a:pt x="329" y="35"/>
                          <a:pt x="308"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37"/>
                  <p:cNvSpPr/>
                  <p:nvPr/>
                </p:nvSpPr>
                <p:spPr>
                  <a:xfrm>
                    <a:off x="1918645" y="2180836"/>
                    <a:ext cx="13163" cy="7621"/>
                  </a:xfrm>
                  <a:custGeom>
                    <a:rect b="b" l="l" r="r" t="t"/>
                    <a:pathLst>
                      <a:path extrusionOk="0" h="110" w="190">
                        <a:moveTo>
                          <a:pt x="25" y="1"/>
                        </a:moveTo>
                        <a:cubicBezTo>
                          <a:pt x="21" y="1"/>
                          <a:pt x="17" y="3"/>
                          <a:pt x="15" y="7"/>
                        </a:cubicBezTo>
                        <a:cubicBezTo>
                          <a:pt x="8" y="14"/>
                          <a:pt x="1" y="35"/>
                          <a:pt x="8" y="42"/>
                        </a:cubicBezTo>
                        <a:cubicBezTo>
                          <a:pt x="8" y="42"/>
                          <a:pt x="36" y="84"/>
                          <a:pt x="85" y="105"/>
                        </a:cubicBezTo>
                        <a:cubicBezTo>
                          <a:pt x="96" y="108"/>
                          <a:pt x="108" y="109"/>
                          <a:pt x="120" y="109"/>
                        </a:cubicBezTo>
                        <a:cubicBezTo>
                          <a:pt x="136" y="109"/>
                          <a:pt x="152" y="106"/>
                          <a:pt x="169" y="98"/>
                        </a:cubicBezTo>
                        <a:cubicBezTo>
                          <a:pt x="183" y="98"/>
                          <a:pt x="190" y="91"/>
                          <a:pt x="190" y="77"/>
                        </a:cubicBezTo>
                        <a:cubicBezTo>
                          <a:pt x="190" y="63"/>
                          <a:pt x="183" y="56"/>
                          <a:pt x="162" y="56"/>
                        </a:cubicBezTo>
                        <a:cubicBezTo>
                          <a:pt x="157" y="56"/>
                          <a:pt x="152" y="56"/>
                          <a:pt x="147" y="56"/>
                        </a:cubicBezTo>
                        <a:cubicBezTo>
                          <a:pt x="80" y="56"/>
                          <a:pt x="50" y="14"/>
                          <a:pt x="50" y="14"/>
                        </a:cubicBezTo>
                        <a:cubicBezTo>
                          <a:pt x="45" y="9"/>
                          <a:pt x="34" y="1"/>
                          <a:pt x="25"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7"/>
                  <p:cNvSpPr/>
                  <p:nvPr/>
                </p:nvSpPr>
                <p:spPr>
                  <a:xfrm>
                    <a:off x="1811266" y="1983187"/>
                    <a:ext cx="187326" cy="136477"/>
                  </a:xfrm>
                  <a:custGeom>
                    <a:rect b="b" l="l" r="r" t="t"/>
                    <a:pathLst>
                      <a:path extrusionOk="0" h="1970" w="2704">
                        <a:moveTo>
                          <a:pt x="1057" y="0"/>
                        </a:moveTo>
                        <a:cubicBezTo>
                          <a:pt x="742" y="0"/>
                          <a:pt x="460" y="142"/>
                          <a:pt x="238" y="317"/>
                        </a:cubicBezTo>
                        <a:cubicBezTo>
                          <a:pt x="49" y="660"/>
                          <a:pt x="14" y="1044"/>
                          <a:pt x="0" y="1428"/>
                        </a:cubicBezTo>
                        <a:cubicBezTo>
                          <a:pt x="140" y="1498"/>
                          <a:pt x="224" y="1603"/>
                          <a:pt x="294" y="1707"/>
                        </a:cubicBezTo>
                        <a:cubicBezTo>
                          <a:pt x="294" y="1707"/>
                          <a:pt x="315" y="1889"/>
                          <a:pt x="454" y="1959"/>
                        </a:cubicBezTo>
                        <a:cubicBezTo>
                          <a:pt x="469" y="1966"/>
                          <a:pt x="482" y="1969"/>
                          <a:pt x="492" y="1969"/>
                        </a:cubicBezTo>
                        <a:cubicBezTo>
                          <a:pt x="586" y="1969"/>
                          <a:pt x="552" y="1719"/>
                          <a:pt x="552" y="1519"/>
                        </a:cubicBezTo>
                        <a:cubicBezTo>
                          <a:pt x="552" y="1309"/>
                          <a:pt x="769" y="1190"/>
                          <a:pt x="783" y="1183"/>
                        </a:cubicBezTo>
                        <a:cubicBezTo>
                          <a:pt x="873" y="1148"/>
                          <a:pt x="992" y="1121"/>
                          <a:pt x="1118" y="1114"/>
                        </a:cubicBezTo>
                        <a:lnTo>
                          <a:pt x="1153" y="1114"/>
                        </a:lnTo>
                        <a:cubicBezTo>
                          <a:pt x="1202" y="1044"/>
                          <a:pt x="1223" y="960"/>
                          <a:pt x="1237" y="911"/>
                        </a:cubicBezTo>
                        <a:cubicBezTo>
                          <a:pt x="1244" y="862"/>
                          <a:pt x="1244" y="820"/>
                          <a:pt x="1244" y="820"/>
                        </a:cubicBezTo>
                        <a:cubicBezTo>
                          <a:pt x="1226" y="732"/>
                          <a:pt x="1343" y="693"/>
                          <a:pt x="1512" y="693"/>
                        </a:cubicBezTo>
                        <a:cubicBezTo>
                          <a:pt x="1881" y="693"/>
                          <a:pt x="2501" y="882"/>
                          <a:pt x="2515" y="1169"/>
                        </a:cubicBezTo>
                        <a:cubicBezTo>
                          <a:pt x="2529" y="1344"/>
                          <a:pt x="2536" y="1463"/>
                          <a:pt x="2536" y="1540"/>
                        </a:cubicBezTo>
                        <a:cubicBezTo>
                          <a:pt x="2543" y="1672"/>
                          <a:pt x="2536" y="1679"/>
                          <a:pt x="2536" y="1679"/>
                        </a:cubicBezTo>
                        <a:cubicBezTo>
                          <a:pt x="2536" y="1679"/>
                          <a:pt x="2546" y="1692"/>
                          <a:pt x="2562" y="1692"/>
                        </a:cubicBezTo>
                        <a:cubicBezTo>
                          <a:pt x="2596" y="1692"/>
                          <a:pt x="2654" y="1630"/>
                          <a:pt x="2683" y="1232"/>
                        </a:cubicBezTo>
                        <a:cubicBezTo>
                          <a:pt x="2704" y="1051"/>
                          <a:pt x="2641" y="869"/>
                          <a:pt x="2515" y="708"/>
                        </a:cubicBezTo>
                        <a:cubicBezTo>
                          <a:pt x="2270" y="380"/>
                          <a:pt x="1795" y="115"/>
                          <a:pt x="1244" y="17"/>
                        </a:cubicBezTo>
                        <a:cubicBezTo>
                          <a:pt x="1180" y="6"/>
                          <a:pt x="1118" y="0"/>
                          <a:pt x="1057"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7"/>
                  <p:cNvSpPr/>
                  <p:nvPr/>
                </p:nvSpPr>
                <p:spPr>
                  <a:xfrm>
                    <a:off x="1804962" y="2020597"/>
                    <a:ext cx="92485" cy="177766"/>
                  </a:xfrm>
                  <a:custGeom>
                    <a:rect b="b" l="l" r="r" t="t"/>
                    <a:pathLst>
                      <a:path extrusionOk="0" h="2566" w="1335">
                        <a:moveTo>
                          <a:pt x="363" y="1"/>
                        </a:moveTo>
                        <a:cubicBezTo>
                          <a:pt x="315" y="1"/>
                          <a:pt x="269" y="5"/>
                          <a:pt x="224" y="15"/>
                        </a:cubicBezTo>
                        <a:cubicBezTo>
                          <a:pt x="84" y="287"/>
                          <a:pt x="0" y="560"/>
                          <a:pt x="112" y="895"/>
                        </a:cubicBezTo>
                        <a:cubicBezTo>
                          <a:pt x="252" y="965"/>
                          <a:pt x="266" y="1063"/>
                          <a:pt x="336" y="1167"/>
                        </a:cubicBezTo>
                        <a:cubicBezTo>
                          <a:pt x="336" y="1167"/>
                          <a:pt x="36" y="2566"/>
                          <a:pt x="369" y="2566"/>
                        </a:cubicBezTo>
                        <a:cubicBezTo>
                          <a:pt x="399" y="2566"/>
                          <a:pt x="434" y="2554"/>
                          <a:pt x="475" y="2529"/>
                        </a:cubicBezTo>
                        <a:cubicBezTo>
                          <a:pt x="713" y="2369"/>
                          <a:pt x="650" y="1202"/>
                          <a:pt x="650" y="979"/>
                        </a:cubicBezTo>
                        <a:cubicBezTo>
                          <a:pt x="650" y="769"/>
                          <a:pt x="874" y="650"/>
                          <a:pt x="881" y="643"/>
                        </a:cubicBezTo>
                        <a:cubicBezTo>
                          <a:pt x="978" y="608"/>
                          <a:pt x="1090" y="581"/>
                          <a:pt x="1223" y="574"/>
                        </a:cubicBezTo>
                        <a:lnTo>
                          <a:pt x="1258" y="574"/>
                        </a:lnTo>
                        <a:cubicBezTo>
                          <a:pt x="1300" y="504"/>
                          <a:pt x="1328" y="420"/>
                          <a:pt x="1335" y="371"/>
                        </a:cubicBezTo>
                        <a:cubicBezTo>
                          <a:pt x="1241" y="302"/>
                          <a:pt x="759" y="1"/>
                          <a:pt x="363"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37"/>
                  <p:cNvSpPr/>
                  <p:nvPr/>
                </p:nvSpPr>
                <p:spPr>
                  <a:xfrm>
                    <a:off x="1933678" y="2113221"/>
                    <a:ext cx="17943" cy="36648"/>
                  </a:xfrm>
                  <a:custGeom>
                    <a:rect b="b" l="l" r="r" t="t"/>
                    <a:pathLst>
                      <a:path extrusionOk="0" h="529" w="259">
                        <a:moveTo>
                          <a:pt x="46" y="0"/>
                        </a:moveTo>
                        <a:cubicBezTo>
                          <a:pt x="42" y="0"/>
                          <a:pt x="39" y="2"/>
                          <a:pt x="35" y="5"/>
                        </a:cubicBezTo>
                        <a:cubicBezTo>
                          <a:pt x="15" y="5"/>
                          <a:pt x="1" y="19"/>
                          <a:pt x="8" y="40"/>
                        </a:cubicBezTo>
                        <a:cubicBezTo>
                          <a:pt x="28" y="208"/>
                          <a:pt x="77" y="319"/>
                          <a:pt x="175" y="417"/>
                        </a:cubicBezTo>
                        <a:lnTo>
                          <a:pt x="63" y="459"/>
                        </a:lnTo>
                        <a:cubicBezTo>
                          <a:pt x="42" y="466"/>
                          <a:pt x="35" y="487"/>
                          <a:pt x="42" y="501"/>
                        </a:cubicBezTo>
                        <a:cubicBezTo>
                          <a:pt x="49" y="522"/>
                          <a:pt x="63" y="529"/>
                          <a:pt x="70" y="529"/>
                        </a:cubicBezTo>
                        <a:lnTo>
                          <a:pt x="84" y="529"/>
                        </a:lnTo>
                        <a:lnTo>
                          <a:pt x="245" y="459"/>
                        </a:lnTo>
                        <a:cubicBezTo>
                          <a:pt x="252" y="452"/>
                          <a:pt x="259" y="438"/>
                          <a:pt x="259" y="431"/>
                        </a:cubicBezTo>
                        <a:cubicBezTo>
                          <a:pt x="259" y="424"/>
                          <a:pt x="259" y="403"/>
                          <a:pt x="252" y="396"/>
                        </a:cubicBezTo>
                        <a:cubicBezTo>
                          <a:pt x="140" y="312"/>
                          <a:pt x="84" y="194"/>
                          <a:pt x="70" y="33"/>
                        </a:cubicBezTo>
                        <a:cubicBezTo>
                          <a:pt x="70" y="17"/>
                          <a:pt x="58" y="0"/>
                          <a:pt x="46"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37"/>
                  <p:cNvSpPr/>
                  <p:nvPr/>
                </p:nvSpPr>
                <p:spPr>
                  <a:xfrm>
                    <a:off x="1940467" y="2113983"/>
                    <a:ext cx="56184" cy="39280"/>
                  </a:xfrm>
                  <a:custGeom>
                    <a:rect b="b" l="l" r="r" t="t"/>
                    <a:pathLst>
                      <a:path extrusionOk="0" h="567" w="811">
                        <a:moveTo>
                          <a:pt x="369" y="1"/>
                        </a:moveTo>
                        <a:cubicBezTo>
                          <a:pt x="194" y="1"/>
                          <a:pt x="45" y="91"/>
                          <a:pt x="21" y="217"/>
                        </a:cubicBezTo>
                        <a:cubicBezTo>
                          <a:pt x="0" y="371"/>
                          <a:pt x="147" y="525"/>
                          <a:pt x="357" y="560"/>
                        </a:cubicBezTo>
                        <a:cubicBezTo>
                          <a:pt x="385" y="565"/>
                          <a:pt x="414" y="567"/>
                          <a:pt x="441" y="567"/>
                        </a:cubicBezTo>
                        <a:cubicBezTo>
                          <a:pt x="615" y="567"/>
                          <a:pt x="759" y="477"/>
                          <a:pt x="783" y="350"/>
                        </a:cubicBezTo>
                        <a:cubicBezTo>
                          <a:pt x="811" y="203"/>
                          <a:pt x="664" y="43"/>
                          <a:pt x="454" y="8"/>
                        </a:cubicBezTo>
                        <a:cubicBezTo>
                          <a:pt x="426" y="3"/>
                          <a:pt x="397" y="1"/>
                          <a:pt x="369"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37"/>
                  <p:cNvSpPr/>
                  <p:nvPr/>
                </p:nvSpPr>
                <p:spPr>
                  <a:xfrm>
                    <a:off x="1873684" y="2099504"/>
                    <a:ext cx="62003" cy="42675"/>
                  </a:xfrm>
                  <a:custGeom>
                    <a:rect b="b" l="l" r="r" t="t"/>
                    <a:pathLst>
                      <a:path extrusionOk="0" h="616" w="895">
                        <a:moveTo>
                          <a:pt x="404" y="0"/>
                        </a:moveTo>
                        <a:cubicBezTo>
                          <a:pt x="212" y="0"/>
                          <a:pt x="52" y="93"/>
                          <a:pt x="28" y="238"/>
                        </a:cubicBezTo>
                        <a:cubicBezTo>
                          <a:pt x="0" y="399"/>
                          <a:pt x="168" y="566"/>
                          <a:pt x="392" y="608"/>
                        </a:cubicBezTo>
                        <a:cubicBezTo>
                          <a:pt x="425" y="613"/>
                          <a:pt x="459" y="615"/>
                          <a:pt x="491" y="615"/>
                        </a:cubicBezTo>
                        <a:cubicBezTo>
                          <a:pt x="685" y="615"/>
                          <a:pt x="843" y="528"/>
                          <a:pt x="867" y="385"/>
                        </a:cubicBezTo>
                        <a:cubicBezTo>
                          <a:pt x="894" y="231"/>
                          <a:pt x="734" y="63"/>
                          <a:pt x="496" y="7"/>
                        </a:cubicBezTo>
                        <a:cubicBezTo>
                          <a:pt x="465" y="3"/>
                          <a:pt x="434" y="0"/>
                          <a:pt x="404"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37"/>
                  <p:cNvSpPr/>
                  <p:nvPr/>
                </p:nvSpPr>
                <p:spPr>
                  <a:xfrm>
                    <a:off x="1929313" y="2121118"/>
                    <a:ext cx="16557" cy="7482"/>
                  </a:xfrm>
                  <a:custGeom>
                    <a:rect b="b" l="l" r="r" t="t"/>
                    <a:pathLst>
                      <a:path extrusionOk="0" h="108" w="239">
                        <a:moveTo>
                          <a:pt x="110" y="1"/>
                        </a:moveTo>
                        <a:cubicBezTo>
                          <a:pt x="72" y="1"/>
                          <a:pt x="39" y="17"/>
                          <a:pt x="15" y="31"/>
                        </a:cubicBezTo>
                        <a:cubicBezTo>
                          <a:pt x="1" y="38"/>
                          <a:pt x="1" y="59"/>
                          <a:pt x="8" y="66"/>
                        </a:cubicBezTo>
                        <a:cubicBezTo>
                          <a:pt x="16" y="74"/>
                          <a:pt x="24" y="77"/>
                          <a:pt x="31" y="77"/>
                        </a:cubicBezTo>
                        <a:cubicBezTo>
                          <a:pt x="36" y="77"/>
                          <a:pt x="40" y="75"/>
                          <a:pt x="43" y="73"/>
                        </a:cubicBezTo>
                        <a:cubicBezTo>
                          <a:pt x="51" y="73"/>
                          <a:pt x="78" y="51"/>
                          <a:pt x="112" y="51"/>
                        </a:cubicBezTo>
                        <a:cubicBezTo>
                          <a:pt x="138" y="51"/>
                          <a:pt x="167" y="62"/>
                          <a:pt x="196" y="100"/>
                        </a:cubicBezTo>
                        <a:cubicBezTo>
                          <a:pt x="203" y="107"/>
                          <a:pt x="203" y="107"/>
                          <a:pt x="210" y="107"/>
                        </a:cubicBezTo>
                        <a:cubicBezTo>
                          <a:pt x="210" y="107"/>
                          <a:pt x="217" y="107"/>
                          <a:pt x="231" y="100"/>
                        </a:cubicBezTo>
                        <a:cubicBezTo>
                          <a:pt x="238" y="94"/>
                          <a:pt x="238" y="73"/>
                          <a:pt x="231" y="66"/>
                        </a:cubicBezTo>
                        <a:cubicBezTo>
                          <a:pt x="189" y="17"/>
                          <a:pt x="147" y="1"/>
                          <a:pt x="110"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37"/>
                  <p:cNvSpPr/>
                  <p:nvPr/>
                </p:nvSpPr>
                <p:spPr>
                  <a:xfrm>
                    <a:off x="1839808" y="2090844"/>
                    <a:ext cx="42190" cy="22446"/>
                  </a:xfrm>
                  <a:custGeom>
                    <a:rect b="b" l="l" r="r" t="t"/>
                    <a:pathLst>
                      <a:path extrusionOk="0" h="324" w="609">
                        <a:moveTo>
                          <a:pt x="26" y="1"/>
                        </a:moveTo>
                        <a:cubicBezTo>
                          <a:pt x="18" y="1"/>
                          <a:pt x="7" y="11"/>
                          <a:pt x="7" y="21"/>
                        </a:cubicBezTo>
                        <a:cubicBezTo>
                          <a:pt x="0" y="28"/>
                          <a:pt x="7" y="49"/>
                          <a:pt x="28" y="49"/>
                        </a:cubicBezTo>
                        <a:cubicBezTo>
                          <a:pt x="28" y="56"/>
                          <a:pt x="343" y="111"/>
                          <a:pt x="566" y="307"/>
                        </a:cubicBezTo>
                        <a:cubicBezTo>
                          <a:pt x="566" y="321"/>
                          <a:pt x="580" y="321"/>
                          <a:pt x="580" y="321"/>
                        </a:cubicBezTo>
                        <a:cubicBezTo>
                          <a:pt x="582" y="323"/>
                          <a:pt x="584" y="324"/>
                          <a:pt x="586" y="324"/>
                        </a:cubicBezTo>
                        <a:cubicBezTo>
                          <a:pt x="591" y="324"/>
                          <a:pt x="596" y="317"/>
                          <a:pt x="601" y="307"/>
                        </a:cubicBezTo>
                        <a:cubicBezTo>
                          <a:pt x="608" y="300"/>
                          <a:pt x="608" y="286"/>
                          <a:pt x="601" y="272"/>
                        </a:cubicBezTo>
                        <a:cubicBezTo>
                          <a:pt x="371" y="62"/>
                          <a:pt x="56" y="7"/>
                          <a:pt x="35" y="7"/>
                        </a:cubicBezTo>
                        <a:cubicBezTo>
                          <a:pt x="33" y="3"/>
                          <a:pt x="30" y="1"/>
                          <a:pt x="26"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37"/>
                  <p:cNvSpPr/>
                  <p:nvPr/>
                </p:nvSpPr>
                <p:spPr>
                  <a:xfrm>
                    <a:off x="1974828" y="2125621"/>
                    <a:ext cx="20853" cy="14133"/>
                  </a:xfrm>
                  <a:custGeom>
                    <a:rect b="b" l="l" r="r" t="t"/>
                    <a:pathLst>
                      <a:path extrusionOk="0" h="204" w="301">
                        <a:moveTo>
                          <a:pt x="28" y="1"/>
                        </a:moveTo>
                        <a:cubicBezTo>
                          <a:pt x="14" y="1"/>
                          <a:pt x="0" y="8"/>
                          <a:pt x="0" y="15"/>
                        </a:cubicBezTo>
                        <a:cubicBezTo>
                          <a:pt x="0" y="29"/>
                          <a:pt x="7" y="42"/>
                          <a:pt x="14" y="42"/>
                        </a:cubicBezTo>
                        <a:cubicBezTo>
                          <a:pt x="70" y="63"/>
                          <a:pt x="224" y="112"/>
                          <a:pt x="259" y="182"/>
                        </a:cubicBezTo>
                        <a:cubicBezTo>
                          <a:pt x="259" y="182"/>
                          <a:pt x="273" y="189"/>
                          <a:pt x="280" y="189"/>
                        </a:cubicBezTo>
                        <a:cubicBezTo>
                          <a:pt x="287" y="189"/>
                          <a:pt x="287" y="189"/>
                          <a:pt x="287" y="203"/>
                        </a:cubicBezTo>
                        <a:cubicBezTo>
                          <a:pt x="294" y="189"/>
                          <a:pt x="301" y="175"/>
                          <a:pt x="294" y="168"/>
                        </a:cubicBezTo>
                        <a:cubicBezTo>
                          <a:pt x="245" y="63"/>
                          <a:pt x="35" y="1"/>
                          <a:pt x="28"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37"/>
                  <p:cNvSpPr/>
                  <p:nvPr/>
                </p:nvSpPr>
                <p:spPr>
                  <a:xfrm>
                    <a:off x="1714002" y="2967621"/>
                    <a:ext cx="36301" cy="71009"/>
                  </a:xfrm>
                  <a:custGeom>
                    <a:rect b="b" l="l" r="r" t="t"/>
                    <a:pathLst>
                      <a:path extrusionOk="0" h="1025" w="524">
                        <a:moveTo>
                          <a:pt x="0" y="1"/>
                        </a:moveTo>
                        <a:lnTo>
                          <a:pt x="0" y="29"/>
                        </a:lnTo>
                        <a:cubicBezTo>
                          <a:pt x="0" y="29"/>
                          <a:pt x="0" y="937"/>
                          <a:pt x="91" y="1014"/>
                        </a:cubicBezTo>
                        <a:cubicBezTo>
                          <a:pt x="99" y="1021"/>
                          <a:pt x="109" y="1024"/>
                          <a:pt x="122" y="1024"/>
                        </a:cubicBezTo>
                        <a:cubicBezTo>
                          <a:pt x="239" y="1024"/>
                          <a:pt x="524" y="718"/>
                          <a:pt x="454" y="560"/>
                        </a:cubicBezTo>
                        <a:cubicBezTo>
                          <a:pt x="384" y="385"/>
                          <a:pt x="0" y="1"/>
                          <a:pt x="0"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37"/>
                  <p:cNvSpPr/>
                  <p:nvPr/>
                </p:nvSpPr>
                <p:spPr>
                  <a:xfrm>
                    <a:off x="1453177" y="3078951"/>
                    <a:ext cx="434093" cy="326713"/>
                  </a:xfrm>
                  <a:custGeom>
                    <a:rect b="b" l="l" r="r" t="t"/>
                    <a:pathLst>
                      <a:path extrusionOk="0" h="4716" w="6266">
                        <a:moveTo>
                          <a:pt x="168" y="0"/>
                        </a:moveTo>
                        <a:cubicBezTo>
                          <a:pt x="70" y="0"/>
                          <a:pt x="0" y="77"/>
                          <a:pt x="0" y="161"/>
                        </a:cubicBezTo>
                        <a:lnTo>
                          <a:pt x="0" y="4548"/>
                        </a:lnTo>
                        <a:cubicBezTo>
                          <a:pt x="0" y="4646"/>
                          <a:pt x="84" y="4716"/>
                          <a:pt x="168" y="4716"/>
                        </a:cubicBezTo>
                        <a:lnTo>
                          <a:pt x="6098" y="4716"/>
                        </a:lnTo>
                        <a:cubicBezTo>
                          <a:pt x="6182" y="4716"/>
                          <a:pt x="6252" y="4646"/>
                          <a:pt x="6266" y="4548"/>
                        </a:cubicBezTo>
                        <a:lnTo>
                          <a:pt x="6266" y="161"/>
                        </a:lnTo>
                        <a:cubicBezTo>
                          <a:pt x="6266" y="70"/>
                          <a:pt x="6182" y="0"/>
                          <a:pt x="6098"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37"/>
                  <p:cNvSpPr/>
                  <p:nvPr/>
                </p:nvSpPr>
                <p:spPr>
                  <a:xfrm>
                    <a:off x="1455601" y="3231846"/>
                    <a:ext cx="429313" cy="7343"/>
                  </a:xfrm>
                  <a:custGeom>
                    <a:rect b="b" l="l" r="r" t="t"/>
                    <a:pathLst>
                      <a:path extrusionOk="0" h="106" w="6197">
                        <a:moveTo>
                          <a:pt x="56" y="1"/>
                        </a:moveTo>
                        <a:cubicBezTo>
                          <a:pt x="28" y="1"/>
                          <a:pt x="0" y="29"/>
                          <a:pt x="0" y="57"/>
                        </a:cubicBezTo>
                        <a:cubicBezTo>
                          <a:pt x="0" y="78"/>
                          <a:pt x="28" y="106"/>
                          <a:pt x="56" y="106"/>
                        </a:cubicBezTo>
                        <a:lnTo>
                          <a:pt x="6140" y="106"/>
                        </a:lnTo>
                        <a:cubicBezTo>
                          <a:pt x="6168" y="106"/>
                          <a:pt x="6182" y="78"/>
                          <a:pt x="6196" y="57"/>
                        </a:cubicBezTo>
                        <a:cubicBezTo>
                          <a:pt x="6196" y="29"/>
                          <a:pt x="6168" y="1"/>
                          <a:pt x="6140"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37"/>
                  <p:cNvSpPr/>
                  <p:nvPr/>
                </p:nvSpPr>
                <p:spPr>
                  <a:xfrm>
                    <a:off x="1482204" y="3081375"/>
                    <a:ext cx="7343" cy="157814"/>
                  </a:xfrm>
                  <a:custGeom>
                    <a:rect b="b" l="l" r="r" t="t"/>
                    <a:pathLst>
                      <a:path extrusionOk="0" h="2278" w="106">
                        <a:moveTo>
                          <a:pt x="56" y="0"/>
                        </a:moveTo>
                        <a:cubicBezTo>
                          <a:pt x="28" y="0"/>
                          <a:pt x="0" y="28"/>
                          <a:pt x="0" y="49"/>
                        </a:cubicBezTo>
                        <a:lnTo>
                          <a:pt x="0" y="2229"/>
                        </a:lnTo>
                        <a:cubicBezTo>
                          <a:pt x="0" y="2250"/>
                          <a:pt x="28" y="2278"/>
                          <a:pt x="56" y="2278"/>
                        </a:cubicBezTo>
                        <a:cubicBezTo>
                          <a:pt x="84" y="2278"/>
                          <a:pt x="98" y="2250"/>
                          <a:pt x="105" y="2229"/>
                        </a:cubicBezTo>
                        <a:lnTo>
                          <a:pt x="105" y="49"/>
                        </a:lnTo>
                        <a:cubicBezTo>
                          <a:pt x="105" y="28"/>
                          <a:pt x="84" y="0"/>
                          <a:pt x="56"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7"/>
                  <p:cNvSpPr/>
                  <p:nvPr/>
                </p:nvSpPr>
                <p:spPr>
                  <a:xfrm>
                    <a:off x="1851932" y="3081375"/>
                    <a:ext cx="7274" cy="157814"/>
                  </a:xfrm>
                  <a:custGeom>
                    <a:rect b="b" l="l" r="r" t="t"/>
                    <a:pathLst>
                      <a:path extrusionOk="0" h="2278" w="105">
                        <a:moveTo>
                          <a:pt x="56" y="0"/>
                        </a:moveTo>
                        <a:cubicBezTo>
                          <a:pt x="28" y="0"/>
                          <a:pt x="0" y="28"/>
                          <a:pt x="0" y="49"/>
                        </a:cubicBezTo>
                        <a:lnTo>
                          <a:pt x="0" y="2229"/>
                        </a:lnTo>
                        <a:cubicBezTo>
                          <a:pt x="0" y="2250"/>
                          <a:pt x="28" y="2278"/>
                          <a:pt x="56" y="2278"/>
                        </a:cubicBezTo>
                        <a:cubicBezTo>
                          <a:pt x="77" y="2278"/>
                          <a:pt x="98" y="2250"/>
                          <a:pt x="105" y="2229"/>
                        </a:cubicBezTo>
                        <a:lnTo>
                          <a:pt x="105" y="49"/>
                        </a:lnTo>
                        <a:cubicBezTo>
                          <a:pt x="105" y="28"/>
                          <a:pt x="77" y="0"/>
                          <a:pt x="56"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37"/>
                  <p:cNvSpPr/>
                  <p:nvPr/>
                </p:nvSpPr>
                <p:spPr>
                  <a:xfrm>
                    <a:off x="1527164" y="3204759"/>
                    <a:ext cx="29166" cy="62488"/>
                  </a:xfrm>
                  <a:custGeom>
                    <a:rect b="b" l="l" r="r" t="t"/>
                    <a:pathLst>
                      <a:path extrusionOk="0" h="902" w="421">
                        <a:moveTo>
                          <a:pt x="50" y="1"/>
                        </a:moveTo>
                        <a:cubicBezTo>
                          <a:pt x="29" y="1"/>
                          <a:pt x="1" y="29"/>
                          <a:pt x="1" y="50"/>
                        </a:cubicBezTo>
                        <a:lnTo>
                          <a:pt x="1" y="846"/>
                        </a:lnTo>
                        <a:cubicBezTo>
                          <a:pt x="1" y="874"/>
                          <a:pt x="29" y="902"/>
                          <a:pt x="50" y="902"/>
                        </a:cubicBezTo>
                        <a:lnTo>
                          <a:pt x="364" y="902"/>
                        </a:lnTo>
                        <a:cubicBezTo>
                          <a:pt x="399" y="902"/>
                          <a:pt x="420" y="874"/>
                          <a:pt x="420" y="846"/>
                        </a:cubicBezTo>
                        <a:lnTo>
                          <a:pt x="420" y="50"/>
                        </a:lnTo>
                        <a:cubicBezTo>
                          <a:pt x="420" y="29"/>
                          <a:pt x="392" y="1"/>
                          <a:pt x="364"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37"/>
                  <p:cNvSpPr/>
                  <p:nvPr/>
                </p:nvSpPr>
                <p:spPr>
                  <a:xfrm>
                    <a:off x="1786119" y="3204759"/>
                    <a:ext cx="29097" cy="62488"/>
                  </a:xfrm>
                  <a:custGeom>
                    <a:rect b="b" l="l" r="r" t="t"/>
                    <a:pathLst>
                      <a:path extrusionOk="0" h="902" w="420">
                        <a:moveTo>
                          <a:pt x="49" y="1"/>
                        </a:moveTo>
                        <a:cubicBezTo>
                          <a:pt x="28" y="1"/>
                          <a:pt x="0" y="29"/>
                          <a:pt x="0" y="50"/>
                        </a:cubicBezTo>
                        <a:lnTo>
                          <a:pt x="0" y="846"/>
                        </a:lnTo>
                        <a:cubicBezTo>
                          <a:pt x="0" y="874"/>
                          <a:pt x="28" y="902"/>
                          <a:pt x="49" y="902"/>
                        </a:cubicBezTo>
                        <a:lnTo>
                          <a:pt x="363" y="902"/>
                        </a:lnTo>
                        <a:cubicBezTo>
                          <a:pt x="391" y="902"/>
                          <a:pt x="419" y="874"/>
                          <a:pt x="419" y="846"/>
                        </a:cubicBezTo>
                        <a:lnTo>
                          <a:pt x="419" y="50"/>
                        </a:lnTo>
                        <a:cubicBezTo>
                          <a:pt x="419" y="29"/>
                          <a:pt x="391" y="1"/>
                          <a:pt x="363"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37"/>
                  <p:cNvSpPr/>
                  <p:nvPr/>
                </p:nvSpPr>
                <p:spPr>
                  <a:xfrm>
                    <a:off x="1590621" y="3231846"/>
                    <a:ext cx="7274" cy="173332"/>
                  </a:xfrm>
                  <a:custGeom>
                    <a:rect b="b" l="l" r="r" t="t"/>
                    <a:pathLst>
                      <a:path extrusionOk="0" h="2502" w="105">
                        <a:moveTo>
                          <a:pt x="56" y="1"/>
                        </a:moveTo>
                        <a:cubicBezTo>
                          <a:pt x="28" y="1"/>
                          <a:pt x="0" y="29"/>
                          <a:pt x="0" y="57"/>
                        </a:cubicBezTo>
                        <a:lnTo>
                          <a:pt x="0" y="2446"/>
                        </a:lnTo>
                        <a:cubicBezTo>
                          <a:pt x="0" y="2474"/>
                          <a:pt x="28" y="2502"/>
                          <a:pt x="56" y="2502"/>
                        </a:cubicBezTo>
                        <a:cubicBezTo>
                          <a:pt x="91" y="2502"/>
                          <a:pt x="105" y="2481"/>
                          <a:pt x="105" y="2446"/>
                        </a:cubicBezTo>
                        <a:lnTo>
                          <a:pt x="105" y="57"/>
                        </a:lnTo>
                        <a:cubicBezTo>
                          <a:pt x="105" y="29"/>
                          <a:pt x="77" y="1"/>
                          <a:pt x="56"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37"/>
                  <p:cNvSpPr/>
                  <p:nvPr/>
                </p:nvSpPr>
                <p:spPr>
                  <a:xfrm>
                    <a:off x="1742059" y="3231846"/>
                    <a:ext cx="7343" cy="173332"/>
                  </a:xfrm>
                  <a:custGeom>
                    <a:rect b="b" l="l" r="r" t="t"/>
                    <a:pathLst>
                      <a:path extrusionOk="0" h="2502" w="106">
                        <a:moveTo>
                          <a:pt x="49" y="1"/>
                        </a:moveTo>
                        <a:cubicBezTo>
                          <a:pt x="21" y="1"/>
                          <a:pt x="0" y="29"/>
                          <a:pt x="0" y="57"/>
                        </a:cubicBezTo>
                        <a:lnTo>
                          <a:pt x="0" y="2446"/>
                        </a:lnTo>
                        <a:cubicBezTo>
                          <a:pt x="0" y="2474"/>
                          <a:pt x="21" y="2502"/>
                          <a:pt x="49" y="2502"/>
                        </a:cubicBezTo>
                        <a:cubicBezTo>
                          <a:pt x="77" y="2502"/>
                          <a:pt x="105" y="2481"/>
                          <a:pt x="98" y="2446"/>
                        </a:cubicBezTo>
                        <a:lnTo>
                          <a:pt x="98" y="57"/>
                        </a:lnTo>
                        <a:cubicBezTo>
                          <a:pt x="98" y="29"/>
                          <a:pt x="77" y="1"/>
                          <a:pt x="49"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37"/>
                  <p:cNvSpPr/>
                  <p:nvPr/>
                </p:nvSpPr>
                <p:spPr>
                  <a:xfrm>
                    <a:off x="1722662" y="3007318"/>
                    <a:ext cx="28196" cy="79946"/>
                  </a:xfrm>
                  <a:custGeom>
                    <a:rect b="b" l="l" r="r" t="t"/>
                    <a:pathLst>
                      <a:path extrusionOk="0" h="1154" w="407">
                        <a:moveTo>
                          <a:pt x="8" y="1"/>
                        </a:moveTo>
                        <a:cubicBezTo>
                          <a:pt x="1" y="84"/>
                          <a:pt x="8" y="168"/>
                          <a:pt x="50" y="231"/>
                        </a:cubicBezTo>
                        <a:lnTo>
                          <a:pt x="183" y="231"/>
                        </a:lnTo>
                        <a:lnTo>
                          <a:pt x="183" y="1041"/>
                        </a:lnTo>
                        <a:cubicBezTo>
                          <a:pt x="183" y="1104"/>
                          <a:pt x="231" y="1153"/>
                          <a:pt x="294" y="1153"/>
                        </a:cubicBezTo>
                        <a:cubicBezTo>
                          <a:pt x="357" y="1153"/>
                          <a:pt x="406" y="1104"/>
                          <a:pt x="406" y="1041"/>
                        </a:cubicBezTo>
                        <a:lnTo>
                          <a:pt x="406" y="112"/>
                        </a:lnTo>
                        <a:cubicBezTo>
                          <a:pt x="406" y="57"/>
                          <a:pt x="357" y="1"/>
                          <a:pt x="294"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37"/>
                  <p:cNvSpPr/>
                  <p:nvPr/>
                </p:nvSpPr>
                <p:spPr>
                  <a:xfrm>
                    <a:off x="1597826" y="3007318"/>
                    <a:ext cx="26672" cy="79946"/>
                  </a:xfrm>
                  <a:custGeom>
                    <a:rect b="b" l="l" r="r" t="t"/>
                    <a:pathLst>
                      <a:path extrusionOk="0" h="1154" w="385">
                        <a:moveTo>
                          <a:pt x="113" y="1"/>
                        </a:moveTo>
                        <a:cubicBezTo>
                          <a:pt x="57" y="1"/>
                          <a:pt x="1" y="57"/>
                          <a:pt x="1" y="119"/>
                        </a:cubicBezTo>
                        <a:lnTo>
                          <a:pt x="1" y="1041"/>
                        </a:lnTo>
                        <a:cubicBezTo>
                          <a:pt x="1" y="1104"/>
                          <a:pt x="57" y="1153"/>
                          <a:pt x="113" y="1153"/>
                        </a:cubicBezTo>
                        <a:cubicBezTo>
                          <a:pt x="175" y="1153"/>
                          <a:pt x="231" y="1104"/>
                          <a:pt x="231" y="1041"/>
                        </a:cubicBezTo>
                        <a:lnTo>
                          <a:pt x="231" y="231"/>
                        </a:lnTo>
                        <a:lnTo>
                          <a:pt x="322" y="231"/>
                        </a:lnTo>
                        <a:lnTo>
                          <a:pt x="385" y="1"/>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37"/>
                  <p:cNvSpPr/>
                  <p:nvPr/>
                </p:nvSpPr>
                <p:spPr>
                  <a:xfrm>
                    <a:off x="1586257" y="2311008"/>
                    <a:ext cx="195085" cy="686055"/>
                  </a:xfrm>
                  <a:custGeom>
                    <a:rect b="b" l="l" r="r" t="t"/>
                    <a:pathLst>
                      <a:path extrusionOk="0" h="9903" w="2816">
                        <a:moveTo>
                          <a:pt x="1924" y="1"/>
                        </a:moveTo>
                        <a:cubicBezTo>
                          <a:pt x="1841" y="1"/>
                          <a:pt x="1758" y="15"/>
                          <a:pt x="1677" y="42"/>
                        </a:cubicBezTo>
                        <a:cubicBezTo>
                          <a:pt x="1509" y="91"/>
                          <a:pt x="1362" y="189"/>
                          <a:pt x="1257" y="328"/>
                        </a:cubicBezTo>
                        <a:cubicBezTo>
                          <a:pt x="1251" y="335"/>
                          <a:pt x="1244" y="356"/>
                          <a:pt x="1230" y="370"/>
                        </a:cubicBezTo>
                        <a:cubicBezTo>
                          <a:pt x="1195" y="426"/>
                          <a:pt x="1160" y="482"/>
                          <a:pt x="1146" y="552"/>
                        </a:cubicBezTo>
                        <a:lnTo>
                          <a:pt x="1146" y="559"/>
                        </a:lnTo>
                        <a:lnTo>
                          <a:pt x="1055" y="831"/>
                        </a:lnTo>
                        <a:lnTo>
                          <a:pt x="1034" y="922"/>
                        </a:lnTo>
                        <a:lnTo>
                          <a:pt x="1027" y="950"/>
                        </a:lnTo>
                        <a:lnTo>
                          <a:pt x="978" y="1076"/>
                        </a:lnTo>
                        <a:cubicBezTo>
                          <a:pt x="929" y="1250"/>
                          <a:pt x="866" y="1432"/>
                          <a:pt x="817" y="1607"/>
                        </a:cubicBezTo>
                        <a:cubicBezTo>
                          <a:pt x="762" y="1781"/>
                          <a:pt x="713" y="1970"/>
                          <a:pt x="657" y="2144"/>
                        </a:cubicBezTo>
                        <a:cubicBezTo>
                          <a:pt x="608" y="2326"/>
                          <a:pt x="552" y="2501"/>
                          <a:pt x="510" y="2682"/>
                        </a:cubicBezTo>
                        <a:cubicBezTo>
                          <a:pt x="475" y="2815"/>
                          <a:pt x="440" y="2941"/>
                          <a:pt x="405" y="3066"/>
                        </a:cubicBezTo>
                        <a:cubicBezTo>
                          <a:pt x="398" y="3094"/>
                          <a:pt x="384" y="3129"/>
                          <a:pt x="377" y="3164"/>
                        </a:cubicBezTo>
                        <a:cubicBezTo>
                          <a:pt x="370" y="3178"/>
                          <a:pt x="370" y="3206"/>
                          <a:pt x="363" y="3227"/>
                        </a:cubicBezTo>
                        <a:cubicBezTo>
                          <a:pt x="328" y="3374"/>
                          <a:pt x="294" y="3513"/>
                          <a:pt x="259" y="3660"/>
                        </a:cubicBezTo>
                        <a:cubicBezTo>
                          <a:pt x="259" y="3681"/>
                          <a:pt x="245" y="3695"/>
                          <a:pt x="245" y="3716"/>
                        </a:cubicBezTo>
                        <a:cubicBezTo>
                          <a:pt x="238" y="3730"/>
                          <a:pt x="238" y="3758"/>
                          <a:pt x="231" y="3772"/>
                        </a:cubicBezTo>
                        <a:cubicBezTo>
                          <a:pt x="182" y="3961"/>
                          <a:pt x="140" y="4149"/>
                          <a:pt x="105" y="4338"/>
                        </a:cubicBezTo>
                        <a:lnTo>
                          <a:pt x="56" y="4624"/>
                        </a:lnTo>
                        <a:lnTo>
                          <a:pt x="42" y="4694"/>
                        </a:lnTo>
                        <a:lnTo>
                          <a:pt x="35" y="4729"/>
                        </a:lnTo>
                        <a:lnTo>
                          <a:pt x="28" y="4778"/>
                        </a:lnTo>
                        <a:lnTo>
                          <a:pt x="28" y="4806"/>
                        </a:lnTo>
                        <a:lnTo>
                          <a:pt x="28" y="4834"/>
                        </a:lnTo>
                        <a:lnTo>
                          <a:pt x="21" y="4883"/>
                        </a:lnTo>
                        <a:cubicBezTo>
                          <a:pt x="21" y="4918"/>
                          <a:pt x="7" y="4945"/>
                          <a:pt x="7" y="4973"/>
                        </a:cubicBezTo>
                        <a:cubicBezTo>
                          <a:pt x="0" y="5099"/>
                          <a:pt x="0" y="5218"/>
                          <a:pt x="0" y="5323"/>
                        </a:cubicBezTo>
                        <a:cubicBezTo>
                          <a:pt x="0" y="5427"/>
                          <a:pt x="14" y="5532"/>
                          <a:pt x="14" y="5623"/>
                        </a:cubicBezTo>
                        <a:lnTo>
                          <a:pt x="35" y="5965"/>
                        </a:lnTo>
                        <a:cubicBezTo>
                          <a:pt x="49" y="6028"/>
                          <a:pt x="49" y="6091"/>
                          <a:pt x="56" y="6147"/>
                        </a:cubicBezTo>
                        <a:cubicBezTo>
                          <a:pt x="56" y="6175"/>
                          <a:pt x="63" y="6196"/>
                          <a:pt x="63" y="6217"/>
                        </a:cubicBezTo>
                        <a:cubicBezTo>
                          <a:pt x="119" y="6608"/>
                          <a:pt x="175" y="6978"/>
                          <a:pt x="245" y="7348"/>
                        </a:cubicBezTo>
                        <a:cubicBezTo>
                          <a:pt x="301" y="7628"/>
                          <a:pt x="349" y="7893"/>
                          <a:pt x="412" y="8166"/>
                        </a:cubicBezTo>
                        <a:cubicBezTo>
                          <a:pt x="412" y="8187"/>
                          <a:pt x="419" y="8201"/>
                          <a:pt x="419" y="8222"/>
                        </a:cubicBezTo>
                        <a:cubicBezTo>
                          <a:pt x="440" y="8298"/>
                          <a:pt x="454" y="8368"/>
                          <a:pt x="475" y="8445"/>
                        </a:cubicBezTo>
                        <a:cubicBezTo>
                          <a:pt x="517" y="8620"/>
                          <a:pt x="552" y="8787"/>
                          <a:pt x="594" y="8955"/>
                        </a:cubicBezTo>
                        <a:cubicBezTo>
                          <a:pt x="594" y="8962"/>
                          <a:pt x="608" y="8976"/>
                          <a:pt x="608" y="8990"/>
                        </a:cubicBezTo>
                        <a:lnTo>
                          <a:pt x="615" y="9004"/>
                        </a:lnTo>
                        <a:lnTo>
                          <a:pt x="678" y="9262"/>
                        </a:lnTo>
                        <a:lnTo>
                          <a:pt x="748" y="9528"/>
                        </a:lnTo>
                        <a:cubicBezTo>
                          <a:pt x="806" y="9749"/>
                          <a:pt x="1000" y="9903"/>
                          <a:pt x="1222" y="9903"/>
                        </a:cubicBezTo>
                        <a:cubicBezTo>
                          <a:pt x="1265" y="9903"/>
                          <a:pt x="1310" y="9897"/>
                          <a:pt x="1355" y="9884"/>
                        </a:cubicBezTo>
                        <a:cubicBezTo>
                          <a:pt x="1600" y="9814"/>
                          <a:pt x="1760" y="9584"/>
                          <a:pt x="1725" y="9339"/>
                        </a:cubicBezTo>
                        <a:lnTo>
                          <a:pt x="1725" y="9332"/>
                        </a:lnTo>
                        <a:lnTo>
                          <a:pt x="1691" y="9060"/>
                        </a:lnTo>
                        <a:lnTo>
                          <a:pt x="1656" y="8787"/>
                        </a:lnTo>
                        <a:cubicBezTo>
                          <a:pt x="1635" y="8676"/>
                          <a:pt x="1628" y="8564"/>
                          <a:pt x="1607" y="8459"/>
                        </a:cubicBezTo>
                        <a:cubicBezTo>
                          <a:pt x="1607" y="8431"/>
                          <a:pt x="1600" y="8403"/>
                          <a:pt x="1600" y="8375"/>
                        </a:cubicBezTo>
                        <a:cubicBezTo>
                          <a:pt x="1593" y="8333"/>
                          <a:pt x="1593" y="8291"/>
                          <a:pt x="1586" y="8256"/>
                        </a:cubicBezTo>
                        <a:cubicBezTo>
                          <a:pt x="1572" y="8159"/>
                          <a:pt x="1558" y="8075"/>
                          <a:pt x="1551" y="7977"/>
                        </a:cubicBezTo>
                        <a:cubicBezTo>
                          <a:pt x="1551" y="7949"/>
                          <a:pt x="1537" y="7935"/>
                          <a:pt x="1537" y="7907"/>
                        </a:cubicBezTo>
                        <a:lnTo>
                          <a:pt x="1460" y="7174"/>
                        </a:lnTo>
                        <a:cubicBezTo>
                          <a:pt x="1425" y="6817"/>
                          <a:pt x="1390" y="6454"/>
                          <a:pt x="1376" y="6105"/>
                        </a:cubicBezTo>
                        <a:cubicBezTo>
                          <a:pt x="1362" y="5930"/>
                          <a:pt x="1355" y="5756"/>
                          <a:pt x="1355" y="5588"/>
                        </a:cubicBezTo>
                        <a:lnTo>
                          <a:pt x="1355" y="5581"/>
                        </a:lnTo>
                        <a:lnTo>
                          <a:pt x="1355" y="5532"/>
                        </a:lnTo>
                        <a:cubicBezTo>
                          <a:pt x="1355" y="5469"/>
                          <a:pt x="1355" y="5406"/>
                          <a:pt x="1362" y="5351"/>
                        </a:cubicBezTo>
                        <a:cubicBezTo>
                          <a:pt x="1369" y="5267"/>
                          <a:pt x="1369" y="5197"/>
                          <a:pt x="1383" y="5127"/>
                        </a:cubicBezTo>
                        <a:lnTo>
                          <a:pt x="1390" y="5085"/>
                        </a:lnTo>
                        <a:lnTo>
                          <a:pt x="1390" y="5071"/>
                        </a:lnTo>
                        <a:lnTo>
                          <a:pt x="1390" y="5057"/>
                        </a:lnTo>
                        <a:lnTo>
                          <a:pt x="1390" y="5050"/>
                        </a:lnTo>
                        <a:lnTo>
                          <a:pt x="1418" y="4945"/>
                        </a:lnTo>
                        <a:cubicBezTo>
                          <a:pt x="1432" y="4862"/>
                          <a:pt x="1460" y="4778"/>
                          <a:pt x="1488" y="4694"/>
                        </a:cubicBezTo>
                        <a:cubicBezTo>
                          <a:pt x="1537" y="4526"/>
                          <a:pt x="1579" y="4352"/>
                          <a:pt x="1642" y="4184"/>
                        </a:cubicBezTo>
                        <a:cubicBezTo>
                          <a:pt x="1698" y="4009"/>
                          <a:pt x="1746" y="3849"/>
                          <a:pt x="1809" y="3674"/>
                        </a:cubicBezTo>
                        <a:cubicBezTo>
                          <a:pt x="1858" y="3500"/>
                          <a:pt x="1921" y="3332"/>
                          <a:pt x="1984" y="3157"/>
                        </a:cubicBezTo>
                        <a:lnTo>
                          <a:pt x="2089" y="2843"/>
                        </a:lnTo>
                        <a:cubicBezTo>
                          <a:pt x="2117" y="2773"/>
                          <a:pt x="2131" y="2710"/>
                          <a:pt x="2159" y="2640"/>
                        </a:cubicBezTo>
                        <a:cubicBezTo>
                          <a:pt x="2221" y="2466"/>
                          <a:pt x="2277" y="2298"/>
                          <a:pt x="2333" y="2123"/>
                        </a:cubicBezTo>
                        <a:lnTo>
                          <a:pt x="2689" y="1097"/>
                        </a:lnTo>
                        <a:lnTo>
                          <a:pt x="2689" y="1090"/>
                        </a:lnTo>
                        <a:cubicBezTo>
                          <a:pt x="2815" y="726"/>
                          <a:pt x="2675" y="335"/>
                          <a:pt x="2368" y="133"/>
                        </a:cubicBezTo>
                        <a:lnTo>
                          <a:pt x="2312" y="112"/>
                        </a:lnTo>
                        <a:cubicBezTo>
                          <a:pt x="2270" y="84"/>
                          <a:pt x="2228" y="63"/>
                          <a:pt x="2187" y="49"/>
                        </a:cubicBezTo>
                        <a:cubicBezTo>
                          <a:pt x="2100" y="16"/>
                          <a:pt x="2012" y="1"/>
                          <a:pt x="1924"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37"/>
                  <p:cNvSpPr/>
                  <p:nvPr/>
                </p:nvSpPr>
                <p:spPr>
                  <a:xfrm>
                    <a:off x="1612859" y="2372943"/>
                    <a:ext cx="84726" cy="157814"/>
                  </a:xfrm>
                  <a:custGeom>
                    <a:rect b="b" l="l" r="r" t="t"/>
                    <a:pathLst>
                      <a:path extrusionOk="0" h="2278" w="1223">
                        <a:moveTo>
                          <a:pt x="657" y="0"/>
                        </a:moveTo>
                        <a:lnTo>
                          <a:pt x="643" y="56"/>
                        </a:lnTo>
                        <a:cubicBezTo>
                          <a:pt x="685" y="63"/>
                          <a:pt x="727" y="70"/>
                          <a:pt x="769" y="91"/>
                        </a:cubicBezTo>
                        <a:lnTo>
                          <a:pt x="776" y="91"/>
                        </a:lnTo>
                        <a:cubicBezTo>
                          <a:pt x="832" y="105"/>
                          <a:pt x="887" y="133"/>
                          <a:pt x="936" y="168"/>
                        </a:cubicBezTo>
                        <a:cubicBezTo>
                          <a:pt x="1160" y="321"/>
                          <a:pt x="1195" y="587"/>
                          <a:pt x="1125" y="824"/>
                        </a:cubicBezTo>
                        <a:cubicBezTo>
                          <a:pt x="1125" y="831"/>
                          <a:pt x="1118" y="838"/>
                          <a:pt x="1118" y="845"/>
                        </a:cubicBezTo>
                        <a:cubicBezTo>
                          <a:pt x="1111" y="880"/>
                          <a:pt x="1097" y="929"/>
                          <a:pt x="1076" y="964"/>
                        </a:cubicBezTo>
                        <a:cubicBezTo>
                          <a:pt x="950" y="1215"/>
                          <a:pt x="748" y="1432"/>
                          <a:pt x="552" y="1642"/>
                        </a:cubicBezTo>
                        <a:cubicBezTo>
                          <a:pt x="385" y="1823"/>
                          <a:pt x="210" y="2012"/>
                          <a:pt x="28" y="2186"/>
                        </a:cubicBezTo>
                        <a:cubicBezTo>
                          <a:pt x="21" y="2221"/>
                          <a:pt x="14" y="2242"/>
                          <a:pt x="0" y="2277"/>
                        </a:cubicBezTo>
                        <a:cubicBezTo>
                          <a:pt x="189" y="2110"/>
                          <a:pt x="364" y="1935"/>
                          <a:pt x="524" y="1753"/>
                        </a:cubicBezTo>
                        <a:cubicBezTo>
                          <a:pt x="699" y="1572"/>
                          <a:pt x="867" y="1369"/>
                          <a:pt x="1013" y="1160"/>
                        </a:cubicBezTo>
                        <a:cubicBezTo>
                          <a:pt x="1069" y="1083"/>
                          <a:pt x="1118" y="999"/>
                          <a:pt x="1153" y="908"/>
                        </a:cubicBezTo>
                        <a:cubicBezTo>
                          <a:pt x="1153" y="901"/>
                          <a:pt x="1160" y="887"/>
                          <a:pt x="1160" y="880"/>
                        </a:cubicBezTo>
                        <a:cubicBezTo>
                          <a:pt x="1209" y="761"/>
                          <a:pt x="1223" y="636"/>
                          <a:pt x="1209" y="510"/>
                        </a:cubicBezTo>
                        <a:cubicBezTo>
                          <a:pt x="1181" y="300"/>
                          <a:pt x="1041" y="140"/>
                          <a:pt x="846" y="56"/>
                        </a:cubicBezTo>
                        <a:cubicBezTo>
                          <a:pt x="825" y="42"/>
                          <a:pt x="804" y="35"/>
                          <a:pt x="776" y="28"/>
                        </a:cubicBezTo>
                        <a:lnTo>
                          <a:pt x="769" y="28"/>
                        </a:lnTo>
                        <a:cubicBezTo>
                          <a:pt x="734" y="21"/>
                          <a:pt x="699" y="7"/>
                          <a:pt x="657"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7"/>
                  <p:cNvSpPr/>
                  <p:nvPr/>
                </p:nvSpPr>
                <p:spPr>
                  <a:xfrm>
                    <a:off x="1684491" y="2463696"/>
                    <a:ext cx="63181" cy="154142"/>
                  </a:xfrm>
                  <a:custGeom>
                    <a:rect b="b" l="l" r="r" t="t"/>
                    <a:pathLst>
                      <a:path extrusionOk="0" h="2225" w="912">
                        <a:moveTo>
                          <a:pt x="874" y="1"/>
                        </a:moveTo>
                        <a:cubicBezTo>
                          <a:pt x="872" y="1"/>
                          <a:pt x="869" y="2"/>
                          <a:pt x="866" y="3"/>
                        </a:cubicBezTo>
                        <a:lnTo>
                          <a:pt x="734" y="108"/>
                        </a:lnTo>
                        <a:cubicBezTo>
                          <a:pt x="664" y="164"/>
                          <a:pt x="601" y="234"/>
                          <a:pt x="538" y="304"/>
                        </a:cubicBezTo>
                        <a:cubicBezTo>
                          <a:pt x="112" y="841"/>
                          <a:pt x="0" y="1561"/>
                          <a:pt x="147" y="2225"/>
                        </a:cubicBezTo>
                        <a:lnTo>
                          <a:pt x="175" y="2120"/>
                        </a:lnTo>
                        <a:cubicBezTo>
                          <a:pt x="133" y="1903"/>
                          <a:pt x="119" y="1673"/>
                          <a:pt x="140" y="1449"/>
                        </a:cubicBezTo>
                        <a:cubicBezTo>
                          <a:pt x="182" y="1065"/>
                          <a:pt x="321" y="674"/>
                          <a:pt x="566" y="366"/>
                        </a:cubicBezTo>
                        <a:cubicBezTo>
                          <a:pt x="608" y="318"/>
                          <a:pt x="657" y="262"/>
                          <a:pt x="706" y="213"/>
                        </a:cubicBezTo>
                        <a:lnTo>
                          <a:pt x="887" y="52"/>
                        </a:lnTo>
                        <a:cubicBezTo>
                          <a:pt x="912" y="40"/>
                          <a:pt x="893" y="1"/>
                          <a:pt x="874"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7"/>
                  <p:cNvSpPr/>
                  <p:nvPr/>
                </p:nvSpPr>
                <p:spPr>
                  <a:xfrm>
                    <a:off x="1739080" y="2403425"/>
                    <a:ext cx="29166" cy="77937"/>
                  </a:xfrm>
                  <a:custGeom>
                    <a:rect b="b" l="l" r="r" t="t"/>
                    <a:pathLst>
                      <a:path extrusionOk="0" h="1125" w="421">
                        <a:moveTo>
                          <a:pt x="374" y="0"/>
                        </a:moveTo>
                        <a:cubicBezTo>
                          <a:pt x="360" y="0"/>
                          <a:pt x="347" y="6"/>
                          <a:pt x="337" y="21"/>
                        </a:cubicBezTo>
                        <a:cubicBezTo>
                          <a:pt x="218" y="370"/>
                          <a:pt x="99" y="734"/>
                          <a:pt x="8" y="1090"/>
                        </a:cubicBezTo>
                        <a:cubicBezTo>
                          <a:pt x="1" y="1112"/>
                          <a:pt x="18" y="1125"/>
                          <a:pt x="37" y="1125"/>
                        </a:cubicBezTo>
                        <a:cubicBezTo>
                          <a:pt x="54" y="1125"/>
                          <a:pt x="72" y="1116"/>
                          <a:pt x="78" y="1097"/>
                        </a:cubicBezTo>
                        <a:cubicBezTo>
                          <a:pt x="169" y="748"/>
                          <a:pt x="288" y="391"/>
                          <a:pt x="407" y="49"/>
                        </a:cubicBezTo>
                        <a:cubicBezTo>
                          <a:pt x="420" y="22"/>
                          <a:pt x="398" y="0"/>
                          <a:pt x="374"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7"/>
                  <p:cNvSpPr/>
                  <p:nvPr/>
                </p:nvSpPr>
                <p:spPr>
                  <a:xfrm>
                    <a:off x="1589651" y="2566019"/>
                    <a:ext cx="61518" cy="171808"/>
                  </a:xfrm>
                  <a:custGeom>
                    <a:rect b="b" l="l" r="r" t="t"/>
                    <a:pathLst>
                      <a:path extrusionOk="0" h="2480" w="888">
                        <a:moveTo>
                          <a:pt x="217" y="0"/>
                        </a:moveTo>
                        <a:cubicBezTo>
                          <a:pt x="217" y="14"/>
                          <a:pt x="210" y="35"/>
                          <a:pt x="210" y="49"/>
                        </a:cubicBezTo>
                        <a:cubicBezTo>
                          <a:pt x="440" y="77"/>
                          <a:pt x="685" y="161"/>
                          <a:pt x="747" y="405"/>
                        </a:cubicBezTo>
                        <a:cubicBezTo>
                          <a:pt x="782" y="580"/>
                          <a:pt x="685" y="748"/>
                          <a:pt x="601" y="887"/>
                        </a:cubicBezTo>
                        <a:cubicBezTo>
                          <a:pt x="524" y="1020"/>
                          <a:pt x="433" y="1153"/>
                          <a:pt x="363" y="1292"/>
                        </a:cubicBezTo>
                        <a:cubicBezTo>
                          <a:pt x="196" y="1607"/>
                          <a:pt x="70" y="1942"/>
                          <a:pt x="0" y="2291"/>
                        </a:cubicBezTo>
                        <a:cubicBezTo>
                          <a:pt x="7" y="2354"/>
                          <a:pt x="7" y="2417"/>
                          <a:pt x="14" y="2480"/>
                        </a:cubicBezTo>
                        <a:cubicBezTo>
                          <a:pt x="42" y="2319"/>
                          <a:pt x="77" y="2166"/>
                          <a:pt x="119" y="2005"/>
                        </a:cubicBezTo>
                        <a:cubicBezTo>
                          <a:pt x="217" y="1691"/>
                          <a:pt x="356" y="1383"/>
                          <a:pt x="531" y="1097"/>
                        </a:cubicBezTo>
                        <a:cubicBezTo>
                          <a:pt x="664" y="873"/>
                          <a:pt x="887" y="601"/>
                          <a:pt x="768" y="321"/>
                        </a:cubicBezTo>
                        <a:cubicBezTo>
                          <a:pt x="671" y="105"/>
                          <a:pt x="440" y="21"/>
                          <a:pt x="217"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7"/>
                  <p:cNvSpPr/>
                  <p:nvPr/>
                </p:nvSpPr>
                <p:spPr>
                  <a:xfrm>
                    <a:off x="1641886" y="2692797"/>
                    <a:ext cx="51820" cy="170423"/>
                  </a:xfrm>
                  <a:custGeom>
                    <a:rect b="b" l="l" r="r" t="t"/>
                    <a:pathLst>
                      <a:path extrusionOk="0" h="2460" w="748">
                        <a:moveTo>
                          <a:pt x="552" y="0"/>
                        </a:moveTo>
                        <a:cubicBezTo>
                          <a:pt x="140" y="189"/>
                          <a:pt x="21" y="685"/>
                          <a:pt x="63" y="1104"/>
                        </a:cubicBezTo>
                        <a:cubicBezTo>
                          <a:pt x="119" y="1565"/>
                          <a:pt x="273" y="2089"/>
                          <a:pt x="643" y="2389"/>
                        </a:cubicBezTo>
                        <a:cubicBezTo>
                          <a:pt x="678" y="2410"/>
                          <a:pt x="706" y="2438"/>
                          <a:pt x="748" y="2459"/>
                        </a:cubicBezTo>
                        <a:cubicBezTo>
                          <a:pt x="748" y="2431"/>
                          <a:pt x="734" y="2410"/>
                          <a:pt x="734" y="2389"/>
                        </a:cubicBezTo>
                        <a:cubicBezTo>
                          <a:pt x="468" y="2187"/>
                          <a:pt x="280" y="1851"/>
                          <a:pt x="196" y="1530"/>
                        </a:cubicBezTo>
                        <a:cubicBezTo>
                          <a:pt x="63" y="1048"/>
                          <a:pt x="0" y="308"/>
                          <a:pt x="552" y="63"/>
                        </a:cubicBezTo>
                        <a:cubicBezTo>
                          <a:pt x="552" y="63"/>
                          <a:pt x="559" y="63"/>
                          <a:pt x="559" y="56"/>
                        </a:cubicBezTo>
                        <a:lnTo>
                          <a:pt x="559" y="0"/>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7"/>
                  <p:cNvSpPr/>
                  <p:nvPr/>
                </p:nvSpPr>
                <p:spPr>
                  <a:xfrm>
                    <a:off x="1615284" y="2871326"/>
                    <a:ext cx="82302" cy="26256"/>
                  </a:xfrm>
                  <a:custGeom>
                    <a:rect b="b" l="l" r="r" t="t"/>
                    <a:pathLst>
                      <a:path extrusionOk="0" h="379" w="1188">
                        <a:moveTo>
                          <a:pt x="423" y="1"/>
                        </a:moveTo>
                        <a:cubicBezTo>
                          <a:pt x="279" y="1"/>
                          <a:pt x="136" y="28"/>
                          <a:pt x="0" y="78"/>
                        </a:cubicBezTo>
                        <a:cubicBezTo>
                          <a:pt x="0" y="99"/>
                          <a:pt x="14" y="113"/>
                          <a:pt x="14" y="134"/>
                        </a:cubicBezTo>
                        <a:cubicBezTo>
                          <a:pt x="142" y="80"/>
                          <a:pt x="280" y="53"/>
                          <a:pt x="417" y="53"/>
                        </a:cubicBezTo>
                        <a:cubicBezTo>
                          <a:pt x="512" y="53"/>
                          <a:pt x="607" y="66"/>
                          <a:pt x="699" y="92"/>
                        </a:cubicBezTo>
                        <a:cubicBezTo>
                          <a:pt x="887" y="141"/>
                          <a:pt x="1048" y="238"/>
                          <a:pt x="1188" y="378"/>
                        </a:cubicBezTo>
                        <a:cubicBezTo>
                          <a:pt x="1188" y="350"/>
                          <a:pt x="1181" y="322"/>
                          <a:pt x="1181" y="294"/>
                        </a:cubicBezTo>
                        <a:cubicBezTo>
                          <a:pt x="1048" y="175"/>
                          <a:pt x="894" y="85"/>
                          <a:pt x="720" y="43"/>
                        </a:cubicBezTo>
                        <a:cubicBezTo>
                          <a:pt x="622" y="14"/>
                          <a:pt x="522" y="1"/>
                          <a:pt x="423"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7"/>
                  <p:cNvSpPr/>
                  <p:nvPr/>
                </p:nvSpPr>
                <p:spPr>
                  <a:xfrm>
                    <a:off x="1628307" y="2931805"/>
                    <a:ext cx="62488" cy="62073"/>
                  </a:xfrm>
                  <a:custGeom>
                    <a:rect b="b" l="l" r="r" t="t"/>
                    <a:pathLst>
                      <a:path extrusionOk="0" h="896" w="902">
                        <a:moveTo>
                          <a:pt x="1" y="1"/>
                        </a:moveTo>
                        <a:cubicBezTo>
                          <a:pt x="1" y="8"/>
                          <a:pt x="8" y="29"/>
                          <a:pt x="8" y="36"/>
                        </a:cubicBezTo>
                        <a:lnTo>
                          <a:pt x="15" y="57"/>
                        </a:lnTo>
                        <a:cubicBezTo>
                          <a:pt x="141" y="71"/>
                          <a:pt x="259" y="113"/>
                          <a:pt x="371" y="183"/>
                        </a:cubicBezTo>
                        <a:cubicBezTo>
                          <a:pt x="630" y="343"/>
                          <a:pt x="811" y="602"/>
                          <a:pt x="860" y="895"/>
                        </a:cubicBezTo>
                        <a:cubicBezTo>
                          <a:pt x="881" y="881"/>
                          <a:pt x="895" y="874"/>
                          <a:pt x="902" y="867"/>
                        </a:cubicBezTo>
                        <a:cubicBezTo>
                          <a:pt x="846" y="567"/>
                          <a:pt x="664" y="301"/>
                          <a:pt x="399" y="141"/>
                        </a:cubicBezTo>
                        <a:cubicBezTo>
                          <a:pt x="266" y="64"/>
                          <a:pt x="141" y="22"/>
                          <a:pt x="1"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7"/>
                  <p:cNvSpPr/>
                  <p:nvPr/>
                </p:nvSpPr>
                <p:spPr>
                  <a:xfrm>
                    <a:off x="1672852" y="2295005"/>
                    <a:ext cx="79461" cy="58747"/>
                  </a:xfrm>
                  <a:custGeom>
                    <a:rect b="b" l="l" r="r" t="t"/>
                    <a:pathLst>
                      <a:path extrusionOk="0" h="848" w="1147">
                        <a:moveTo>
                          <a:pt x="1055" y="0"/>
                        </a:moveTo>
                        <a:cubicBezTo>
                          <a:pt x="1048" y="7"/>
                          <a:pt x="1041" y="7"/>
                          <a:pt x="1020" y="14"/>
                        </a:cubicBezTo>
                        <a:lnTo>
                          <a:pt x="1013" y="14"/>
                        </a:lnTo>
                        <a:cubicBezTo>
                          <a:pt x="1055" y="112"/>
                          <a:pt x="1083" y="210"/>
                          <a:pt x="1083" y="315"/>
                        </a:cubicBezTo>
                        <a:cubicBezTo>
                          <a:pt x="1083" y="343"/>
                          <a:pt x="1083" y="364"/>
                          <a:pt x="1076" y="392"/>
                        </a:cubicBezTo>
                        <a:lnTo>
                          <a:pt x="1076" y="420"/>
                        </a:lnTo>
                        <a:cubicBezTo>
                          <a:pt x="1027" y="643"/>
                          <a:pt x="832" y="783"/>
                          <a:pt x="601" y="797"/>
                        </a:cubicBezTo>
                        <a:cubicBezTo>
                          <a:pt x="587" y="798"/>
                          <a:pt x="574" y="798"/>
                          <a:pt x="560" y="798"/>
                        </a:cubicBezTo>
                        <a:cubicBezTo>
                          <a:pt x="362" y="798"/>
                          <a:pt x="193" y="704"/>
                          <a:pt x="49" y="566"/>
                        </a:cubicBezTo>
                        <a:lnTo>
                          <a:pt x="28" y="538"/>
                        </a:lnTo>
                        <a:cubicBezTo>
                          <a:pt x="21" y="559"/>
                          <a:pt x="7" y="566"/>
                          <a:pt x="1" y="587"/>
                        </a:cubicBezTo>
                        <a:lnTo>
                          <a:pt x="28" y="608"/>
                        </a:lnTo>
                        <a:cubicBezTo>
                          <a:pt x="177" y="751"/>
                          <a:pt x="351" y="848"/>
                          <a:pt x="563" y="848"/>
                        </a:cubicBezTo>
                        <a:cubicBezTo>
                          <a:pt x="600" y="848"/>
                          <a:pt x="638" y="845"/>
                          <a:pt x="678" y="839"/>
                        </a:cubicBezTo>
                        <a:cubicBezTo>
                          <a:pt x="881" y="804"/>
                          <a:pt x="1069" y="664"/>
                          <a:pt x="1118" y="461"/>
                        </a:cubicBezTo>
                        <a:cubicBezTo>
                          <a:pt x="1118" y="454"/>
                          <a:pt x="1125" y="440"/>
                          <a:pt x="1125" y="433"/>
                        </a:cubicBezTo>
                        <a:cubicBezTo>
                          <a:pt x="1132" y="413"/>
                          <a:pt x="1132" y="378"/>
                          <a:pt x="1132" y="350"/>
                        </a:cubicBezTo>
                        <a:cubicBezTo>
                          <a:pt x="1146" y="224"/>
                          <a:pt x="1111" y="112"/>
                          <a:pt x="1055"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7"/>
                  <p:cNvSpPr/>
                  <p:nvPr/>
                </p:nvSpPr>
                <p:spPr>
                  <a:xfrm>
                    <a:off x="1640431" y="2661830"/>
                    <a:ext cx="42398" cy="16834"/>
                  </a:xfrm>
                  <a:custGeom>
                    <a:rect b="b" l="l" r="r" t="t"/>
                    <a:pathLst>
                      <a:path extrusionOk="0" h="243" w="612">
                        <a:moveTo>
                          <a:pt x="35" y="0"/>
                        </a:moveTo>
                        <a:cubicBezTo>
                          <a:pt x="0" y="7"/>
                          <a:pt x="0" y="56"/>
                          <a:pt x="35" y="56"/>
                        </a:cubicBezTo>
                        <a:cubicBezTo>
                          <a:pt x="224" y="63"/>
                          <a:pt x="406" y="133"/>
                          <a:pt x="566" y="238"/>
                        </a:cubicBezTo>
                        <a:cubicBezTo>
                          <a:pt x="571" y="241"/>
                          <a:pt x="576" y="243"/>
                          <a:pt x="580" y="243"/>
                        </a:cubicBezTo>
                        <a:cubicBezTo>
                          <a:pt x="600" y="243"/>
                          <a:pt x="612" y="207"/>
                          <a:pt x="594" y="196"/>
                        </a:cubicBezTo>
                        <a:cubicBezTo>
                          <a:pt x="427" y="84"/>
                          <a:pt x="231" y="14"/>
                          <a:pt x="35"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37"/>
                  <p:cNvSpPr/>
                  <p:nvPr/>
                </p:nvSpPr>
                <p:spPr>
                  <a:xfrm>
                    <a:off x="1653178" y="2652478"/>
                    <a:ext cx="19952" cy="18913"/>
                  </a:xfrm>
                  <a:custGeom>
                    <a:rect b="b" l="l" r="r" t="t"/>
                    <a:pathLst>
                      <a:path extrusionOk="0" h="273" w="288">
                        <a:moveTo>
                          <a:pt x="37" y="0"/>
                        </a:moveTo>
                        <a:cubicBezTo>
                          <a:pt x="15" y="0"/>
                          <a:pt x="1" y="39"/>
                          <a:pt x="19" y="51"/>
                        </a:cubicBezTo>
                        <a:cubicBezTo>
                          <a:pt x="103" y="114"/>
                          <a:pt x="173" y="184"/>
                          <a:pt x="236" y="261"/>
                        </a:cubicBezTo>
                        <a:cubicBezTo>
                          <a:pt x="240" y="269"/>
                          <a:pt x="246" y="273"/>
                          <a:pt x="253" y="273"/>
                        </a:cubicBezTo>
                        <a:cubicBezTo>
                          <a:pt x="269" y="273"/>
                          <a:pt x="287" y="253"/>
                          <a:pt x="278" y="233"/>
                        </a:cubicBezTo>
                        <a:cubicBezTo>
                          <a:pt x="215" y="149"/>
                          <a:pt x="138" y="72"/>
                          <a:pt x="47" y="2"/>
                        </a:cubicBezTo>
                        <a:cubicBezTo>
                          <a:pt x="44" y="1"/>
                          <a:pt x="40" y="0"/>
                          <a:pt x="37"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37"/>
                  <p:cNvSpPr/>
                  <p:nvPr/>
                </p:nvSpPr>
                <p:spPr>
                  <a:xfrm>
                    <a:off x="1614799" y="2950718"/>
                    <a:ext cx="109389" cy="122344"/>
                  </a:xfrm>
                  <a:custGeom>
                    <a:rect b="b" l="l" r="r" t="t"/>
                    <a:pathLst>
                      <a:path extrusionOk="0" h="1766" w="1579">
                        <a:moveTo>
                          <a:pt x="1079" y="0"/>
                        </a:moveTo>
                        <a:cubicBezTo>
                          <a:pt x="753" y="0"/>
                          <a:pt x="287" y="133"/>
                          <a:pt x="287" y="133"/>
                        </a:cubicBezTo>
                        <a:cubicBezTo>
                          <a:pt x="287" y="133"/>
                          <a:pt x="21" y="908"/>
                          <a:pt x="7" y="1090"/>
                        </a:cubicBezTo>
                        <a:cubicBezTo>
                          <a:pt x="0" y="1272"/>
                          <a:pt x="210" y="1621"/>
                          <a:pt x="287" y="1691"/>
                        </a:cubicBezTo>
                        <a:cubicBezTo>
                          <a:pt x="306" y="1707"/>
                          <a:pt x="325" y="1713"/>
                          <a:pt x="344" y="1713"/>
                        </a:cubicBezTo>
                        <a:cubicBezTo>
                          <a:pt x="407" y="1713"/>
                          <a:pt x="461" y="1642"/>
                          <a:pt x="461" y="1642"/>
                        </a:cubicBezTo>
                        <a:cubicBezTo>
                          <a:pt x="461" y="1642"/>
                          <a:pt x="575" y="1756"/>
                          <a:pt x="664" y="1756"/>
                        </a:cubicBezTo>
                        <a:cubicBezTo>
                          <a:pt x="671" y="1756"/>
                          <a:pt x="678" y="1755"/>
                          <a:pt x="685" y="1754"/>
                        </a:cubicBezTo>
                        <a:cubicBezTo>
                          <a:pt x="769" y="1740"/>
                          <a:pt x="762" y="1621"/>
                          <a:pt x="762" y="1621"/>
                        </a:cubicBezTo>
                        <a:lnTo>
                          <a:pt x="762" y="1621"/>
                        </a:lnTo>
                        <a:cubicBezTo>
                          <a:pt x="762" y="1621"/>
                          <a:pt x="896" y="1756"/>
                          <a:pt x="994" y="1756"/>
                        </a:cubicBezTo>
                        <a:cubicBezTo>
                          <a:pt x="1000" y="1756"/>
                          <a:pt x="1007" y="1755"/>
                          <a:pt x="1013" y="1754"/>
                        </a:cubicBezTo>
                        <a:cubicBezTo>
                          <a:pt x="1118" y="1740"/>
                          <a:pt x="1090" y="1614"/>
                          <a:pt x="1090" y="1614"/>
                        </a:cubicBezTo>
                        <a:lnTo>
                          <a:pt x="1090" y="1614"/>
                        </a:lnTo>
                        <a:cubicBezTo>
                          <a:pt x="1090" y="1614"/>
                          <a:pt x="1169" y="1766"/>
                          <a:pt x="1267" y="1766"/>
                        </a:cubicBezTo>
                        <a:cubicBezTo>
                          <a:pt x="1282" y="1766"/>
                          <a:pt x="1298" y="1762"/>
                          <a:pt x="1313" y="1754"/>
                        </a:cubicBezTo>
                        <a:cubicBezTo>
                          <a:pt x="1425" y="1691"/>
                          <a:pt x="1537" y="1460"/>
                          <a:pt x="1565" y="1293"/>
                        </a:cubicBezTo>
                        <a:cubicBezTo>
                          <a:pt x="1579" y="1125"/>
                          <a:pt x="1565" y="797"/>
                          <a:pt x="1565" y="797"/>
                        </a:cubicBezTo>
                        <a:cubicBezTo>
                          <a:pt x="1565" y="797"/>
                          <a:pt x="1558" y="217"/>
                          <a:pt x="1327" y="49"/>
                        </a:cubicBezTo>
                        <a:cubicBezTo>
                          <a:pt x="1272" y="14"/>
                          <a:pt x="1182" y="0"/>
                          <a:pt x="1079"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37"/>
                  <p:cNvSpPr/>
                  <p:nvPr/>
                </p:nvSpPr>
                <p:spPr>
                  <a:xfrm>
                    <a:off x="2285463" y="2468407"/>
                    <a:ext cx="66368" cy="94910"/>
                  </a:xfrm>
                  <a:custGeom>
                    <a:rect b="b" l="l" r="r" t="t"/>
                    <a:pathLst>
                      <a:path extrusionOk="0" h="1370" w="958">
                        <a:moveTo>
                          <a:pt x="413" y="1"/>
                        </a:moveTo>
                        <a:cubicBezTo>
                          <a:pt x="353" y="1"/>
                          <a:pt x="285" y="19"/>
                          <a:pt x="210" y="61"/>
                        </a:cubicBezTo>
                        <a:cubicBezTo>
                          <a:pt x="210" y="61"/>
                          <a:pt x="1" y="389"/>
                          <a:pt x="71" y="718"/>
                        </a:cubicBezTo>
                        <a:cubicBezTo>
                          <a:pt x="140" y="1053"/>
                          <a:pt x="161" y="1332"/>
                          <a:pt x="490" y="1367"/>
                        </a:cubicBezTo>
                        <a:cubicBezTo>
                          <a:pt x="508" y="1369"/>
                          <a:pt x="525" y="1370"/>
                          <a:pt x="542" y="1370"/>
                        </a:cubicBezTo>
                        <a:cubicBezTo>
                          <a:pt x="839" y="1370"/>
                          <a:pt x="958" y="1095"/>
                          <a:pt x="958" y="1095"/>
                        </a:cubicBezTo>
                        <a:cubicBezTo>
                          <a:pt x="958" y="1095"/>
                          <a:pt x="881" y="1"/>
                          <a:pt x="413"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37"/>
                  <p:cNvSpPr/>
                  <p:nvPr/>
                </p:nvSpPr>
                <p:spPr>
                  <a:xfrm>
                    <a:off x="2292252" y="1973626"/>
                    <a:ext cx="164603" cy="2328278"/>
                  </a:xfrm>
                  <a:custGeom>
                    <a:rect b="b" l="l" r="r" t="t"/>
                    <a:pathLst>
                      <a:path extrusionOk="0" h="33608" w="2376">
                        <a:moveTo>
                          <a:pt x="153" y="1"/>
                        </a:moveTo>
                        <a:cubicBezTo>
                          <a:pt x="149" y="1"/>
                          <a:pt x="145" y="1"/>
                          <a:pt x="140" y="1"/>
                        </a:cubicBezTo>
                        <a:cubicBezTo>
                          <a:pt x="63" y="1"/>
                          <a:pt x="1" y="71"/>
                          <a:pt x="8" y="148"/>
                        </a:cubicBezTo>
                        <a:lnTo>
                          <a:pt x="2089" y="33481"/>
                        </a:lnTo>
                        <a:cubicBezTo>
                          <a:pt x="2089" y="33551"/>
                          <a:pt x="2152" y="33607"/>
                          <a:pt x="2229" y="33607"/>
                        </a:cubicBezTo>
                        <a:lnTo>
                          <a:pt x="2236" y="33607"/>
                        </a:lnTo>
                        <a:cubicBezTo>
                          <a:pt x="2313" y="33607"/>
                          <a:pt x="2376" y="33537"/>
                          <a:pt x="2369" y="33460"/>
                        </a:cubicBezTo>
                        <a:lnTo>
                          <a:pt x="287" y="134"/>
                        </a:lnTo>
                        <a:cubicBezTo>
                          <a:pt x="287" y="55"/>
                          <a:pt x="225" y="1"/>
                          <a:pt x="153"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37"/>
                  <p:cNvSpPr/>
                  <p:nvPr/>
                </p:nvSpPr>
                <p:spPr>
                  <a:xfrm>
                    <a:off x="2490175" y="2029326"/>
                    <a:ext cx="344171" cy="242125"/>
                  </a:xfrm>
                  <a:custGeom>
                    <a:rect b="b" l="l" r="r" t="t"/>
                    <a:pathLst>
                      <a:path extrusionOk="0" h="3495" w="4968">
                        <a:moveTo>
                          <a:pt x="1" y="1"/>
                        </a:moveTo>
                        <a:lnTo>
                          <a:pt x="8" y="3493"/>
                        </a:lnTo>
                        <a:cubicBezTo>
                          <a:pt x="48" y="3494"/>
                          <a:pt x="88" y="3495"/>
                          <a:pt x="128" y="3495"/>
                        </a:cubicBezTo>
                        <a:cubicBezTo>
                          <a:pt x="2903" y="3495"/>
                          <a:pt x="4967" y="909"/>
                          <a:pt x="4967" y="909"/>
                        </a:cubicBezTo>
                        <a:lnTo>
                          <a:pt x="4967" y="909"/>
                        </a:lnTo>
                        <a:cubicBezTo>
                          <a:pt x="4738" y="922"/>
                          <a:pt x="4515" y="928"/>
                          <a:pt x="4299" y="928"/>
                        </a:cubicBezTo>
                        <a:cubicBezTo>
                          <a:pt x="1622" y="928"/>
                          <a:pt x="1" y="1"/>
                          <a:pt x="1"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37"/>
                  <p:cNvSpPr/>
                  <p:nvPr/>
                </p:nvSpPr>
                <p:spPr>
                  <a:xfrm>
                    <a:off x="2490175" y="2208339"/>
                    <a:ext cx="58609" cy="63527"/>
                  </a:xfrm>
                  <a:custGeom>
                    <a:rect b="b" l="l" r="r" t="t"/>
                    <a:pathLst>
                      <a:path extrusionOk="0" h="917" w="846">
                        <a:moveTo>
                          <a:pt x="106" y="1"/>
                        </a:moveTo>
                        <a:cubicBezTo>
                          <a:pt x="72" y="1"/>
                          <a:pt x="36" y="3"/>
                          <a:pt x="1" y="8"/>
                        </a:cubicBezTo>
                        <a:lnTo>
                          <a:pt x="14" y="916"/>
                        </a:lnTo>
                        <a:cubicBezTo>
                          <a:pt x="14" y="916"/>
                          <a:pt x="629" y="909"/>
                          <a:pt x="846" y="378"/>
                        </a:cubicBezTo>
                        <a:cubicBezTo>
                          <a:pt x="846" y="378"/>
                          <a:pt x="540" y="1"/>
                          <a:pt x="106"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7"/>
                  <p:cNvSpPr/>
                  <p:nvPr/>
                </p:nvSpPr>
                <p:spPr>
                  <a:xfrm>
                    <a:off x="2281514" y="1955476"/>
                    <a:ext cx="267273" cy="306691"/>
                  </a:xfrm>
                  <a:custGeom>
                    <a:rect b="b" l="l" r="r" t="t"/>
                    <a:pathLst>
                      <a:path extrusionOk="0" h="4427" w="3858">
                        <a:moveTo>
                          <a:pt x="2508" y="1"/>
                        </a:moveTo>
                        <a:cubicBezTo>
                          <a:pt x="1323" y="1"/>
                          <a:pt x="0" y="504"/>
                          <a:pt x="79" y="682"/>
                        </a:cubicBezTo>
                        <a:lnTo>
                          <a:pt x="302" y="4426"/>
                        </a:lnTo>
                        <a:cubicBezTo>
                          <a:pt x="1431" y="3908"/>
                          <a:pt x="2244" y="3759"/>
                          <a:pt x="2805" y="3759"/>
                        </a:cubicBezTo>
                        <a:cubicBezTo>
                          <a:pt x="3559" y="3759"/>
                          <a:pt x="3858" y="4028"/>
                          <a:pt x="3858" y="4028"/>
                        </a:cubicBezTo>
                        <a:lnTo>
                          <a:pt x="3592" y="200"/>
                        </a:lnTo>
                        <a:cubicBezTo>
                          <a:pt x="3284" y="57"/>
                          <a:pt x="2904" y="1"/>
                          <a:pt x="2508"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7"/>
                  <p:cNvSpPr/>
                  <p:nvPr/>
                </p:nvSpPr>
                <p:spPr>
                  <a:xfrm>
                    <a:off x="2534720" y="2050109"/>
                    <a:ext cx="16973" cy="186911"/>
                  </a:xfrm>
                  <a:custGeom>
                    <a:rect b="b" l="l" r="r" t="t"/>
                    <a:pathLst>
                      <a:path extrusionOk="0" h="2698" w="245">
                        <a:moveTo>
                          <a:pt x="35" y="1"/>
                        </a:moveTo>
                        <a:cubicBezTo>
                          <a:pt x="21" y="8"/>
                          <a:pt x="0" y="22"/>
                          <a:pt x="0" y="43"/>
                        </a:cubicBezTo>
                        <a:cubicBezTo>
                          <a:pt x="0" y="57"/>
                          <a:pt x="126" y="1768"/>
                          <a:pt x="168" y="2662"/>
                        </a:cubicBezTo>
                        <a:cubicBezTo>
                          <a:pt x="168" y="2676"/>
                          <a:pt x="189" y="2697"/>
                          <a:pt x="203" y="2697"/>
                        </a:cubicBezTo>
                        <a:cubicBezTo>
                          <a:pt x="224" y="2697"/>
                          <a:pt x="238" y="2676"/>
                          <a:pt x="245" y="2655"/>
                        </a:cubicBezTo>
                        <a:cubicBezTo>
                          <a:pt x="203" y="1761"/>
                          <a:pt x="84" y="50"/>
                          <a:pt x="84" y="36"/>
                        </a:cubicBezTo>
                        <a:cubicBezTo>
                          <a:pt x="70" y="15"/>
                          <a:pt x="56" y="1"/>
                          <a:pt x="35"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37"/>
                  <p:cNvSpPr/>
                  <p:nvPr/>
                </p:nvSpPr>
                <p:spPr>
                  <a:xfrm>
                    <a:off x="2296132" y="2412084"/>
                    <a:ext cx="60549" cy="86458"/>
                  </a:xfrm>
                  <a:custGeom>
                    <a:rect b="b" l="l" r="r" t="t"/>
                    <a:pathLst>
                      <a:path extrusionOk="0" h="1248" w="874">
                        <a:moveTo>
                          <a:pt x="474" y="0"/>
                        </a:moveTo>
                        <a:cubicBezTo>
                          <a:pt x="276" y="0"/>
                          <a:pt x="202" y="273"/>
                          <a:pt x="147" y="539"/>
                        </a:cubicBezTo>
                        <a:cubicBezTo>
                          <a:pt x="56" y="902"/>
                          <a:pt x="0" y="1084"/>
                          <a:pt x="0" y="1084"/>
                        </a:cubicBezTo>
                        <a:lnTo>
                          <a:pt x="420" y="1077"/>
                        </a:lnTo>
                        <a:lnTo>
                          <a:pt x="434" y="867"/>
                        </a:lnTo>
                        <a:cubicBezTo>
                          <a:pt x="434" y="867"/>
                          <a:pt x="616" y="1248"/>
                          <a:pt x="729" y="1248"/>
                        </a:cubicBezTo>
                        <a:cubicBezTo>
                          <a:pt x="746" y="1248"/>
                          <a:pt x="763" y="1238"/>
                          <a:pt x="776" y="1216"/>
                        </a:cubicBezTo>
                        <a:cubicBezTo>
                          <a:pt x="874" y="1063"/>
                          <a:pt x="699" y="22"/>
                          <a:pt x="489" y="1"/>
                        </a:cubicBezTo>
                        <a:cubicBezTo>
                          <a:pt x="484" y="0"/>
                          <a:pt x="479" y="0"/>
                          <a:pt x="474"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37"/>
                  <p:cNvSpPr/>
                  <p:nvPr/>
                </p:nvSpPr>
                <p:spPr>
                  <a:xfrm>
                    <a:off x="2308740" y="2421298"/>
                    <a:ext cx="80847" cy="132112"/>
                  </a:xfrm>
                  <a:custGeom>
                    <a:rect b="b" l="l" r="r" t="t"/>
                    <a:pathLst>
                      <a:path extrusionOk="0" h="1907" w="1167">
                        <a:moveTo>
                          <a:pt x="554" y="0"/>
                        </a:moveTo>
                        <a:cubicBezTo>
                          <a:pt x="453" y="0"/>
                          <a:pt x="377" y="15"/>
                          <a:pt x="377" y="15"/>
                        </a:cubicBezTo>
                        <a:lnTo>
                          <a:pt x="314" y="671"/>
                        </a:lnTo>
                        <a:cubicBezTo>
                          <a:pt x="314" y="671"/>
                          <a:pt x="98" y="706"/>
                          <a:pt x="105" y="902"/>
                        </a:cubicBezTo>
                        <a:cubicBezTo>
                          <a:pt x="105" y="1027"/>
                          <a:pt x="224" y="1097"/>
                          <a:pt x="224" y="1097"/>
                        </a:cubicBezTo>
                        <a:cubicBezTo>
                          <a:pt x="224" y="1097"/>
                          <a:pt x="140" y="1118"/>
                          <a:pt x="133" y="1272"/>
                        </a:cubicBezTo>
                        <a:cubicBezTo>
                          <a:pt x="119" y="1460"/>
                          <a:pt x="279" y="1530"/>
                          <a:pt x="279" y="1530"/>
                        </a:cubicBezTo>
                        <a:cubicBezTo>
                          <a:pt x="279" y="1530"/>
                          <a:pt x="0" y="1649"/>
                          <a:pt x="224" y="1817"/>
                        </a:cubicBezTo>
                        <a:cubicBezTo>
                          <a:pt x="299" y="1876"/>
                          <a:pt x="482" y="1907"/>
                          <a:pt x="647" y="1907"/>
                        </a:cubicBezTo>
                        <a:cubicBezTo>
                          <a:pt x="756" y="1907"/>
                          <a:pt x="857" y="1893"/>
                          <a:pt x="915" y="1866"/>
                        </a:cubicBezTo>
                        <a:cubicBezTo>
                          <a:pt x="1062" y="1796"/>
                          <a:pt x="1020" y="1509"/>
                          <a:pt x="1020" y="1509"/>
                        </a:cubicBezTo>
                        <a:cubicBezTo>
                          <a:pt x="1020" y="1509"/>
                          <a:pt x="1146" y="1474"/>
                          <a:pt x="1146" y="1272"/>
                        </a:cubicBezTo>
                        <a:cubicBezTo>
                          <a:pt x="1146" y="1083"/>
                          <a:pt x="1006" y="1027"/>
                          <a:pt x="1006" y="1027"/>
                        </a:cubicBezTo>
                        <a:cubicBezTo>
                          <a:pt x="1006" y="1027"/>
                          <a:pt x="1167" y="958"/>
                          <a:pt x="1132" y="762"/>
                        </a:cubicBezTo>
                        <a:cubicBezTo>
                          <a:pt x="1097" y="566"/>
                          <a:pt x="971" y="496"/>
                          <a:pt x="971" y="496"/>
                        </a:cubicBezTo>
                        <a:cubicBezTo>
                          <a:pt x="971" y="496"/>
                          <a:pt x="1153" y="343"/>
                          <a:pt x="971" y="140"/>
                        </a:cubicBezTo>
                        <a:cubicBezTo>
                          <a:pt x="864" y="25"/>
                          <a:pt x="687" y="0"/>
                          <a:pt x="554"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37"/>
                  <p:cNvSpPr/>
                  <p:nvPr/>
                </p:nvSpPr>
                <p:spPr>
                  <a:xfrm>
                    <a:off x="2312412" y="2439172"/>
                    <a:ext cx="44268" cy="44753"/>
                  </a:xfrm>
                  <a:custGeom>
                    <a:rect b="b" l="l" r="r" t="t"/>
                    <a:pathLst>
                      <a:path extrusionOk="0" h="646" w="639">
                        <a:moveTo>
                          <a:pt x="46" y="1"/>
                        </a:moveTo>
                        <a:cubicBezTo>
                          <a:pt x="25" y="1"/>
                          <a:pt x="0" y="25"/>
                          <a:pt x="10" y="50"/>
                        </a:cubicBezTo>
                        <a:cubicBezTo>
                          <a:pt x="87" y="232"/>
                          <a:pt x="157" y="476"/>
                          <a:pt x="324" y="588"/>
                        </a:cubicBezTo>
                        <a:cubicBezTo>
                          <a:pt x="359" y="618"/>
                          <a:pt x="418" y="646"/>
                          <a:pt x="474" y="646"/>
                        </a:cubicBezTo>
                        <a:cubicBezTo>
                          <a:pt x="509" y="646"/>
                          <a:pt x="542" y="635"/>
                          <a:pt x="569" y="609"/>
                        </a:cubicBezTo>
                        <a:cubicBezTo>
                          <a:pt x="639" y="532"/>
                          <a:pt x="576" y="322"/>
                          <a:pt x="548" y="238"/>
                        </a:cubicBezTo>
                        <a:cubicBezTo>
                          <a:pt x="545" y="222"/>
                          <a:pt x="534" y="216"/>
                          <a:pt x="522" y="216"/>
                        </a:cubicBezTo>
                        <a:cubicBezTo>
                          <a:pt x="503" y="216"/>
                          <a:pt x="481" y="234"/>
                          <a:pt x="485" y="259"/>
                        </a:cubicBezTo>
                        <a:cubicBezTo>
                          <a:pt x="506" y="322"/>
                          <a:pt x="513" y="378"/>
                          <a:pt x="520" y="448"/>
                        </a:cubicBezTo>
                        <a:lnTo>
                          <a:pt x="520" y="532"/>
                        </a:lnTo>
                        <a:cubicBezTo>
                          <a:pt x="493" y="559"/>
                          <a:pt x="468" y="573"/>
                          <a:pt x="441" y="573"/>
                        </a:cubicBezTo>
                        <a:cubicBezTo>
                          <a:pt x="420" y="573"/>
                          <a:pt x="398" y="564"/>
                          <a:pt x="373" y="546"/>
                        </a:cubicBezTo>
                        <a:cubicBezTo>
                          <a:pt x="310" y="511"/>
                          <a:pt x="268" y="441"/>
                          <a:pt x="233" y="378"/>
                        </a:cubicBezTo>
                        <a:cubicBezTo>
                          <a:pt x="164" y="266"/>
                          <a:pt x="122" y="134"/>
                          <a:pt x="66" y="15"/>
                        </a:cubicBezTo>
                        <a:cubicBezTo>
                          <a:pt x="62" y="5"/>
                          <a:pt x="54" y="1"/>
                          <a:pt x="46"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37"/>
                  <p:cNvSpPr/>
                  <p:nvPr/>
                </p:nvSpPr>
                <p:spPr>
                  <a:xfrm>
                    <a:off x="2305900" y="2462865"/>
                    <a:ext cx="24386" cy="88329"/>
                  </a:xfrm>
                  <a:custGeom>
                    <a:rect b="b" l="l" r="r" t="t"/>
                    <a:pathLst>
                      <a:path extrusionOk="0" h="1275" w="352">
                        <a:moveTo>
                          <a:pt x="263" y="1"/>
                        </a:moveTo>
                        <a:cubicBezTo>
                          <a:pt x="262" y="1"/>
                          <a:pt x="260" y="1"/>
                          <a:pt x="258" y="1"/>
                        </a:cubicBezTo>
                        <a:cubicBezTo>
                          <a:pt x="139" y="22"/>
                          <a:pt x="13" y="99"/>
                          <a:pt x="6" y="239"/>
                        </a:cubicBezTo>
                        <a:cubicBezTo>
                          <a:pt x="1" y="347"/>
                          <a:pt x="75" y="434"/>
                          <a:pt x="170" y="465"/>
                        </a:cubicBezTo>
                        <a:lnTo>
                          <a:pt x="170" y="465"/>
                        </a:lnTo>
                        <a:cubicBezTo>
                          <a:pt x="124" y="515"/>
                          <a:pt x="104" y="585"/>
                          <a:pt x="104" y="658"/>
                        </a:cubicBezTo>
                        <a:cubicBezTo>
                          <a:pt x="104" y="748"/>
                          <a:pt x="156" y="808"/>
                          <a:pt x="224" y="854"/>
                        </a:cubicBezTo>
                        <a:lnTo>
                          <a:pt x="224" y="854"/>
                        </a:lnTo>
                        <a:cubicBezTo>
                          <a:pt x="118" y="966"/>
                          <a:pt x="158" y="1189"/>
                          <a:pt x="286" y="1273"/>
                        </a:cubicBezTo>
                        <a:cubicBezTo>
                          <a:pt x="289" y="1274"/>
                          <a:pt x="293" y="1275"/>
                          <a:pt x="297" y="1275"/>
                        </a:cubicBezTo>
                        <a:cubicBezTo>
                          <a:pt x="327" y="1275"/>
                          <a:pt x="352" y="1229"/>
                          <a:pt x="320" y="1217"/>
                        </a:cubicBezTo>
                        <a:cubicBezTo>
                          <a:pt x="223" y="1154"/>
                          <a:pt x="181" y="944"/>
                          <a:pt x="293" y="888"/>
                        </a:cubicBezTo>
                        <a:cubicBezTo>
                          <a:pt x="313" y="867"/>
                          <a:pt x="313" y="840"/>
                          <a:pt x="293" y="833"/>
                        </a:cubicBezTo>
                        <a:cubicBezTo>
                          <a:pt x="223" y="791"/>
                          <a:pt x="174" y="749"/>
                          <a:pt x="174" y="658"/>
                        </a:cubicBezTo>
                        <a:cubicBezTo>
                          <a:pt x="174" y="588"/>
                          <a:pt x="209" y="511"/>
                          <a:pt x="279" y="483"/>
                        </a:cubicBezTo>
                        <a:cubicBezTo>
                          <a:pt x="300" y="469"/>
                          <a:pt x="293" y="420"/>
                          <a:pt x="258" y="420"/>
                        </a:cubicBezTo>
                        <a:cubicBezTo>
                          <a:pt x="254" y="420"/>
                          <a:pt x="250" y="420"/>
                          <a:pt x="246" y="420"/>
                        </a:cubicBezTo>
                        <a:lnTo>
                          <a:pt x="246" y="420"/>
                        </a:lnTo>
                        <a:cubicBezTo>
                          <a:pt x="245" y="418"/>
                          <a:pt x="244" y="416"/>
                          <a:pt x="244" y="413"/>
                        </a:cubicBezTo>
                        <a:cubicBezTo>
                          <a:pt x="240" y="415"/>
                          <a:pt x="236" y="417"/>
                          <a:pt x="232" y="419"/>
                        </a:cubicBezTo>
                        <a:lnTo>
                          <a:pt x="232" y="419"/>
                        </a:lnTo>
                        <a:cubicBezTo>
                          <a:pt x="130" y="407"/>
                          <a:pt x="44" y="327"/>
                          <a:pt x="83" y="211"/>
                        </a:cubicBezTo>
                        <a:cubicBezTo>
                          <a:pt x="111" y="127"/>
                          <a:pt x="188" y="92"/>
                          <a:pt x="279" y="71"/>
                        </a:cubicBezTo>
                        <a:cubicBezTo>
                          <a:pt x="318" y="64"/>
                          <a:pt x="301" y="1"/>
                          <a:pt x="263"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37"/>
                  <p:cNvSpPr/>
                  <p:nvPr/>
                </p:nvSpPr>
                <p:spPr>
                  <a:xfrm>
                    <a:off x="2321764" y="2518910"/>
                    <a:ext cx="31036" cy="6027"/>
                  </a:xfrm>
                  <a:custGeom>
                    <a:rect b="b" l="l" r="r" t="t"/>
                    <a:pathLst>
                      <a:path extrusionOk="0" h="87" w="448">
                        <a:moveTo>
                          <a:pt x="154" y="0"/>
                        </a:moveTo>
                        <a:cubicBezTo>
                          <a:pt x="115" y="0"/>
                          <a:pt x="75" y="3"/>
                          <a:pt x="36" y="10"/>
                        </a:cubicBezTo>
                        <a:cubicBezTo>
                          <a:pt x="2" y="16"/>
                          <a:pt x="1" y="80"/>
                          <a:pt x="31" y="80"/>
                        </a:cubicBezTo>
                        <a:cubicBezTo>
                          <a:pt x="32" y="80"/>
                          <a:pt x="34" y="80"/>
                          <a:pt x="36" y="79"/>
                        </a:cubicBezTo>
                        <a:cubicBezTo>
                          <a:pt x="75" y="73"/>
                          <a:pt x="115" y="70"/>
                          <a:pt x="154" y="70"/>
                        </a:cubicBezTo>
                        <a:cubicBezTo>
                          <a:pt x="237" y="70"/>
                          <a:pt x="320" y="82"/>
                          <a:pt x="406" y="86"/>
                        </a:cubicBezTo>
                        <a:cubicBezTo>
                          <a:pt x="448" y="86"/>
                          <a:pt x="448" y="24"/>
                          <a:pt x="406" y="17"/>
                        </a:cubicBezTo>
                        <a:cubicBezTo>
                          <a:pt x="320" y="12"/>
                          <a:pt x="237" y="0"/>
                          <a:pt x="154"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37"/>
                  <p:cNvSpPr/>
                  <p:nvPr/>
                </p:nvSpPr>
                <p:spPr>
                  <a:xfrm>
                    <a:off x="2316638" y="2489329"/>
                    <a:ext cx="28889" cy="7066"/>
                  </a:xfrm>
                  <a:custGeom>
                    <a:rect b="b" l="l" r="r" t="t"/>
                    <a:pathLst>
                      <a:path extrusionOk="0" h="102" w="417">
                        <a:moveTo>
                          <a:pt x="292" y="1"/>
                        </a:moveTo>
                        <a:cubicBezTo>
                          <a:pt x="204" y="1"/>
                          <a:pt x="120" y="10"/>
                          <a:pt x="40" y="31"/>
                        </a:cubicBezTo>
                        <a:cubicBezTo>
                          <a:pt x="0" y="51"/>
                          <a:pt x="17" y="102"/>
                          <a:pt x="54" y="102"/>
                        </a:cubicBezTo>
                        <a:cubicBezTo>
                          <a:pt x="56" y="102"/>
                          <a:pt x="58" y="102"/>
                          <a:pt x="61" y="101"/>
                        </a:cubicBezTo>
                        <a:cubicBezTo>
                          <a:pt x="141" y="80"/>
                          <a:pt x="221" y="71"/>
                          <a:pt x="301" y="71"/>
                        </a:cubicBezTo>
                        <a:cubicBezTo>
                          <a:pt x="326" y="71"/>
                          <a:pt x="350" y="72"/>
                          <a:pt x="375" y="73"/>
                        </a:cubicBezTo>
                        <a:cubicBezTo>
                          <a:pt x="417" y="73"/>
                          <a:pt x="417" y="17"/>
                          <a:pt x="375" y="3"/>
                        </a:cubicBezTo>
                        <a:cubicBezTo>
                          <a:pt x="347" y="2"/>
                          <a:pt x="319" y="1"/>
                          <a:pt x="292"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37"/>
                  <p:cNvSpPr/>
                  <p:nvPr/>
                </p:nvSpPr>
                <p:spPr>
                  <a:xfrm>
                    <a:off x="1799143" y="2221779"/>
                    <a:ext cx="137516" cy="91862"/>
                  </a:xfrm>
                  <a:custGeom>
                    <a:rect b="b" l="l" r="r" t="t"/>
                    <a:pathLst>
                      <a:path extrusionOk="0" h="1326" w="1985">
                        <a:moveTo>
                          <a:pt x="255" y="0"/>
                        </a:moveTo>
                        <a:cubicBezTo>
                          <a:pt x="172" y="0"/>
                          <a:pt x="122" y="104"/>
                          <a:pt x="133" y="184"/>
                        </a:cubicBezTo>
                        <a:cubicBezTo>
                          <a:pt x="154" y="317"/>
                          <a:pt x="1" y="568"/>
                          <a:pt x="1" y="568"/>
                        </a:cubicBezTo>
                        <a:cubicBezTo>
                          <a:pt x="1" y="568"/>
                          <a:pt x="329" y="1169"/>
                          <a:pt x="1013" y="1302"/>
                        </a:cubicBezTo>
                        <a:cubicBezTo>
                          <a:pt x="1098" y="1318"/>
                          <a:pt x="1175" y="1326"/>
                          <a:pt x="1247" y="1326"/>
                        </a:cubicBezTo>
                        <a:cubicBezTo>
                          <a:pt x="1751" y="1326"/>
                          <a:pt x="1950" y="967"/>
                          <a:pt x="1950" y="967"/>
                        </a:cubicBezTo>
                        <a:cubicBezTo>
                          <a:pt x="1873" y="841"/>
                          <a:pt x="1901" y="540"/>
                          <a:pt x="1901" y="540"/>
                        </a:cubicBezTo>
                        <a:cubicBezTo>
                          <a:pt x="1984" y="464"/>
                          <a:pt x="1922" y="303"/>
                          <a:pt x="1922" y="303"/>
                        </a:cubicBezTo>
                        <a:lnTo>
                          <a:pt x="1922" y="303"/>
                        </a:lnTo>
                        <a:cubicBezTo>
                          <a:pt x="1807" y="344"/>
                          <a:pt x="1681" y="361"/>
                          <a:pt x="1553" y="361"/>
                        </a:cubicBezTo>
                        <a:cubicBezTo>
                          <a:pt x="1048" y="361"/>
                          <a:pt x="493" y="100"/>
                          <a:pt x="315" y="17"/>
                        </a:cubicBezTo>
                        <a:cubicBezTo>
                          <a:pt x="294" y="5"/>
                          <a:pt x="274" y="0"/>
                          <a:pt x="255"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6" name="Google Shape;1986;p37"/>
                <p:cNvSpPr/>
                <p:nvPr/>
              </p:nvSpPr>
              <p:spPr>
                <a:xfrm>
                  <a:off x="1782517" y="1993024"/>
                  <a:ext cx="50573" cy="88121"/>
                </a:xfrm>
                <a:custGeom>
                  <a:rect b="b" l="l" r="r" t="t"/>
                  <a:pathLst>
                    <a:path extrusionOk="0" h="1272" w="730">
                      <a:moveTo>
                        <a:pt x="730" y="1"/>
                      </a:moveTo>
                      <a:cubicBezTo>
                        <a:pt x="730" y="1"/>
                        <a:pt x="262" y="315"/>
                        <a:pt x="129" y="608"/>
                      </a:cubicBezTo>
                      <a:cubicBezTo>
                        <a:pt x="0" y="893"/>
                        <a:pt x="49" y="1224"/>
                        <a:pt x="141" y="1224"/>
                      </a:cubicBezTo>
                      <a:cubicBezTo>
                        <a:pt x="144" y="1224"/>
                        <a:pt x="147" y="1224"/>
                        <a:pt x="150" y="1223"/>
                      </a:cubicBezTo>
                      <a:cubicBezTo>
                        <a:pt x="162" y="1220"/>
                        <a:pt x="175" y="1219"/>
                        <a:pt x="190" y="1219"/>
                      </a:cubicBezTo>
                      <a:cubicBezTo>
                        <a:pt x="287" y="1219"/>
                        <a:pt x="429" y="1272"/>
                        <a:pt x="429" y="1272"/>
                      </a:cubicBezTo>
                      <a:cubicBezTo>
                        <a:pt x="359" y="706"/>
                        <a:pt x="639" y="392"/>
                        <a:pt x="639" y="392"/>
                      </a:cubicBezTo>
                      <a:cubicBezTo>
                        <a:pt x="730" y="308"/>
                        <a:pt x="730" y="1"/>
                        <a:pt x="730"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37"/>
                <p:cNvSpPr/>
                <p:nvPr/>
              </p:nvSpPr>
              <p:spPr>
                <a:xfrm>
                  <a:off x="1885738" y="2069645"/>
                  <a:ext cx="46901" cy="19398"/>
                </a:xfrm>
                <a:custGeom>
                  <a:rect b="b" l="l" r="r" t="t"/>
                  <a:pathLst>
                    <a:path extrusionOk="0" h="280" w="677">
                      <a:moveTo>
                        <a:pt x="297" y="1"/>
                      </a:moveTo>
                      <a:cubicBezTo>
                        <a:pt x="125" y="1"/>
                        <a:pt x="1" y="75"/>
                        <a:pt x="1" y="75"/>
                      </a:cubicBezTo>
                      <a:cubicBezTo>
                        <a:pt x="1" y="75"/>
                        <a:pt x="315" y="110"/>
                        <a:pt x="448" y="194"/>
                      </a:cubicBezTo>
                      <a:cubicBezTo>
                        <a:pt x="476" y="222"/>
                        <a:pt x="490" y="243"/>
                        <a:pt x="518" y="257"/>
                      </a:cubicBezTo>
                      <a:cubicBezTo>
                        <a:pt x="536" y="273"/>
                        <a:pt x="556" y="280"/>
                        <a:pt x="574" y="280"/>
                      </a:cubicBezTo>
                      <a:cubicBezTo>
                        <a:pt x="629" y="280"/>
                        <a:pt x="677" y="221"/>
                        <a:pt x="651" y="159"/>
                      </a:cubicBezTo>
                      <a:cubicBezTo>
                        <a:pt x="630" y="117"/>
                        <a:pt x="588" y="75"/>
                        <a:pt x="525" y="47"/>
                      </a:cubicBezTo>
                      <a:cubicBezTo>
                        <a:pt x="444" y="13"/>
                        <a:pt x="367" y="1"/>
                        <a:pt x="297"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7"/>
                <p:cNvSpPr/>
                <p:nvPr/>
              </p:nvSpPr>
              <p:spPr>
                <a:xfrm>
                  <a:off x="1944831" y="2083016"/>
                  <a:ext cx="40181" cy="16072"/>
                </a:xfrm>
                <a:custGeom>
                  <a:rect b="b" l="l" r="r" t="t"/>
                  <a:pathLst>
                    <a:path extrusionOk="0" h="232" w="580">
                      <a:moveTo>
                        <a:pt x="224" y="1"/>
                      </a:moveTo>
                      <a:cubicBezTo>
                        <a:pt x="154" y="1"/>
                        <a:pt x="98" y="22"/>
                        <a:pt x="63" y="50"/>
                      </a:cubicBezTo>
                      <a:cubicBezTo>
                        <a:pt x="1" y="93"/>
                        <a:pt x="38" y="187"/>
                        <a:pt x="107" y="187"/>
                      </a:cubicBezTo>
                      <a:cubicBezTo>
                        <a:pt x="115" y="187"/>
                        <a:pt x="124" y="186"/>
                        <a:pt x="133" y="182"/>
                      </a:cubicBezTo>
                      <a:cubicBezTo>
                        <a:pt x="161" y="175"/>
                        <a:pt x="189" y="175"/>
                        <a:pt x="224" y="175"/>
                      </a:cubicBezTo>
                      <a:cubicBezTo>
                        <a:pt x="238" y="174"/>
                        <a:pt x="252" y="174"/>
                        <a:pt x="267" y="174"/>
                      </a:cubicBezTo>
                      <a:cubicBezTo>
                        <a:pt x="413" y="174"/>
                        <a:pt x="580" y="231"/>
                        <a:pt x="580" y="231"/>
                      </a:cubicBezTo>
                      <a:cubicBezTo>
                        <a:pt x="580" y="231"/>
                        <a:pt x="531" y="22"/>
                        <a:pt x="224"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9" name="Google Shape;1989;p37"/>
              <p:cNvGrpSpPr/>
              <p:nvPr/>
            </p:nvGrpSpPr>
            <p:grpSpPr>
              <a:xfrm>
                <a:off x="1353191" y="2085388"/>
                <a:ext cx="1381169" cy="2362505"/>
                <a:chOff x="1453177" y="1955476"/>
                <a:chExt cx="1381169" cy="2362505"/>
              </a:xfrm>
            </p:grpSpPr>
            <p:grpSp>
              <p:nvGrpSpPr>
                <p:cNvPr id="1990" name="Google Shape;1990;p37"/>
                <p:cNvGrpSpPr/>
                <p:nvPr/>
              </p:nvGrpSpPr>
              <p:grpSpPr>
                <a:xfrm>
                  <a:off x="1453177" y="1955476"/>
                  <a:ext cx="1381169" cy="2362505"/>
                  <a:chOff x="1453177" y="1955476"/>
                  <a:chExt cx="1381169" cy="2362505"/>
                </a:xfrm>
              </p:grpSpPr>
              <p:sp>
                <p:nvSpPr>
                  <p:cNvPr id="1991" name="Google Shape;1991;p37"/>
                  <p:cNvSpPr/>
                  <p:nvPr/>
                </p:nvSpPr>
                <p:spPr>
                  <a:xfrm>
                    <a:off x="1757993" y="1958870"/>
                    <a:ext cx="272468" cy="355324"/>
                  </a:xfrm>
                  <a:custGeom>
                    <a:rect b="b" l="l" r="r" t="t"/>
                    <a:pathLst>
                      <a:path extrusionOk="0" h="5129" w="3933">
                        <a:moveTo>
                          <a:pt x="1678" y="1"/>
                        </a:moveTo>
                        <a:cubicBezTo>
                          <a:pt x="1630" y="1"/>
                          <a:pt x="1580" y="2"/>
                          <a:pt x="1531" y="5"/>
                        </a:cubicBezTo>
                        <a:cubicBezTo>
                          <a:pt x="106" y="74"/>
                          <a:pt x="1" y="2016"/>
                          <a:pt x="50" y="2701"/>
                        </a:cubicBezTo>
                        <a:cubicBezTo>
                          <a:pt x="64" y="2994"/>
                          <a:pt x="36" y="4503"/>
                          <a:pt x="15" y="4720"/>
                        </a:cubicBezTo>
                        <a:cubicBezTo>
                          <a:pt x="591" y="5036"/>
                          <a:pt x="1231" y="5128"/>
                          <a:pt x="1799" y="5128"/>
                        </a:cubicBezTo>
                        <a:cubicBezTo>
                          <a:pt x="2435" y="5128"/>
                          <a:pt x="2980" y="5012"/>
                          <a:pt x="3242" y="4964"/>
                        </a:cubicBezTo>
                        <a:cubicBezTo>
                          <a:pt x="3200" y="4308"/>
                          <a:pt x="3340" y="2701"/>
                          <a:pt x="3521" y="2205"/>
                        </a:cubicBezTo>
                        <a:cubicBezTo>
                          <a:pt x="3933" y="1012"/>
                          <a:pt x="3023" y="1"/>
                          <a:pt x="1678"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37"/>
                  <p:cNvSpPr/>
                  <p:nvPr/>
                </p:nvSpPr>
                <p:spPr>
                  <a:xfrm>
                    <a:off x="1931738" y="2291749"/>
                    <a:ext cx="444762" cy="342231"/>
                  </a:xfrm>
                  <a:custGeom>
                    <a:rect b="b" l="l" r="r" t="t"/>
                    <a:pathLst>
                      <a:path extrusionOk="0" h="4940" w="6420">
                        <a:moveTo>
                          <a:pt x="760" y="0"/>
                        </a:moveTo>
                        <a:cubicBezTo>
                          <a:pt x="675" y="0"/>
                          <a:pt x="588" y="15"/>
                          <a:pt x="504" y="47"/>
                        </a:cubicBezTo>
                        <a:cubicBezTo>
                          <a:pt x="182" y="187"/>
                          <a:pt x="1" y="529"/>
                          <a:pt x="70" y="865"/>
                        </a:cubicBezTo>
                        <a:lnTo>
                          <a:pt x="91" y="928"/>
                        </a:lnTo>
                        <a:lnTo>
                          <a:pt x="105" y="990"/>
                        </a:lnTo>
                        <a:lnTo>
                          <a:pt x="133" y="1109"/>
                        </a:lnTo>
                        <a:cubicBezTo>
                          <a:pt x="147" y="1193"/>
                          <a:pt x="175" y="1270"/>
                          <a:pt x="196" y="1354"/>
                        </a:cubicBezTo>
                        <a:cubicBezTo>
                          <a:pt x="238" y="1514"/>
                          <a:pt x="280" y="1682"/>
                          <a:pt x="336" y="1836"/>
                        </a:cubicBezTo>
                        <a:cubicBezTo>
                          <a:pt x="427" y="2150"/>
                          <a:pt x="531" y="2471"/>
                          <a:pt x="657" y="2786"/>
                        </a:cubicBezTo>
                        <a:cubicBezTo>
                          <a:pt x="776" y="3100"/>
                          <a:pt x="909" y="3414"/>
                          <a:pt x="1076" y="3743"/>
                        </a:cubicBezTo>
                        <a:cubicBezTo>
                          <a:pt x="1104" y="3791"/>
                          <a:pt x="1125" y="3833"/>
                          <a:pt x="1153" y="3889"/>
                        </a:cubicBezTo>
                        <a:cubicBezTo>
                          <a:pt x="1174" y="3917"/>
                          <a:pt x="1181" y="3938"/>
                          <a:pt x="1195" y="3959"/>
                        </a:cubicBezTo>
                        <a:cubicBezTo>
                          <a:pt x="1251" y="4043"/>
                          <a:pt x="1300" y="4141"/>
                          <a:pt x="1370" y="4232"/>
                        </a:cubicBezTo>
                        <a:cubicBezTo>
                          <a:pt x="1433" y="4315"/>
                          <a:pt x="1495" y="4406"/>
                          <a:pt x="1579" y="4497"/>
                        </a:cubicBezTo>
                        <a:lnTo>
                          <a:pt x="1614" y="4532"/>
                        </a:lnTo>
                        <a:lnTo>
                          <a:pt x="1635" y="4553"/>
                        </a:lnTo>
                        <a:lnTo>
                          <a:pt x="1649" y="4567"/>
                        </a:lnTo>
                        <a:lnTo>
                          <a:pt x="1684" y="4602"/>
                        </a:lnTo>
                        <a:cubicBezTo>
                          <a:pt x="1705" y="4616"/>
                          <a:pt x="1712" y="4630"/>
                          <a:pt x="1726" y="4637"/>
                        </a:cubicBezTo>
                        <a:lnTo>
                          <a:pt x="1754" y="4658"/>
                        </a:lnTo>
                        <a:lnTo>
                          <a:pt x="1768" y="4665"/>
                        </a:lnTo>
                        <a:lnTo>
                          <a:pt x="1782" y="4672"/>
                        </a:lnTo>
                        <a:cubicBezTo>
                          <a:pt x="1789" y="4686"/>
                          <a:pt x="1796" y="4686"/>
                          <a:pt x="1810" y="4693"/>
                        </a:cubicBezTo>
                        <a:cubicBezTo>
                          <a:pt x="1817" y="4700"/>
                          <a:pt x="1824" y="4707"/>
                          <a:pt x="1838" y="4707"/>
                        </a:cubicBezTo>
                        <a:cubicBezTo>
                          <a:pt x="1852" y="4728"/>
                          <a:pt x="1880" y="4734"/>
                          <a:pt x="1894" y="4755"/>
                        </a:cubicBezTo>
                        <a:lnTo>
                          <a:pt x="1915" y="4762"/>
                        </a:lnTo>
                        <a:lnTo>
                          <a:pt x="1929" y="4769"/>
                        </a:lnTo>
                        <a:lnTo>
                          <a:pt x="1963" y="4790"/>
                        </a:lnTo>
                        <a:cubicBezTo>
                          <a:pt x="1970" y="4797"/>
                          <a:pt x="1991" y="4804"/>
                          <a:pt x="1998" y="4804"/>
                        </a:cubicBezTo>
                        <a:cubicBezTo>
                          <a:pt x="2019" y="4811"/>
                          <a:pt x="2026" y="4811"/>
                          <a:pt x="2040" y="4825"/>
                        </a:cubicBezTo>
                        <a:cubicBezTo>
                          <a:pt x="2061" y="4832"/>
                          <a:pt x="2068" y="4832"/>
                          <a:pt x="2089" y="4839"/>
                        </a:cubicBezTo>
                        <a:cubicBezTo>
                          <a:pt x="2096" y="4839"/>
                          <a:pt x="2103" y="4846"/>
                          <a:pt x="2103" y="4846"/>
                        </a:cubicBezTo>
                        <a:lnTo>
                          <a:pt x="2124" y="4860"/>
                        </a:lnTo>
                        <a:lnTo>
                          <a:pt x="2201" y="4881"/>
                        </a:lnTo>
                        <a:cubicBezTo>
                          <a:pt x="2229" y="4895"/>
                          <a:pt x="2243" y="4895"/>
                          <a:pt x="2271" y="4902"/>
                        </a:cubicBezTo>
                        <a:cubicBezTo>
                          <a:pt x="2278" y="4902"/>
                          <a:pt x="2299" y="4909"/>
                          <a:pt x="2306" y="4909"/>
                        </a:cubicBezTo>
                        <a:lnTo>
                          <a:pt x="2341" y="4916"/>
                        </a:lnTo>
                        <a:cubicBezTo>
                          <a:pt x="2355" y="4916"/>
                          <a:pt x="2383" y="4930"/>
                          <a:pt x="2404" y="4930"/>
                        </a:cubicBezTo>
                        <a:cubicBezTo>
                          <a:pt x="2438" y="4930"/>
                          <a:pt x="2480" y="4937"/>
                          <a:pt x="2515" y="4937"/>
                        </a:cubicBezTo>
                        <a:cubicBezTo>
                          <a:pt x="2550" y="4939"/>
                          <a:pt x="2584" y="4940"/>
                          <a:pt x="2616" y="4940"/>
                        </a:cubicBezTo>
                        <a:cubicBezTo>
                          <a:pt x="2713" y="4940"/>
                          <a:pt x="2800" y="4932"/>
                          <a:pt x="2878" y="4916"/>
                        </a:cubicBezTo>
                        <a:cubicBezTo>
                          <a:pt x="2983" y="4902"/>
                          <a:pt x="3088" y="4881"/>
                          <a:pt x="3186" y="4867"/>
                        </a:cubicBezTo>
                        <a:cubicBezTo>
                          <a:pt x="3284" y="4839"/>
                          <a:pt x="3367" y="4825"/>
                          <a:pt x="3458" y="4797"/>
                        </a:cubicBezTo>
                        <a:cubicBezTo>
                          <a:pt x="3500" y="4776"/>
                          <a:pt x="3542" y="4769"/>
                          <a:pt x="3591" y="4755"/>
                        </a:cubicBezTo>
                        <a:cubicBezTo>
                          <a:pt x="3605" y="4741"/>
                          <a:pt x="3626" y="4741"/>
                          <a:pt x="3640" y="4734"/>
                        </a:cubicBezTo>
                        <a:cubicBezTo>
                          <a:pt x="3668" y="4728"/>
                          <a:pt x="3682" y="4721"/>
                          <a:pt x="3710" y="4707"/>
                        </a:cubicBezTo>
                        <a:cubicBezTo>
                          <a:pt x="3801" y="4686"/>
                          <a:pt x="3877" y="4651"/>
                          <a:pt x="3954" y="4623"/>
                        </a:cubicBezTo>
                        <a:cubicBezTo>
                          <a:pt x="4038" y="4588"/>
                          <a:pt x="4115" y="4560"/>
                          <a:pt x="4192" y="4525"/>
                        </a:cubicBezTo>
                        <a:lnTo>
                          <a:pt x="4429" y="4420"/>
                        </a:lnTo>
                        <a:cubicBezTo>
                          <a:pt x="4730" y="4280"/>
                          <a:pt x="5030" y="4134"/>
                          <a:pt x="5316" y="3966"/>
                        </a:cubicBezTo>
                        <a:cubicBezTo>
                          <a:pt x="5463" y="3889"/>
                          <a:pt x="5603" y="3798"/>
                          <a:pt x="5742" y="3715"/>
                        </a:cubicBezTo>
                        <a:lnTo>
                          <a:pt x="5952" y="3582"/>
                        </a:lnTo>
                        <a:lnTo>
                          <a:pt x="6057" y="3512"/>
                        </a:lnTo>
                        <a:lnTo>
                          <a:pt x="6113" y="3477"/>
                        </a:lnTo>
                        <a:lnTo>
                          <a:pt x="6162" y="3442"/>
                        </a:lnTo>
                        <a:cubicBezTo>
                          <a:pt x="6364" y="3303"/>
                          <a:pt x="6420" y="3023"/>
                          <a:pt x="6280" y="2821"/>
                        </a:cubicBezTo>
                        <a:cubicBezTo>
                          <a:pt x="6189" y="2692"/>
                          <a:pt x="6052" y="2629"/>
                          <a:pt x="5908" y="2629"/>
                        </a:cubicBezTo>
                        <a:cubicBezTo>
                          <a:pt x="5865" y="2629"/>
                          <a:pt x="5821" y="2635"/>
                          <a:pt x="5777" y="2646"/>
                        </a:cubicBezTo>
                        <a:lnTo>
                          <a:pt x="5763" y="2646"/>
                        </a:lnTo>
                        <a:lnTo>
                          <a:pt x="5714" y="2667"/>
                        </a:lnTo>
                        <a:lnTo>
                          <a:pt x="5659" y="2681"/>
                        </a:lnTo>
                        <a:lnTo>
                          <a:pt x="5547" y="2716"/>
                        </a:lnTo>
                        <a:lnTo>
                          <a:pt x="5316" y="2786"/>
                        </a:lnTo>
                        <a:lnTo>
                          <a:pt x="4862" y="2939"/>
                        </a:lnTo>
                        <a:cubicBezTo>
                          <a:pt x="4723" y="2981"/>
                          <a:pt x="4576" y="3023"/>
                          <a:pt x="4436" y="3065"/>
                        </a:cubicBezTo>
                        <a:cubicBezTo>
                          <a:pt x="4408" y="3079"/>
                          <a:pt x="4394" y="3086"/>
                          <a:pt x="4366" y="3086"/>
                        </a:cubicBezTo>
                        <a:cubicBezTo>
                          <a:pt x="4234" y="3128"/>
                          <a:pt x="4094" y="3163"/>
                          <a:pt x="3961" y="3205"/>
                        </a:cubicBezTo>
                        <a:cubicBezTo>
                          <a:pt x="3815" y="3254"/>
                          <a:pt x="3668" y="3296"/>
                          <a:pt x="3528" y="3330"/>
                        </a:cubicBezTo>
                        <a:cubicBezTo>
                          <a:pt x="3388" y="3365"/>
                          <a:pt x="3249" y="3400"/>
                          <a:pt x="3116" y="3428"/>
                        </a:cubicBezTo>
                        <a:lnTo>
                          <a:pt x="3102" y="3428"/>
                        </a:lnTo>
                        <a:cubicBezTo>
                          <a:pt x="3095" y="3428"/>
                          <a:pt x="3081" y="3428"/>
                          <a:pt x="3067" y="3435"/>
                        </a:cubicBezTo>
                        <a:cubicBezTo>
                          <a:pt x="3004" y="3442"/>
                          <a:pt x="2948" y="3449"/>
                          <a:pt x="2899" y="3463"/>
                        </a:cubicBezTo>
                        <a:cubicBezTo>
                          <a:pt x="2837" y="3470"/>
                          <a:pt x="2774" y="3477"/>
                          <a:pt x="2725" y="3477"/>
                        </a:cubicBezTo>
                        <a:lnTo>
                          <a:pt x="2690" y="3477"/>
                        </a:lnTo>
                        <a:cubicBezTo>
                          <a:pt x="2676" y="3449"/>
                          <a:pt x="2648" y="3414"/>
                          <a:pt x="2620" y="3372"/>
                        </a:cubicBezTo>
                        <a:cubicBezTo>
                          <a:pt x="2585" y="3323"/>
                          <a:pt x="2557" y="3268"/>
                          <a:pt x="2522" y="3205"/>
                        </a:cubicBezTo>
                        <a:cubicBezTo>
                          <a:pt x="2487" y="3149"/>
                          <a:pt x="2466" y="3086"/>
                          <a:pt x="2424" y="3023"/>
                        </a:cubicBezTo>
                        <a:cubicBezTo>
                          <a:pt x="2369" y="2890"/>
                          <a:pt x="2306" y="2765"/>
                          <a:pt x="2243" y="2625"/>
                        </a:cubicBezTo>
                        <a:cubicBezTo>
                          <a:pt x="2187" y="2485"/>
                          <a:pt x="2131" y="2346"/>
                          <a:pt x="2068" y="2206"/>
                        </a:cubicBezTo>
                        <a:cubicBezTo>
                          <a:pt x="2061" y="2185"/>
                          <a:pt x="2054" y="2157"/>
                          <a:pt x="2040" y="2143"/>
                        </a:cubicBezTo>
                        <a:cubicBezTo>
                          <a:pt x="2033" y="2122"/>
                          <a:pt x="2026" y="2108"/>
                          <a:pt x="2026" y="2087"/>
                        </a:cubicBezTo>
                        <a:cubicBezTo>
                          <a:pt x="1929" y="1843"/>
                          <a:pt x="1838" y="1591"/>
                          <a:pt x="1740" y="1340"/>
                        </a:cubicBezTo>
                        <a:lnTo>
                          <a:pt x="1691" y="1214"/>
                        </a:lnTo>
                        <a:lnTo>
                          <a:pt x="1677" y="1165"/>
                        </a:lnTo>
                        <a:lnTo>
                          <a:pt x="1579" y="900"/>
                        </a:lnTo>
                        <a:lnTo>
                          <a:pt x="1502" y="683"/>
                        </a:lnTo>
                        <a:lnTo>
                          <a:pt x="1461" y="571"/>
                        </a:lnTo>
                        <a:lnTo>
                          <a:pt x="1440" y="515"/>
                        </a:lnTo>
                        <a:lnTo>
                          <a:pt x="1426" y="467"/>
                        </a:lnTo>
                        <a:lnTo>
                          <a:pt x="1419" y="446"/>
                        </a:lnTo>
                        <a:cubicBezTo>
                          <a:pt x="1311" y="171"/>
                          <a:pt x="1046" y="0"/>
                          <a:pt x="760"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37"/>
                  <p:cNvSpPr/>
                  <p:nvPr/>
                </p:nvSpPr>
                <p:spPr>
                  <a:xfrm>
                    <a:off x="2011614" y="2437786"/>
                    <a:ext cx="62488" cy="127817"/>
                  </a:xfrm>
                  <a:custGeom>
                    <a:rect b="b" l="l" r="r" t="t"/>
                    <a:pathLst>
                      <a:path extrusionOk="0" h="1845" w="902">
                        <a:moveTo>
                          <a:pt x="880" y="0"/>
                        </a:moveTo>
                        <a:lnTo>
                          <a:pt x="866" y="14"/>
                        </a:lnTo>
                        <a:cubicBezTo>
                          <a:pt x="356" y="475"/>
                          <a:pt x="63" y="1111"/>
                          <a:pt x="0" y="1774"/>
                        </a:cubicBezTo>
                        <a:cubicBezTo>
                          <a:pt x="21" y="1795"/>
                          <a:pt x="28" y="1823"/>
                          <a:pt x="42" y="1844"/>
                        </a:cubicBezTo>
                        <a:cubicBezTo>
                          <a:pt x="91" y="1153"/>
                          <a:pt x="398" y="517"/>
                          <a:pt x="901" y="49"/>
                        </a:cubicBezTo>
                        <a:cubicBezTo>
                          <a:pt x="894" y="35"/>
                          <a:pt x="880" y="14"/>
                          <a:pt x="880"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37"/>
                  <p:cNvSpPr/>
                  <p:nvPr/>
                </p:nvSpPr>
                <p:spPr>
                  <a:xfrm>
                    <a:off x="2144209" y="2504986"/>
                    <a:ext cx="94425" cy="64774"/>
                  </a:xfrm>
                  <a:custGeom>
                    <a:rect b="b" l="l" r="r" t="t"/>
                    <a:pathLst>
                      <a:path extrusionOk="0" h="935" w="1363">
                        <a:moveTo>
                          <a:pt x="1362" y="1"/>
                        </a:moveTo>
                        <a:cubicBezTo>
                          <a:pt x="1334" y="8"/>
                          <a:pt x="1320" y="15"/>
                          <a:pt x="1292" y="15"/>
                        </a:cubicBezTo>
                        <a:cubicBezTo>
                          <a:pt x="1236" y="127"/>
                          <a:pt x="1167" y="245"/>
                          <a:pt x="1090" y="350"/>
                        </a:cubicBezTo>
                        <a:cubicBezTo>
                          <a:pt x="943" y="546"/>
                          <a:pt x="713" y="818"/>
                          <a:pt x="461" y="874"/>
                        </a:cubicBezTo>
                        <a:cubicBezTo>
                          <a:pt x="425" y="882"/>
                          <a:pt x="391" y="885"/>
                          <a:pt x="360" y="885"/>
                        </a:cubicBezTo>
                        <a:cubicBezTo>
                          <a:pt x="109" y="885"/>
                          <a:pt x="42" y="643"/>
                          <a:pt x="42" y="357"/>
                        </a:cubicBezTo>
                        <a:lnTo>
                          <a:pt x="21" y="357"/>
                        </a:lnTo>
                        <a:cubicBezTo>
                          <a:pt x="14" y="364"/>
                          <a:pt x="7" y="371"/>
                          <a:pt x="0" y="371"/>
                        </a:cubicBezTo>
                        <a:lnTo>
                          <a:pt x="0" y="504"/>
                        </a:lnTo>
                        <a:cubicBezTo>
                          <a:pt x="7" y="630"/>
                          <a:pt x="35" y="748"/>
                          <a:pt x="119" y="839"/>
                        </a:cubicBezTo>
                        <a:cubicBezTo>
                          <a:pt x="190" y="906"/>
                          <a:pt x="284" y="935"/>
                          <a:pt x="378" y="935"/>
                        </a:cubicBezTo>
                        <a:cubicBezTo>
                          <a:pt x="413" y="935"/>
                          <a:pt x="448" y="931"/>
                          <a:pt x="482" y="923"/>
                        </a:cubicBezTo>
                        <a:cubicBezTo>
                          <a:pt x="748" y="860"/>
                          <a:pt x="971" y="609"/>
                          <a:pt x="1125" y="399"/>
                        </a:cubicBezTo>
                        <a:cubicBezTo>
                          <a:pt x="1223" y="273"/>
                          <a:pt x="1299" y="148"/>
                          <a:pt x="1362"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37"/>
                  <p:cNvSpPr/>
                  <p:nvPr/>
                </p:nvSpPr>
                <p:spPr>
                  <a:xfrm>
                    <a:off x="2053179" y="2591167"/>
                    <a:ext cx="129757" cy="30551"/>
                  </a:xfrm>
                  <a:custGeom>
                    <a:rect b="b" l="l" r="r" t="t"/>
                    <a:pathLst>
                      <a:path extrusionOk="0" h="441" w="1873">
                        <a:moveTo>
                          <a:pt x="899" y="1"/>
                        </a:moveTo>
                        <a:cubicBezTo>
                          <a:pt x="856" y="1"/>
                          <a:pt x="813" y="3"/>
                          <a:pt x="769" y="7"/>
                        </a:cubicBezTo>
                        <a:cubicBezTo>
                          <a:pt x="483" y="49"/>
                          <a:pt x="210" y="161"/>
                          <a:pt x="1" y="343"/>
                        </a:cubicBezTo>
                        <a:lnTo>
                          <a:pt x="22" y="350"/>
                        </a:lnTo>
                        <a:cubicBezTo>
                          <a:pt x="29" y="357"/>
                          <a:pt x="36" y="357"/>
                          <a:pt x="50" y="371"/>
                        </a:cubicBezTo>
                        <a:cubicBezTo>
                          <a:pt x="289" y="171"/>
                          <a:pt x="602" y="51"/>
                          <a:pt x="918" y="51"/>
                        </a:cubicBezTo>
                        <a:cubicBezTo>
                          <a:pt x="989" y="51"/>
                          <a:pt x="1061" y="57"/>
                          <a:pt x="1132" y="70"/>
                        </a:cubicBezTo>
                        <a:cubicBezTo>
                          <a:pt x="1391" y="119"/>
                          <a:pt x="1635" y="252"/>
                          <a:pt x="1817" y="440"/>
                        </a:cubicBezTo>
                        <a:cubicBezTo>
                          <a:pt x="1838" y="433"/>
                          <a:pt x="1852" y="433"/>
                          <a:pt x="1873" y="419"/>
                        </a:cubicBezTo>
                        <a:cubicBezTo>
                          <a:pt x="1617" y="157"/>
                          <a:pt x="1265" y="1"/>
                          <a:pt x="899"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37"/>
                  <p:cNvSpPr/>
                  <p:nvPr/>
                </p:nvSpPr>
                <p:spPr>
                  <a:xfrm>
                    <a:off x="1981617" y="2311493"/>
                    <a:ext cx="67753" cy="65329"/>
                  </a:xfrm>
                  <a:custGeom>
                    <a:rect b="b" l="l" r="r" t="t"/>
                    <a:pathLst>
                      <a:path extrusionOk="0" h="943" w="978">
                        <a:moveTo>
                          <a:pt x="32" y="0"/>
                        </a:moveTo>
                        <a:cubicBezTo>
                          <a:pt x="18" y="0"/>
                          <a:pt x="0" y="14"/>
                          <a:pt x="0" y="28"/>
                        </a:cubicBezTo>
                        <a:cubicBezTo>
                          <a:pt x="77" y="419"/>
                          <a:pt x="356" y="740"/>
                          <a:pt x="713" y="880"/>
                        </a:cubicBezTo>
                        <a:cubicBezTo>
                          <a:pt x="803" y="915"/>
                          <a:pt x="887" y="929"/>
                          <a:pt x="978" y="943"/>
                        </a:cubicBezTo>
                        <a:lnTo>
                          <a:pt x="957" y="887"/>
                        </a:lnTo>
                        <a:cubicBezTo>
                          <a:pt x="880" y="880"/>
                          <a:pt x="810" y="859"/>
                          <a:pt x="734" y="824"/>
                        </a:cubicBezTo>
                        <a:cubicBezTo>
                          <a:pt x="384" y="698"/>
                          <a:pt x="119" y="370"/>
                          <a:pt x="49" y="14"/>
                        </a:cubicBezTo>
                        <a:cubicBezTo>
                          <a:pt x="47" y="4"/>
                          <a:pt x="40" y="0"/>
                          <a:pt x="32"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37"/>
                  <p:cNvSpPr/>
                  <p:nvPr/>
                </p:nvSpPr>
                <p:spPr>
                  <a:xfrm>
                    <a:off x="2080959" y="2530618"/>
                    <a:ext cx="36994" cy="39488"/>
                  </a:xfrm>
                  <a:custGeom>
                    <a:rect b="b" l="l" r="r" t="t"/>
                    <a:pathLst>
                      <a:path extrusionOk="0" h="570" w="534">
                        <a:moveTo>
                          <a:pt x="481" y="0"/>
                        </a:moveTo>
                        <a:cubicBezTo>
                          <a:pt x="478" y="0"/>
                          <a:pt x="476" y="1"/>
                          <a:pt x="473" y="1"/>
                        </a:cubicBezTo>
                        <a:cubicBezTo>
                          <a:pt x="256" y="120"/>
                          <a:pt x="89" y="309"/>
                          <a:pt x="5" y="532"/>
                        </a:cubicBezTo>
                        <a:cubicBezTo>
                          <a:pt x="1" y="557"/>
                          <a:pt x="17" y="570"/>
                          <a:pt x="32" y="570"/>
                        </a:cubicBezTo>
                        <a:cubicBezTo>
                          <a:pt x="42" y="570"/>
                          <a:pt x="51" y="564"/>
                          <a:pt x="54" y="553"/>
                        </a:cubicBezTo>
                        <a:cubicBezTo>
                          <a:pt x="138" y="336"/>
                          <a:pt x="291" y="162"/>
                          <a:pt x="501" y="57"/>
                        </a:cubicBezTo>
                        <a:cubicBezTo>
                          <a:pt x="533" y="38"/>
                          <a:pt x="512" y="0"/>
                          <a:pt x="481"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37"/>
                  <p:cNvSpPr/>
                  <p:nvPr/>
                </p:nvSpPr>
                <p:spPr>
                  <a:xfrm>
                    <a:off x="2093845" y="2543989"/>
                    <a:ext cx="5611" cy="23901"/>
                  </a:xfrm>
                  <a:custGeom>
                    <a:rect b="b" l="l" r="r" t="t"/>
                    <a:pathLst>
                      <a:path extrusionOk="0" h="345" w="81">
                        <a:moveTo>
                          <a:pt x="58" y="0"/>
                        </a:moveTo>
                        <a:cubicBezTo>
                          <a:pt x="46" y="0"/>
                          <a:pt x="32" y="11"/>
                          <a:pt x="29" y="32"/>
                        </a:cubicBezTo>
                        <a:lnTo>
                          <a:pt x="1" y="318"/>
                        </a:lnTo>
                        <a:cubicBezTo>
                          <a:pt x="1" y="336"/>
                          <a:pt x="13" y="344"/>
                          <a:pt x="25" y="344"/>
                        </a:cubicBezTo>
                        <a:cubicBezTo>
                          <a:pt x="37" y="344"/>
                          <a:pt x="50" y="336"/>
                          <a:pt x="50" y="318"/>
                        </a:cubicBezTo>
                        <a:lnTo>
                          <a:pt x="77" y="32"/>
                        </a:lnTo>
                        <a:cubicBezTo>
                          <a:pt x="81" y="11"/>
                          <a:pt x="70" y="0"/>
                          <a:pt x="58"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37"/>
                  <p:cNvSpPr/>
                  <p:nvPr/>
                </p:nvSpPr>
                <p:spPr>
                  <a:xfrm>
                    <a:off x="1666063" y="2252884"/>
                    <a:ext cx="435617" cy="660769"/>
                  </a:xfrm>
                  <a:custGeom>
                    <a:rect b="b" l="l" r="r" t="t"/>
                    <a:pathLst>
                      <a:path extrusionOk="0" h="9538" w="6288">
                        <a:moveTo>
                          <a:pt x="2054" y="1"/>
                        </a:moveTo>
                        <a:cubicBezTo>
                          <a:pt x="2054" y="1"/>
                          <a:pt x="1991" y="64"/>
                          <a:pt x="1747" y="238"/>
                        </a:cubicBezTo>
                        <a:cubicBezTo>
                          <a:pt x="1733" y="245"/>
                          <a:pt x="1726" y="266"/>
                          <a:pt x="1705" y="273"/>
                        </a:cubicBezTo>
                        <a:cubicBezTo>
                          <a:pt x="1656" y="322"/>
                          <a:pt x="1593" y="364"/>
                          <a:pt x="1523" y="406"/>
                        </a:cubicBezTo>
                        <a:cubicBezTo>
                          <a:pt x="1503" y="413"/>
                          <a:pt x="1489" y="434"/>
                          <a:pt x="1461" y="441"/>
                        </a:cubicBezTo>
                        <a:cubicBezTo>
                          <a:pt x="1377" y="497"/>
                          <a:pt x="1279" y="546"/>
                          <a:pt x="1167" y="587"/>
                        </a:cubicBezTo>
                        <a:cubicBezTo>
                          <a:pt x="1153" y="601"/>
                          <a:pt x="1146" y="601"/>
                          <a:pt x="1132" y="608"/>
                        </a:cubicBezTo>
                        <a:lnTo>
                          <a:pt x="1118" y="608"/>
                        </a:lnTo>
                        <a:cubicBezTo>
                          <a:pt x="1111" y="615"/>
                          <a:pt x="1104" y="615"/>
                          <a:pt x="1097" y="615"/>
                        </a:cubicBezTo>
                        <a:cubicBezTo>
                          <a:pt x="1028" y="643"/>
                          <a:pt x="958" y="671"/>
                          <a:pt x="874" y="706"/>
                        </a:cubicBezTo>
                        <a:cubicBezTo>
                          <a:pt x="804" y="727"/>
                          <a:pt x="748" y="755"/>
                          <a:pt x="685" y="783"/>
                        </a:cubicBezTo>
                        <a:cubicBezTo>
                          <a:pt x="657" y="790"/>
                          <a:pt x="629" y="811"/>
                          <a:pt x="615" y="818"/>
                        </a:cubicBezTo>
                        <a:cubicBezTo>
                          <a:pt x="594" y="825"/>
                          <a:pt x="587" y="832"/>
                          <a:pt x="573" y="846"/>
                        </a:cubicBezTo>
                        <a:cubicBezTo>
                          <a:pt x="560" y="846"/>
                          <a:pt x="553" y="853"/>
                          <a:pt x="546" y="853"/>
                        </a:cubicBezTo>
                        <a:cubicBezTo>
                          <a:pt x="546" y="853"/>
                          <a:pt x="539" y="853"/>
                          <a:pt x="539" y="860"/>
                        </a:cubicBezTo>
                        <a:cubicBezTo>
                          <a:pt x="525" y="867"/>
                          <a:pt x="511" y="881"/>
                          <a:pt x="504" y="881"/>
                        </a:cubicBezTo>
                        <a:cubicBezTo>
                          <a:pt x="490" y="888"/>
                          <a:pt x="483" y="888"/>
                          <a:pt x="476" y="895"/>
                        </a:cubicBezTo>
                        <a:cubicBezTo>
                          <a:pt x="441" y="923"/>
                          <a:pt x="406" y="951"/>
                          <a:pt x="371" y="965"/>
                        </a:cubicBezTo>
                        <a:cubicBezTo>
                          <a:pt x="294" y="1028"/>
                          <a:pt x="224" y="1097"/>
                          <a:pt x="175" y="1160"/>
                        </a:cubicBezTo>
                        <a:cubicBezTo>
                          <a:pt x="168" y="1167"/>
                          <a:pt x="161" y="1181"/>
                          <a:pt x="154" y="1195"/>
                        </a:cubicBezTo>
                        <a:lnTo>
                          <a:pt x="154" y="1202"/>
                        </a:lnTo>
                        <a:cubicBezTo>
                          <a:pt x="140" y="1209"/>
                          <a:pt x="133" y="1230"/>
                          <a:pt x="126" y="1237"/>
                        </a:cubicBezTo>
                        <a:lnTo>
                          <a:pt x="99" y="1286"/>
                        </a:lnTo>
                        <a:cubicBezTo>
                          <a:pt x="92" y="1314"/>
                          <a:pt x="85" y="1335"/>
                          <a:pt x="71" y="1356"/>
                        </a:cubicBezTo>
                        <a:cubicBezTo>
                          <a:pt x="57" y="1405"/>
                          <a:pt x="50" y="1447"/>
                          <a:pt x="36" y="1496"/>
                        </a:cubicBezTo>
                        <a:cubicBezTo>
                          <a:pt x="36" y="1523"/>
                          <a:pt x="29" y="1544"/>
                          <a:pt x="29" y="1565"/>
                        </a:cubicBezTo>
                        <a:cubicBezTo>
                          <a:pt x="1" y="1628"/>
                          <a:pt x="1" y="1670"/>
                          <a:pt x="1" y="1719"/>
                        </a:cubicBezTo>
                        <a:lnTo>
                          <a:pt x="1" y="1768"/>
                        </a:lnTo>
                        <a:cubicBezTo>
                          <a:pt x="1" y="1789"/>
                          <a:pt x="1" y="1803"/>
                          <a:pt x="8" y="1817"/>
                        </a:cubicBezTo>
                        <a:cubicBezTo>
                          <a:pt x="8" y="1838"/>
                          <a:pt x="8" y="1859"/>
                          <a:pt x="22" y="1873"/>
                        </a:cubicBezTo>
                        <a:cubicBezTo>
                          <a:pt x="22" y="1901"/>
                          <a:pt x="29" y="1936"/>
                          <a:pt x="29" y="1957"/>
                        </a:cubicBezTo>
                        <a:lnTo>
                          <a:pt x="29" y="1984"/>
                        </a:lnTo>
                        <a:cubicBezTo>
                          <a:pt x="36" y="2061"/>
                          <a:pt x="112" y="2194"/>
                          <a:pt x="217" y="2369"/>
                        </a:cubicBezTo>
                        <a:cubicBezTo>
                          <a:pt x="231" y="2390"/>
                          <a:pt x="245" y="2411"/>
                          <a:pt x="252" y="2432"/>
                        </a:cubicBezTo>
                        <a:cubicBezTo>
                          <a:pt x="266" y="2439"/>
                          <a:pt x="266" y="2446"/>
                          <a:pt x="273" y="2459"/>
                        </a:cubicBezTo>
                        <a:cubicBezTo>
                          <a:pt x="273" y="2466"/>
                          <a:pt x="280" y="2473"/>
                          <a:pt x="280" y="2473"/>
                        </a:cubicBezTo>
                        <a:cubicBezTo>
                          <a:pt x="287" y="2494"/>
                          <a:pt x="308" y="2515"/>
                          <a:pt x="315" y="2536"/>
                        </a:cubicBezTo>
                        <a:cubicBezTo>
                          <a:pt x="322" y="2543"/>
                          <a:pt x="336" y="2564"/>
                          <a:pt x="336" y="2571"/>
                        </a:cubicBezTo>
                        <a:cubicBezTo>
                          <a:pt x="343" y="2578"/>
                          <a:pt x="343" y="2592"/>
                          <a:pt x="350" y="2599"/>
                        </a:cubicBezTo>
                        <a:cubicBezTo>
                          <a:pt x="357" y="2606"/>
                          <a:pt x="357" y="2613"/>
                          <a:pt x="371" y="2634"/>
                        </a:cubicBezTo>
                        <a:cubicBezTo>
                          <a:pt x="385" y="2669"/>
                          <a:pt x="406" y="2697"/>
                          <a:pt x="420" y="2732"/>
                        </a:cubicBezTo>
                        <a:cubicBezTo>
                          <a:pt x="427" y="2746"/>
                          <a:pt x="448" y="2767"/>
                          <a:pt x="455" y="2788"/>
                        </a:cubicBezTo>
                        <a:cubicBezTo>
                          <a:pt x="483" y="2844"/>
                          <a:pt x="511" y="2886"/>
                          <a:pt x="546" y="2941"/>
                        </a:cubicBezTo>
                        <a:cubicBezTo>
                          <a:pt x="629" y="3088"/>
                          <a:pt x="720" y="3242"/>
                          <a:pt x="804" y="3409"/>
                        </a:cubicBezTo>
                        <a:cubicBezTo>
                          <a:pt x="818" y="3430"/>
                          <a:pt x="825" y="3444"/>
                          <a:pt x="832" y="3451"/>
                        </a:cubicBezTo>
                        <a:cubicBezTo>
                          <a:pt x="839" y="3465"/>
                          <a:pt x="839" y="3472"/>
                          <a:pt x="853" y="3486"/>
                        </a:cubicBezTo>
                        <a:cubicBezTo>
                          <a:pt x="860" y="3507"/>
                          <a:pt x="874" y="3535"/>
                          <a:pt x="888" y="3549"/>
                        </a:cubicBezTo>
                        <a:cubicBezTo>
                          <a:pt x="902" y="3584"/>
                          <a:pt x="923" y="3612"/>
                          <a:pt x="937" y="3647"/>
                        </a:cubicBezTo>
                        <a:cubicBezTo>
                          <a:pt x="1069" y="3884"/>
                          <a:pt x="1188" y="4129"/>
                          <a:pt x="1314" y="4373"/>
                        </a:cubicBezTo>
                        <a:lnTo>
                          <a:pt x="1342" y="4422"/>
                        </a:lnTo>
                        <a:cubicBezTo>
                          <a:pt x="1530" y="4814"/>
                          <a:pt x="1691" y="5212"/>
                          <a:pt x="1782" y="5540"/>
                        </a:cubicBezTo>
                        <a:cubicBezTo>
                          <a:pt x="1803" y="5582"/>
                          <a:pt x="1810" y="5638"/>
                          <a:pt x="1817" y="5680"/>
                        </a:cubicBezTo>
                        <a:cubicBezTo>
                          <a:pt x="1831" y="5701"/>
                          <a:pt x="1831" y="5715"/>
                          <a:pt x="1831" y="5729"/>
                        </a:cubicBezTo>
                        <a:cubicBezTo>
                          <a:pt x="1852" y="5826"/>
                          <a:pt x="1866" y="5917"/>
                          <a:pt x="1873" y="6001"/>
                        </a:cubicBezTo>
                        <a:cubicBezTo>
                          <a:pt x="1887" y="6148"/>
                          <a:pt x="1887" y="6301"/>
                          <a:pt x="1880" y="6448"/>
                        </a:cubicBezTo>
                        <a:lnTo>
                          <a:pt x="1880" y="6497"/>
                        </a:lnTo>
                        <a:cubicBezTo>
                          <a:pt x="1880" y="6546"/>
                          <a:pt x="1873" y="6581"/>
                          <a:pt x="1873" y="6623"/>
                        </a:cubicBezTo>
                        <a:cubicBezTo>
                          <a:pt x="1852" y="6762"/>
                          <a:pt x="1831" y="6902"/>
                          <a:pt x="1803" y="7035"/>
                        </a:cubicBezTo>
                        <a:cubicBezTo>
                          <a:pt x="1768" y="7182"/>
                          <a:pt x="1719" y="7321"/>
                          <a:pt x="1691" y="7440"/>
                        </a:cubicBezTo>
                        <a:cubicBezTo>
                          <a:pt x="1677" y="7461"/>
                          <a:pt x="1677" y="7475"/>
                          <a:pt x="1670" y="7496"/>
                        </a:cubicBezTo>
                        <a:cubicBezTo>
                          <a:pt x="1593" y="7733"/>
                          <a:pt x="1503" y="7894"/>
                          <a:pt x="1468" y="7964"/>
                        </a:cubicBezTo>
                        <a:cubicBezTo>
                          <a:pt x="1461" y="7992"/>
                          <a:pt x="1454" y="7999"/>
                          <a:pt x="1454" y="7999"/>
                        </a:cubicBezTo>
                        <a:cubicBezTo>
                          <a:pt x="1461" y="8013"/>
                          <a:pt x="1468" y="8013"/>
                          <a:pt x="1482" y="8020"/>
                        </a:cubicBezTo>
                        <a:cubicBezTo>
                          <a:pt x="1880" y="8264"/>
                          <a:pt x="2271" y="8474"/>
                          <a:pt x="2648" y="8648"/>
                        </a:cubicBezTo>
                        <a:lnTo>
                          <a:pt x="2704" y="8676"/>
                        </a:lnTo>
                        <a:cubicBezTo>
                          <a:pt x="3214" y="8907"/>
                          <a:pt x="3696" y="9081"/>
                          <a:pt x="4129" y="9207"/>
                        </a:cubicBezTo>
                        <a:cubicBezTo>
                          <a:pt x="4150" y="9214"/>
                          <a:pt x="4164" y="9214"/>
                          <a:pt x="4185" y="9221"/>
                        </a:cubicBezTo>
                        <a:cubicBezTo>
                          <a:pt x="5181" y="9507"/>
                          <a:pt x="5913" y="9538"/>
                          <a:pt x="6178" y="9538"/>
                        </a:cubicBezTo>
                        <a:cubicBezTo>
                          <a:pt x="6250" y="9538"/>
                          <a:pt x="6287" y="9536"/>
                          <a:pt x="6287" y="9536"/>
                        </a:cubicBezTo>
                        <a:cubicBezTo>
                          <a:pt x="6287" y="9536"/>
                          <a:pt x="6259" y="8963"/>
                          <a:pt x="5966" y="7838"/>
                        </a:cubicBezTo>
                        <a:cubicBezTo>
                          <a:pt x="5959" y="7817"/>
                          <a:pt x="5959" y="7803"/>
                          <a:pt x="5952" y="7782"/>
                        </a:cubicBezTo>
                        <a:cubicBezTo>
                          <a:pt x="5924" y="7677"/>
                          <a:pt x="5889" y="7566"/>
                          <a:pt x="5854" y="7454"/>
                        </a:cubicBezTo>
                        <a:cubicBezTo>
                          <a:pt x="5854" y="7433"/>
                          <a:pt x="5847" y="7426"/>
                          <a:pt x="5847" y="7405"/>
                        </a:cubicBezTo>
                        <a:lnTo>
                          <a:pt x="5847" y="7391"/>
                        </a:lnTo>
                        <a:lnTo>
                          <a:pt x="5791" y="7209"/>
                        </a:lnTo>
                        <a:cubicBezTo>
                          <a:pt x="5764" y="7119"/>
                          <a:pt x="5743" y="7035"/>
                          <a:pt x="5708" y="6944"/>
                        </a:cubicBezTo>
                        <a:cubicBezTo>
                          <a:pt x="5659" y="6804"/>
                          <a:pt x="5617" y="6658"/>
                          <a:pt x="5575" y="6490"/>
                        </a:cubicBezTo>
                        <a:cubicBezTo>
                          <a:pt x="5568" y="6476"/>
                          <a:pt x="5568" y="6455"/>
                          <a:pt x="5554" y="6427"/>
                        </a:cubicBezTo>
                        <a:cubicBezTo>
                          <a:pt x="5505" y="6252"/>
                          <a:pt x="5463" y="6064"/>
                          <a:pt x="5414" y="5882"/>
                        </a:cubicBezTo>
                        <a:cubicBezTo>
                          <a:pt x="5407" y="5854"/>
                          <a:pt x="5407" y="5819"/>
                          <a:pt x="5400" y="5791"/>
                        </a:cubicBezTo>
                        <a:cubicBezTo>
                          <a:pt x="5372" y="5659"/>
                          <a:pt x="5344" y="5540"/>
                          <a:pt x="5330" y="5414"/>
                        </a:cubicBezTo>
                        <a:lnTo>
                          <a:pt x="5330" y="5407"/>
                        </a:lnTo>
                        <a:lnTo>
                          <a:pt x="5323" y="5365"/>
                        </a:lnTo>
                        <a:cubicBezTo>
                          <a:pt x="5296" y="5177"/>
                          <a:pt x="5275" y="4988"/>
                          <a:pt x="5275" y="4834"/>
                        </a:cubicBezTo>
                        <a:lnTo>
                          <a:pt x="5275" y="4765"/>
                        </a:lnTo>
                        <a:cubicBezTo>
                          <a:pt x="5275" y="4737"/>
                          <a:pt x="5275" y="4709"/>
                          <a:pt x="5289" y="4688"/>
                        </a:cubicBezTo>
                        <a:lnTo>
                          <a:pt x="5309" y="4527"/>
                        </a:lnTo>
                        <a:cubicBezTo>
                          <a:pt x="5323" y="4499"/>
                          <a:pt x="5323" y="4485"/>
                          <a:pt x="5330" y="4457"/>
                        </a:cubicBezTo>
                        <a:cubicBezTo>
                          <a:pt x="5358" y="4373"/>
                          <a:pt x="5379" y="4290"/>
                          <a:pt x="5414" y="4206"/>
                        </a:cubicBezTo>
                        <a:cubicBezTo>
                          <a:pt x="5428" y="4178"/>
                          <a:pt x="5435" y="4150"/>
                          <a:pt x="5449" y="4129"/>
                        </a:cubicBezTo>
                        <a:cubicBezTo>
                          <a:pt x="5463" y="4108"/>
                          <a:pt x="5470" y="4087"/>
                          <a:pt x="5477" y="4066"/>
                        </a:cubicBezTo>
                        <a:cubicBezTo>
                          <a:pt x="5484" y="4045"/>
                          <a:pt x="5498" y="4031"/>
                          <a:pt x="5498" y="4010"/>
                        </a:cubicBezTo>
                        <a:cubicBezTo>
                          <a:pt x="5533" y="3933"/>
                          <a:pt x="5554" y="3857"/>
                          <a:pt x="5589" y="3787"/>
                        </a:cubicBezTo>
                        <a:lnTo>
                          <a:pt x="5617" y="3710"/>
                        </a:lnTo>
                        <a:cubicBezTo>
                          <a:pt x="5645" y="3640"/>
                          <a:pt x="5673" y="3570"/>
                          <a:pt x="5687" y="3507"/>
                        </a:cubicBezTo>
                        <a:cubicBezTo>
                          <a:pt x="5694" y="3479"/>
                          <a:pt x="5694" y="3465"/>
                          <a:pt x="5708" y="3444"/>
                        </a:cubicBezTo>
                        <a:cubicBezTo>
                          <a:pt x="5729" y="3333"/>
                          <a:pt x="5757" y="3228"/>
                          <a:pt x="5757" y="3116"/>
                        </a:cubicBezTo>
                        <a:lnTo>
                          <a:pt x="5757" y="3011"/>
                        </a:lnTo>
                        <a:lnTo>
                          <a:pt x="5757" y="2990"/>
                        </a:lnTo>
                        <a:lnTo>
                          <a:pt x="5757" y="2955"/>
                        </a:lnTo>
                        <a:lnTo>
                          <a:pt x="5757" y="2927"/>
                        </a:lnTo>
                        <a:cubicBezTo>
                          <a:pt x="5743" y="2788"/>
                          <a:pt x="5694" y="2669"/>
                          <a:pt x="5638" y="2564"/>
                        </a:cubicBezTo>
                        <a:cubicBezTo>
                          <a:pt x="5638" y="2557"/>
                          <a:pt x="5624" y="2543"/>
                          <a:pt x="5624" y="2536"/>
                        </a:cubicBezTo>
                        <a:cubicBezTo>
                          <a:pt x="5624" y="2529"/>
                          <a:pt x="5617" y="2529"/>
                          <a:pt x="5617" y="2515"/>
                        </a:cubicBezTo>
                        <a:cubicBezTo>
                          <a:pt x="5610" y="2508"/>
                          <a:pt x="5603" y="2494"/>
                          <a:pt x="5589" y="2480"/>
                        </a:cubicBezTo>
                        <a:cubicBezTo>
                          <a:pt x="5582" y="2473"/>
                          <a:pt x="5582" y="2466"/>
                          <a:pt x="5575" y="2459"/>
                        </a:cubicBezTo>
                        <a:cubicBezTo>
                          <a:pt x="5442" y="2264"/>
                          <a:pt x="5275" y="2117"/>
                          <a:pt x="5191" y="2005"/>
                        </a:cubicBezTo>
                        <a:cubicBezTo>
                          <a:pt x="5156" y="1957"/>
                          <a:pt x="5135" y="1908"/>
                          <a:pt x="5128" y="1852"/>
                        </a:cubicBezTo>
                        <a:cubicBezTo>
                          <a:pt x="5128" y="1838"/>
                          <a:pt x="5121" y="1817"/>
                          <a:pt x="5121" y="1803"/>
                        </a:cubicBezTo>
                        <a:cubicBezTo>
                          <a:pt x="5114" y="1733"/>
                          <a:pt x="5114" y="1663"/>
                          <a:pt x="5121" y="1586"/>
                        </a:cubicBezTo>
                        <a:cubicBezTo>
                          <a:pt x="5128" y="1419"/>
                          <a:pt x="5156" y="1237"/>
                          <a:pt x="5135" y="1048"/>
                        </a:cubicBezTo>
                        <a:lnTo>
                          <a:pt x="5135" y="1014"/>
                        </a:lnTo>
                        <a:cubicBezTo>
                          <a:pt x="5135" y="1007"/>
                          <a:pt x="5135" y="993"/>
                          <a:pt x="5128" y="979"/>
                        </a:cubicBezTo>
                        <a:lnTo>
                          <a:pt x="5128" y="965"/>
                        </a:lnTo>
                        <a:cubicBezTo>
                          <a:pt x="5128" y="944"/>
                          <a:pt x="5121" y="923"/>
                          <a:pt x="5114" y="902"/>
                        </a:cubicBezTo>
                        <a:cubicBezTo>
                          <a:pt x="5086" y="804"/>
                          <a:pt x="5051" y="727"/>
                          <a:pt x="5009" y="678"/>
                        </a:cubicBezTo>
                        <a:lnTo>
                          <a:pt x="4953" y="622"/>
                        </a:lnTo>
                        <a:cubicBezTo>
                          <a:pt x="4883" y="560"/>
                          <a:pt x="4800" y="539"/>
                          <a:pt x="4702" y="518"/>
                        </a:cubicBezTo>
                        <a:cubicBezTo>
                          <a:pt x="4681" y="518"/>
                          <a:pt x="4667" y="511"/>
                          <a:pt x="4646" y="511"/>
                        </a:cubicBezTo>
                        <a:cubicBezTo>
                          <a:pt x="4562" y="504"/>
                          <a:pt x="4464" y="490"/>
                          <a:pt x="4366" y="490"/>
                        </a:cubicBezTo>
                        <a:cubicBezTo>
                          <a:pt x="4346" y="490"/>
                          <a:pt x="4325" y="490"/>
                          <a:pt x="4297" y="483"/>
                        </a:cubicBezTo>
                        <a:cubicBezTo>
                          <a:pt x="4283" y="483"/>
                          <a:pt x="4255" y="476"/>
                          <a:pt x="4241" y="476"/>
                        </a:cubicBezTo>
                        <a:lnTo>
                          <a:pt x="4136" y="448"/>
                        </a:lnTo>
                        <a:lnTo>
                          <a:pt x="4052" y="427"/>
                        </a:lnTo>
                        <a:cubicBezTo>
                          <a:pt x="3794" y="336"/>
                          <a:pt x="3563" y="189"/>
                          <a:pt x="3563" y="189"/>
                        </a:cubicBezTo>
                        <a:lnTo>
                          <a:pt x="3025" y="126"/>
                        </a:lnTo>
                        <a:lnTo>
                          <a:pt x="2934" y="126"/>
                        </a:lnTo>
                        <a:lnTo>
                          <a:pt x="2054" y="1"/>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37"/>
                  <p:cNvSpPr/>
                  <p:nvPr/>
                </p:nvSpPr>
                <p:spPr>
                  <a:xfrm>
                    <a:off x="1725571" y="2290156"/>
                    <a:ext cx="265748" cy="218640"/>
                  </a:xfrm>
                  <a:custGeom>
                    <a:rect b="b" l="l" r="r" t="t"/>
                    <a:pathLst>
                      <a:path extrusionOk="0" h="3156" w="3836">
                        <a:moveTo>
                          <a:pt x="3780" y="1"/>
                        </a:moveTo>
                        <a:cubicBezTo>
                          <a:pt x="3703" y="273"/>
                          <a:pt x="3598" y="531"/>
                          <a:pt x="3473" y="783"/>
                        </a:cubicBezTo>
                        <a:cubicBezTo>
                          <a:pt x="3207" y="1370"/>
                          <a:pt x="2830" y="1915"/>
                          <a:pt x="2369" y="2355"/>
                        </a:cubicBezTo>
                        <a:cubicBezTo>
                          <a:pt x="2131" y="2585"/>
                          <a:pt x="1866" y="2788"/>
                          <a:pt x="1573" y="2927"/>
                        </a:cubicBezTo>
                        <a:cubicBezTo>
                          <a:pt x="1330" y="3040"/>
                          <a:pt x="1071" y="3095"/>
                          <a:pt x="808" y="3095"/>
                        </a:cubicBezTo>
                        <a:cubicBezTo>
                          <a:pt x="730" y="3095"/>
                          <a:pt x="652" y="3091"/>
                          <a:pt x="574" y="3081"/>
                        </a:cubicBezTo>
                        <a:cubicBezTo>
                          <a:pt x="385" y="3074"/>
                          <a:pt x="189" y="3032"/>
                          <a:pt x="1" y="2955"/>
                        </a:cubicBezTo>
                        <a:lnTo>
                          <a:pt x="1" y="2955"/>
                        </a:lnTo>
                        <a:cubicBezTo>
                          <a:pt x="8" y="2976"/>
                          <a:pt x="22" y="3004"/>
                          <a:pt x="36" y="3018"/>
                        </a:cubicBezTo>
                        <a:cubicBezTo>
                          <a:pt x="270" y="3102"/>
                          <a:pt x="514" y="3155"/>
                          <a:pt x="764" y="3155"/>
                        </a:cubicBezTo>
                        <a:cubicBezTo>
                          <a:pt x="805" y="3155"/>
                          <a:pt x="847" y="3154"/>
                          <a:pt x="888" y="3151"/>
                        </a:cubicBezTo>
                        <a:cubicBezTo>
                          <a:pt x="1545" y="3123"/>
                          <a:pt x="2103" y="2725"/>
                          <a:pt x="2544" y="2257"/>
                        </a:cubicBezTo>
                        <a:cubicBezTo>
                          <a:pt x="3144" y="1621"/>
                          <a:pt x="3577" y="846"/>
                          <a:pt x="3836" y="8"/>
                        </a:cubicBezTo>
                        <a:cubicBezTo>
                          <a:pt x="3815" y="8"/>
                          <a:pt x="3801" y="1"/>
                          <a:pt x="378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7"/>
                  <p:cNvSpPr/>
                  <p:nvPr/>
                </p:nvSpPr>
                <p:spPr>
                  <a:xfrm>
                    <a:off x="1969979" y="2585348"/>
                    <a:ext cx="108974" cy="211573"/>
                  </a:xfrm>
                  <a:custGeom>
                    <a:rect b="b" l="l" r="r" t="t"/>
                    <a:pathLst>
                      <a:path extrusionOk="0" h="3054" w="1573">
                        <a:moveTo>
                          <a:pt x="881" y="1"/>
                        </a:moveTo>
                        <a:cubicBezTo>
                          <a:pt x="364" y="364"/>
                          <a:pt x="77" y="1048"/>
                          <a:pt x="140" y="1677"/>
                        </a:cubicBezTo>
                        <a:cubicBezTo>
                          <a:pt x="182" y="2110"/>
                          <a:pt x="392" y="2529"/>
                          <a:pt x="762" y="2788"/>
                        </a:cubicBezTo>
                        <a:cubicBezTo>
                          <a:pt x="992" y="2948"/>
                          <a:pt x="1279" y="3046"/>
                          <a:pt x="1572" y="3053"/>
                        </a:cubicBezTo>
                        <a:cubicBezTo>
                          <a:pt x="1565" y="3039"/>
                          <a:pt x="1565" y="3018"/>
                          <a:pt x="1551" y="3004"/>
                        </a:cubicBezTo>
                        <a:cubicBezTo>
                          <a:pt x="1230" y="2997"/>
                          <a:pt x="915" y="2871"/>
                          <a:pt x="671" y="2655"/>
                        </a:cubicBezTo>
                        <a:cubicBezTo>
                          <a:pt x="0" y="2068"/>
                          <a:pt x="49" y="971"/>
                          <a:pt x="601" y="329"/>
                        </a:cubicBezTo>
                        <a:cubicBezTo>
                          <a:pt x="692" y="238"/>
                          <a:pt x="776" y="147"/>
                          <a:pt x="881" y="70"/>
                        </a:cubicBezTo>
                        <a:lnTo>
                          <a:pt x="881" y="1"/>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37"/>
                  <p:cNvSpPr/>
                  <p:nvPr/>
                </p:nvSpPr>
                <p:spPr>
                  <a:xfrm>
                    <a:off x="1895922" y="2430512"/>
                    <a:ext cx="160724" cy="422731"/>
                  </a:xfrm>
                  <a:custGeom>
                    <a:rect b="b" l="l" r="r" t="t"/>
                    <a:pathLst>
                      <a:path extrusionOk="0" h="6102" w="2320">
                        <a:moveTo>
                          <a:pt x="2299" y="0"/>
                        </a:moveTo>
                        <a:cubicBezTo>
                          <a:pt x="2159" y="91"/>
                          <a:pt x="2040" y="196"/>
                          <a:pt x="1908" y="301"/>
                        </a:cubicBezTo>
                        <a:cubicBezTo>
                          <a:pt x="1146" y="957"/>
                          <a:pt x="580" y="1830"/>
                          <a:pt x="308" y="2808"/>
                        </a:cubicBezTo>
                        <a:cubicBezTo>
                          <a:pt x="1" y="3884"/>
                          <a:pt x="64" y="5058"/>
                          <a:pt x="476" y="6084"/>
                        </a:cubicBezTo>
                        <a:cubicBezTo>
                          <a:pt x="478" y="6096"/>
                          <a:pt x="489" y="6101"/>
                          <a:pt x="500" y="6101"/>
                        </a:cubicBezTo>
                        <a:cubicBezTo>
                          <a:pt x="516" y="6101"/>
                          <a:pt x="533" y="6089"/>
                          <a:pt x="525" y="6063"/>
                        </a:cubicBezTo>
                        <a:cubicBezTo>
                          <a:pt x="301" y="5491"/>
                          <a:pt x="175" y="4869"/>
                          <a:pt x="168" y="4247"/>
                        </a:cubicBezTo>
                        <a:cubicBezTo>
                          <a:pt x="154" y="3200"/>
                          <a:pt x="469" y="2166"/>
                          <a:pt x="1069" y="1300"/>
                        </a:cubicBezTo>
                        <a:cubicBezTo>
                          <a:pt x="1412" y="811"/>
                          <a:pt x="1838" y="384"/>
                          <a:pt x="2320" y="42"/>
                        </a:cubicBezTo>
                        <a:cubicBezTo>
                          <a:pt x="2320" y="35"/>
                          <a:pt x="2306" y="21"/>
                          <a:pt x="2306" y="14"/>
                        </a:cubicBezTo>
                        <a:cubicBezTo>
                          <a:pt x="2306" y="7"/>
                          <a:pt x="2299" y="7"/>
                          <a:pt x="2299"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37"/>
                  <p:cNvSpPr/>
                  <p:nvPr/>
                </p:nvSpPr>
                <p:spPr>
                  <a:xfrm>
                    <a:off x="2014038" y="2350566"/>
                    <a:ext cx="53274" cy="169383"/>
                  </a:xfrm>
                  <a:custGeom>
                    <a:rect b="b" l="l" r="r" t="t"/>
                    <a:pathLst>
                      <a:path extrusionOk="0" h="2445" w="769">
                        <a:moveTo>
                          <a:pt x="94" y="1"/>
                        </a:moveTo>
                        <a:cubicBezTo>
                          <a:pt x="84" y="1"/>
                          <a:pt x="77" y="5"/>
                          <a:pt x="77" y="16"/>
                        </a:cubicBezTo>
                        <a:cubicBezTo>
                          <a:pt x="0" y="463"/>
                          <a:pt x="405" y="777"/>
                          <a:pt x="559" y="1154"/>
                        </a:cubicBezTo>
                        <a:cubicBezTo>
                          <a:pt x="727" y="1552"/>
                          <a:pt x="699" y="2027"/>
                          <a:pt x="482" y="2412"/>
                        </a:cubicBezTo>
                        <a:cubicBezTo>
                          <a:pt x="467" y="2426"/>
                          <a:pt x="487" y="2444"/>
                          <a:pt x="505" y="2444"/>
                        </a:cubicBezTo>
                        <a:cubicBezTo>
                          <a:pt x="512" y="2444"/>
                          <a:pt x="520" y="2441"/>
                          <a:pt x="524" y="2433"/>
                        </a:cubicBezTo>
                        <a:cubicBezTo>
                          <a:pt x="713" y="2083"/>
                          <a:pt x="768" y="1657"/>
                          <a:pt x="657" y="1273"/>
                        </a:cubicBezTo>
                        <a:cubicBezTo>
                          <a:pt x="594" y="1063"/>
                          <a:pt x="475" y="889"/>
                          <a:pt x="349" y="707"/>
                        </a:cubicBezTo>
                        <a:cubicBezTo>
                          <a:pt x="210" y="505"/>
                          <a:pt x="77" y="288"/>
                          <a:pt x="126" y="37"/>
                        </a:cubicBezTo>
                        <a:cubicBezTo>
                          <a:pt x="130" y="15"/>
                          <a:pt x="109" y="1"/>
                          <a:pt x="94"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37"/>
                  <p:cNvSpPr/>
                  <p:nvPr/>
                </p:nvSpPr>
                <p:spPr>
                  <a:xfrm>
                    <a:off x="1757993" y="2553896"/>
                    <a:ext cx="118672" cy="256050"/>
                  </a:xfrm>
                  <a:custGeom>
                    <a:rect b="b" l="l" r="r" t="t"/>
                    <a:pathLst>
                      <a:path extrusionOk="0" h="3696" w="1713">
                        <a:moveTo>
                          <a:pt x="36" y="0"/>
                        </a:moveTo>
                        <a:cubicBezTo>
                          <a:pt x="1" y="7"/>
                          <a:pt x="1" y="63"/>
                          <a:pt x="36" y="63"/>
                        </a:cubicBezTo>
                        <a:cubicBezTo>
                          <a:pt x="448" y="84"/>
                          <a:pt x="832" y="287"/>
                          <a:pt x="1105" y="587"/>
                        </a:cubicBezTo>
                        <a:cubicBezTo>
                          <a:pt x="1635" y="1160"/>
                          <a:pt x="1663" y="2026"/>
                          <a:pt x="1286" y="2697"/>
                        </a:cubicBezTo>
                        <a:cubicBezTo>
                          <a:pt x="1035" y="3144"/>
                          <a:pt x="616" y="3465"/>
                          <a:pt x="141" y="3640"/>
                        </a:cubicBezTo>
                        <a:cubicBezTo>
                          <a:pt x="134" y="3668"/>
                          <a:pt x="127" y="3675"/>
                          <a:pt x="127" y="3675"/>
                        </a:cubicBezTo>
                        <a:cubicBezTo>
                          <a:pt x="134" y="3682"/>
                          <a:pt x="141" y="3682"/>
                          <a:pt x="155" y="3696"/>
                        </a:cubicBezTo>
                        <a:cubicBezTo>
                          <a:pt x="315" y="3633"/>
                          <a:pt x="483" y="3556"/>
                          <a:pt x="630" y="3451"/>
                        </a:cubicBezTo>
                        <a:cubicBezTo>
                          <a:pt x="1307" y="3011"/>
                          <a:pt x="1712" y="2194"/>
                          <a:pt x="1566" y="1391"/>
                        </a:cubicBezTo>
                        <a:cubicBezTo>
                          <a:pt x="1433" y="657"/>
                          <a:pt x="790" y="42"/>
                          <a:pt x="36"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37"/>
                  <p:cNvSpPr/>
                  <p:nvPr/>
                </p:nvSpPr>
                <p:spPr>
                  <a:xfrm>
                    <a:off x="1682066" y="2264038"/>
                    <a:ext cx="206655" cy="176865"/>
                  </a:xfrm>
                  <a:custGeom>
                    <a:rect b="b" l="l" r="r" t="t"/>
                    <a:pathLst>
                      <a:path extrusionOk="0" h="2553" w="2983">
                        <a:moveTo>
                          <a:pt x="2731" y="0"/>
                        </a:moveTo>
                        <a:cubicBezTo>
                          <a:pt x="2969" y="475"/>
                          <a:pt x="2934" y="1041"/>
                          <a:pt x="2703" y="1502"/>
                        </a:cubicBezTo>
                        <a:cubicBezTo>
                          <a:pt x="2452" y="2005"/>
                          <a:pt x="1991" y="2354"/>
                          <a:pt x="1439" y="2473"/>
                        </a:cubicBezTo>
                        <a:cubicBezTo>
                          <a:pt x="1315" y="2494"/>
                          <a:pt x="1190" y="2505"/>
                          <a:pt x="1065" y="2505"/>
                        </a:cubicBezTo>
                        <a:cubicBezTo>
                          <a:pt x="690" y="2505"/>
                          <a:pt x="320" y="2410"/>
                          <a:pt x="0" y="2222"/>
                        </a:cubicBezTo>
                        <a:lnTo>
                          <a:pt x="0" y="2222"/>
                        </a:lnTo>
                        <a:cubicBezTo>
                          <a:pt x="7" y="2236"/>
                          <a:pt x="21" y="2264"/>
                          <a:pt x="35" y="2278"/>
                        </a:cubicBezTo>
                        <a:cubicBezTo>
                          <a:pt x="42" y="2285"/>
                          <a:pt x="42" y="2298"/>
                          <a:pt x="49" y="2305"/>
                        </a:cubicBezTo>
                        <a:cubicBezTo>
                          <a:pt x="353" y="2470"/>
                          <a:pt x="695" y="2553"/>
                          <a:pt x="1035" y="2553"/>
                        </a:cubicBezTo>
                        <a:cubicBezTo>
                          <a:pt x="1258" y="2553"/>
                          <a:pt x="1480" y="2517"/>
                          <a:pt x="1691" y="2445"/>
                        </a:cubicBezTo>
                        <a:cubicBezTo>
                          <a:pt x="2235" y="2264"/>
                          <a:pt x="2648" y="1844"/>
                          <a:pt x="2836" y="1300"/>
                        </a:cubicBezTo>
                        <a:cubicBezTo>
                          <a:pt x="2983" y="873"/>
                          <a:pt x="2969" y="405"/>
                          <a:pt x="2787"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37"/>
                  <p:cNvSpPr/>
                  <p:nvPr/>
                </p:nvSpPr>
                <p:spPr>
                  <a:xfrm>
                    <a:off x="1922039" y="2231616"/>
                    <a:ext cx="69" cy="69"/>
                  </a:xfrm>
                  <a:custGeom>
                    <a:rect b="b" l="l" r="r" t="t"/>
                    <a:pathLst>
                      <a:path extrusionOk="0" h="1" w="1">
                        <a:moveTo>
                          <a:pt x="1" y="0"/>
                        </a:moveTo>
                        <a:lnTo>
                          <a:pt x="1" y="0"/>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37"/>
                  <p:cNvSpPr/>
                  <p:nvPr/>
                </p:nvSpPr>
                <p:spPr>
                  <a:xfrm>
                    <a:off x="1565889" y="4093244"/>
                    <a:ext cx="142850" cy="224736"/>
                  </a:xfrm>
                  <a:custGeom>
                    <a:rect b="b" l="l" r="r" t="t"/>
                    <a:pathLst>
                      <a:path extrusionOk="0" h="3244" w="2062">
                        <a:moveTo>
                          <a:pt x="608" y="1"/>
                        </a:moveTo>
                        <a:cubicBezTo>
                          <a:pt x="608" y="1"/>
                          <a:pt x="238" y="112"/>
                          <a:pt x="175" y="622"/>
                        </a:cubicBezTo>
                        <a:cubicBezTo>
                          <a:pt x="113" y="1125"/>
                          <a:pt x="1" y="2438"/>
                          <a:pt x="1" y="2438"/>
                        </a:cubicBezTo>
                        <a:lnTo>
                          <a:pt x="182" y="2452"/>
                        </a:lnTo>
                        <a:lnTo>
                          <a:pt x="322" y="1998"/>
                        </a:lnTo>
                        <a:cubicBezTo>
                          <a:pt x="322" y="1998"/>
                          <a:pt x="343" y="2508"/>
                          <a:pt x="560" y="2851"/>
                        </a:cubicBezTo>
                        <a:cubicBezTo>
                          <a:pt x="766" y="3160"/>
                          <a:pt x="1246" y="3243"/>
                          <a:pt x="1604" y="3243"/>
                        </a:cubicBezTo>
                        <a:cubicBezTo>
                          <a:pt x="1634" y="3243"/>
                          <a:pt x="1663" y="3243"/>
                          <a:pt x="1691" y="3242"/>
                        </a:cubicBezTo>
                        <a:cubicBezTo>
                          <a:pt x="2061" y="3221"/>
                          <a:pt x="1859" y="2536"/>
                          <a:pt x="1747" y="2138"/>
                        </a:cubicBezTo>
                        <a:cubicBezTo>
                          <a:pt x="1635" y="1754"/>
                          <a:pt x="1412" y="832"/>
                          <a:pt x="1412" y="832"/>
                        </a:cubicBezTo>
                        <a:lnTo>
                          <a:pt x="608" y="1"/>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37"/>
                  <p:cNvSpPr/>
                  <p:nvPr/>
                </p:nvSpPr>
                <p:spPr>
                  <a:xfrm>
                    <a:off x="1587712" y="4043918"/>
                    <a:ext cx="95880" cy="221827"/>
                  </a:xfrm>
                  <a:custGeom>
                    <a:rect b="b" l="l" r="r" t="t"/>
                    <a:pathLst>
                      <a:path extrusionOk="0" h="3202" w="1384">
                        <a:moveTo>
                          <a:pt x="461" y="0"/>
                        </a:moveTo>
                        <a:cubicBezTo>
                          <a:pt x="461" y="0"/>
                          <a:pt x="419" y="615"/>
                          <a:pt x="293" y="713"/>
                        </a:cubicBezTo>
                        <a:cubicBezTo>
                          <a:pt x="182" y="810"/>
                          <a:pt x="0" y="1139"/>
                          <a:pt x="70" y="1579"/>
                        </a:cubicBezTo>
                        <a:cubicBezTo>
                          <a:pt x="140" y="2012"/>
                          <a:pt x="147" y="2640"/>
                          <a:pt x="377" y="2934"/>
                        </a:cubicBezTo>
                        <a:cubicBezTo>
                          <a:pt x="513" y="3108"/>
                          <a:pt x="806" y="3202"/>
                          <a:pt x="1030" y="3202"/>
                        </a:cubicBezTo>
                        <a:cubicBezTo>
                          <a:pt x="1174" y="3202"/>
                          <a:pt x="1289" y="3163"/>
                          <a:pt x="1313" y="3081"/>
                        </a:cubicBezTo>
                        <a:cubicBezTo>
                          <a:pt x="1383" y="2871"/>
                          <a:pt x="1083" y="2040"/>
                          <a:pt x="1104" y="1628"/>
                        </a:cubicBezTo>
                        <a:cubicBezTo>
                          <a:pt x="1125" y="1222"/>
                          <a:pt x="1160" y="112"/>
                          <a:pt x="1160" y="112"/>
                        </a:cubicBezTo>
                        <a:lnTo>
                          <a:pt x="461" y="0"/>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37"/>
                  <p:cNvSpPr/>
                  <p:nvPr/>
                </p:nvSpPr>
                <p:spPr>
                  <a:xfrm>
                    <a:off x="1613829" y="2890238"/>
                    <a:ext cx="303366" cy="1207576"/>
                  </a:xfrm>
                  <a:custGeom>
                    <a:rect b="b" l="l" r="r" t="t"/>
                    <a:pathLst>
                      <a:path extrusionOk="0" h="17431" w="4379">
                        <a:moveTo>
                          <a:pt x="1761" y="0"/>
                        </a:moveTo>
                        <a:cubicBezTo>
                          <a:pt x="1614" y="315"/>
                          <a:pt x="1488" y="622"/>
                          <a:pt x="1376" y="908"/>
                        </a:cubicBezTo>
                        <a:cubicBezTo>
                          <a:pt x="1376" y="936"/>
                          <a:pt x="1369" y="950"/>
                          <a:pt x="1362" y="971"/>
                        </a:cubicBezTo>
                        <a:cubicBezTo>
                          <a:pt x="1265" y="1223"/>
                          <a:pt x="1174" y="1474"/>
                          <a:pt x="1104" y="1712"/>
                        </a:cubicBezTo>
                        <a:cubicBezTo>
                          <a:pt x="1097" y="1747"/>
                          <a:pt x="1090" y="1774"/>
                          <a:pt x="1083" y="1795"/>
                        </a:cubicBezTo>
                        <a:cubicBezTo>
                          <a:pt x="1027" y="1984"/>
                          <a:pt x="985" y="2145"/>
                          <a:pt x="943" y="2312"/>
                        </a:cubicBezTo>
                        <a:cubicBezTo>
                          <a:pt x="929" y="2340"/>
                          <a:pt x="929" y="2354"/>
                          <a:pt x="922" y="2382"/>
                        </a:cubicBezTo>
                        <a:cubicBezTo>
                          <a:pt x="825" y="2787"/>
                          <a:pt x="769" y="3158"/>
                          <a:pt x="734" y="3493"/>
                        </a:cubicBezTo>
                        <a:cubicBezTo>
                          <a:pt x="734" y="3521"/>
                          <a:pt x="720" y="3535"/>
                          <a:pt x="720" y="3563"/>
                        </a:cubicBezTo>
                        <a:cubicBezTo>
                          <a:pt x="706" y="3702"/>
                          <a:pt x="699" y="3835"/>
                          <a:pt x="685" y="3961"/>
                        </a:cubicBezTo>
                        <a:lnTo>
                          <a:pt x="685" y="3982"/>
                        </a:lnTo>
                        <a:lnTo>
                          <a:pt x="685" y="4024"/>
                        </a:lnTo>
                        <a:lnTo>
                          <a:pt x="685" y="4052"/>
                        </a:lnTo>
                        <a:cubicBezTo>
                          <a:pt x="664" y="4443"/>
                          <a:pt x="664" y="4778"/>
                          <a:pt x="671" y="5037"/>
                        </a:cubicBezTo>
                        <a:lnTo>
                          <a:pt x="671" y="5044"/>
                        </a:lnTo>
                        <a:lnTo>
                          <a:pt x="671" y="5099"/>
                        </a:lnTo>
                        <a:cubicBezTo>
                          <a:pt x="671" y="5274"/>
                          <a:pt x="678" y="5414"/>
                          <a:pt x="671" y="5526"/>
                        </a:cubicBezTo>
                        <a:cubicBezTo>
                          <a:pt x="664" y="5651"/>
                          <a:pt x="664" y="5777"/>
                          <a:pt x="664" y="5910"/>
                        </a:cubicBezTo>
                        <a:lnTo>
                          <a:pt x="664" y="6001"/>
                        </a:lnTo>
                        <a:cubicBezTo>
                          <a:pt x="664" y="6161"/>
                          <a:pt x="671" y="6336"/>
                          <a:pt x="671" y="6524"/>
                        </a:cubicBezTo>
                        <a:lnTo>
                          <a:pt x="671" y="6580"/>
                        </a:lnTo>
                        <a:cubicBezTo>
                          <a:pt x="671" y="6825"/>
                          <a:pt x="685" y="7083"/>
                          <a:pt x="699" y="7342"/>
                        </a:cubicBezTo>
                        <a:cubicBezTo>
                          <a:pt x="713" y="7572"/>
                          <a:pt x="720" y="7719"/>
                          <a:pt x="706" y="7935"/>
                        </a:cubicBezTo>
                        <a:lnTo>
                          <a:pt x="706" y="7956"/>
                        </a:lnTo>
                        <a:lnTo>
                          <a:pt x="706" y="7977"/>
                        </a:lnTo>
                        <a:lnTo>
                          <a:pt x="706" y="8012"/>
                        </a:lnTo>
                        <a:lnTo>
                          <a:pt x="706" y="8040"/>
                        </a:lnTo>
                        <a:lnTo>
                          <a:pt x="706" y="8061"/>
                        </a:lnTo>
                        <a:cubicBezTo>
                          <a:pt x="685" y="8215"/>
                          <a:pt x="650" y="8410"/>
                          <a:pt x="601" y="8690"/>
                        </a:cubicBezTo>
                        <a:cubicBezTo>
                          <a:pt x="524" y="8941"/>
                          <a:pt x="461" y="9214"/>
                          <a:pt x="398" y="9493"/>
                        </a:cubicBezTo>
                        <a:cubicBezTo>
                          <a:pt x="391" y="9514"/>
                          <a:pt x="391" y="9535"/>
                          <a:pt x="384" y="9563"/>
                        </a:cubicBezTo>
                        <a:cubicBezTo>
                          <a:pt x="371" y="9619"/>
                          <a:pt x="357" y="9682"/>
                          <a:pt x="350" y="9752"/>
                        </a:cubicBezTo>
                        <a:cubicBezTo>
                          <a:pt x="336" y="9780"/>
                          <a:pt x="336" y="9808"/>
                          <a:pt x="329" y="9828"/>
                        </a:cubicBezTo>
                        <a:cubicBezTo>
                          <a:pt x="252" y="10262"/>
                          <a:pt x="189" y="10695"/>
                          <a:pt x="147" y="11135"/>
                        </a:cubicBezTo>
                        <a:cubicBezTo>
                          <a:pt x="147" y="11156"/>
                          <a:pt x="140" y="11184"/>
                          <a:pt x="140" y="11212"/>
                        </a:cubicBezTo>
                        <a:cubicBezTo>
                          <a:pt x="140" y="11281"/>
                          <a:pt x="126" y="11351"/>
                          <a:pt x="119" y="11421"/>
                        </a:cubicBezTo>
                        <a:cubicBezTo>
                          <a:pt x="112" y="11449"/>
                          <a:pt x="112" y="11463"/>
                          <a:pt x="112" y="11491"/>
                        </a:cubicBezTo>
                        <a:cubicBezTo>
                          <a:pt x="56" y="11994"/>
                          <a:pt x="35" y="12483"/>
                          <a:pt x="14" y="12937"/>
                        </a:cubicBezTo>
                        <a:lnTo>
                          <a:pt x="14" y="13056"/>
                        </a:lnTo>
                        <a:cubicBezTo>
                          <a:pt x="7" y="13440"/>
                          <a:pt x="0" y="13789"/>
                          <a:pt x="0" y="14082"/>
                        </a:cubicBezTo>
                        <a:lnTo>
                          <a:pt x="0" y="14495"/>
                        </a:lnTo>
                        <a:lnTo>
                          <a:pt x="0" y="14557"/>
                        </a:lnTo>
                        <a:lnTo>
                          <a:pt x="0" y="14886"/>
                        </a:lnTo>
                        <a:lnTo>
                          <a:pt x="0" y="14977"/>
                        </a:lnTo>
                        <a:cubicBezTo>
                          <a:pt x="7" y="15326"/>
                          <a:pt x="7" y="15661"/>
                          <a:pt x="14" y="15968"/>
                        </a:cubicBezTo>
                        <a:lnTo>
                          <a:pt x="14" y="16031"/>
                        </a:lnTo>
                        <a:cubicBezTo>
                          <a:pt x="21" y="16360"/>
                          <a:pt x="21" y="16660"/>
                          <a:pt x="21" y="16898"/>
                        </a:cubicBezTo>
                        <a:lnTo>
                          <a:pt x="21" y="16967"/>
                        </a:lnTo>
                        <a:lnTo>
                          <a:pt x="21" y="16981"/>
                        </a:lnTo>
                        <a:lnTo>
                          <a:pt x="21" y="17121"/>
                        </a:lnTo>
                        <a:cubicBezTo>
                          <a:pt x="84" y="17198"/>
                          <a:pt x="161" y="17254"/>
                          <a:pt x="245" y="17296"/>
                        </a:cubicBezTo>
                        <a:cubicBezTo>
                          <a:pt x="252" y="17296"/>
                          <a:pt x="252" y="17303"/>
                          <a:pt x="259" y="17303"/>
                        </a:cubicBezTo>
                        <a:cubicBezTo>
                          <a:pt x="266" y="17303"/>
                          <a:pt x="266" y="17317"/>
                          <a:pt x="280" y="17317"/>
                        </a:cubicBezTo>
                        <a:lnTo>
                          <a:pt x="329" y="17338"/>
                        </a:lnTo>
                        <a:cubicBezTo>
                          <a:pt x="336" y="17352"/>
                          <a:pt x="336" y="17352"/>
                          <a:pt x="350" y="17352"/>
                        </a:cubicBezTo>
                        <a:cubicBezTo>
                          <a:pt x="357" y="17359"/>
                          <a:pt x="371" y="17366"/>
                          <a:pt x="384" y="17366"/>
                        </a:cubicBezTo>
                        <a:cubicBezTo>
                          <a:pt x="500" y="17411"/>
                          <a:pt x="618" y="17430"/>
                          <a:pt x="702" y="17430"/>
                        </a:cubicBezTo>
                        <a:cubicBezTo>
                          <a:pt x="735" y="17430"/>
                          <a:pt x="763" y="17427"/>
                          <a:pt x="783" y="17421"/>
                        </a:cubicBezTo>
                        <a:cubicBezTo>
                          <a:pt x="818" y="17282"/>
                          <a:pt x="873" y="17086"/>
                          <a:pt x="929" y="16863"/>
                        </a:cubicBezTo>
                        <a:lnTo>
                          <a:pt x="957" y="16779"/>
                        </a:lnTo>
                        <a:cubicBezTo>
                          <a:pt x="985" y="16660"/>
                          <a:pt x="1027" y="16527"/>
                          <a:pt x="1062" y="16388"/>
                        </a:cubicBezTo>
                        <a:cubicBezTo>
                          <a:pt x="1069" y="16374"/>
                          <a:pt x="1069" y="16346"/>
                          <a:pt x="1083" y="16325"/>
                        </a:cubicBezTo>
                        <a:cubicBezTo>
                          <a:pt x="1195" y="15927"/>
                          <a:pt x="1327" y="15466"/>
                          <a:pt x="1453" y="14984"/>
                        </a:cubicBezTo>
                        <a:cubicBezTo>
                          <a:pt x="1467" y="14956"/>
                          <a:pt x="1474" y="14921"/>
                          <a:pt x="1481" y="14886"/>
                        </a:cubicBezTo>
                        <a:cubicBezTo>
                          <a:pt x="1607" y="14425"/>
                          <a:pt x="1747" y="13950"/>
                          <a:pt x="1865" y="13510"/>
                        </a:cubicBezTo>
                        <a:cubicBezTo>
                          <a:pt x="1872" y="13489"/>
                          <a:pt x="1872" y="13461"/>
                          <a:pt x="1886" y="13447"/>
                        </a:cubicBezTo>
                        <a:cubicBezTo>
                          <a:pt x="1921" y="13321"/>
                          <a:pt x="1942" y="13209"/>
                          <a:pt x="1977" y="13098"/>
                        </a:cubicBezTo>
                        <a:cubicBezTo>
                          <a:pt x="1991" y="13063"/>
                          <a:pt x="1998" y="13035"/>
                          <a:pt x="2005" y="13007"/>
                        </a:cubicBezTo>
                        <a:cubicBezTo>
                          <a:pt x="2110" y="12657"/>
                          <a:pt x="2201" y="12336"/>
                          <a:pt x="2277" y="12064"/>
                        </a:cubicBezTo>
                        <a:cubicBezTo>
                          <a:pt x="2284" y="12050"/>
                          <a:pt x="2284" y="12022"/>
                          <a:pt x="2291" y="12008"/>
                        </a:cubicBezTo>
                        <a:cubicBezTo>
                          <a:pt x="2340" y="11847"/>
                          <a:pt x="2375" y="11714"/>
                          <a:pt x="2410" y="11603"/>
                        </a:cubicBezTo>
                        <a:cubicBezTo>
                          <a:pt x="2452" y="11463"/>
                          <a:pt x="2487" y="11323"/>
                          <a:pt x="2522" y="11191"/>
                        </a:cubicBezTo>
                        <a:cubicBezTo>
                          <a:pt x="2522" y="11170"/>
                          <a:pt x="2529" y="11142"/>
                          <a:pt x="2536" y="11114"/>
                        </a:cubicBezTo>
                        <a:cubicBezTo>
                          <a:pt x="2592" y="10932"/>
                          <a:pt x="2627" y="10764"/>
                          <a:pt x="2662" y="10611"/>
                        </a:cubicBezTo>
                        <a:lnTo>
                          <a:pt x="2662" y="10597"/>
                        </a:lnTo>
                        <a:cubicBezTo>
                          <a:pt x="2662" y="10576"/>
                          <a:pt x="2669" y="10555"/>
                          <a:pt x="2669" y="10541"/>
                        </a:cubicBezTo>
                        <a:cubicBezTo>
                          <a:pt x="2766" y="10101"/>
                          <a:pt x="2815" y="9738"/>
                          <a:pt x="2850" y="9444"/>
                        </a:cubicBezTo>
                        <a:cubicBezTo>
                          <a:pt x="2850" y="9423"/>
                          <a:pt x="2864" y="9402"/>
                          <a:pt x="2864" y="9374"/>
                        </a:cubicBezTo>
                        <a:cubicBezTo>
                          <a:pt x="2878" y="9193"/>
                          <a:pt x="2885" y="9046"/>
                          <a:pt x="2899" y="8948"/>
                        </a:cubicBezTo>
                        <a:lnTo>
                          <a:pt x="2899" y="8871"/>
                        </a:lnTo>
                        <a:lnTo>
                          <a:pt x="2899" y="8795"/>
                        </a:lnTo>
                        <a:cubicBezTo>
                          <a:pt x="2990" y="8417"/>
                          <a:pt x="3081" y="8068"/>
                          <a:pt x="3158" y="7726"/>
                        </a:cubicBezTo>
                        <a:cubicBezTo>
                          <a:pt x="3165" y="7698"/>
                          <a:pt x="3165" y="7677"/>
                          <a:pt x="3179" y="7649"/>
                        </a:cubicBezTo>
                        <a:cubicBezTo>
                          <a:pt x="3193" y="7572"/>
                          <a:pt x="3214" y="7502"/>
                          <a:pt x="3227" y="7433"/>
                        </a:cubicBezTo>
                        <a:cubicBezTo>
                          <a:pt x="3234" y="7405"/>
                          <a:pt x="3234" y="7384"/>
                          <a:pt x="3248" y="7363"/>
                        </a:cubicBezTo>
                        <a:cubicBezTo>
                          <a:pt x="3367" y="6846"/>
                          <a:pt x="3465" y="6392"/>
                          <a:pt x="3542" y="5987"/>
                        </a:cubicBezTo>
                        <a:cubicBezTo>
                          <a:pt x="3542" y="5973"/>
                          <a:pt x="3549" y="5952"/>
                          <a:pt x="3549" y="5938"/>
                        </a:cubicBezTo>
                        <a:cubicBezTo>
                          <a:pt x="3563" y="5903"/>
                          <a:pt x="3570" y="5868"/>
                          <a:pt x="3577" y="5826"/>
                        </a:cubicBezTo>
                        <a:cubicBezTo>
                          <a:pt x="3647" y="5449"/>
                          <a:pt x="3751" y="4897"/>
                          <a:pt x="3856" y="4310"/>
                        </a:cubicBezTo>
                        <a:cubicBezTo>
                          <a:pt x="3856" y="4289"/>
                          <a:pt x="3863" y="4268"/>
                          <a:pt x="3863" y="4240"/>
                        </a:cubicBezTo>
                        <a:cubicBezTo>
                          <a:pt x="3863" y="4233"/>
                          <a:pt x="3877" y="4219"/>
                          <a:pt x="3877" y="4205"/>
                        </a:cubicBezTo>
                        <a:cubicBezTo>
                          <a:pt x="3884" y="4184"/>
                          <a:pt x="3884" y="4156"/>
                          <a:pt x="3891" y="4129"/>
                        </a:cubicBezTo>
                        <a:cubicBezTo>
                          <a:pt x="3982" y="3660"/>
                          <a:pt x="4066" y="3172"/>
                          <a:pt x="4143" y="2717"/>
                        </a:cubicBezTo>
                        <a:cubicBezTo>
                          <a:pt x="4143" y="2690"/>
                          <a:pt x="4157" y="2669"/>
                          <a:pt x="4157" y="2648"/>
                        </a:cubicBezTo>
                        <a:cubicBezTo>
                          <a:pt x="4157" y="2620"/>
                          <a:pt x="4163" y="2599"/>
                          <a:pt x="4163" y="2578"/>
                        </a:cubicBezTo>
                        <a:cubicBezTo>
                          <a:pt x="4170" y="2550"/>
                          <a:pt x="4170" y="2515"/>
                          <a:pt x="4177" y="2487"/>
                        </a:cubicBezTo>
                        <a:cubicBezTo>
                          <a:pt x="4177" y="2459"/>
                          <a:pt x="4191" y="2438"/>
                          <a:pt x="4191" y="2410"/>
                        </a:cubicBezTo>
                        <a:cubicBezTo>
                          <a:pt x="4268" y="1949"/>
                          <a:pt x="4331" y="1537"/>
                          <a:pt x="4345" y="1216"/>
                        </a:cubicBezTo>
                        <a:cubicBezTo>
                          <a:pt x="4352" y="1146"/>
                          <a:pt x="4352" y="1076"/>
                          <a:pt x="4366" y="1020"/>
                        </a:cubicBezTo>
                        <a:cubicBezTo>
                          <a:pt x="4373" y="992"/>
                          <a:pt x="4373" y="971"/>
                          <a:pt x="4373" y="943"/>
                        </a:cubicBezTo>
                        <a:cubicBezTo>
                          <a:pt x="4378" y="874"/>
                          <a:pt x="4376" y="845"/>
                          <a:pt x="4364" y="845"/>
                        </a:cubicBezTo>
                        <a:cubicBezTo>
                          <a:pt x="4361" y="845"/>
                          <a:pt x="4357" y="848"/>
                          <a:pt x="4352" y="852"/>
                        </a:cubicBezTo>
                        <a:lnTo>
                          <a:pt x="4310" y="838"/>
                        </a:lnTo>
                        <a:lnTo>
                          <a:pt x="4212" y="804"/>
                        </a:lnTo>
                        <a:lnTo>
                          <a:pt x="2941" y="384"/>
                        </a:lnTo>
                        <a:lnTo>
                          <a:pt x="2878" y="363"/>
                        </a:lnTo>
                        <a:lnTo>
                          <a:pt x="2319" y="182"/>
                        </a:lnTo>
                        <a:lnTo>
                          <a:pt x="2236" y="154"/>
                        </a:lnTo>
                        <a:lnTo>
                          <a:pt x="1761" y="0"/>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37"/>
                  <p:cNvSpPr/>
                  <p:nvPr/>
                </p:nvSpPr>
                <p:spPr>
                  <a:xfrm>
                    <a:off x="1614314" y="4060891"/>
                    <a:ext cx="61380" cy="15172"/>
                  </a:xfrm>
                  <a:custGeom>
                    <a:rect b="b" l="l" r="r" t="t"/>
                    <a:pathLst>
                      <a:path extrusionOk="0" h="219" w="886">
                        <a:moveTo>
                          <a:pt x="57" y="0"/>
                        </a:moveTo>
                        <a:cubicBezTo>
                          <a:pt x="24" y="0"/>
                          <a:pt x="0" y="53"/>
                          <a:pt x="35" y="76"/>
                        </a:cubicBezTo>
                        <a:cubicBezTo>
                          <a:pt x="202" y="172"/>
                          <a:pt x="385" y="218"/>
                          <a:pt x="573" y="218"/>
                        </a:cubicBezTo>
                        <a:cubicBezTo>
                          <a:pt x="661" y="218"/>
                          <a:pt x="750" y="208"/>
                          <a:pt x="839" y="188"/>
                        </a:cubicBezTo>
                        <a:cubicBezTo>
                          <a:pt x="885" y="181"/>
                          <a:pt x="875" y="111"/>
                          <a:pt x="825" y="111"/>
                        </a:cubicBezTo>
                        <a:cubicBezTo>
                          <a:pt x="822" y="111"/>
                          <a:pt x="820" y="111"/>
                          <a:pt x="818" y="111"/>
                        </a:cubicBezTo>
                        <a:cubicBezTo>
                          <a:pt x="743" y="130"/>
                          <a:pt x="667" y="139"/>
                          <a:pt x="592" y="139"/>
                        </a:cubicBezTo>
                        <a:cubicBezTo>
                          <a:pt x="415" y="139"/>
                          <a:pt x="239" y="90"/>
                          <a:pt x="77" y="7"/>
                        </a:cubicBezTo>
                        <a:cubicBezTo>
                          <a:pt x="70" y="2"/>
                          <a:pt x="64" y="0"/>
                          <a:pt x="57"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37"/>
                  <p:cNvSpPr/>
                  <p:nvPr/>
                </p:nvSpPr>
                <p:spPr>
                  <a:xfrm>
                    <a:off x="1747255" y="3497249"/>
                    <a:ext cx="63112" cy="15380"/>
                  </a:xfrm>
                  <a:custGeom>
                    <a:rect b="b" l="l" r="r" t="t"/>
                    <a:pathLst>
                      <a:path extrusionOk="0" h="222" w="911">
                        <a:moveTo>
                          <a:pt x="32" y="0"/>
                        </a:moveTo>
                        <a:cubicBezTo>
                          <a:pt x="11" y="0"/>
                          <a:pt x="1" y="41"/>
                          <a:pt x="30" y="47"/>
                        </a:cubicBezTo>
                        <a:cubicBezTo>
                          <a:pt x="246" y="163"/>
                          <a:pt x="490" y="221"/>
                          <a:pt x="731" y="221"/>
                        </a:cubicBezTo>
                        <a:cubicBezTo>
                          <a:pt x="780" y="221"/>
                          <a:pt x="828" y="219"/>
                          <a:pt x="875" y="214"/>
                        </a:cubicBezTo>
                        <a:cubicBezTo>
                          <a:pt x="910" y="214"/>
                          <a:pt x="903" y="158"/>
                          <a:pt x="868" y="158"/>
                        </a:cubicBezTo>
                        <a:cubicBezTo>
                          <a:pt x="811" y="165"/>
                          <a:pt x="754" y="169"/>
                          <a:pt x="698" y="169"/>
                        </a:cubicBezTo>
                        <a:cubicBezTo>
                          <a:pt x="467" y="169"/>
                          <a:pt x="247" y="112"/>
                          <a:pt x="44" y="5"/>
                        </a:cubicBezTo>
                        <a:cubicBezTo>
                          <a:pt x="40" y="1"/>
                          <a:pt x="36" y="0"/>
                          <a:pt x="32"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37"/>
                  <p:cNvSpPr/>
                  <p:nvPr/>
                </p:nvSpPr>
                <p:spPr>
                  <a:xfrm>
                    <a:off x="1697515" y="2763945"/>
                    <a:ext cx="412894" cy="313065"/>
                  </a:xfrm>
                  <a:custGeom>
                    <a:rect b="b" l="l" r="r" t="t"/>
                    <a:pathLst>
                      <a:path extrusionOk="0" h="4519" w="5960">
                        <a:moveTo>
                          <a:pt x="1279" y="0"/>
                        </a:moveTo>
                        <a:cubicBezTo>
                          <a:pt x="476" y="1271"/>
                          <a:pt x="1" y="3248"/>
                          <a:pt x="1" y="3248"/>
                        </a:cubicBezTo>
                        <a:cubicBezTo>
                          <a:pt x="503" y="4247"/>
                          <a:pt x="1789" y="4518"/>
                          <a:pt x="3035" y="4518"/>
                        </a:cubicBezTo>
                        <a:cubicBezTo>
                          <a:pt x="4508" y="4518"/>
                          <a:pt x="5924" y="4139"/>
                          <a:pt x="5924" y="4135"/>
                        </a:cubicBezTo>
                        <a:cubicBezTo>
                          <a:pt x="5959" y="1376"/>
                          <a:pt x="5505" y="468"/>
                          <a:pt x="5505" y="468"/>
                        </a:cubicBezTo>
                        <a:cubicBezTo>
                          <a:pt x="5105" y="588"/>
                          <a:pt x="4682" y="635"/>
                          <a:pt x="4265" y="635"/>
                        </a:cubicBezTo>
                        <a:cubicBezTo>
                          <a:pt x="2734" y="635"/>
                          <a:pt x="1279" y="0"/>
                          <a:pt x="1279"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37"/>
                  <p:cNvSpPr/>
                  <p:nvPr/>
                </p:nvSpPr>
                <p:spPr>
                  <a:xfrm>
                    <a:off x="1762842" y="2751822"/>
                    <a:ext cx="328168" cy="95257"/>
                  </a:xfrm>
                  <a:custGeom>
                    <a:rect b="b" l="l" r="r" t="t"/>
                    <a:pathLst>
                      <a:path extrusionOk="0" h="1375" w="4737">
                        <a:moveTo>
                          <a:pt x="371" y="0"/>
                        </a:moveTo>
                        <a:cubicBezTo>
                          <a:pt x="64" y="280"/>
                          <a:pt x="1" y="734"/>
                          <a:pt x="1" y="734"/>
                        </a:cubicBezTo>
                        <a:cubicBezTo>
                          <a:pt x="1197" y="1238"/>
                          <a:pt x="2281" y="1375"/>
                          <a:pt x="3106" y="1375"/>
                        </a:cubicBezTo>
                        <a:cubicBezTo>
                          <a:pt x="4087" y="1375"/>
                          <a:pt x="4702" y="1181"/>
                          <a:pt x="4702" y="1181"/>
                        </a:cubicBezTo>
                        <a:cubicBezTo>
                          <a:pt x="4737" y="678"/>
                          <a:pt x="4464" y="329"/>
                          <a:pt x="4464" y="329"/>
                        </a:cubicBezTo>
                        <a:cubicBezTo>
                          <a:pt x="4106" y="444"/>
                          <a:pt x="3698" y="488"/>
                          <a:pt x="3280" y="488"/>
                        </a:cubicBezTo>
                        <a:cubicBezTo>
                          <a:pt x="1950" y="488"/>
                          <a:pt x="531" y="38"/>
                          <a:pt x="371"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37"/>
                  <p:cNvSpPr/>
                  <p:nvPr/>
                </p:nvSpPr>
                <p:spPr>
                  <a:xfrm>
                    <a:off x="1762496" y="2803087"/>
                    <a:ext cx="328029" cy="45238"/>
                  </a:xfrm>
                  <a:custGeom>
                    <a:rect b="b" l="l" r="r" t="t"/>
                    <a:pathLst>
                      <a:path extrusionOk="0" h="653" w="4735">
                        <a:moveTo>
                          <a:pt x="56" y="0"/>
                        </a:moveTo>
                        <a:cubicBezTo>
                          <a:pt x="18" y="0"/>
                          <a:pt x="1" y="64"/>
                          <a:pt x="41" y="78"/>
                        </a:cubicBezTo>
                        <a:cubicBezTo>
                          <a:pt x="229" y="148"/>
                          <a:pt x="411" y="210"/>
                          <a:pt x="593" y="273"/>
                        </a:cubicBezTo>
                        <a:cubicBezTo>
                          <a:pt x="613" y="280"/>
                          <a:pt x="634" y="280"/>
                          <a:pt x="655" y="287"/>
                        </a:cubicBezTo>
                        <a:cubicBezTo>
                          <a:pt x="1454" y="528"/>
                          <a:pt x="2287" y="652"/>
                          <a:pt x="3123" y="652"/>
                        </a:cubicBezTo>
                        <a:cubicBezTo>
                          <a:pt x="3646" y="652"/>
                          <a:pt x="4169" y="603"/>
                          <a:pt x="4686" y="504"/>
                        </a:cubicBezTo>
                        <a:cubicBezTo>
                          <a:pt x="4735" y="497"/>
                          <a:pt x="4714" y="434"/>
                          <a:pt x="4672" y="434"/>
                        </a:cubicBezTo>
                        <a:cubicBezTo>
                          <a:pt x="4165" y="528"/>
                          <a:pt x="3651" y="574"/>
                          <a:pt x="3136" y="574"/>
                        </a:cubicBezTo>
                        <a:cubicBezTo>
                          <a:pt x="2309" y="574"/>
                          <a:pt x="1483" y="454"/>
                          <a:pt x="690" y="217"/>
                        </a:cubicBezTo>
                        <a:cubicBezTo>
                          <a:pt x="669" y="210"/>
                          <a:pt x="648" y="210"/>
                          <a:pt x="627" y="203"/>
                        </a:cubicBezTo>
                        <a:cubicBezTo>
                          <a:pt x="439" y="141"/>
                          <a:pt x="250" y="78"/>
                          <a:pt x="62" y="1"/>
                        </a:cubicBezTo>
                        <a:cubicBezTo>
                          <a:pt x="60" y="1"/>
                          <a:pt x="58" y="0"/>
                          <a:pt x="56"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37"/>
                  <p:cNvSpPr/>
                  <p:nvPr/>
                </p:nvSpPr>
                <p:spPr>
                  <a:xfrm>
                    <a:off x="1797757" y="2759234"/>
                    <a:ext cx="22446" cy="60895"/>
                  </a:xfrm>
                  <a:custGeom>
                    <a:rect b="b" l="l" r="r" t="t"/>
                    <a:pathLst>
                      <a:path extrusionOk="0" h="879" w="324">
                        <a:moveTo>
                          <a:pt x="287" y="1"/>
                        </a:moveTo>
                        <a:cubicBezTo>
                          <a:pt x="279" y="1"/>
                          <a:pt x="271" y="4"/>
                          <a:pt x="265" y="12"/>
                        </a:cubicBezTo>
                        <a:cubicBezTo>
                          <a:pt x="108" y="258"/>
                          <a:pt x="17" y="545"/>
                          <a:pt x="7" y="832"/>
                        </a:cubicBezTo>
                        <a:lnTo>
                          <a:pt x="7" y="832"/>
                        </a:lnTo>
                        <a:cubicBezTo>
                          <a:pt x="0" y="841"/>
                          <a:pt x="2" y="853"/>
                          <a:pt x="8" y="862"/>
                        </a:cubicBezTo>
                        <a:lnTo>
                          <a:pt x="8" y="862"/>
                        </a:lnTo>
                        <a:cubicBezTo>
                          <a:pt x="13" y="874"/>
                          <a:pt x="25" y="878"/>
                          <a:pt x="42" y="878"/>
                        </a:cubicBezTo>
                        <a:cubicBezTo>
                          <a:pt x="60" y="875"/>
                          <a:pt x="63" y="859"/>
                          <a:pt x="56" y="845"/>
                        </a:cubicBezTo>
                        <a:lnTo>
                          <a:pt x="56" y="845"/>
                        </a:lnTo>
                        <a:cubicBezTo>
                          <a:pt x="71" y="547"/>
                          <a:pt x="154" y="283"/>
                          <a:pt x="314" y="40"/>
                        </a:cubicBezTo>
                        <a:cubicBezTo>
                          <a:pt x="324" y="20"/>
                          <a:pt x="306" y="1"/>
                          <a:pt x="287"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37"/>
                  <p:cNvSpPr/>
                  <p:nvPr/>
                </p:nvSpPr>
                <p:spPr>
                  <a:xfrm>
                    <a:off x="1852417" y="2770735"/>
                    <a:ext cx="18428" cy="63805"/>
                  </a:xfrm>
                  <a:custGeom>
                    <a:rect b="b" l="l" r="r" t="t"/>
                    <a:pathLst>
                      <a:path extrusionOk="0" h="921" w="266">
                        <a:moveTo>
                          <a:pt x="234" y="1"/>
                        </a:moveTo>
                        <a:cubicBezTo>
                          <a:pt x="226" y="1"/>
                          <a:pt x="217" y="5"/>
                          <a:pt x="210" y="14"/>
                        </a:cubicBezTo>
                        <a:cubicBezTo>
                          <a:pt x="70" y="279"/>
                          <a:pt x="0" y="580"/>
                          <a:pt x="0" y="894"/>
                        </a:cubicBezTo>
                        <a:cubicBezTo>
                          <a:pt x="0" y="911"/>
                          <a:pt x="14" y="920"/>
                          <a:pt x="28" y="920"/>
                        </a:cubicBezTo>
                        <a:cubicBezTo>
                          <a:pt x="42" y="920"/>
                          <a:pt x="56" y="911"/>
                          <a:pt x="56" y="894"/>
                        </a:cubicBezTo>
                        <a:cubicBezTo>
                          <a:pt x="49" y="594"/>
                          <a:pt x="119" y="307"/>
                          <a:pt x="251" y="35"/>
                        </a:cubicBezTo>
                        <a:cubicBezTo>
                          <a:pt x="265" y="16"/>
                          <a:pt x="251" y="1"/>
                          <a:pt x="234"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37"/>
                  <p:cNvSpPr/>
                  <p:nvPr/>
                </p:nvSpPr>
                <p:spPr>
                  <a:xfrm>
                    <a:off x="1910470" y="2778078"/>
                    <a:ext cx="12124" cy="66091"/>
                  </a:xfrm>
                  <a:custGeom>
                    <a:rect b="b" l="l" r="r" t="t"/>
                    <a:pathLst>
                      <a:path extrusionOk="0" h="954" w="175">
                        <a:moveTo>
                          <a:pt x="145" y="1"/>
                        </a:moveTo>
                        <a:cubicBezTo>
                          <a:pt x="137" y="1"/>
                          <a:pt x="129" y="6"/>
                          <a:pt x="126" y="20"/>
                        </a:cubicBezTo>
                        <a:cubicBezTo>
                          <a:pt x="49" y="320"/>
                          <a:pt x="0" y="620"/>
                          <a:pt x="21" y="928"/>
                        </a:cubicBezTo>
                        <a:cubicBezTo>
                          <a:pt x="21" y="945"/>
                          <a:pt x="33" y="954"/>
                          <a:pt x="46" y="954"/>
                        </a:cubicBezTo>
                        <a:cubicBezTo>
                          <a:pt x="58" y="954"/>
                          <a:pt x="70" y="945"/>
                          <a:pt x="70" y="928"/>
                        </a:cubicBezTo>
                        <a:cubicBezTo>
                          <a:pt x="63" y="620"/>
                          <a:pt x="98" y="327"/>
                          <a:pt x="175" y="27"/>
                        </a:cubicBezTo>
                        <a:cubicBezTo>
                          <a:pt x="175" y="14"/>
                          <a:pt x="159" y="1"/>
                          <a:pt x="145"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37"/>
                  <p:cNvSpPr/>
                  <p:nvPr/>
                </p:nvSpPr>
                <p:spPr>
                  <a:xfrm>
                    <a:off x="1968939" y="2782373"/>
                    <a:ext cx="7898" cy="64705"/>
                  </a:xfrm>
                  <a:custGeom>
                    <a:rect b="b" l="l" r="r" t="t"/>
                    <a:pathLst>
                      <a:path extrusionOk="0" h="934" w="114">
                        <a:moveTo>
                          <a:pt x="33" y="0"/>
                        </a:moveTo>
                        <a:cubicBezTo>
                          <a:pt x="17" y="0"/>
                          <a:pt x="0" y="14"/>
                          <a:pt x="8" y="34"/>
                        </a:cubicBezTo>
                        <a:cubicBezTo>
                          <a:pt x="50" y="328"/>
                          <a:pt x="57" y="621"/>
                          <a:pt x="43" y="908"/>
                        </a:cubicBezTo>
                        <a:cubicBezTo>
                          <a:pt x="43" y="925"/>
                          <a:pt x="54" y="934"/>
                          <a:pt x="65" y="934"/>
                        </a:cubicBezTo>
                        <a:cubicBezTo>
                          <a:pt x="77" y="934"/>
                          <a:pt x="89" y="925"/>
                          <a:pt x="92" y="908"/>
                        </a:cubicBezTo>
                        <a:cubicBezTo>
                          <a:pt x="113" y="614"/>
                          <a:pt x="99" y="314"/>
                          <a:pt x="57" y="20"/>
                        </a:cubicBezTo>
                        <a:cubicBezTo>
                          <a:pt x="55" y="6"/>
                          <a:pt x="44" y="0"/>
                          <a:pt x="33"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37"/>
                  <p:cNvSpPr/>
                  <p:nvPr/>
                </p:nvSpPr>
                <p:spPr>
                  <a:xfrm>
                    <a:off x="2017225" y="2782858"/>
                    <a:ext cx="12331" cy="61796"/>
                  </a:xfrm>
                  <a:custGeom>
                    <a:rect b="b" l="l" r="r" t="t"/>
                    <a:pathLst>
                      <a:path extrusionOk="0" h="892" w="178">
                        <a:moveTo>
                          <a:pt x="39" y="0"/>
                        </a:moveTo>
                        <a:cubicBezTo>
                          <a:pt x="22" y="0"/>
                          <a:pt x="1" y="14"/>
                          <a:pt x="10" y="27"/>
                        </a:cubicBezTo>
                        <a:cubicBezTo>
                          <a:pt x="94" y="300"/>
                          <a:pt x="122" y="586"/>
                          <a:pt x="101" y="866"/>
                        </a:cubicBezTo>
                        <a:cubicBezTo>
                          <a:pt x="101" y="883"/>
                          <a:pt x="111" y="892"/>
                          <a:pt x="123" y="892"/>
                        </a:cubicBezTo>
                        <a:cubicBezTo>
                          <a:pt x="136" y="892"/>
                          <a:pt x="150" y="883"/>
                          <a:pt x="157" y="866"/>
                        </a:cubicBezTo>
                        <a:cubicBezTo>
                          <a:pt x="178" y="579"/>
                          <a:pt x="143" y="293"/>
                          <a:pt x="59" y="13"/>
                        </a:cubicBezTo>
                        <a:cubicBezTo>
                          <a:pt x="56" y="4"/>
                          <a:pt x="48" y="0"/>
                          <a:pt x="39"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37"/>
                  <p:cNvSpPr/>
                  <p:nvPr/>
                </p:nvSpPr>
                <p:spPr>
                  <a:xfrm>
                    <a:off x="2059207" y="2776623"/>
                    <a:ext cx="14895" cy="63250"/>
                  </a:xfrm>
                  <a:custGeom>
                    <a:rect b="b" l="l" r="r" t="t"/>
                    <a:pathLst>
                      <a:path extrusionOk="0" h="913" w="215">
                        <a:moveTo>
                          <a:pt x="30" y="1"/>
                        </a:moveTo>
                        <a:cubicBezTo>
                          <a:pt x="15" y="1"/>
                          <a:pt x="0" y="12"/>
                          <a:pt x="5" y="34"/>
                        </a:cubicBezTo>
                        <a:cubicBezTo>
                          <a:pt x="109" y="313"/>
                          <a:pt x="158" y="599"/>
                          <a:pt x="137" y="886"/>
                        </a:cubicBezTo>
                        <a:cubicBezTo>
                          <a:pt x="137" y="903"/>
                          <a:pt x="148" y="912"/>
                          <a:pt x="159" y="912"/>
                        </a:cubicBezTo>
                        <a:cubicBezTo>
                          <a:pt x="171" y="912"/>
                          <a:pt x="183" y="903"/>
                          <a:pt x="186" y="886"/>
                        </a:cubicBezTo>
                        <a:cubicBezTo>
                          <a:pt x="214" y="592"/>
                          <a:pt x="158" y="292"/>
                          <a:pt x="54" y="13"/>
                        </a:cubicBezTo>
                        <a:cubicBezTo>
                          <a:pt x="48" y="5"/>
                          <a:pt x="39" y="1"/>
                          <a:pt x="3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37"/>
                  <p:cNvSpPr/>
                  <p:nvPr/>
                </p:nvSpPr>
                <p:spPr>
                  <a:xfrm>
                    <a:off x="2004825" y="4106822"/>
                    <a:ext cx="212959" cy="196956"/>
                  </a:xfrm>
                  <a:custGeom>
                    <a:rect b="b" l="l" r="r" t="t"/>
                    <a:pathLst>
                      <a:path extrusionOk="0" h="2843" w="3074">
                        <a:moveTo>
                          <a:pt x="329" y="0"/>
                        </a:moveTo>
                        <a:cubicBezTo>
                          <a:pt x="329" y="0"/>
                          <a:pt x="0" y="252"/>
                          <a:pt x="21" y="531"/>
                        </a:cubicBezTo>
                        <a:cubicBezTo>
                          <a:pt x="35" y="796"/>
                          <a:pt x="21" y="2207"/>
                          <a:pt x="28" y="2354"/>
                        </a:cubicBezTo>
                        <a:lnTo>
                          <a:pt x="224" y="2354"/>
                        </a:lnTo>
                        <a:lnTo>
                          <a:pt x="329" y="1711"/>
                        </a:lnTo>
                        <a:cubicBezTo>
                          <a:pt x="329" y="1711"/>
                          <a:pt x="762" y="2417"/>
                          <a:pt x="1097" y="2655"/>
                        </a:cubicBezTo>
                        <a:cubicBezTo>
                          <a:pt x="1302" y="2803"/>
                          <a:pt x="1817" y="2842"/>
                          <a:pt x="2238" y="2842"/>
                        </a:cubicBezTo>
                        <a:cubicBezTo>
                          <a:pt x="2490" y="2842"/>
                          <a:pt x="2709" y="2828"/>
                          <a:pt x="2808" y="2815"/>
                        </a:cubicBezTo>
                        <a:cubicBezTo>
                          <a:pt x="3074" y="2780"/>
                          <a:pt x="2271" y="2096"/>
                          <a:pt x="2096" y="1816"/>
                        </a:cubicBezTo>
                        <a:cubicBezTo>
                          <a:pt x="1921" y="1523"/>
                          <a:pt x="329" y="0"/>
                          <a:pt x="329"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37"/>
                  <p:cNvSpPr/>
                  <p:nvPr/>
                </p:nvSpPr>
                <p:spPr>
                  <a:xfrm>
                    <a:off x="2023183" y="4047729"/>
                    <a:ext cx="143335" cy="206239"/>
                  </a:xfrm>
                  <a:custGeom>
                    <a:rect b="b" l="l" r="r" t="t"/>
                    <a:pathLst>
                      <a:path extrusionOk="0" h="2977" w="2069">
                        <a:moveTo>
                          <a:pt x="979" y="1"/>
                        </a:moveTo>
                        <a:lnTo>
                          <a:pt x="64" y="92"/>
                        </a:lnTo>
                        <a:lnTo>
                          <a:pt x="85" y="783"/>
                        </a:lnTo>
                        <a:cubicBezTo>
                          <a:pt x="85" y="783"/>
                          <a:pt x="1" y="993"/>
                          <a:pt x="85" y="1286"/>
                        </a:cubicBezTo>
                        <a:cubicBezTo>
                          <a:pt x="175" y="1594"/>
                          <a:pt x="518" y="2076"/>
                          <a:pt x="839" y="2432"/>
                        </a:cubicBezTo>
                        <a:cubicBezTo>
                          <a:pt x="1087" y="2704"/>
                          <a:pt x="1581" y="2977"/>
                          <a:pt x="1817" y="2977"/>
                        </a:cubicBezTo>
                        <a:cubicBezTo>
                          <a:pt x="1847" y="2977"/>
                          <a:pt x="1873" y="2972"/>
                          <a:pt x="1894" y="2963"/>
                        </a:cubicBezTo>
                        <a:cubicBezTo>
                          <a:pt x="2068" y="2886"/>
                          <a:pt x="1552" y="2264"/>
                          <a:pt x="1405" y="1943"/>
                        </a:cubicBezTo>
                        <a:cubicBezTo>
                          <a:pt x="1258" y="1615"/>
                          <a:pt x="1153" y="1300"/>
                          <a:pt x="1070" y="1035"/>
                        </a:cubicBezTo>
                        <a:cubicBezTo>
                          <a:pt x="986" y="727"/>
                          <a:pt x="979" y="1"/>
                          <a:pt x="979"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7"/>
                  <p:cNvSpPr/>
                  <p:nvPr/>
                </p:nvSpPr>
                <p:spPr>
                  <a:xfrm>
                    <a:off x="1913865" y="2904232"/>
                    <a:ext cx="217808" cy="1193374"/>
                  </a:xfrm>
                  <a:custGeom>
                    <a:rect b="b" l="l" r="r" t="t"/>
                    <a:pathLst>
                      <a:path extrusionOk="0" h="17226" w="3144">
                        <a:moveTo>
                          <a:pt x="2731" y="1"/>
                        </a:moveTo>
                        <a:lnTo>
                          <a:pt x="2703" y="8"/>
                        </a:lnTo>
                        <a:lnTo>
                          <a:pt x="1907" y="189"/>
                        </a:lnTo>
                        <a:lnTo>
                          <a:pt x="1816" y="217"/>
                        </a:lnTo>
                        <a:lnTo>
                          <a:pt x="1404" y="315"/>
                        </a:lnTo>
                        <a:lnTo>
                          <a:pt x="1341" y="329"/>
                        </a:lnTo>
                        <a:lnTo>
                          <a:pt x="42" y="636"/>
                        </a:lnTo>
                        <a:lnTo>
                          <a:pt x="35" y="636"/>
                        </a:lnTo>
                        <a:cubicBezTo>
                          <a:pt x="21" y="650"/>
                          <a:pt x="21" y="671"/>
                          <a:pt x="21" y="685"/>
                        </a:cubicBezTo>
                        <a:cubicBezTo>
                          <a:pt x="21" y="734"/>
                          <a:pt x="14" y="790"/>
                          <a:pt x="14" y="860"/>
                        </a:cubicBezTo>
                        <a:cubicBezTo>
                          <a:pt x="7" y="1139"/>
                          <a:pt x="0" y="1552"/>
                          <a:pt x="0" y="2034"/>
                        </a:cubicBezTo>
                        <a:lnTo>
                          <a:pt x="0" y="2103"/>
                        </a:lnTo>
                        <a:lnTo>
                          <a:pt x="0" y="2187"/>
                        </a:lnTo>
                        <a:lnTo>
                          <a:pt x="0" y="2257"/>
                        </a:lnTo>
                        <a:lnTo>
                          <a:pt x="0" y="2327"/>
                        </a:lnTo>
                        <a:cubicBezTo>
                          <a:pt x="7" y="2767"/>
                          <a:pt x="14" y="3228"/>
                          <a:pt x="21" y="3682"/>
                        </a:cubicBezTo>
                        <a:lnTo>
                          <a:pt x="21" y="3752"/>
                        </a:lnTo>
                        <a:cubicBezTo>
                          <a:pt x="35" y="3822"/>
                          <a:pt x="35" y="3892"/>
                          <a:pt x="35" y="3961"/>
                        </a:cubicBezTo>
                        <a:lnTo>
                          <a:pt x="35" y="4038"/>
                        </a:lnTo>
                        <a:cubicBezTo>
                          <a:pt x="49" y="4527"/>
                          <a:pt x="70" y="4981"/>
                          <a:pt x="84" y="5310"/>
                        </a:cubicBezTo>
                        <a:lnTo>
                          <a:pt x="84" y="5379"/>
                        </a:lnTo>
                        <a:cubicBezTo>
                          <a:pt x="84" y="5421"/>
                          <a:pt x="91" y="5456"/>
                          <a:pt x="91" y="5491"/>
                        </a:cubicBezTo>
                        <a:cubicBezTo>
                          <a:pt x="105" y="5568"/>
                          <a:pt x="112" y="5659"/>
                          <a:pt x="119" y="5736"/>
                        </a:cubicBezTo>
                        <a:cubicBezTo>
                          <a:pt x="119" y="5771"/>
                          <a:pt x="126" y="5799"/>
                          <a:pt x="126" y="5820"/>
                        </a:cubicBezTo>
                        <a:cubicBezTo>
                          <a:pt x="175" y="6155"/>
                          <a:pt x="231" y="6483"/>
                          <a:pt x="294" y="6790"/>
                        </a:cubicBezTo>
                        <a:cubicBezTo>
                          <a:pt x="294" y="6811"/>
                          <a:pt x="301" y="6832"/>
                          <a:pt x="301" y="6853"/>
                        </a:cubicBezTo>
                        <a:cubicBezTo>
                          <a:pt x="335" y="7042"/>
                          <a:pt x="384" y="7231"/>
                          <a:pt x="405" y="7391"/>
                        </a:cubicBezTo>
                        <a:cubicBezTo>
                          <a:pt x="433" y="7531"/>
                          <a:pt x="461" y="7664"/>
                          <a:pt x="489" y="7789"/>
                        </a:cubicBezTo>
                        <a:cubicBezTo>
                          <a:pt x="489" y="7824"/>
                          <a:pt x="496" y="7845"/>
                          <a:pt x="503" y="7880"/>
                        </a:cubicBezTo>
                        <a:cubicBezTo>
                          <a:pt x="531" y="7985"/>
                          <a:pt x="545" y="8083"/>
                          <a:pt x="573" y="8187"/>
                        </a:cubicBezTo>
                        <a:cubicBezTo>
                          <a:pt x="580" y="8208"/>
                          <a:pt x="580" y="8229"/>
                          <a:pt x="594" y="8250"/>
                        </a:cubicBezTo>
                        <a:cubicBezTo>
                          <a:pt x="678" y="8628"/>
                          <a:pt x="775" y="9019"/>
                          <a:pt x="887" y="9557"/>
                        </a:cubicBezTo>
                        <a:cubicBezTo>
                          <a:pt x="887" y="9578"/>
                          <a:pt x="894" y="9585"/>
                          <a:pt x="894" y="9606"/>
                        </a:cubicBezTo>
                        <a:lnTo>
                          <a:pt x="894" y="9619"/>
                        </a:lnTo>
                        <a:cubicBezTo>
                          <a:pt x="908" y="9682"/>
                          <a:pt x="922" y="9745"/>
                          <a:pt x="929" y="9801"/>
                        </a:cubicBezTo>
                        <a:cubicBezTo>
                          <a:pt x="922" y="9836"/>
                          <a:pt x="922" y="9871"/>
                          <a:pt x="922" y="9906"/>
                        </a:cubicBezTo>
                        <a:lnTo>
                          <a:pt x="922" y="9969"/>
                        </a:lnTo>
                        <a:lnTo>
                          <a:pt x="922" y="9976"/>
                        </a:lnTo>
                        <a:cubicBezTo>
                          <a:pt x="908" y="10388"/>
                          <a:pt x="908" y="10800"/>
                          <a:pt x="915" y="11212"/>
                        </a:cubicBezTo>
                        <a:lnTo>
                          <a:pt x="915" y="11282"/>
                        </a:lnTo>
                        <a:cubicBezTo>
                          <a:pt x="915" y="11387"/>
                          <a:pt x="922" y="11492"/>
                          <a:pt x="922" y="11596"/>
                        </a:cubicBezTo>
                        <a:lnTo>
                          <a:pt x="922" y="11673"/>
                        </a:lnTo>
                        <a:cubicBezTo>
                          <a:pt x="943" y="12064"/>
                          <a:pt x="964" y="12442"/>
                          <a:pt x="992" y="12805"/>
                        </a:cubicBezTo>
                        <a:cubicBezTo>
                          <a:pt x="999" y="12833"/>
                          <a:pt x="999" y="12854"/>
                          <a:pt x="999" y="12875"/>
                        </a:cubicBezTo>
                        <a:cubicBezTo>
                          <a:pt x="1020" y="13063"/>
                          <a:pt x="1034" y="13238"/>
                          <a:pt x="1055" y="13412"/>
                        </a:cubicBezTo>
                        <a:lnTo>
                          <a:pt x="1055" y="13419"/>
                        </a:lnTo>
                        <a:cubicBezTo>
                          <a:pt x="1055" y="13447"/>
                          <a:pt x="1062" y="13468"/>
                          <a:pt x="1062" y="13496"/>
                        </a:cubicBezTo>
                        <a:cubicBezTo>
                          <a:pt x="1090" y="13762"/>
                          <a:pt x="1125" y="14006"/>
                          <a:pt x="1153" y="14230"/>
                        </a:cubicBezTo>
                        <a:cubicBezTo>
                          <a:pt x="1160" y="14258"/>
                          <a:pt x="1160" y="14293"/>
                          <a:pt x="1167" y="14328"/>
                        </a:cubicBezTo>
                        <a:cubicBezTo>
                          <a:pt x="1167" y="14341"/>
                          <a:pt x="1174" y="14369"/>
                          <a:pt x="1174" y="14390"/>
                        </a:cubicBezTo>
                        <a:cubicBezTo>
                          <a:pt x="1223" y="14691"/>
                          <a:pt x="1278" y="15033"/>
                          <a:pt x="1334" y="15368"/>
                        </a:cubicBezTo>
                        <a:cubicBezTo>
                          <a:pt x="1341" y="15389"/>
                          <a:pt x="1341" y="15424"/>
                          <a:pt x="1348" y="15452"/>
                        </a:cubicBezTo>
                        <a:lnTo>
                          <a:pt x="1404" y="15766"/>
                        </a:lnTo>
                        <a:cubicBezTo>
                          <a:pt x="1404" y="15787"/>
                          <a:pt x="1411" y="15808"/>
                          <a:pt x="1411" y="15829"/>
                        </a:cubicBezTo>
                        <a:cubicBezTo>
                          <a:pt x="1523" y="16430"/>
                          <a:pt x="1621" y="16940"/>
                          <a:pt x="1656" y="17080"/>
                        </a:cubicBezTo>
                        <a:cubicBezTo>
                          <a:pt x="1684" y="17094"/>
                          <a:pt x="1712" y="17101"/>
                          <a:pt x="1732" y="17122"/>
                        </a:cubicBezTo>
                        <a:cubicBezTo>
                          <a:pt x="1746" y="17122"/>
                          <a:pt x="1746" y="17129"/>
                          <a:pt x="1753" y="17129"/>
                        </a:cubicBezTo>
                        <a:cubicBezTo>
                          <a:pt x="1753" y="17136"/>
                          <a:pt x="1760" y="17136"/>
                          <a:pt x="1760" y="17136"/>
                        </a:cubicBezTo>
                        <a:cubicBezTo>
                          <a:pt x="1767" y="17136"/>
                          <a:pt x="1767" y="17150"/>
                          <a:pt x="1781" y="17150"/>
                        </a:cubicBezTo>
                        <a:cubicBezTo>
                          <a:pt x="1896" y="17201"/>
                          <a:pt x="2024" y="17226"/>
                          <a:pt x="2151" y="17226"/>
                        </a:cubicBezTo>
                        <a:cubicBezTo>
                          <a:pt x="2334" y="17226"/>
                          <a:pt x="2513" y="17175"/>
                          <a:pt x="2641" y="17080"/>
                        </a:cubicBezTo>
                        <a:cubicBezTo>
                          <a:pt x="2641" y="17010"/>
                          <a:pt x="2641" y="16891"/>
                          <a:pt x="2655" y="16765"/>
                        </a:cubicBezTo>
                        <a:lnTo>
                          <a:pt x="2655" y="16751"/>
                        </a:lnTo>
                        <a:lnTo>
                          <a:pt x="2655" y="16730"/>
                        </a:lnTo>
                        <a:lnTo>
                          <a:pt x="2655" y="16696"/>
                        </a:lnTo>
                        <a:cubicBezTo>
                          <a:pt x="2662" y="16563"/>
                          <a:pt x="2662" y="16416"/>
                          <a:pt x="2668" y="16248"/>
                        </a:cubicBezTo>
                        <a:lnTo>
                          <a:pt x="2668" y="16214"/>
                        </a:lnTo>
                        <a:lnTo>
                          <a:pt x="2668" y="16179"/>
                        </a:lnTo>
                        <a:cubicBezTo>
                          <a:pt x="2682" y="15878"/>
                          <a:pt x="2696" y="15529"/>
                          <a:pt x="2710" y="15145"/>
                        </a:cubicBezTo>
                        <a:lnTo>
                          <a:pt x="2710" y="15138"/>
                        </a:lnTo>
                        <a:lnTo>
                          <a:pt x="2710" y="15096"/>
                        </a:lnTo>
                        <a:lnTo>
                          <a:pt x="2710" y="15075"/>
                        </a:lnTo>
                        <a:cubicBezTo>
                          <a:pt x="2724" y="14886"/>
                          <a:pt x="2731" y="14705"/>
                          <a:pt x="2738" y="14502"/>
                        </a:cubicBezTo>
                        <a:lnTo>
                          <a:pt x="2738" y="14425"/>
                        </a:lnTo>
                        <a:cubicBezTo>
                          <a:pt x="2745" y="14132"/>
                          <a:pt x="2759" y="13839"/>
                          <a:pt x="2773" y="13531"/>
                        </a:cubicBezTo>
                        <a:lnTo>
                          <a:pt x="2773" y="13461"/>
                        </a:lnTo>
                        <a:cubicBezTo>
                          <a:pt x="2780" y="13224"/>
                          <a:pt x="2801" y="12993"/>
                          <a:pt x="2808" y="12749"/>
                        </a:cubicBezTo>
                        <a:lnTo>
                          <a:pt x="2808" y="12665"/>
                        </a:lnTo>
                        <a:cubicBezTo>
                          <a:pt x="2815" y="12421"/>
                          <a:pt x="2829" y="12176"/>
                          <a:pt x="2843" y="11932"/>
                        </a:cubicBezTo>
                        <a:lnTo>
                          <a:pt x="2843" y="11862"/>
                        </a:lnTo>
                        <a:cubicBezTo>
                          <a:pt x="2864" y="11561"/>
                          <a:pt x="2878" y="11261"/>
                          <a:pt x="2899" y="10975"/>
                        </a:cubicBezTo>
                        <a:cubicBezTo>
                          <a:pt x="2906" y="10947"/>
                          <a:pt x="2906" y="10919"/>
                          <a:pt x="2906" y="10891"/>
                        </a:cubicBezTo>
                        <a:cubicBezTo>
                          <a:pt x="2913" y="10709"/>
                          <a:pt x="2934" y="10528"/>
                          <a:pt x="2941" y="10353"/>
                        </a:cubicBezTo>
                        <a:cubicBezTo>
                          <a:pt x="2948" y="10325"/>
                          <a:pt x="2948" y="10311"/>
                          <a:pt x="2948" y="10283"/>
                        </a:cubicBezTo>
                        <a:cubicBezTo>
                          <a:pt x="2976" y="9843"/>
                          <a:pt x="3011" y="9452"/>
                          <a:pt x="3046" y="9137"/>
                        </a:cubicBezTo>
                        <a:cubicBezTo>
                          <a:pt x="3046" y="9103"/>
                          <a:pt x="3053" y="9075"/>
                          <a:pt x="3053" y="9054"/>
                        </a:cubicBezTo>
                        <a:cubicBezTo>
                          <a:pt x="3060" y="9012"/>
                          <a:pt x="3060" y="8956"/>
                          <a:pt x="3074" y="8914"/>
                        </a:cubicBezTo>
                        <a:cubicBezTo>
                          <a:pt x="3074" y="8879"/>
                          <a:pt x="3081" y="8844"/>
                          <a:pt x="3081" y="8809"/>
                        </a:cubicBezTo>
                        <a:lnTo>
                          <a:pt x="3081" y="8802"/>
                        </a:lnTo>
                        <a:lnTo>
                          <a:pt x="3081" y="8767"/>
                        </a:lnTo>
                        <a:lnTo>
                          <a:pt x="3081" y="8739"/>
                        </a:lnTo>
                        <a:cubicBezTo>
                          <a:pt x="3130" y="8313"/>
                          <a:pt x="3143" y="7838"/>
                          <a:pt x="3130" y="7342"/>
                        </a:cubicBezTo>
                        <a:lnTo>
                          <a:pt x="3130" y="7272"/>
                        </a:lnTo>
                        <a:lnTo>
                          <a:pt x="3130" y="7175"/>
                        </a:lnTo>
                        <a:lnTo>
                          <a:pt x="3130" y="7105"/>
                        </a:lnTo>
                        <a:lnTo>
                          <a:pt x="3130" y="7098"/>
                        </a:lnTo>
                        <a:cubicBezTo>
                          <a:pt x="3123" y="6972"/>
                          <a:pt x="3123" y="6853"/>
                          <a:pt x="3116" y="6728"/>
                        </a:cubicBezTo>
                        <a:cubicBezTo>
                          <a:pt x="3109" y="6637"/>
                          <a:pt x="3088" y="6253"/>
                          <a:pt x="3060" y="5736"/>
                        </a:cubicBezTo>
                        <a:lnTo>
                          <a:pt x="3060" y="5666"/>
                        </a:lnTo>
                        <a:cubicBezTo>
                          <a:pt x="3060" y="5589"/>
                          <a:pt x="3060" y="5498"/>
                          <a:pt x="3053" y="5414"/>
                        </a:cubicBezTo>
                        <a:lnTo>
                          <a:pt x="3053" y="5331"/>
                        </a:lnTo>
                        <a:cubicBezTo>
                          <a:pt x="3039" y="4960"/>
                          <a:pt x="3011" y="4541"/>
                          <a:pt x="2990" y="4136"/>
                        </a:cubicBezTo>
                        <a:lnTo>
                          <a:pt x="2990" y="4066"/>
                        </a:lnTo>
                        <a:cubicBezTo>
                          <a:pt x="2990" y="3920"/>
                          <a:pt x="2983" y="3780"/>
                          <a:pt x="2976" y="3640"/>
                        </a:cubicBezTo>
                        <a:lnTo>
                          <a:pt x="2976" y="3563"/>
                        </a:lnTo>
                        <a:cubicBezTo>
                          <a:pt x="2948" y="3158"/>
                          <a:pt x="2934" y="2802"/>
                          <a:pt x="2920" y="2529"/>
                        </a:cubicBezTo>
                        <a:lnTo>
                          <a:pt x="2920" y="2460"/>
                        </a:lnTo>
                        <a:cubicBezTo>
                          <a:pt x="2913" y="2257"/>
                          <a:pt x="2906" y="2117"/>
                          <a:pt x="2906" y="2068"/>
                        </a:cubicBezTo>
                        <a:lnTo>
                          <a:pt x="2906" y="1887"/>
                        </a:lnTo>
                        <a:lnTo>
                          <a:pt x="2906" y="1852"/>
                        </a:lnTo>
                        <a:lnTo>
                          <a:pt x="2906" y="1817"/>
                        </a:lnTo>
                        <a:cubicBezTo>
                          <a:pt x="2885" y="1552"/>
                          <a:pt x="2864" y="1237"/>
                          <a:pt x="2836" y="951"/>
                        </a:cubicBezTo>
                        <a:cubicBezTo>
                          <a:pt x="2836" y="923"/>
                          <a:pt x="2829" y="909"/>
                          <a:pt x="2829" y="881"/>
                        </a:cubicBezTo>
                        <a:cubicBezTo>
                          <a:pt x="2780" y="490"/>
                          <a:pt x="2745" y="141"/>
                          <a:pt x="2731" y="36"/>
                        </a:cubicBezTo>
                        <a:lnTo>
                          <a:pt x="2731" y="8"/>
                        </a:lnTo>
                        <a:lnTo>
                          <a:pt x="2731" y="1"/>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37"/>
                  <p:cNvSpPr/>
                  <p:nvPr/>
                </p:nvSpPr>
                <p:spPr>
                  <a:xfrm>
                    <a:off x="2017086" y="4051677"/>
                    <a:ext cx="80154" cy="16211"/>
                  </a:xfrm>
                  <a:custGeom>
                    <a:rect b="b" l="l" r="r" t="t"/>
                    <a:pathLst>
                      <a:path extrusionOk="0" h="234" w="1157">
                        <a:moveTo>
                          <a:pt x="1094" y="0"/>
                        </a:moveTo>
                        <a:cubicBezTo>
                          <a:pt x="1087" y="0"/>
                          <a:pt x="1080" y="2"/>
                          <a:pt x="1074" y="7"/>
                        </a:cubicBezTo>
                        <a:cubicBezTo>
                          <a:pt x="916" y="107"/>
                          <a:pt x="737" y="156"/>
                          <a:pt x="561" y="156"/>
                        </a:cubicBezTo>
                        <a:cubicBezTo>
                          <a:pt x="393" y="156"/>
                          <a:pt x="228" y="113"/>
                          <a:pt x="82" y="28"/>
                        </a:cubicBezTo>
                        <a:cubicBezTo>
                          <a:pt x="74" y="23"/>
                          <a:pt x="66" y="21"/>
                          <a:pt x="59" y="21"/>
                        </a:cubicBezTo>
                        <a:cubicBezTo>
                          <a:pt x="22" y="21"/>
                          <a:pt x="0" y="74"/>
                          <a:pt x="47" y="98"/>
                        </a:cubicBezTo>
                        <a:cubicBezTo>
                          <a:pt x="205" y="189"/>
                          <a:pt x="383" y="234"/>
                          <a:pt x="561" y="234"/>
                        </a:cubicBezTo>
                        <a:cubicBezTo>
                          <a:pt x="753" y="234"/>
                          <a:pt x="946" y="182"/>
                          <a:pt x="1116" y="77"/>
                        </a:cubicBezTo>
                        <a:cubicBezTo>
                          <a:pt x="1157" y="53"/>
                          <a:pt x="1129" y="0"/>
                          <a:pt x="1094"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37"/>
                  <p:cNvSpPr/>
                  <p:nvPr/>
                </p:nvSpPr>
                <p:spPr>
                  <a:xfrm>
                    <a:off x="2066550" y="2906380"/>
                    <a:ext cx="40527" cy="47247"/>
                  </a:xfrm>
                  <a:custGeom>
                    <a:rect b="b" l="l" r="r" t="t"/>
                    <a:pathLst>
                      <a:path extrusionOk="0" h="682" w="585">
                        <a:moveTo>
                          <a:pt x="44" y="0"/>
                        </a:moveTo>
                        <a:cubicBezTo>
                          <a:pt x="23" y="0"/>
                          <a:pt x="0" y="22"/>
                          <a:pt x="10" y="47"/>
                        </a:cubicBezTo>
                        <a:cubicBezTo>
                          <a:pt x="157" y="270"/>
                          <a:pt x="325" y="480"/>
                          <a:pt x="520" y="675"/>
                        </a:cubicBezTo>
                        <a:cubicBezTo>
                          <a:pt x="524" y="679"/>
                          <a:pt x="529" y="681"/>
                          <a:pt x="535" y="681"/>
                        </a:cubicBezTo>
                        <a:cubicBezTo>
                          <a:pt x="557" y="681"/>
                          <a:pt x="585" y="650"/>
                          <a:pt x="562" y="633"/>
                        </a:cubicBezTo>
                        <a:cubicBezTo>
                          <a:pt x="381" y="438"/>
                          <a:pt x="213" y="235"/>
                          <a:pt x="66" y="12"/>
                        </a:cubicBezTo>
                        <a:cubicBezTo>
                          <a:pt x="60" y="4"/>
                          <a:pt x="52" y="0"/>
                          <a:pt x="44"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37"/>
                  <p:cNvSpPr/>
                  <p:nvPr/>
                </p:nvSpPr>
                <p:spPr>
                  <a:xfrm>
                    <a:off x="1905413" y="3018194"/>
                    <a:ext cx="53136" cy="54660"/>
                  </a:xfrm>
                  <a:custGeom>
                    <a:rect b="b" l="l" r="r" t="t"/>
                    <a:pathLst>
                      <a:path extrusionOk="0" h="789" w="767">
                        <a:moveTo>
                          <a:pt x="726" y="0"/>
                        </a:moveTo>
                        <a:cubicBezTo>
                          <a:pt x="715" y="0"/>
                          <a:pt x="703" y="6"/>
                          <a:pt x="695" y="18"/>
                        </a:cubicBezTo>
                        <a:cubicBezTo>
                          <a:pt x="618" y="193"/>
                          <a:pt x="506" y="354"/>
                          <a:pt x="374" y="493"/>
                        </a:cubicBezTo>
                        <a:cubicBezTo>
                          <a:pt x="276" y="584"/>
                          <a:pt x="164" y="689"/>
                          <a:pt x="38" y="724"/>
                        </a:cubicBezTo>
                        <a:cubicBezTo>
                          <a:pt x="1" y="736"/>
                          <a:pt x="14" y="789"/>
                          <a:pt x="47" y="789"/>
                        </a:cubicBezTo>
                        <a:cubicBezTo>
                          <a:pt x="51" y="789"/>
                          <a:pt x="55" y="788"/>
                          <a:pt x="59" y="787"/>
                        </a:cubicBezTo>
                        <a:cubicBezTo>
                          <a:pt x="199" y="745"/>
                          <a:pt x="318" y="640"/>
                          <a:pt x="416" y="535"/>
                        </a:cubicBezTo>
                        <a:cubicBezTo>
                          <a:pt x="555" y="395"/>
                          <a:pt x="681" y="221"/>
                          <a:pt x="758" y="39"/>
                        </a:cubicBezTo>
                        <a:cubicBezTo>
                          <a:pt x="767" y="17"/>
                          <a:pt x="747" y="0"/>
                          <a:pt x="726"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7"/>
                  <p:cNvSpPr/>
                  <p:nvPr/>
                </p:nvSpPr>
                <p:spPr>
                  <a:xfrm>
                    <a:off x="2066411" y="3528632"/>
                    <a:ext cx="57639" cy="11985"/>
                  </a:xfrm>
                  <a:custGeom>
                    <a:rect b="b" l="l" r="r" t="t"/>
                    <a:pathLst>
                      <a:path extrusionOk="0" h="173" w="832">
                        <a:moveTo>
                          <a:pt x="795" y="1"/>
                        </a:moveTo>
                        <a:cubicBezTo>
                          <a:pt x="790" y="1"/>
                          <a:pt x="786" y="2"/>
                          <a:pt x="781" y="6"/>
                        </a:cubicBezTo>
                        <a:cubicBezTo>
                          <a:pt x="661" y="83"/>
                          <a:pt x="521" y="122"/>
                          <a:pt x="380" y="122"/>
                        </a:cubicBezTo>
                        <a:cubicBezTo>
                          <a:pt x="267" y="122"/>
                          <a:pt x="153" y="97"/>
                          <a:pt x="47" y="48"/>
                        </a:cubicBezTo>
                        <a:cubicBezTo>
                          <a:pt x="45" y="47"/>
                          <a:pt x="43" y="47"/>
                          <a:pt x="41" y="47"/>
                        </a:cubicBezTo>
                        <a:cubicBezTo>
                          <a:pt x="16" y="47"/>
                          <a:pt x="0" y="83"/>
                          <a:pt x="19" y="90"/>
                        </a:cubicBezTo>
                        <a:cubicBezTo>
                          <a:pt x="134" y="145"/>
                          <a:pt x="255" y="172"/>
                          <a:pt x="375" y="172"/>
                        </a:cubicBezTo>
                        <a:cubicBezTo>
                          <a:pt x="527" y="172"/>
                          <a:pt x="676" y="129"/>
                          <a:pt x="809" y="48"/>
                        </a:cubicBezTo>
                        <a:cubicBezTo>
                          <a:pt x="832" y="36"/>
                          <a:pt x="817" y="1"/>
                          <a:pt x="795"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37"/>
                  <p:cNvSpPr/>
                  <p:nvPr/>
                </p:nvSpPr>
                <p:spPr>
                  <a:xfrm>
                    <a:off x="1622073" y="2818120"/>
                    <a:ext cx="188296" cy="1243531"/>
                  </a:xfrm>
                  <a:custGeom>
                    <a:rect b="b" l="l" r="r" t="t"/>
                    <a:pathLst>
                      <a:path extrusionOk="0" h="17950" w="2718">
                        <a:moveTo>
                          <a:pt x="2654" y="0"/>
                        </a:moveTo>
                        <a:cubicBezTo>
                          <a:pt x="2647" y="21"/>
                          <a:pt x="2626" y="42"/>
                          <a:pt x="2620" y="63"/>
                        </a:cubicBezTo>
                        <a:cubicBezTo>
                          <a:pt x="2033" y="1055"/>
                          <a:pt x="1593" y="2124"/>
                          <a:pt x="1334" y="3249"/>
                        </a:cubicBezTo>
                        <a:cubicBezTo>
                          <a:pt x="1111" y="4247"/>
                          <a:pt x="1048" y="5267"/>
                          <a:pt x="1041" y="6287"/>
                        </a:cubicBezTo>
                        <a:cubicBezTo>
                          <a:pt x="1034" y="6769"/>
                          <a:pt x="1041" y="7237"/>
                          <a:pt x="1048" y="7719"/>
                        </a:cubicBezTo>
                        <a:cubicBezTo>
                          <a:pt x="1048" y="8355"/>
                          <a:pt x="1055" y="9004"/>
                          <a:pt x="985" y="9633"/>
                        </a:cubicBezTo>
                        <a:cubicBezTo>
                          <a:pt x="908" y="10311"/>
                          <a:pt x="699" y="10967"/>
                          <a:pt x="552" y="11638"/>
                        </a:cubicBezTo>
                        <a:cubicBezTo>
                          <a:pt x="412" y="12287"/>
                          <a:pt x="300" y="12930"/>
                          <a:pt x="210" y="13587"/>
                        </a:cubicBezTo>
                        <a:cubicBezTo>
                          <a:pt x="42" y="14844"/>
                          <a:pt x="0" y="16129"/>
                          <a:pt x="28" y="17415"/>
                        </a:cubicBezTo>
                        <a:cubicBezTo>
                          <a:pt x="28" y="17589"/>
                          <a:pt x="35" y="17750"/>
                          <a:pt x="42" y="17925"/>
                        </a:cubicBezTo>
                        <a:cubicBezTo>
                          <a:pt x="42" y="17941"/>
                          <a:pt x="56" y="17950"/>
                          <a:pt x="71" y="17950"/>
                        </a:cubicBezTo>
                        <a:cubicBezTo>
                          <a:pt x="88" y="17950"/>
                          <a:pt x="105" y="17939"/>
                          <a:pt x="105" y="17918"/>
                        </a:cubicBezTo>
                        <a:cubicBezTo>
                          <a:pt x="63" y="16618"/>
                          <a:pt x="77" y="15319"/>
                          <a:pt x="217" y="14013"/>
                        </a:cubicBezTo>
                        <a:cubicBezTo>
                          <a:pt x="286" y="13377"/>
                          <a:pt x="384" y="12748"/>
                          <a:pt x="510" y="12120"/>
                        </a:cubicBezTo>
                        <a:cubicBezTo>
                          <a:pt x="636" y="11456"/>
                          <a:pt x="817" y="10814"/>
                          <a:pt x="964" y="10150"/>
                        </a:cubicBezTo>
                        <a:cubicBezTo>
                          <a:pt x="1090" y="9486"/>
                          <a:pt x="1111" y="8823"/>
                          <a:pt x="1111" y="8145"/>
                        </a:cubicBezTo>
                        <a:cubicBezTo>
                          <a:pt x="1111" y="7670"/>
                          <a:pt x="1104" y="7188"/>
                          <a:pt x="1104" y="6706"/>
                        </a:cubicBezTo>
                        <a:cubicBezTo>
                          <a:pt x="1104" y="5714"/>
                          <a:pt x="1139" y="4708"/>
                          <a:pt x="1313" y="3724"/>
                        </a:cubicBezTo>
                        <a:cubicBezTo>
                          <a:pt x="1523" y="2571"/>
                          <a:pt x="1921" y="1460"/>
                          <a:pt x="2480" y="427"/>
                        </a:cubicBezTo>
                        <a:cubicBezTo>
                          <a:pt x="2543" y="315"/>
                          <a:pt x="2613" y="196"/>
                          <a:pt x="2682" y="77"/>
                        </a:cubicBezTo>
                        <a:cubicBezTo>
                          <a:pt x="2689" y="63"/>
                          <a:pt x="2710" y="35"/>
                          <a:pt x="2717" y="21"/>
                        </a:cubicBezTo>
                        <a:cubicBezTo>
                          <a:pt x="2696" y="7"/>
                          <a:pt x="2675" y="7"/>
                          <a:pt x="2654"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37"/>
                  <p:cNvSpPr/>
                  <p:nvPr/>
                </p:nvSpPr>
                <p:spPr>
                  <a:xfrm>
                    <a:off x="1921347" y="3064056"/>
                    <a:ext cx="116940" cy="1000644"/>
                  </a:xfrm>
                  <a:custGeom>
                    <a:rect b="b" l="l" r="r" t="t"/>
                    <a:pathLst>
                      <a:path extrusionOk="0" h="14444" w="1688">
                        <a:moveTo>
                          <a:pt x="32" y="0"/>
                        </a:moveTo>
                        <a:cubicBezTo>
                          <a:pt x="15" y="0"/>
                          <a:pt x="0" y="11"/>
                          <a:pt x="4" y="34"/>
                        </a:cubicBezTo>
                        <a:cubicBezTo>
                          <a:pt x="74" y="1871"/>
                          <a:pt x="283" y="3722"/>
                          <a:pt x="716" y="5524"/>
                        </a:cubicBezTo>
                        <a:cubicBezTo>
                          <a:pt x="842" y="6027"/>
                          <a:pt x="1017" y="6537"/>
                          <a:pt x="1122" y="7040"/>
                        </a:cubicBezTo>
                        <a:cubicBezTo>
                          <a:pt x="1233" y="7557"/>
                          <a:pt x="1198" y="8088"/>
                          <a:pt x="1184" y="8612"/>
                        </a:cubicBezTo>
                        <a:cubicBezTo>
                          <a:pt x="1129" y="9660"/>
                          <a:pt x="1156" y="10707"/>
                          <a:pt x="1275" y="11748"/>
                        </a:cubicBezTo>
                        <a:cubicBezTo>
                          <a:pt x="1338" y="12237"/>
                          <a:pt x="1429" y="12719"/>
                          <a:pt x="1478" y="13208"/>
                        </a:cubicBezTo>
                        <a:cubicBezTo>
                          <a:pt x="1520" y="13606"/>
                          <a:pt x="1569" y="14011"/>
                          <a:pt x="1624" y="14423"/>
                        </a:cubicBezTo>
                        <a:cubicBezTo>
                          <a:pt x="1630" y="14437"/>
                          <a:pt x="1641" y="14443"/>
                          <a:pt x="1652" y="14443"/>
                        </a:cubicBezTo>
                        <a:cubicBezTo>
                          <a:pt x="1669" y="14443"/>
                          <a:pt x="1687" y="14428"/>
                          <a:pt x="1687" y="14402"/>
                        </a:cubicBezTo>
                        <a:cubicBezTo>
                          <a:pt x="1624" y="14039"/>
                          <a:pt x="1583" y="13662"/>
                          <a:pt x="1548" y="13292"/>
                        </a:cubicBezTo>
                        <a:cubicBezTo>
                          <a:pt x="1506" y="12894"/>
                          <a:pt x="1443" y="12503"/>
                          <a:pt x="1394" y="12097"/>
                        </a:cubicBezTo>
                        <a:cubicBezTo>
                          <a:pt x="1240" y="11050"/>
                          <a:pt x="1205" y="9995"/>
                          <a:pt x="1233" y="8940"/>
                        </a:cubicBezTo>
                        <a:cubicBezTo>
                          <a:pt x="1254" y="8416"/>
                          <a:pt x="1310" y="7892"/>
                          <a:pt x="1240" y="7368"/>
                        </a:cubicBezTo>
                        <a:cubicBezTo>
                          <a:pt x="1184" y="6865"/>
                          <a:pt x="1017" y="6397"/>
                          <a:pt x="884" y="5915"/>
                        </a:cubicBezTo>
                        <a:cubicBezTo>
                          <a:pt x="626" y="4931"/>
                          <a:pt x="430" y="3925"/>
                          <a:pt x="297" y="2912"/>
                        </a:cubicBezTo>
                        <a:cubicBezTo>
                          <a:pt x="172" y="1955"/>
                          <a:pt x="102" y="991"/>
                          <a:pt x="67" y="20"/>
                        </a:cubicBezTo>
                        <a:cubicBezTo>
                          <a:pt x="60" y="7"/>
                          <a:pt x="46" y="0"/>
                          <a:pt x="32"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37"/>
                  <p:cNvSpPr/>
                  <p:nvPr/>
                </p:nvSpPr>
                <p:spPr>
                  <a:xfrm>
                    <a:off x="1750303" y="2886705"/>
                    <a:ext cx="79600" cy="88883"/>
                  </a:xfrm>
                  <a:custGeom>
                    <a:rect b="b" l="l" r="r" t="t"/>
                    <a:pathLst>
                      <a:path extrusionOk="0" h="1283" w="1149">
                        <a:moveTo>
                          <a:pt x="1109" y="0"/>
                        </a:moveTo>
                        <a:cubicBezTo>
                          <a:pt x="1099" y="0"/>
                          <a:pt x="1090" y="5"/>
                          <a:pt x="1083" y="16"/>
                        </a:cubicBezTo>
                        <a:cubicBezTo>
                          <a:pt x="838" y="498"/>
                          <a:pt x="475" y="917"/>
                          <a:pt x="28" y="1232"/>
                        </a:cubicBezTo>
                        <a:cubicBezTo>
                          <a:pt x="1" y="1248"/>
                          <a:pt x="21" y="1282"/>
                          <a:pt x="44" y="1282"/>
                        </a:cubicBezTo>
                        <a:cubicBezTo>
                          <a:pt x="50" y="1282"/>
                          <a:pt x="57" y="1280"/>
                          <a:pt x="63" y="1274"/>
                        </a:cubicBezTo>
                        <a:cubicBezTo>
                          <a:pt x="517" y="959"/>
                          <a:pt x="880" y="533"/>
                          <a:pt x="1139" y="44"/>
                        </a:cubicBezTo>
                        <a:cubicBezTo>
                          <a:pt x="1148" y="21"/>
                          <a:pt x="1129" y="0"/>
                          <a:pt x="1109"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37"/>
                  <p:cNvSpPr/>
                  <p:nvPr/>
                </p:nvSpPr>
                <p:spPr>
                  <a:xfrm>
                    <a:off x="1775381" y="2273806"/>
                    <a:ext cx="186911" cy="132251"/>
                  </a:xfrm>
                  <a:custGeom>
                    <a:rect b="b" l="l" r="r" t="t"/>
                    <a:pathLst>
                      <a:path extrusionOk="0" h="1909" w="2698">
                        <a:moveTo>
                          <a:pt x="73" y="1"/>
                        </a:moveTo>
                        <a:cubicBezTo>
                          <a:pt x="39" y="1"/>
                          <a:pt x="0" y="40"/>
                          <a:pt x="29" y="69"/>
                        </a:cubicBezTo>
                        <a:cubicBezTo>
                          <a:pt x="448" y="600"/>
                          <a:pt x="637" y="1319"/>
                          <a:pt x="1238" y="1689"/>
                        </a:cubicBezTo>
                        <a:cubicBezTo>
                          <a:pt x="1445" y="1824"/>
                          <a:pt x="1696" y="1909"/>
                          <a:pt x="1949" y="1909"/>
                        </a:cubicBezTo>
                        <a:cubicBezTo>
                          <a:pt x="2013" y="1909"/>
                          <a:pt x="2076" y="1903"/>
                          <a:pt x="2139" y="1892"/>
                        </a:cubicBezTo>
                        <a:cubicBezTo>
                          <a:pt x="2279" y="1864"/>
                          <a:pt x="2418" y="1815"/>
                          <a:pt x="2523" y="1717"/>
                        </a:cubicBezTo>
                        <a:cubicBezTo>
                          <a:pt x="2628" y="1620"/>
                          <a:pt x="2670" y="1494"/>
                          <a:pt x="2677" y="1340"/>
                        </a:cubicBezTo>
                        <a:cubicBezTo>
                          <a:pt x="2698" y="942"/>
                          <a:pt x="2593" y="516"/>
                          <a:pt x="2460" y="139"/>
                        </a:cubicBezTo>
                        <a:cubicBezTo>
                          <a:pt x="2452" y="122"/>
                          <a:pt x="2435" y="114"/>
                          <a:pt x="2420" y="114"/>
                        </a:cubicBezTo>
                        <a:cubicBezTo>
                          <a:pt x="2397" y="114"/>
                          <a:pt x="2378" y="131"/>
                          <a:pt x="2390" y="160"/>
                        </a:cubicBezTo>
                        <a:cubicBezTo>
                          <a:pt x="2495" y="481"/>
                          <a:pt x="2572" y="809"/>
                          <a:pt x="2600" y="1145"/>
                        </a:cubicBezTo>
                        <a:cubicBezTo>
                          <a:pt x="2607" y="1291"/>
                          <a:pt x="2628" y="1466"/>
                          <a:pt x="2530" y="1599"/>
                        </a:cubicBezTo>
                        <a:cubicBezTo>
                          <a:pt x="2439" y="1717"/>
                          <a:pt x="2279" y="1787"/>
                          <a:pt x="2139" y="1815"/>
                        </a:cubicBezTo>
                        <a:cubicBezTo>
                          <a:pt x="2083" y="1824"/>
                          <a:pt x="2027" y="1828"/>
                          <a:pt x="1970" y="1828"/>
                        </a:cubicBezTo>
                        <a:cubicBezTo>
                          <a:pt x="1717" y="1828"/>
                          <a:pt x="1462" y="1742"/>
                          <a:pt x="1245" y="1599"/>
                        </a:cubicBezTo>
                        <a:cubicBezTo>
                          <a:pt x="993" y="1424"/>
                          <a:pt x="798" y="1166"/>
                          <a:pt x="644" y="907"/>
                        </a:cubicBezTo>
                        <a:cubicBezTo>
                          <a:pt x="462" y="600"/>
                          <a:pt x="309" y="285"/>
                          <a:pt x="92" y="6"/>
                        </a:cubicBezTo>
                        <a:cubicBezTo>
                          <a:pt x="86" y="3"/>
                          <a:pt x="80" y="1"/>
                          <a:pt x="73"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37"/>
                  <p:cNvSpPr/>
                  <p:nvPr/>
                </p:nvSpPr>
                <p:spPr>
                  <a:xfrm>
                    <a:off x="1738041" y="2475820"/>
                    <a:ext cx="101838" cy="348812"/>
                  </a:xfrm>
                  <a:custGeom>
                    <a:rect b="b" l="l" r="r" t="t"/>
                    <a:pathLst>
                      <a:path extrusionOk="0" h="5035" w="1470">
                        <a:moveTo>
                          <a:pt x="48" y="1"/>
                        </a:moveTo>
                        <a:cubicBezTo>
                          <a:pt x="22" y="1"/>
                          <a:pt x="0" y="32"/>
                          <a:pt x="16" y="59"/>
                        </a:cubicBezTo>
                        <a:cubicBezTo>
                          <a:pt x="1127" y="1414"/>
                          <a:pt x="1469" y="3335"/>
                          <a:pt x="897" y="4990"/>
                        </a:cubicBezTo>
                        <a:cubicBezTo>
                          <a:pt x="885" y="5018"/>
                          <a:pt x="902" y="5035"/>
                          <a:pt x="923" y="5035"/>
                        </a:cubicBezTo>
                        <a:cubicBezTo>
                          <a:pt x="939" y="5035"/>
                          <a:pt x="957" y="5025"/>
                          <a:pt x="966" y="5004"/>
                        </a:cubicBezTo>
                        <a:cubicBezTo>
                          <a:pt x="1099" y="4620"/>
                          <a:pt x="1190" y="4215"/>
                          <a:pt x="1225" y="3810"/>
                        </a:cubicBezTo>
                        <a:cubicBezTo>
                          <a:pt x="1344" y="2455"/>
                          <a:pt x="939" y="1065"/>
                          <a:pt x="72" y="10"/>
                        </a:cubicBezTo>
                        <a:cubicBezTo>
                          <a:pt x="64" y="3"/>
                          <a:pt x="56" y="1"/>
                          <a:pt x="48"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37"/>
                  <p:cNvSpPr/>
                  <p:nvPr/>
                </p:nvSpPr>
                <p:spPr>
                  <a:xfrm>
                    <a:off x="1951066" y="2106778"/>
                    <a:ext cx="38241" cy="51750"/>
                  </a:xfrm>
                  <a:custGeom>
                    <a:rect b="b" l="l" r="r" t="t"/>
                    <a:pathLst>
                      <a:path extrusionOk="0" h="747" w="552">
                        <a:moveTo>
                          <a:pt x="350" y="0"/>
                        </a:moveTo>
                        <a:cubicBezTo>
                          <a:pt x="350" y="0"/>
                          <a:pt x="1" y="692"/>
                          <a:pt x="218" y="741"/>
                        </a:cubicBezTo>
                        <a:cubicBezTo>
                          <a:pt x="233" y="745"/>
                          <a:pt x="247" y="747"/>
                          <a:pt x="262" y="747"/>
                        </a:cubicBezTo>
                        <a:cubicBezTo>
                          <a:pt x="445" y="747"/>
                          <a:pt x="551" y="432"/>
                          <a:pt x="532" y="238"/>
                        </a:cubicBezTo>
                        <a:cubicBezTo>
                          <a:pt x="518" y="28"/>
                          <a:pt x="350" y="0"/>
                          <a:pt x="350"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37"/>
                  <p:cNvSpPr/>
                  <p:nvPr/>
                </p:nvSpPr>
                <p:spPr>
                  <a:xfrm>
                    <a:off x="1950165" y="2142941"/>
                    <a:ext cx="42606" cy="40874"/>
                  </a:xfrm>
                  <a:custGeom>
                    <a:rect b="b" l="l" r="r" t="t"/>
                    <a:pathLst>
                      <a:path extrusionOk="0" h="590" w="615">
                        <a:moveTo>
                          <a:pt x="289" y="90"/>
                        </a:moveTo>
                        <a:cubicBezTo>
                          <a:pt x="300" y="90"/>
                          <a:pt x="310" y="91"/>
                          <a:pt x="321" y="93"/>
                        </a:cubicBezTo>
                        <a:cubicBezTo>
                          <a:pt x="433" y="100"/>
                          <a:pt x="510" y="205"/>
                          <a:pt x="503" y="316"/>
                        </a:cubicBezTo>
                        <a:cubicBezTo>
                          <a:pt x="496" y="423"/>
                          <a:pt x="400" y="498"/>
                          <a:pt x="294" y="498"/>
                        </a:cubicBezTo>
                        <a:cubicBezTo>
                          <a:pt x="289" y="498"/>
                          <a:pt x="284" y="498"/>
                          <a:pt x="279" y="498"/>
                        </a:cubicBezTo>
                        <a:cubicBezTo>
                          <a:pt x="161" y="491"/>
                          <a:pt x="84" y="386"/>
                          <a:pt x="91" y="274"/>
                        </a:cubicBezTo>
                        <a:cubicBezTo>
                          <a:pt x="110" y="174"/>
                          <a:pt x="191" y="90"/>
                          <a:pt x="289" y="90"/>
                        </a:cubicBezTo>
                        <a:close/>
                        <a:moveTo>
                          <a:pt x="310" y="1"/>
                        </a:moveTo>
                        <a:cubicBezTo>
                          <a:pt x="160" y="1"/>
                          <a:pt x="34" y="115"/>
                          <a:pt x="14" y="267"/>
                        </a:cubicBezTo>
                        <a:cubicBezTo>
                          <a:pt x="0" y="421"/>
                          <a:pt x="112" y="568"/>
                          <a:pt x="279" y="589"/>
                        </a:cubicBezTo>
                        <a:cubicBezTo>
                          <a:pt x="288" y="590"/>
                          <a:pt x="297" y="590"/>
                          <a:pt x="305" y="590"/>
                        </a:cubicBezTo>
                        <a:cubicBezTo>
                          <a:pt x="455" y="590"/>
                          <a:pt x="581" y="475"/>
                          <a:pt x="601" y="323"/>
                        </a:cubicBezTo>
                        <a:cubicBezTo>
                          <a:pt x="615" y="163"/>
                          <a:pt x="496" y="23"/>
                          <a:pt x="335" y="2"/>
                        </a:cubicBezTo>
                        <a:cubicBezTo>
                          <a:pt x="327" y="1"/>
                          <a:pt x="318" y="1"/>
                          <a:pt x="31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37"/>
                  <p:cNvSpPr/>
                  <p:nvPr/>
                </p:nvSpPr>
                <p:spPr>
                  <a:xfrm>
                    <a:off x="1928343" y="2218038"/>
                    <a:ext cx="69" cy="69"/>
                  </a:xfrm>
                  <a:custGeom>
                    <a:rect b="b" l="l" r="r" t="t"/>
                    <a:pathLst>
                      <a:path extrusionOk="0" h="1" w="1">
                        <a:moveTo>
                          <a:pt x="1" y="1"/>
                        </a:moveTo>
                        <a:lnTo>
                          <a:pt x="1" y="1"/>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37"/>
                  <p:cNvSpPr/>
                  <p:nvPr/>
                </p:nvSpPr>
                <p:spPr>
                  <a:xfrm>
                    <a:off x="1805932" y="2152709"/>
                    <a:ext cx="122483" cy="149570"/>
                  </a:xfrm>
                  <a:custGeom>
                    <a:rect b="b" l="l" r="r" t="t"/>
                    <a:pathLst>
                      <a:path extrusionOk="0" h="2159" w="1768">
                        <a:moveTo>
                          <a:pt x="385" y="1"/>
                        </a:moveTo>
                        <a:lnTo>
                          <a:pt x="378" y="36"/>
                        </a:lnTo>
                        <a:lnTo>
                          <a:pt x="385" y="140"/>
                        </a:lnTo>
                        <a:cubicBezTo>
                          <a:pt x="406" y="622"/>
                          <a:pt x="245" y="1000"/>
                          <a:pt x="0" y="1510"/>
                        </a:cubicBezTo>
                        <a:cubicBezTo>
                          <a:pt x="0" y="1510"/>
                          <a:pt x="245" y="1992"/>
                          <a:pt x="860" y="2117"/>
                        </a:cubicBezTo>
                        <a:cubicBezTo>
                          <a:pt x="1007" y="2146"/>
                          <a:pt x="1130" y="2158"/>
                          <a:pt x="1233" y="2158"/>
                        </a:cubicBezTo>
                        <a:cubicBezTo>
                          <a:pt x="1673" y="2158"/>
                          <a:pt x="1747" y="1943"/>
                          <a:pt x="1747" y="1943"/>
                        </a:cubicBezTo>
                        <a:cubicBezTo>
                          <a:pt x="1719" y="1838"/>
                          <a:pt x="1705" y="1719"/>
                          <a:pt x="1705" y="1607"/>
                        </a:cubicBezTo>
                        <a:lnTo>
                          <a:pt x="1705" y="1475"/>
                        </a:lnTo>
                        <a:cubicBezTo>
                          <a:pt x="1712" y="1356"/>
                          <a:pt x="1733" y="1216"/>
                          <a:pt x="1747" y="1056"/>
                        </a:cubicBezTo>
                        <a:cubicBezTo>
                          <a:pt x="1754" y="1021"/>
                          <a:pt x="1754" y="979"/>
                          <a:pt x="1768" y="944"/>
                        </a:cubicBezTo>
                        <a:lnTo>
                          <a:pt x="1768" y="937"/>
                        </a:lnTo>
                        <a:cubicBezTo>
                          <a:pt x="1230" y="776"/>
                          <a:pt x="797" y="511"/>
                          <a:pt x="517" y="92"/>
                        </a:cubicBezTo>
                        <a:lnTo>
                          <a:pt x="441" y="36"/>
                        </a:lnTo>
                        <a:lnTo>
                          <a:pt x="385" y="1"/>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37"/>
                  <p:cNvSpPr/>
                  <p:nvPr/>
                </p:nvSpPr>
                <p:spPr>
                  <a:xfrm>
                    <a:off x="1865925" y="2190465"/>
                    <a:ext cx="61518" cy="65398"/>
                  </a:xfrm>
                  <a:custGeom>
                    <a:rect b="b" l="l" r="r" t="t"/>
                    <a:pathLst>
                      <a:path extrusionOk="0" h="944" w="888">
                        <a:moveTo>
                          <a:pt x="1" y="1"/>
                        </a:moveTo>
                        <a:lnTo>
                          <a:pt x="1" y="1"/>
                        </a:lnTo>
                        <a:cubicBezTo>
                          <a:pt x="98" y="266"/>
                          <a:pt x="343" y="741"/>
                          <a:pt x="832" y="944"/>
                        </a:cubicBezTo>
                        <a:cubicBezTo>
                          <a:pt x="839" y="818"/>
                          <a:pt x="853" y="678"/>
                          <a:pt x="874" y="524"/>
                        </a:cubicBezTo>
                        <a:cubicBezTo>
                          <a:pt x="881" y="490"/>
                          <a:pt x="881" y="441"/>
                          <a:pt x="888" y="406"/>
                        </a:cubicBezTo>
                        <a:lnTo>
                          <a:pt x="853" y="406"/>
                        </a:lnTo>
                        <a:cubicBezTo>
                          <a:pt x="566" y="406"/>
                          <a:pt x="252" y="231"/>
                          <a:pt x="1"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37"/>
                  <p:cNvSpPr/>
                  <p:nvPr/>
                </p:nvSpPr>
                <p:spPr>
                  <a:xfrm>
                    <a:off x="1787990" y="1989491"/>
                    <a:ext cx="211089" cy="231456"/>
                  </a:xfrm>
                  <a:custGeom>
                    <a:rect b="b" l="l" r="r" t="t"/>
                    <a:pathLst>
                      <a:path extrusionOk="0" h="3341" w="3047">
                        <a:moveTo>
                          <a:pt x="1305" y="1"/>
                        </a:moveTo>
                        <a:cubicBezTo>
                          <a:pt x="563" y="1"/>
                          <a:pt x="304" y="516"/>
                          <a:pt x="197" y="813"/>
                        </a:cubicBezTo>
                        <a:cubicBezTo>
                          <a:pt x="183" y="876"/>
                          <a:pt x="148" y="1232"/>
                          <a:pt x="197" y="1295"/>
                        </a:cubicBezTo>
                        <a:cubicBezTo>
                          <a:pt x="85" y="1330"/>
                          <a:pt x="43" y="1442"/>
                          <a:pt x="36" y="1546"/>
                        </a:cubicBezTo>
                        <a:cubicBezTo>
                          <a:pt x="1" y="1840"/>
                          <a:pt x="197" y="2224"/>
                          <a:pt x="581" y="2287"/>
                        </a:cubicBezTo>
                        <a:lnTo>
                          <a:pt x="595" y="2287"/>
                        </a:lnTo>
                        <a:cubicBezTo>
                          <a:pt x="595" y="2308"/>
                          <a:pt x="602" y="2322"/>
                          <a:pt x="609" y="2343"/>
                        </a:cubicBezTo>
                        <a:cubicBezTo>
                          <a:pt x="609" y="2350"/>
                          <a:pt x="616" y="2357"/>
                          <a:pt x="616" y="2364"/>
                        </a:cubicBezTo>
                        <a:cubicBezTo>
                          <a:pt x="790" y="2888"/>
                          <a:pt x="1475" y="3272"/>
                          <a:pt x="1859" y="3335"/>
                        </a:cubicBezTo>
                        <a:cubicBezTo>
                          <a:pt x="1906" y="3339"/>
                          <a:pt x="1948" y="3341"/>
                          <a:pt x="1983" y="3341"/>
                        </a:cubicBezTo>
                        <a:cubicBezTo>
                          <a:pt x="2055" y="3341"/>
                          <a:pt x="2104" y="3335"/>
                          <a:pt x="2118" y="3335"/>
                        </a:cubicBezTo>
                        <a:cubicBezTo>
                          <a:pt x="2537" y="3300"/>
                          <a:pt x="2676" y="2755"/>
                          <a:pt x="2669" y="2322"/>
                        </a:cubicBezTo>
                        <a:cubicBezTo>
                          <a:pt x="2669" y="2259"/>
                          <a:pt x="2662" y="2196"/>
                          <a:pt x="2648" y="2147"/>
                        </a:cubicBezTo>
                        <a:lnTo>
                          <a:pt x="2648" y="2140"/>
                        </a:lnTo>
                        <a:cubicBezTo>
                          <a:pt x="2648" y="2140"/>
                          <a:pt x="2865" y="1560"/>
                          <a:pt x="2921" y="1316"/>
                        </a:cubicBezTo>
                        <a:cubicBezTo>
                          <a:pt x="3047" y="827"/>
                          <a:pt x="2816" y="289"/>
                          <a:pt x="1740" y="52"/>
                        </a:cubicBezTo>
                        <a:cubicBezTo>
                          <a:pt x="1579" y="16"/>
                          <a:pt x="1435" y="1"/>
                          <a:pt x="1305"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37"/>
                  <p:cNvSpPr/>
                  <p:nvPr/>
                </p:nvSpPr>
                <p:spPr>
                  <a:xfrm>
                    <a:off x="1952521" y="2113498"/>
                    <a:ext cx="13648" cy="19952"/>
                  </a:xfrm>
                  <a:custGeom>
                    <a:rect b="b" l="l" r="r" t="t"/>
                    <a:pathLst>
                      <a:path extrusionOk="0" h="288" w="197">
                        <a:moveTo>
                          <a:pt x="134" y="0"/>
                        </a:moveTo>
                        <a:cubicBezTo>
                          <a:pt x="99" y="0"/>
                          <a:pt x="48" y="48"/>
                          <a:pt x="22" y="120"/>
                        </a:cubicBezTo>
                        <a:cubicBezTo>
                          <a:pt x="1" y="204"/>
                          <a:pt x="15" y="280"/>
                          <a:pt x="57" y="287"/>
                        </a:cubicBezTo>
                        <a:cubicBezTo>
                          <a:pt x="59" y="288"/>
                          <a:pt x="61" y="288"/>
                          <a:pt x="64" y="288"/>
                        </a:cubicBezTo>
                        <a:cubicBezTo>
                          <a:pt x="99" y="288"/>
                          <a:pt x="149" y="241"/>
                          <a:pt x="176" y="169"/>
                        </a:cubicBezTo>
                        <a:cubicBezTo>
                          <a:pt x="197" y="85"/>
                          <a:pt x="183" y="8"/>
                          <a:pt x="141" y="1"/>
                        </a:cubicBezTo>
                        <a:cubicBezTo>
                          <a:pt x="138" y="0"/>
                          <a:pt x="136" y="0"/>
                          <a:pt x="134"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37"/>
                  <p:cNvSpPr/>
                  <p:nvPr/>
                </p:nvSpPr>
                <p:spPr>
                  <a:xfrm>
                    <a:off x="1945801" y="2111974"/>
                    <a:ext cx="27642" cy="9214"/>
                  </a:xfrm>
                  <a:custGeom>
                    <a:rect b="b" l="l" r="r" t="t"/>
                    <a:pathLst>
                      <a:path extrusionOk="0" h="133" w="399">
                        <a:moveTo>
                          <a:pt x="175" y="0"/>
                        </a:moveTo>
                        <a:cubicBezTo>
                          <a:pt x="91" y="0"/>
                          <a:pt x="22" y="30"/>
                          <a:pt x="14" y="30"/>
                        </a:cubicBezTo>
                        <a:cubicBezTo>
                          <a:pt x="7" y="30"/>
                          <a:pt x="0" y="51"/>
                          <a:pt x="7" y="58"/>
                        </a:cubicBezTo>
                        <a:lnTo>
                          <a:pt x="14" y="65"/>
                        </a:lnTo>
                        <a:cubicBezTo>
                          <a:pt x="28" y="65"/>
                          <a:pt x="28" y="65"/>
                          <a:pt x="28" y="72"/>
                        </a:cubicBezTo>
                        <a:cubicBezTo>
                          <a:pt x="32" y="72"/>
                          <a:pt x="88" y="50"/>
                          <a:pt x="160" y="50"/>
                        </a:cubicBezTo>
                        <a:cubicBezTo>
                          <a:pt x="221" y="50"/>
                          <a:pt x="295" y="66"/>
                          <a:pt x="356" y="128"/>
                        </a:cubicBezTo>
                        <a:cubicBezTo>
                          <a:pt x="360" y="131"/>
                          <a:pt x="367" y="133"/>
                          <a:pt x="374" y="133"/>
                        </a:cubicBezTo>
                        <a:cubicBezTo>
                          <a:pt x="381" y="133"/>
                          <a:pt x="388" y="131"/>
                          <a:pt x="391" y="128"/>
                        </a:cubicBezTo>
                        <a:cubicBezTo>
                          <a:pt x="398" y="121"/>
                          <a:pt x="398" y="100"/>
                          <a:pt x="391" y="93"/>
                        </a:cubicBezTo>
                        <a:cubicBezTo>
                          <a:pt x="325" y="20"/>
                          <a:pt x="245" y="0"/>
                          <a:pt x="175"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37"/>
                  <p:cNvSpPr/>
                  <p:nvPr/>
                </p:nvSpPr>
                <p:spPr>
                  <a:xfrm>
                    <a:off x="1904166" y="2100404"/>
                    <a:ext cx="13648" cy="20506"/>
                  </a:xfrm>
                  <a:custGeom>
                    <a:rect b="b" l="l" r="r" t="t"/>
                    <a:pathLst>
                      <a:path extrusionOk="0" h="296" w="197">
                        <a:moveTo>
                          <a:pt x="134" y="1"/>
                        </a:moveTo>
                        <a:cubicBezTo>
                          <a:pt x="99" y="1"/>
                          <a:pt x="48" y="55"/>
                          <a:pt x="21" y="127"/>
                        </a:cubicBezTo>
                        <a:cubicBezTo>
                          <a:pt x="0" y="204"/>
                          <a:pt x="14" y="288"/>
                          <a:pt x="56" y="295"/>
                        </a:cubicBezTo>
                        <a:cubicBezTo>
                          <a:pt x="59" y="295"/>
                          <a:pt x="61" y="295"/>
                          <a:pt x="63" y="295"/>
                        </a:cubicBezTo>
                        <a:cubicBezTo>
                          <a:pt x="98" y="295"/>
                          <a:pt x="149" y="248"/>
                          <a:pt x="175" y="169"/>
                        </a:cubicBezTo>
                        <a:cubicBezTo>
                          <a:pt x="196" y="85"/>
                          <a:pt x="182" y="15"/>
                          <a:pt x="140" y="1"/>
                        </a:cubicBezTo>
                        <a:cubicBezTo>
                          <a:pt x="138" y="1"/>
                          <a:pt x="136" y="1"/>
                          <a:pt x="134"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37"/>
                  <p:cNvSpPr/>
                  <p:nvPr/>
                </p:nvSpPr>
                <p:spPr>
                  <a:xfrm>
                    <a:off x="1894467" y="2098880"/>
                    <a:ext cx="28127" cy="7343"/>
                  </a:xfrm>
                  <a:custGeom>
                    <a:rect b="b" l="l" r="r" t="t"/>
                    <a:pathLst>
                      <a:path extrusionOk="0" h="106" w="406">
                        <a:moveTo>
                          <a:pt x="209" y="1"/>
                        </a:moveTo>
                        <a:cubicBezTo>
                          <a:pt x="104" y="1"/>
                          <a:pt x="19" y="47"/>
                          <a:pt x="15" y="51"/>
                        </a:cubicBezTo>
                        <a:cubicBezTo>
                          <a:pt x="8" y="51"/>
                          <a:pt x="1" y="72"/>
                          <a:pt x="8" y="79"/>
                        </a:cubicBezTo>
                        <a:lnTo>
                          <a:pt x="15" y="86"/>
                        </a:lnTo>
                        <a:lnTo>
                          <a:pt x="36" y="86"/>
                        </a:lnTo>
                        <a:cubicBezTo>
                          <a:pt x="36" y="86"/>
                          <a:pt x="112" y="44"/>
                          <a:pt x="204" y="44"/>
                        </a:cubicBezTo>
                        <a:cubicBezTo>
                          <a:pt x="257" y="44"/>
                          <a:pt x="313" y="57"/>
                          <a:pt x="364" y="100"/>
                        </a:cubicBezTo>
                        <a:cubicBezTo>
                          <a:pt x="374" y="104"/>
                          <a:pt x="381" y="105"/>
                          <a:pt x="387" y="105"/>
                        </a:cubicBezTo>
                        <a:cubicBezTo>
                          <a:pt x="392" y="105"/>
                          <a:pt x="395" y="104"/>
                          <a:pt x="399" y="100"/>
                        </a:cubicBezTo>
                        <a:cubicBezTo>
                          <a:pt x="406" y="79"/>
                          <a:pt x="406" y="72"/>
                          <a:pt x="399" y="65"/>
                        </a:cubicBezTo>
                        <a:cubicBezTo>
                          <a:pt x="337" y="16"/>
                          <a:pt x="270" y="1"/>
                          <a:pt x="209"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37"/>
                  <p:cNvSpPr/>
                  <p:nvPr/>
                </p:nvSpPr>
                <p:spPr>
                  <a:xfrm>
                    <a:off x="1916289" y="2157836"/>
                    <a:ext cx="31521" cy="18428"/>
                  </a:xfrm>
                  <a:custGeom>
                    <a:rect b="b" l="l" r="r" t="t"/>
                    <a:pathLst>
                      <a:path extrusionOk="0" h="266" w="455">
                        <a:moveTo>
                          <a:pt x="38" y="1"/>
                        </a:moveTo>
                        <a:cubicBezTo>
                          <a:pt x="32" y="1"/>
                          <a:pt x="26" y="2"/>
                          <a:pt x="21" y="4"/>
                        </a:cubicBezTo>
                        <a:cubicBezTo>
                          <a:pt x="7" y="18"/>
                          <a:pt x="0" y="39"/>
                          <a:pt x="7" y="59"/>
                        </a:cubicBezTo>
                        <a:cubicBezTo>
                          <a:pt x="14" y="66"/>
                          <a:pt x="77" y="206"/>
                          <a:pt x="203" y="248"/>
                        </a:cubicBezTo>
                        <a:cubicBezTo>
                          <a:pt x="217" y="248"/>
                          <a:pt x="231" y="262"/>
                          <a:pt x="245" y="262"/>
                        </a:cubicBezTo>
                        <a:cubicBezTo>
                          <a:pt x="260" y="265"/>
                          <a:pt x="274" y="266"/>
                          <a:pt x="288" y="266"/>
                        </a:cubicBezTo>
                        <a:cubicBezTo>
                          <a:pt x="380" y="266"/>
                          <a:pt x="433" y="211"/>
                          <a:pt x="433" y="199"/>
                        </a:cubicBezTo>
                        <a:cubicBezTo>
                          <a:pt x="454" y="178"/>
                          <a:pt x="454" y="157"/>
                          <a:pt x="433" y="136"/>
                        </a:cubicBezTo>
                        <a:cubicBezTo>
                          <a:pt x="426" y="129"/>
                          <a:pt x="416" y="126"/>
                          <a:pt x="404" y="126"/>
                        </a:cubicBezTo>
                        <a:cubicBezTo>
                          <a:pt x="393" y="126"/>
                          <a:pt x="381" y="129"/>
                          <a:pt x="370" y="136"/>
                        </a:cubicBezTo>
                        <a:cubicBezTo>
                          <a:pt x="370" y="142"/>
                          <a:pt x="340" y="173"/>
                          <a:pt x="281" y="173"/>
                        </a:cubicBezTo>
                        <a:cubicBezTo>
                          <a:pt x="264" y="173"/>
                          <a:pt x="245" y="170"/>
                          <a:pt x="224" y="164"/>
                        </a:cubicBezTo>
                        <a:cubicBezTo>
                          <a:pt x="126" y="136"/>
                          <a:pt x="77" y="25"/>
                          <a:pt x="77" y="25"/>
                        </a:cubicBezTo>
                        <a:cubicBezTo>
                          <a:pt x="72" y="9"/>
                          <a:pt x="55" y="1"/>
                          <a:pt x="38"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37"/>
                  <p:cNvSpPr/>
                  <p:nvPr/>
                </p:nvSpPr>
                <p:spPr>
                  <a:xfrm>
                    <a:off x="1805447" y="2093962"/>
                    <a:ext cx="31036" cy="38033"/>
                  </a:xfrm>
                  <a:custGeom>
                    <a:rect b="b" l="l" r="r" t="t"/>
                    <a:pathLst>
                      <a:path extrusionOk="0" h="549" w="448">
                        <a:moveTo>
                          <a:pt x="43" y="1"/>
                        </a:moveTo>
                        <a:cubicBezTo>
                          <a:pt x="29" y="1"/>
                          <a:pt x="13" y="7"/>
                          <a:pt x="7" y="17"/>
                        </a:cubicBezTo>
                        <a:cubicBezTo>
                          <a:pt x="0" y="38"/>
                          <a:pt x="7" y="66"/>
                          <a:pt x="28" y="73"/>
                        </a:cubicBezTo>
                        <a:cubicBezTo>
                          <a:pt x="35" y="73"/>
                          <a:pt x="350" y="234"/>
                          <a:pt x="364" y="513"/>
                        </a:cubicBezTo>
                        <a:cubicBezTo>
                          <a:pt x="364" y="534"/>
                          <a:pt x="378" y="541"/>
                          <a:pt x="392" y="548"/>
                        </a:cubicBezTo>
                        <a:lnTo>
                          <a:pt x="406" y="548"/>
                        </a:lnTo>
                        <a:cubicBezTo>
                          <a:pt x="427" y="548"/>
                          <a:pt x="448" y="534"/>
                          <a:pt x="448" y="506"/>
                        </a:cubicBezTo>
                        <a:cubicBezTo>
                          <a:pt x="420" y="185"/>
                          <a:pt x="77" y="11"/>
                          <a:pt x="56" y="4"/>
                        </a:cubicBezTo>
                        <a:cubicBezTo>
                          <a:pt x="53" y="2"/>
                          <a:pt x="48" y="1"/>
                          <a:pt x="43"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37"/>
                  <p:cNvSpPr/>
                  <p:nvPr/>
                </p:nvSpPr>
                <p:spPr>
                  <a:xfrm>
                    <a:off x="1807872" y="2107886"/>
                    <a:ext cx="20368" cy="10738"/>
                  </a:xfrm>
                  <a:custGeom>
                    <a:rect b="b" l="l" r="r" t="t"/>
                    <a:pathLst>
                      <a:path extrusionOk="0" h="155" w="294">
                        <a:moveTo>
                          <a:pt x="207" y="0"/>
                        </a:moveTo>
                        <a:cubicBezTo>
                          <a:pt x="84" y="0"/>
                          <a:pt x="7" y="83"/>
                          <a:pt x="7" y="89"/>
                        </a:cubicBezTo>
                        <a:cubicBezTo>
                          <a:pt x="0" y="110"/>
                          <a:pt x="0" y="124"/>
                          <a:pt x="14" y="145"/>
                        </a:cubicBezTo>
                        <a:cubicBezTo>
                          <a:pt x="28" y="152"/>
                          <a:pt x="28" y="152"/>
                          <a:pt x="35" y="152"/>
                        </a:cubicBezTo>
                        <a:cubicBezTo>
                          <a:pt x="37" y="154"/>
                          <a:pt x="41" y="155"/>
                          <a:pt x="45" y="155"/>
                        </a:cubicBezTo>
                        <a:cubicBezTo>
                          <a:pt x="54" y="155"/>
                          <a:pt x="67" y="150"/>
                          <a:pt x="77" y="145"/>
                        </a:cubicBezTo>
                        <a:cubicBezTo>
                          <a:pt x="77" y="145"/>
                          <a:pt x="127" y="79"/>
                          <a:pt x="216" y="79"/>
                        </a:cubicBezTo>
                        <a:cubicBezTo>
                          <a:pt x="228" y="79"/>
                          <a:pt x="239" y="80"/>
                          <a:pt x="252" y="82"/>
                        </a:cubicBezTo>
                        <a:cubicBezTo>
                          <a:pt x="273" y="82"/>
                          <a:pt x="294" y="61"/>
                          <a:pt x="294" y="47"/>
                        </a:cubicBezTo>
                        <a:cubicBezTo>
                          <a:pt x="294" y="26"/>
                          <a:pt x="280" y="5"/>
                          <a:pt x="259" y="5"/>
                        </a:cubicBezTo>
                        <a:cubicBezTo>
                          <a:pt x="241" y="2"/>
                          <a:pt x="224" y="0"/>
                          <a:pt x="207"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37"/>
                  <p:cNvSpPr/>
                  <p:nvPr/>
                </p:nvSpPr>
                <p:spPr>
                  <a:xfrm>
                    <a:off x="1957370" y="2138161"/>
                    <a:ext cx="15102" cy="12193"/>
                  </a:xfrm>
                  <a:custGeom>
                    <a:rect b="b" l="l" r="r" t="t"/>
                    <a:pathLst>
                      <a:path extrusionOk="0" h="176" w="218">
                        <a:moveTo>
                          <a:pt x="165" y="0"/>
                        </a:moveTo>
                        <a:cubicBezTo>
                          <a:pt x="75" y="0"/>
                          <a:pt x="8" y="26"/>
                          <a:pt x="8" y="64"/>
                        </a:cubicBezTo>
                        <a:cubicBezTo>
                          <a:pt x="1" y="106"/>
                          <a:pt x="92" y="148"/>
                          <a:pt x="217" y="176"/>
                        </a:cubicBezTo>
                        <a:cubicBezTo>
                          <a:pt x="217" y="113"/>
                          <a:pt x="210" y="50"/>
                          <a:pt x="196" y="1"/>
                        </a:cubicBezTo>
                        <a:cubicBezTo>
                          <a:pt x="186" y="0"/>
                          <a:pt x="175" y="0"/>
                          <a:pt x="165"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37"/>
                  <p:cNvSpPr/>
                  <p:nvPr/>
                </p:nvSpPr>
                <p:spPr>
                  <a:xfrm>
                    <a:off x="1871745" y="2128254"/>
                    <a:ext cx="39765" cy="13440"/>
                  </a:xfrm>
                  <a:custGeom>
                    <a:rect b="b" l="l" r="r" t="t"/>
                    <a:pathLst>
                      <a:path extrusionOk="0" h="194" w="574">
                        <a:moveTo>
                          <a:pt x="203" y="0"/>
                        </a:moveTo>
                        <a:cubicBezTo>
                          <a:pt x="90" y="0"/>
                          <a:pt x="12" y="23"/>
                          <a:pt x="0" y="67"/>
                        </a:cubicBezTo>
                        <a:cubicBezTo>
                          <a:pt x="0" y="116"/>
                          <a:pt x="119" y="172"/>
                          <a:pt x="273" y="186"/>
                        </a:cubicBezTo>
                        <a:cubicBezTo>
                          <a:pt x="310" y="191"/>
                          <a:pt x="344" y="193"/>
                          <a:pt x="376" y="193"/>
                        </a:cubicBezTo>
                        <a:cubicBezTo>
                          <a:pt x="482" y="193"/>
                          <a:pt x="554" y="168"/>
                          <a:pt x="559" y="130"/>
                        </a:cubicBezTo>
                        <a:cubicBezTo>
                          <a:pt x="573" y="74"/>
                          <a:pt x="447" y="25"/>
                          <a:pt x="294" y="4"/>
                        </a:cubicBezTo>
                        <a:cubicBezTo>
                          <a:pt x="262" y="2"/>
                          <a:pt x="231" y="0"/>
                          <a:pt x="203"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37"/>
                  <p:cNvSpPr/>
                  <p:nvPr/>
                </p:nvSpPr>
                <p:spPr>
                  <a:xfrm>
                    <a:off x="1829140" y="2140585"/>
                    <a:ext cx="19952" cy="12678"/>
                  </a:xfrm>
                  <a:custGeom>
                    <a:rect b="b" l="l" r="r" t="t"/>
                    <a:pathLst>
                      <a:path extrusionOk="0" h="183" w="288">
                        <a:moveTo>
                          <a:pt x="236" y="0"/>
                        </a:moveTo>
                        <a:cubicBezTo>
                          <a:pt x="224" y="0"/>
                          <a:pt x="215" y="6"/>
                          <a:pt x="210" y="15"/>
                        </a:cubicBezTo>
                        <a:cubicBezTo>
                          <a:pt x="182" y="50"/>
                          <a:pt x="140" y="78"/>
                          <a:pt x="106" y="85"/>
                        </a:cubicBezTo>
                        <a:cubicBezTo>
                          <a:pt x="78" y="99"/>
                          <a:pt x="50" y="99"/>
                          <a:pt x="36" y="106"/>
                        </a:cubicBezTo>
                        <a:lnTo>
                          <a:pt x="1" y="106"/>
                        </a:lnTo>
                        <a:cubicBezTo>
                          <a:pt x="1" y="127"/>
                          <a:pt x="8" y="141"/>
                          <a:pt x="15" y="162"/>
                        </a:cubicBezTo>
                        <a:cubicBezTo>
                          <a:pt x="15" y="169"/>
                          <a:pt x="22" y="176"/>
                          <a:pt x="22" y="183"/>
                        </a:cubicBezTo>
                        <a:cubicBezTo>
                          <a:pt x="64" y="183"/>
                          <a:pt x="126" y="176"/>
                          <a:pt x="182" y="141"/>
                        </a:cubicBezTo>
                        <a:cubicBezTo>
                          <a:pt x="217" y="120"/>
                          <a:pt x="238" y="99"/>
                          <a:pt x="266" y="64"/>
                        </a:cubicBezTo>
                        <a:cubicBezTo>
                          <a:pt x="287" y="43"/>
                          <a:pt x="273" y="15"/>
                          <a:pt x="259" y="8"/>
                        </a:cubicBezTo>
                        <a:cubicBezTo>
                          <a:pt x="251" y="3"/>
                          <a:pt x="243" y="0"/>
                          <a:pt x="236"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37"/>
                  <p:cNvSpPr/>
                  <p:nvPr/>
                </p:nvSpPr>
                <p:spPr>
                  <a:xfrm>
                    <a:off x="1793324" y="2126106"/>
                    <a:ext cx="41705" cy="40804"/>
                  </a:xfrm>
                  <a:custGeom>
                    <a:rect b="b" l="l" r="r" t="t"/>
                    <a:pathLst>
                      <a:path extrusionOk="0" h="589" w="602">
                        <a:moveTo>
                          <a:pt x="308" y="1"/>
                        </a:moveTo>
                        <a:cubicBezTo>
                          <a:pt x="154" y="1"/>
                          <a:pt x="36" y="112"/>
                          <a:pt x="15" y="266"/>
                        </a:cubicBezTo>
                        <a:cubicBezTo>
                          <a:pt x="1" y="420"/>
                          <a:pt x="113" y="566"/>
                          <a:pt x="280" y="587"/>
                        </a:cubicBezTo>
                        <a:cubicBezTo>
                          <a:pt x="289" y="588"/>
                          <a:pt x="298" y="588"/>
                          <a:pt x="306" y="588"/>
                        </a:cubicBezTo>
                        <a:cubicBezTo>
                          <a:pt x="451" y="588"/>
                          <a:pt x="588" y="480"/>
                          <a:pt x="602" y="322"/>
                        </a:cubicBezTo>
                        <a:lnTo>
                          <a:pt x="602" y="315"/>
                        </a:lnTo>
                        <a:cubicBezTo>
                          <a:pt x="588" y="318"/>
                          <a:pt x="572" y="320"/>
                          <a:pt x="557" y="320"/>
                        </a:cubicBezTo>
                        <a:cubicBezTo>
                          <a:pt x="542" y="320"/>
                          <a:pt x="528" y="318"/>
                          <a:pt x="518" y="315"/>
                        </a:cubicBezTo>
                        <a:cubicBezTo>
                          <a:pt x="505" y="418"/>
                          <a:pt x="414" y="498"/>
                          <a:pt x="312" y="498"/>
                        </a:cubicBezTo>
                        <a:cubicBezTo>
                          <a:pt x="304" y="498"/>
                          <a:pt x="295" y="498"/>
                          <a:pt x="287" y="497"/>
                        </a:cubicBezTo>
                        <a:cubicBezTo>
                          <a:pt x="175" y="490"/>
                          <a:pt x="99" y="385"/>
                          <a:pt x="106" y="273"/>
                        </a:cubicBezTo>
                        <a:cubicBezTo>
                          <a:pt x="113" y="168"/>
                          <a:pt x="203" y="98"/>
                          <a:pt x="294" y="91"/>
                        </a:cubicBezTo>
                        <a:cubicBezTo>
                          <a:pt x="322" y="63"/>
                          <a:pt x="329" y="35"/>
                          <a:pt x="308"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37"/>
                  <p:cNvSpPr/>
                  <p:nvPr/>
                </p:nvSpPr>
                <p:spPr>
                  <a:xfrm>
                    <a:off x="1918645" y="2180836"/>
                    <a:ext cx="13163" cy="7621"/>
                  </a:xfrm>
                  <a:custGeom>
                    <a:rect b="b" l="l" r="r" t="t"/>
                    <a:pathLst>
                      <a:path extrusionOk="0" h="110" w="190">
                        <a:moveTo>
                          <a:pt x="25" y="1"/>
                        </a:moveTo>
                        <a:cubicBezTo>
                          <a:pt x="21" y="1"/>
                          <a:pt x="17" y="3"/>
                          <a:pt x="15" y="7"/>
                        </a:cubicBezTo>
                        <a:cubicBezTo>
                          <a:pt x="8" y="14"/>
                          <a:pt x="1" y="35"/>
                          <a:pt x="8" y="42"/>
                        </a:cubicBezTo>
                        <a:cubicBezTo>
                          <a:pt x="8" y="42"/>
                          <a:pt x="36" y="84"/>
                          <a:pt x="85" y="105"/>
                        </a:cubicBezTo>
                        <a:cubicBezTo>
                          <a:pt x="96" y="108"/>
                          <a:pt x="108" y="109"/>
                          <a:pt x="120" y="109"/>
                        </a:cubicBezTo>
                        <a:cubicBezTo>
                          <a:pt x="136" y="109"/>
                          <a:pt x="152" y="106"/>
                          <a:pt x="169" y="98"/>
                        </a:cubicBezTo>
                        <a:cubicBezTo>
                          <a:pt x="183" y="98"/>
                          <a:pt x="190" y="91"/>
                          <a:pt x="190" y="77"/>
                        </a:cubicBezTo>
                        <a:cubicBezTo>
                          <a:pt x="190" y="63"/>
                          <a:pt x="183" y="56"/>
                          <a:pt x="162" y="56"/>
                        </a:cubicBezTo>
                        <a:cubicBezTo>
                          <a:pt x="157" y="56"/>
                          <a:pt x="152" y="56"/>
                          <a:pt x="147" y="56"/>
                        </a:cubicBezTo>
                        <a:cubicBezTo>
                          <a:pt x="80" y="56"/>
                          <a:pt x="50" y="14"/>
                          <a:pt x="50" y="14"/>
                        </a:cubicBezTo>
                        <a:cubicBezTo>
                          <a:pt x="45" y="9"/>
                          <a:pt x="34" y="1"/>
                          <a:pt x="25"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37"/>
                  <p:cNvSpPr/>
                  <p:nvPr/>
                </p:nvSpPr>
                <p:spPr>
                  <a:xfrm>
                    <a:off x="1811266" y="1983187"/>
                    <a:ext cx="187326" cy="136477"/>
                  </a:xfrm>
                  <a:custGeom>
                    <a:rect b="b" l="l" r="r" t="t"/>
                    <a:pathLst>
                      <a:path extrusionOk="0" h="1970" w="2704">
                        <a:moveTo>
                          <a:pt x="1057" y="0"/>
                        </a:moveTo>
                        <a:cubicBezTo>
                          <a:pt x="742" y="0"/>
                          <a:pt x="460" y="142"/>
                          <a:pt x="238" y="317"/>
                        </a:cubicBezTo>
                        <a:cubicBezTo>
                          <a:pt x="49" y="660"/>
                          <a:pt x="14" y="1044"/>
                          <a:pt x="0" y="1428"/>
                        </a:cubicBezTo>
                        <a:cubicBezTo>
                          <a:pt x="140" y="1498"/>
                          <a:pt x="224" y="1603"/>
                          <a:pt x="294" y="1707"/>
                        </a:cubicBezTo>
                        <a:cubicBezTo>
                          <a:pt x="294" y="1707"/>
                          <a:pt x="315" y="1889"/>
                          <a:pt x="454" y="1959"/>
                        </a:cubicBezTo>
                        <a:cubicBezTo>
                          <a:pt x="469" y="1966"/>
                          <a:pt x="482" y="1969"/>
                          <a:pt x="492" y="1969"/>
                        </a:cubicBezTo>
                        <a:cubicBezTo>
                          <a:pt x="586" y="1969"/>
                          <a:pt x="552" y="1719"/>
                          <a:pt x="552" y="1519"/>
                        </a:cubicBezTo>
                        <a:cubicBezTo>
                          <a:pt x="552" y="1309"/>
                          <a:pt x="769" y="1190"/>
                          <a:pt x="783" y="1183"/>
                        </a:cubicBezTo>
                        <a:cubicBezTo>
                          <a:pt x="873" y="1148"/>
                          <a:pt x="992" y="1121"/>
                          <a:pt x="1118" y="1114"/>
                        </a:cubicBezTo>
                        <a:lnTo>
                          <a:pt x="1153" y="1114"/>
                        </a:lnTo>
                        <a:cubicBezTo>
                          <a:pt x="1202" y="1044"/>
                          <a:pt x="1223" y="960"/>
                          <a:pt x="1237" y="911"/>
                        </a:cubicBezTo>
                        <a:cubicBezTo>
                          <a:pt x="1244" y="862"/>
                          <a:pt x="1244" y="820"/>
                          <a:pt x="1244" y="820"/>
                        </a:cubicBezTo>
                        <a:cubicBezTo>
                          <a:pt x="1226" y="732"/>
                          <a:pt x="1343" y="693"/>
                          <a:pt x="1512" y="693"/>
                        </a:cubicBezTo>
                        <a:cubicBezTo>
                          <a:pt x="1881" y="693"/>
                          <a:pt x="2501" y="882"/>
                          <a:pt x="2515" y="1169"/>
                        </a:cubicBezTo>
                        <a:cubicBezTo>
                          <a:pt x="2529" y="1344"/>
                          <a:pt x="2536" y="1463"/>
                          <a:pt x="2536" y="1540"/>
                        </a:cubicBezTo>
                        <a:cubicBezTo>
                          <a:pt x="2543" y="1672"/>
                          <a:pt x="2536" y="1679"/>
                          <a:pt x="2536" y="1679"/>
                        </a:cubicBezTo>
                        <a:cubicBezTo>
                          <a:pt x="2536" y="1679"/>
                          <a:pt x="2546" y="1692"/>
                          <a:pt x="2562" y="1692"/>
                        </a:cubicBezTo>
                        <a:cubicBezTo>
                          <a:pt x="2596" y="1692"/>
                          <a:pt x="2654" y="1630"/>
                          <a:pt x="2683" y="1232"/>
                        </a:cubicBezTo>
                        <a:cubicBezTo>
                          <a:pt x="2704" y="1051"/>
                          <a:pt x="2641" y="869"/>
                          <a:pt x="2515" y="708"/>
                        </a:cubicBezTo>
                        <a:cubicBezTo>
                          <a:pt x="2270" y="380"/>
                          <a:pt x="1795" y="115"/>
                          <a:pt x="1244" y="17"/>
                        </a:cubicBezTo>
                        <a:cubicBezTo>
                          <a:pt x="1180" y="6"/>
                          <a:pt x="1118" y="0"/>
                          <a:pt x="1057"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37"/>
                  <p:cNvSpPr/>
                  <p:nvPr/>
                </p:nvSpPr>
                <p:spPr>
                  <a:xfrm>
                    <a:off x="1804962" y="2020597"/>
                    <a:ext cx="92485" cy="177766"/>
                  </a:xfrm>
                  <a:custGeom>
                    <a:rect b="b" l="l" r="r" t="t"/>
                    <a:pathLst>
                      <a:path extrusionOk="0" h="2566" w="1335">
                        <a:moveTo>
                          <a:pt x="363" y="1"/>
                        </a:moveTo>
                        <a:cubicBezTo>
                          <a:pt x="315" y="1"/>
                          <a:pt x="269" y="5"/>
                          <a:pt x="224" y="15"/>
                        </a:cubicBezTo>
                        <a:cubicBezTo>
                          <a:pt x="84" y="287"/>
                          <a:pt x="0" y="560"/>
                          <a:pt x="112" y="895"/>
                        </a:cubicBezTo>
                        <a:cubicBezTo>
                          <a:pt x="252" y="965"/>
                          <a:pt x="266" y="1063"/>
                          <a:pt x="336" y="1167"/>
                        </a:cubicBezTo>
                        <a:cubicBezTo>
                          <a:pt x="336" y="1167"/>
                          <a:pt x="36" y="2566"/>
                          <a:pt x="369" y="2566"/>
                        </a:cubicBezTo>
                        <a:cubicBezTo>
                          <a:pt x="399" y="2566"/>
                          <a:pt x="434" y="2554"/>
                          <a:pt x="475" y="2529"/>
                        </a:cubicBezTo>
                        <a:cubicBezTo>
                          <a:pt x="713" y="2369"/>
                          <a:pt x="650" y="1202"/>
                          <a:pt x="650" y="979"/>
                        </a:cubicBezTo>
                        <a:cubicBezTo>
                          <a:pt x="650" y="769"/>
                          <a:pt x="874" y="650"/>
                          <a:pt x="881" y="643"/>
                        </a:cubicBezTo>
                        <a:cubicBezTo>
                          <a:pt x="978" y="608"/>
                          <a:pt x="1090" y="581"/>
                          <a:pt x="1223" y="574"/>
                        </a:cubicBezTo>
                        <a:lnTo>
                          <a:pt x="1258" y="574"/>
                        </a:lnTo>
                        <a:cubicBezTo>
                          <a:pt x="1300" y="504"/>
                          <a:pt x="1328" y="420"/>
                          <a:pt x="1335" y="371"/>
                        </a:cubicBezTo>
                        <a:cubicBezTo>
                          <a:pt x="1241" y="302"/>
                          <a:pt x="759" y="1"/>
                          <a:pt x="363"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37"/>
                  <p:cNvSpPr/>
                  <p:nvPr/>
                </p:nvSpPr>
                <p:spPr>
                  <a:xfrm>
                    <a:off x="1933678" y="2113221"/>
                    <a:ext cx="17943" cy="36648"/>
                  </a:xfrm>
                  <a:custGeom>
                    <a:rect b="b" l="l" r="r" t="t"/>
                    <a:pathLst>
                      <a:path extrusionOk="0" h="529" w="259">
                        <a:moveTo>
                          <a:pt x="46" y="0"/>
                        </a:moveTo>
                        <a:cubicBezTo>
                          <a:pt x="42" y="0"/>
                          <a:pt x="39" y="2"/>
                          <a:pt x="35" y="5"/>
                        </a:cubicBezTo>
                        <a:cubicBezTo>
                          <a:pt x="15" y="5"/>
                          <a:pt x="1" y="19"/>
                          <a:pt x="8" y="40"/>
                        </a:cubicBezTo>
                        <a:cubicBezTo>
                          <a:pt x="28" y="208"/>
                          <a:pt x="77" y="319"/>
                          <a:pt x="175" y="417"/>
                        </a:cubicBezTo>
                        <a:lnTo>
                          <a:pt x="63" y="459"/>
                        </a:lnTo>
                        <a:cubicBezTo>
                          <a:pt x="42" y="466"/>
                          <a:pt x="35" y="487"/>
                          <a:pt x="42" y="501"/>
                        </a:cubicBezTo>
                        <a:cubicBezTo>
                          <a:pt x="49" y="522"/>
                          <a:pt x="63" y="529"/>
                          <a:pt x="70" y="529"/>
                        </a:cubicBezTo>
                        <a:lnTo>
                          <a:pt x="84" y="529"/>
                        </a:lnTo>
                        <a:lnTo>
                          <a:pt x="245" y="459"/>
                        </a:lnTo>
                        <a:cubicBezTo>
                          <a:pt x="252" y="452"/>
                          <a:pt x="259" y="438"/>
                          <a:pt x="259" y="431"/>
                        </a:cubicBezTo>
                        <a:cubicBezTo>
                          <a:pt x="259" y="424"/>
                          <a:pt x="259" y="403"/>
                          <a:pt x="252" y="396"/>
                        </a:cubicBezTo>
                        <a:cubicBezTo>
                          <a:pt x="140" y="312"/>
                          <a:pt x="84" y="194"/>
                          <a:pt x="70" y="33"/>
                        </a:cubicBezTo>
                        <a:cubicBezTo>
                          <a:pt x="70" y="17"/>
                          <a:pt x="58" y="0"/>
                          <a:pt x="46"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37"/>
                  <p:cNvSpPr/>
                  <p:nvPr/>
                </p:nvSpPr>
                <p:spPr>
                  <a:xfrm>
                    <a:off x="1940467" y="2113983"/>
                    <a:ext cx="56184" cy="39280"/>
                  </a:xfrm>
                  <a:custGeom>
                    <a:rect b="b" l="l" r="r" t="t"/>
                    <a:pathLst>
                      <a:path extrusionOk="0" h="567" w="811">
                        <a:moveTo>
                          <a:pt x="369" y="1"/>
                        </a:moveTo>
                        <a:cubicBezTo>
                          <a:pt x="194" y="1"/>
                          <a:pt x="45" y="91"/>
                          <a:pt x="21" y="217"/>
                        </a:cubicBezTo>
                        <a:cubicBezTo>
                          <a:pt x="0" y="371"/>
                          <a:pt x="147" y="525"/>
                          <a:pt x="357" y="560"/>
                        </a:cubicBezTo>
                        <a:cubicBezTo>
                          <a:pt x="385" y="565"/>
                          <a:pt x="414" y="567"/>
                          <a:pt x="441" y="567"/>
                        </a:cubicBezTo>
                        <a:cubicBezTo>
                          <a:pt x="615" y="567"/>
                          <a:pt x="759" y="477"/>
                          <a:pt x="783" y="350"/>
                        </a:cubicBezTo>
                        <a:cubicBezTo>
                          <a:pt x="811" y="203"/>
                          <a:pt x="664" y="43"/>
                          <a:pt x="454" y="8"/>
                        </a:cubicBezTo>
                        <a:cubicBezTo>
                          <a:pt x="426" y="3"/>
                          <a:pt x="397" y="1"/>
                          <a:pt x="369"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37"/>
                  <p:cNvSpPr/>
                  <p:nvPr/>
                </p:nvSpPr>
                <p:spPr>
                  <a:xfrm>
                    <a:off x="1873684" y="2099504"/>
                    <a:ext cx="62003" cy="42675"/>
                  </a:xfrm>
                  <a:custGeom>
                    <a:rect b="b" l="l" r="r" t="t"/>
                    <a:pathLst>
                      <a:path extrusionOk="0" h="616" w="895">
                        <a:moveTo>
                          <a:pt x="404" y="0"/>
                        </a:moveTo>
                        <a:cubicBezTo>
                          <a:pt x="212" y="0"/>
                          <a:pt x="52" y="93"/>
                          <a:pt x="28" y="238"/>
                        </a:cubicBezTo>
                        <a:cubicBezTo>
                          <a:pt x="0" y="399"/>
                          <a:pt x="168" y="566"/>
                          <a:pt x="392" y="608"/>
                        </a:cubicBezTo>
                        <a:cubicBezTo>
                          <a:pt x="425" y="613"/>
                          <a:pt x="459" y="615"/>
                          <a:pt x="491" y="615"/>
                        </a:cubicBezTo>
                        <a:cubicBezTo>
                          <a:pt x="685" y="615"/>
                          <a:pt x="843" y="528"/>
                          <a:pt x="867" y="385"/>
                        </a:cubicBezTo>
                        <a:cubicBezTo>
                          <a:pt x="894" y="231"/>
                          <a:pt x="734" y="63"/>
                          <a:pt x="496" y="7"/>
                        </a:cubicBezTo>
                        <a:cubicBezTo>
                          <a:pt x="465" y="3"/>
                          <a:pt x="434" y="0"/>
                          <a:pt x="404"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37"/>
                  <p:cNvSpPr/>
                  <p:nvPr/>
                </p:nvSpPr>
                <p:spPr>
                  <a:xfrm>
                    <a:off x="1929313" y="2121118"/>
                    <a:ext cx="16557" cy="7482"/>
                  </a:xfrm>
                  <a:custGeom>
                    <a:rect b="b" l="l" r="r" t="t"/>
                    <a:pathLst>
                      <a:path extrusionOk="0" h="108" w="239">
                        <a:moveTo>
                          <a:pt x="110" y="1"/>
                        </a:moveTo>
                        <a:cubicBezTo>
                          <a:pt x="72" y="1"/>
                          <a:pt x="39" y="17"/>
                          <a:pt x="15" y="31"/>
                        </a:cubicBezTo>
                        <a:cubicBezTo>
                          <a:pt x="1" y="38"/>
                          <a:pt x="1" y="59"/>
                          <a:pt x="8" y="66"/>
                        </a:cubicBezTo>
                        <a:cubicBezTo>
                          <a:pt x="16" y="74"/>
                          <a:pt x="24" y="77"/>
                          <a:pt x="31" y="77"/>
                        </a:cubicBezTo>
                        <a:cubicBezTo>
                          <a:pt x="36" y="77"/>
                          <a:pt x="40" y="75"/>
                          <a:pt x="43" y="73"/>
                        </a:cubicBezTo>
                        <a:cubicBezTo>
                          <a:pt x="51" y="73"/>
                          <a:pt x="78" y="51"/>
                          <a:pt x="112" y="51"/>
                        </a:cubicBezTo>
                        <a:cubicBezTo>
                          <a:pt x="138" y="51"/>
                          <a:pt x="167" y="62"/>
                          <a:pt x="196" y="100"/>
                        </a:cubicBezTo>
                        <a:cubicBezTo>
                          <a:pt x="203" y="107"/>
                          <a:pt x="203" y="107"/>
                          <a:pt x="210" y="107"/>
                        </a:cubicBezTo>
                        <a:cubicBezTo>
                          <a:pt x="210" y="107"/>
                          <a:pt x="217" y="107"/>
                          <a:pt x="231" y="100"/>
                        </a:cubicBezTo>
                        <a:cubicBezTo>
                          <a:pt x="238" y="94"/>
                          <a:pt x="238" y="73"/>
                          <a:pt x="231" y="66"/>
                        </a:cubicBezTo>
                        <a:cubicBezTo>
                          <a:pt x="189" y="17"/>
                          <a:pt x="147" y="1"/>
                          <a:pt x="11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37"/>
                  <p:cNvSpPr/>
                  <p:nvPr/>
                </p:nvSpPr>
                <p:spPr>
                  <a:xfrm>
                    <a:off x="1839808" y="2090844"/>
                    <a:ext cx="42190" cy="22446"/>
                  </a:xfrm>
                  <a:custGeom>
                    <a:rect b="b" l="l" r="r" t="t"/>
                    <a:pathLst>
                      <a:path extrusionOk="0" h="324" w="609">
                        <a:moveTo>
                          <a:pt x="26" y="1"/>
                        </a:moveTo>
                        <a:cubicBezTo>
                          <a:pt x="18" y="1"/>
                          <a:pt x="7" y="11"/>
                          <a:pt x="7" y="21"/>
                        </a:cubicBezTo>
                        <a:cubicBezTo>
                          <a:pt x="0" y="28"/>
                          <a:pt x="7" y="49"/>
                          <a:pt x="28" y="49"/>
                        </a:cubicBezTo>
                        <a:cubicBezTo>
                          <a:pt x="28" y="56"/>
                          <a:pt x="343" y="111"/>
                          <a:pt x="566" y="307"/>
                        </a:cubicBezTo>
                        <a:cubicBezTo>
                          <a:pt x="566" y="321"/>
                          <a:pt x="580" y="321"/>
                          <a:pt x="580" y="321"/>
                        </a:cubicBezTo>
                        <a:cubicBezTo>
                          <a:pt x="582" y="323"/>
                          <a:pt x="584" y="324"/>
                          <a:pt x="586" y="324"/>
                        </a:cubicBezTo>
                        <a:cubicBezTo>
                          <a:pt x="591" y="324"/>
                          <a:pt x="596" y="317"/>
                          <a:pt x="601" y="307"/>
                        </a:cubicBezTo>
                        <a:cubicBezTo>
                          <a:pt x="608" y="300"/>
                          <a:pt x="608" y="286"/>
                          <a:pt x="601" y="272"/>
                        </a:cubicBezTo>
                        <a:cubicBezTo>
                          <a:pt x="371" y="62"/>
                          <a:pt x="56" y="7"/>
                          <a:pt x="35" y="7"/>
                        </a:cubicBezTo>
                        <a:cubicBezTo>
                          <a:pt x="33" y="3"/>
                          <a:pt x="30" y="1"/>
                          <a:pt x="26"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37"/>
                  <p:cNvSpPr/>
                  <p:nvPr/>
                </p:nvSpPr>
                <p:spPr>
                  <a:xfrm>
                    <a:off x="1974828" y="2125621"/>
                    <a:ext cx="20853" cy="14133"/>
                  </a:xfrm>
                  <a:custGeom>
                    <a:rect b="b" l="l" r="r" t="t"/>
                    <a:pathLst>
                      <a:path extrusionOk="0" h="204" w="301">
                        <a:moveTo>
                          <a:pt x="28" y="1"/>
                        </a:moveTo>
                        <a:cubicBezTo>
                          <a:pt x="14" y="1"/>
                          <a:pt x="0" y="8"/>
                          <a:pt x="0" y="15"/>
                        </a:cubicBezTo>
                        <a:cubicBezTo>
                          <a:pt x="0" y="29"/>
                          <a:pt x="7" y="42"/>
                          <a:pt x="14" y="42"/>
                        </a:cubicBezTo>
                        <a:cubicBezTo>
                          <a:pt x="70" y="63"/>
                          <a:pt x="224" y="112"/>
                          <a:pt x="259" y="182"/>
                        </a:cubicBezTo>
                        <a:cubicBezTo>
                          <a:pt x="259" y="182"/>
                          <a:pt x="273" y="189"/>
                          <a:pt x="280" y="189"/>
                        </a:cubicBezTo>
                        <a:cubicBezTo>
                          <a:pt x="287" y="189"/>
                          <a:pt x="287" y="189"/>
                          <a:pt x="287" y="203"/>
                        </a:cubicBezTo>
                        <a:cubicBezTo>
                          <a:pt x="294" y="189"/>
                          <a:pt x="301" y="175"/>
                          <a:pt x="294" y="168"/>
                        </a:cubicBezTo>
                        <a:cubicBezTo>
                          <a:pt x="245" y="63"/>
                          <a:pt x="35" y="1"/>
                          <a:pt x="28"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37"/>
                  <p:cNvSpPr/>
                  <p:nvPr/>
                </p:nvSpPr>
                <p:spPr>
                  <a:xfrm>
                    <a:off x="1714002" y="2967621"/>
                    <a:ext cx="36301" cy="71009"/>
                  </a:xfrm>
                  <a:custGeom>
                    <a:rect b="b" l="l" r="r" t="t"/>
                    <a:pathLst>
                      <a:path extrusionOk="0" h="1025" w="524">
                        <a:moveTo>
                          <a:pt x="0" y="1"/>
                        </a:moveTo>
                        <a:lnTo>
                          <a:pt x="0" y="29"/>
                        </a:lnTo>
                        <a:cubicBezTo>
                          <a:pt x="0" y="29"/>
                          <a:pt x="0" y="937"/>
                          <a:pt x="91" y="1014"/>
                        </a:cubicBezTo>
                        <a:cubicBezTo>
                          <a:pt x="99" y="1021"/>
                          <a:pt x="109" y="1024"/>
                          <a:pt x="122" y="1024"/>
                        </a:cubicBezTo>
                        <a:cubicBezTo>
                          <a:pt x="239" y="1024"/>
                          <a:pt x="524" y="718"/>
                          <a:pt x="454" y="560"/>
                        </a:cubicBezTo>
                        <a:cubicBezTo>
                          <a:pt x="384" y="385"/>
                          <a:pt x="0" y="1"/>
                          <a:pt x="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37"/>
                  <p:cNvSpPr/>
                  <p:nvPr/>
                </p:nvSpPr>
                <p:spPr>
                  <a:xfrm>
                    <a:off x="1453177" y="3078951"/>
                    <a:ext cx="434093" cy="326713"/>
                  </a:xfrm>
                  <a:custGeom>
                    <a:rect b="b" l="l" r="r" t="t"/>
                    <a:pathLst>
                      <a:path extrusionOk="0" h="4716" w="6266">
                        <a:moveTo>
                          <a:pt x="168" y="0"/>
                        </a:moveTo>
                        <a:cubicBezTo>
                          <a:pt x="70" y="0"/>
                          <a:pt x="0" y="77"/>
                          <a:pt x="0" y="161"/>
                        </a:cubicBezTo>
                        <a:lnTo>
                          <a:pt x="0" y="4548"/>
                        </a:lnTo>
                        <a:cubicBezTo>
                          <a:pt x="0" y="4646"/>
                          <a:pt x="84" y="4716"/>
                          <a:pt x="168" y="4716"/>
                        </a:cubicBezTo>
                        <a:lnTo>
                          <a:pt x="6098" y="4716"/>
                        </a:lnTo>
                        <a:cubicBezTo>
                          <a:pt x="6182" y="4716"/>
                          <a:pt x="6252" y="4646"/>
                          <a:pt x="6266" y="4548"/>
                        </a:cubicBezTo>
                        <a:lnTo>
                          <a:pt x="6266" y="161"/>
                        </a:lnTo>
                        <a:cubicBezTo>
                          <a:pt x="6266" y="70"/>
                          <a:pt x="6182" y="0"/>
                          <a:pt x="6098"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37"/>
                  <p:cNvSpPr/>
                  <p:nvPr/>
                </p:nvSpPr>
                <p:spPr>
                  <a:xfrm>
                    <a:off x="1455601" y="3231846"/>
                    <a:ext cx="429313" cy="7343"/>
                  </a:xfrm>
                  <a:custGeom>
                    <a:rect b="b" l="l" r="r" t="t"/>
                    <a:pathLst>
                      <a:path extrusionOk="0" h="106" w="6197">
                        <a:moveTo>
                          <a:pt x="56" y="1"/>
                        </a:moveTo>
                        <a:cubicBezTo>
                          <a:pt x="28" y="1"/>
                          <a:pt x="0" y="29"/>
                          <a:pt x="0" y="57"/>
                        </a:cubicBezTo>
                        <a:cubicBezTo>
                          <a:pt x="0" y="78"/>
                          <a:pt x="28" y="106"/>
                          <a:pt x="56" y="106"/>
                        </a:cubicBezTo>
                        <a:lnTo>
                          <a:pt x="6140" y="106"/>
                        </a:lnTo>
                        <a:cubicBezTo>
                          <a:pt x="6168" y="106"/>
                          <a:pt x="6182" y="78"/>
                          <a:pt x="6196" y="57"/>
                        </a:cubicBezTo>
                        <a:cubicBezTo>
                          <a:pt x="6196" y="29"/>
                          <a:pt x="6168" y="1"/>
                          <a:pt x="614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37"/>
                  <p:cNvSpPr/>
                  <p:nvPr/>
                </p:nvSpPr>
                <p:spPr>
                  <a:xfrm>
                    <a:off x="1482204" y="3081375"/>
                    <a:ext cx="7343" cy="157814"/>
                  </a:xfrm>
                  <a:custGeom>
                    <a:rect b="b" l="l" r="r" t="t"/>
                    <a:pathLst>
                      <a:path extrusionOk="0" h="2278" w="106">
                        <a:moveTo>
                          <a:pt x="56" y="0"/>
                        </a:moveTo>
                        <a:cubicBezTo>
                          <a:pt x="28" y="0"/>
                          <a:pt x="0" y="28"/>
                          <a:pt x="0" y="49"/>
                        </a:cubicBezTo>
                        <a:lnTo>
                          <a:pt x="0" y="2229"/>
                        </a:lnTo>
                        <a:cubicBezTo>
                          <a:pt x="0" y="2250"/>
                          <a:pt x="28" y="2278"/>
                          <a:pt x="56" y="2278"/>
                        </a:cubicBezTo>
                        <a:cubicBezTo>
                          <a:pt x="84" y="2278"/>
                          <a:pt x="98" y="2250"/>
                          <a:pt x="105" y="2229"/>
                        </a:cubicBezTo>
                        <a:lnTo>
                          <a:pt x="105" y="49"/>
                        </a:lnTo>
                        <a:cubicBezTo>
                          <a:pt x="105" y="28"/>
                          <a:pt x="84" y="0"/>
                          <a:pt x="56"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37"/>
                  <p:cNvSpPr/>
                  <p:nvPr/>
                </p:nvSpPr>
                <p:spPr>
                  <a:xfrm>
                    <a:off x="1851932" y="3081375"/>
                    <a:ext cx="7274" cy="157814"/>
                  </a:xfrm>
                  <a:custGeom>
                    <a:rect b="b" l="l" r="r" t="t"/>
                    <a:pathLst>
                      <a:path extrusionOk="0" h="2278" w="105">
                        <a:moveTo>
                          <a:pt x="56" y="0"/>
                        </a:moveTo>
                        <a:cubicBezTo>
                          <a:pt x="28" y="0"/>
                          <a:pt x="0" y="28"/>
                          <a:pt x="0" y="49"/>
                        </a:cubicBezTo>
                        <a:lnTo>
                          <a:pt x="0" y="2229"/>
                        </a:lnTo>
                        <a:cubicBezTo>
                          <a:pt x="0" y="2250"/>
                          <a:pt x="28" y="2278"/>
                          <a:pt x="56" y="2278"/>
                        </a:cubicBezTo>
                        <a:cubicBezTo>
                          <a:pt x="77" y="2278"/>
                          <a:pt x="98" y="2250"/>
                          <a:pt x="105" y="2229"/>
                        </a:cubicBezTo>
                        <a:lnTo>
                          <a:pt x="105" y="49"/>
                        </a:lnTo>
                        <a:cubicBezTo>
                          <a:pt x="105" y="28"/>
                          <a:pt x="77" y="0"/>
                          <a:pt x="56"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37"/>
                  <p:cNvSpPr/>
                  <p:nvPr/>
                </p:nvSpPr>
                <p:spPr>
                  <a:xfrm>
                    <a:off x="1527164" y="3204759"/>
                    <a:ext cx="29166" cy="62488"/>
                  </a:xfrm>
                  <a:custGeom>
                    <a:rect b="b" l="l" r="r" t="t"/>
                    <a:pathLst>
                      <a:path extrusionOk="0" h="902" w="421">
                        <a:moveTo>
                          <a:pt x="50" y="1"/>
                        </a:moveTo>
                        <a:cubicBezTo>
                          <a:pt x="29" y="1"/>
                          <a:pt x="1" y="29"/>
                          <a:pt x="1" y="50"/>
                        </a:cubicBezTo>
                        <a:lnTo>
                          <a:pt x="1" y="846"/>
                        </a:lnTo>
                        <a:cubicBezTo>
                          <a:pt x="1" y="874"/>
                          <a:pt x="29" y="902"/>
                          <a:pt x="50" y="902"/>
                        </a:cubicBezTo>
                        <a:lnTo>
                          <a:pt x="364" y="902"/>
                        </a:lnTo>
                        <a:cubicBezTo>
                          <a:pt x="399" y="902"/>
                          <a:pt x="420" y="874"/>
                          <a:pt x="420" y="846"/>
                        </a:cubicBezTo>
                        <a:lnTo>
                          <a:pt x="420" y="50"/>
                        </a:lnTo>
                        <a:cubicBezTo>
                          <a:pt x="420" y="29"/>
                          <a:pt x="392" y="1"/>
                          <a:pt x="364"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37"/>
                  <p:cNvSpPr/>
                  <p:nvPr/>
                </p:nvSpPr>
                <p:spPr>
                  <a:xfrm>
                    <a:off x="1786119" y="3204759"/>
                    <a:ext cx="29097" cy="62488"/>
                  </a:xfrm>
                  <a:custGeom>
                    <a:rect b="b" l="l" r="r" t="t"/>
                    <a:pathLst>
                      <a:path extrusionOk="0" h="902" w="420">
                        <a:moveTo>
                          <a:pt x="49" y="1"/>
                        </a:moveTo>
                        <a:cubicBezTo>
                          <a:pt x="28" y="1"/>
                          <a:pt x="0" y="29"/>
                          <a:pt x="0" y="50"/>
                        </a:cubicBezTo>
                        <a:lnTo>
                          <a:pt x="0" y="846"/>
                        </a:lnTo>
                        <a:cubicBezTo>
                          <a:pt x="0" y="874"/>
                          <a:pt x="28" y="902"/>
                          <a:pt x="49" y="902"/>
                        </a:cubicBezTo>
                        <a:lnTo>
                          <a:pt x="363" y="902"/>
                        </a:lnTo>
                        <a:cubicBezTo>
                          <a:pt x="391" y="902"/>
                          <a:pt x="419" y="874"/>
                          <a:pt x="419" y="846"/>
                        </a:cubicBezTo>
                        <a:lnTo>
                          <a:pt x="419" y="50"/>
                        </a:lnTo>
                        <a:cubicBezTo>
                          <a:pt x="419" y="29"/>
                          <a:pt x="391" y="1"/>
                          <a:pt x="363"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37"/>
                  <p:cNvSpPr/>
                  <p:nvPr/>
                </p:nvSpPr>
                <p:spPr>
                  <a:xfrm>
                    <a:off x="1590621" y="3231846"/>
                    <a:ext cx="7274" cy="173332"/>
                  </a:xfrm>
                  <a:custGeom>
                    <a:rect b="b" l="l" r="r" t="t"/>
                    <a:pathLst>
                      <a:path extrusionOk="0" h="2502" w="105">
                        <a:moveTo>
                          <a:pt x="56" y="1"/>
                        </a:moveTo>
                        <a:cubicBezTo>
                          <a:pt x="28" y="1"/>
                          <a:pt x="0" y="29"/>
                          <a:pt x="0" y="57"/>
                        </a:cubicBezTo>
                        <a:lnTo>
                          <a:pt x="0" y="2446"/>
                        </a:lnTo>
                        <a:cubicBezTo>
                          <a:pt x="0" y="2474"/>
                          <a:pt x="28" y="2502"/>
                          <a:pt x="56" y="2502"/>
                        </a:cubicBezTo>
                        <a:cubicBezTo>
                          <a:pt x="91" y="2502"/>
                          <a:pt x="105" y="2481"/>
                          <a:pt x="105" y="2446"/>
                        </a:cubicBezTo>
                        <a:lnTo>
                          <a:pt x="105" y="57"/>
                        </a:lnTo>
                        <a:cubicBezTo>
                          <a:pt x="105" y="29"/>
                          <a:pt x="77" y="1"/>
                          <a:pt x="56"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37"/>
                  <p:cNvSpPr/>
                  <p:nvPr/>
                </p:nvSpPr>
                <p:spPr>
                  <a:xfrm>
                    <a:off x="1742059" y="3231846"/>
                    <a:ext cx="7343" cy="173332"/>
                  </a:xfrm>
                  <a:custGeom>
                    <a:rect b="b" l="l" r="r" t="t"/>
                    <a:pathLst>
                      <a:path extrusionOk="0" h="2502" w="106">
                        <a:moveTo>
                          <a:pt x="49" y="1"/>
                        </a:moveTo>
                        <a:cubicBezTo>
                          <a:pt x="21" y="1"/>
                          <a:pt x="0" y="29"/>
                          <a:pt x="0" y="57"/>
                        </a:cubicBezTo>
                        <a:lnTo>
                          <a:pt x="0" y="2446"/>
                        </a:lnTo>
                        <a:cubicBezTo>
                          <a:pt x="0" y="2474"/>
                          <a:pt x="21" y="2502"/>
                          <a:pt x="49" y="2502"/>
                        </a:cubicBezTo>
                        <a:cubicBezTo>
                          <a:pt x="77" y="2502"/>
                          <a:pt x="105" y="2481"/>
                          <a:pt x="98" y="2446"/>
                        </a:cubicBezTo>
                        <a:lnTo>
                          <a:pt x="98" y="57"/>
                        </a:lnTo>
                        <a:cubicBezTo>
                          <a:pt x="98" y="29"/>
                          <a:pt x="77" y="1"/>
                          <a:pt x="49"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37"/>
                  <p:cNvSpPr/>
                  <p:nvPr/>
                </p:nvSpPr>
                <p:spPr>
                  <a:xfrm>
                    <a:off x="1722662" y="3007318"/>
                    <a:ext cx="28196" cy="79946"/>
                  </a:xfrm>
                  <a:custGeom>
                    <a:rect b="b" l="l" r="r" t="t"/>
                    <a:pathLst>
                      <a:path extrusionOk="0" h="1154" w="407">
                        <a:moveTo>
                          <a:pt x="8" y="1"/>
                        </a:moveTo>
                        <a:cubicBezTo>
                          <a:pt x="1" y="84"/>
                          <a:pt x="8" y="168"/>
                          <a:pt x="50" y="231"/>
                        </a:cubicBezTo>
                        <a:lnTo>
                          <a:pt x="183" y="231"/>
                        </a:lnTo>
                        <a:lnTo>
                          <a:pt x="183" y="1041"/>
                        </a:lnTo>
                        <a:cubicBezTo>
                          <a:pt x="183" y="1104"/>
                          <a:pt x="231" y="1153"/>
                          <a:pt x="294" y="1153"/>
                        </a:cubicBezTo>
                        <a:cubicBezTo>
                          <a:pt x="357" y="1153"/>
                          <a:pt x="406" y="1104"/>
                          <a:pt x="406" y="1041"/>
                        </a:cubicBezTo>
                        <a:lnTo>
                          <a:pt x="406" y="112"/>
                        </a:lnTo>
                        <a:cubicBezTo>
                          <a:pt x="406" y="57"/>
                          <a:pt x="357" y="1"/>
                          <a:pt x="294"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37"/>
                  <p:cNvSpPr/>
                  <p:nvPr/>
                </p:nvSpPr>
                <p:spPr>
                  <a:xfrm>
                    <a:off x="1597826" y="3007318"/>
                    <a:ext cx="26672" cy="79946"/>
                  </a:xfrm>
                  <a:custGeom>
                    <a:rect b="b" l="l" r="r" t="t"/>
                    <a:pathLst>
                      <a:path extrusionOk="0" h="1154" w="385">
                        <a:moveTo>
                          <a:pt x="113" y="1"/>
                        </a:moveTo>
                        <a:cubicBezTo>
                          <a:pt x="57" y="1"/>
                          <a:pt x="1" y="57"/>
                          <a:pt x="1" y="119"/>
                        </a:cubicBezTo>
                        <a:lnTo>
                          <a:pt x="1" y="1041"/>
                        </a:lnTo>
                        <a:cubicBezTo>
                          <a:pt x="1" y="1104"/>
                          <a:pt x="57" y="1153"/>
                          <a:pt x="113" y="1153"/>
                        </a:cubicBezTo>
                        <a:cubicBezTo>
                          <a:pt x="175" y="1153"/>
                          <a:pt x="231" y="1104"/>
                          <a:pt x="231" y="1041"/>
                        </a:cubicBezTo>
                        <a:lnTo>
                          <a:pt x="231" y="231"/>
                        </a:lnTo>
                        <a:lnTo>
                          <a:pt x="322" y="231"/>
                        </a:lnTo>
                        <a:lnTo>
                          <a:pt x="385" y="1"/>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37"/>
                  <p:cNvSpPr/>
                  <p:nvPr/>
                </p:nvSpPr>
                <p:spPr>
                  <a:xfrm>
                    <a:off x="1586257" y="2311008"/>
                    <a:ext cx="195085" cy="686055"/>
                  </a:xfrm>
                  <a:custGeom>
                    <a:rect b="b" l="l" r="r" t="t"/>
                    <a:pathLst>
                      <a:path extrusionOk="0" h="9903" w="2816">
                        <a:moveTo>
                          <a:pt x="1924" y="1"/>
                        </a:moveTo>
                        <a:cubicBezTo>
                          <a:pt x="1841" y="1"/>
                          <a:pt x="1758" y="15"/>
                          <a:pt x="1677" y="42"/>
                        </a:cubicBezTo>
                        <a:cubicBezTo>
                          <a:pt x="1509" y="91"/>
                          <a:pt x="1362" y="189"/>
                          <a:pt x="1257" y="328"/>
                        </a:cubicBezTo>
                        <a:cubicBezTo>
                          <a:pt x="1251" y="335"/>
                          <a:pt x="1244" y="356"/>
                          <a:pt x="1230" y="370"/>
                        </a:cubicBezTo>
                        <a:cubicBezTo>
                          <a:pt x="1195" y="426"/>
                          <a:pt x="1160" y="482"/>
                          <a:pt x="1146" y="552"/>
                        </a:cubicBezTo>
                        <a:lnTo>
                          <a:pt x="1146" y="559"/>
                        </a:lnTo>
                        <a:lnTo>
                          <a:pt x="1055" y="831"/>
                        </a:lnTo>
                        <a:lnTo>
                          <a:pt x="1034" y="922"/>
                        </a:lnTo>
                        <a:lnTo>
                          <a:pt x="1027" y="950"/>
                        </a:lnTo>
                        <a:lnTo>
                          <a:pt x="978" y="1076"/>
                        </a:lnTo>
                        <a:cubicBezTo>
                          <a:pt x="929" y="1250"/>
                          <a:pt x="866" y="1432"/>
                          <a:pt x="817" y="1607"/>
                        </a:cubicBezTo>
                        <a:cubicBezTo>
                          <a:pt x="762" y="1781"/>
                          <a:pt x="713" y="1970"/>
                          <a:pt x="657" y="2144"/>
                        </a:cubicBezTo>
                        <a:cubicBezTo>
                          <a:pt x="608" y="2326"/>
                          <a:pt x="552" y="2501"/>
                          <a:pt x="510" y="2682"/>
                        </a:cubicBezTo>
                        <a:cubicBezTo>
                          <a:pt x="475" y="2815"/>
                          <a:pt x="440" y="2941"/>
                          <a:pt x="405" y="3066"/>
                        </a:cubicBezTo>
                        <a:cubicBezTo>
                          <a:pt x="398" y="3094"/>
                          <a:pt x="384" y="3129"/>
                          <a:pt x="377" y="3164"/>
                        </a:cubicBezTo>
                        <a:cubicBezTo>
                          <a:pt x="370" y="3178"/>
                          <a:pt x="370" y="3206"/>
                          <a:pt x="363" y="3227"/>
                        </a:cubicBezTo>
                        <a:cubicBezTo>
                          <a:pt x="328" y="3374"/>
                          <a:pt x="294" y="3513"/>
                          <a:pt x="259" y="3660"/>
                        </a:cubicBezTo>
                        <a:cubicBezTo>
                          <a:pt x="259" y="3681"/>
                          <a:pt x="245" y="3695"/>
                          <a:pt x="245" y="3716"/>
                        </a:cubicBezTo>
                        <a:cubicBezTo>
                          <a:pt x="238" y="3730"/>
                          <a:pt x="238" y="3758"/>
                          <a:pt x="231" y="3772"/>
                        </a:cubicBezTo>
                        <a:cubicBezTo>
                          <a:pt x="182" y="3961"/>
                          <a:pt x="140" y="4149"/>
                          <a:pt x="105" y="4338"/>
                        </a:cubicBezTo>
                        <a:lnTo>
                          <a:pt x="56" y="4624"/>
                        </a:lnTo>
                        <a:lnTo>
                          <a:pt x="42" y="4694"/>
                        </a:lnTo>
                        <a:lnTo>
                          <a:pt x="35" y="4729"/>
                        </a:lnTo>
                        <a:lnTo>
                          <a:pt x="28" y="4778"/>
                        </a:lnTo>
                        <a:lnTo>
                          <a:pt x="28" y="4806"/>
                        </a:lnTo>
                        <a:lnTo>
                          <a:pt x="28" y="4834"/>
                        </a:lnTo>
                        <a:lnTo>
                          <a:pt x="21" y="4883"/>
                        </a:lnTo>
                        <a:cubicBezTo>
                          <a:pt x="21" y="4918"/>
                          <a:pt x="7" y="4945"/>
                          <a:pt x="7" y="4973"/>
                        </a:cubicBezTo>
                        <a:cubicBezTo>
                          <a:pt x="0" y="5099"/>
                          <a:pt x="0" y="5218"/>
                          <a:pt x="0" y="5323"/>
                        </a:cubicBezTo>
                        <a:cubicBezTo>
                          <a:pt x="0" y="5427"/>
                          <a:pt x="14" y="5532"/>
                          <a:pt x="14" y="5623"/>
                        </a:cubicBezTo>
                        <a:lnTo>
                          <a:pt x="35" y="5965"/>
                        </a:lnTo>
                        <a:cubicBezTo>
                          <a:pt x="49" y="6028"/>
                          <a:pt x="49" y="6091"/>
                          <a:pt x="56" y="6147"/>
                        </a:cubicBezTo>
                        <a:cubicBezTo>
                          <a:pt x="56" y="6175"/>
                          <a:pt x="63" y="6196"/>
                          <a:pt x="63" y="6217"/>
                        </a:cubicBezTo>
                        <a:cubicBezTo>
                          <a:pt x="119" y="6608"/>
                          <a:pt x="175" y="6978"/>
                          <a:pt x="245" y="7348"/>
                        </a:cubicBezTo>
                        <a:cubicBezTo>
                          <a:pt x="301" y="7628"/>
                          <a:pt x="349" y="7893"/>
                          <a:pt x="412" y="8166"/>
                        </a:cubicBezTo>
                        <a:cubicBezTo>
                          <a:pt x="412" y="8187"/>
                          <a:pt x="419" y="8201"/>
                          <a:pt x="419" y="8222"/>
                        </a:cubicBezTo>
                        <a:cubicBezTo>
                          <a:pt x="440" y="8298"/>
                          <a:pt x="454" y="8368"/>
                          <a:pt x="475" y="8445"/>
                        </a:cubicBezTo>
                        <a:cubicBezTo>
                          <a:pt x="517" y="8620"/>
                          <a:pt x="552" y="8787"/>
                          <a:pt x="594" y="8955"/>
                        </a:cubicBezTo>
                        <a:cubicBezTo>
                          <a:pt x="594" y="8962"/>
                          <a:pt x="608" y="8976"/>
                          <a:pt x="608" y="8990"/>
                        </a:cubicBezTo>
                        <a:lnTo>
                          <a:pt x="615" y="9004"/>
                        </a:lnTo>
                        <a:lnTo>
                          <a:pt x="678" y="9262"/>
                        </a:lnTo>
                        <a:lnTo>
                          <a:pt x="748" y="9528"/>
                        </a:lnTo>
                        <a:cubicBezTo>
                          <a:pt x="806" y="9749"/>
                          <a:pt x="1000" y="9903"/>
                          <a:pt x="1222" y="9903"/>
                        </a:cubicBezTo>
                        <a:cubicBezTo>
                          <a:pt x="1265" y="9903"/>
                          <a:pt x="1310" y="9897"/>
                          <a:pt x="1355" y="9884"/>
                        </a:cubicBezTo>
                        <a:cubicBezTo>
                          <a:pt x="1600" y="9814"/>
                          <a:pt x="1760" y="9584"/>
                          <a:pt x="1725" y="9339"/>
                        </a:cubicBezTo>
                        <a:lnTo>
                          <a:pt x="1725" y="9332"/>
                        </a:lnTo>
                        <a:lnTo>
                          <a:pt x="1691" y="9060"/>
                        </a:lnTo>
                        <a:lnTo>
                          <a:pt x="1656" y="8787"/>
                        </a:lnTo>
                        <a:cubicBezTo>
                          <a:pt x="1635" y="8676"/>
                          <a:pt x="1628" y="8564"/>
                          <a:pt x="1607" y="8459"/>
                        </a:cubicBezTo>
                        <a:cubicBezTo>
                          <a:pt x="1607" y="8431"/>
                          <a:pt x="1600" y="8403"/>
                          <a:pt x="1600" y="8375"/>
                        </a:cubicBezTo>
                        <a:cubicBezTo>
                          <a:pt x="1593" y="8333"/>
                          <a:pt x="1593" y="8291"/>
                          <a:pt x="1586" y="8256"/>
                        </a:cubicBezTo>
                        <a:cubicBezTo>
                          <a:pt x="1572" y="8159"/>
                          <a:pt x="1558" y="8075"/>
                          <a:pt x="1551" y="7977"/>
                        </a:cubicBezTo>
                        <a:cubicBezTo>
                          <a:pt x="1551" y="7949"/>
                          <a:pt x="1537" y="7935"/>
                          <a:pt x="1537" y="7907"/>
                        </a:cubicBezTo>
                        <a:lnTo>
                          <a:pt x="1460" y="7174"/>
                        </a:lnTo>
                        <a:cubicBezTo>
                          <a:pt x="1425" y="6817"/>
                          <a:pt x="1390" y="6454"/>
                          <a:pt x="1376" y="6105"/>
                        </a:cubicBezTo>
                        <a:cubicBezTo>
                          <a:pt x="1362" y="5930"/>
                          <a:pt x="1355" y="5756"/>
                          <a:pt x="1355" y="5588"/>
                        </a:cubicBezTo>
                        <a:lnTo>
                          <a:pt x="1355" y="5581"/>
                        </a:lnTo>
                        <a:lnTo>
                          <a:pt x="1355" y="5532"/>
                        </a:lnTo>
                        <a:cubicBezTo>
                          <a:pt x="1355" y="5469"/>
                          <a:pt x="1355" y="5406"/>
                          <a:pt x="1362" y="5351"/>
                        </a:cubicBezTo>
                        <a:cubicBezTo>
                          <a:pt x="1369" y="5267"/>
                          <a:pt x="1369" y="5197"/>
                          <a:pt x="1383" y="5127"/>
                        </a:cubicBezTo>
                        <a:lnTo>
                          <a:pt x="1390" y="5085"/>
                        </a:lnTo>
                        <a:lnTo>
                          <a:pt x="1390" y="5071"/>
                        </a:lnTo>
                        <a:lnTo>
                          <a:pt x="1390" y="5057"/>
                        </a:lnTo>
                        <a:lnTo>
                          <a:pt x="1390" y="5050"/>
                        </a:lnTo>
                        <a:lnTo>
                          <a:pt x="1418" y="4945"/>
                        </a:lnTo>
                        <a:cubicBezTo>
                          <a:pt x="1432" y="4862"/>
                          <a:pt x="1460" y="4778"/>
                          <a:pt x="1488" y="4694"/>
                        </a:cubicBezTo>
                        <a:cubicBezTo>
                          <a:pt x="1537" y="4526"/>
                          <a:pt x="1579" y="4352"/>
                          <a:pt x="1642" y="4184"/>
                        </a:cubicBezTo>
                        <a:cubicBezTo>
                          <a:pt x="1698" y="4009"/>
                          <a:pt x="1746" y="3849"/>
                          <a:pt x="1809" y="3674"/>
                        </a:cubicBezTo>
                        <a:cubicBezTo>
                          <a:pt x="1858" y="3500"/>
                          <a:pt x="1921" y="3332"/>
                          <a:pt x="1984" y="3157"/>
                        </a:cubicBezTo>
                        <a:lnTo>
                          <a:pt x="2089" y="2843"/>
                        </a:lnTo>
                        <a:cubicBezTo>
                          <a:pt x="2117" y="2773"/>
                          <a:pt x="2131" y="2710"/>
                          <a:pt x="2159" y="2640"/>
                        </a:cubicBezTo>
                        <a:cubicBezTo>
                          <a:pt x="2221" y="2466"/>
                          <a:pt x="2277" y="2298"/>
                          <a:pt x="2333" y="2123"/>
                        </a:cubicBezTo>
                        <a:lnTo>
                          <a:pt x="2689" y="1097"/>
                        </a:lnTo>
                        <a:lnTo>
                          <a:pt x="2689" y="1090"/>
                        </a:lnTo>
                        <a:cubicBezTo>
                          <a:pt x="2815" y="726"/>
                          <a:pt x="2675" y="335"/>
                          <a:pt x="2368" y="133"/>
                        </a:cubicBezTo>
                        <a:lnTo>
                          <a:pt x="2312" y="112"/>
                        </a:lnTo>
                        <a:cubicBezTo>
                          <a:pt x="2270" y="84"/>
                          <a:pt x="2228" y="63"/>
                          <a:pt x="2187" y="49"/>
                        </a:cubicBezTo>
                        <a:cubicBezTo>
                          <a:pt x="2100" y="16"/>
                          <a:pt x="2012" y="1"/>
                          <a:pt x="1924"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37"/>
                  <p:cNvSpPr/>
                  <p:nvPr/>
                </p:nvSpPr>
                <p:spPr>
                  <a:xfrm>
                    <a:off x="1612859" y="2372943"/>
                    <a:ext cx="84726" cy="157814"/>
                  </a:xfrm>
                  <a:custGeom>
                    <a:rect b="b" l="l" r="r" t="t"/>
                    <a:pathLst>
                      <a:path extrusionOk="0" h="2278" w="1223">
                        <a:moveTo>
                          <a:pt x="657" y="0"/>
                        </a:moveTo>
                        <a:lnTo>
                          <a:pt x="643" y="56"/>
                        </a:lnTo>
                        <a:cubicBezTo>
                          <a:pt x="685" y="63"/>
                          <a:pt x="727" y="70"/>
                          <a:pt x="769" y="91"/>
                        </a:cubicBezTo>
                        <a:lnTo>
                          <a:pt x="776" y="91"/>
                        </a:lnTo>
                        <a:cubicBezTo>
                          <a:pt x="832" y="105"/>
                          <a:pt x="887" y="133"/>
                          <a:pt x="936" y="168"/>
                        </a:cubicBezTo>
                        <a:cubicBezTo>
                          <a:pt x="1160" y="321"/>
                          <a:pt x="1195" y="587"/>
                          <a:pt x="1125" y="824"/>
                        </a:cubicBezTo>
                        <a:cubicBezTo>
                          <a:pt x="1125" y="831"/>
                          <a:pt x="1118" y="838"/>
                          <a:pt x="1118" y="845"/>
                        </a:cubicBezTo>
                        <a:cubicBezTo>
                          <a:pt x="1111" y="880"/>
                          <a:pt x="1097" y="929"/>
                          <a:pt x="1076" y="964"/>
                        </a:cubicBezTo>
                        <a:cubicBezTo>
                          <a:pt x="950" y="1215"/>
                          <a:pt x="748" y="1432"/>
                          <a:pt x="552" y="1642"/>
                        </a:cubicBezTo>
                        <a:cubicBezTo>
                          <a:pt x="385" y="1823"/>
                          <a:pt x="210" y="2012"/>
                          <a:pt x="28" y="2186"/>
                        </a:cubicBezTo>
                        <a:cubicBezTo>
                          <a:pt x="21" y="2221"/>
                          <a:pt x="14" y="2242"/>
                          <a:pt x="0" y="2277"/>
                        </a:cubicBezTo>
                        <a:cubicBezTo>
                          <a:pt x="189" y="2110"/>
                          <a:pt x="364" y="1935"/>
                          <a:pt x="524" y="1753"/>
                        </a:cubicBezTo>
                        <a:cubicBezTo>
                          <a:pt x="699" y="1572"/>
                          <a:pt x="867" y="1369"/>
                          <a:pt x="1013" y="1160"/>
                        </a:cubicBezTo>
                        <a:cubicBezTo>
                          <a:pt x="1069" y="1083"/>
                          <a:pt x="1118" y="999"/>
                          <a:pt x="1153" y="908"/>
                        </a:cubicBezTo>
                        <a:cubicBezTo>
                          <a:pt x="1153" y="901"/>
                          <a:pt x="1160" y="887"/>
                          <a:pt x="1160" y="880"/>
                        </a:cubicBezTo>
                        <a:cubicBezTo>
                          <a:pt x="1209" y="761"/>
                          <a:pt x="1223" y="636"/>
                          <a:pt x="1209" y="510"/>
                        </a:cubicBezTo>
                        <a:cubicBezTo>
                          <a:pt x="1181" y="300"/>
                          <a:pt x="1041" y="140"/>
                          <a:pt x="846" y="56"/>
                        </a:cubicBezTo>
                        <a:cubicBezTo>
                          <a:pt x="825" y="42"/>
                          <a:pt x="804" y="35"/>
                          <a:pt x="776" y="28"/>
                        </a:cubicBezTo>
                        <a:lnTo>
                          <a:pt x="769" y="28"/>
                        </a:lnTo>
                        <a:cubicBezTo>
                          <a:pt x="734" y="21"/>
                          <a:pt x="699" y="7"/>
                          <a:pt x="657"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37"/>
                  <p:cNvSpPr/>
                  <p:nvPr/>
                </p:nvSpPr>
                <p:spPr>
                  <a:xfrm>
                    <a:off x="1684491" y="2463696"/>
                    <a:ext cx="63181" cy="154142"/>
                  </a:xfrm>
                  <a:custGeom>
                    <a:rect b="b" l="l" r="r" t="t"/>
                    <a:pathLst>
                      <a:path extrusionOk="0" h="2225" w="912">
                        <a:moveTo>
                          <a:pt x="874" y="1"/>
                        </a:moveTo>
                        <a:cubicBezTo>
                          <a:pt x="872" y="1"/>
                          <a:pt x="869" y="2"/>
                          <a:pt x="866" y="3"/>
                        </a:cubicBezTo>
                        <a:lnTo>
                          <a:pt x="734" y="108"/>
                        </a:lnTo>
                        <a:cubicBezTo>
                          <a:pt x="664" y="164"/>
                          <a:pt x="601" y="234"/>
                          <a:pt x="538" y="304"/>
                        </a:cubicBezTo>
                        <a:cubicBezTo>
                          <a:pt x="112" y="841"/>
                          <a:pt x="0" y="1561"/>
                          <a:pt x="147" y="2225"/>
                        </a:cubicBezTo>
                        <a:lnTo>
                          <a:pt x="175" y="2120"/>
                        </a:lnTo>
                        <a:cubicBezTo>
                          <a:pt x="133" y="1903"/>
                          <a:pt x="119" y="1673"/>
                          <a:pt x="140" y="1449"/>
                        </a:cubicBezTo>
                        <a:cubicBezTo>
                          <a:pt x="182" y="1065"/>
                          <a:pt x="321" y="674"/>
                          <a:pt x="566" y="366"/>
                        </a:cubicBezTo>
                        <a:cubicBezTo>
                          <a:pt x="608" y="318"/>
                          <a:pt x="657" y="262"/>
                          <a:pt x="706" y="213"/>
                        </a:cubicBezTo>
                        <a:lnTo>
                          <a:pt x="887" y="52"/>
                        </a:lnTo>
                        <a:cubicBezTo>
                          <a:pt x="912" y="40"/>
                          <a:pt x="893" y="1"/>
                          <a:pt x="874"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37"/>
                  <p:cNvSpPr/>
                  <p:nvPr/>
                </p:nvSpPr>
                <p:spPr>
                  <a:xfrm>
                    <a:off x="1739080" y="2403425"/>
                    <a:ext cx="29166" cy="77937"/>
                  </a:xfrm>
                  <a:custGeom>
                    <a:rect b="b" l="l" r="r" t="t"/>
                    <a:pathLst>
                      <a:path extrusionOk="0" h="1125" w="421">
                        <a:moveTo>
                          <a:pt x="374" y="0"/>
                        </a:moveTo>
                        <a:cubicBezTo>
                          <a:pt x="360" y="0"/>
                          <a:pt x="347" y="6"/>
                          <a:pt x="337" y="21"/>
                        </a:cubicBezTo>
                        <a:cubicBezTo>
                          <a:pt x="218" y="370"/>
                          <a:pt x="99" y="734"/>
                          <a:pt x="8" y="1090"/>
                        </a:cubicBezTo>
                        <a:cubicBezTo>
                          <a:pt x="1" y="1112"/>
                          <a:pt x="18" y="1125"/>
                          <a:pt x="37" y="1125"/>
                        </a:cubicBezTo>
                        <a:cubicBezTo>
                          <a:pt x="54" y="1125"/>
                          <a:pt x="72" y="1116"/>
                          <a:pt x="78" y="1097"/>
                        </a:cubicBezTo>
                        <a:cubicBezTo>
                          <a:pt x="169" y="748"/>
                          <a:pt x="288" y="391"/>
                          <a:pt x="407" y="49"/>
                        </a:cubicBezTo>
                        <a:cubicBezTo>
                          <a:pt x="420" y="22"/>
                          <a:pt x="398" y="0"/>
                          <a:pt x="374"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37"/>
                  <p:cNvSpPr/>
                  <p:nvPr/>
                </p:nvSpPr>
                <p:spPr>
                  <a:xfrm>
                    <a:off x="1589651" y="2566019"/>
                    <a:ext cx="61518" cy="171808"/>
                  </a:xfrm>
                  <a:custGeom>
                    <a:rect b="b" l="l" r="r" t="t"/>
                    <a:pathLst>
                      <a:path extrusionOk="0" h="2480" w="888">
                        <a:moveTo>
                          <a:pt x="217" y="0"/>
                        </a:moveTo>
                        <a:cubicBezTo>
                          <a:pt x="217" y="14"/>
                          <a:pt x="210" y="35"/>
                          <a:pt x="210" y="49"/>
                        </a:cubicBezTo>
                        <a:cubicBezTo>
                          <a:pt x="440" y="77"/>
                          <a:pt x="685" y="161"/>
                          <a:pt x="747" y="405"/>
                        </a:cubicBezTo>
                        <a:cubicBezTo>
                          <a:pt x="782" y="580"/>
                          <a:pt x="685" y="748"/>
                          <a:pt x="601" y="887"/>
                        </a:cubicBezTo>
                        <a:cubicBezTo>
                          <a:pt x="524" y="1020"/>
                          <a:pt x="433" y="1153"/>
                          <a:pt x="363" y="1292"/>
                        </a:cubicBezTo>
                        <a:cubicBezTo>
                          <a:pt x="196" y="1607"/>
                          <a:pt x="70" y="1942"/>
                          <a:pt x="0" y="2291"/>
                        </a:cubicBezTo>
                        <a:cubicBezTo>
                          <a:pt x="7" y="2354"/>
                          <a:pt x="7" y="2417"/>
                          <a:pt x="14" y="2480"/>
                        </a:cubicBezTo>
                        <a:cubicBezTo>
                          <a:pt x="42" y="2319"/>
                          <a:pt x="77" y="2166"/>
                          <a:pt x="119" y="2005"/>
                        </a:cubicBezTo>
                        <a:cubicBezTo>
                          <a:pt x="217" y="1691"/>
                          <a:pt x="356" y="1383"/>
                          <a:pt x="531" y="1097"/>
                        </a:cubicBezTo>
                        <a:cubicBezTo>
                          <a:pt x="664" y="873"/>
                          <a:pt x="887" y="601"/>
                          <a:pt x="768" y="321"/>
                        </a:cubicBezTo>
                        <a:cubicBezTo>
                          <a:pt x="671" y="105"/>
                          <a:pt x="440" y="21"/>
                          <a:pt x="217"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37"/>
                  <p:cNvSpPr/>
                  <p:nvPr/>
                </p:nvSpPr>
                <p:spPr>
                  <a:xfrm>
                    <a:off x="1641886" y="2692797"/>
                    <a:ext cx="51820" cy="170423"/>
                  </a:xfrm>
                  <a:custGeom>
                    <a:rect b="b" l="l" r="r" t="t"/>
                    <a:pathLst>
                      <a:path extrusionOk="0" h="2460" w="748">
                        <a:moveTo>
                          <a:pt x="552" y="0"/>
                        </a:moveTo>
                        <a:cubicBezTo>
                          <a:pt x="140" y="189"/>
                          <a:pt x="21" y="685"/>
                          <a:pt x="63" y="1104"/>
                        </a:cubicBezTo>
                        <a:cubicBezTo>
                          <a:pt x="119" y="1565"/>
                          <a:pt x="273" y="2089"/>
                          <a:pt x="643" y="2389"/>
                        </a:cubicBezTo>
                        <a:cubicBezTo>
                          <a:pt x="678" y="2410"/>
                          <a:pt x="706" y="2438"/>
                          <a:pt x="748" y="2459"/>
                        </a:cubicBezTo>
                        <a:cubicBezTo>
                          <a:pt x="748" y="2431"/>
                          <a:pt x="734" y="2410"/>
                          <a:pt x="734" y="2389"/>
                        </a:cubicBezTo>
                        <a:cubicBezTo>
                          <a:pt x="468" y="2187"/>
                          <a:pt x="280" y="1851"/>
                          <a:pt x="196" y="1530"/>
                        </a:cubicBezTo>
                        <a:cubicBezTo>
                          <a:pt x="63" y="1048"/>
                          <a:pt x="0" y="308"/>
                          <a:pt x="552" y="63"/>
                        </a:cubicBezTo>
                        <a:cubicBezTo>
                          <a:pt x="552" y="63"/>
                          <a:pt x="559" y="63"/>
                          <a:pt x="559" y="56"/>
                        </a:cubicBezTo>
                        <a:lnTo>
                          <a:pt x="559" y="0"/>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37"/>
                  <p:cNvSpPr/>
                  <p:nvPr/>
                </p:nvSpPr>
                <p:spPr>
                  <a:xfrm>
                    <a:off x="1615284" y="2871326"/>
                    <a:ext cx="82302" cy="26256"/>
                  </a:xfrm>
                  <a:custGeom>
                    <a:rect b="b" l="l" r="r" t="t"/>
                    <a:pathLst>
                      <a:path extrusionOk="0" h="379" w="1188">
                        <a:moveTo>
                          <a:pt x="423" y="1"/>
                        </a:moveTo>
                        <a:cubicBezTo>
                          <a:pt x="279" y="1"/>
                          <a:pt x="136" y="28"/>
                          <a:pt x="0" y="78"/>
                        </a:cubicBezTo>
                        <a:cubicBezTo>
                          <a:pt x="0" y="99"/>
                          <a:pt x="14" y="113"/>
                          <a:pt x="14" y="134"/>
                        </a:cubicBezTo>
                        <a:cubicBezTo>
                          <a:pt x="142" y="80"/>
                          <a:pt x="280" y="53"/>
                          <a:pt x="417" y="53"/>
                        </a:cubicBezTo>
                        <a:cubicBezTo>
                          <a:pt x="512" y="53"/>
                          <a:pt x="607" y="66"/>
                          <a:pt x="699" y="92"/>
                        </a:cubicBezTo>
                        <a:cubicBezTo>
                          <a:pt x="887" y="141"/>
                          <a:pt x="1048" y="238"/>
                          <a:pt x="1188" y="378"/>
                        </a:cubicBezTo>
                        <a:cubicBezTo>
                          <a:pt x="1188" y="350"/>
                          <a:pt x="1181" y="322"/>
                          <a:pt x="1181" y="294"/>
                        </a:cubicBezTo>
                        <a:cubicBezTo>
                          <a:pt x="1048" y="175"/>
                          <a:pt x="894" y="85"/>
                          <a:pt x="720" y="43"/>
                        </a:cubicBezTo>
                        <a:cubicBezTo>
                          <a:pt x="622" y="14"/>
                          <a:pt x="522" y="1"/>
                          <a:pt x="423"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37"/>
                  <p:cNvSpPr/>
                  <p:nvPr/>
                </p:nvSpPr>
                <p:spPr>
                  <a:xfrm>
                    <a:off x="1628307" y="2931805"/>
                    <a:ext cx="62488" cy="62073"/>
                  </a:xfrm>
                  <a:custGeom>
                    <a:rect b="b" l="l" r="r" t="t"/>
                    <a:pathLst>
                      <a:path extrusionOk="0" h="896" w="902">
                        <a:moveTo>
                          <a:pt x="1" y="1"/>
                        </a:moveTo>
                        <a:cubicBezTo>
                          <a:pt x="1" y="8"/>
                          <a:pt x="8" y="29"/>
                          <a:pt x="8" y="36"/>
                        </a:cubicBezTo>
                        <a:lnTo>
                          <a:pt x="15" y="57"/>
                        </a:lnTo>
                        <a:cubicBezTo>
                          <a:pt x="141" y="71"/>
                          <a:pt x="259" y="113"/>
                          <a:pt x="371" y="183"/>
                        </a:cubicBezTo>
                        <a:cubicBezTo>
                          <a:pt x="630" y="343"/>
                          <a:pt x="811" y="602"/>
                          <a:pt x="860" y="895"/>
                        </a:cubicBezTo>
                        <a:cubicBezTo>
                          <a:pt x="881" y="881"/>
                          <a:pt x="895" y="874"/>
                          <a:pt x="902" y="867"/>
                        </a:cubicBezTo>
                        <a:cubicBezTo>
                          <a:pt x="846" y="567"/>
                          <a:pt x="664" y="301"/>
                          <a:pt x="399" y="141"/>
                        </a:cubicBezTo>
                        <a:cubicBezTo>
                          <a:pt x="266" y="64"/>
                          <a:pt x="141" y="22"/>
                          <a:pt x="1"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37"/>
                  <p:cNvSpPr/>
                  <p:nvPr/>
                </p:nvSpPr>
                <p:spPr>
                  <a:xfrm>
                    <a:off x="1672852" y="2295005"/>
                    <a:ext cx="79461" cy="58747"/>
                  </a:xfrm>
                  <a:custGeom>
                    <a:rect b="b" l="l" r="r" t="t"/>
                    <a:pathLst>
                      <a:path extrusionOk="0" h="848" w="1147">
                        <a:moveTo>
                          <a:pt x="1055" y="0"/>
                        </a:moveTo>
                        <a:cubicBezTo>
                          <a:pt x="1048" y="7"/>
                          <a:pt x="1041" y="7"/>
                          <a:pt x="1020" y="14"/>
                        </a:cubicBezTo>
                        <a:lnTo>
                          <a:pt x="1013" y="14"/>
                        </a:lnTo>
                        <a:cubicBezTo>
                          <a:pt x="1055" y="112"/>
                          <a:pt x="1083" y="210"/>
                          <a:pt x="1083" y="315"/>
                        </a:cubicBezTo>
                        <a:cubicBezTo>
                          <a:pt x="1083" y="343"/>
                          <a:pt x="1083" y="364"/>
                          <a:pt x="1076" y="392"/>
                        </a:cubicBezTo>
                        <a:lnTo>
                          <a:pt x="1076" y="420"/>
                        </a:lnTo>
                        <a:cubicBezTo>
                          <a:pt x="1027" y="643"/>
                          <a:pt x="832" y="783"/>
                          <a:pt x="601" y="797"/>
                        </a:cubicBezTo>
                        <a:cubicBezTo>
                          <a:pt x="587" y="798"/>
                          <a:pt x="574" y="798"/>
                          <a:pt x="560" y="798"/>
                        </a:cubicBezTo>
                        <a:cubicBezTo>
                          <a:pt x="362" y="798"/>
                          <a:pt x="193" y="704"/>
                          <a:pt x="49" y="566"/>
                        </a:cubicBezTo>
                        <a:lnTo>
                          <a:pt x="28" y="538"/>
                        </a:lnTo>
                        <a:cubicBezTo>
                          <a:pt x="21" y="559"/>
                          <a:pt x="7" y="566"/>
                          <a:pt x="1" y="587"/>
                        </a:cubicBezTo>
                        <a:lnTo>
                          <a:pt x="28" y="608"/>
                        </a:lnTo>
                        <a:cubicBezTo>
                          <a:pt x="177" y="751"/>
                          <a:pt x="351" y="848"/>
                          <a:pt x="563" y="848"/>
                        </a:cubicBezTo>
                        <a:cubicBezTo>
                          <a:pt x="600" y="848"/>
                          <a:pt x="638" y="845"/>
                          <a:pt x="678" y="839"/>
                        </a:cubicBezTo>
                        <a:cubicBezTo>
                          <a:pt x="881" y="804"/>
                          <a:pt x="1069" y="664"/>
                          <a:pt x="1118" y="461"/>
                        </a:cubicBezTo>
                        <a:cubicBezTo>
                          <a:pt x="1118" y="454"/>
                          <a:pt x="1125" y="440"/>
                          <a:pt x="1125" y="433"/>
                        </a:cubicBezTo>
                        <a:cubicBezTo>
                          <a:pt x="1132" y="413"/>
                          <a:pt x="1132" y="378"/>
                          <a:pt x="1132" y="350"/>
                        </a:cubicBezTo>
                        <a:cubicBezTo>
                          <a:pt x="1146" y="224"/>
                          <a:pt x="1111" y="112"/>
                          <a:pt x="1055"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37"/>
                  <p:cNvSpPr/>
                  <p:nvPr/>
                </p:nvSpPr>
                <p:spPr>
                  <a:xfrm>
                    <a:off x="1640431" y="2661830"/>
                    <a:ext cx="42398" cy="16834"/>
                  </a:xfrm>
                  <a:custGeom>
                    <a:rect b="b" l="l" r="r" t="t"/>
                    <a:pathLst>
                      <a:path extrusionOk="0" h="243" w="612">
                        <a:moveTo>
                          <a:pt x="35" y="0"/>
                        </a:moveTo>
                        <a:cubicBezTo>
                          <a:pt x="0" y="7"/>
                          <a:pt x="0" y="56"/>
                          <a:pt x="35" y="56"/>
                        </a:cubicBezTo>
                        <a:cubicBezTo>
                          <a:pt x="224" y="63"/>
                          <a:pt x="406" y="133"/>
                          <a:pt x="566" y="238"/>
                        </a:cubicBezTo>
                        <a:cubicBezTo>
                          <a:pt x="571" y="241"/>
                          <a:pt x="576" y="243"/>
                          <a:pt x="580" y="243"/>
                        </a:cubicBezTo>
                        <a:cubicBezTo>
                          <a:pt x="600" y="243"/>
                          <a:pt x="612" y="207"/>
                          <a:pt x="594" y="196"/>
                        </a:cubicBezTo>
                        <a:cubicBezTo>
                          <a:pt x="427" y="84"/>
                          <a:pt x="231" y="14"/>
                          <a:pt x="35"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37"/>
                  <p:cNvSpPr/>
                  <p:nvPr/>
                </p:nvSpPr>
                <p:spPr>
                  <a:xfrm>
                    <a:off x="1653178" y="2652478"/>
                    <a:ext cx="19952" cy="18913"/>
                  </a:xfrm>
                  <a:custGeom>
                    <a:rect b="b" l="l" r="r" t="t"/>
                    <a:pathLst>
                      <a:path extrusionOk="0" h="273" w="288">
                        <a:moveTo>
                          <a:pt x="37" y="0"/>
                        </a:moveTo>
                        <a:cubicBezTo>
                          <a:pt x="15" y="0"/>
                          <a:pt x="1" y="39"/>
                          <a:pt x="19" y="51"/>
                        </a:cubicBezTo>
                        <a:cubicBezTo>
                          <a:pt x="103" y="114"/>
                          <a:pt x="173" y="184"/>
                          <a:pt x="236" y="261"/>
                        </a:cubicBezTo>
                        <a:cubicBezTo>
                          <a:pt x="240" y="269"/>
                          <a:pt x="246" y="273"/>
                          <a:pt x="253" y="273"/>
                        </a:cubicBezTo>
                        <a:cubicBezTo>
                          <a:pt x="269" y="273"/>
                          <a:pt x="287" y="253"/>
                          <a:pt x="278" y="233"/>
                        </a:cubicBezTo>
                        <a:cubicBezTo>
                          <a:pt x="215" y="149"/>
                          <a:pt x="138" y="72"/>
                          <a:pt x="47" y="2"/>
                        </a:cubicBezTo>
                        <a:cubicBezTo>
                          <a:pt x="44" y="1"/>
                          <a:pt x="40" y="0"/>
                          <a:pt x="37"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37"/>
                  <p:cNvSpPr/>
                  <p:nvPr/>
                </p:nvSpPr>
                <p:spPr>
                  <a:xfrm>
                    <a:off x="1614799" y="2950718"/>
                    <a:ext cx="109389" cy="122344"/>
                  </a:xfrm>
                  <a:custGeom>
                    <a:rect b="b" l="l" r="r" t="t"/>
                    <a:pathLst>
                      <a:path extrusionOk="0" h="1766" w="1579">
                        <a:moveTo>
                          <a:pt x="1079" y="0"/>
                        </a:moveTo>
                        <a:cubicBezTo>
                          <a:pt x="753" y="0"/>
                          <a:pt x="287" y="133"/>
                          <a:pt x="287" y="133"/>
                        </a:cubicBezTo>
                        <a:cubicBezTo>
                          <a:pt x="287" y="133"/>
                          <a:pt x="21" y="908"/>
                          <a:pt x="7" y="1090"/>
                        </a:cubicBezTo>
                        <a:cubicBezTo>
                          <a:pt x="0" y="1272"/>
                          <a:pt x="210" y="1621"/>
                          <a:pt x="287" y="1691"/>
                        </a:cubicBezTo>
                        <a:cubicBezTo>
                          <a:pt x="306" y="1707"/>
                          <a:pt x="325" y="1713"/>
                          <a:pt x="344" y="1713"/>
                        </a:cubicBezTo>
                        <a:cubicBezTo>
                          <a:pt x="407" y="1713"/>
                          <a:pt x="461" y="1642"/>
                          <a:pt x="461" y="1642"/>
                        </a:cubicBezTo>
                        <a:cubicBezTo>
                          <a:pt x="461" y="1642"/>
                          <a:pt x="575" y="1756"/>
                          <a:pt x="664" y="1756"/>
                        </a:cubicBezTo>
                        <a:cubicBezTo>
                          <a:pt x="671" y="1756"/>
                          <a:pt x="678" y="1755"/>
                          <a:pt x="685" y="1754"/>
                        </a:cubicBezTo>
                        <a:cubicBezTo>
                          <a:pt x="769" y="1740"/>
                          <a:pt x="762" y="1621"/>
                          <a:pt x="762" y="1621"/>
                        </a:cubicBezTo>
                        <a:lnTo>
                          <a:pt x="762" y="1621"/>
                        </a:lnTo>
                        <a:cubicBezTo>
                          <a:pt x="762" y="1621"/>
                          <a:pt x="896" y="1756"/>
                          <a:pt x="994" y="1756"/>
                        </a:cubicBezTo>
                        <a:cubicBezTo>
                          <a:pt x="1000" y="1756"/>
                          <a:pt x="1007" y="1755"/>
                          <a:pt x="1013" y="1754"/>
                        </a:cubicBezTo>
                        <a:cubicBezTo>
                          <a:pt x="1118" y="1740"/>
                          <a:pt x="1090" y="1614"/>
                          <a:pt x="1090" y="1614"/>
                        </a:cubicBezTo>
                        <a:lnTo>
                          <a:pt x="1090" y="1614"/>
                        </a:lnTo>
                        <a:cubicBezTo>
                          <a:pt x="1090" y="1614"/>
                          <a:pt x="1169" y="1766"/>
                          <a:pt x="1267" y="1766"/>
                        </a:cubicBezTo>
                        <a:cubicBezTo>
                          <a:pt x="1282" y="1766"/>
                          <a:pt x="1298" y="1762"/>
                          <a:pt x="1313" y="1754"/>
                        </a:cubicBezTo>
                        <a:cubicBezTo>
                          <a:pt x="1425" y="1691"/>
                          <a:pt x="1537" y="1460"/>
                          <a:pt x="1565" y="1293"/>
                        </a:cubicBezTo>
                        <a:cubicBezTo>
                          <a:pt x="1579" y="1125"/>
                          <a:pt x="1565" y="797"/>
                          <a:pt x="1565" y="797"/>
                        </a:cubicBezTo>
                        <a:cubicBezTo>
                          <a:pt x="1565" y="797"/>
                          <a:pt x="1558" y="217"/>
                          <a:pt x="1327" y="49"/>
                        </a:cubicBezTo>
                        <a:cubicBezTo>
                          <a:pt x="1272" y="14"/>
                          <a:pt x="1182" y="0"/>
                          <a:pt x="1079"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37"/>
                  <p:cNvSpPr/>
                  <p:nvPr/>
                </p:nvSpPr>
                <p:spPr>
                  <a:xfrm>
                    <a:off x="2285463" y="2468407"/>
                    <a:ext cx="66368" cy="94910"/>
                  </a:xfrm>
                  <a:custGeom>
                    <a:rect b="b" l="l" r="r" t="t"/>
                    <a:pathLst>
                      <a:path extrusionOk="0" h="1370" w="958">
                        <a:moveTo>
                          <a:pt x="413" y="1"/>
                        </a:moveTo>
                        <a:cubicBezTo>
                          <a:pt x="353" y="1"/>
                          <a:pt x="285" y="19"/>
                          <a:pt x="210" y="61"/>
                        </a:cubicBezTo>
                        <a:cubicBezTo>
                          <a:pt x="210" y="61"/>
                          <a:pt x="1" y="389"/>
                          <a:pt x="71" y="718"/>
                        </a:cubicBezTo>
                        <a:cubicBezTo>
                          <a:pt x="140" y="1053"/>
                          <a:pt x="161" y="1332"/>
                          <a:pt x="490" y="1367"/>
                        </a:cubicBezTo>
                        <a:cubicBezTo>
                          <a:pt x="508" y="1369"/>
                          <a:pt x="525" y="1370"/>
                          <a:pt x="542" y="1370"/>
                        </a:cubicBezTo>
                        <a:cubicBezTo>
                          <a:pt x="839" y="1370"/>
                          <a:pt x="958" y="1095"/>
                          <a:pt x="958" y="1095"/>
                        </a:cubicBezTo>
                        <a:cubicBezTo>
                          <a:pt x="958" y="1095"/>
                          <a:pt x="881" y="1"/>
                          <a:pt x="413"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37"/>
                  <p:cNvSpPr/>
                  <p:nvPr/>
                </p:nvSpPr>
                <p:spPr>
                  <a:xfrm>
                    <a:off x="2292252" y="1973626"/>
                    <a:ext cx="164603" cy="2328278"/>
                  </a:xfrm>
                  <a:custGeom>
                    <a:rect b="b" l="l" r="r" t="t"/>
                    <a:pathLst>
                      <a:path extrusionOk="0" h="33608" w="2376">
                        <a:moveTo>
                          <a:pt x="153" y="1"/>
                        </a:moveTo>
                        <a:cubicBezTo>
                          <a:pt x="149" y="1"/>
                          <a:pt x="145" y="1"/>
                          <a:pt x="140" y="1"/>
                        </a:cubicBezTo>
                        <a:cubicBezTo>
                          <a:pt x="63" y="1"/>
                          <a:pt x="1" y="71"/>
                          <a:pt x="8" y="148"/>
                        </a:cubicBezTo>
                        <a:lnTo>
                          <a:pt x="2089" y="33481"/>
                        </a:lnTo>
                        <a:cubicBezTo>
                          <a:pt x="2089" y="33551"/>
                          <a:pt x="2152" y="33607"/>
                          <a:pt x="2229" y="33607"/>
                        </a:cubicBezTo>
                        <a:lnTo>
                          <a:pt x="2236" y="33607"/>
                        </a:lnTo>
                        <a:cubicBezTo>
                          <a:pt x="2313" y="33607"/>
                          <a:pt x="2376" y="33537"/>
                          <a:pt x="2369" y="33460"/>
                        </a:cubicBezTo>
                        <a:lnTo>
                          <a:pt x="287" y="134"/>
                        </a:lnTo>
                        <a:cubicBezTo>
                          <a:pt x="287" y="55"/>
                          <a:pt x="225" y="1"/>
                          <a:pt x="153"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37"/>
                  <p:cNvSpPr/>
                  <p:nvPr/>
                </p:nvSpPr>
                <p:spPr>
                  <a:xfrm>
                    <a:off x="2490175" y="2029326"/>
                    <a:ext cx="344171" cy="242125"/>
                  </a:xfrm>
                  <a:custGeom>
                    <a:rect b="b" l="l" r="r" t="t"/>
                    <a:pathLst>
                      <a:path extrusionOk="0" h="3495" w="4968">
                        <a:moveTo>
                          <a:pt x="1" y="1"/>
                        </a:moveTo>
                        <a:lnTo>
                          <a:pt x="8" y="3493"/>
                        </a:lnTo>
                        <a:cubicBezTo>
                          <a:pt x="48" y="3494"/>
                          <a:pt x="88" y="3495"/>
                          <a:pt x="128" y="3495"/>
                        </a:cubicBezTo>
                        <a:cubicBezTo>
                          <a:pt x="2903" y="3495"/>
                          <a:pt x="4967" y="909"/>
                          <a:pt x="4967" y="909"/>
                        </a:cubicBezTo>
                        <a:lnTo>
                          <a:pt x="4967" y="909"/>
                        </a:lnTo>
                        <a:cubicBezTo>
                          <a:pt x="4738" y="922"/>
                          <a:pt x="4515" y="928"/>
                          <a:pt x="4299" y="928"/>
                        </a:cubicBezTo>
                        <a:cubicBezTo>
                          <a:pt x="1622" y="928"/>
                          <a:pt x="1" y="1"/>
                          <a:pt x="1"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37"/>
                  <p:cNvSpPr/>
                  <p:nvPr/>
                </p:nvSpPr>
                <p:spPr>
                  <a:xfrm>
                    <a:off x="2490175" y="2208339"/>
                    <a:ext cx="58609" cy="63527"/>
                  </a:xfrm>
                  <a:custGeom>
                    <a:rect b="b" l="l" r="r" t="t"/>
                    <a:pathLst>
                      <a:path extrusionOk="0" h="917" w="846">
                        <a:moveTo>
                          <a:pt x="106" y="1"/>
                        </a:moveTo>
                        <a:cubicBezTo>
                          <a:pt x="72" y="1"/>
                          <a:pt x="36" y="3"/>
                          <a:pt x="1" y="8"/>
                        </a:cubicBezTo>
                        <a:lnTo>
                          <a:pt x="14" y="916"/>
                        </a:lnTo>
                        <a:cubicBezTo>
                          <a:pt x="14" y="916"/>
                          <a:pt x="629" y="909"/>
                          <a:pt x="846" y="378"/>
                        </a:cubicBezTo>
                        <a:cubicBezTo>
                          <a:pt x="846" y="378"/>
                          <a:pt x="540" y="1"/>
                          <a:pt x="106"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37"/>
                  <p:cNvSpPr/>
                  <p:nvPr/>
                </p:nvSpPr>
                <p:spPr>
                  <a:xfrm>
                    <a:off x="2281514" y="1955476"/>
                    <a:ext cx="267273" cy="306691"/>
                  </a:xfrm>
                  <a:custGeom>
                    <a:rect b="b" l="l" r="r" t="t"/>
                    <a:pathLst>
                      <a:path extrusionOk="0" h="4427" w="3858">
                        <a:moveTo>
                          <a:pt x="2508" y="1"/>
                        </a:moveTo>
                        <a:cubicBezTo>
                          <a:pt x="1323" y="1"/>
                          <a:pt x="0" y="504"/>
                          <a:pt x="79" y="682"/>
                        </a:cubicBezTo>
                        <a:lnTo>
                          <a:pt x="302" y="4426"/>
                        </a:lnTo>
                        <a:cubicBezTo>
                          <a:pt x="1431" y="3908"/>
                          <a:pt x="2244" y="3759"/>
                          <a:pt x="2805" y="3759"/>
                        </a:cubicBezTo>
                        <a:cubicBezTo>
                          <a:pt x="3559" y="3759"/>
                          <a:pt x="3858" y="4028"/>
                          <a:pt x="3858" y="4028"/>
                        </a:cubicBezTo>
                        <a:lnTo>
                          <a:pt x="3592" y="200"/>
                        </a:lnTo>
                        <a:cubicBezTo>
                          <a:pt x="3284" y="57"/>
                          <a:pt x="2904" y="1"/>
                          <a:pt x="2508"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37"/>
                  <p:cNvSpPr/>
                  <p:nvPr/>
                </p:nvSpPr>
                <p:spPr>
                  <a:xfrm>
                    <a:off x="2534720" y="2050109"/>
                    <a:ext cx="16973" cy="186911"/>
                  </a:xfrm>
                  <a:custGeom>
                    <a:rect b="b" l="l" r="r" t="t"/>
                    <a:pathLst>
                      <a:path extrusionOk="0" h="2698" w="245">
                        <a:moveTo>
                          <a:pt x="35" y="1"/>
                        </a:moveTo>
                        <a:cubicBezTo>
                          <a:pt x="21" y="8"/>
                          <a:pt x="0" y="22"/>
                          <a:pt x="0" y="43"/>
                        </a:cubicBezTo>
                        <a:cubicBezTo>
                          <a:pt x="0" y="57"/>
                          <a:pt x="126" y="1768"/>
                          <a:pt x="168" y="2662"/>
                        </a:cubicBezTo>
                        <a:cubicBezTo>
                          <a:pt x="168" y="2676"/>
                          <a:pt x="189" y="2697"/>
                          <a:pt x="203" y="2697"/>
                        </a:cubicBezTo>
                        <a:cubicBezTo>
                          <a:pt x="224" y="2697"/>
                          <a:pt x="238" y="2676"/>
                          <a:pt x="245" y="2655"/>
                        </a:cubicBezTo>
                        <a:cubicBezTo>
                          <a:pt x="203" y="1761"/>
                          <a:pt x="84" y="50"/>
                          <a:pt x="84" y="36"/>
                        </a:cubicBezTo>
                        <a:cubicBezTo>
                          <a:pt x="70" y="15"/>
                          <a:pt x="56" y="1"/>
                          <a:pt x="35"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37"/>
                  <p:cNvSpPr/>
                  <p:nvPr/>
                </p:nvSpPr>
                <p:spPr>
                  <a:xfrm>
                    <a:off x="2296132" y="2412084"/>
                    <a:ext cx="60549" cy="86458"/>
                  </a:xfrm>
                  <a:custGeom>
                    <a:rect b="b" l="l" r="r" t="t"/>
                    <a:pathLst>
                      <a:path extrusionOk="0" h="1248" w="874">
                        <a:moveTo>
                          <a:pt x="474" y="0"/>
                        </a:moveTo>
                        <a:cubicBezTo>
                          <a:pt x="276" y="0"/>
                          <a:pt x="202" y="273"/>
                          <a:pt x="147" y="539"/>
                        </a:cubicBezTo>
                        <a:cubicBezTo>
                          <a:pt x="56" y="902"/>
                          <a:pt x="0" y="1084"/>
                          <a:pt x="0" y="1084"/>
                        </a:cubicBezTo>
                        <a:lnTo>
                          <a:pt x="420" y="1077"/>
                        </a:lnTo>
                        <a:lnTo>
                          <a:pt x="434" y="867"/>
                        </a:lnTo>
                        <a:cubicBezTo>
                          <a:pt x="434" y="867"/>
                          <a:pt x="616" y="1248"/>
                          <a:pt x="729" y="1248"/>
                        </a:cubicBezTo>
                        <a:cubicBezTo>
                          <a:pt x="746" y="1248"/>
                          <a:pt x="763" y="1238"/>
                          <a:pt x="776" y="1216"/>
                        </a:cubicBezTo>
                        <a:cubicBezTo>
                          <a:pt x="874" y="1063"/>
                          <a:pt x="699" y="22"/>
                          <a:pt x="489" y="1"/>
                        </a:cubicBezTo>
                        <a:cubicBezTo>
                          <a:pt x="484" y="0"/>
                          <a:pt x="479" y="0"/>
                          <a:pt x="474"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37"/>
                  <p:cNvSpPr/>
                  <p:nvPr/>
                </p:nvSpPr>
                <p:spPr>
                  <a:xfrm>
                    <a:off x="2308740" y="2421298"/>
                    <a:ext cx="80847" cy="132112"/>
                  </a:xfrm>
                  <a:custGeom>
                    <a:rect b="b" l="l" r="r" t="t"/>
                    <a:pathLst>
                      <a:path extrusionOk="0" h="1907" w="1167">
                        <a:moveTo>
                          <a:pt x="554" y="0"/>
                        </a:moveTo>
                        <a:cubicBezTo>
                          <a:pt x="453" y="0"/>
                          <a:pt x="377" y="15"/>
                          <a:pt x="377" y="15"/>
                        </a:cubicBezTo>
                        <a:lnTo>
                          <a:pt x="314" y="671"/>
                        </a:lnTo>
                        <a:cubicBezTo>
                          <a:pt x="314" y="671"/>
                          <a:pt x="98" y="706"/>
                          <a:pt x="105" y="902"/>
                        </a:cubicBezTo>
                        <a:cubicBezTo>
                          <a:pt x="105" y="1027"/>
                          <a:pt x="224" y="1097"/>
                          <a:pt x="224" y="1097"/>
                        </a:cubicBezTo>
                        <a:cubicBezTo>
                          <a:pt x="224" y="1097"/>
                          <a:pt x="140" y="1118"/>
                          <a:pt x="133" y="1272"/>
                        </a:cubicBezTo>
                        <a:cubicBezTo>
                          <a:pt x="119" y="1460"/>
                          <a:pt x="279" y="1530"/>
                          <a:pt x="279" y="1530"/>
                        </a:cubicBezTo>
                        <a:cubicBezTo>
                          <a:pt x="279" y="1530"/>
                          <a:pt x="0" y="1649"/>
                          <a:pt x="224" y="1817"/>
                        </a:cubicBezTo>
                        <a:cubicBezTo>
                          <a:pt x="299" y="1876"/>
                          <a:pt x="482" y="1907"/>
                          <a:pt x="647" y="1907"/>
                        </a:cubicBezTo>
                        <a:cubicBezTo>
                          <a:pt x="756" y="1907"/>
                          <a:pt x="857" y="1893"/>
                          <a:pt x="915" y="1866"/>
                        </a:cubicBezTo>
                        <a:cubicBezTo>
                          <a:pt x="1062" y="1796"/>
                          <a:pt x="1020" y="1509"/>
                          <a:pt x="1020" y="1509"/>
                        </a:cubicBezTo>
                        <a:cubicBezTo>
                          <a:pt x="1020" y="1509"/>
                          <a:pt x="1146" y="1474"/>
                          <a:pt x="1146" y="1272"/>
                        </a:cubicBezTo>
                        <a:cubicBezTo>
                          <a:pt x="1146" y="1083"/>
                          <a:pt x="1006" y="1027"/>
                          <a:pt x="1006" y="1027"/>
                        </a:cubicBezTo>
                        <a:cubicBezTo>
                          <a:pt x="1006" y="1027"/>
                          <a:pt x="1167" y="958"/>
                          <a:pt x="1132" y="762"/>
                        </a:cubicBezTo>
                        <a:cubicBezTo>
                          <a:pt x="1097" y="566"/>
                          <a:pt x="971" y="496"/>
                          <a:pt x="971" y="496"/>
                        </a:cubicBezTo>
                        <a:cubicBezTo>
                          <a:pt x="971" y="496"/>
                          <a:pt x="1153" y="343"/>
                          <a:pt x="971" y="140"/>
                        </a:cubicBezTo>
                        <a:cubicBezTo>
                          <a:pt x="864" y="25"/>
                          <a:pt x="687" y="0"/>
                          <a:pt x="554"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37"/>
                  <p:cNvSpPr/>
                  <p:nvPr/>
                </p:nvSpPr>
                <p:spPr>
                  <a:xfrm>
                    <a:off x="2312412" y="2439172"/>
                    <a:ext cx="44268" cy="44753"/>
                  </a:xfrm>
                  <a:custGeom>
                    <a:rect b="b" l="l" r="r" t="t"/>
                    <a:pathLst>
                      <a:path extrusionOk="0" h="646" w="639">
                        <a:moveTo>
                          <a:pt x="46" y="1"/>
                        </a:moveTo>
                        <a:cubicBezTo>
                          <a:pt x="25" y="1"/>
                          <a:pt x="0" y="25"/>
                          <a:pt x="10" y="50"/>
                        </a:cubicBezTo>
                        <a:cubicBezTo>
                          <a:pt x="87" y="232"/>
                          <a:pt x="157" y="476"/>
                          <a:pt x="324" y="588"/>
                        </a:cubicBezTo>
                        <a:cubicBezTo>
                          <a:pt x="359" y="618"/>
                          <a:pt x="418" y="646"/>
                          <a:pt x="474" y="646"/>
                        </a:cubicBezTo>
                        <a:cubicBezTo>
                          <a:pt x="509" y="646"/>
                          <a:pt x="542" y="635"/>
                          <a:pt x="569" y="609"/>
                        </a:cubicBezTo>
                        <a:cubicBezTo>
                          <a:pt x="639" y="532"/>
                          <a:pt x="576" y="322"/>
                          <a:pt x="548" y="238"/>
                        </a:cubicBezTo>
                        <a:cubicBezTo>
                          <a:pt x="545" y="222"/>
                          <a:pt x="534" y="216"/>
                          <a:pt x="522" y="216"/>
                        </a:cubicBezTo>
                        <a:cubicBezTo>
                          <a:pt x="503" y="216"/>
                          <a:pt x="481" y="234"/>
                          <a:pt x="485" y="259"/>
                        </a:cubicBezTo>
                        <a:cubicBezTo>
                          <a:pt x="506" y="322"/>
                          <a:pt x="513" y="378"/>
                          <a:pt x="520" y="448"/>
                        </a:cubicBezTo>
                        <a:lnTo>
                          <a:pt x="520" y="532"/>
                        </a:lnTo>
                        <a:cubicBezTo>
                          <a:pt x="493" y="559"/>
                          <a:pt x="468" y="573"/>
                          <a:pt x="441" y="573"/>
                        </a:cubicBezTo>
                        <a:cubicBezTo>
                          <a:pt x="420" y="573"/>
                          <a:pt x="398" y="564"/>
                          <a:pt x="373" y="546"/>
                        </a:cubicBezTo>
                        <a:cubicBezTo>
                          <a:pt x="310" y="511"/>
                          <a:pt x="268" y="441"/>
                          <a:pt x="233" y="378"/>
                        </a:cubicBezTo>
                        <a:cubicBezTo>
                          <a:pt x="164" y="266"/>
                          <a:pt x="122" y="134"/>
                          <a:pt x="66" y="15"/>
                        </a:cubicBezTo>
                        <a:cubicBezTo>
                          <a:pt x="62" y="5"/>
                          <a:pt x="54" y="1"/>
                          <a:pt x="46"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37"/>
                  <p:cNvSpPr/>
                  <p:nvPr/>
                </p:nvSpPr>
                <p:spPr>
                  <a:xfrm>
                    <a:off x="2305900" y="2462865"/>
                    <a:ext cx="24386" cy="88329"/>
                  </a:xfrm>
                  <a:custGeom>
                    <a:rect b="b" l="l" r="r" t="t"/>
                    <a:pathLst>
                      <a:path extrusionOk="0" h="1275" w="352">
                        <a:moveTo>
                          <a:pt x="263" y="1"/>
                        </a:moveTo>
                        <a:cubicBezTo>
                          <a:pt x="262" y="1"/>
                          <a:pt x="260" y="1"/>
                          <a:pt x="258" y="1"/>
                        </a:cubicBezTo>
                        <a:cubicBezTo>
                          <a:pt x="139" y="22"/>
                          <a:pt x="13" y="99"/>
                          <a:pt x="6" y="239"/>
                        </a:cubicBezTo>
                        <a:cubicBezTo>
                          <a:pt x="1" y="347"/>
                          <a:pt x="75" y="434"/>
                          <a:pt x="170" y="465"/>
                        </a:cubicBezTo>
                        <a:lnTo>
                          <a:pt x="170" y="465"/>
                        </a:lnTo>
                        <a:cubicBezTo>
                          <a:pt x="124" y="515"/>
                          <a:pt x="104" y="585"/>
                          <a:pt x="104" y="658"/>
                        </a:cubicBezTo>
                        <a:cubicBezTo>
                          <a:pt x="104" y="748"/>
                          <a:pt x="156" y="808"/>
                          <a:pt x="224" y="854"/>
                        </a:cubicBezTo>
                        <a:lnTo>
                          <a:pt x="224" y="854"/>
                        </a:lnTo>
                        <a:cubicBezTo>
                          <a:pt x="118" y="966"/>
                          <a:pt x="158" y="1189"/>
                          <a:pt x="286" y="1273"/>
                        </a:cubicBezTo>
                        <a:cubicBezTo>
                          <a:pt x="289" y="1274"/>
                          <a:pt x="293" y="1275"/>
                          <a:pt x="297" y="1275"/>
                        </a:cubicBezTo>
                        <a:cubicBezTo>
                          <a:pt x="327" y="1275"/>
                          <a:pt x="352" y="1229"/>
                          <a:pt x="320" y="1217"/>
                        </a:cubicBezTo>
                        <a:cubicBezTo>
                          <a:pt x="223" y="1154"/>
                          <a:pt x="181" y="944"/>
                          <a:pt x="293" y="888"/>
                        </a:cubicBezTo>
                        <a:cubicBezTo>
                          <a:pt x="313" y="867"/>
                          <a:pt x="313" y="840"/>
                          <a:pt x="293" y="833"/>
                        </a:cubicBezTo>
                        <a:cubicBezTo>
                          <a:pt x="223" y="791"/>
                          <a:pt x="174" y="749"/>
                          <a:pt x="174" y="658"/>
                        </a:cubicBezTo>
                        <a:cubicBezTo>
                          <a:pt x="174" y="588"/>
                          <a:pt x="209" y="511"/>
                          <a:pt x="279" y="483"/>
                        </a:cubicBezTo>
                        <a:cubicBezTo>
                          <a:pt x="300" y="469"/>
                          <a:pt x="293" y="420"/>
                          <a:pt x="258" y="420"/>
                        </a:cubicBezTo>
                        <a:cubicBezTo>
                          <a:pt x="254" y="420"/>
                          <a:pt x="250" y="420"/>
                          <a:pt x="246" y="420"/>
                        </a:cubicBezTo>
                        <a:lnTo>
                          <a:pt x="246" y="420"/>
                        </a:lnTo>
                        <a:cubicBezTo>
                          <a:pt x="245" y="418"/>
                          <a:pt x="244" y="416"/>
                          <a:pt x="244" y="413"/>
                        </a:cubicBezTo>
                        <a:cubicBezTo>
                          <a:pt x="240" y="415"/>
                          <a:pt x="236" y="417"/>
                          <a:pt x="232" y="419"/>
                        </a:cubicBezTo>
                        <a:lnTo>
                          <a:pt x="232" y="419"/>
                        </a:lnTo>
                        <a:cubicBezTo>
                          <a:pt x="130" y="407"/>
                          <a:pt x="44" y="327"/>
                          <a:pt x="83" y="211"/>
                        </a:cubicBezTo>
                        <a:cubicBezTo>
                          <a:pt x="111" y="127"/>
                          <a:pt x="188" y="92"/>
                          <a:pt x="279" y="71"/>
                        </a:cubicBezTo>
                        <a:cubicBezTo>
                          <a:pt x="318" y="64"/>
                          <a:pt x="301" y="1"/>
                          <a:pt x="263"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37"/>
                  <p:cNvSpPr/>
                  <p:nvPr/>
                </p:nvSpPr>
                <p:spPr>
                  <a:xfrm>
                    <a:off x="2321764" y="2518910"/>
                    <a:ext cx="31036" cy="6027"/>
                  </a:xfrm>
                  <a:custGeom>
                    <a:rect b="b" l="l" r="r" t="t"/>
                    <a:pathLst>
                      <a:path extrusionOk="0" h="87" w="448">
                        <a:moveTo>
                          <a:pt x="154" y="0"/>
                        </a:moveTo>
                        <a:cubicBezTo>
                          <a:pt x="115" y="0"/>
                          <a:pt x="75" y="3"/>
                          <a:pt x="36" y="10"/>
                        </a:cubicBezTo>
                        <a:cubicBezTo>
                          <a:pt x="2" y="16"/>
                          <a:pt x="1" y="80"/>
                          <a:pt x="31" y="80"/>
                        </a:cubicBezTo>
                        <a:cubicBezTo>
                          <a:pt x="32" y="80"/>
                          <a:pt x="34" y="80"/>
                          <a:pt x="36" y="79"/>
                        </a:cubicBezTo>
                        <a:cubicBezTo>
                          <a:pt x="75" y="73"/>
                          <a:pt x="115" y="70"/>
                          <a:pt x="154" y="70"/>
                        </a:cubicBezTo>
                        <a:cubicBezTo>
                          <a:pt x="237" y="70"/>
                          <a:pt x="320" y="82"/>
                          <a:pt x="406" y="86"/>
                        </a:cubicBezTo>
                        <a:cubicBezTo>
                          <a:pt x="448" y="86"/>
                          <a:pt x="448" y="24"/>
                          <a:pt x="406" y="17"/>
                        </a:cubicBezTo>
                        <a:cubicBezTo>
                          <a:pt x="320" y="12"/>
                          <a:pt x="237" y="0"/>
                          <a:pt x="154"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37"/>
                  <p:cNvSpPr/>
                  <p:nvPr/>
                </p:nvSpPr>
                <p:spPr>
                  <a:xfrm>
                    <a:off x="2316638" y="2489329"/>
                    <a:ext cx="28889" cy="7066"/>
                  </a:xfrm>
                  <a:custGeom>
                    <a:rect b="b" l="l" r="r" t="t"/>
                    <a:pathLst>
                      <a:path extrusionOk="0" h="102" w="417">
                        <a:moveTo>
                          <a:pt x="292" y="1"/>
                        </a:moveTo>
                        <a:cubicBezTo>
                          <a:pt x="204" y="1"/>
                          <a:pt x="120" y="10"/>
                          <a:pt x="40" y="31"/>
                        </a:cubicBezTo>
                        <a:cubicBezTo>
                          <a:pt x="0" y="51"/>
                          <a:pt x="17" y="102"/>
                          <a:pt x="54" y="102"/>
                        </a:cubicBezTo>
                        <a:cubicBezTo>
                          <a:pt x="56" y="102"/>
                          <a:pt x="58" y="102"/>
                          <a:pt x="61" y="101"/>
                        </a:cubicBezTo>
                        <a:cubicBezTo>
                          <a:pt x="141" y="80"/>
                          <a:pt x="221" y="71"/>
                          <a:pt x="301" y="71"/>
                        </a:cubicBezTo>
                        <a:cubicBezTo>
                          <a:pt x="326" y="71"/>
                          <a:pt x="350" y="72"/>
                          <a:pt x="375" y="73"/>
                        </a:cubicBezTo>
                        <a:cubicBezTo>
                          <a:pt x="417" y="73"/>
                          <a:pt x="417" y="17"/>
                          <a:pt x="375" y="3"/>
                        </a:cubicBezTo>
                        <a:cubicBezTo>
                          <a:pt x="347" y="2"/>
                          <a:pt x="319" y="1"/>
                          <a:pt x="292"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37"/>
                  <p:cNvSpPr/>
                  <p:nvPr/>
                </p:nvSpPr>
                <p:spPr>
                  <a:xfrm>
                    <a:off x="1799143" y="2221779"/>
                    <a:ext cx="137516" cy="91862"/>
                  </a:xfrm>
                  <a:custGeom>
                    <a:rect b="b" l="l" r="r" t="t"/>
                    <a:pathLst>
                      <a:path extrusionOk="0" h="1326" w="1985">
                        <a:moveTo>
                          <a:pt x="255" y="0"/>
                        </a:moveTo>
                        <a:cubicBezTo>
                          <a:pt x="172" y="0"/>
                          <a:pt x="122" y="104"/>
                          <a:pt x="133" y="184"/>
                        </a:cubicBezTo>
                        <a:cubicBezTo>
                          <a:pt x="154" y="317"/>
                          <a:pt x="1" y="568"/>
                          <a:pt x="1" y="568"/>
                        </a:cubicBezTo>
                        <a:cubicBezTo>
                          <a:pt x="1" y="568"/>
                          <a:pt x="329" y="1169"/>
                          <a:pt x="1013" y="1302"/>
                        </a:cubicBezTo>
                        <a:cubicBezTo>
                          <a:pt x="1098" y="1318"/>
                          <a:pt x="1175" y="1326"/>
                          <a:pt x="1247" y="1326"/>
                        </a:cubicBezTo>
                        <a:cubicBezTo>
                          <a:pt x="1751" y="1326"/>
                          <a:pt x="1950" y="967"/>
                          <a:pt x="1950" y="967"/>
                        </a:cubicBezTo>
                        <a:cubicBezTo>
                          <a:pt x="1873" y="841"/>
                          <a:pt x="1901" y="540"/>
                          <a:pt x="1901" y="540"/>
                        </a:cubicBezTo>
                        <a:cubicBezTo>
                          <a:pt x="1984" y="464"/>
                          <a:pt x="1922" y="303"/>
                          <a:pt x="1922" y="303"/>
                        </a:cubicBezTo>
                        <a:lnTo>
                          <a:pt x="1922" y="303"/>
                        </a:lnTo>
                        <a:cubicBezTo>
                          <a:pt x="1807" y="344"/>
                          <a:pt x="1681" y="361"/>
                          <a:pt x="1553" y="361"/>
                        </a:cubicBezTo>
                        <a:cubicBezTo>
                          <a:pt x="1048" y="361"/>
                          <a:pt x="493" y="100"/>
                          <a:pt x="315" y="17"/>
                        </a:cubicBezTo>
                        <a:cubicBezTo>
                          <a:pt x="294" y="5"/>
                          <a:pt x="274" y="0"/>
                          <a:pt x="255"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5" name="Google Shape;2095;p37"/>
                <p:cNvSpPr/>
                <p:nvPr/>
              </p:nvSpPr>
              <p:spPr>
                <a:xfrm>
                  <a:off x="1782517" y="1993024"/>
                  <a:ext cx="50573" cy="88121"/>
                </a:xfrm>
                <a:custGeom>
                  <a:rect b="b" l="l" r="r" t="t"/>
                  <a:pathLst>
                    <a:path extrusionOk="0" h="1272" w="730">
                      <a:moveTo>
                        <a:pt x="730" y="1"/>
                      </a:moveTo>
                      <a:cubicBezTo>
                        <a:pt x="730" y="1"/>
                        <a:pt x="262" y="315"/>
                        <a:pt x="129" y="608"/>
                      </a:cubicBezTo>
                      <a:cubicBezTo>
                        <a:pt x="0" y="893"/>
                        <a:pt x="49" y="1224"/>
                        <a:pt x="141" y="1224"/>
                      </a:cubicBezTo>
                      <a:cubicBezTo>
                        <a:pt x="144" y="1224"/>
                        <a:pt x="147" y="1224"/>
                        <a:pt x="150" y="1223"/>
                      </a:cubicBezTo>
                      <a:cubicBezTo>
                        <a:pt x="162" y="1220"/>
                        <a:pt x="175" y="1219"/>
                        <a:pt x="190" y="1219"/>
                      </a:cubicBezTo>
                      <a:cubicBezTo>
                        <a:pt x="287" y="1219"/>
                        <a:pt x="429" y="1272"/>
                        <a:pt x="429" y="1272"/>
                      </a:cubicBezTo>
                      <a:cubicBezTo>
                        <a:pt x="359" y="706"/>
                        <a:pt x="639" y="392"/>
                        <a:pt x="639" y="392"/>
                      </a:cubicBezTo>
                      <a:cubicBezTo>
                        <a:pt x="730" y="308"/>
                        <a:pt x="730" y="1"/>
                        <a:pt x="73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37"/>
                <p:cNvSpPr/>
                <p:nvPr/>
              </p:nvSpPr>
              <p:spPr>
                <a:xfrm>
                  <a:off x="1885738" y="2069645"/>
                  <a:ext cx="46901" cy="19398"/>
                </a:xfrm>
                <a:custGeom>
                  <a:rect b="b" l="l" r="r" t="t"/>
                  <a:pathLst>
                    <a:path extrusionOk="0" h="280" w="677">
                      <a:moveTo>
                        <a:pt x="297" y="1"/>
                      </a:moveTo>
                      <a:cubicBezTo>
                        <a:pt x="125" y="1"/>
                        <a:pt x="1" y="75"/>
                        <a:pt x="1" y="75"/>
                      </a:cubicBezTo>
                      <a:cubicBezTo>
                        <a:pt x="1" y="75"/>
                        <a:pt x="315" y="110"/>
                        <a:pt x="448" y="194"/>
                      </a:cubicBezTo>
                      <a:cubicBezTo>
                        <a:pt x="476" y="222"/>
                        <a:pt x="490" y="243"/>
                        <a:pt x="518" y="257"/>
                      </a:cubicBezTo>
                      <a:cubicBezTo>
                        <a:pt x="536" y="273"/>
                        <a:pt x="556" y="280"/>
                        <a:pt x="574" y="280"/>
                      </a:cubicBezTo>
                      <a:cubicBezTo>
                        <a:pt x="629" y="280"/>
                        <a:pt x="677" y="221"/>
                        <a:pt x="651" y="159"/>
                      </a:cubicBezTo>
                      <a:cubicBezTo>
                        <a:pt x="630" y="117"/>
                        <a:pt x="588" y="75"/>
                        <a:pt x="525" y="47"/>
                      </a:cubicBezTo>
                      <a:cubicBezTo>
                        <a:pt x="444" y="13"/>
                        <a:pt x="367" y="1"/>
                        <a:pt x="297"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37"/>
                <p:cNvSpPr/>
                <p:nvPr/>
              </p:nvSpPr>
              <p:spPr>
                <a:xfrm>
                  <a:off x="1944831" y="2083016"/>
                  <a:ext cx="40181" cy="16072"/>
                </a:xfrm>
                <a:custGeom>
                  <a:rect b="b" l="l" r="r" t="t"/>
                  <a:pathLst>
                    <a:path extrusionOk="0" h="232" w="580">
                      <a:moveTo>
                        <a:pt x="224" y="1"/>
                      </a:moveTo>
                      <a:cubicBezTo>
                        <a:pt x="154" y="1"/>
                        <a:pt x="98" y="22"/>
                        <a:pt x="63" y="50"/>
                      </a:cubicBezTo>
                      <a:cubicBezTo>
                        <a:pt x="1" y="93"/>
                        <a:pt x="38" y="187"/>
                        <a:pt x="107" y="187"/>
                      </a:cubicBezTo>
                      <a:cubicBezTo>
                        <a:pt x="115" y="187"/>
                        <a:pt x="124" y="186"/>
                        <a:pt x="133" y="182"/>
                      </a:cubicBezTo>
                      <a:cubicBezTo>
                        <a:pt x="161" y="175"/>
                        <a:pt x="189" y="175"/>
                        <a:pt x="224" y="175"/>
                      </a:cubicBezTo>
                      <a:cubicBezTo>
                        <a:pt x="238" y="174"/>
                        <a:pt x="252" y="174"/>
                        <a:pt x="267" y="174"/>
                      </a:cubicBezTo>
                      <a:cubicBezTo>
                        <a:pt x="413" y="174"/>
                        <a:pt x="580" y="231"/>
                        <a:pt x="580" y="231"/>
                      </a:cubicBezTo>
                      <a:cubicBezTo>
                        <a:pt x="580" y="231"/>
                        <a:pt x="531" y="22"/>
                        <a:pt x="224"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8" name="Google Shape;2098;p37"/>
              <p:cNvGrpSpPr/>
              <p:nvPr/>
            </p:nvGrpSpPr>
            <p:grpSpPr>
              <a:xfrm>
                <a:off x="1348952" y="2086801"/>
                <a:ext cx="1381169" cy="2362505"/>
                <a:chOff x="1453177" y="1955476"/>
                <a:chExt cx="1381169" cy="2362505"/>
              </a:xfrm>
            </p:grpSpPr>
            <p:sp>
              <p:nvSpPr>
                <p:cNvPr id="2099" name="Google Shape;2099;p37"/>
                <p:cNvSpPr/>
                <p:nvPr/>
              </p:nvSpPr>
              <p:spPr>
                <a:xfrm>
                  <a:off x="1757993" y="1958870"/>
                  <a:ext cx="272468" cy="355324"/>
                </a:xfrm>
                <a:custGeom>
                  <a:rect b="b" l="l" r="r" t="t"/>
                  <a:pathLst>
                    <a:path extrusionOk="0" h="5129" w="3933">
                      <a:moveTo>
                        <a:pt x="1678" y="1"/>
                      </a:moveTo>
                      <a:cubicBezTo>
                        <a:pt x="1630" y="1"/>
                        <a:pt x="1580" y="2"/>
                        <a:pt x="1531" y="5"/>
                      </a:cubicBezTo>
                      <a:cubicBezTo>
                        <a:pt x="106" y="74"/>
                        <a:pt x="1" y="2016"/>
                        <a:pt x="50" y="2701"/>
                      </a:cubicBezTo>
                      <a:cubicBezTo>
                        <a:pt x="64" y="2994"/>
                        <a:pt x="36" y="4503"/>
                        <a:pt x="15" y="4720"/>
                      </a:cubicBezTo>
                      <a:cubicBezTo>
                        <a:pt x="591" y="5036"/>
                        <a:pt x="1231" y="5128"/>
                        <a:pt x="1799" y="5128"/>
                      </a:cubicBezTo>
                      <a:cubicBezTo>
                        <a:pt x="2435" y="5128"/>
                        <a:pt x="2980" y="5012"/>
                        <a:pt x="3242" y="4964"/>
                      </a:cubicBezTo>
                      <a:cubicBezTo>
                        <a:pt x="3200" y="4308"/>
                        <a:pt x="3340" y="2701"/>
                        <a:pt x="3521" y="2205"/>
                      </a:cubicBezTo>
                      <a:cubicBezTo>
                        <a:pt x="3933" y="1012"/>
                        <a:pt x="3023" y="1"/>
                        <a:pt x="1678"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37"/>
                <p:cNvSpPr/>
                <p:nvPr/>
              </p:nvSpPr>
              <p:spPr>
                <a:xfrm>
                  <a:off x="1931738" y="2291749"/>
                  <a:ext cx="444762" cy="342231"/>
                </a:xfrm>
                <a:custGeom>
                  <a:rect b="b" l="l" r="r" t="t"/>
                  <a:pathLst>
                    <a:path extrusionOk="0" h="4940" w="6420">
                      <a:moveTo>
                        <a:pt x="760" y="0"/>
                      </a:moveTo>
                      <a:cubicBezTo>
                        <a:pt x="675" y="0"/>
                        <a:pt x="588" y="15"/>
                        <a:pt x="504" y="47"/>
                      </a:cubicBezTo>
                      <a:cubicBezTo>
                        <a:pt x="182" y="187"/>
                        <a:pt x="1" y="529"/>
                        <a:pt x="70" y="865"/>
                      </a:cubicBezTo>
                      <a:lnTo>
                        <a:pt x="91" y="928"/>
                      </a:lnTo>
                      <a:lnTo>
                        <a:pt x="105" y="990"/>
                      </a:lnTo>
                      <a:lnTo>
                        <a:pt x="133" y="1109"/>
                      </a:lnTo>
                      <a:cubicBezTo>
                        <a:pt x="147" y="1193"/>
                        <a:pt x="175" y="1270"/>
                        <a:pt x="196" y="1354"/>
                      </a:cubicBezTo>
                      <a:cubicBezTo>
                        <a:pt x="238" y="1514"/>
                        <a:pt x="280" y="1682"/>
                        <a:pt x="336" y="1836"/>
                      </a:cubicBezTo>
                      <a:cubicBezTo>
                        <a:pt x="427" y="2150"/>
                        <a:pt x="531" y="2471"/>
                        <a:pt x="657" y="2786"/>
                      </a:cubicBezTo>
                      <a:cubicBezTo>
                        <a:pt x="776" y="3100"/>
                        <a:pt x="909" y="3414"/>
                        <a:pt x="1076" y="3743"/>
                      </a:cubicBezTo>
                      <a:cubicBezTo>
                        <a:pt x="1104" y="3791"/>
                        <a:pt x="1125" y="3833"/>
                        <a:pt x="1153" y="3889"/>
                      </a:cubicBezTo>
                      <a:cubicBezTo>
                        <a:pt x="1174" y="3917"/>
                        <a:pt x="1181" y="3938"/>
                        <a:pt x="1195" y="3959"/>
                      </a:cubicBezTo>
                      <a:cubicBezTo>
                        <a:pt x="1251" y="4043"/>
                        <a:pt x="1300" y="4141"/>
                        <a:pt x="1370" y="4232"/>
                      </a:cubicBezTo>
                      <a:cubicBezTo>
                        <a:pt x="1433" y="4315"/>
                        <a:pt x="1495" y="4406"/>
                        <a:pt x="1579" y="4497"/>
                      </a:cubicBezTo>
                      <a:lnTo>
                        <a:pt x="1614" y="4532"/>
                      </a:lnTo>
                      <a:lnTo>
                        <a:pt x="1635" y="4553"/>
                      </a:lnTo>
                      <a:lnTo>
                        <a:pt x="1649" y="4567"/>
                      </a:lnTo>
                      <a:lnTo>
                        <a:pt x="1684" y="4602"/>
                      </a:lnTo>
                      <a:cubicBezTo>
                        <a:pt x="1705" y="4616"/>
                        <a:pt x="1712" y="4630"/>
                        <a:pt x="1726" y="4637"/>
                      </a:cubicBezTo>
                      <a:lnTo>
                        <a:pt x="1754" y="4658"/>
                      </a:lnTo>
                      <a:lnTo>
                        <a:pt x="1768" y="4665"/>
                      </a:lnTo>
                      <a:lnTo>
                        <a:pt x="1782" y="4672"/>
                      </a:lnTo>
                      <a:cubicBezTo>
                        <a:pt x="1789" y="4686"/>
                        <a:pt x="1796" y="4686"/>
                        <a:pt x="1810" y="4693"/>
                      </a:cubicBezTo>
                      <a:cubicBezTo>
                        <a:pt x="1817" y="4700"/>
                        <a:pt x="1824" y="4707"/>
                        <a:pt x="1838" y="4707"/>
                      </a:cubicBezTo>
                      <a:cubicBezTo>
                        <a:pt x="1852" y="4728"/>
                        <a:pt x="1880" y="4734"/>
                        <a:pt x="1894" y="4755"/>
                      </a:cubicBezTo>
                      <a:lnTo>
                        <a:pt x="1915" y="4762"/>
                      </a:lnTo>
                      <a:lnTo>
                        <a:pt x="1929" y="4769"/>
                      </a:lnTo>
                      <a:lnTo>
                        <a:pt x="1963" y="4790"/>
                      </a:lnTo>
                      <a:cubicBezTo>
                        <a:pt x="1970" y="4797"/>
                        <a:pt x="1991" y="4804"/>
                        <a:pt x="1998" y="4804"/>
                      </a:cubicBezTo>
                      <a:cubicBezTo>
                        <a:pt x="2019" y="4811"/>
                        <a:pt x="2026" y="4811"/>
                        <a:pt x="2040" y="4825"/>
                      </a:cubicBezTo>
                      <a:cubicBezTo>
                        <a:pt x="2061" y="4832"/>
                        <a:pt x="2068" y="4832"/>
                        <a:pt x="2089" y="4839"/>
                      </a:cubicBezTo>
                      <a:cubicBezTo>
                        <a:pt x="2096" y="4839"/>
                        <a:pt x="2103" y="4846"/>
                        <a:pt x="2103" y="4846"/>
                      </a:cubicBezTo>
                      <a:lnTo>
                        <a:pt x="2124" y="4860"/>
                      </a:lnTo>
                      <a:lnTo>
                        <a:pt x="2201" y="4881"/>
                      </a:lnTo>
                      <a:cubicBezTo>
                        <a:pt x="2229" y="4895"/>
                        <a:pt x="2243" y="4895"/>
                        <a:pt x="2271" y="4902"/>
                      </a:cubicBezTo>
                      <a:cubicBezTo>
                        <a:pt x="2278" y="4902"/>
                        <a:pt x="2299" y="4909"/>
                        <a:pt x="2306" y="4909"/>
                      </a:cubicBezTo>
                      <a:lnTo>
                        <a:pt x="2341" y="4916"/>
                      </a:lnTo>
                      <a:cubicBezTo>
                        <a:pt x="2355" y="4916"/>
                        <a:pt x="2383" y="4930"/>
                        <a:pt x="2404" y="4930"/>
                      </a:cubicBezTo>
                      <a:cubicBezTo>
                        <a:pt x="2438" y="4930"/>
                        <a:pt x="2480" y="4937"/>
                        <a:pt x="2515" y="4937"/>
                      </a:cubicBezTo>
                      <a:cubicBezTo>
                        <a:pt x="2550" y="4939"/>
                        <a:pt x="2584" y="4940"/>
                        <a:pt x="2616" y="4940"/>
                      </a:cubicBezTo>
                      <a:cubicBezTo>
                        <a:pt x="2713" y="4940"/>
                        <a:pt x="2800" y="4932"/>
                        <a:pt x="2878" y="4916"/>
                      </a:cubicBezTo>
                      <a:cubicBezTo>
                        <a:pt x="2983" y="4902"/>
                        <a:pt x="3088" y="4881"/>
                        <a:pt x="3186" y="4867"/>
                      </a:cubicBezTo>
                      <a:cubicBezTo>
                        <a:pt x="3284" y="4839"/>
                        <a:pt x="3367" y="4825"/>
                        <a:pt x="3458" y="4797"/>
                      </a:cubicBezTo>
                      <a:cubicBezTo>
                        <a:pt x="3500" y="4776"/>
                        <a:pt x="3542" y="4769"/>
                        <a:pt x="3591" y="4755"/>
                      </a:cubicBezTo>
                      <a:cubicBezTo>
                        <a:pt x="3605" y="4741"/>
                        <a:pt x="3626" y="4741"/>
                        <a:pt x="3640" y="4734"/>
                      </a:cubicBezTo>
                      <a:cubicBezTo>
                        <a:pt x="3668" y="4728"/>
                        <a:pt x="3682" y="4721"/>
                        <a:pt x="3710" y="4707"/>
                      </a:cubicBezTo>
                      <a:cubicBezTo>
                        <a:pt x="3801" y="4686"/>
                        <a:pt x="3877" y="4651"/>
                        <a:pt x="3954" y="4623"/>
                      </a:cubicBezTo>
                      <a:cubicBezTo>
                        <a:pt x="4038" y="4588"/>
                        <a:pt x="4115" y="4560"/>
                        <a:pt x="4192" y="4525"/>
                      </a:cubicBezTo>
                      <a:lnTo>
                        <a:pt x="4429" y="4420"/>
                      </a:lnTo>
                      <a:cubicBezTo>
                        <a:pt x="4730" y="4280"/>
                        <a:pt x="5030" y="4134"/>
                        <a:pt x="5316" y="3966"/>
                      </a:cubicBezTo>
                      <a:cubicBezTo>
                        <a:pt x="5463" y="3889"/>
                        <a:pt x="5603" y="3798"/>
                        <a:pt x="5742" y="3715"/>
                      </a:cubicBezTo>
                      <a:lnTo>
                        <a:pt x="5952" y="3582"/>
                      </a:lnTo>
                      <a:lnTo>
                        <a:pt x="6057" y="3512"/>
                      </a:lnTo>
                      <a:lnTo>
                        <a:pt x="6113" y="3477"/>
                      </a:lnTo>
                      <a:lnTo>
                        <a:pt x="6162" y="3442"/>
                      </a:lnTo>
                      <a:cubicBezTo>
                        <a:pt x="6364" y="3303"/>
                        <a:pt x="6420" y="3023"/>
                        <a:pt x="6280" y="2821"/>
                      </a:cubicBezTo>
                      <a:cubicBezTo>
                        <a:pt x="6189" y="2692"/>
                        <a:pt x="6052" y="2629"/>
                        <a:pt x="5908" y="2629"/>
                      </a:cubicBezTo>
                      <a:cubicBezTo>
                        <a:pt x="5865" y="2629"/>
                        <a:pt x="5821" y="2635"/>
                        <a:pt x="5777" y="2646"/>
                      </a:cubicBezTo>
                      <a:lnTo>
                        <a:pt x="5763" y="2646"/>
                      </a:lnTo>
                      <a:lnTo>
                        <a:pt x="5714" y="2667"/>
                      </a:lnTo>
                      <a:lnTo>
                        <a:pt x="5659" y="2681"/>
                      </a:lnTo>
                      <a:lnTo>
                        <a:pt x="5547" y="2716"/>
                      </a:lnTo>
                      <a:lnTo>
                        <a:pt x="5316" y="2786"/>
                      </a:lnTo>
                      <a:lnTo>
                        <a:pt x="4862" y="2939"/>
                      </a:lnTo>
                      <a:cubicBezTo>
                        <a:pt x="4723" y="2981"/>
                        <a:pt x="4576" y="3023"/>
                        <a:pt x="4436" y="3065"/>
                      </a:cubicBezTo>
                      <a:cubicBezTo>
                        <a:pt x="4408" y="3079"/>
                        <a:pt x="4394" y="3086"/>
                        <a:pt x="4366" y="3086"/>
                      </a:cubicBezTo>
                      <a:cubicBezTo>
                        <a:pt x="4234" y="3128"/>
                        <a:pt x="4094" y="3163"/>
                        <a:pt x="3961" y="3205"/>
                      </a:cubicBezTo>
                      <a:cubicBezTo>
                        <a:pt x="3815" y="3254"/>
                        <a:pt x="3668" y="3296"/>
                        <a:pt x="3528" y="3330"/>
                      </a:cubicBezTo>
                      <a:cubicBezTo>
                        <a:pt x="3388" y="3365"/>
                        <a:pt x="3249" y="3400"/>
                        <a:pt x="3116" y="3428"/>
                      </a:cubicBezTo>
                      <a:lnTo>
                        <a:pt x="3102" y="3428"/>
                      </a:lnTo>
                      <a:cubicBezTo>
                        <a:pt x="3095" y="3428"/>
                        <a:pt x="3081" y="3428"/>
                        <a:pt x="3067" y="3435"/>
                      </a:cubicBezTo>
                      <a:cubicBezTo>
                        <a:pt x="3004" y="3442"/>
                        <a:pt x="2948" y="3449"/>
                        <a:pt x="2899" y="3463"/>
                      </a:cubicBezTo>
                      <a:cubicBezTo>
                        <a:pt x="2837" y="3470"/>
                        <a:pt x="2774" y="3477"/>
                        <a:pt x="2725" y="3477"/>
                      </a:cubicBezTo>
                      <a:lnTo>
                        <a:pt x="2690" y="3477"/>
                      </a:lnTo>
                      <a:cubicBezTo>
                        <a:pt x="2676" y="3449"/>
                        <a:pt x="2648" y="3414"/>
                        <a:pt x="2620" y="3372"/>
                      </a:cubicBezTo>
                      <a:cubicBezTo>
                        <a:pt x="2585" y="3323"/>
                        <a:pt x="2557" y="3268"/>
                        <a:pt x="2522" y="3205"/>
                      </a:cubicBezTo>
                      <a:cubicBezTo>
                        <a:pt x="2487" y="3149"/>
                        <a:pt x="2466" y="3086"/>
                        <a:pt x="2424" y="3023"/>
                      </a:cubicBezTo>
                      <a:cubicBezTo>
                        <a:pt x="2369" y="2890"/>
                        <a:pt x="2306" y="2765"/>
                        <a:pt x="2243" y="2625"/>
                      </a:cubicBezTo>
                      <a:cubicBezTo>
                        <a:pt x="2187" y="2485"/>
                        <a:pt x="2131" y="2346"/>
                        <a:pt x="2068" y="2206"/>
                      </a:cubicBezTo>
                      <a:cubicBezTo>
                        <a:pt x="2061" y="2185"/>
                        <a:pt x="2054" y="2157"/>
                        <a:pt x="2040" y="2143"/>
                      </a:cubicBezTo>
                      <a:cubicBezTo>
                        <a:pt x="2033" y="2122"/>
                        <a:pt x="2026" y="2108"/>
                        <a:pt x="2026" y="2087"/>
                      </a:cubicBezTo>
                      <a:cubicBezTo>
                        <a:pt x="1929" y="1843"/>
                        <a:pt x="1838" y="1591"/>
                        <a:pt x="1740" y="1340"/>
                      </a:cubicBezTo>
                      <a:lnTo>
                        <a:pt x="1691" y="1214"/>
                      </a:lnTo>
                      <a:lnTo>
                        <a:pt x="1677" y="1165"/>
                      </a:lnTo>
                      <a:lnTo>
                        <a:pt x="1579" y="900"/>
                      </a:lnTo>
                      <a:lnTo>
                        <a:pt x="1502" y="683"/>
                      </a:lnTo>
                      <a:lnTo>
                        <a:pt x="1461" y="571"/>
                      </a:lnTo>
                      <a:lnTo>
                        <a:pt x="1440" y="515"/>
                      </a:lnTo>
                      <a:lnTo>
                        <a:pt x="1426" y="467"/>
                      </a:lnTo>
                      <a:lnTo>
                        <a:pt x="1419" y="446"/>
                      </a:lnTo>
                      <a:cubicBezTo>
                        <a:pt x="1311" y="171"/>
                        <a:pt x="1046" y="0"/>
                        <a:pt x="760" y="0"/>
                      </a:cubicBezTo>
                      <a:close/>
                    </a:path>
                  </a:pathLst>
                </a:custGeom>
                <a:solidFill>
                  <a:srgbClr val="742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37"/>
                <p:cNvSpPr/>
                <p:nvPr/>
              </p:nvSpPr>
              <p:spPr>
                <a:xfrm>
                  <a:off x="2011614" y="2437786"/>
                  <a:ext cx="62488" cy="127817"/>
                </a:xfrm>
                <a:custGeom>
                  <a:rect b="b" l="l" r="r" t="t"/>
                  <a:pathLst>
                    <a:path extrusionOk="0" h="1845" w="902">
                      <a:moveTo>
                        <a:pt x="880" y="0"/>
                      </a:moveTo>
                      <a:lnTo>
                        <a:pt x="866" y="14"/>
                      </a:lnTo>
                      <a:cubicBezTo>
                        <a:pt x="356" y="475"/>
                        <a:pt x="63" y="1111"/>
                        <a:pt x="0" y="1774"/>
                      </a:cubicBezTo>
                      <a:cubicBezTo>
                        <a:pt x="21" y="1795"/>
                        <a:pt x="28" y="1823"/>
                        <a:pt x="42" y="1844"/>
                      </a:cubicBezTo>
                      <a:cubicBezTo>
                        <a:pt x="91" y="1153"/>
                        <a:pt x="398" y="517"/>
                        <a:pt x="901" y="49"/>
                      </a:cubicBezTo>
                      <a:cubicBezTo>
                        <a:pt x="894" y="35"/>
                        <a:pt x="880" y="14"/>
                        <a:pt x="880" y="0"/>
                      </a:cubicBezTo>
                      <a:close/>
                    </a:path>
                  </a:pathLst>
                </a:custGeom>
                <a:solidFill>
                  <a:srgbClr val="7E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37"/>
                <p:cNvSpPr/>
                <p:nvPr/>
              </p:nvSpPr>
              <p:spPr>
                <a:xfrm>
                  <a:off x="2144209" y="2504986"/>
                  <a:ext cx="94425" cy="64774"/>
                </a:xfrm>
                <a:custGeom>
                  <a:rect b="b" l="l" r="r" t="t"/>
                  <a:pathLst>
                    <a:path extrusionOk="0" h="935" w="1363">
                      <a:moveTo>
                        <a:pt x="1362" y="1"/>
                      </a:moveTo>
                      <a:cubicBezTo>
                        <a:pt x="1334" y="8"/>
                        <a:pt x="1320" y="15"/>
                        <a:pt x="1292" y="15"/>
                      </a:cubicBezTo>
                      <a:cubicBezTo>
                        <a:pt x="1236" y="127"/>
                        <a:pt x="1167" y="245"/>
                        <a:pt x="1090" y="350"/>
                      </a:cubicBezTo>
                      <a:cubicBezTo>
                        <a:pt x="943" y="546"/>
                        <a:pt x="713" y="818"/>
                        <a:pt x="461" y="874"/>
                      </a:cubicBezTo>
                      <a:cubicBezTo>
                        <a:pt x="425" y="882"/>
                        <a:pt x="391" y="885"/>
                        <a:pt x="360" y="885"/>
                      </a:cubicBezTo>
                      <a:cubicBezTo>
                        <a:pt x="109" y="885"/>
                        <a:pt x="42" y="643"/>
                        <a:pt x="42" y="357"/>
                      </a:cubicBezTo>
                      <a:lnTo>
                        <a:pt x="21" y="357"/>
                      </a:lnTo>
                      <a:cubicBezTo>
                        <a:pt x="14" y="364"/>
                        <a:pt x="7" y="371"/>
                        <a:pt x="0" y="371"/>
                      </a:cubicBezTo>
                      <a:lnTo>
                        <a:pt x="0" y="504"/>
                      </a:lnTo>
                      <a:cubicBezTo>
                        <a:pt x="7" y="630"/>
                        <a:pt x="35" y="748"/>
                        <a:pt x="119" y="839"/>
                      </a:cubicBezTo>
                      <a:cubicBezTo>
                        <a:pt x="190" y="906"/>
                        <a:pt x="284" y="935"/>
                        <a:pt x="378" y="935"/>
                      </a:cubicBezTo>
                      <a:cubicBezTo>
                        <a:pt x="413" y="935"/>
                        <a:pt x="448" y="931"/>
                        <a:pt x="482" y="923"/>
                      </a:cubicBezTo>
                      <a:cubicBezTo>
                        <a:pt x="748" y="860"/>
                        <a:pt x="971" y="609"/>
                        <a:pt x="1125" y="399"/>
                      </a:cubicBezTo>
                      <a:cubicBezTo>
                        <a:pt x="1223" y="273"/>
                        <a:pt x="1299" y="148"/>
                        <a:pt x="1362" y="1"/>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37"/>
                <p:cNvSpPr/>
                <p:nvPr/>
              </p:nvSpPr>
              <p:spPr>
                <a:xfrm>
                  <a:off x="2053179" y="2591167"/>
                  <a:ext cx="129757" cy="30551"/>
                </a:xfrm>
                <a:custGeom>
                  <a:rect b="b" l="l" r="r" t="t"/>
                  <a:pathLst>
                    <a:path extrusionOk="0" h="441" w="1873">
                      <a:moveTo>
                        <a:pt x="899" y="1"/>
                      </a:moveTo>
                      <a:cubicBezTo>
                        <a:pt x="856" y="1"/>
                        <a:pt x="813" y="3"/>
                        <a:pt x="769" y="7"/>
                      </a:cubicBezTo>
                      <a:cubicBezTo>
                        <a:pt x="483" y="49"/>
                        <a:pt x="210" y="161"/>
                        <a:pt x="1" y="343"/>
                      </a:cubicBezTo>
                      <a:lnTo>
                        <a:pt x="22" y="350"/>
                      </a:lnTo>
                      <a:cubicBezTo>
                        <a:pt x="29" y="357"/>
                        <a:pt x="36" y="357"/>
                        <a:pt x="50" y="371"/>
                      </a:cubicBezTo>
                      <a:cubicBezTo>
                        <a:pt x="289" y="171"/>
                        <a:pt x="602" y="51"/>
                        <a:pt x="918" y="51"/>
                      </a:cubicBezTo>
                      <a:cubicBezTo>
                        <a:pt x="989" y="51"/>
                        <a:pt x="1061" y="57"/>
                        <a:pt x="1132" y="70"/>
                      </a:cubicBezTo>
                      <a:cubicBezTo>
                        <a:pt x="1391" y="119"/>
                        <a:pt x="1635" y="252"/>
                        <a:pt x="1817" y="440"/>
                      </a:cubicBezTo>
                      <a:cubicBezTo>
                        <a:pt x="1838" y="433"/>
                        <a:pt x="1852" y="433"/>
                        <a:pt x="1873" y="419"/>
                      </a:cubicBezTo>
                      <a:cubicBezTo>
                        <a:pt x="1617" y="157"/>
                        <a:pt x="1265" y="1"/>
                        <a:pt x="899" y="1"/>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37"/>
                <p:cNvSpPr/>
                <p:nvPr/>
              </p:nvSpPr>
              <p:spPr>
                <a:xfrm>
                  <a:off x="1981617" y="2311493"/>
                  <a:ext cx="67753" cy="65329"/>
                </a:xfrm>
                <a:custGeom>
                  <a:rect b="b" l="l" r="r" t="t"/>
                  <a:pathLst>
                    <a:path extrusionOk="0" h="943" w="978">
                      <a:moveTo>
                        <a:pt x="32" y="0"/>
                      </a:moveTo>
                      <a:cubicBezTo>
                        <a:pt x="18" y="0"/>
                        <a:pt x="0" y="14"/>
                        <a:pt x="0" y="28"/>
                      </a:cubicBezTo>
                      <a:cubicBezTo>
                        <a:pt x="77" y="419"/>
                        <a:pt x="356" y="740"/>
                        <a:pt x="713" y="880"/>
                      </a:cubicBezTo>
                      <a:cubicBezTo>
                        <a:pt x="803" y="915"/>
                        <a:pt x="887" y="929"/>
                        <a:pt x="978" y="943"/>
                      </a:cubicBezTo>
                      <a:lnTo>
                        <a:pt x="957" y="887"/>
                      </a:lnTo>
                      <a:cubicBezTo>
                        <a:pt x="880" y="880"/>
                        <a:pt x="810" y="859"/>
                        <a:pt x="734" y="824"/>
                      </a:cubicBezTo>
                      <a:cubicBezTo>
                        <a:pt x="384" y="698"/>
                        <a:pt x="119" y="370"/>
                        <a:pt x="49" y="14"/>
                      </a:cubicBezTo>
                      <a:cubicBezTo>
                        <a:pt x="47" y="4"/>
                        <a:pt x="40" y="0"/>
                        <a:pt x="32" y="0"/>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37"/>
                <p:cNvSpPr/>
                <p:nvPr/>
              </p:nvSpPr>
              <p:spPr>
                <a:xfrm>
                  <a:off x="2080959" y="2530618"/>
                  <a:ext cx="36994" cy="39488"/>
                </a:xfrm>
                <a:custGeom>
                  <a:rect b="b" l="l" r="r" t="t"/>
                  <a:pathLst>
                    <a:path extrusionOk="0" h="570" w="534">
                      <a:moveTo>
                        <a:pt x="481" y="0"/>
                      </a:moveTo>
                      <a:cubicBezTo>
                        <a:pt x="478" y="0"/>
                        <a:pt x="476" y="1"/>
                        <a:pt x="473" y="1"/>
                      </a:cubicBezTo>
                      <a:cubicBezTo>
                        <a:pt x="256" y="120"/>
                        <a:pt x="89" y="309"/>
                        <a:pt x="5" y="532"/>
                      </a:cubicBezTo>
                      <a:cubicBezTo>
                        <a:pt x="1" y="557"/>
                        <a:pt x="17" y="570"/>
                        <a:pt x="32" y="570"/>
                      </a:cubicBezTo>
                      <a:cubicBezTo>
                        <a:pt x="42" y="570"/>
                        <a:pt x="51" y="564"/>
                        <a:pt x="54" y="553"/>
                      </a:cubicBezTo>
                      <a:cubicBezTo>
                        <a:pt x="138" y="336"/>
                        <a:pt x="291" y="162"/>
                        <a:pt x="501" y="57"/>
                      </a:cubicBezTo>
                      <a:cubicBezTo>
                        <a:pt x="533" y="38"/>
                        <a:pt x="512" y="0"/>
                        <a:pt x="481"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37"/>
                <p:cNvSpPr/>
                <p:nvPr/>
              </p:nvSpPr>
              <p:spPr>
                <a:xfrm>
                  <a:off x="2093845" y="2543989"/>
                  <a:ext cx="5611" cy="23901"/>
                </a:xfrm>
                <a:custGeom>
                  <a:rect b="b" l="l" r="r" t="t"/>
                  <a:pathLst>
                    <a:path extrusionOk="0" h="345" w="81">
                      <a:moveTo>
                        <a:pt x="58" y="0"/>
                      </a:moveTo>
                      <a:cubicBezTo>
                        <a:pt x="46" y="0"/>
                        <a:pt x="32" y="11"/>
                        <a:pt x="29" y="32"/>
                      </a:cubicBezTo>
                      <a:lnTo>
                        <a:pt x="1" y="318"/>
                      </a:lnTo>
                      <a:cubicBezTo>
                        <a:pt x="1" y="336"/>
                        <a:pt x="13" y="344"/>
                        <a:pt x="25" y="344"/>
                      </a:cubicBezTo>
                      <a:cubicBezTo>
                        <a:pt x="37" y="344"/>
                        <a:pt x="50" y="336"/>
                        <a:pt x="50" y="318"/>
                      </a:cubicBezTo>
                      <a:lnTo>
                        <a:pt x="77" y="32"/>
                      </a:lnTo>
                      <a:cubicBezTo>
                        <a:pt x="81" y="11"/>
                        <a:pt x="70" y="0"/>
                        <a:pt x="58"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37"/>
                <p:cNvSpPr/>
                <p:nvPr/>
              </p:nvSpPr>
              <p:spPr>
                <a:xfrm>
                  <a:off x="1666063" y="2252884"/>
                  <a:ext cx="435617" cy="660769"/>
                </a:xfrm>
                <a:custGeom>
                  <a:rect b="b" l="l" r="r" t="t"/>
                  <a:pathLst>
                    <a:path extrusionOk="0" h="9538" w="6288">
                      <a:moveTo>
                        <a:pt x="2054" y="1"/>
                      </a:moveTo>
                      <a:cubicBezTo>
                        <a:pt x="2054" y="1"/>
                        <a:pt x="1991" y="64"/>
                        <a:pt x="1747" y="238"/>
                      </a:cubicBezTo>
                      <a:cubicBezTo>
                        <a:pt x="1733" y="245"/>
                        <a:pt x="1726" y="266"/>
                        <a:pt x="1705" y="273"/>
                      </a:cubicBezTo>
                      <a:cubicBezTo>
                        <a:pt x="1656" y="322"/>
                        <a:pt x="1593" y="364"/>
                        <a:pt x="1523" y="406"/>
                      </a:cubicBezTo>
                      <a:cubicBezTo>
                        <a:pt x="1503" y="413"/>
                        <a:pt x="1489" y="434"/>
                        <a:pt x="1461" y="441"/>
                      </a:cubicBezTo>
                      <a:cubicBezTo>
                        <a:pt x="1377" y="497"/>
                        <a:pt x="1279" y="546"/>
                        <a:pt x="1167" y="587"/>
                      </a:cubicBezTo>
                      <a:cubicBezTo>
                        <a:pt x="1153" y="601"/>
                        <a:pt x="1146" y="601"/>
                        <a:pt x="1132" y="608"/>
                      </a:cubicBezTo>
                      <a:lnTo>
                        <a:pt x="1118" y="608"/>
                      </a:lnTo>
                      <a:cubicBezTo>
                        <a:pt x="1111" y="615"/>
                        <a:pt x="1104" y="615"/>
                        <a:pt x="1097" y="615"/>
                      </a:cubicBezTo>
                      <a:cubicBezTo>
                        <a:pt x="1028" y="643"/>
                        <a:pt x="958" y="671"/>
                        <a:pt x="874" y="706"/>
                      </a:cubicBezTo>
                      <a:cubicBezTo>
                        <a:pt x="804" y="727"/>
                        <a:pt x="748" y="755"/>
                        <a:pt x="685" y="783"/>
                      </a:cubicBezTo>
                      <a:cubicBezTo>
                        <a:pt x="657" y="790"/>
                        <a:pt x="629" y="811"/>
                        <a:pt x="615" y="818"/>
                      </a:cubicBezTo>
                      <a:cubicBezTo>
                        <a:pt x="594" y="825"/>
                        <a:pt x="587" y="832"/>
                        <a:pt x="573" y="846"/>
                      </a:cubicBezTo>
                      <a:cubicBezTo>
                        <a:pt x="560" y="846"/>
                        <a:pt x="553" y="853"/>
                        <a:pt x="546" y="853"/>
                      </a:cubicBezTo>
                      <a:cubicBezTo>
                        <a:pt x="546" y="853"/>
                        <a:pt x="539" y="853"/>
                        <a:pt x="539" y="860"/>
                      </a:cubicBezTo>
                      <a:cubicBezTo>
                        <a:pt x="525" y="867"/>
                        <a:pt x="511" y="881"/>
                        <a:pt x="504" y="881"/>
                      </a:cubicBezTo>
                      <a:cubicBezTo>
                        <a:pt x="490" y="888"/>
                        <a:pt x="483" y="888"/>
                        <a:pt x="476" y="895"/>
                      </a:cubicBezTo>
                      <a:cubicBezTo>
                        <a:pt x="441" y="923"/>
                        <a:pt x="406" y="951"/>
                        <a:pt x="371" y="965"/>
                      </a:cubicBezTo>
                      <a:cubicBezTo>
                        <a:pt x="294" y="1028"/>
                        <a:pt x="224" y="1097"/>
                        <a:pt x="175" y="1160"/>
                      </a:cubicBezTo>
                      <a:cubicBezTo>
                        <a:pt x="168" y="1167"/>
                        <a:pt x="161" y="1181"/>
                        <a:pt x="154" y="1195"/>
                      </a:cubicBezTo>
                      <a:lnTo>
                        <a:pt x="154" y="1202"/>
                      </a:lnTo>
                      <a:cubicBezTo>
                        <a:pt x="140" y="1209"/>
                        <a:pt x="133" y="1230"/>
                        <a:pt x="126" y="1237"/>
                      </a:cubicBezTo>
                      <a:lnTo>
                        <a:pt x="99" y="1286"/>
                      </a:lnTo>
                      <a:cubicBezTo>
                        <a:pt x="92" y="1314"/>
                        <a:pt x="85" y="1335"/>
                        <a:pt x="71" y="1356"/>
                      </a:cubicBezTo>
                      <a:cubicBezTo>
                        <a:pt x="57" y="1405"/>
                        <a:pt x="50" y="1447"/>
                        <a:pt x="36" y="1496"/>
                      </a:cubicBezTo>
                      <a:cubicBezTo>
                        <a:pt x="36" y="1523"/>
                        <a:pt x="29" y="1544"/>
                        <a:pt x="29" y="1565"/>
                      </a:cubicBezTo>
                      <a:cubicBezTo>
                        <a:pt x="1" y="1628"/>
                        <a:pt x="1" y="1670"/>
                        <a:pt x="1" y="1719"/>
                      </a:cubicBezTo>
                      <a:lnTo>
                        <a:pt x="1" y="1768"/>
                      </a:lnTo>
                      <a:cubicBezTo>
                        <a:pt x="1" y="1789"/>
                        <a:pt x="1" y="1803"/>
                        <a:pt x="8" y="1817"/>
                      </a:cubicBezTo>
                      <a:cubicBezTo>
                        <a:pt x="8" y="1838"/>
                        <a:pt x="8" y="1859"/>
                        <a:pt x="22" y="1873"/>
                      </a:cubicBezTo>
                      <a:cubicBezTo>
                        <a:pt x="22" y="1901"/>
                        <a:pt x="29" y="1936"/>
                        <a:pt x="29" y="1957"/>
                      </a:cubicBezTo>
                      <a:lnTo>
                        <a:pt x="29" y="1984"/>
                      </a:lnTo>
                      <a:cubicBezTo>
                        <a:pt x="36" y="2061"/>
                        <a:pt x="112" y="2194"/>
                        <a:pt x="217" y="2369"/>
                      </a:cubicBezTo>
                      <a:cubicBezTo>
                        <a:pt x="231" y="2390"/>
                        <a:pt x="245" y="2411"/>
                        <a:pt x="252" y="2432"/>
                      </a:cubicBezTo>
                      <a:cubicBezTo>
                        <a:pt x="266" y="2439"/>
                        <a:pt x="266" y="2446"/>
                        <a:pt x="273" y="2459"/>
                      </a:cubicBezTo>
                      <a:cubicBezTo>
                        <a:pt x="273" y="2466"/>
                        <a:pt x="280" y="2473"/>
                        <a:pt x="280" y="2473"/>
                      </a:cubicBezTo>
                      <a:cubicBezTo>
                        <a:pt x="287" y="2494"/>
                        <a:pt x="308" y="2515"/>
                        <a:pt x="315" y="2536"/>
                      </a:cubicBezTo>
                      <a:cubicBezTo>
                        <a:pt x="322" y="2543"/>
                        <a:pt x="336" y="2564"/>
                        <a:pt x="336" y="2571"/>
                      </a:cubicBezTo>
                      <a:cubicBezTo>
                        <a:pt x="343" y="2578"/>
                        <a:pt x="343" y="2592"/>
                        <a:pt x="350" y="2599"/>
                      </a:cubicBezTo>
                      <a:cubicBezTo>
                        <a:pt x="357" y="2606"/>
                        <a:pt x="357" y="2613"/>
                        <a:pt x="371" y="2634"/>
                      </a:cubicBezTo>
                      <a:cubicBezTo>
                        <a:pt x="385" y="2669"/>
                        <a:pt x="406" y="2697"/>
                        <a:pt x="420" y="2732"/>
                      </a:cubicBezTo>
                      <a:cubicBezTo>
                        <a:pt x="427" y="2746"/>
                        <a:pt x="448" y="2767"/>
                        <a:pt x="455" y="2788"/>
                      </a:cubicBezTo>
                      <a:cubicBezTo>
                        <a:pt x="483" y="2844"/>
                        <a:pt x="511" y="2886"/>
                        <a:pt x="546" y="2941"/>
                      </a:cubicBezTo>
                      <a:cubicBezTo>
                        <a:pt x="629" y="3088"/>
                        <a:pt x="720" y="3242"/>
                        <a:pt x="804" y="3409"/>
                      </a:cubicBezTo>
                      <a:cubicBezTo>
                        <a:pt x="818" y="3430"/>
                        <a:pt x="825" y="3444"/>
                        <a:pt x="832" y="3451"/>
                      </a:cubicBezTo>
                      <a:cubicBezTo>
                        <a:pt x="839" y="3465"/>
                        <a:pt x="839" y="3472"/>
                        <a:pt x="853" y="3486"/>
                      </a:cubicBezTo>
                      <a:cubicBezTo>
                        <a:pt x="860" y="3507"/>
                        <a:pt x="874" y="3535"/>
                        <a:pt x="888" y="3549"/>
                      </a:cubicBezTo>
                      <a:cubicBezTo>
                        <a:pt x="902" y="3584"/>
                        <a:pt x="923" y="3612"/>
                        <a:pt x="937" y="3647"/>
                      </a:cubicBezTo>
                      <a:cubicBezTo>
                        <a:pt x="1069" y="3884"/>
                        <a:pt x="1188" y="4129"/>
                        <a:pt x="1314" y="4373"/>
                      </a:cubicBezTo>
                      <a:lnTo>
                        <a:pt x="1342" y="4422"/>
                      </a:lnTo>
                      <a:cubicBezTo>
                        <a:pt x="1530" y="4814"/>
                        <a:pt x="1691" y="5212"/>
                        <a:pt x="1782" y="5540"/>
                      </a:cubicBezTo>
                      <a:cubicBezTo>
                        <a:pt x="1803" y="5582"/>
                        <a:pt x="1810" y="5638"/>
                        <a:pt x="1817" y="5680"/>
                      </a:cubicBezTo>
                      <a:cubicBezTo>
                        <a:pt x="1831" y="5701"/>
                        <a:pt x="1831" y="5715"/>
                        <a:pt x="1831" y="5729"/>
                      </a:cubicBezTo>
                      <a:cubicBezTo>
                        <a:pt x="1852" y="5826"/>
                        <a:pt x="1866" y="5917"/>
                        <a:pt x="1873" y="6001"/>
                      </a:cubicBezTo>
                      <a:cubicBezTo>
                        <a:pt x="1887" y="6148"/>
                        <a:pt x="1887" y="6301"/>
                        <a:pt x="1880" y="6448"/>
                      </a:cubicBezTo>
                      <a:lnTo>
                        <a:pt x="1880" y="6497"/>
                      </a:lnTo>
                      <a:cubicBezTo>
                        <a:pt x="1880" y="6546"/>
                        <a:pt x="1873" y="6581"/>
                        <a:pt x="1873" y="6623"/>
                      </a:cubicBezTo>
                      <a:cubicBezTo>
                        <a:pt x="1852" y="6762"/>
                        <a:pt x="1831" y="6902"/>
                        <a:pt x="1803" y="7035"/>
                      </a:cubicBezTo>
                      <a:cubicBezTo>
                        <a:pt x="1768" y="7182"/>
                        <a:pt x="1719" y="7321"/>
                        <a:pt x="1691" y="7440"/>
                      </a:cubicBezTo>
                      <a:cubicBezTo>
                        <a:pt x="1677" y="7461"/>
                        <a:pt x="1677" y="7475"/>
                        <a:pt x="1670" y="7496"/>
                      </a:cubicBezTo>
                      <a:cubicBezTo>
                        <a:pt x="1593" y="7733"/>
                        <a:pt x="1503" y="7894"/>
                        <a:pt x="1468" y="7964"/>
                      </a:cubicBezTo>
                      <a:cubicBezTo>
                        <a:pt x="1461" y="7992"/>
                        <a:pt x="1454" y="7999"/>
                        <a:pt x="1454" y="7999"/>
                      </a:cubicBezTo>
                      <a:cubicBezTo>
                        <a:pt x="1461" y="8013"/>
                        <a:pt x="1468" y="8013"/>
                        <a:pt x="1482" y="8020"/>
                      </a:cubicBezTo>
                      <a:cubicBezTo>
                        <a:pt x="1880" y="8264"/>
                        <a:pt x="2271" y="8474"/>
                        <a:pt x="2648" y="8648"/>
                      </a:cubicBezTo>
                      <a:lnTo>
                        <a:pt x="2704" y="8676"/>
                      </a:lnTo>
                      <a:cubicBezTo>
                        <a:pt x="3214" y="8907"/>
                        <a:pt x="3696" y="9081"/>
                        <a:pt x="4129" y="9207"/>
                      </a:cubicBezTo>
                      <a:cubicBezTo>
                        <a:pt x="4150" y="9214"/>
                        <a:pt x="4164" y="9214"/>
                        <a:pt x="4185" y="9221"/>
                      </a:cubicBezTo>
                      <a:cubicBezTo>
                        <a:pt x="5181" y="9507"/>
                        <a:pt x="5913" y="9538"/>
                        <a:pt x="6178" y="9538"/>
                      </a:cubicBezTo>
                      <a:cubicBezTo>
                        <a:pt x="6250" y="9538"/>
                        <a:pt x="6287" y="9536"/>
                        <a:pt x="6287" y="9536"/>
                      </a:cubicBezTo>
                      <a:cubicBezTo>
                        <a:pt x="6287" y="9536"/>
                        <a:pt x="6259" y="8963"/>
                        <a:pt x="5966" y="7838"/>
                      </a:cubicBezTo>
                      <a:cubicBezTo>
                        <a:pt x="5959" y="7817"/>
                        <a:pt x="5959" y="7803"/>
                        <a:pt x="5952" y="7782"/>
                      </a:cubicBezTo>
                      <a:cubicBezTo>
                        <a:pt x="5924" y="7677"/>
                        <a:pt x="5889" y="7566"/>
                        <a:pt x="5854" y="7454"/>
                      </a:cubicBezTo>
                      <a:cubicBezTo>
                        <a:pt x="5854" y="7433"/>
                        <a:pt x="5847" y="7426"/>
                        <a:pt x="5847" y="7405"/>
                      </a:cubicBezTo>
                      <a:lnTo>
                        <a:pt x="5847" y="7391"/>
                      </a:lnTo>
                      <a:lnTo>
                        <a:pt x="5791" y="7209"/>
                      </a:lnTo>
                      <a:cubicBezTo>
                        <a:pt x="5764" y="7119"/>
                        <a:pt x="5743" y="7035"/>
                        <a:pt x="5708" y="6944"/>
                      </a:cubicBezTo>
                      <a:cubicBezTo>
                        <a:pt x="5659" y="6804"/>
                        <a:pt x="5617" y="6658"/>
                        <a:pt x="5575" y="6490"/>
                      </a:cubicBezTo>
                      <a:cubicBezTo>
                        <a:pt x="5568" y="6476"/>
                        <a:pt x="5568" y="6455"/>
                        <a:pt x="5554" y="6427"/>
                      </a:cubicBezTo>
                      <a:cubicBezTo>
                        <a:pt x="5505" y="6252"/>
                        <a:pt x="5463" y="6064"/>
                        <a:pt x="5414" y="5882"/>
                      </a:cubicBezTo>
                      <a:cubicBezTo>
                        <a:pt x="5407" y="5854"/>
                        <a:pt x="5407" y="5819"/>
                        <a:pt x="5400" y="5791"/>
                      </a:cubicBezTo>
                      <a:cubicBezTo>
                        <a:pt x="5372" y="5659"/>
                        <a:pt x="5344" y="5540"/>
                        <a:pt x="5330" y="5414"/>
                      </a:cubicBezTo>
                      <a:lnTo>
                        <a:pt x="5330" y="5407"/>
                      </a:lnTo>
                      <a:lnTo>
                        <a:pt x="5323" y="5365"/>
                      </a:lnTo>
                      <a:cubicBezTo>
                        <a:pt x="5296" y="5177"/>
                        <a:pt x="5275" y="4988"/>
                        <a:pt x="5275" y="4834"/>
                      </a:cubicBezTo>
                      <a:lnTo>
                        <a:pt x="5275" y="4765"/>
                      </a:lnTo>
                      <a:cubicBezTo>
                        <a:pt x="5275" y="4737"/>
                        <a:pt x="5275" y="4709"/>
                        <a:pt x="5289" y="4688"/>
                      </a:cubicBezTo>
                      <a:lnTo>
                        <a:pt x="5309" y="4527"/>
                      </a:lnTo>
                      <a:cubicBezTo>
                        <a:pt x="5323" y="4499"/>
                        <a:pt x="5323" y="4485"/>
                        <a:pt x="5330" y="4457"/>
                      </a:cubicBezTo>
                      <a:cubicBezTo>
                        <a:pt x="5358" y="4373"/>
                        <a:pt x="5379" y="4290"/>
                        <a:pt x="5414" y="4206"/>
                      </a:cubicBezTo>
                      <a:cubicBezTo>
                        <a:pt x="5428" y="4178"/>
                        <a:pt x="5435" y="4150"/>
                        <a:pt x="5449" y="4129"/>
                      </a:cubicBezTo>
                      <a:cubicBezTo>
                        <a:pt x="5463" y="4108"/>
                        <a:pt x="5470" y="4087"/>
                        <a:pt x="5477" y="4066"/>
                      </a:cubicBezTo>
                      <a:cubicBezTo>
                        <a:pt x="5484" y="4045"/>
                        <a:pt x="5498" y="4031"/>
                        <a:pt x="5498" y="4010"/>
                      </a:cubicBezTo>
                      <a:cubicBezTo>
                        <a:pt x="5533" y="3933"/>
                        <a:pt x="5554" y="3857"/>
                        <a:pt x="5589" y="3787"/>
                      </a:cubicBezTo>
                      <a:lnTo>
                        <a:pt x="5617" y="3710"/>
                      </a:lnTo>
                      <a:cubicBezTo>
                        <a:pt x="5645" y="3640"/>
                        <a:pt x="5673" y="3570"/>
                        <a:pt x="5687" y="3507"/>
                      </a:cubicBezTo>
                      <a:cubicBezTo>
                        <a:pt x="5694" y="3479"/>
                        <a:pt x="5694" y="3465"/>
                        <a:pt x="5708" y="3444"/>
                      </a:cubicBezTo>
                      <a:cubicBezTo>
                        <a:pt x="5729" y="3333"/>
                        <a:pt x="5757" y="3228"/>
                        <a:pt x="5757" y="3116"/>
                      </a:cubicBezTo>
                      <a:lnTo>
                        <a:pt x="5757" y="3011"/>
                      </a:lnTo>
                      <a:lnTo>
                        <a:pt x="5757" y="2990"/>
                      </a:lnTo>
                      <a:lnTo>
                        <a:pt x="5757" y="2955"/>
                      </a:lnTo>
                      <a:lnTo>
                        <a:pt x="5757" y="2927"/>
                      </a:lnTo>
                      <a:cubicBezTo>
                        <a:pt x="5743" y="2788"/>
                        <a:pt x="5694" y="2669"/>
                        <a:pt x="5638" y="2564"/>
                      </a:cubicBezTo>
                      <a:cubicBezTo>
                        <a:pt x="5638" y="2557"/>
                        <a:pt x="5624" y="2543"/>
                        <a:pt x="5624" y="2536"/>
                      </a:cubicBezTo>
                      <a:cubicBezTo>
                        <a:pt x="5624" y="2529"/>
                        <a:pt x="5617" y="2529"/>
                        <a:pt x="5617" y="2515"/>
                      </a:cubicBezTo>
                      <a:cubicBezTo>
                        <a:pt x="5610" y="2508"/>
                        <a:pt x="5603" y="2494"/>
                        <a:pt x="5589" y="2480"/>
                      </a:cubicBezTo>
                      <a:cubicBezTo>
                        <a:pt x="5582" y="2473"/>
                        <a:pt x="5582" y="2466"/>
                        <a:pt x="5575" y="2459"/>
                      </a:cubicBezTo>
                      <a:cubicBezTo>
                        <a:pt x="5442" y="2264"/>
                        <a:pt x="5275" y="2117"/>
                        <a:pt x="5191" y="2005"/>
                      </a:cubicBezTo>
                      <a:cubicBezTo>
                        <a:pt x="5156" y="1957"/>
                        <a:pt x="5135" y="1908"/>
                        <a:pt x="5128" y="1852"/>
                      </a:cubicBezTo>
                      <a:cubicBezTo>
                        <a:pt x="5128" y="1838"/>
                        <a:pt x="5121" y="1817"/>
                        <a:pt x="5121" y="1803"/>
                      </a:cubicBezTo>
                      <a:cubicBezTo>
                        <a:pt x="5114" y="1733"/>
                        <a:pt x="5114" y="1663"/>
                        <a:pt x="5121" y="1586"/>
                      </a:cubicBezTo>
                      <a:cubicBezTo>
                        <a:pt x="5128" y="1419"/>
                        <a:pt x="5156" y="1237"/>
                        <a:pt x="5135" y="1048"/>
                      </a:cubicBezTo>
                      <a:lnTo>
                        <a:pt x="5135" y="1014"/>
                      </a:lnTo>
                      <a:cubicBezTo>
                        <a:pt x="5135" y="1007"/>
                        <a:pt x="5135" y="993"/>
                        <a:pt x="5128" y="979"/>
                      </a:cubicBezTo>
                      <a:lnTo>
                        <a:pt x="5128" y="965"/>
                      </a:lnTo>
                      <a:cubicBezTo>
                        <a:pt x="5128" y="944"/>
                        <a:pt x="5121" y="923"/>
                        <a:pt x="5114" y="902"/>
                      </a:cubicBezTo>
                      <a:cubicBezTo>
                        <a:pt x="5086" y="804"/>
                        <a:pt x="5051" y="727"/>
                        <a:pt x="5009" y="678"/>
                      </a:cubicBezTo>
                      <a:lnTo>
                        <a:pt x="4953" y="622"/>
                      </a:lnTo>
                      <a:cubicBezTo>
                        <a:pt x="4883" y="560"/>
                        <a:pt x="4800" y="539"/>
                        <a:pt x="4702" y="518"/>
                      </a:cubicBezTo>
                      <a:cubicBezTo>
                        <a:pt x="4681" y="518"/>
                        <a:pt x="4667" y="511"/>
                        <a:pt x="4646" y="511"/>
                      </a:cubicBezTo>
                      <a:cubicBezTo>
                        <a:pt x="4562" y="504"/>
                        <a:pt x="4464" y="490"/>
                        <a:pt x="4366" y="490"/>
                      </a:cubicBezTo>
                      <a:cubicBezTo>
                        <a:pt x="4346" y="490"/>
                        <a:pt x="4325" y="490"/>
                        <a:pt x="4297" y="483"/>
                      </a:cubicBezTo>
                      <a:cubicBezTo>
                        <a:pt x="4283" y="483"/>
                        <a:pt x="4255" y="476"/>
                        <a:pt x="4241" y="476"/>
                      </a:cubicBezTo>
                      <a:lnTo>
                        <a:pt x="4136" y="448"/>
                      </a:lnTo>
                      <a:lnTo>
                        <a:pt x="4052" y="427"/>
                      </a:lnTo>
                      <a:cubicBezTo>
                        <a:pt x="3794" y="336"/>
                        <a:pt x="3563" y="189"/>
                        <a:pt x="3563" y="189"/>
                      </a:cubicBezTo>
                      <a:lnTo>
                        <a:pt x="3025" y="126"/>
                      </a:lnTo>
                      <a:lnTo>
                        <a:pt x="2934" y="126"/>
                      </a:lnTo>
                      <a:lnTo>
                        <a:pt x="205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37"/>
                <p:cNvSpPr/>
                <p:nvPr/>
              </p:nvSpPr>
              <p:spPr>
                <a:xfrm>
                  <a:off x="1725571" y="2290156"/>
                  <a:ext cx="265748" cy="218640"/>
                </a:xfrm>
                <a:custGeom>
                  <a:rect b="b" l="l" r="r" t="t"/>
                  <a:pathLst>
                    <a:path extrusionOk="0" h="3156" w="3836">
                      <a:moveTo>
                        <a:pt x="3780" y="1"/>
                      </a:moveTo>
                      <a:cubicBezTo>
                        <a:pt x="3703" y="273"/>
                        <a:pt x="3598" y="531"/>
                        <a:pt x="3473" y="783"/>
                      </a:cubicBezTo>
                      <a:cubicBezTo>
                        <a:pt x="3207" y="1370"/>
                        <a:pt x="2830" y="1915"/>
                        <a:pt x="2369" y="2355"/>
                      </a:cubicBezTo>
                      <a:cubicBezTo>
                        <a:pt x="2131" y="2585"/>
                        <a:pt x="1866" y="2788"/>
                        <a:pt x="1573" y="2927"/>
                      </a:cubicBezTo>
                      <a:cubicBezTo>
                        <a:pt x="1330" y="3040"/>
                        <a:pt x="1071" y="3095"/>
                        <a:pt x="808" y="3095"/>
                      </a:cubicBezTo>
                      <a:cubicBezTo>
                        <a:pt x="730" y="3095"/>
                        <a:pt x="652" y="3091"/>
                        <a:pt x="574" y="3081"/>
                      </a:cubicBezTo>
                      <a:cubicBezTo>
                        <a:pt x="385" y="3074"/>
                        <a:pt x="189" y="3032"/>
                        <a:pt x="1" y="2955"/>
                      </a:cubicBezTo>
                      <a:lnTo>
                        <a:pt x="1" y="2955"/>
                      </a:lnTo>
                      <a:cubicBezTo>
                        <a:pt x="8" y="2976"/>
                        <a:pt x="22" y="3004"/>
                        <a:pt x="36" y="3018"/>
                      </a:cubicBezTo>
                      <a:cubicBezTo>
                        <a:pt x="270" y="3102"/>
                        <a:pt x="514" y="3155"/>
                        <a:pt x="764" y="3155"/>
                      </a:cubicBezTo>
                      <a:cubicBezTo>
                        <a:pt x="805" y="3155"/>
                        <a:pt x="847" y="3154"/>
                        <a:pt x="888" y="3151"/>
                      </a:cubicBezTo>
                      <a:cubicBezTo>
                        <a:pt x="1545" y="3123"/>
                        <a:pt x="2103" y="2725"/>
                        <a:pt x="2544" y="2257"/>
                      </a:cubicBezTo>
                      <a:cubicBezTo>
                        <a:pt x="3144" y="1621"/>
                        <a:pt x="3577" y="846"/>
                        <a:pt x="3836" y="8"/>
                      </a:cubicBezTo>
                      <a:cubicBezTo>
                        <a:pt x="3815" y="8"/>
                        <a:pt x="3801" y="1"/>
                        <a:pt x="3780" y="1"/>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37"/>
                <p:cNvSpPr/>
                <p:nvPr/>
              </p:nvSpPr>
              <p:spPr>
                <a:xfrm>
                  <a:off x="1969979" y="2585348"/>
                  <a:ext cx="108974" cy="211573"/>
                </a:xfrm>
                <a:custGeom>
                  <a:rect b="b" l="l" r="r" t="t"/>
                  <a:pathLst>
                    <a:path extrusionOk="0" h="3054" w="1573">
                      <a:moveTo>
                        <a:pt x="881" y="1"/>
                      </a:moveTo>
                      <a:cubicBezTo>
                        <a:pt x="364" y="364"/>
                        <a:pt x="77" y="1048"/>
                        <a:pt x="140" y="1677"/>
                      </a:cubicBezTo>
                      <a:cubicBezTo>
                        <a:pt x="182" y="2110"/>
                        <a:pt x="392" y="2529"/>
                        <a:pt x="762" y="2788"/>
                      </a:cubicBezTo>
                      <a:cubicBezTo>
                        <a:pt x="992" y="2948"/>
                        <a:pt x="1279" y="3046"/>
                        <a:pt x="1572" y="3053"/>
                      </a:cubicBezTo>
                      <a:cubicBezTo>
                        <a:pt x="1565" y="3039"/>
                        <a:pt x="1565" y="3018"/>
                        <a:pt x="1551" y="3004"/>
                      </a:cubicBezTo>
                      <a:cubicBezTo>
                        <a:pt x="1230" y="2997"/>
                        <a:pt x="915" y="2871"/>
                        <a:pt x="671" y="2655"/>
                      </a:cubicBezTo>
                      <a:cubicBezTo>
                        <a:pt x="0" y="2068"/>
                        <a:pt x="49" y="971"/>
                        <a:pt x="601" y="329"/>
                      </a:cubicBezTo>
                      <a:cubicBezTo>
                        <a:pt x="692" y="238"/>
                        <a:pt x="776" y="147"/>
                        <a:pt x="881" y="70"/>
                      </a:cubicBezTo>
                      <a:lnTo>
                        <a:pt x="881" y="1"/>
                      </a:ln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37"/>
                <p:cNvSpPr/>
                <p:nvPr/>
              </p:nvSpPr>
              <p:spPr>
                <a:xfrm>
                  <a:off x="1895922" y="2430512"/>
                  <a:ext cx="160724" cy="422731"/>
                </a:xfrm>
                <a:custGeom>
                  <a:rect b="b" l="l" r="r" t="t"/>
                  <a:pathLst>
                    <a:path extrusionOk="0" h="6102" w="2320">
                      <a:moveTo>
                        <a:pt x="2299" y="0"/>
                      </a:moveTo>
                      <a:cubicBezTo>
                        <a:pt x="2159" y="91"/>
                        <a:pt x="2040" y="196"/>
                        <a:pt x="1908" y="301"/>
                      </a:cubicBezTo>
                      <a:cubicBezTo>
                        <a:pt x="1146" y="957"/>
                        <a:pt x="580" y="1830"/>
                        <a:pt x="308" y="2808"/>
                      </a:cubicBezTo>
                      <a:cubicBezTo>
                        <a:pt x="1" y="3884"/>
                        <a:pt x="64" y="5058"/>
                        <a:pt x="476" y="6084"/>
                      </a:cubicBezTo>
                      <a:cubicBezTo>
                        <a:pt x="478" y="6096"/>
                        <a:pt x="489" y="6101"/>
                        <a:pt x="500" y="6101"/>
                      </a:cubicBezTo>
                      <a:cubicBezTo>
                        <a:pt x="516" y="6101"/>
                        <a:pt x="533" y="6089"/>
                        <a:pt x="525" y="6063"/>
                      </a:cubicBezTo>
                      <a:cubicBezTo>
                        <a:pt x="301" y="5491"/>
                        <a:pt x="175" y="4869"/>
                        <a:pt x="168" y="4247"/>
                      </a:cubicBezTo>
                      <a:cubicBezTo>
                        <a:pt x="154" y="3200"/>
                        <a:pt x="469" y="2166"/>
                        <a:pt x="1069" y="1300"/>
                      </a:cubicBezTo>
                      <a:cubicBezTo>
                        <a:pt x="1412" y="811"/>
                        <a:pt x="1838" y="384"/>
                        <a:pt x="2320" y="42"/>
                      </a:cubicBezTo>
                      <a:cubicBezTo>
                        <a:pt x="2320" y="35"/>
                        <a:pt x="2306" y="21"/>
                        <a:pt x="2306" y="14"/>
                      </a:cubicBezTo>
                      <a:cubicBezTo>
                        <a:pt x="2306" y="7"/>
                        <a:pt x="2299" y="7"/>
                        <a:pt x="2299" y="0"/>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37"/>
                <p:cNvSpPr/>
                <p:nvPr/>
              </p:nvSpPr>
              <p:spPr>
                <a:xfrm>
                  <a:off x="2014038" y="2350566"/>
                  <a:ext cx="53274" cy="169383"/>
                </a:xfrm>
                <a:custGeom>
                  <a:rect b="b" l="l" r="r" t="t"/>
                  <a:pathLst>
                    <a:path extrusionOk="0" h="2445" w="769">
                      <a:moveTo>
                        <a:pt x="94" y="1"/>
                      </a:moveTo>
                      <a:cubicBezTo>
                        <a:pt x="84" y="1"/>
                        <a:pt x="77" y="5"/>
                        <a:pt x="77" y="16"/>
                      </a:cubicBezTo>
                      <a:cubicBezTo>
                        <a:pt x="0" y="463"/>
                        <a:pt x="405" y="777"/>
                        <a:pt x="559" y="1154"/>
                      </a:cubicBezTo>
                      <a:cubicBezTo>
                        <a:pt x="727" y="1552"/>
                        <a:pt x="699" y="2027"/>
                        <a:pt x="482" y="2412"/>
                      </a:cubicBezTo>
                      <a:cubicBezTo>
                        <a:pt x="467" y="2426"/>
                        <a:pt x="487" y="2444"/>
                        <a:pt x="505" y="2444"/>
                      </a:cubicBezTo>
                      <a:cubicBezTo>
                        <a:pt x="512" y="2444"/>
                        <a:pt x="520" y="2441"/>
                        <a:pt x="524" y="2433"/>
                      </a:cubicBezTo>
                      <a:cubicBezTo>
                        <a:pt x="713" y="2083"/>
                        <a:pt x="768" y="1657"/>
                        <a:pt x="657" y="1273"/>
                      </a:cubicBezTo>
                      <a:cubicBezTo>
                        <a:pt x="594" y="1063"/>
                        <a:pt x="475" y="889"/>
                        <a:pt x="349" y="707"/>
                      </a:cubicBezTo>
                      <a:cubicBezTo>
                        <a:pt x="210" y="505"/>
                        <a:pt x="77" y="288"/>
                        <a:pt x="126" y="37"/>
                      </a:cubicBezTo>
                      <a:cubicBezTo>
                        <a:pt x="130" y="15"/>
                        <a:pt x="109" y="1"/>
                        <a:pt x="94"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37"/>
                <p:cNvSpPr/>
                <p:nvPr/>
              </p:nvSpPr>
              <p:spPr>
                <a:xfrm>
                  <a:off x="1757993" y="2553896"/>
                  <a:ext cx="118672" cy="256050"/>
                </a:xfrm>
                <a:custGeom>
                  <a:rect b="b" l="l" r="r" t="t"/>
                  <a:pathLst>
                    <a:path extrusionOk="0" h="3696" w="1713">
                      <a:moveTo>
                        <a:pt x="36" y="0"/>
                      </a:moveTo>
                      <a:cubicBezTo>
                        <a:pt x="1" y="7"/>
                        <a:pt x="1" y="63"/>
                        <a:pt x="36" y="63"/>
                      </a:cubicBezTo>
                      <a:cubicBezTo>
                        <a:pt x="448" y="84"/>
                        <a:pt x="832" y="287"/>
                        <a:pt x="1105" y="587"/>
                      </a:cubicBezTo>
                      <a:cubicBezTo>
                        <a:pt x="1635" y="1160"/>
                        <a:pt x="1663" y="2026"/>
                        <a:pt x="1286" y="2697"/>
                      </a:cubicBezTo>
                      <a:cubicBezTo>
                        <a:pt x="1035" y="3144"/>
                        <a:pt x="616" y="3465"/>
                        <a:pt x="141" y="3640"/>
                      </a:cubicBezTo>
                      <a:cubicBezTo>
                        <a:pt x="134" y="3668"/>
                        <a:pt x="127" y="3675"/>
                        <a:pt x="127" y="3675"/>
                      </a:cubicBezTo>
                      <a:cubicBezTo>
                        <a:pt x="134" y="3682"/>
                        <a:pt x="141" y="3682"/>
                        <a:pt x="155" y="3696"/>
                      </a:cubicBezTo>
                      <a:cubicBezTo>
                        <a:pt x="315" y="3633"/>
                        <a:pt x="483" y="3556"/>
                        <a:pt x="630" y="3451"/>
                      </a:cubicBezTo>
                      <a:cubicBezTo>
                        <a:pt x="1307" y="3011"/>
                        <a:pt x="1712" y="2194"/>
                        <a:pt x="1566" y="1391"/>
                      </a:cubicBezTo>
                      <a:cubicBezTo>
                        <a:pt x="1433" y="657"/>
                        <a:pt x="790" y="42"/>
                        <a:pt x="36" y="0"/>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37"/>
                <p:cNvSpPr/>
                <p:nvPr/>
              </p:nvSpPr>
              <p:spPr>
                <a:xfrm>
                  <a:off x="1682066" y="2264038"/>
                  <a:ext cx="206655" cy="176865"/>
                </a:xfrm>
                <a:custGeom>
                  <a:rect b="b" l="l" r="r" t="t"/>
                  <a:pathLst>
                    <a:path extrusionOk="0" h="2553" w="2983">
                      <a:moveTo>
                        <a:pt x="2731" y="0"/>
                      </a:moveTo>
                      <a:cubicBezTo>
                        <a:pt x="2969" y="475"/>
                        <a:pt x="2934" y="1041"/>
                        <a:pt x="2703" y="1502"/>
                      </a:cubicBezTo>
                      <a:cubicBezTo>
                        <a:pt x="2452" y="2005"/>
                        <a:pt x="1991" y="2354"/>
                        <a:pt x="1439" y="2473"/>
                      </a:cubicBezTo>
                      <a:cubicBezTo>
                        <a:pt x="1315" y="2494"/>
                        <a:pt x="1190" y="2505"/>
                        <a:pt x="1065" y="2505"/>
                      </a:cubicBezTo>
                      <a:cubicBezTo>
                        <a:pt x="690" y="2505"/>
                        <a:pt x="320" y="2410"/>
                        <a:pt x="0" y="2222"/>
                      </a:cubicBezTo>
                      <a:lnTo>
                        <a:pt x="0" y="2222"/>
                      </a:lnTo>
                      <a:cubicBezTo>
                        <a:pt x="7" y="2236"/>
                        <a:pt x="21" y="2264"/>
                        <a:pt x="35" y="2278"/>
                      </a:cubicBezTo>
                      <a:cubicBezTo>
                        <a:pt x="42" y="2285"/>
                        <a:pt x="42" y="2298"/>
                        <a:pt x="49" y="2305"/>
                      </a:cubicBezTo>
                      <a:cubicBezTo>
                        <a:pt x="353" y="2470"/>
                        <a:pt x="695" y="2553"/>
                        <a:pt x="1035" y="2553"/>
                      </a:cubicBezTo>
                      <a:cubicBezTo>
                        <a:pt x="1258" y="2553"/>
                        <a:pt x="1480" y="2517"/>
                        <a:pt x="1691" y="2445"/>
                      </a:cubicBezTo>
                      <a:cubicBezTo>
                        <a:pt x="2235" y="2264"/>
                        <a:pt x="2648" y="1844"/>
                        <a:pt x="2836" y="1300"/>
                      </a:cubicBezTo>
                      <a:cubicBezTo>
                        <a:pt x="2983" y="873"/>
                        <a:pt x="2969" y="405"/>
                        <a:pt x="2787" y="0"/>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37"/>
                <p:cNvSpPr/>
                <p:nvPr/>
              </p:nvSpPr>
              <p:spPr>
                <a:xfrm>
                  <a:off x="1922039" y="2231616"/>
                  <a:ext cx="69" cy="69"/>
                </a:xfrm>
                <a:custGeom>
                  <a:rect b="b" l="l" r="r" t="t"/>
                  <a:pathLst>
                    <a:path extrusionOk="0" h="1" w="1">
                      <a:moveTo>
                        <a:pt x="1" y="0"/>
                      </a:moveTo>
                      <a:lnTo>
                        <a:pt x="1" y="0"/>
                      </a:lnTo>
                      <a:close/>
                    </a:path>
                  </a:pathLst>
                </a:custGeom>
                <a:solidFill>
                  <a:srgbClr val="AF61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37"/>
                <p:cNvSpPr/>
                <p:nvPr/>
              </p:nvSpPr>
              <p:spPr>
                <a:xfrm>
                  <a:off x="1565889" y="4093244"/>
                  <a:ext cx="142850" cy="224736"/>
                </a:xfrm>
                <a:custGeom>
                  <a:rect b="b" l="l" r="r" t="t"/>
                  <a:pathLst>
                    <a:path extrusionOk="0" h="3244" w="2062">
                      <a:moveTo>
                        <a:pt x="608" y="1"/>
                      </a:moveTo>
                      <a:cubicBezTo>
                        <a:pt x="608" y="1"/>
                        <a:pt x="238" y="112"/>
                        <a:pt x="175" y="622"/>
                      </a:cubicBezTo>
                      <a:cubicBezTo>
                        <a:pt x="113" y="1125"/>
                        <a:pt x="1" y="2438"/>
                        <a:pt x="1" y="2438"/>
                      </a:cubicBezTo>
                      <a:lnTo>
                        <a:pt x="182" y="2452"/>
                      </a:lnTo>
                      <a:lnTo>
                        <a:pt x="322" y="1998"/>
                      </a:lnTo>
                      <a:cubicBezTo>
                        <a:pt x="322" y="1998"/>
                        <a:pt x="343" y="2508"/>
                        <a:pt x="560" y="2851"/>
                      </a:cubicBezTo>
                      <a:cubicBezTo>
                        <a:pt x="766" y="3160"/>
                        <a:pt x="1246" y="3243"/>
                        <a:pt x="1604" y="3243"/>
                      </a:cubicBezTo>
                      <a:cubicBezTo>
                        <a:pt x="1634" y="3243"/>
                        <a:pt x="1663" y="3243"/>
                        <a:pt x="1691" y="3242"/>
                      </a:cubicBezTo>
                      <a:cubicBezTo>
                        <a:pt x="2061" y="3221"/>
                        <a:pt x="1859" y="2536"/>
                        <a:pt x="1747" y="2138"/>
                      </a:cubicBezTo>
                      <a:cubicBezTo>
                        <a:pt x="1635" y="1754"/>
                        <a:pt x="1412" y="832"/>
                        <a:pt x="1412" y="832"/>
                      </a:cubicBezTo>
                      <a:lnTo>
                        <a:pt x="6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37"/>
                <p:cNvSpPr/>
                <p:nvPr/>
              </p:nvSpPr>
              <p:spPr>
                <a:xfrm>
                  <a:off x="1587712" y="4043918"/>
                  <a:ext cx="95880" cy="221827"/>
                </a:xfrm>
                <a:custGeom>
                  <a:rect b="b" l="l" r="r" t="t"/>
                  <a:pathLst>
                    <a:path extrusionOk="0" h="3202" w="1384">
                      <a:moveTo>
                        <a:pt x="461" y="0"/>
                      </a:moveTo>
                      <a:cubicBezTo>
                        <a:pt x="461" y="0"/>
                        <a:pt x="419" y="615"/>
                        <a:pt x="293" y="713"/>
                      </a:cubicBezTo>
                      <a:cubicBezTo>
                        <a:pt x="182" y="810"/>
                        <a:pt x="0" y="1139"/>
                        <a:pt x="70" y="1579"/>
                      </a:cubicBezTo>
                      <a:cubicBezTo>
                        <a:pt x="140" y="2012"/>
                        <a:pt x="147" y="2640"/>
                        <a:pt x="377" y="2934"/>
                      </a:cubicBezTo>
                      <a:cubicBezTo>
                        <a:pt x="513" y="3108"/>
                        <a:pt x="806" y="3202"/>
                        <a:pt x="1030" y="3202"/>
                      </a:cubicBezTo>
                      <a:cubicBezTo>
                        <a:pt x="1174" y="3202"/>
                        <a:pt x="1289" y="3163"/>
                        <a:pt x="1313" y="3081"/>
                      </a:cubicBezTo>
                      <a:cubicBezTo>
                        <a:pt x="1383" y="2871"/>
                        <a:pt x="1083" y="2040"/>
                        <a:pt x="1104" y="1628"/>
                      </a:cubicBezTo>
                      <a:cubicBezTo>
                        <a:pt x="1125" y="1222"/>
                        <a:pt x="1160" y="112"/>
                        <a:pt x="1160" y="112"/>
                      </a:cubicBezTo>
                      <a:lnTo>
                        <a:pt x="461" y="0"/>
                      </a:ln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37"/>
                <p:cNvSpPr/>
                <p:nvPr/>
              </p:nvSpPr>
              <p:spPr>
                <a:xfrm>
                  <a:off x="1613829" y="2890238"/>
                  <a:ext cx="303366" cy="1207576"/>
                </a:xfrm>
                <a:custGeom>
                  <a:rect b="b" l="l" r="r" t="t"/>
                  <a:pathLst>
                    <a:path extrusionOk="0" h="17431" w="4379">
                      <a:moveTo>
                        <a:pt x="1761" y="0"/>
                      </a:moveTo>
                      <a:cubicBezTo>
                        <a:pt x="1614" y="315"/>
                        <a:pt x="1488" y="622"/>
                        <a:pt x="1376" y="908"/>
                      </a:cubicBezTo>
                      <a:cubicBezTo>
                        <a:pt x="1376" y="936"/>
                        <a:pt x="1369" y="950"/>
                        <a:pt x="1362" y="971"/>
                      </a:cubicBezTo>
                      <a:cubicBezTo>
                        <a:pt x="1265" y="1223"/>
                        <a:pt x="1174" y="1474"/>
                        <a:pt x="1104" y="1712"/>
                      </a:cubicBezTo>
                      <a:cubicBezTo>
                        <a:pt x="1097" y="1747"/>
                        <a:pt x="1090" y="1774"/>
                        <a:pt x="1083" y="1795"/>
                      </a:cubicBezTo>
                      <a:cubicBezTo>
                        <a:pt x="1027" y="1984"/>
                        <a:pt x="985" y="2145"/>
                        <a:pt x="943" y="2312"/>
                      </a:cubicBezTo>
                      <a:cubicBezTo>
                        <a:pt x="929" y="2340"/>
                        <a:pt x="929" y="2354"/>
                        <a:pt x="922" y="2382"/>
                      </a:cubicBezTo>
                      <a:cubicBezTo>
                        <a:pt x="825" y="2787"/>
                        <a:pt x="769" y="3158"/>
                        <a:pt x="734" y="3493"/>
                      </a:cubicBezTo>
                      <a:cubicBezTo>
                        <a:pt x="734" y="3521"/>
                        <a:pt x="720" y="3535"/>
                        <a:pt x="720" y="3563"/>
                      </a:cubicBezTo>
                      <a:cubicBezTo>
                        <a:pt x="706" y="3702"/>
                        <a:pt x="699" y="3835"/>
                        <a:pt x="685" y="3961"/>
                      </a:cubicBezTo>
                      <a:lnTo>
                        <a:pt x="685" y="3982"/>
                      </a:lnTo>
                      <a:lnTo>
                        <a:pt x="685" y="4024"/>
                      </a:lnTo>
                      <a:lnTo>
                        <a:pt x="685" y="4052"/>
                      </a:lnTo>
                      <a:cubicBezTo>
                        <a:pt x="664" y="4443"/>
                        <a:pt x="664" y="4778"/>
                        <a:pt x="671" y="5037"/>
                      </a:cubicBezTo>
                      <a:lnTo>
                        <a:pt x="671" y="5044"/>
                      </a:lnTo>
                      <a:lnTo>
                        <a:pt x="671" y="5099"/>
                      </a:lnTo>
                      <a:cubicBezTo>
                        <a:pt x="671" y="5274"/>
                        <a:pt x="678" y="5414"/>
                        <a:pt x="671" y="5526"/>
                      </a:cubicBezTo>
                      <a:cubicBezTo>
                        <a:pt x="664" y="5651"/>
                        <a:pt x="664" y="5777"/>
                        <a:pt x="664" y="5910"/>
                      </a:cubicBezTo>
                      <a:lnTo>
                        <a:pt x="664" y="6001"/>
                      </a:lnTo>
                      <a:cubicBezTo>
                        <a:pt x="664" y="6161"/>
                        <a:pt x="671" y="6336"/>
                        <a:pt x="671" y="6524"/>
                      </a:cubicBezTo>
                      <a:lnTo>
                        <a:pt x="671" y="6580"/>
                      </a:lnTo>
                      <a:cubicBezTo>
                        <a:pt x="671" y="6825"/>
                        <a:pt x="685" y="7083"/>
                        <a:pt x="699" y="7342"/>
                      </a:cubicBezTo>
                      <a:cubicBezTo>
                        <a:pt x="713" y="7572"/>
                        <a:pt x="720" y="7719"/>
                        <a:pt x="706" y="7935"/>
                      </a:cubicBezTo>
                      <a:lnTo>
                        <a:pt x="706" y="7956"/>
                      </a:lnTo>
                      <a:lnTo>
                        <a:pt x="706" y="7977"/>
                      </a:lnTo>
                      <a:lnTo>
                        <a:pt x="706" y="8012"/>
                      </a:lnTo>
                      <a:lnTo>
                        <a:pt x="706" y="8040"/>
                      </a:lnTo>
                      <a:lnTo>
                        <a:pt x="706" y="8061"/>
                      </a:lnTo>
                      <a:cubicBezTo>
                        <a:pt x="685" y="8215"/>
                        <a:pt x="650" y="8410"/>
                        <a:pt x="601" y="8690"/>
                      </a:cubicBezTo>
                      <a:cubicBezTo>
                        <a:pt x="524" y="8941"/>
                        <a:pt x="461" y="9214"/>
                        <a:pt x="398" y="9493"/>
                      </a:cubicBezTo>
                      <a:cubicBezTo>
                        <a:pt x="391" y="9514"/>
                        <a:pt x="391" y="9535"/>
                        <a:pt x="384" y="9563"/>
                      </a:cubicBezTo>
                      <a:cubicBezTo>
                        <a:pt x="371" y="9619"/>
                        <a:pt x="357" y="9682"/>
                        <a:pt x="350" y="9752"/>
                      </a:cubicBezTo>
                      <a:cubicBezTo>
                        <a:pt x="336" y="9780"/>
                        <a:pt x="336" y="9808"/>
                        <a:pt x="329" y="9828"/>
                      </a:cubicBezTo>
                      <a:cubicBezTo>
                        <a:pt x="252" y="10262"/>
                        <a:pt x="189" y="10695"/>
                        <a:pt x="147" y="11135"/>
                      </a:cubicBezTo>
                      <a:cubicBezTo>
                        <a:pt x="147" y="11156"/>
                        <a:pt x="140" y="11184"/>
                        <a:pt x="140" y="11212"/>
                      </a:cubicBezTo>
                      <a:cubicBezTo>
                        <a:pt x="140" y="11281"/>
                        <a:pt x="126" y="11351"/>
                        <a:pt x="119" y="11421"/>
                      </a:cubicBezTo>
                      <a:cubicBezTo>
                        <a:pt x="112" y="11449"/>
                        <a:pt x="112" y="11463"/>
                        <a:pt x="112" y="11491"/>
                      </a:cubicBezTo>
                      <a:cubicBezTo>
                        <a:pt x="56" y="11994"/>
                        <a:pt x="35" y="12483"/>
                        <a:pt x="14" y="12937"/>
                      </a:cubicBezTo>
                      <a:lnTo>
                        <a:pt x="14" y="13056"/>
                      </a:lnTo>
                      <a:cubicBezTo>
                        <a:pt x="7" y="13440"/>
                        <a:pt x="0" y="13789"/>
                        <a:pt x="0" y="14082"/>
                      </a:cubicBezTo>
                      <a:lnTo>
                        <a:pt x="0" y="14495"/>
                      </a:lnTo>
                      <a:lnTo>
                        <a:pt x="0" y="14557"/>
                      </a:lnTo>
                      <a:lnTo>
                        <a:pt x="0" y="14886"/>
                      </a:lnTo>
                      <a:lnTo>
                        <a:pt x="0" y="14977"/>
                      </a:lnTo>
                      <a:cubicBezTo>
                        <a:pt x="7" y="15326"/>
                        <a:pt x="7" y="15661"/>
                        <a:pt x="14" y="15968"/>
                      </a:cubicBezTo>
                      <a:lnTo>
                        <a:pt x="14" y="16031"/>
                      </a:lnTo>
                      <a:cubicBezTo>
                        <a:pt x="21" y="16360"/>
                        <a:pt x="21" y="16660"/>
                        <a:pt x="21" y="16898"/>
                      </a:cubicBezTo>
                      <a:lnTo>
                        <a:pt x="21" y="16967"/>
                      </a:lnTo>
                      <a:lnTo>
                        <a:pt x="21" y="16981"/>
                      </a:lnTo>
                      <a:lnTo>
                        <a:pt x="21" y="17121"/>
                      </a:lnTo>
                      <a:cubicBezTo>
                        <a:pt x="84" y="17198"/>
                        <a:pt x="161" y="17254"/>
                        <a:pt x="245" y="17296"/>
                      </a:cubicBezTo>
                      <a:cubicBezTo>
                        <a:pt x="252" y="17296"/>
                        <a:pt x="252" y="17303"/>
                        <a:pt x="259" y="17303"/>
                      </a:cubicBezTo>
                      <a:cubicBezTo>
                        <a:pt x="266" y="17303"/>
                        <a:pt x="266" y="17317"/>
                        <a:pt x="280" y="17317"/>
                      </a:cubicBezTo>
                      <a:lnTo>
                        <a:pt x="329" y="17338"/>
                      </a:lnTo>
                      <a:cubicBezTo>
                        <a:pt x="336" y="17352"/>
                        <a:pt x="336" y="17352"/>
                        <a:pt x="350" y="17352"/>
                      </a:cubicBezTo>
                      <a:cubicBezTo>
                        <a:pt x="357" y="17359"/>
                        <a:pt x="371" y="17366"/>
                        <a:pt x="384" y="17366"/>
                      </a:cubicBezTo>
                      <a:cubicBezTo>
                        <a:pt x="500" y="17411"/>
                        <a:pt x="618" y="17430"/>
                        <a:pt x="702" y="17430"/>
                      </a:cubicBezTo>
                      <a:cubicBezTo>
                        <a:pt x="735" y="17430"/>
                        <a:pt x="763" y="17427"/>
                        <a:pt x="783" y="17421"/>
                      </a:cubicBezTo>
                      <a:cubicBezTo>
                        <a:pt x="818" y="17282"/>
                        <a:pt x="873" y="17086"/>
                        <a:pt x="929" y="16863"/>
                      </a:cubicBezTo>
                      <a:lnTo>
                        <a:pt x="957" y="16779"/>
                      </a:lnTo>
                      <a:cubicBezTo>
                        <a:pt x="985" y="16660"/>
                        <a:pt x="1027" y="16527"/>
                        <a:pt x="1062" y="16388"/>
                      </a:cubicBezTo>
                      <a:cubicBezTo>
                        <a:pt x="1069" y="16374"/>
                        <a:pt x="1069" y="16346"/>
                        <a:pt x="1083" y="16325"/>
                      </a:cubicBezTo>
                      <a:cubicBezTo>
                        <a:pt x="1195" y="15927"/>
                        <a:pt x="1327" y="15466"/>
                        <a:pt x="1453" y="14984"/>
                      </a:cubicBezTo>
                      <a:cubicBezTo>
                        <a:pt x="1467" y="14956"/>
                        <a:pt x="1474" y="14921"/>
                        <a:pt x="1481" y="14886"/>
                      </a:cubicBezTo>
                      <a:cubicBezTo>
                        <a:pt x="1607" y="14425"/>
                        <a:pt x="1747" y="13950"/>
                        <a:pt x="1865" y="13510"/>
                      </a:cubicBezTo>
                      <a:cubicBezTo>
                        <a:pt x="1872" y="13489"/>
                        <a:pt x="1872" y="13461"/>
                        <a:pt x="1886" y="13447"/>
                      </a:cubicBezTo>
                      <a:cubicBezTo>
                        <a:pt x="1921" y="13321"/>
                        <a:pt x="1942" y="13209"/>
                        <a:pt x="1977" y="13098"/>
                      </a:cubicBezTo>
                      <a:cubicBezTo>
                        <a:pt x="1991" y="13063"/>
                        <a:pt x="1998" y="13035"/>
                        <a:pt x="2005" y="13007"/>
                      </a:cubicBezTo>
                      <a:cubicBezTo>
                        <a:pt x="2110" y="12657"/>
                        <a:pt x="2201" y="12336"/>
                        <a:pt x="2277" y="12064"/>
                      </a:cubicBezTo>
                      <a:cubicBezTo>
                        <a:pt x="2284" y="12050"/>
                        <a:pt x="2284" y="12022"/>
                        <a:pt x="2291" y="12008"/>
                      </a:cubicBezTo>
                      <a:cubicBezTo>
                        <a:pt x="2340" y="11847"/>
                        <a:pt x="2375" y="11714"/>
                        <a:pt x="2410" y="11603"/>
                      </a:cubicBezTo>
                      <a:cubicBezTo>
                        <a:pt x="2452" y="11463"/>
                        <a:pt x="2487" y="11323"/>
                        <a:pt x="2522" y="11191"/>
                      </a:cubicBezTo>
                      <a:cubicBezTo>
                        <a:pt x="2522" y="11170"/>
                        <a:pt x="2529" y="11142"/>
                        <a:pt x="2536" y="11114"/>
                      </a:cubicBezTo>
                      <a:cubicBezTo>
                        <a:pt x="2592" y="10932"/>
                        <a:pt x="2627" y="10764"/>
                        <a:pt x="2662" y="10611"/>
                      </a:cubicBezTo>
                      <a:lnTo>
                        <a:pt x="2662" y="10597"/>
                      </a:lnTo>
                      <a:cubicBezTo>
                        <a:pt x="2662" y="10576"/>
                        <a:pt x="2669" y="10555"/>
                        <a:pt x="2669" y="10541"/>
                      </a:cubicBezTo>
                      <a:cubicBezTo>
                        <a:pt x="2766" y="10101"/>
                        <a:pt x="2815" y="9738"/>
                        <a:pt x="2850" y="9444"/>
                      </a:cubicBezTo>
                      <a:cubicBezTo>
                        <a:pt x="2850" y="9423"/>
                        <a:pt x="2864" y="9402"/>
                        <a:pt x="2864" y="9374"/>
                      </a:cubicBezTo>
                      <a:cubicBezTo>
                        <a:pt x="2878" y="9193"/>
                        <a:pt x="2885" y="9046"/>
                        <a:pt x="2899" y="8948"/>
                      </a:cubicBezTo>
                      <a:lnTo>
                        <a:pt x="2899" y="8871"/>
                      </a:lnTo>
                      <a:lnTo>
                        <a:pt x="2899" y="8795"/>
                      </a:lnTo>
                      <a:cubicBezTo>
                        <a:pt x="2990" y="8417"/>
                        <a:pt x="3081" y="8068"/>
                        <a:pt x="3158" y="7726"/>
                      </a:cubicBezTo>
                      <a:cubicBezTo>
                        <a:pt x="3165" y="7698"/>
                        <a:pt x="3165" y="7677"/>
                        <a:pt x="3179" y="7649"/>
                      </a:cubicBezTo>
                      <a:cubicBezTo>
                        <a:pt x="3193" y="7572"/>
                        <a:pt x="3214" y="7502"/>
                        <a:pt x="3227" y="7433"/>
                      </a:cubicBezTo>
                      <a:cubicBezTo>
                        <a:pt x="3234" y="7405"/>
                        <a:pt x="3234" y="7384"/>
                        <a:pt x="3248" y="7363"/>
                      </a:cubicBezTo>
                      <a:cubicBezTo>
                        <a:pt x="3367" y="6846"/>
                        <a:pt x="3465" y="6392"/>
                        <a:pt x="3542" y="5987"/>
                      </a:cubicBezTo>
                      <a:cubicBezTo>
                        <a:pt x="3542" y="5973"/>
                        <a:pt x="3549" y="5952"/>
                        <a:pt x="3549" y="5938"/>
                      </a:cubicBezTo>
                      <a:cubicBezTo>
                        <a:pt x="3563" y="5903"/>
                        <a:pt x="3570" y="5868"/>
                        <a:pt x="3577" y="5826"/>
                      </a:cubicBezTo>
                      <a:cubicBezTo>
                        <a:pt x="3647" y="5449"/>
                        <a:pt x="3751" y="4897"/>
                        <a:pt x="3856" y="4310"/>
                      </a:cubicBezTo>
                      <a:cubicBezTo>
                        <a:pt x="3856" y="4289"/>
                        <a:pt x="3863" y="4268"/>
                        <a:pt x="3863" y="4240"/>
                      </a:cubicBezTo>
                      <a:cubicBezTo>
                        <a:pt x="3863" y="4233"/>
                        <a:pt x="3877" y="4219"/>
                        <a:pt x="3877" y="4205"/>
                      </a:cubicBezTo>
                      <a:cubicBezTo>
                        <a:pt x="3884" y="4184"/>
                        <a:pt x="3884" y="4156"/>
                        <a:pt x="3891" y="4129"/>
                      </a:cubicBezTo>
                      <a:cubicBezTo>
                        <a:pt x="3982" y="3660"/>
                        <a:pt x="4066" y="3172"/>
                        <a:pt x="4143" y="2717"/>
                      </a:cubicBezTo>
                      <a:cubicBezTo>
                        <a:pt x="4143" y="2690"/>
                        <a:pt x="4157" y="2669"/>
                        <a:pt x="4157" y="2648"/>
                      </a:cubicBezTo>
                      <a:cubicBezTo>
                        <a:pt x="4157" y="2620"/>
                        <a:pt x="4163" y="2599"/>
                        <a:pt x="4163" y="2578"/>
                      </a:cubicBezTo>
                      <a:cubicBezTo>
                        <a:pt x="4170" y="2550"/>
                        <a:pt x="4170" y="2515"/>
                        <a:pt x="4177" y="2487"/>
                      </a:cubicBezTo>
                      <a:cubicBezTo>
                        <a:pt x="4177" y="2459"/>
                        <a:pt x="4191" y="2438"/>
                        <a:pt x="4191" y="2410"/>
                      </a:cubicBezTo>
                      <a:cubicBezTo>
                        <a:pt x="4268" y="1949"/>
                        <a:pt x="4331" y="1537"/>
                        <a:pt x="4345" y="1216"/>
                      </a:cubicBezTo>
                      <a:cubicBezTo>
                        <a:pt x="4352" y="1146"/>
                        <a:pt x="4352" y="1076"/>
                        <a:pt x="4366" y="1020"/>
                      </a:cubicBezTo>
                      <a:cubicBezTo>
                        <a:pt x="4373" y="992"/>
                        <a:pt x="4373" y="971"/>
                        <a:pt x="4373" y="943"/>
                      </a:cubicBezTo>
                      <a:cubicBezTo>
                        <a:pt x="4378" y="874"/>
                        <a:pt x="4376" y="845"/>
                        <a:pt x="4364" y="845"/>
                      </a:cubicBezTo>
                      <a:cubicBezTo>
                        <a:pt x="4361" y="845"/>
                        <a:pt x="4357" y="848"/>
                        <a:pt x="4352" y="852"/>
                      </a:cubicBezTo>
                      <a:lnTo>
                        <a:pt x="4310" y="838"/>
                      </a:lnTo>
                      <a:lnTo>
                        <a:pt x="4212" y="804"/>
                      </a:lnTo>
                      <a:lnTo>
                        <a:pt x="2941" y="384"/>
                      </a:lnTo>
                      <a:lnTo>
                        <a:pt x="2878" y="363"/>
                      </a:lnTo>
                      <a:lnTo>
                        <a:pt x="2319" y="182"/>
                      </a:lnTo>
                      <a:lnTo>
                        <a:pt x="2236" y="154"/>
                      </a:lnTo>
                      <a:lnTo>
                        <a:pt x="1761" y="0"/>
                      </a:ln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37"/>
                <p:cNvSpPr/>
                <p:nvPr/>
              </p:nvSpPr>
              <p:spPr>
                <a:xfrm>
                  <a:off x="1614314" y="4060891"/>
                  <a:ext cx="61380" cy="15172"/>
                </a:xfrm>
                <a:custGeom>
                  <a:rect b="b" l="l" r="r" t="t"/>
                  <a:pathLst>
                    <a:path extrusionOk="0" h="219" w="886">
                      <a:moveTo>
                        <a:pt x="57" y="0"/>
                      </a:moveTo>
                      <a:cubicBezTo>
                        <a:pt x="24" y="0"/>
                        <a:pt x="0" y="53"/>
                        <a:pt x="35" y="76"/>
                      </a:cubicBezTo>
                      <a:cubicBezTo>
                        <a:pt x="202" y="172"/>
                        <a:pt x="385" y="218"/>
                        <a:pt x="573" y="218"/>
                      </a:cubicBezTo>
                      <a:cubicBezTo>
                        <a:pt x="661" y="218"/>
                        <a:pt x="750" y="208"/>
                        <a:pt x="839" y="188"/>
                      </a:cubicBezTo>
                      <a:cubicBezTo>
                        <a:pt x="885" y="181"/>
                        <a:pt x="875" y="111"/>
                        <a:pt x="825" y="111"/>
                      </a:cubicBezTo>
                      <a:cubicBezTo>
                        <a:pt x="822" y="111"/>
                        <a:pt x="820" y="111"/>
                        <a:pt x="818" y="111"/>
                      </a:cubicBezTo>
                      <a:cubicBezTo>
                        <a:pt x="743" y="130"/>
                        <a:pt x="667" y="139"/>
                        <a:pt x="592" y="139"/>
                      </a:cubicBezTo>
                      <a:cubicBezTo>
                        <a:pt x="415" y="139"/>
                        <a:pt x="239" y="90"/>
                        <a:pt x="77" y="7"/>
                      </a:cubicBezTo>
                      <a:cubicBezTo>
                        <a:pt x="70" y="2"/>
                        <a:pt x="64" y="0"/>
                        <a:pt x="57"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37"/>
                <p:cNvSpPr/>
                <p:nvPr/>
              </p:nvSpPr>
              <p:spPr>
                <a:xfrm>
                  <a:off x="1747255" y="3497249"/>
                  <a:ext cx="63112" cy="15380"/>
                </a:xfrm>
                <a:custGeom>
                  <a:rect b="b" l="l" r="r" t="t"/>
                  <a:pathLst>
                    <a:path extrusionOk="0" h="222" w="911">
                      <a:moveTo>
                        <a:pt x="32" y="0"/>
                      </a:moveTo>
                      <a:cubicBezTo>
                        <a:pt x="11" y="0"/>
                        <a:pt x="1" y="41"/>
                        <a:pt x="30" y="47"/>
                      </a:cubicBezTo>
                      <a:cubicBezTo>
                        <a:pt x="246" y="163"/>
                        <a:pt x="490" y="221"/>
                        <a:pt x="731" y="221"/>
                      </a:cubicBezTo>
                      <a:cubicBezTo>
                        <a:pt x="780" y="221"/>
                        <a:pt x="828" y="219"/>
                        <a:pt x="875" y="214"/>
                      </a:cubicBezTo>
                      <a:cubicBezTo>
                        <a:pt x="910" y="214"/>
                        <a:pt x="903" y="158"/>
                        <a:pt x="868" y="158"/>
                      </a:cubicBezTo>
                      <a:cubicBezTo>
                        <a:pt x="811" y="165"/>
                        <a:pt x="754" y="169"/>
                        <a:pt x="698" y="169"/>
                      </a:cubicBezTo>
                      <a:cubicBezTo>
                        <a:pt x="467" y="169"/>
                        <a:pt x="247" y="112"/>
                        <a:pt x="44" y="5"/>
                      </a:cubicBezTo>
                      <a:cubicBezTo>
                        <a:pt x="40" y="1"/>
                        <a:pt x="36" y="0"/>
                        <a:pt x="32"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37"/>
                <p:cNvSpPr/>
                <p:nvPr/>
              </p:nvSpPr>
              <p:spPr>
                <a:xfrm>
                  <a:off x="1697515" y="2763945"/>
                  <a:ext cx="412894" cy="313065"/>
                </a:xfrm>
                <a:custGeom>
                  <a:rect b="b" l="l" r="r" t="t"/>
                  <a:pathLst>
                    <a:path extrusionOk="0" h="4519" w="5960">
                      <a:moveTo>
                        <a:pt x="1279" y="0"/>
                      </a:moveTo>
                      <a:cubicBezTo>
                        <a:pt x="476" y="1271"/>
                        <a:pt x="1" y="3248"/>
                        <a:pt x="1" y="3248"/>
                      </a:cubicBezTo>
                      <a:cubicBezTo>
                        <a:pt x="503" y="4247"/>
                        <a:pt x="1789" y="4518"/>
                        <a:pt x="3035" y="4518"/>
                      </a:cubicBezTo>
                      <a:cubicBezTo>
                        <a:pt x="4508" y="4518"/>
                        <a:pt x="5924" y="4139"/>
                        <a:pt x="5924" y="4135"/>
                      </a:cubicBezTo>
                      <a:cubicBezTo>
                        <a:pt x="5959" y="1376"/>
                        <a:pt x="5505" y="468"/>
                        <a:pt x="5505" y="468"/>
                      </a:cubicBezTo>
                      <a:cubicBezTo>
                        <a:pt x="5105" y="588"/>
                        <a:pt x="4682" y="635"/>
                        <a:pt x="4265" y="635"/>
                      </a:cubicBezTo>
                      <a:cubicBezTo>
                        <a:pt x="2734" y="635"/>
                        <a:pt x="1279" y="0"/>
                        <a:pt x="1279"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37"/>
                <p:cNvSpPr/>
                <p:nvPr/>
              </p:nvSpPr>
              <p:spPr>
                <a:xfrm>
                  <a:off x="1762842" y="2751822"/>
                  <a:ext cx="328168" cy="95257"/>
                </a:xfrm>
                <a:custGeom>
                  <a:rect b="b" l="l" r="r" t="t"/>
                  <a:pathLst>
                    <a:path extrusionOk="0" h="1375" w="4737">
                      <a:moveTo>
                        <a:pt x="371" y="0"/>
                      </a:moveTo>
                      <a:cubicBezTo>
                        <a:pt x="64" y="280"/>
                        <a:pt x="1" y="734"/>
                        <a:pt x="1" y="734"/>
                      </a:cubicBezTo>
                      <a:cubicBezTo>
                        <a:pt x="1197" y="1238"/>
                        <a:pt x="2281" y="1375"/>
                        <a:pt x="3106" y="1375"/>
                      </a:cubicBezTo>
                      <a:cubicBezTo>
                        <a:pt x="4087" y="1375"/>
                        <a:pt x="4702" y="1181"/>
                        <a:pt x="4702" y="1181"/>
                      </a:cubicBezTo>
                      <a:cubicBezTo>
                        <a:pt x="4737" y="678"/>
                        <a:pt x="4464" y="329"/>
                        <a:pt x="4464" y="329"/>
                      </a:cubicBezTo>
                      <a:cubicBezTo>
                        <a:pt x="4106" y="444"/>
                        <a:pt x="3698" y="488"/>
                        <a:pt x="3280" y="488"/>
                      </a:cubicBezTo>
                      <a:cubicBezTo>
                        <a:pt x="1950" y="488"/>
                        <a:pt x="531" y="38"/>
                        <a:pt x="371"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37"/>
                <p:cNvSpPr/>
                <p:nvPr/>
              </p:nvSpPr>
              <p:spPr>
                <a:xfrm>
                  <a:off x="1762496" y="2803087"/>
                  <a:ext cx="328029" cy="45238"/>
                </a:xfrm>
                <a:custGeom>
                  <a:rect b="b" l="l" r="r" t="t"/>
                  <a:pathLst>
                    <a:path extrusionOk="0" h="653" w="4735">
                      <a:moveTo>
                        <a:pt x="56" y="0"/>
                      </a:moveTo>
                      <a:cubicBezTo>
                        <a:pt x="18" y="0"/>
                        <a:pt x="1" y="64"/>
                        <a:pt x="41" y="78"/>
                      </a:cubicBezTo>
                      <a:cubicBezTo>
                        <a:pt x="229" y="148"/>
                        <a:pt x="411" y="210"/>
                        <a:pt x="593" y="273"/>
                      </a:cubicBezTo>
                      <a:cubicBezTo>
                        <a:pt x="613" y="280"/>
                        <a:pt x="634" y="280"/>
                        <a:pt x="655" y="287"/>
                      </a:cubicBezTo>
                      <a:cubicBezTo>
                        <a:pt x="1454" y="528"/>
                        <a:pt x="2287" y="652"/>
                        <a:pt x="3123" y="652"/>
                      </a:cubicBezTo>
                      <a:cubicBezTo>
                        <a:pt x="3646" y="652"/>
                        <a:pt x="4169" y="603"/>
                        <a:pt x="4686" y="504"/>
                      </a:cubicBezTo>
                      <a:cubicBezTo>
                        <a:pt x="4735" y="497"/>
                        <a:pt x="4714" y="434"/>
                        <a:pt x="4672" y="434"/>
                      </a:cubicBezTo>
                      <a:cubicBezTo>
                        <a:pt x="4165" y="528"/>
                        <a:pt x="3651" y="574"/>
                        <a:pt x="3136" y="574"/>
                      </a:cubicBezTo>
                      <a:cubicBezTo>
                        <a:pt x="2309" y="574"/>
                        <a:pt x="1483" y="454"/>
                        <a:pt x="690" y="217"/>
                      </a:cubicBezTo>
                      <a:cubicBezTo>
                        <a:pt x="669" y="210"/>
                        <a:pt x="648" y="210"/>
                        <a:pt x="627" y="203"/>
                      </a:cubicBezTo>
                      <a:cubicBezTo>
                        <a:pt x="439" y="141"/>
                        <a:pt x="250" y="78"/>
                        <a:pt x="62" y="1"/>
                      </a:cubicBezTo>
                      <a:cubicBezTo>
                        <a:pt x="60" y="1"/>
                        <a:pt x="58" y="0"/>
                        <a:pt x="56"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37"/>
                <p:cNvSpPr/>
                <p:nvPr/>
              </p:nvSpPr>
              <p:spPr>
                <a:xfrm>
                  <a:off x="1797757" y="2759234"/>
                  <a:ext cx="22446" cy="60895"/>
                </a:xfrm>
                <a:custGeom>
                  <a:rect b="b" l="l" r="r" t="t"/>
                  <a:pathLst>
                    <a:path extrusionOk="0" h="879" w="324">
                      <a:moveTo>
                        <a:pt x="287" y="1"/>
                      </a:moveTo>
                      <a:cubicBezTo>
                        <a:pt x="279" y="1"/>
                        <a:pt x="271" y="4"/>
                        <a:pt x="265" y="12"/>
                      </a:cubicBezTo>
                      <a:cubicBezTo>
                        <a:pt x="108" y="258"/>
                        <a:pt x="17" y="545"/>
                        <a:pt x="7" y="832"/>
                      </a:cubicBezTo>
                      <a:lnTo>
                        <a:pt x="7" y="832"/>
                      </a:lnTo>
                      <a:cubicBezTo>
                        <a:pt x="0" y="841"/>
                        <a:pt x="2" y="853"/>
                        <a:pt x="8" y="862"/>
                      </a:cubicBezTo>
                      <a:lnTo>
                        <a:pt x="8" y="862"/>
                      </a:lnTo>
                      <a:cubicBezTo>
                        <a:pt x="13" y="874"/>
                        <a:pt x="25" y="878"/>
                        <a:pt x="42" y="878"/>
                      </a:cubicBezTo>
                      <a:cubicBezTo>
                        <a:pt x="60" y="875"/>
                        <a:pt x="63" y="859"/>
                        <a:pt x="56" y="845"/>
                      </a:cubicBezTo>
                      <a:lnTo>
                        <a:pt x="56" y="845"/>
                      </a:lnTo>
                      <a:cubicBezTo>
                        <a:pt x="71" y="547"/>
                        <a:pt x="154" y="283"/>
                        <a:pt x="314" y="40"/>
                      </a:cubicBezTo>
                      <a:cubicBezTo>
                        <a:pt x="324" y="20"/>
                        <a:pt x="306" y="1"/>
                        <a:pt x="287" y="1"/>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37"/>
                <p:cNvSpPr/>
                <p:nvPr/>
              </p:nvSpPr>
              <p:spPr>
                <a:xfrm>
                  <a:off x="1852417" y="2770735"/>
                  <a:ext cx="18428" cy="63805"/>
                </a:xfrm>
                <a:custGeom>
                  <a:rect b="b" l="l" r="r" t="t"/>
                  <a:pathLst>
                    <a:path extrusionOk="0" h="921" w="266">
                      <a:moveTo>
                        <a:pt x="234" y="1"/>
                      </a:moveTo>
                      <a:cubicBezTo>
                        <a:pt x="226" y="1"/>
                        <a:pt x="217" y="5"/>
                        <a:pt x="210" y="14"/>
                      </a:cubicBezTo>
                      <a:cubicBezTo>
                        <a:pt x="70" y="279"/>
                        <a:pt x="0" y="580"/>
                        <a:pt x="0" y="894"/>
                      </a:cubicBezTo>
                      <a:cubicBezTo>
                        <a:pt x="0" y="911"/>
                        <a:pt x="14" y="920"/>
                        <a:pt x="28" y="920"/>
                      </a:cubicBezTo>
                      <a:cubicBezTo>
                        <a:pt x="42" y="920"/>
                        <a:pt x="56" y="911"/>
                        <a:pt x="56" y="894"/>
                      </a:cubicBezTo>
                      <a:cubicBezTo>
                        <a:pt x="49" y="594"/>
                        <a:pt x="119" y="307"/>
                        <a:pt x="251" y="35"/>
                      </a:cubicBezTo>
                      <a:cubicBezTo>
                        <a:pt x="265" y="16"/>
                        <a:pt x="251" y="1"/>
                        <a:pt x="234" y="1"/>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37"/>
                <p:cNvSpPr/>
                <p:nvPr/>
              </p:nvSpPr>
              <p:spPr>
                <a:xfrm>
                  <a:off x="1910470" y="2778078"/>
                  <a:ext cx="12124" cy="66091"/>
                </a:xfrm>
                <a:custGeom>
                  <a:rect b="b" l="l" r="r" t="t"/>
                  <a:pathLst>
                    <a:path extrusionOk="0" h="954" w="175">
                      <a:moveTo>
                        <a:pt x="145" y="1"/>
                      </a:moveTo>
                      <a:cubicBezTo>
                        <a:pt x="137" y="1"/>
                        <a:pt x="129" y="6"/>
                        <a:pt x="126" y="20"/>
                      </a:cubicBezTo>
                      <a:cubicBezTo>
                        <a:pt x="49" y="320"/>
                        <a:pt x="0" y="620"/>
                        <a:pt x="21" y="928"/>
                      </a:cubicBezTo>
                      <a:cubicBezTo>
                        <a:pt x="21" y="945"/>
                        <a:pt x="33" y="954"/>
                        <a:pt x="46" y="954"/>
                      </a:cubicBezTo>
                      <a:cubicBezTo>
                        <a:pt x="58" y="954"/>
                        <a:pt x="70" y="945"/>
                        <a:pt x="70" y="928"/>
                      </a:cubicBezTo>
                      <a:cubicBezTo>
                        <a:pt x="63" y="620"/>
                        <a:pt x="98" y="327"/>
                        <a:pt x="175" y="27"/>
                      </a:cubicBezTo>
                      <a:cubicBezTo>
                        <a:pt x="175" y="14"/>
                        <a:pt x="159" y="1"/>
                        <a:pt x="145" y="1"/>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37"/>
                <p:cNvSpPr/>
                <p:nvPr/>
              </p:nvSpPr>
              <p:spPr>
                <a:xfrm>
                  <a:off x="1968939" y="2782373"/>
                  <a:ext cx="7898" cy="64705"/>
                </a:xfrm>
                <a:custGeom>
                  <a:rect b="b" l="l" r="r" t="t"/>
                  <a:pathLst>
                    <a:path extrusionOk="0" h="934" w="114">
                      <a:moveTo>
                        <a:pt x="33" y="0"/>
                      </a:moveTo>
                      <a:cubicBezTo>
                        <a:pt x="17" y="0"/>
                        <a:pt x="0" y="14"/>
                        <a:pt x="8" y="34"/>
                      </a:cubicBezTo>
                      <a:cubicBezTo>
                        <a:pt x="50" y="328"/>
                        <a:pt x="57" y="621"/>
                        <a:pt x="43" y="908"/>
                      </a:cubicBezTo>
                      <a:cubicBezTo>
                        <a:pt x="43" y="925"/>
                        <a:pt x="54" y="934"/>
                        <a:pt x="65" y="934"/>
                      </a:cubicBezTo>
                      <a:cubicBezTo>
                        <a:pt x="77" y="934"/>
                        <a:pt x="89" y="925"/>
                        <a:pt x="92" y="908"/>
                      </a:cubicBezTo>
                      <a:cubicBezTo>
                        <a:pt x="113" y="614"/>
                        <a:pt x="99" y="314"/>
                        <a:pt x="57" y="20"/>
                      </a:cubicBezTo>
                      <a:cubicBezTo>
                        <a:pt x="55" y="6"/>
                        <a:pt x="44" y="0"/>
                        <a:pt x="33"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37"/>
                <p:cNvSpPr/>
                <p:nvPr/>
              </p:nvSpPr>
              <p:spPr>
                <a:xfrm>
                  <a:off x="2017225" y="2782858"/>
                  <a:ext cx="12331" cy="61796"/>
                </a:xfrm>
                <a:custGeom>
                  <a:rect b="b" l="l" r="r" t="t"/>
                  <a:pathLst>
                    <a:path extrusionOk="0" h="892" w="178">
                      <a:moveTo>
                        <a:pt x="39" y="0"/>
                      </a:moveTo>
                      <a:cubicBezTo>
                        <a:pt x="22" y="0"/>
                        <a:pt x="1" y="14"/>
                        <a:pt x="10" y="27"/>
                      </a:cubicBezTo>
                      <a:cubicBezTo>
                        <a:pt x="94" y="300"/>
                        <a:pt x="122" y="586"/>
                        <a:pt x="101" y="866"/>
                      </a:cubicBezTo>
                      <a:cubicBezTo>
                        <a:pt x="101" y="883"/>
                        <a:pt x="111" y="892"/>
                        <a:pt x="123" y="892"/>
                      </a:cubicBezTo>
                      <a:cubicBezTo>
                        <a:pt x="136" y="892"/>
                        <a:pt x="150" y="883"/>
                        <a:pt x="157" y="866"/>
                      </a:cubicBezTo>
                      <a:cubicBezTo>
                        <a:pt x="178" y="579"/>
                        <a:pt x="143" y="293"/>
                        <a:pt x="59" y="13"/>
                      </a:cubicBezTo>
                      <a:cubicBezTo>
                        <a:pt x="56" y="4"/>
                        <a:pt x="48" y="0"/>
                        <a:pt x="39"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37"/>
                <p:cNvSpPr/>
                <p:nvPr/>
              </p:nvSpPr>
              <p:spPr>
                <a:xfrm>
                  <a:off x="2059207" y="2776623"/>
                  <a:ext cx="14895" cy="63250"/>
                </a:xfrm>
                <a:custGeom>
                  <a:rect b="b" l="l" r="r" t="t"/>
                  <a:pathLst>
                    <a:path extrusionOk="0" h="913" w="215">
                      <a:moveTo>
                        <a:pt x="30" y="1"/>
                      </a:moveTo>
                      <a:cubicBezTo>
                        <a:pt x="15" y="1"/>
                        <a:pt x="0" y="12"/>
                        <a:pt x="5" y="34"/>
                      </a:cubicBezTo>
                      <a:cubicBezTo>
                        <a:pt x="109" y="313"/>
                        <a:pt x="158" y="599"/>
                        <a:pt x="137" y="886"/>
                      </a:cubicBezTo>
                      <a:cubicBezTo>
                        <a:pt x="137" y="903"/>
                        <a:pt x="148" y="912"/>
                        <a:pt x="159" y="912"/>
                      </a:cubicBezTo>
                      <a:cubicBezTo>
                        <a:pt x="171" y="912"/>
                        <a:pt x="183" y="903"/>
                        <a:pt x="186" y="886"/>
                      </a:cubicBezTo>
                      <a:cubicBezTo>
                        <a:pt x="214" y="592"/>
                        <a:pt x="158" y="292"/>
                        <a:pt x="54" y="13"/>
                      </a:cubicBezTo>
                      <a:cubicBezTo>
                        <a:pt x="48" y="5"/>
                        <a:pt x="39" y="1"/>
                        <a:pt x="30" y="1"/>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37"/>
                <p:cNvSpPr/>
                <p:nvPr/>
              </p:nvSpPr>
              <p:spPr>
                <a:xfrm>
                  <a:off x="2004825" y="4106822"/>
                  <a:ext cx="212959" cy="196956"/>
                </a:xfrm>
                <a:custGeom>
                  <a:rect b="b" l="l" r="r" t="t"/>
                  <a:pathLst>
                    <a:path extrusionOk="0" h="2843" w="3074">
                      <a:moveTo>
                        <a:pt x="329" y="0"/>
                      </a:moveTo>
                      <a:cubicBezTo>
                        <a:pt x="329" y="0"/>
                        <a:pt x="0" y="252"/>
                        <a:pt x="21" y="531"/>
                      </a:cubicBezTo>
                      <a:cubicBezTo>
                        <a:pt x="35" y="796"/>
                        <a:pt x="21" y="2207"/>
                        <a:pt x="28" y="2354"/>
                      </a:cubicBezTo>
                      <a:lnTo>
                        <a:pt x="224" y="2354"/>
                      </a:lnTo>
                      <a:lnTo>
                        <a:pt x="329" y="1711"/>
                      </a:lnTo>
                      <a:cubicBezTo>
                        <a:pt x="329" y="1711"/>
                        <a:pt x="762" y="2417"/>
                        <a:pt x="1097" y="2655"/>
                      </a:cubicBezTo>
                      <a:cubicBezTo>
                        <a:pt x="1302" y="2803"/>
                        <a:pt x="1817" y="2842"/>
                        <a:pt x="2238" y="2842"/>
                      </a:cubicBezTo>
                      <a:cubicBezTo>
                        <a:pt x="2490" y="2842"/>
                        <a:pt x="2709" y="2828"/>
                        <a:pt x="2808" y="2815"/>
                      </a:cubicBezTo>
                      <a:cubicBezTo>
                        <a:pt x="3074" y="2780"/>
                        <a:pt x="2271" y="2096"/>
                        <a:pt x="2096" y="1816"/>
                      </a:cubicBezTo>
                      <a:cubicBezTo>
                        <a:pt x="1921" y="1523"/>
                        <a:pt x="329" y="0"/>
                        <a:pt x="3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37"/>
                <p:cNvSpPr/>
                <p:nvPr/>
              </p:nvSpPr>
              <p:spPr>
                <a:xfrm>
                  <a:off x="2023183" y="4047729"/>
                  <a:ext cx="143335" cy="206239"/>
                </a:xfrm>
                <a:custGeom>
                  <a:rect b="b" l="l" r="r" t="t"/>
                  <a:pathLst>
                    <a:path extrusionOk="0" h="2977" w="2069">
                      <a:moveTo>
                        <a:pt x="979" y="1"/>
                      </a:moveTo>
                      <a:lnTo>
                        <a:pt x="64" y="92"/>
                      </a:lnTo>
                      <a:lnTo>
                        <a:pt x="85" y="783"/>
                      </a:lnTo>
                      <a:cubicBezTo>
                        <a:pt x="85" y="783"/>
                        <a:pt x="1" y="993"/>
                        <a:pt x="85" y="1286"/>
                      </a:cubicBezTo>
                      <a:cubicBezTo>
                        <a:pt x="175" y="1594"/>
                        <a:pt x="518" y="2076"/>
                        <a:pt x="839" y="2432"/>
                      </a:cubicBezTo>
                      <a:cubicBezTo>
                        <a:pt x="1087" y="2704"/>
                        <a:pt x="1581" y="2977"/>
                        <a:pt x="1817" y="2977"/>
                      </a:cubicBezTo>
                      <a:cubicBezTo>
                        <a:pt x="1847" y="2977"/>
                        <a:pt x="1873" y="2972"/>
                        <a:pt x="1894" y="2963"/>
                      </a:cubicBezTo>
                      <a:cubicBezTo>
                        <a:pt x="2068" y="2886"/>
                        <a:pt x="1552" y="2264"/>
                        <a:pt x="1405" y="1943"/>
                      </a:cubicBezTo>
                      <a:cubicBezTo>
                        <a:pt x="1258" y="1615"/>
                        <a:pt x="1153" y="1300"/>
                        <a:pt x="1070" y="1035"/>
                      </a:cubicBezTo>
                      <a:cubicBezTo>
                        <a:pt x="986" y="727"/>
                        <a:pt x="979" y="1"/>
                        <a:pt x="979" y="1"/>
                      </a:cubicBez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37"/>
                <p:cNvSpPr/>
                <p:nvPr/>
              </p:nvSpPr>
              <p:spPr>
                <a:xfrm>
                  <a:off x="1913865" y="2904232"/>
                  <a:ext cx="217808" cy="1193374"/>
                </a:xfrm>
                <a:custGeom>
                  <a:rect b="b" l="l" r="r" t="t"/>
                  <a:pathLst>
                    <a:path extrusionOk="0" h="17226" w="3144">
                      <a:moveTo>
                        <a:pt x="2731" y="1"/>
                      </a:moveTo>
                      <a:lnTo>
                        <a:pt x="2703" y="8"/>
                      </a:lnTo>
                      <a:lnTo>
                        <a:pt x="1907" y="189"/>
                      </a:lnTo>
                      <a:lnTo>
                        <a:pt x="1816" y="217"/>
                      </a:lnTo>
                      <a:lnTo>
                        <a:pt x="1404" y="315"/>
                      </a:lnTo>
                      <a:lnTo>
                        <a:pt x="1341" y="329"/>
                      </a:lnTo>
                      <a:lnTo>
                        <a:pt x="42" y="636"/>
                      </a:lnTo>
                      <a:lnTo>
                        <a:pt x="35" y="636"/>
                      </a:lnTo>
                      <a:cubicBezTo>
                        <a:pt x="21" y="650"/>
                        <a:pt x="21" y="671"/>
                        <a:pt x="21" y="685"/>
                      </a:cubicBezTo>
                      <a:cubicBezTo>
                        <a:pt x="21" y="734"/>
                        <a:pt x="14" y="790"/>
                        <a:pt x="14" y="860"/>
                      </a:cubicBezTo>
                      <a:cubicBezTo>
                        <a:pt x="7" y="1139"/>
                        <a:pt x="0" y="1552"/>
                        <a:pt x="0" y="2034"/>
                      </a:cubicBezTo>
                      <a:lnTo>
                        <a:pt x="0" y="2103"/>
                      </a:lnTo>
                      <a:lnTo>
                        <a:pt x="0" y="2187"/>
                      </a:lnTo>
                      <a:lnTo>
                        <a:pt x="0" y="2257"/>
                      </a:lnTo>
                      <a:lnTo>
                        <a:pt x="0" y="2327"/>
                      </a:lnTo>
                      <a:cubicBezTo>
                        <a:pt x="7" y="2767"/>
                        <a:pt x="14" y="3228"/>
                        <a:pt x="21" y="3682"/>
                      </a:cubicBezTo>
                      <a:lnTo>
                        <a:pt x="21" y="3752"/>
                      </a:lnTo>
                      <a:cubicBezTo>
                        <a:pt x="35" y="3822"/>
                        <a:pt x="35" y="3892"/>
                        <a:pt x="35" y="3961"/>
                      </a:cubicBezTo>
                      <a:lnTo>
                        <a:pt x="35" y="4038"/>
                      </a:lnTo>
                      <a:cubicBezTo>
                        <a:pt x="49" y="4527"/>
                        <a:pt x="70" y="4981"/>
                        <a:pt x="84" y="5310"/>
                      </a:cubicBezTo>
                      <a:lnTo>
                        <a:pt x="84" y="5379"/>
                      </a:lnTo>
                      <a:cubicBezTo>
                        <a:pt x="84" y="5421"/>
                        <a:pt x="91" y="5456"/>
                        <a:pt x="91" y="5491"/>
                      </a:cubicBezTo>
                      <a:cubicBezTo>
                        <a:pt x="105" y="5568"/>
                        <a:pt x="112" y="5659"/>
                        <a:pt x="119" y="5736"/>
                      </a:cubicBezTo>
                      <a:cubicBezTo>
                        <a:pt x="119" y="5771"/>
                        <a:pt x="126" y="5799"/>
                        <a:pt x="126" y="5820"/>
                      </a:cubicBezTo>
                      <a:cubicBezTo>
                        <a:pt x="175" y="6155"/>
                        <a:pt x="231" y="6483"/>
                        <a:pt x="294" y="6790"/>
                      </a:cubicBezTo>
                      <a:cubicBezTo>
                        <a:pt x="294" y="6811"/>
                        <a:pt x="301" y="6832"/>
                        <a:pt x="301" y="6853"/>
                      </a:cubicBezTo>
                      <a:cubicBezTo>
                        <a:pt x="335" y="7042"/>
                        <a:pt x="384" y="7231"/>
                        <a:pt x="405" y="7391"/>
                      </a:cubicBezTo>
                      <a:cubicBezTo>
                        <a:pt x="433" y="7531"/>
                        <a:pt x="461" y="7664"/>
                        <a:pt x="489" y="7789"/>
                      </a:cubicBezTo>
                      <a:cubicBezTo>
                        <a:pt x="489" y="7824"/>
                        <a:pt x="496" y="7845"/>
                        <a:pt x="503" y="7880"/>
                      </a:cubicBezTo>
                      <a:cubicBezTo>
                        <a:pt x="531" y="7985"/>
                        <a:pt x="545" y="8083"/>
                        <a:pt x="573" y="8187"/>
                      </a:cubicBezTo>
                      <a:cubicBezTo>
                        <a:pt x="580" y="8208"/>
                        <a:pt x="580" y="8229"/>
                        <a:pt x="594" y="8250"/>
                      </a:cubicBezTo>
                      <a:cubicBezTo>
                        <a:pt x="678" y="8628"/>
                        <a:pt x="775" y="9019"/>
                        <a:pt x="887" y="9557"/>
                      </a:cubicBezTo>
                      <a:cubicBezTo>
                        <a:pt x="887" y="9578"/>
                        <a:pt x="894" y="9585"/>
                        <a:pt x="894" y="9606"/>
                      </a:cubicBezTo>
                      <a:lnTo>
                        <a:pt x="894" y="9619"/>
                      </a:lnTo>
                      <a:cubicBezTo>
                        <a:pt x="908" y="9682"/>
                        <a:pt x="922" y="9745"/>
                        <a:pt x="929" y="9801"/>
                      </a:cubicBezTo>
                      <a:cubicBezTo>
                        <a:pt x="922" y="9836"/>
                        <a:pt x="922" y="9871"/>
                        <a:pt x="922" y="9906"/>
                      </a:cubicBezTo>
                      <a:lnTo>
                        <a:pt x="922" y="9969"/>
                      </a:lnTo>
                      <a:lnTo>
                        <a:pt x="922" y="9976"/>
                      </a:lnTo>
                      <a:cubicBezTo>
                        <a:pt x="908" y="10388"/>
                        <a:pt x="908" y="10800"/>
                        <a:pt x="915" y="11212"/>
                      </a:cubicBezTo>
                      <a:lnTo>
                        <a:pt x="915" y="11282"/>
                      </a:lnTo>
                      <a:cubicBezTo>
                        <a:pt x="915" y="11387"/>
                        <a:pt x="922" y="11492"/>
                        <a:pt x="922" y="11596"/>
                      </a:cubicBezTo>
                      <a:lnTo>
                        <a:pt x="922" y="11673"/>
                      </a:lnTo>
                      <a:cubicBezTo>
                        <a:pt x="943" y="12064"/>
                        <a:pt x="964" y="12442"/>
                        <a:pt x="992" y="12805"/>
                      </a:cubicBezTo>
                      <a:cubicBezTo>
                        <a:pt x="999" y="12833"/>
                        <a:pt x="999" y="12854"/>
                        <a:pt x="999" y="12875"/>
                      </a:cubicBezTo>
                      <a:cubicBezTo>
                        <a:pt x="1020" y="13063"/>
                        <a:pt x="1034" y="13238"/>
                        <a:pt x="1055" y="13412"/>
                      </a:cubicBezTo>
                      <a:lnTo>
                        <a:pt x="1055" y="13419"/>
                      </a:lnTo>
                      <a:cubicBezTo>
                        <a:pt x="1055" y="13447"/>
                        <a:pt x="1062" y="13468"/>
                        <a:pt x="1062" y="13496"/>
                      </a:cubicBezTo>
                      <a:cubicBezTo>
                        <a:pt x="1090" y="13762"/>
                        <a:pt x="1125" y="14006"/>
                        <a:pt x="1153" y="14230"/>
                      </a:cubicBezTo>
                      <a:cubicBezTo>
                        <a:pt x="1160" y="14258"/>
                        <a:pt x="1160" y="14293"/>
                        <a:pt x="1167" y="14328"/>
                      </a:cubicBezTo>
                      <a:cubicBezTo>
                        <a:pt x="1167" y="14341"/>
                        <a:pt x="1174" y="14369"/>
                        <a:pt x="1174" y="14390"/>
                      </a:cubicBezTo>
                      <a:cubicBezTo>
                        <a:pt x="1223" y="14691"/>
                        <a:pt x="1278" y="15033"/>
                        <a:pt x="1334" y="15368"/>
                      </a:cubicBezTo>
                      <a:cubicBezTo>
                        <a:pt x="1341" y="15389"/>
                        <a:pt x="1341" y="15424"/>
                        <a:pt x="1348" y="15452"/>
                      </a:cubicBezTo>
                      <a:lnTo>
                        <a:pt x="1404" y="15766"/>
                      </a:lnTo>
                      <a:cubicBezTo>
                        <a:pt x="1404" y="15787"/>
                        <a:pt x="1411" y="15808"/>
                        <a:pt x="1411" y="15829"/>
                      </a:cubicBezTo>
                      <a:cubicBezTo>
                        <a:pt x="1523" y="16430"/>
                        <a:pt x="1621" y="16940"/>
                        <a:pt x="1656" y="17080"/>
                      </a:cubicBezTo>
                      <a:cubicBezTo>
                        <a:pt x="1684" y="17094"/>
                        <a:pt x="1712" y="17101"/>
                        <a:pt x="1732" y="17122"/>
                      </a:cubicBezTo>
                      <a:cubicBezTo>
                        <a:pt x="1746" y="17122"/>
                        <a:pt x="1746" y="17129"/>
                        <a:pt x="1753" y="17129"/>
                      </a:cubicBezTo>
                      <a:cubicBezTo>
                        <a:pt x="1753" y="17136"/>
                        <a:pt x="1760" y="17136"/>
                        <a:pt x="1760" y="17136"/>
                      </a:cubicBezTo>
                      <a:cubicBezTo>
                        <a:pt x="1767" y="17136"/>
                        <a:pt x="1767" y="17150"/>
                        <a:pt x="1781" y="17150"/>
                      </a:cubicBezTo>
                      <a:cubicBezTo>
                        <a:pt x="1896" y="17201"/>
                        <a:pt x="2024" y="17226"/>
                        <a:pt x="2151" y="17226"/>
                      </a:cubicBezTo>
                      <a:cubicBezTo>
                        <a:pt x="2334" y="17226"/>
                        <a:pt x="2513" y="17175"/>
                        <a:pt x="2641" y="17080"/>
                      </a:cubicBezTo>
                      <a:cubicBezTo>
                        <a:pt x="2641" y="17010"/>
                        <a:pt x="2641" y="16891"/>
                        <a:pt x="2655" y="16765"/>
                      </a:cubicBezTo>
                      <a:lnTo>
                        <a:pt x="2655" y="16751"/>
                      </a:lnTo>
                      <a:lnTo>
                        <a:pt x="2655" y="16730"/>
                      </a:lnTo>
                      <a:lnTo>
                        <a:pt x="2655" y="16696"/>
                      </a:lnTo>
                      <a:cubicBezTo>
                        <a:pt x="2662" y="16563"/>
                        <a:pt x="2662" y="16416"/>
                        <a:pt x="2668" y="16248"/>
                      </a:cubicBezTo>
                      <a:lnTo>
                        <a:pt x="2668" y="16214"/>
                      </a:lnTo>
                      <a:lnTo>
                        <a:pt x="2668" y="16179"/>
                      </a:lnTo>
                      <a:cubicBezTo>
                        <a:pt x="2682" y="15878"/>
                        <a:pt x="2696" y="15529"/>
                        <a:pt x="2710" y="15145"/>
                      </a:cubicBezTo>
                      <a:lnTo>
                        <a:pt x="2710" y="15138"/>
                      </a:lnTo>
                      <a:lnTo>
                        <a:pt x="2710" y="15096"/>
                      </a:lnTo>
                      <a:lnTo>
                        <a:pt x="2710" y="15075"/>
                      </a:lnTo>
                      <a:cubicBezTo>
                        <a:pt x="2724" y="14886"/>
                        <a:pt x="2731" y="14705"/>
                        <a:pt x="2738" y="14502"/>
                      </a:cubicBezTo>
                      <a:lnTo>
                        <a:pt x="2738" y="14425"/>
                      </a:lnTo>
                      <a:cubicBezTo>
                        <a:pt x="2745" y="14132"/>
                        <a:pt x="2759" y="13839"/>
                        <a:pt x="2773" y="13531"/>
                      </a:cubicBezTo>
                      <a:lnTo>
                        <a:pt x="2773" y="13461"/>
                      </a:lnTo>
                      <a:cubicBezTo>
                        <a:pt x="2780" y="13224"/>
                        <a:pt x="2801" y="12993"/>
                        <a:pt x="2808" y="12749"/>
                      </a:cubicBezTo>
                      <a:lnTo>
                        <a:pt x="2808" y="12665"/>
                      </a:lnTo>
                      <a:cubicBezTo>
                        <a:pt x="2815" y="12421"/>
                        <a:pt x="2829" y="12176"/>
                        <a:pt x="2843" y="11932"/>
                      </a:cubicBezTo>
                      <a:lnTo>
                        <a:pt x="2843" y="11862"/>
                      </a:lnTo>
                      <a:cubicBezTo>
                        <a:pt x="2864" y="11561"/>
                        <a:pt x="2878" y="11261"/>
                        <a:pt x="2899" y="10975"/>
                      </a:cubicBezTo>
                      <a:cubicBezTo>
                        <a:pt x="2906" y="10947"/>
                        <a:pt x="2906" y="10919"/>
                        <a:pt x="2906" y="10891"/>
                      </a:cubicBezTo>
                      <a:cubicBezTo>
                        <a:pt x="2913" y="10709"/>
                        <a:pt x="2934" y="10528"/>
                        <a:pt x="2941" y="10353"/>
                      </a:cubicBezTo>
                      <a:cubicBezTo>
                        <a:pt x="2948" y="10325"/>
                        <a:pt x="2948" y="10311"/>
                        <a:pt x="2948" y="10283"/>
                      </a:cubicBezTo>
                      <a:cubicBezTo>
                        <a:pt x="2976" y="9843"/>
                        <a:pt x="3011" y="9452"/>
                        <a:pt x="3046" y="9137"/>
                      </a:cubicBezTo>
                      <a:cubicBezTo>
                        <a:pt x="3046" y="9103"/>
                        <a:pt x="3053" y="9075"/>
                        <a:pt x="3053" y="9054"/>
                      </a:cubicBezTo>
                      <a:cubicBezTo>
                        <a:pt x="3060" y="9012"/>
                        <a:pt x="3060" y="8956"/>
                        <a:pt x="3074" y="8914"/>
                      </a:cubicBezTo>
                      <a:cubicBezTo>
                        <a:pt x="3074" y="8879"/>
                        <a:pt x="3081" y="8844"/>
                        <a:pt x="3081" y="8809"/>
                      </a:cubicBezTo>
                      <a:lnTo>
                        <a:pt x="3081" y="8802"/>
                      </a:lnTo>
                      <a:lnTo>
                        <a:pt x="3081" y="8767"/>
                      </a:lnTo>
                      <a:lnTo>
                        <a:pt x="3081" y="8739"/>
                      </a:lnTo>
                      <a:cubicBezTo>
                        <a:pt x="3130" y="8313"/>
                        <a:pt x="3143" y="7838"/>
                        <a:pt x="3130" y="7342"/>
                      </a:cubicBezTo>
                      <a:lnTo>
                        <a:pt x="3130" y="7272"/>
                      </a:lnTo>
                      <a:lnTo>
                        <a:pt x="3130" y="7175"/>
                      </a:lnTo>
                      <a:lnTo>
                        <a:pt x="3130" y="7105"/>
                      </a:lnTo>
                      <a:lnTo>
                        <a:pt x="3130" y="7098"/>
                      </a:lnTo>
                      <a:cubicBezTo>
                        <a:pt x="3123" y="6972"/>
                        <a:pt x="3123" y="6853"/>
                        <a:pt x="3116" y="6728"/>
                      </a:cubicBezTo>
                      <a:cubicBezTo>
                        <a:pt x="3109" y="6637"/>
                        <a:pt x="3088" y="6253"/>
                        <a:pt x="3060" y="5736"/>
                      </a:cubicBezTo>
                      <a:lnTo>
                        <a:pt x="3060" y="5666"/>
                      </a:lnTo>
                      <a:cubicBezTo>
                        <a:pt x="3060" y="5589"/>
                        <a:pt x="3060" y="5498"/>
                        <a:pt x="3053" y="5414"/>
                      </a:cubicBezTo>
                      <a:lnTo>
                        <a:pt x="3053" y="5331"/>
                      </a:lnTo>
                      <a:cubicBezTo>
                        <a:pt x="3039" y="4960"/>
                        <a:pt x="3011" y="4541"/>
                        <a:pt x="2990" y="4136"/>
                      </a:cubicBezTo>
                      <a:lnTo>
                        <a:pt x="2990" y="4066"/>
                      </a:lnTo>
                      <a:cubicBezTo>
                        <a:pt x="2990" y="3920"/>
                        <a:pt x="2983" y="3780"/>
                        <a:pt x="2976" y="3640"/>
                      </a:cubicBezTo>
                      <a:lnTo>
                        <a:pt x="2976" y="3563"/>
                      </a:lnTo>
                      <a:cubicBezTo>
                        <a:pt x="2948" y="3158"/>
                        <a:pt x="2934" y="2802"/>
                        <a:pt x="2920" y="2529"/>
                      </a:cubicBezTo>
                      <a:lnTo>
                        <a:pt x="2920" y="2460"/>
                      </a:lnTo>
                      <a:cubicBezTo>
                        <a:pt x="2913" y="2257"/>
                        <a:pt x="2906" y="2117"/>
                        <a:pt x="2906" y="2068"/>
                      </a:cubicBezTo>
                      <a:lnTo>
                        <a:pt x="2906" y="1887"/>
                      </a:lnTo>
                      <a:lnTo>
                        <a:pt x="2906" y="1852"/>
                      </a:lnTo>
                      <a:lnTo>
                        <a:pt x="2906" y="1817"/>
                      </a:lnTo>
                      <a:cubicBezTo>
                        <a:pt x="2885" y="1552"/>
                        <a:pt x="2864" y="1237"/>
                        <a:pt x="2836" y="951"/>
                      </a:cubicBezTo>
                      <a:cubicBezTo>
                        <a:pt x="2836" y="923"/>
                        <a:pt x="2829" y="909"/>
                        <a:pt x="2829" y="881"/>
                      </a:cubicBezTo>
                      <a:cubicBezTo>
                        <a:pt x="2780" y="490"/>
                        <a:pt x="2745" y="141"/>
                        <a:pt x="2731" y="36"/>
                      </a:cubicBezTo>
                      <a:lnTo>
                        <a:pt x="2731" y="8"/>
                      </a:lnTo>
                      <a:lnTo>
                        <a:pt x="2731" y="1"/>
                      </a:ln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37"/>
                <p:cNvSpPr/>
                <p:nvPr/>
              </p:nvSpPr>
              <p:spPr>
                <a:xfrm>
                  <a:off x="2017086" y="4051677"/>
                  <a:ext cx="80154" cy="16211"/>
                </a:xfrm>
                <a:custGeom>
                  <a:rect b="b" l="l" r="r" t="t"/>
                  <a:pathLst>
                    <a:path extrusionOk="0" h="234" w="1157">
                      <a:moveTo>
                        <a:pt x="1094" y="0"/>
                      </a:moveTo>
                      <a:cubicBezTo>
                        <a:pt x="1087" y="0"/>
                        <a:pt x="1080" y="2"/>
                        <a:pt x="1074" y="7"/>
                      </a:cubicBezTo>
                      <a:cubicBezTo>
                        <a:pt x="916" y="107"/>
                        <a:pt x="737" y="156"/>
                        <a:pt x="561" y="156"/>
                      </a:cubicBezTo>
                      <a:cubicBezTo>
                        <a:pt x="393" y="156"/>
                        <a:pt x="228" y="113"/>
                        <a:pt x="82" y="28"/>
                      </a:cubicBezTo>
                      <a:cubicBezTo>
                        <a:pt x="74" y="23"/>
                        <a:pt x="66" y="21"/>
                        <a:pt x="59" y="21"/>
                      </a:cubicBezTo>
                      <a:cubicBezTo>
                        <a:pt x="22" y="21"/>
                        <a:pt x="0" y="74"/>
                        <a:pt x="47" y="98"/>
                      </a:cubicBezTo>
                      <a:cubicBezTo>
                        <a:pt x="205" y="189"/>
                        <a:pt x="383" y="234"/>
                        <a:pt x="561" y="234"/>
                      </a:cubicBezTo>
                      <a:cubicBezTo>
                        <a:pt x="753" y="234"/>
                        <a:pt x="946" y="182"/>
                        <a:pt x="1116" y="77"/>
                      </a:cubicBezTo>
                      <a:cubicBezTo>
                        <a:pt x="1157" y="53"/>
                        <a:pt x="1129" y="0"/>
                        <a:pt x="1094"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37"/>
                <p:cNvSpPr/>
                <p:nvPr/>
              </p:nvSpPr>
              <p:spPr>
                <a:xfrm>
                  <a:off x="2066550" y="2906380"/>
                  <a:ext cx="40527" cy="47247"/>
                </a:xfrm>
                <a:custGeom>
                  <a:rect b="b" l="l" r="r" t="t"/>
                  <a:pathLst>
                    <a:path extrusionOk="0" h="682" w="585">
                      <a:moveTo>
                        <a:pt x="44" y="0"/>
                      </a:moveTo>
                      <a:cubicBezTo>
                        <a:pt x="23" y="0"/>
                        <a:pt x="0" y="22"/>
                        <a:pt x="10" y="47"/>
                      </a:cubicBezTo>
                      <a:cubicBezTo>
                        <a:pt x="157" y="270"/>
                        <a:pt x="325" y="480"/>
                        <a:pt x="520" y="675"/>
                      </a:cubicBezTo>
                      <a:cubicBezTo>
                        <a:pt x="524" y="679"/>
                        <a:pt x="529" y="681"/>
                        <a:pt x="535" y="681"/>
                      </a:cubicBezTo>
                      <a:cubicBezTo>
                        <a:pt x="557" y="681"/>
                        <a:pt x="585" y="650"/>
                        <a:pt x="562" y="633"/>
                      </a:cubicBezTo>
                      <a:cubicBezTo>
                        <a:pt x="381" y="438"/>
                        <a:pt x="213" y="235"/>
                        <a:pt x="66" y="12"/>
                      </a:cubicBezTo>
                      <a:cubicBezTo>
                        <a:pt x="60" y="4"/>
                        <a:pt x="52" y="0"/>
                        <a:pt x="44"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37"/>
                <p:cNvSpPr/>
                <p:nvPr/>
              </p:nvSpPr>
              <p:spPr>
                <a:xfrm>
                  <a:off x="1905413" y="3018194"/>
                  <a:ext cx="53136" cy="54660"/>
                </a:xfrm>
                <a:custGeom>
                  <a:rect b="b" l="l" r="r" t="t"/>
                  <a:pathLst>
                    <a:path extrusionOk="0" h="789" w="767">
                      <a:moveTo>
                        <a:pt x="726" y="0"/>
                      </a:moveTo>
                      <a:cubicBezTo>
                        <a:pt x="715" y="0"/>
                        <a:pt x="703" y="6"/>
                        <a:pt x="695" y="18"/>
                      </a:cubicBezTo>
                      <a:cubicBezTo>
                        <a:pt x="618" y="193"/>
                        <a:pt x="506" y="354"/>
                        <a:pt x="374" y="493"/>
                      </a:cubicBezTo>
                      <a:cubicBezTo>
                        <a:pt x="276" y="584"/>
                        <a:pt x="164" y="689"/>
                        <a:pt x="38" y="724"/>
                      </a:cubicBezTo>
                      <a:cubicBezTo>
                        <a:pt x="1" y="736"/>
                        <a:pt x="14" y="789"/>
                        <a:pt x="47" y="789"/>
                      </a:cubicBezTo>
                      <a:cubicBezTo>
                        <a:pt x="51" y="789"/>
                        <a:pt x="55" y="788"/>
                        <a:pt x="59" y="787"/>
                      </a:cubicBezTo>
                      <a:cubicBezTo>
                        <a:pt x="199" y="745"/>
                        <a:pt x="318" y="640"/>
                        <a:pt x="416" y="535"/>
                      </a:cubicBezTo>
                      <a:cubicBezTo>
                        <a:pt x="555" y="395"/>
                        <a:pt x="681" y="221"/>
                        <a:pt x="758" y="39"/>
                      </a:cubicBezTo>
                      <a:cubicBezTo>
                        <a:pt x="767" y="17"/>
                        <a:pt x="747" y="0"/>
                        <a:pt x="726"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37"/>
                <p:cNvSpPr/>
                <p:nvPr/>
              </p:nvSpPr>
              <p:spPr>
                <a:xfrm>
                  <a:off x="2066411" y="3528632"/>
                  <a:ext cx="57639" cy="11985"/>
                </a:xfrm>
                <a:custGeom>
                  <a:rect b="b" l="l" r="r" t="t"/>
                  <a:pathLst>
                    <a:path extrusionOk="0" h="173" w="832">
                      <a:moveTo>
                        <a:pt x="795" y="1"/>
                      </a:moveTo>
                      <a:cubicBezTo>
                        <a:pt x="790" y="1"/>
                        <a:pt x="786" y="2"/>
                        <a:pt x="781" y="6"/>
                      </a:cubicBezTo>
                      <a:cubicBezTo>
                        <a:pt x="661" y="83"/>
                        <a:pt x="521" y="122"/>
                        <a:pt x="380" y="122"/>
                      </a:cubicBezTo>
                      <a:cubicBezTo>
                        <a:pt x="267" y="122"/>
                        <a:pt x="153" y="97"/>
                        <a:pt x="47" y="48"/>
                      </a:cubicBezTo>
                      <a:cubicBezTo>
                        <a:pt x="45" y="47"/>
                        <a:pt x="43" y="47"/>
                        <a:pt x="41" y="47"/>
                      </a:cubicBezTo>
                      <a:cubicBezTo>
                        <a:pt x="16" y="47"/>
                        <a:pt x="0" y="83"/>
                        <a:pt x="19" y="90"/>
                      </a:cubicBezTo>
                      <a:cubicBezTo>
                        <a:pt x="134" y="145"/>
                        <a:pt x="255" y="172"/>
                        <a:pt x="375" y="172"/>
                      </a:cubicBezTo>
                      <a:cubicBezTo>
                        <a:pt x="527" y="172"/>
                        <a:pt x="676" y="129"/>
                        <a:pt x="809" y="48"/>
                      </a:cubicBezTo>
                      <a:cubicBezTo>
                        <a:pt x="832" y="36"/>
                        <a:pt x="817" y="1"/>
                        <a:pt x="795" y="1"/>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37"/>
                <p:cNvSpPr/>
                <p:nvPr/>
              </p:nvSpPr>
              <p:spPr>
                <a:xfrm>
                  <a:off x="1622073" y="2818120"/>
                  <a:ext cx="188296" cy="1243531"/>
                </a:xfrm>
                <a:custGeom>
                  <a:rect b="b" l="l" r="r" t="t"/>
                  <a:pathLst>
                    <a:path extrusionOk="0" h="17950" w="2718">
                      <a:moveTo>
                        <a:pt x="2654" y="0"/>
                      </a:moveTo>
                      <a:cubicBezTo>
                        <a:pt x="2647" y="21"/>
                        <a:pt x="2626" y="42"/>
                        <a:pt x="2620" y="63"/>
                      </a:cubicBezTo>
                      <a:cubicBezTo>
                        <a:pt x="2033" y="1055"/>
                        <a:pt x="1593" y="2124"/>
                        <a:pt x="1334" y="3249"/>
                      </a:cubicBezTo>
                      <a:cubicBezTo>
                        <a:pt x="1111" y="4247"/>
                        <a:pt x="1048" y="5267"/>
                        <a:pt x="1041" y="6287"/>
                      </a:cubicBezTo>
                      <a:cubicBezTo>
                        <a:pt x="1034" y="6769"/>
                        <a:pt x="1041" y="7237"/>
                        <a:pt x="1048" y="7719"/>
                      </a:cubicBezTo>
                      <a:cubicBezTo>
                        <a:pt x="1048" y="8355"/>
                        <a:pt x="1055" y="9004"/>
                        <a:pt x="985" y="9633"/>
                      </a:cubicBezTo>
                      <a:cubicBezTo>
                        <a:pt x="908" y="10311"/>
                        <a:pt x="699" y="10967"/>
                        <a:pt x="552" y="11638"/>
                      </a:cubicBezTo>
                      <a:cubicBezTo>
                        <a:pt x="412" y="12287"/>
                        <a:pt x="300" y="12930"/>
                        <a:pt x="210" y="13587"/>
                      </a:cubicBezTo>
                      <a:cubicBezTo>
                        <a:pt x="42" y="14844"/>
                        <a:pt x="0" y="16129"/>
                        <a:pt x="28" y="17415"/>
                      </a:cubicBezTo>
                      <a:cubicBezTo>
                        <a:pt x="28" y="17589"/>
                        <a:pt x="35" y="17750"/>
                        <a:pt x="42" y="17925"/>
                      </a:cubicBezTo>
                      <a:cubicBezTo>
                        <a:pt x="42" y="17941"/>
                        <a:pt x="56" y="17950"/>
                        <a:pt x="71" y="17950"/>
                      </a:cubicBezTo>
                      <a:cubicBezTo>
                        <a:pt x="88" y="17950"/>
                        <a:pt x="105" y="17939"/>
                        <a:pt x="105" y="17918"/>
                      </a:cubicBezTo>
                      <a:cubicBezTo>
                        <a:pt x="63" y="16618"/>
                        <a:pt x="77" y="15319"/>
                        <a:pt x="217" y="14013"/>
                      </a:cubicBezTo>
                      <a:cubicBezTo>
                        <a:pt x="286" y="13377"/>
                        <a:pt x="384" y="12748"/>
                        <a:pt x="510" y="12120"/>
                      </a:cubicBezTo>
                      <a:cubicBezTo>
                        <a:pt x="636" y="11456"/>
                        <a:pt x="817" y="10814"/>
                        <a:pt x="964" y="10150"/>
                      </a:cubicBezTo>
                      <a:cubicBezTo>
                        <a:pt x="1090" y="9486"/>
                        <a:pt x="1111" y="8823"/>
                        <a:pt x="1111" y="8145"/>
                      </a:cubicBezTo>
                      <a:cubicBezTo>
                        <a:pt x="1111" y="7670"/>
                        <a:pt x="1104" y="7188"/>
                        <a:pt x="1104" y="6706"/>
                      </a:cubicBezTo>
                      <a:cubicBezTo>
                        <a:pt x="1104" y="5714"/>
                        <a:pt x="1139" y="4708"/>
                        <a:pt x="1313" y="3724"/>
                      </a:cubicBezTo>
                      <a:cubicBezTo>
                        <a:pt x="1523" y="2571"/>
                        <a:pt x="1921" y="1460"/>
                        <a:pt x="2480" y="427"/>
                      </a:cubicBezTo>
                      <a:cubicBezTo>
                        <a:pt x="2543" y="315"/>
                        <a:pt x="2613" y="196"/>
                        <a:pt x="2682" y="77"/>
                      </a:cubicBezTo>
                      <a:cubicBezTo>
                        <a:pt x="2689" y="63"/>
                        <a:pt x="2710" y="35"/>
                        <a:pt x="2717" y="21"/>
                      </a:cubicBezTo>
                      <a:cubicBezTo>
                        <a:pt x="2696" y="7"/>
                        <a:pt x="2675" y="7"/>
                        <a:pt x="2654"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37"/>
                <p:cNvSpPr/>
                <p:nvPr/>
              </p:nvSpPr>
              <p:spPr>
                <a:xfrm>
                  <a:off x="1921347" y="3064056"/>
                  <a:ext cx="116940" cy="1000644"/>
                </a:xfrm>
                <a:custGeom>
                  <a:rect b="b" l="l" r="r" t="t"/>
                  <a:pathLst>
                    <a:path extrusionOk="0" h="14444" w="1688">
                      <a:moveTo>
                        <a:pt x="32" y="0"/>
                      </a:moveTo>
                      <a:cubicBezTo>
                        <a:pt x="15" y="0"/>
                        <a:pt x="0" y="11"/>
                        <a:pt x="4" y="34"/>
                      </a:cubicBezTo>
                      <a:cubicBezTo>
                        <a:pt x="74" y="1871"/>
                        <a:pt x="283" y="3722"/>
                        <a:pt x="716" y="5524"/>
                      </a:cubicBezTo>
                      <a:cubicBezTo>
                        <a:pt x="842" y="6027"/>
                        <a:pt x="1017" y="6537"/>
                        <a:pt x="1122" y="7040"/>
                      </a:cubicBezTo>
                      <a:cubicBezTo>
                        <a:pt x="1233" y="7557"/>
                        <a:pt x="1198" y="8088"/>
                        <a:pt x="1184" y="8612"/>
                      </a:cubicBezTo>
                      <a:cubicBezTo>
                        <a:pt x="1129" y="9660"/>
                        <a:pt x="1156" y="10707"/>
                        <a:pt x="1275" y="11748"/>
                      </a:cubicBezTo>
                      <a:cubicBezTo>
                        <a:pt x="1338" y="12237"/>
                        <a:pt x="1429" y="12719"/>
                        <a:pt x="1478" y="13208"/>
                      </a:cubicBezTo>
                      <a:cubicBezTo>
                        <a:pt x="1520" y="13606"/>
                        <a:pt x="1569" y="14011"/>
                        <a:pt x="1624" y="14423"/>
                      </a:cubicBezTo>
                      <a:cubicBezTo>
                        <a:pt x="1630" y="14437"/>
                        <a:pt x="1641" y="14443"/>
                        <a:pt x="1652" y="14443"/>
                      </a:cubicBezTo>
                      <a:cubicBezTo>
                        <a:pt x="1669" y="14443"/>
                        <a:pt x="1687" y="14428"/>
                        <a:pt x="1687" y="14402"/>
                      </a:cubicBezTo>
                      <a:cubicBezTo>
                        <a:pt x="1624" y="14039"/>
                        <a:pt x="1583" y="13662"/>
                        <a:pt x="1548" y="13292"/>
                      </a:cubicBezTo>
                      <a:cubicBezTo>
                        <a:pt x="1506" y="12894"/>
                        <a:pt x="1443" y="12503"/>
                        <a:pt x="1394" y="12097"/>
                      </a:cubicBezTo>
                      <a:cubicBezTo>
                        <a:pt x="1240" y="11050"/>
                        <a:pt x="1205" y="9995"/>
                        <a:pt x="1233" y="8940"/>
                      </a:cubicBezTo>
                      <a:cubicBezTo>
                        <a:pt x="1254" y="8416"/>
                        <a:pt x="1310" y="7892"/>
                        <a:pt x="1240" y="7368"/>
                      </a:cubicBezTo>
                      <a:cubicBezTo>
                        <a:pt x="1184" y="6865"/>
                        <a:pt x="1017" y="6397"/>
                        <a:pt x="884" y="5915"/>
                      </a:cubicBezTo>
                      <a:cubicBezTo>
                        <a:pt x="626" y="4931"/>
                        <a:pt x="430" y="3925"/>
                        <a:pt x="297" y="2912"/>
                      </a:cubicBezTo>
                      <a:cubicBezTo>
                        <a:pt x="172" y="1955"/>
                        <a:pt x="102" y="991"/>
                        <a:pt x="67" y="20"/>
                      </a:cubicBezTo>
                      <a:cubicBezTo>
                        <a:pt x="60" y="7"/>
                        <a:pt x="46" y="0"/>
                        <a:pt x="32"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37"/>
                <p:cNvSpPr/>
                <p:nvPr/>
              </p:nvSpPr>
              <p:spPr>
                <a:xfrm>
                  <a:off x="1750303" y="2886705"/>
                  <a:ext cx="79600" cy="88883"/>
                </a:xfrm>
                <a:custGeom>
                  <a:rect b="b" l="l" r="r" t="t"/>
                  <a:pathLst>
                    <a:path extrusionOk="0" h="1283" w="1149">
                      <a:moveTo>
                        <a:pt x="1109" y="0"/>
                      </a:moveTo>
                      <a:cubicBezTo>
                        <a:pt x="1099" y="0"/>
                        <a:pt x="1090" y="5"/>
                        <a:pt x="1083" y="16"/>
                      </a:cubicBezTo>
                      <a:cubicBezTo>
                        <a:pt x="838" y="498"/>
                        <a:pt x="475" y="917"/>
                        <a:pt x="28" y="1232"/>
                      </a:cubicBezTo>
                      <a:cubicBezTo>
                        <a:pt x="1" y="1248"/>
                        <a:pt x="21" y="1282"/>
                        <a:pt x="44" y="1282"/>
                      </a:cubicBezTo>
                      <a:cubicBezTo>
                        <a:pt x="50" y="1282"/>
                        <a:pt x="57" y="1280"/>
                        <a:pt x="63" y="1274"/>
                      </a:cubicBezTo>
                      <a:cubicBezTo>
                        <a:pt x="517" y="959"/>
                        <a:pt x="880" y="533"/>
                        <a:pt x="1139" y="44"/>
                      </a:cubicBezTo>
                      <a:cubicBezTo>
                        <a:pt x="1148" y="21"/>
                        <a:pt x="1129" y="0"/>
                        <a:pt x="1109"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37"/>
                <p:cNvSpPr/>
                <p:nvPr/>
              </p:nvSpPr>
              <p:spPr>
                <a:xfrm>
                  <a:off x="1775381" y="2273806"/>
                  <a:ext cx="186911" cy="132251"/>
                </a:xfrm>
                <a:custGeom>
                  <a:rect b="b" l="l" r="r" t="t"/>
                  <a:pathLst>
                    <a:path extrusionOk="0" h="1909" w="2698">
                      <a:moveTo>
                        <a:pt x="73" y="1"/>
                      </a:moveTo>
                      <a:cubicBezTo>
                        <a:pt x="39" y="1"/>
                        <a:pt x="0" y="40"/>
                        <a:pt x="29" y="69"/>
                      </a:cubicBezTo>
                      <a:cubicBezTo>
                        <a:pt x="448" y="600"/>
                        <a:pt x="637" y="1319"/>
                        <a:pt x="1238" y="1689"/>
                      </a:cubicBezTo>
                      <a:cubicBezTo>
                        <a:pt x="1445" y="1824"/>
                        <a:pt x="1696" y="1909"/>
                        <a:pt x="1949" y="1909"/>
                      </a:cubicBezTo>
                      <a:cubicBezTo>
                        <a:pt x="2013" y="1909"/>
                        <a:pt x="2076" y="1903"/>
                        <a:pt x="2139" y="1892"/>
                      </a:cubicBezTo>
                      <a:cubicBezTo>
                        <a:pt x="2279" y="1864"/>
                        <a:pt x="2418" y="1815"/>
                        <a:pt x="2523" y="1717"/>
                      </a:cubicBezTo>
                      <a:cubicBezTo>
                        <a:pt x="2628" y="1620"/>
                        <a:pt x="2670" y="1494"/>
                        <a:pt x="2677" y="1340"/>
                      </a:cubicBezTo>
                      <a:cubicBezTo>
                        <a:pt x="2698" y="942"/>
                        <a:pt x="2593" y="516"/>
                        <a:pt x="2460" y="139"/>
                      </a:cubicBezTo>
                      <a:cubicBezTo>
                        <a:pt x="2452" y="122"/>
                        <a:pt x="2435" y="114"/>
                        <a:pt x="2420" y="114"/>
                      </a:cubicBezTo>
                      <a:cubicBezTo>
                        <a:pt x="2397" y="114"/>
                        <a:pt x="2378" y="131"/>
                        <a:pt x="2390" y="160"/>
                      </a:cubicBezTo>
                      <a:cubicBezTo>
                        <a:pt x="2495" y="481"/>
                        <a:pt x="2572" y="809"/>
                        <a:pt x="2600" y="1145"/>
                      </a:cubicBezTo>
                      <a:cubicBezTo>
                        <a:pt x="2607" y="1291"/>
                        <a:pt x="2628" y="1466"/>
                        <a:pt x="2530" y="1599"/>
                      </a:cubicBezTo>
                      <a:cubicBezTo>
                        <a:pt x="2439" y="1717"/>
                        <a:pt x="2279" y="1787"/>
                        <a:pt x="2139" y="1815"/>
                      </a:cubicBezTo>
                      <a:cubicBezTo>
                        <a:pt x="2083" y="1824"/>
                        <a:pt x="2027" y="1828"/>
                        <a:pt x="1970" y="1828"/>
                      </a:cubicBezTo>
                      <a:cubicBezTo>
                        <a:pt x="1717" y="1828"/>
                        <a:pt x="1462" y="1742"/>
                        <a:pt x="1245" y="1599"/>
                      </a:cubicBezTo>
                      <a:cubicBezTo>
                        <a:pt x="993" y="1424"/>
                        <a:pt x="798" y="1166"/>
                        <a:pt x="644" y="907"/>
                      </a:cubicBezTo>
                      <a:cubicBezTo>
                        <a:pt x="462" y="600"/>
                        <a:pt x="309" y="285"/>
                        <a:pt x="92" y="6"/>
                      </a:cubicBezTo>
                      <a:cubicBezTo>
                        <a:pt x="86" y="3"/>
                        <a:pt x="80" y="1"/>
                        <a:pt x="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37"/>
                <p:cNvSpPr/>
                <p:nvPr/>
              </p:nvSpPr>
              <p:spPr>
                <a:xfrm>
                  <a:off x="1738041" y="2475820"/>
                  <a:ext cx="101838" cy="348812"/>
                </a:xfrm>
                <a:custGeom>
                  <a:rect b="b" l="l" r="r" t="t"/>
                  <a:pathLst>
                    <a:path extrusionOk="0" h="5035" w="1470">
                      <a:moveTo>
                        <a:pt x="48" y="1"/>
                      </a:moveTo>
                      <a:cubicBezTo>
                        <a:pt x="22" y="1"/>
                        <a:pt x="0" y="32"/>
                        <a:pt x="16" y="59"/>
                      </a:cubicBezTo>
                      <a:cubicBezTo>
                        <a:pt x="1127" y="1414"/>
                        <a:pt x="1469" y="3335"/>
                        <a:pt x="897" y="4990"/>
                      </a:cubicBezTo>
                      <a:cubicBezTo>
                        <a:pt x="885" y="5018"/>
                        <a:pt x="902" y="5035"/>
                        <a:pt x="923" y="5035"/>
                      </a:cubicBezTo>
                      <a:cubicBezTo>
                        <a:pt x="939" y="5035"/>
                        <a:pt x="957" y="5025"/>
                        <a:pt x="966" y="5004"/>
                      </a:cubicBezTo>
                      <a:cubicBezTo>
                        <a:pt x="1099" y="4620"/>
                        <a:pt x="1190" y="4215"/>
                        <a:pt x="1225" y="3810"/>
                      </a:cubicBezTo>
                      <a:cubicBezTo>
                        <a:pt x="1344" y="2455"/>
                        <a:pt x="939" y="1065"/>
                        <a:pt x="72" y="10"/>
                      </a:cubicBezTo>
                      <a:cubicBezTo>
                        <a:pt x="64" y="3"/>
                        <a:pt x="56" y="1"/>
                        <a:pt x="48"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37"/>
                <p:cNvSpPr/>
                <p:nvPr/>
              </p:nvSpPr>
              <p:spPr>
                <a:xfrm>
                  <a:off x="1951066" y="2106778"/>
                  <a:ext cx="38241" cy="51750"/>
                </a:xfrm>
                <a:custGeom>
                  <a:rect b="b" l="l" r="r" t="t"/>
                  <a:pathLst>
                    <a:path extrusionOk="0" h="747" w="552">
                      <a:moveTo>
                        <a:pt x="350" y="0"/>
                      </a:moveTo>
                      <a:cubicBezTo>
                        <a:pt x="350" y="0"/>
                        <a:pt x="1" y="692"/>
                        <a:pt x="218" y="741"/>
                      </a:cubicBezTo>
                      <a:cubicBezTo>
                        <a:pt x="233" y="745"/>
                        <a:pt x="247" y="747"/>
                        <a:pt x="262" y="747"/>
                      </a:cubicBezTo>
                      <a:cubicBezTo>
                        <a:pt x="445" y="747"/>
                        <a:pt x="551" y="432"/>
                        <a:pt x="532" y="238"/>
                      </a:cubicBezTo>
                      <a:cubicBezTo>
                        <a:pt x="518" y="28"/>
                        <a:pt x="350" y="0"/>
                        <a:pt x="350" y="0"/>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37"/>
                <p:cNvSpPr/>
                <p:nvPr/>
              </p:nvSpPr>
              <p:spPr>
                <a:xfrm>
                  <a:off x="1950165" y="2142941"/>
                  <a:ext cx="42606" cy="40874"/>
                </a:xfrm>
                <a:custGeom>
                  <a:rect b="b" l="l" r="r" t="t"/>
                  <a:pathLst>
                    <a:path extrusionOk="0" h="590" w="615">
                      <a:moveTo>
                        <a:pt x="289" y="90"/>
                      </a:moveTo>
                      <a:cubicBezTo>
                        <a:pt x="300" y="90"/>
                        <a:pt x="310" y="91"/>
                        <a:pt x="321" y="93"/>
                      </a:cubicBezTo>
                      <a:cubicBezTo>
                        <a:pt x="433" y="100"/>
                        <a:pt x="510" y="205"/>
                        <a:pt x="503" y="316"/>
                      </a:cubicBezTo>
                      <a:cubicBezTo>
                        <a:pt x="496" y="423"/>
                        <a:pt x="400" y="498"/>
                        <a:pt x="294" y="498"/>
                      </a:cubicBezTo>
                      <a:cubicBezTo>
                        <a:pt x="289" y="498"/>
                        <a:pt x="284" y="498"/>
                        <a:pt x="279" y="498"/>
                      </a:cubicBezTo>
                      <a:cubicBezTo>
                        <a:pt x="161" y="491"/>
                        <a:pt x="84" y="386"/>
                        <a:pt x="91" y="274"/>
                      </a:cubicBezTo>
                      <a:cubicBezTo>
                        <a:pt x="110" y="174"/>
                        <a:pt x="191" y="90"/>
                        <a:pt x="289" y="90"/>
                      </a:cubicBezTo>
                      <a:close/>
                      <a:moveTo>
                        <a:pt x="310" y="1"/>
                      </a:moveTo>
                      <a:cubicBezTo>
                        <a:pt x="160" y="1"/>
                        <a:pt x="34" y="115"/>
                        <a:pt x="14" y="267"/>
                      </a:cubicBezTo>
                      <a:cubicBezTo>
                        <a:pt x="0" y="421"/>
                        <a:pt x="112" y="568"/>
                        <a:pt x="279" y="589"/>
                      </a:cubicBezTo>
                      <a:cubicBezTo>
                        <a:pt x="288" y="590"/>
                        <a:pt x="297" y="590"/>
                        <a:pt x="305" y="590"/>
                      </a:cubicBezTo>
                      <a:cubicBezTo>
                        <a:pt x="455" y="590"/>
                        <a:pt x="581" y="475"/>
                        <a:pt x="601" y="323"/>
                      </a:cubicBezTo>
                      <a:cubicBezTo>
                        <a:pt x="615" y="163"/>
                        <a:pt x="496" y="23"/>
                        <a:pt x="335" y="2"/>
                      </a:cubicBezTo>
                      <a:cubicBezTo>
                        <a:pt x="327" y="1"/>
                        <a:pt x="318" y="1"/>
                        <a:pt x="3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37"/>
                <p:cNvSpPr/>
                <p:nvPr/>
              </p:nvSpPr>
              <p:spPr>
                <a:xfrm>
                  <a:off x="1928343" y="2218038"/>
                  <a:ext cx="69" cy="69"/>
                </a:xfrm>
                <a:custGeom>
                  <a:rect b="b" l="l" r="r" t="t"/>
                  <a:pathLst>
                    <a:path extrusionOk="0" h="1" w="1">
                      <a:moveTo>
                        <a:pt x="1" y="1"/>
                      </a:moveTo>
                      <a:lnTo>
                        <a:pt x="1" y="1"/>
                      </a:ln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37"/>
                <p:cNvSpPr/>
                <p:nvPr/>
              </p:nvSpPr>
              <p:spPr>
                <a:xfrm>
                  <a:off x="1805932" y="2152709"/>
                  <a:ext cx="122483" cy="149570"/>
                </a:xfrm>
                <a:custGeom>
                  <a:rect b="b" l="l" r="r" t="t"/>
                  <a:pathLst>
                    <a:path extrusionOk="0" h="2159" w="1768">
                      <a:moveTo>
                        <a:pt x="385" y="1"/>
                      </a:moveTo>
                      <a:lnTo>
                        <a:pt x="378" y="36"/>
                      </a:lnTo>
                      <a:lnTo>
                        <a:pt x="385" y="140"/>
                      </a:lnTo>
                      <a:cubicBezTo>
                        <a:pt x="406" y="622"/>
                        <a:pt x="245" y="1000"/>
                        <a:pt x="0" y="1510"/>
                      </a:cubicBezTo>
                      <a:cubicBezTo>
                        <a:pt x="0" y="1510"/>
                        <a:pt x="245" y="1992"/>
                        <a:pt x="860" y="2117"/>
                      </a:cubicBezTo>
                      <a:cubicBezTo>
                        <a:pt x="1007" y="2146"/>
                        <a:pt x="1130" y="2158"/>
                        <a:pt x="1233" y="2158"/>
                      </a:cubicBezTo>
                      <a:cubicBezTo>
                        <a:pt x="1673" y="2158"/>
                        <a:pt x="1747" y="1943"/>
                        <a:pt x="1747" y="1943"/>
                      </a:cubicBezTo>
                      <a:cubicBezTo>
                        <a:pt x="1719" y="1838"/>
                        <a:pt x="1705" y="1719"/>
                        <a:pt x="1705" y="1607"/>
                      </a:cubicBezTo>
                      <a:lnTo>
                        <a:pt x="1705" y="1475"/>
                      </a:lnTo>
                      <a:cubicBezTo>
                        <a:pt x="1712" y="1356"/>
                        <a:pt x="1733" y="1216"/>
                        <a:pt x="1747" y="1056"/>
                      </a:cubicBezTo>
                      <a:cubicBezTo>
                        <a:pt x="1754" y="1021"/>
                        <a:pt x="1754" y="979"/>
                        <a:pt x="1768" y="944"/>
                      </a:cubicBezTo>
                      <a:lnTo>
                        <a:pt x="1768" y="937"/>
                      </a:lnTo>
                      <a:cubicBezTo>
                        <a:pt x="1230" y="776"/>
                        <a:pt x="797" y="511"/>
                        <a:pt x="517" y="92"/>
                      </a:cubicBezTo>
                      <a:lnTo>
                        <a:pt x="441" y="36"/>
                      </a:lnTo>
                      <a:lnTo>
                        <a:pt x="385" y="1"/>
                      </a:ln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37"/>
                <p:cNvSpPr/>
                <p:nvPr/>
              </p:nvSpPr>
              <p:spPr>
                <a:xfrm>
                  <a:off x="1865925" y="2190465"/>
                  <a:ext cx="61518" cy="65398"/>
                </a:xfrm>
                <a:custGeom>
                  <a:rect b="b" l="l" r="r" t="t"/>
                  <a:pathLst>
                    <a:path extrusionOk="0" h="944" w="888">
                      <a:moveTo>
                        <a:pt x="1" y="1"/>
                      </a:moveTo>
                      <a:lnTo>
                        <a:pt x="1" y="1"/>
                      </a:lnTo>
                      <a:cubicBezTo>
                        <a:pt x="98" y="266"/>
                        <a:pt x="343" y="741"/>
                        <a:pt x="832" y="944"/>
                      </a:cubicBezTo>
                      <a:cubicBezTo>
                        <a:pt x="839" y="818"/>
                        <a:pt x="853" y="678"/>
                        <a:pt x="874" y="524"/>
                      </a:cubicBezTo>
                      <a:cubicBezTo>
                        <a:pt x="881" y="490"/>
                        <a:pt x="881" y="441"/>
                        <a:pt x="888" y="406"/>
                      </a:cubicBezTo>
                      <a:lnTo>
                        <a:pt x="853" y="406"/>
                      </a:lnTo>
                      <a:cubicBezTo>
                        <a:pt x="566" y="406"/>
                        <a:pt x="252" y="231"/>
                        <a:pt x="1"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37"/>
                <p:cNvSpPr/>
                <p:nvPr/>
              </p:nvSpPr>
              <p:spPr>
                <a:xfrm>
                  <a:off x="1787990" y="1989491"/>
                  <a:ext cx="211089" cy="231456"/>
                </a:xfrm>
                <a:custGeom>
                  <a:rect b="b" l="l" r="r" t="t"/>
                  <a:pathLst>
                    <a:path extrusionOk="0" h="3341" w="3047">
                      <a:moveTo>
                        <a:pt x="1305" y="1"/>
                      </a:moveTo>
                      <a:cubicBezTo>
                        <a:pt x="563" y="1"/>
                        <a:pt x="304" y="516"/>
                        <a:pt x="197" y="813"/>
                      </a:cubicBezTo>
                      <a:cubicBezTo>
                        <a:pt x="183" y="876"/>
                        <a:pt x="148" y="1232"/>
                        <a:pt x="197" y="1295"/>
                      </a:cubicBezTo>
                      <a:cubicBezTo>
                        <a:pt x="85" y="1330"/>
                        <a:pt x="43" y="1442"/>
                        <a:pt x="36" y="1546"/>
                      </a:cubicBezTo>
                      <a:cubicBezTo>
                        <a:pt x="1" y="1840"/>
                        <a:pt x="197" y="2224"/>
                        <a:pt x="581" y="2287"/>
                      </a:cubicBezTo>
                      <a:lnTo>
                        <a:pt x="595" y="2287"/>
                      </a:lnTo>
                      <a:cubicBezTo>
                        <a:pt x="595" y="2308"/>
                        <a:pt x="602" y="2322"/>
                        <a:pt x="609" y="2343"/>
                      </a:cubicBezTo>
                      <a:cubicBezTo>
                        <a:pt x="609" y="2350"/>
                        <a:pt x="616" y="2357"/>
                        <a:pt x="616" y="2364"/>
                      </a:cubicBezTo>
                      <a:cubicBezTo>
                        <a:pt x="790" y="2888"/>
                        <a:pt x="1475" y="3272"/>
                        <a:pt x="1859" y="3335"/>
                      </a:cubicBezTo>
                      <a:cubicBezTo>
                        <a:pt x="1906" y="3339"/>
                        <a:pt x="1948" y="3341"/>
                        <a:pt x="1983" y="3341"/>
                      </a:cubicBezTo>
                      <a:cubicBezTo>
                        <a:pt x="2055" y="3341"/>
                        <a:pt x="2104" y="3335"/>
                        <a:pt x="2118" y="3335"/>
                      </a:cubicBezTo>
                      <a:cubicBezTo>
                        <a:pt x="2537" y="3300"/>
                        <a:pt x="2676" y="2755"/>
                        <a:pt x="2669" y="2322"/>
                      </a:cubicBezTo>
                      <a:cubicBezTo>
                        <a:pt x="2669" y="2259"/>
                        <a:pt x="2662" y="2196"/>
                        <a:pt x="2648" y="2147"/>
                      </a:cubicBezTo>
                      <a:lnTo>
                        <a:pt x="2648" y="2140"/>
                      </a:lnTo>
                      <a:cubicBezTo>
                        <a:pt x="2648" y="2140"/>
                        <a:pt x="2865" y="1560"/>
                        <a:pt x="2921" y="1316"/>
                      </a:cubicBezTo>
                      <a:cubicBezTo>
                        <a:pt x="3047" y="827"/>
                        <a:pt x="2816" y="289"/>
                        <a:pt x="1740" y="52"/>
                      </a:cubicBezTo>
                      <a:cubicBezTo>
                        <a:pt x="1579" y="16"/>
                        <a:pt x="1435" y="1"/>
                        <a:pt x="1305" y="1"/>
                      </a:cubicBez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37"/>
                <p:cNvSpPr/>
                <p:nvPr/>
              </p:nvSpPr>
              <p:spPr>
                <a:xfrm>
                  <a:off x="1952521" y="2113498"/>
                  <a:ext cx="13648" cy="19952"/>
                </a:xfrm>
                <a:custGeom>
                  <a:rect b="b" l="l" r="r" t="t"/>
                  <a:pathLst>
                    <a:path extrusionOk="0" h="288" w="197">
                      <a:moveTo>
                        <a:pt x="134" y="0"/>
                      </a:moveTo>
                      <a:cubicBezTo>
                        <a:pt x="99" y="0"/>
                        <a:pt x="48" y="48"/>
                        <a:pt x="22" y="120"/>
                      </a:cubicBezTo>
                      <a:cubicBezTo>
                        <a:pt x="1" y="204"/>
                        <a:pt x="15" y="280"/>
                        <a:pt x="57" y="287"/>
                      </a:cubicBezTo>
                      <a:cubicBezTo>
                        <a:pt x="59" y="288"/>
                        <a:pt x="61" y="288"/>
                        <a:pt x="64" y="288"/>
                      </a:cubicBezTo>
                      <a:cubicBezTo>
                        <a:pt x="99" y="288"/>
                        <a:pt x="149" y="241"/>
                        <a:pt x="176" y="169"/>
                      </a:cubicBezTo>
                      <a:cubicBezTo>
                        <a:pt x="197" y="85"/>
                        <a:pt x="183" y="8"/>
                        <a:pt x="141" y="1"/>
                      </a:cubicBezTo>
                      <a:cubicBezTo>
                        <a:pt x="138" y="0"/>
                        <a:pt x="136" y="0"/>
                        <a:pt x="134"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37"/>
                <p:cNvSpPr/>
                <p:nvPr/>
              </p:nvSpPr>
              <p:spPr>
                <a:xfrm>
                  <a:off x="1945801" y="2111974"/>
                  <a:ext cx="27642" cy="9214"/>
                </a:xfrm>
                <a:custGeom>
                  <a:rect b="b" l="l" r="r" t="t"/>
                  <a:pathLst>
                    <a:path extrusionOk="0" h="133" w="399">
                      <a:moveTo>
                        <a:pt x="175" y="0"/>
                      </a:moveTo>
                      <a:cubicBezTo>
                        <a:pt x="91" y="0"/>
                        <a:pt x="22" y="30"/>
                        <a:pt x="14" y="30"/>
                      </a:cubicBezTo>
                      <a:cubicBezTo>
                        <a:pt x="7" y="30"/>
                        <a:pt x="0" y="51"/>
                        <a:pt x="7" y="58"/>
                      </a:cubicBezTo>
                      <a:lnTo>
                        <a:pt x="14" y="65"/>
                      </a:lnTo>
                      <a:cubicBezTo>
                        <a:pt x="28" y="65"/>
                        <a:pt x="28" y="65"/>
                        <a:pt x="28" y="72"/>
                      </a:cubicBezTo>
                      <a:cubicBezTo>
                        <a:pt x="32" y="72"/>
                        <a:pt x="88" y="50"/>
                        <a:pt x="160" y="50"/>
                      </a:cubicBezTo>
                      <a:cubicBezTo>
                        <a:pt x="221" y="50"/>
                        <a:pt x="295" y="66"/>
                        <a:pt x="356" y="128"/>
                      </a:cubicBezTo>
                      <a:cubicBezTo>
                        <a:pt x="360" y="131"/>
                        <a:pt x="367" y="133"/>
                        <a:pt x="374" y="133"/>
                      </a:cubicBezTo>
                      <a:cubicBezTo>
                        <a:pt x="381" y="133"/>
                        <a:pt x="388" y="131"/>
                        <a:pt x="391" y="128"/>
                      </a:cubicBezTo>
                      <a:cubicBezTo>
                        <a:pt x="398" y="121"/>
                        <a:pt x="398" y="100"/>
                        <a:pt x="391" y="93"/>
                      </a:cubicBezTo>
                      <a:cubicBezTo>
                        <a:pt x="325" y="20"/>
                        <a:pt x="245" y="0"/>
                        <a:pt x="175"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37"/>
                <p:cNvSpPr/>
                <p:nvPr/>
              </p:nvSpPr>
              <p:spPr>
                <a:xfrm>
                  <a:off x="1904166" y="2100404"/>
                  <a:ext cx="13648" cy="20506"/>
                </a:xfrm>
                <a:custGeom>
                  <a:rect b="b" l="l" r="r" t="t"/>
                  <a:pathLst>
                    <a:path extrusionOk="0" h="296" w="197">
                      <a:moveTo>
                        <a:pt x="134" y="1"/>
                      </a:moveTo>
                      <a:cubicBezTo>
                        <a:pt x="99" y="1"/>
                        <a:pt x="48" y="55"/>
                        <a:pt x="21" y="127"/>
                      </a:cubicBezTo>
                      <a:cubicBezTo>
                        <a:pt x="0" y="204"/>
                        <a:pt x="14" y="288"/>
                        <a:pt x="56" y="295"/>
                      </a:cubicBezTo>
                      <a:cubicBezTo>
                        <a:pt x="59" y="295"/>
                        <a:pt x="61" y="295"/>
                        <a:pt x="63" y="295"/>
                      </a:cubicBezTo>
                      <a:cubicBezTo>
                        <a:pt x="98" y="295"/>
                        <a:pt x="149" y="248"/>
                        <a:pt x="175" y="169"/>
                      </a:cubicBezTo>
                      <a:cubicBezTo>
                        <a:pt x="196" y="85"/>
                        <a:pt x="182" y="15"/>
                        <a:pt x="140" y="1"/>
                      </a:cubicBezTo>
                      <a:cubicBezTo>
                        <a:pt x="138" y="1"/>
                        <a:pt x="136" y="1"/>
                        <a:pt x="134"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37"/>
                <p:cNvSpPr/>
                <p:nvPr/>
              </p:nvSpPr>
              <p:spPr>
                <a:xfrm>
                  <a:off x="1894467" y="2098880"/>
                  <a:ext cx="28127" cy="7343"/>
                </a:xfrm>
                <a:custGeom>
                  <a:rect b="b" l="l" r="r" t="t"/>
                  <a:pathLst>
                    <a:path extrusionOk="0" h="106" w="406">
                      <a:moveTo>
                        <a:pt x="209" y="1"/>
                      </a:moveTo>
                      <a:cubicBezTo>
                        <a:pt x="104" y="1"/>
                        <a:pt x="19" y="47"/>
                        <a:pt x="15" y="51"/>
                      </a:cubicBezTo>
                      <a:cubicBezTo>
                        <a:pt x="8" y="51"/>
                        <a:pt x="1" y="72"/>
                        <a:pt x="8" y="79"/>
                      </a:cubicBezTo>
                      <a:lnTo>
                        <a:pt x="15" y="86"/>
                      </a:lnTo>
                      <a:lnTo>
                        <a:pt x="36" y="86"/>
                      </a:lnTo>
                      <a:cubicBezTo>
                        <a:pt x="36" y="86"/>
                        <a:pt x="112" y="44"/>
                        <a:pt x="204" y="44"/>
                      </a:cubicBezTo>
                      <a:cubicBezTo>
                        <a:pt x="257" y="44"/>
                        <a:pt x="313" y="57"/>
                        <a:pt x="364" y="100"/>
                      </a:cubicBezTo>
                      <a:cubicBezTo>
                        <a:pt x="374" y="104"/>
                        <a:pt x="381" y="105"/>
                        <a:pt x="387" y="105"/>
                      </a:cubicBezTo>
                      <a:cubicBezTo>
                        <a:pt x="392" y="105"/>
                        <a:pt x="395" y="104"/>
                        <a:pt x="399" y="100"/>
                      </a:cubicBezTo>
                      <a:cubicBezTo>
                        <a:pt x="406" y="79"/>
                        <a:pt x="406" y="72"/>
                        <a:pt x="399" y="65"/>
                      </a:cubicBezTo>
                      <a:cubicBezTo>
                        <a:pt x="337" y="16"/>
                        <a:pt x="270" y="1"/>
                        <a:pt x="209"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37"/>
                <p:cNvSpPr/>
                <p:nvPr/>
              </p:nvSpPr>
              <p:spPr>
                <a:xfrm>
                  <a:off x="1916289" y="2157836"/>
                  <a:ext cx="31521" cy="18428"/>
                </a:xfrm>
                <a:custGeom>
                  <a:rect b="b" l="l" r="r" t="t"/>
                  <a:pathLst>
                    <a:path extrusionOk="0" h="266" w="455">
                      <a:moveTo>
                        <a:pt x="38" y="1"/>
                      </a:moveTo>
                      <a:cubicBezTo>
                        <a:pt x="32" y="1"/>
                        <a:pt x="26" y="2"/>
                        <a:pt x="21" y="4"/>
                      </a:cubicBezTo>
                      <a:cubicBezTo>
                        <a:pt x="7" y="18"/>
                        <a:pt x="0" y="39"/>
                        <a:pt x="7" y="59"/>
                      </a:cubicBezTo>
                      <a:cubicBezTo>
                        <a:pt x="14" y="66"/>
                        <a:pt x="77" y="206"/>
                        <a:pt x="203" y="248"/>
                      </a:cubicBezTo>
                      <a:cubicBezTo>
                        <a:pt x="217" y="248"/>
                        <a:pt x="231" y="262"/>
                        <a:pt x="245" y="262"/>
                      </a:cubicBezTo>
                      <a:cubicBezTo>
                        <a:pt x="260" y="265"/>
                        <a:pt x="274" y="266"/>
                        <a:pt x="288" y="266"/>
                      </a:cubicBezTo>
                      <a:cubicBezTo>
                        <a:pt x="380" y="266"/>
                        <a:pt x="433" y="211"/>
                        <a:pt x="433" y="199"/>
                      </a:cubicBezTo>
                      <a:cubicBezTo>
                        <a:pt x="454" y="178"/>
                        <a:pt x="454" y="157"/>
                        <a:pt x="433" y="136"/>
                      </a:cubicBezTo>
                      <a:cubicBezTo>
                        <a:pt x="426" y="129"/>
                        <a:pt x="416" y="126"/>
                        <a:pt x="404" y="126"/>
                      </a:cubicBezTo>
                      <a:cubicBezTo>
                        <a:pt x="393" y="126"/>
                        <a:pt x="381" y="129"/>
                        <a:pt x="370" y="136"/>
                      </a:cubicBezTo>
                      <a:cubicBezTo>
                        <a:pt x="370" y="142"/>
                        <a:pt x="340" y="173"/>
                        <a:pt x="281" y="173"/>
                      </a:cubicBezTo>
                      <a:cubicBezTo>
                        <a:pt x="264" y="173"/>
                        <a:pt x="245" y="170"/>
                        <a:pt x="224" y="164"/>
                      </a:cubicBezTo>
                      <a:cubicBezTo>
                        <a:pt x="126" y="136"/>
                        <a:pt x="77" y="25"/>
                        <a:pt x="77" y="25"/>
                      </a:cubicBezTo>
                      <a:cubicBezTo>
                        <a:pt x="72" y="9"/>
                        <a:pt x="55" y="1"/>
                        <a:pt x="38" y="1"/>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37"/>
                <p:cNvSpPr/>
                <p:nvPr/>
              </p:nvSpPr>
              <p:spPr>
                <a:xfrm>
                  <a:off x="1805447" y="2093962"/>
                  <a:ext cx="31036" cy="38033"/>
                </a:xfrm>
                <a:custGeom>
                  <a:rect b="b" l="l" r="r" t="t"/>
                  <a:pathLst>
                    <a:path extrusionOk="0" h="549" w="448">
                      <a:moveTo>
                        <a:pt x="43" y="1"/>
                      </a:moveTo>
                      <a:cubicBezTo>
                        <a:pt x="29" y="1"/>
                        <a:pt x="13" y="7"/>
                        <a:pt x="7" y="17"/>
                      </a:cubicBezTo>
                      <a:cubicBezTo>
                        <a:pt x="0" y="38"/>
                        <a:pt x="7" y="66"/>
                        <a:pt x="28" y="73"/>
                      </a:cubicBezTo>
                      <a:cubicBezTo>
                        <a:pt x="35" y="73"/>
                        <a:pt x="350" y="234"/>
                        <a:pt x="364" y="513"/>
                      </a:cubicBezTo>
                      <a:cubicBezTo>
                        <a:pt x="364" y="534"/>
                        <a:pt x="378" y="541"/>
                        <a:pt x="392" y="548"/>
                      </a:cubicBezTo>
                      <a:lnTo>
                        <a:pt x="406" y="548"/>
                      </a:lnTo>
                      <a:cubicBezTo>
                        <a:pt x="427" y="548"/>
                        <a:pt x="448" y="534"/>
                        <a:pt x="448" y="506"/>
                      </a:cubicBezTo>
                      <a:cubicBezTo>
                        <a:pt x="420" y="185"/>
                        <a:pt x="77" y="11"/>
                        <a:pt x="56" y="4"/>
                      </a:cubicBezTo>
                      <a:cubicBezTo>
                        <a:pt x="53" y="2"/>
                        <a:pt x="48" y="1"/>
                        <a:pt x="43" y="1"/>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37"/>
                <p:cNvSpPr/>
                <p:nvPr/>
              </p:nvSpPr>
              <p:spPr>
                <a:xfrm>
                  <a:off x="1807872" y="2107886"/>
                  <a:ext cx="20368" cy="10738"/>
                </a:xfrm>
                <a:custGeom>
                  <a:rect b="b" l="l" r="r" t="t"/>
                  <a:pathLst>
                    <a:path extrusionOk="0" h="155" w="294">
                      <a:moveTo>
                        <a:pt x="207" y="0"/>
                      </a:moveTo>
                      <a:cubicBezTo>
                        <a:pt x="84" y="0"/>
                        <a:pt x="7" y="83"/>
                        <a:pt x="7" y="89"/>
                      </a:cubicBezTo>
                      <a:cubicBezTo>
                        <a:pt x="0" y="110"/>
                        <a:pt x="0" y="124"/>
                        <a:pt x="14" y="145"/>
                      </a:cubicBezTo>
                      <a:cubicBezTo>
                        <a:pt x="28" y="152"/>
                        <a:pt x="28" y="152"/>
                        <a:pt x="35" y="152"/>
                      </a:cubicBezTo>
                      <a:cubicBezTo>
                        <a:pt x="37" y="154"/>
                        <a:pt x="41" y="155"/>
                        <a:pt x="45" y="155"/>
                      </a:cubicBezTo>
                      <a:cubicBezTo>
                        <a:pt x="54" y="155"/>
                        <a:pt x="67" y="150"/>
                        <a:pt x="77" y="145"/>
                      </a:cubicBezTo>
                      <a:cubicBezTo>
                        <a:pt x="77" y="145"/>
                        <a:pt x="127" y="79"/>
                        <a:pt x="216" y="79"/>
                      </a:cubicBezTo>
                      <a:cubicBezTo>
                        <a:pt x="228" y="79"/>
                        <a:pt x="239" y="80"/>
                        <a:pt x="252" y="82"/>
                      </a:cubicBezTo>
                      <a:cubicBezTo>
                        <a:pt x="273" y="82"/>
                        <a:pt x="294" y="61"/>
                        <a:pt x="294" y="47"/>
                      </a:cubicBezTo>
                      <a:cubicBezTo>
                        <a:pt x="294" y="26"/>
                        <a:pt x="280" y="5"/>
                        <a:pt x="259" y="5"/>
                      </a:cubicBezTo>
                      <a:cubicBezTo>
                        <a:pt x="241" y="2"/>
                        <a:pt x="224" y="0"/>
                        <a:pt x="207" y="0"/>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37"/>
                <p:cNvSpPr/>
                <p:nvPr/>
              </p:nvSpPr>
              <p:spPr>
                <a:xfrm>
                  <a:off x="1957370" y="2138161"/>
                  <a:ext cx="15102" cy="12193"/>
                </a:xfrm>
                <a:custGeom>
                  <a:rect b="b" l="l" r="r" t="t"/>
                  <a:pathLst>
                    <a:path extrusionOk="0" h="176" w="218">
                      <a:moveTo>
                        <a:pt x="165" y="0"/>
                      </a:moveTo>
                      <a:cubicBezTo>
                        <a:pt x="75" y="0"/>
                        <a:pt x="8" y="26"/>
                        <a:pt x="8" y="64"/>
                      </a:cubicBezTo>
                      <a:cubicBezTo>
                        <a:pt x="1" y="106"/>
                        <a:pt x="92" y="148"/>
                        <a:pt x="217" y="176"/>
                      </a:cubicBezTo>
                      <a:cubicBezTo>
                        <a:pt x="217" y="113"/>
                        <a:pt x="210" y="50"/>
                        <a:pt x="196" y="1"/>
                      </a:cubicBezTo>
                      <a:cubicBezTo>
                        <a:pt x="186" y="0"/>
                        <a:pt x="175" y="0"/>
                        <a:pt x="165" y="0"/>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37"/>
                <p:cNvSpPr/>
                <p:nvPr/>
              </p:nvSpPr>
              <p:spPr>
                <a:xfrm>
                  <a:off x="1871745" y="2128254"/>
                  <a:ext cx="39765" cy="13440"/>
                </a:xfrm>
                <a:custGeom>
                  <a:rect b="b" l="l" r="r" t="t"/>
                  <a:pathLst>
                    <a:path extrusionOk="0" h="194" w="574">
                      <a:moveTo>
                        <a:pt x="203" y="0"/>
                      </a:moveTo>
                      <a:cubicBezTo>
                        <a:pt x="90" y="0"/>
                        <a:pt x="12" y="23"/>
                        <a:pt x="0" y="67"/>
                      </a:cubicBezTo>
                      <a:cubicBezTo>
                        <a:pt x="0" y="116"/>
                        <a:pt x="119" y="172"/>
                        <a:pt x="273" y="186"/>
                      </a:cubicBezTo>
                      <a:cubicBezTo>
                        <a:pt x="310" y="191"/>
                        <a:pt x="344" y="193"/>
                        <a:pt x="376" y="193"/>
                      </a:cubicBezTo>
                      <a:cubicBezTo>
                        <a:pt x="482" y="193"/>
                        <a:pt x="554" y="168"/>
                        <a:pt x="559" y="130"/>
                      </a:cubicBezTo>
                      <a:cubicBezTo>
                        <a:pt x="573" y="74"/>
                        <a:pt x="447" y="25"/>
                        <a:pt x="294" y="4"/>
                      </a:cubicBezTo>
                      <a:cubicBezTo>
                        <a:pt x="262" y="2"/>
                        <a:pt x="231" y="0"/>
                        <a:pt x="203" y="0"/>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37"/>
                <p:cNvSpPr/>
                <p:nvPr/>
              </p:nvSpPr>
              <p:spPr>
                <a:xfrm>
                  <a:off x="1829140" y="2140585"/>
                  <a:ext cx="19952" cy="12678"/>
                </a:xfrm>
                <a:custGeom>
                  <a:rect b="b" l="l" r="r" t="t"/>
                  <a:pathLst>
                    <a:path extrusionOk="0" h="183" w="288">
                      <a:moveTo>
                        <a:pt x="236" y="0"/>
                      </a:moveTo>
                      <a:cubicBezTo>
                        <a:pt x="224" y="0"/>
                        <a:pt x="215" y="6"/>
                        <a:pt x="210" y="15"/>
                      </a:cubicBezTo>
                      <a:cubicBezTo>
                        <a:pt x="182" y="50"/>
                        <a:pt x="140" y="78"/>
                        <a:pt x="106" y="85"/>
                      </a:cubicBezTo>
                      <a:cubicBezTo>
                        <a:pt x="78" y="99"/>
                        <a:pt x="50" y="99"/>
                        <a:pt x="36" y="106"/>
                      </a:cubicBezTo>
                      <a:lnTo>
                        <a:pt x="1" y="106"/>
                      </a:lnTo>
                      <a:cubicBezTo>
                        <a:pt x="1" y="127"/>
                        <a:pt x="8" y="141"/>
                        <a:pt x="15" y="162"/>
                      </a:cubicBezTo>
                      <a:cubicBezTo>
                        <a:pt x="15" y="169"/>
                        <a:pt x="22" y="176"/>
                        <a:pt x="22" y="183"/>
                      </a:cubicBezTo>
                      <a:cubicBezTo>
                        <a:pt x="64" y="183"/>
                        <a:pt x="126" y="176"/>
                        <a:pt x="182" y="141"/>
                      </a:cubicBezTo>
                      <a:cubicBezTo>
                        <a:pt x="217" y="120"/>
                        <a:pt x="238" y="99"/>
                        <a:pt x="266" y="64"/>
                      </a:cubicBezTo>
                      <a:cubicBezTo>
                        <a:pt x="287" y="43"/>
                        <a:pt x="273" y="15"/>
                        <a:pt x="259" y="8"/>
                      </a:cubicBezTo>
                      <a:cubicBezTo>
                        <a:pt x="251" y="3"/>
                        <a:pt x="243" y="0"/>
                        <a:pt x="236" y="0"/>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37"/>
                <p:cNvSpPr/>
                <p:nvPr/>
              </p:nvSpPr>
              <p:spPr>
                <a:xfrm>
                  <a:off x="1793324" y="2126106"/>
                  <a:ext cx="41705" cy="40804"/>
                </a:xfrm>
                <a:custGeom>
                  <a:rect b="b" l="l" r="r" t="t"/>
                  <a:pathLst>
                    <a:path extrusionOk="0" h="589" w="602">
                      <a:moveTo>
                        <a:pt x="308" y="1"/>
                      </a:moveTo>
                      <a:cubicBezTo>
                        <a:pt x="154" y="1"/>
                        <a:pt x="36" y="112"/>
                        <a:pt x="15" y="266"/>
                      </a:cubicBezTo>
                      <a:cubicBezTo>
                        <a:pt x="1" y="420"/>
                        <a:pt x="113" y="566"/>
                        <a:pt x="280" y="587"/>
                      </a:cubicBezTo>
                      <a:cubicBezTo>
                        <a:pt x="289" y="588"/>
                        <a:pt x="298" y="588"/>
                        <a:pt x="306" y="588"/>
                      </a:cubicBezTo>
                      <a:cubicBezTo>
                        <a:pt x="451" y="588"/>
                        <a:pt x="588" y="480"/>
                        <a:pt x="602" y="322"/>
                      </a:cubicBezTo>
                      <a:lnTo>
                        <a:pt x="602" y="315"/>
                      </a:lnTo>
                      <a:cubicBezTo>
                        <a:pt x="588" y="318"/>
                        <a:pt x="572" y="320"/>
                        <a:pt x="557" y="320"/>
                      </a:cubicBezTo>
                      <a:cubicBezTo>
                        <a:pt x="542" y="320"/>
                        <a:pt x="528" y="318"/>
                        <a:pt x="518" y="315"/>
                      </a:cubicBezTo>
                      <a:cubicBezTo>
                        <a:pt x="505" y="418"/>
                        <a:pt x="414" y="498"/>
                        <a:pt x="312" y="498"/>
                      </a:cubicBezTo>
                      <a:cubicBezTo>
                        <a:pt x="304" y="498"/>
                        <a:pt x="295" y="498"/>
                        <a:pt x="287" y="497"/>
                      </a:cubicBezTo>
                      <a:cubicBezTo>
                        <a:pt x="175" y="490"/>
                        <a:pt x="99" y="385"/>
                        <a:pt x="106" y="273"/>
                      </a:cubicBezTo>
                      <a:cubicBezTo>
                        <a:pt x="113" y="168"/>
                        <a:pt x="203" y="98"/>
                        <a:pt x="294" y="91"/>
                      </a:cubicBezTo>
                      <a:cubicBezTo>
                        <a:pt x="322" y="63"/>
                        <a:pt x="329" y="35"/>
                        <a:pt x="3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37"/>
                <p:cNvSpPr/>
                <p:nvPr/>
              </p:nvSpPr>
              <p:spPr>
                <a:xfrm>
                  <a:off x="1918645" y="2180836"/>
                  <a:ext cx="13163" cy="7621"/>
                </a:xfrm>
                <a:custGeom>
                  <a:rect b="b" l="l" r="r" t="t"/>
                  <a:pathLst>
                    <a:path extrusionOk="0" h="110" w="190">
                      <a:moveTo>
                        <a:pt x="25" y="1"/>
                      </a:moveTo>
                      <a:cubicBezTo>
                        <a:pt x="21" y="1"/>
                        <a:pt x="17" y="3"/>
                        <a:pt x="15" y="7"/>
                      </a:cubicBezTo>
                      <a:cubicBezTo>
                        <a:pt x="8" y="14"/>
                        <a:pt x="1" y="35"/>
                        <a:pt x="8" y="42"/>
                      </a:cubicBezTo>
                      <a:cubicBezTo>
                        <a:pt x="8" y="42"/>
                        <a:pt x="36" y="84"/>
                        <a:pt x="85" y="105"/>
                      </a:cubicBezTo>
                      <a:cubicBezTo>
                        <a:pt x="96" y="108"/>
                        <a:pt x="108" y="109"/>
                        <a:pt x="120" y="109"/>
                      </a:cubicBezTo>
                      <a:cubicBezTo>
                        <a:pt x="136" y="109"/>
                        <a:pt x="152" y="106"/>
                        <a:pt x="169" y="98"/>
                      </a:cubicBezTo>
                      <a:cubicBezTo>
                        <a:pt x="183" y="98"/>
                        <a:pt x="190" y="91"/>
                        <a:pt x="190" y="77"/>
                      </a:cubicBezTo>
                      <a:cubicBezTo>
                        <a:pt x="190" y="63"/>
                        <a:pt x="183" y="56"/>
                        <a:pt x="162" y="56"/>
                      </a:cubicBezTo>
                      <a:cubicBezTo>
                        <a:pt x="157" y="56"/>
                        <a:pt x="152" y="56"/>
                        <a:pt x="147" y="56"/>
                      </a:cubicBezTo>
                      <a:cubicBezTo>
                        <a:pt x="80" y="56"/>
                        <a:pt x="50" y="14"/>
                        <a:pt x="50" y="14"/>
                      </a:cubicBezTo>
                      <a:cubicBezTo>
                        <a:pt x="45" y="9"/>
                        <a:pt x="34" y="1"/>
                        <a:pt x="25" y="1"/>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37"/>
                <p:cNvSpPr/>
                <p:nvPr/>
              </p:nvSpPr>
              <p:spPr>
                <a:xfrm>
                  <a:off x="1811266" y="1983187"/>
                  <a:ext cx="187326" cy="136477"/>
                </a:xfrm>
                <a:custGeom>
                  <a:rect b="b" l="l" r="r" t="t"/>
                  <a:pathLst>
                    <a:path extrusionOk="0" h="1970" w="2704">
                      <a:moveTo>
                        <a:pt x="1057" y="0"/>
                      </a:moveTo>
                      <a:cubicBezTo>
                        <a:pt x="742" y="0"/>
                        <a:pt x="460" y="142"/>
                        <a:pt x="238" y="317"/>
                      </a:cubicBezTo>
                      <a:cubicBezTo>
                        <a:pt x="49" y="660"/>
                        <a:pt x="14" y="1044"/>
                        <a:pt x="0" y="1428"/>
                      </a:cubicBezTo>
                      <a:cubicBezTo>
                        <a:pt x="140" y="1498"/>
                        <a:pt x="224" y="1603"/>
                        <a:pt x="294" y="1707"/>
                      </a:cubicBezTo>
                      <a:cubicBezTo>
                        <a:pt x="294" y="1707"/>
                        <a:pt x="315" y="1889"/>
                        <a:pt x="454" y="1959"/>
                      </a:cubicBezTo>
                      <a:cubicBezTo>
                        <a:pt x="469" y="1966"/>
                        <a:pt x="482" y="1969"/>
                        <a:pt x="492" y="1969"/>
                      </a:cubicBezTo>
                      <a:cubicBezTo>
                        <a:pt x="586" y="1969"/>
                        <a:pt x="552" y="1719"/>
                        <a:pt x="552" y="1519"/>
                      </a:cubicBezTo>
                      <a:cubicBezTo>
                        <a:pt x="552" y="1309"/>
                        <a:pt x="769" y="1190"/>
                        <a:pt x="783" y="1183"/>
                      </a:cubicBezTo>
                      <a:cubicBezTo>
                        <a:pt x="873" y="1148"/>
                        <a:pt x="992" y="1121"/>
                        <a:pt x="1118" y="1114"/>
                      </a:cubicBezTo>
                      <a:lnTo>
                        <a:pt x="1153" y="1114"/>
                      </a:lnTo>
                      <a:cubicBezTo>
                        <a:pt x="1202" y="1044"/>
                        <a:pt x="1223" y="960"/>
                        <a:pt x="1237" y="911"/>
                      </a:cubicBezTo>
                      <a:cubicBezTo>
                        <a:pt x="1244" y="862"/>
                        <a:pt x="1244" y="820"/>
                        <a:pt x="1244" y="820"/>
                      </a:cubicBezTo>
                      <a:cubicBezTo>
                        <a:pt x="1226" y="732"/>
                        <a:pt x="1343" y="693"/>
                        <a:pt x="1512" y="693"/>
                      </a:cubicBezTo>
                      <a:cubicBezTo>
                        <a:pt x="1881" y="693"/>
                        <a:pt x="2501" y="882"/>
                        <a:pt x="2515" y="1169"/>
                      </a:cubicBezTo>
                      <a:cubicBezTo>
                        <a:pt x="2529" y="1344"/>
                        <a:pt x="2536" y="1463"/>
                        <a:pt x="2536" y="1540"/>
                      </a:cubicBezTo>
                      <a:cubicBezTo>
                        <a:pt x="2543" y="1672"/>
                        <a:pt x="2536" y="1679"/>
                        <a:pt x="2536" y="1679"/>
                      </a:cubicBezTo>
                      <a:cubicBezTo>
                        <a:pt x="2536" y="1679"/>
                        <a:pt x="2546" y="1692"/>
                        <a:pt x="2562" y="1692"/>
                      </a:cubicBezTo>
                      <a:cubicBezTo>
                        <a:pt x="2596" y="1692"/>
                        <a:pt x="2654" y="1630"/>
                        <a:pt x="2683" y="1232"/>
                      </a:cubicBezTo>
                      <a:cubicBezTo>
                        <a:pt x="2704" y="1051"/>
                        <a:pt x="2641" y="869"/>
                        <a:pt x="2515" y="708"/>
                      </a:cubicBezTo>
                      <a:cubicBezTo>
                        <a:pt x="2270" y="380"/>
                        <a:pt x="1795" y="115"/>
                        <a:pt x="1244" y="17"/>
                      </a:cubicBezTo>
                      <a:cubicBezTo>
                        <a:pt x="1180" y="6"/>
                        <a:pt x="1118" y="0"/>
                        <a:pt x="1057"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37"/>
                <p:cNvSpPr/>
                <p:nvPr/>
              </p:nvSpPr>
              <p:spPr>
                <a:xfrm>
                  <a:off x="1804962" y="2020597"/>
                  <a:ext cx="92485" cy="177766"/>
                </a:xfrm>
                <a:custGeom>
                  <a:rect b="b" l="l" r="r" t="t"/>
                  <a:pathLst>
                    <a:path extrusionOk="0" h="2566" w="1335">
                      <a:moveTo>
                        <a:pt x="363" y="1"/>
                      </a:moveTo>
                      <a:cubicBezTo>
                        <a:pt x="315" y="1"/>
                        <a:pt x="269" y="5"/>
                        <a:pt x="224" y="15"/>
                      </a:cubicBezTo>
                      <a:cubicBezTo>
                        <a:pt x="84" y="287"/>
                        <a:pt x="0" y="560"/>
                        <a:pt x="112" y="895"/>
                      </a:cubicBezTo>
                      <a:cubicBezTo>
                        <a:pt x="252" y="965"/>
                        <a:pt x="266" y="1063"/>
                        <a:pt x="336" y="1167"/>
                      </a:cubicBezTo>
                      <a:cubicBezTo>
                        <a:pt x="336" y="1167"/>
                        <a:pt x="36" y="2566"/>
                        <a:pt x="369" y="2566"/>
                      </a:cubicBezTo>
                      <a:cubicBezTo>
                        <a:pt x="399" y="2566"/>
                        <a:pt x="434" y="2554"/>
                        <a:pt x="475" y="2529"/>
                      </a:cubicBezTo>
                      <a:cubicBezTo>
                        <a:pt x="713" y="2369"/>
                        <a:pt x="650" y="1202"/>
                        <a:pt x="650" y="979"/>
                      </a:cubicBezTo>
                      <a:cubicBezTo>
                        <a:pt x="650" y="769"/>
                        <a:pt x="874" y="650"/>
                        <a:pt x="881" y="643"/>
                      </a:cubicBezTo>
                      <a:cubicBezTo>
                        <a:pt x="978" y="608"/>
                        <a:pt x="1090" y="581"/>
                        <a:pt x="1223" y="574"/>
                      </a:cubicBezTo>
                      <a:lnTo>
                        <a:pt x="1258" y="574"/>
                      </a:lnTo>
                      <a:cubicBezTo>
                        <a:pt x="1300" y="504"/>
                        <a:pt x="1328" y="420"/>
                        <a:pt x="1335" y="371"/>
                      </a:cubicBezTo>
                      <a:cubicBezTo>
                        <a:pt x="1241" y="302"/>
                        <a:pt x="759" y="1"/>
                        <a:pt x="363"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37"/>
                <p:cNvSpPr/>
                <p:nvPr/>
              </p:nvSpPr>
              <p:spPr>
                <a:xfrm>
                  <a:off x="1933678" y="2113221"/>
                  <a:ext cx="17943" cy="36648"/>
                </a:xfrm>
                <a:custGeom>
                  <a:rect b="b" l="l" r="r" t="t"/>
                  <a:pathLst>
                    <a:path extrusionOk="0" h="529" w="259">
                      <a:moveTo>
                        <a:pt x="46" y="0"/>
                      </a:moveTo>
                      <a:cubicBezTo>
                        <a:pt x="42" y="0"/>
                        <a:pt x="39" y="2"/>
                        <a:pt x="35" y="5"/>
                      </a:cubicBezTo>
                      <a:cubicBezTo>
                        <a:pt x="15" y="5"/>
                        <a:pt x="1" y="19"/>
                        <a:pt x="8" y="40"/>
                      </a:cubicBezTo>
                      <a:cubicBezTo>
                        <a:pt x="28" y="208"/>
                        <a:pt x="77" y="319"/>
                        <a:pt x="175" y="417"/>
                      </a:cubicBezTo>
                      <a:lnTo>
                        <a:pt x="63" y="459"/>
                      </a:lnTo>
                      <a:cubicBezTo>
                        <a:pt x="42" y="466"/>
                        <a:pt x="35" y="487"/>
                        <a:pt x="42" y="501"/>
                      </a:cubicBezTo>
                      <a:cubicBezTo>
                        <a:pt x="49" y="522"/>
                        <a:pt x="63" y="529"/>
                        <a:pt x="70" y="529"/>
                      </a:cubicBezTo>
                      <a:lnTo>
                        <a:pt x="84" y="529"/>
                      </a:lnTo>
                      <a:lnTo>
                        <a:pt x="245" y="459"/>
                      </a:lnTo>
                      <a:cubicBezTo>
                        <a:pt x="252" y="452"/>
                        <a:pt x="259" y="438"/>
                        <a:pt x="259" y="431"/>
                      </a:cubicBezTo>
                      <a:cubicBezTo>
                        <a:pt x="259" y="424"/>
                        <a:pt x="259" y="403"/>
                        <a:pt x="252" y="396"/>
                      </a:cubicBezTo>
                      <a:cubicBezTo>
                        <a:pt x="140" y="312"/>
                        <a:pt x="84" y="194"/>
                        <a:pt x="70" y="33"/>
                      </a:cubicBezTo>
                      <a:cubicBezTo>
                        <a:pt x="70" y="17"/>
                        <a:pt x="58" y="0"/>
                        <a:pt x="46" y="0"/>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37"/>
                <p:cNvSpPr/>
                <p:nvPr/>
              </p:nvSpPr>
              <p:spPr>
                <a:xfrm>
                  <a:off x="1940467" y="2113983"/>
                  <a:ext cx="56184" cy="39280"/>
                </a:xfrm>
                <a:custGeom>
                  <a:rect b="b" l="l" r="r" t="t"/>
                  <a:pathLst>
                    <a:path extrusionOk="0" h="567" w="811">
                      <a:moveTo>
                        <a:pt x="369" y="1"/>
                      </a:moveTo>
                      <a:cubicBezTo>
                        <a:pt x="194" y="1"/>
                        <a:pt x="45" y="91"/>
                        <a:pt x="21" y="217"/>
                      </a:cubicBezTo>
                      <a:cubicBezTo>
                        <a:pt x="0" y="371"/>
                        <a:pt x="147" y="525"/>
                        <a:pt x="357" y="560"/>
                      </a:cubicBezTo>
                      <a:cubicBezTo>
                        <a:pt x="385" y="565"/>
                        <a:pt x="414" y="567"/>
                        <a:pt x="441" y="567"/>
                      </a:cubicBezTo>
                      <a:cubicBezTo>
                        <a:pt x="615" y="567"/>
                        <a:pt x="759" y="477"/>
                        <a:pt x="783" y="350"/>
                      </a:cubicBezTo>
                      <a:cubicBezTo>
                        <a:pt x="811" y="203"/>
                        <a:pt x="664" y="43"/>
                        <a:pt x="454" y="8"/>
                      </a:cubicBezTo>
                      <a:cubicBezTo>
                        <a:pt x="426" y="3"/>
                        <a:pt x="397" y="1"/>
                        <a:pt x="369"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37"/>
                <p:cNvSpPr/>
                <p:nvPr/>
              </p:nvSpPr>
              <p:spPr>
                <a:xfrm>
                  <a:off x="1873684" y="2099504"/>
                  <a:ext cx="62003" cy="42675"/>
                </a:xfrm>
                <a:custGeom>
                  <a:rect b="b" l="l" r="r" t="t"/>
                  <a:pathLst>
                    <a:path extrusionOk="0" h="616" w="895">
                      <a:moveTo>
                        <a:pt x="404" y="0"/>
                      </a:moveTo>
                      <a:cubicBezTo>
                        <a:pt x="212" y="0"/>
                        <a:pt x="52" y="93"/>
                        <a:pt x="28" y="238"/>
                      </a:cubicBezTo>
                      <a:cubicBezTo>
                        <a:pt x="0" y="399"/>
                        <a:pt x="168" y="566"/>
                        <a:pt x="392" y="608"/>
                      </a:cubicBezTo>
                      <a:cubicBezTo>
                        <a:pt x="425" y="613"/>
                        <a:pt x="459" y="615"/>
                        <a:pt x="491" y="615"/>
                      </a:cubicBezTo>
                      <a:cubicBezTo>
                        <a:pt x="685" y="615"/>
                        <a:pt x="843" y="528"/>
                        <a:pt x="867" y="385"/>
                      </a:cubicBezTo>
                      <a:cubicBezTo>
                        <a:pt x="894" y="231"/>
                        <a:pt x="734" y="63"/>
                        <a:pt x="496" y="7"/>
                      </a:cubicBezTo>
                      <a:cubicBezTo>
                        <a:pt x="465" y="3"/>
                        <a:pt x="434" y="0"/>
                        <a:pt x="404"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37"/>
                <p:cNvSpPr/>
                <p:nvPr/>
              </p:nvSpPr>
              <p:spPr>
                <a:xfrm>
                  <a:off x="1929313" y="2121118"/>
                  <a:ext cx="16557" cy="7482"/>
                </a:xfrm>
                <a:custGeom>
                  <a:rect b="b" l="l" r="r" t="t"/>
                  <a:pathLst>
                    <a:path extrusionOk="0" h="108" w="239">
                      <a:moveTo>
                        <a:pt x="110" y="1"/>
                      </a:moveTo>
                      <a:cubicBezTo>
                        <a:pt x="72" y="1"/>
                        <a:pt x="39" y="17"/>
                        <a:pt x="15" y="31"/>
                      </a:cubicBezTo>
                      <a:cubicBezTo>
                        <a:pt x="1" y="38"/>
                        <a:pt x="1" y="59"/>
                        <a:pt x="8" y="66"/>
                      </a:cubicBezTo>
                      <a:cubicBezTo>
                        <a:pt x="16" y="74"/>
                        <a:pt x="24" y="77"/>
                        <a:pt x="31" y="77"/>
                      </a:cubicBezTo>
                      <a:cubicBezTo>
                        <a:pt x="36" y="77"/>
                        <a:pt x="40" y="75"/>
                        <a:pt x="43" y="73"/>
                      </a:cubicBezTo>
                      <a:cubicBezTo>
                        <a:pt x="51" y="73"/>
                        <a:pt x="78" y="51"/>
                        <a:pt x="112" y="51"/>
                      </a:cubicBezTo>
                      <a:cubicBezTo>
                        <a:pt x="138" y="51"/>
                        <a:pt x="167" y="62"/>
                        <a:pt x="196" y="100"/>
                      </a:cubicBezTo>
                      <a:cubicBezTo>
                        <a:pt x="203" y="107"/>
                        <a:pt x="203" y="107"/>
                        <a:pt x="210" y="107"/>
                      </a:cubicBezTo>
                      <a:cubicBezTo>
                        <a:pt x="210" y="107"/>
                        <a:pt x="217" y="107"/>
                        <a:pt x="231" y="100"/>
                      </a:cubicBezTo>
                      <a:cubicBezTo>
                        <a:pt x="238" y="94"/>
                        <a:pt x="238" y="73"/>
                        <a:pt x="231" y="66"/>
                      </a:cubicBezTo>
                      <a:cubicBezTo>
                        <a:pt x="189" y="17"/>
                        <a:pt x="147" y="1"/>
                        <a:pt x="1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37"/>
                <p:cNvSpPr/>
                <p:nvPr/>
              </p:nvSpPr>
              <p:spPr>
                <a:xfrm>
                  <a:off x="1839808" y="2090844"/>
                  <a:ext cx="42190" cy="22446"/>
                </a:xfrm>
                <a:custGeom>
                  <a:rect b="b" l="l" r="r" t="t"/>
                  <a:pathLst>
                    <a:path extrusionOk="0" h="324" w="609">
                      <a:moveTo>
                        <a:pt x="26" y="1"/>
                      </a:moveTo>
                      <a:cubicBezTo>
                        <a:pt x="18" y="1"/>
                        <a:pt x="7" y="11"/>
                        <a:pt x="7" y="21"/>
                      </a:cubicBezTo>
                      <a:cubicBezTo>
                        <a:pt x="0" y="28"/>
                        <a:pt x="7" y="49"/>
                        <a:pt x="28" y="49"/>
                      </a:cubicBezTo>
                      <a:cubicBezTo>
                        <a:pt x="28" y="56"/>
                        <a:pt x="343" y="111"/>
                        <a:pt x="566" y="307"/>
                      </a:cubicBezTo>
                      <a:cubicBezTo>
                        <a:pt x="566" y="321"/>
                        <a:pt x="580" y="321"/>
                        <a:pt x="580" y="321"/>
                      </a:cubicBezTo>
                      <a:cubicBezTo>
                        <a:pt x="582" y="323"/>
                        <a:pt x="584" y="324"/>
                        <a:pt x="586" y="324"/>
                      </a:cubicBezTo>
                      <a:cubicBezTo>
                        <a:pt x="591" y="324"/>
                        <a:pt x="596" y="317"/>
                        <a:pt x="601" y="307"/>
                      </a:cubicBezTo>
                      <a:cubicBezTo>
                        <a:pt x="608" y="300"/>
                        <a:pt x="608" y="286"/>
                        <a:pt x="601" y="272"/>
                      </a:cubicBezTo>
                      <a:cubicBezTo>
                        <a:pt x="371" y="62"/>
                        <a:pt x="56" y="7"/>
                        <a:pt x="35" y="7"/>
                      </a:cubicBezTo>
                      <a:cubicBezTo>
                        <a:pt x="33" y="3"/>
                        <a:pt x="30" y="1"/>
                        <a:pt x="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37"/>
                <p:cNvSpPr/>
                <p:nvPr/>
              </p:nvSpPr>
              <p:spPr>
                <a:xfrm>
                  <a:off x="1974828" y="2125621"/>
                  <a:ext cx="20853" cy="14133"/>
                </a:xfrm>
                <a:custGeom>
                  <a:rect b="b" l="l" r="r" t="t"/>
                  <a:pathLst>
                    <a:path extrusionOk="0" h="204" w="301">
                      <a:moveTo>
                        <a:pt x="28" y="1"/>
                      </a:moveTo>
                      <a:cubicBezTo>
                        <a:pt x="14" y="1"/>
                        <a:pt x="0" y="8"/>
                        <a:pt x="0" y="15"/>
                      </a:cubicBezTo>
                      <a:cubicBezTo>
                        <a:pt x="0" y="29"/>
                        <a:pt x="7" y="42"/>
                        <a:pt x="14" y="42"/>
                      </a:cubicBezTo>
                      <a:cubicBezTo>
                        <a:pt x="70" y="63"/>
                        <a:pt x="224" y="112"/>
                        <a:pt x="259" y="182"/>
                      </a:cubicBezTo>
                      <a:cubicBezTo>
                        <a:pt x="259" y="182"/>
                        <a:pt x="273" y="189"/>
                        <a:pt x="280" y="189"/>
                      </a:cubicBezTo>
                      <a:cubicBezTo>
                        <a:pt x="287" y="189"/>
                        <a:pt x="287" y="189"/>
                        <a:pt x="287" y="203"/>
                      </a:cubicBezTo>
                      <a:cubicBezTo>
                        <a:pt x="294" y="189"/>
                        <a:pt x="301" y="175"/>
                        <a:pt x="294" y="168"/>
                      </a:cubicBezTo>
                      <a:cubicBezTo>
                        <a:pt x="245" y="63"/>
                        <a:pt x="35" y="1"/>
                        <a:pt x="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37"/>
                <p:cNvSpPr/>
                <p:nvPr/>
              </p:nvSpPr>
              <p:spPr>
                <a:xfrm>
                  <a:off x="1714002" y="2967621"/>
                  <a:ext cx="36301" cy="71009"/>
                </a:xfrm>
                <a:custGeom>
                  <a:rect b="b" l="l" r="r" t="t"/>
                  <a:pathLst>
                    <a:path extrusionOk="0" h="1025" w="524">
                      <a:moveTo>
                        <a:pt x="0" y="1"/>
                      </a:moveTo>
                      <a:lnTo>
                        <a:pt x="0" y="29"/>
                      </a:lnTo>
                      <a:cubicBezTo>
                        <a:pt x="0" y="29"/>
                        <a:pt x="0" y="937"/>
                        <a:pt x="91" y="1014"/>
                      </a:cubicBezTo>
                      <a:cubicBezTo>
                        <a:pt x="99" y="1021"/>
                        <a:pt x="109" y="1024"/>
                        <a:pt x="122" y="1024"/>
                      </a:cubicBezTo>
                      <a:cubicBezTo>
                        <a:pt x="239" y="1024"/>
                        <a:pt x="524" y="718"/>
                        <a:pt x="454" y="560"/>
                      </a:cubicBezTo>
                      <a:cubicBezTo>
                        <a:pt x="384" y="385"/>
                        <a:pt x="0" y="1"/>
                        <a:pt x="0" y="1"/>
                      </a:cubicBez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37"/>
                <p:cNvSpPr/>
                <p:nvPr/>
              </p:nvSpPr>
              <p:spPr>
                <a:xfrm>
                  <a:off x="1453177" y="3078951"/>
                  <a:ext cx="434093" cy="326713"/>
                </a:xfrm>
                <a:custGeom>
                  <a:rect b="b" l="l" r="r" t="t"/>
                  <a:pathLst>
                    <a:path extrusionOk="0" h="4716" w="6266">
                      <a:moveTo>
                        <a:pt x="168" y="0"/>
                      </a:moveTo>
                      <a:cubicBezTo>
                        <a:pt x="70" y="0"/>
                        <a:pt x="0" y="77"/>
                        <a:pt x="0" y="161"/>
                      </a:cubicBezTo>
                      <a:lnTo>
                        <a:pt x="0" y="4548"/>
                      </a:lnTo>
                      <a:cubicBezTo>
                        <a:pt x="0" y="4646"/>
                        <a:pt x="84" y="4716"/>
                        <a:pt x="168" y="4716"/>
                      </a:cubicBezTo>
                      <a:lnTo>
                        <a:pt x="6098" y="4716"/>
                      </a:lnTo>
                      <a:cubicBezTo>
                        <a:pt x="6182" y="4716"/>
                        <a:pt x="6252" y="4646"/>
                        <a:pt x="6266" y="4548"/>
                      </a:cubicBezTo>
                      <a:lnTo>
                        <a:pt x="6266" y="161"/>
                      </a:lnTo>
                      <a:cubicBezTo>
                        <a:pt x="6266" y="70"/>
                        <a:pt x="6182" y="0"/>
                        <a:pt x="60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37"/>
                <p:cNvSpPr/>
                <p:nvPr/>
              </p:nvSpPr>
              <p:spPr>
                <a:xfrm>
                  <a:off x="1455601" y="3231846"/>
                  <a:ext cx="429313" cy="7343"/>
                </a:xfrm>
                <a:custGeom>
                  <a:rect b="b" l="l" r="r" t="t"/>
                  <a:pathLst>
                    <a:path extrusionOk="0" h="106" w="6197">
                      <a:moveTo>
                        <a:pt x="56" y="1"/>
                      </a:moveTo>
                      <a:cubicBezTo>
                        <a:pt x="28" y="1"/>
                        <a:pt x="0" y="29"/>
                        <a:pt x="0" y="57"/>
                      </a:cubicBezTo>
                      <a:cubicBezTo>
                        <a:pt x="0" y="78"/>
                        <a:pt x="28" y="106"/>
                        <a:pt x="56" y="106"/>
                      </a:cubicBezTo>
                      <a:lnTo>
                        <a:pt x="6140" y="106"/>
                      </a:lnTo>
                      <a:cubicBezTo>
                        <a:pt x="6168" y="106"/>
                        <a:pt x="6182" y="78"/>
                        <a:pt x="6196" y="57"/>
                      </a:cubicBezTo>
                      <a:cubicBezTo>
                        <a:pt x="6196" y="29"/>
                        <a:pt x="6168" y="1"/>
                        <a:pt x="6140"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37"/>
                <p:cNvSpPr/>
                <p:nvPr/>
              </p:nvSpPr>
              <p:spPr>
                <a:xfrm>
                  <a:off x="1482204" y="3081375"/>
                  <a:ext cx="7343" cy="157814"/>
                </a:xfrm>
                <a:custGeom>
                  <a:rect b="b" l="l" r="r" t="t"/>
                  <a:pathLst>
                    <a:path extrusionOk="0" h="2278" w="106">
                      <a:moveTo>
                        <a:pt x="56" y="0"/>
                      </a:moveTo>
                      <a:cubicBezTo>
                        <a:pt x="28" y="0"/>
                        <a:pt x="0" y="28"/>
                        <a:pt x="0" y="49"/>
                      </a:cubicBezTo>
                      <a:lnTo>
                        <a:pt x="0" y="2229"/>
                      </a:lnTo>
                      <a:cubicBezTo>
                        <a:pt x="0" y="2250"/>
                        <a:pt x="28" y="2278"/>
                        <a:pt x="56" y="2278"/>
                      </a:cubicBezTo>
                      <a:cubicBezTo>
                        <a:pt x="84" y="2278"/>
                        <a:pt x="98" y="2250"/>
                        <a:pt x="105" y="2229"/>
                      </a:cubicBezTo>
                      <a:lnTo>
                        <a:pt x="105" y="49"/>
                      </a:lnTo>
                      <a:cubicBezTo>
                        <a:pt x="105" y="28"/>
                        <a:pt x="84" y="0"/>
                        <a:pt x="56"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37"/>
                <p:cNvSpPr/>
                <p:nvPr/>
              </p:nvSpPr>
              <p:spPr>
                <a:xfrm>
                  <a:off x="1851932" y="3081375"/>
                  <a:ext cx="7274" cy="157814"/>
                </a:xfrm>
                <a:custGeom>
                  <a:rect b="b" l="l" r="r" t="t"/>
                  <a:pathLst>
                    <a:path extrusionOk="0" h="2278" w="105">
                      <a:moveTo>
                        <a:pt x="56" y="0"/>
                      </a:moveTo>
                      <a:cubicBezTo>
                        <a:pt x="28" y="0"/>
                        <a:pt x="0" y="28"/>
                        <a:pt x="0" y="49"/>
                      </a:cubicBezTo>
                      <a:lnTo>
                        <a:pt x="0" y="2229"/>
                      </a:lnTo>
                      <a:cubicBezTo>
                        <a:pt x="0" y="2250"/>
                        <a:pt x="28" y="2278"/>
                        <a:pt x="56" y="2278"/>
                      </a:cubicBezTo>
                      <a:cubicBezTo>
                        <a:pt x="77" y="2278"/>
                        <a:pt x="98" y="2250"/>
                        <a:pt x="105" y="2229"/>
                      </a:cubicBezTo>
                      <a:lnTo>
                        <a:pt x="105" y="49"/>
                      </a:lnTo>
                      <a:cubicBezTo>
                        <a:pt x="105" y="28"/>
                        <a:pt x="77" y="0"/>
                        <a:pt x="56"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37"/>
                <p:cNvSpPr/>
                <p:nvPr/>
              </p:nvSpPr>
              <p:spPr>
                <a:xfrm>
                  <a:off x="1527164" y="3204759"/>
                  <a:ext cx="29166" cy="62488"/>
                </a:xfrm>
                <a:custGeom>
                  <a:rect b="b" l="l" r="r" t="t"/>
                  <a:pathLst>
                    <a:path extrusionOk="0" h="902" w="421">
                      <a:moveTo>
                        <a:pt x="50" y="1"/>
                      </a:moveTo>
                      <a:cubicBezTo>
                        <a:pt x="29" y="1"/>
                        <a:pt x="1" y="29"/>
                        <a:pt x="1" y="50"/>
                      </a:cubicBezTo>
                      <a:lnTo>
                        <a:pt x="1" y="846"/>
                      </a:lnTo>
                      <a:cubicBezTo>
                        <a:pt x="1" y="874"/>
                        <a:pt x="29" y="902"/>
                        <a:pt x="50" y="902"/>
                      </a:cubicBezTo>
                      <a:lnTo>
                        <a:pt x="364" y="902"/>
                      </a:lnTo>
                      <a:cubicBezTo>
                        <a:pt x="399" y="902"/>
                        <a:pt x="420" y="874"/>
                        <a:pt x="420" y="846"/>
                      </a:cubicBezTo>
                      <a:lnTo>
                        <a:pt x="420" y="50"/>
                      </a:lnTo>
                      <a:cubicBezTo>
                        <a:pt x="420" y="29"/>
                        <a:pt x="392" y="1"/>
                        <a:pt x="364" y="1"/>
                      </a:cubicBezTo>
                      <a:close/>
                    </a:path>
                  </a:pathLst>
                </a:custGeom>
                <a:solidFill>
                  <a:srgbClr val="E59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37"/>
                <p:cNvSpPr/>
                <p:nvPr/>
              </p:nvSpPr>
              <p:spPr>
                <a:xfrm>
                  <a:off x="1786119" y="3204759"/>
                  <a:ext cx="29097" cy="62488"/>
                </a:xfrm>
                <a:custGeom>
                  <a:rect b="b" l="l" r="r" t="t"/>
                  <a:pathLst>
                    <a:path extrusionOk="0" h="902" w="420">
                      <a:moveTo>
                        <a:pt x="49" y="1"/>
                      </a:moveTo>
                      <a:cubicBezTo>
                        <a:pt x="28" y="1"/>
                        <a:pt x="0" y="29"/>
                        <a:pt x="0" y="50"/>
                      </a:cubicBezTo>
                      <a:lnTo>
                        <a:pt x="0" y="846"/>
                      </a:lnTo>
                      <a:cubicBezTo>
                        <a:pt x="0" y="874"/>
                        <a:pt x="28" y="902"/>
                        <a:pt x="49" y="902"/>
                      </a:cubicBezTo>
                      <a:lnTo>
                        <a:pt x="363" y="902"/>
                      </a:lnTo>
                      <a:cubicBezTo>
                        <a:pt x="391" y="902"/>
                        <a:pt x="419" y="874"/>
                        <a:pt x="419" y="846"/>
                      </a:cubicBezTo>
                      <a:lnTo>
                        <a:pt x="419" y="50"/>
                      </a:lnTo>
                      <a:cubicBezTo>
                        <a:pt x="419" y="29"/>
                        <a:pt x="391" y="1"/>
                        <a:pt x="363" y="1"/>
                      </a:cubicBezTo>
                      <a:close/>
                    </a:path>
                  </a:pathLst>
                </a:custGeom>
                <a:solidFill>
                  <a:srgbClr val="E59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37"/>
                <p:cNvSpPr/>
                <p:nvPr/>
              </p:nvSpPr>
              <p:spPr>
                <a:xfrm>
                  <a:off x="1590621" y="3231846"/>
                  <a:ext cx="7274" cy="173332"/>
                </a:xfrm>
                <a:custGeom>
                  <a:rect b="b" l="l" r="r" t="t"/>
                  <a:pathLst>
                    <a:path extrusionOk="0" h="2502" w="105">
                      <a:moveTo>
                        <a:pt x="56" y="1"/>
                      </a:moveTo>
                      <a:cubicBezTo>
                        <a:pt x="28" y="1"/>
                        <a:pt x="0" y="29"/>
                        <a:pt x="0" y="57"/>
                      </a:cubicBezTo>
                      <a:lnTo>
                        <a:pt x="0" y="2446"/>
                      </a:lnTo>
                      <a:cubicBezTo>
                        <a:pt x="0" y="2474"/>
                        <a:pt x="28" y="2502"/>
                        <a:pt x="56" y="2502"/>
                      </a:cubicBezTo>
                      <a:cubicBezTo>
                        <a:pt x="91" y="2502"/>
                        <a:pt x="105" y="2481"/>
                        <a:pt x="105" y="2446"/>
                      </a:cubicBezTo>
                      <a:lnTo>
                        <a:pt x="105" y="57"/>
                      </a:lnTo>
                      <a:cubicBezTo>
                        <a:pt x="105" y="29"/>
                        <a:pt x="77" y="1"/>
                        <a:pt x="56"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37"/>
                <p:cNvSpPr/>
                <p:nvPr/>
              </p:nvSpPr>
              <p:spPr>
                <a:xfrm>
                  <a:off x="1742059" y="3231846"/>
                  <a:ext cx="7343" cy="173332"/>
                </a:xfrm>
                <a:custGeom>
                  <a:rect b="b" l="l" r="r" t="t"/>
                  <a:pathLst>
                    <a:path extrusionOk="0" h="2502" w="106">
                      <a:moveTo>
                        <a:pt x="49" y="1"/>
                      </a:moveTo>
                      <a:cubicBezTo>
                        <a:pt x="21" y="1"/>
                        <a:pt x="0" y="29"/>
                        <a:pt x="0" y="57"/>
                      </a:cubicBezTo>
                      <a:lnTo>
                        <a:pt x="0" y="2446"/>
                      </a:lnTo>
                      <a:cubicBezTo>
                        <a:pt x="0" y="2474"/>
                        <a:pt x="21" y="2502"/>
                        <a:pt x="49" y="2502"/>
                      </a:cubicBezTo>
                      <a:cubicBezTo>
                        <a:pt x="77" y="2502"/>
                        <a:pt x="105" y="2481"/>
                        <a:pt x="98" y="2446"/>
                      </a:cubicBezTo>
                      <a:lnTo>
                        <a:pt x="98" y="57"/>
                      </a:lnTo>
                      <a:cubicBezTo>
                        <a:pt x="98" y="29"/>
                        <a:pt x="77" y="1"/>
                        <a:pt x="49"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37"/>
                <p:cNvSpPr/>
                <p:nvPr/>
              </p:nvSpPr>
              <p:spPr>
                <a:xfrm>
                  <a:off x="1722662" y="3007318"/>
                  <a:ext cx="28196" cy="79946"/>
                </a:xfrm>
                <a:custGeom>
                  <a:rect b="b" l="l" r="r" t="t"/>
                  <a:pathLst>
                    <a:path extrusionOk="0" h="1154" w="407">
                      <a:moveTo>
                        <a:pt x="8" y="1"/>
                      </a:moveTo>
                      <a:cubicBezTo>
                        <a:pt x="1" y="84"/>
                        <a:pt x="8" y="168"/>
                        <a:pt x="50" y="231"/>
                      </a:cubicBezTo>
                      <a:lnTo>
                        <a:pt x="183" y="231"/>
                      </a:lnTo>
                      <a:lnTo>
                        <a:pt x="183" y="1041"/>
                      </a:lnTo>
                      <a:cubicBezTo>
                        <a:pt x="183" y="1104"/>
                        <a:pt x="231" y="1153"/>
                        <a:pt x="294" y="1153"/>
                      </a:cubicBezTo>
                      <a:cubicBezTo>
                        <a:pt x="357" y="1153"/>
                        <a:pt x="406" y="1104"/>
                        <a:pt x="406" y="1041"/>
                      </a:cubicBezTo>
                      <a:lnTo>
                        <a:pt x="406" y="112"/>
                      </a:lnTo>
                      <a:cubicBezTo>
                        <a:pt x="406" y="57"/>
                        <a:pt x="357" y="1"/>
                        <a:pt x="294" y="1"/>
                      </a:cubicBezTo>
                      <a:close/>
                    </a:path>
                  </a:pathLst>
                </a:custGeom>
                <a:solidFill>
                  <a:srgbClr val="E59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37"/>
                <p:cNvSpPr/>
                <p:nvPr/>
              </p:nvSpPr>
              <p:spPr>
                <a:xfrm>
                  <a:off x="1597826" y="3007318"/>
                  <a:ext cx="26672" cy="79946"/>
                </a:xfrm>
                <a:custGeom>
                  <a:rect b="b" l="l" r="r" t="t"/>
                  <a:pathLst>
                    <a:path extrusionOk="0" h="1154" w="385">
                      <a:moveTo>
                        <a:pt x="113" y="1"/>
                      </a:moveTo>
                      <a:cubicBezTo>
                        <a:pt x="57" y="1"/>
                        <a:pt x="1" y="57"/>
                        <a:pt x="1" y="119"/>
                      </a:cubicBezTo>
                      <a:lnTo>
                        <a:pt x="1" y="1041"/>
                      </a:lnTo>
                      <a:cubicBezTo>
                        <a:pt x="1" y="1104"/>
                        <a:pt x="57" y="1153"/>
                        <a:pt x="113" y="1153"/>
                      </a:cubicBezTo>
                      <a:cubicBezTo>
                        <a:pt x="175" y="1153"/>
                        <a:pt x="231" y="1104"/>
                        <a:pt x="231" y="1041"/>
                      </a:cubicBezTo>
                      <a:lnTo>
                        <a:pt x="231" y="231"/>
                      </a:lnTo>
                      <a:lnTo>
                        <a:pt x="322" y="231"/>
                      </a:lnTo>
                      <a:lnTo>
                        <a:pt x="385" y="1"/>
                      </a:lnTo>
                      <a:close/>
                    </a:path>
                  </a:pathLst>
                </a:custGeom>
                <a:solidFill>
                  <a:srgbClr val="E59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37"/>
                <p:cNvSpPr/>
                <p:nvPr/>
              </p:nvSpPr>
              <p:spPr>
                <a:xfrm>
                  <a:off x="1586257" y="2311008"/>
                  <a:ext cx="195085" cy="686055"/>
                </a:xfrm>
                <a:custGeom>
                  <a:rect b="b" l="l" r="r" t="t"/>
                  <a:pathLst>
                    <a:path extrusionOk="0" h="9903" w="2816">
                      <a:moveTo>
                        <a:pt x="1924" y="1"/>
                      </a:moveTo>
                      <a:cubicBezTo>
                        <a:pt x="1841" y="1"/>
                        <a:pt x="1758" y="15"/>
                        <a:pt x="1677" y="42"/>
                      </a:cubicBezTo>
                      <a:cubicBezTo>
                        <a:pt x="1509" y="91"/>
                        <a:pt x="1362" y="189"/>
                        <a:pt x="1257" y="328"/>
                      </a:cubicBezTo>
                      <a:cubicBezTo>
                        <a:pt x="1251" y="335"/>
                        <a:pt x="1244" y="356"/>
                        <a:pt x="1230" y="370"/>
                      </a:cubicBezTo>
                      <a:cubicBezTo>
                        <a:pt x="1195" y="426"/>
                        <a:pt x="1160" y="482"/>
                        <a:pt x="1146" y="552"/>
                      </a:cubicBezTo>
                      <a:lnTo>
                        <a:pt x="1146" y="559"/>
                      </a:lnTo>
                      <a:lnTo>
                        <a:pt x="1055" y="831"/>
                      </a:lnTo>
                      <a:lnTo>
                        <a:pt x="1034" y="922"/>
                      </a:lnTo>
                      <a:lnTo>
                        <a:pt x="1027" y="950"/>
                      </a:lnTo>
                      <a:lnTo>
                        <a:pt x="978" y="1076"/>
                      </a:lnTo>
                      <a:cubicBezTo>
                        <a:pt x="929" y="1250"/>
                        <a:pt x="866" y="1432"/>
                        <a:pt x="817" y="1607"/>
                      </a:cubicBezTo>
                      <a:cubicBezTo>
                        <a:pt x="762" y="1781"/>
                        <a:pt x="713" y="1970"/>
                        <a:pt x="657" y="2144"/>
                      </a:cubicBezTo>
                      <a:cubicBezTo>
                        <a:pt x="608" y="2326"/>
                        <a:pt x="552" y="2501"/>
                        <a:pt x="510" y="2682"/>
                      </a:cubicBezTo>
                      <a:cubicBezTo>
                        <a:pt x="475" y="2815"/>
                        <a:pt x="440" y="2941"/>
                        <a:pt x="405" y="3066"/>
                      </a:cubicBezTo>
                      <a:cubicBezTo>
                        <a:pt x="398" y="3094"/>
                        <a:pt x="384" y="3129"/>
                        <a:pt x="377" y="3164"/>
                      </a:cubicBezTo>
                      <a:cubicBezTo>
                        <a:pt x="370" y="3178"/>
                        <a:pt x="370" y="3206"/>
                        <a:pt x="363" y="3227"/>
                      </a:cubicBezTo>
                      <a:cubicBezTo>
                        <a:pt x="328" y="3374"/>
                        <a:pt x="294" y="3513"/>
                        <a:pt x="259" y="3660"/>
                      </a:cubicBezTo>
                      <a:cubicBezTo>
                        <a:pt x="259" y="3681"/>
                        <a:pt x="245" y="3695"/>
                        <a:pt x="245" y="3716"/>
                      </a:cubicBezTo>
                      <a:cubicBezTo>
                        <a:pt x="238" y="3730"/>
                        <a:pt x="238" y="3758"/>
                        <a:pt x="231" y="3772"/>
                      </a:cubicBezTo>
                      <a:cubicBezTo>
                        <a:pt x="182" y="3961"/>
                        <a:pt x="140" y="4149"/>
                        <a:pt x="105" y="4338"/>
                      </a:cubicBezTo>
                      <a:lnTo>
                        <a:pt x="56" y="4624"/>
                      </a:lnTo>
                      <a:lnTo>
                        <a:pt x="42" y="4694"/>
                      </a:lnTo>
                      <a:lnTo>
                        <a:pt x="35" y="4729"/>
                      </a:lnTo>
                      <a:lnTo>
                        <a:pt x="28" y="4778"/>
                      </a:lnTo>
                      <a:lnTo>
                        <a:pt x="28" y="4806"/>
                      </a:lnTo>
                      <a:lnTo>
                        <a:pt x="28" y="4834"/>
                      </a:lnTo>
                      <a:lnTo>
                        <a:pt x="21" y="4883"/>
                      </a:lnTo>
                      <a:cubicBezTo>
                        <a:pt x="21" y="4918"/>
                        <a:pt x="7" y="4945"/>
                        <a:pt x="7" y="4973"/>
                      </a:cubicBezTo>
                      <a:cubicBezTo>
                        <a:pt x="0" y="5099"/>
                        <a:pt x="0" y="5218"/>
                        <a:pt x="0" y="5323"/>
                      </a:cubicBezTo>
                      <a:cubicBezTo>
                        <a:pt x="0" y="5427"/>
                        <a:pt x="14" y="5532"/>
                        <a:pt x="14" y="5623"/>
                      </a:cubicBezTo>
                      <a:lnTo>
                        <a:pt x="35" y="5965"/>
                      </a:lnTo>
                      <a:cubicBezTo>
                        <a:pt x="49" y="6028"/>
                        <a:pt x="49" y="6091"/>
                        <a:pt x="56" y="6147"/>
                      </a:cubicBezTo>
                      <a:cubicBezTo>
                        <a:pt x="56" y="6175"/>
                        <a:pt x="63" y="6196"/>
                        <a:pt x="63" y="6217"/>
                      </a:cubicBezTo>
                      <a:cubicBezTo>
                        <a:pt x="119" y="6608"/>
                        <a:pt x="175" y="6978"/>
                        <a:pt x="245" y="7348"/>
                      </a:cubicBezTo>
                      <a:cubicBezTo>
                        <a:pt x="301" y="7628"/>
                        <a:pt x="349" y="7893"/>
                        <a:pt x="412" y="8166"/>
                      </a:cubicBezTo>
                      <a:cubicBezTo>
                        <a:pt x="412" y="8187"/>
                        <a:pt x="419" y="8201"/>
                        <a:pt x="419" y="8222"/>
                      </a:cubicBezTo>
                      <a:cubicBezTo>
                        <a:pt x="440" y="8298"/>
                        <a:pt x="454" y="8368"/>
                        <a:pt x="475" y="8445"/>
                      </a:cubicBezTo>
                      <a:cubicBezTo>
                        <a:pt x="517" y="8620"/>
                        <a:pt x="552" y="8787"/>
                        <a:pt x="594" y="8955"/>
                      </a:cubicBezTo>
                      <a:cubicBezTo>
                        <a:pt x="594" y="8962"/>
                        <a:pt x="608" y="8976"/>
                        <a:pt x="608" y="8990"/>
                      </a:cubicBezTo>
                      <a:lnTo>
                        <a:pt x="615" y="9004"/>
                      </a:lnTo>
                      <a:lnTo>
                        <a:pt x="678" y="9262"/>
                      </a:lnTo>
                      <a:lnTo>
                        <a:pt x="748" y="9528"/>
                      </a:lnTo>
                      <a:cubicBezTo>
                        <a:pt x="806" y="9749"/>
                        <a:pt x="1000" y="9903"/>
                        <a:pt x="1222" y="9903"/>
                      </a:cubicBezTo>
                      <a:cubicBezTo>
                        <a:pt x="1265" y="9903"/>
                        <a:pt x="1310" y="9897"/>
                        <a:pt x="1355" y="9884"/>
                      </a:cubicBezTo>
                      <a:cubicBezTo>
                        <a:pt x="1600" y="9814"/>
                        <a:pt x="1760" y="9584"/>
                        <a:pt x="1725" y="9339"/>
                      </a:cubicBezTo>
                      <a:lnTo>
                        <a:pt x="1725" y="9332"/>
                      </a:lnTo>
                      <a:lnTo>
                        <a:pt x="1691" y="9060"/>
                      </a:lnTo>
                      <a:lnTo>
                        <a:pt x="1656" y="8787"/>
                      </a:lnTo>
                      <a:cubicBezTo>
                        <a:pt x="1635" y="8676"/>
                        <a:pt x="1628" y="8564"/>
                        <a:pt x="1607" y="8459"/>
                      </a:cubicBezTo>
                      <a:cubicBezTo>
                        <a:pt x="1607" y="8431"/>
                        <a:pt x="1600" y="8403"/>
                        <a:pt x="1600" y="8375"/>
                      </a:cubicBezTo>
                      <a:cubicBezTo>
                        <a:pt x="1593" y="8333"/>
                        <a:pt x="1593" y="8291"/>
                        <a:pt x="1586" y="8256"/>
                      </a:cubicBezTo>
                      <a:cubicBezTo>
                        <a:pt x="1572" y="8159"/>
                        <a:pt x="1558" y="8075"/>
                        <a:pt x="1551" y="7977"/>
                      </a:cubicBezTo>
                      <a:cubicBezTo>
                        <a:pt x="1551" y="7949"/>
                        <a:pt x="1537" y="7935"/>
                        <a:pt x="1537" y="7907"/>
                      </a:cubicBezTo>
                      <a:lnTo>
                        <a:pt x="1460" y="7174"/>
                      </a:lnTo>
                      <a:cubicBezTo>
                        <a:pt x="1425" y="6817"/>
                        <a:pt x="1390" y="6454"/>
                        <a:pt x="1376" y="6105"/>
                      </a:cubicBezTo>
                      <a:cubicBezTo>
                        <a:pt x="1362" y="5930"/>
                        <a:pt x="1355" y="5756"/>
                        <a:pt x="1355" y="5588"/>
                      </a:cubicBezTo>
                      <a:lnTo>
                        <a:pt x="1355" y="5581"/>
                      </a:lnTo>
                      <a:lnTo>
                        <a:pt x="1355" y="5532"/>
                      </a:lnTo>
                      <a:cubicBezTo>
                        <a:pt x="1355" y="5469"/>
                        <a:pt x="1355" y="5406"/>
                        <a:pt x="1362" y="5351"/>
                      </a:cubicBezTo>
                      <a:cubicBezTo>
                        <a:pt x="1369" y="5267"/>
                        <a:pt x="1369" y="5197"/>
                        <a:pt x="1383" y="5127"/>
                      </a:cubicBezTo>
                      <a:lnTo>
                        <a:pt x="1390" y="5085"/>
                      </a:lnTo>
                      <a:lnTo>
                        <a:pt x="1390" y="5071"/>
                      </a:lnTo>
                      <a:lnTo>
                        <a:pt x="1390" y="5057"/>
                      </a:lnTo>
                      <a:lnTo>
                        <a:pt x="1390" y="5050"/>
                      </a:lnTo>
                      <a:lnTo>
                        <a:pt x="1418" y="4945"/>
                      </a:lnTo>
                      <a:cubicBezTo>
                        <a:pt x="1432" y="4862"/>
                        <a:pt x="1460" y="4778"/>
                        <a:pt x="1488" y="4694"/>
                      </a:cubicBezTo>
                      <a:cubicBezTo>
                        <a:pt x="1537" y="4526"/>
                        <a:pt x="1579" y="4352"/>
                        <a:pt x="1642" y="4184"/>
                      </a:cubicBezTo>
                      <a:cubicBezTo>
                        <a:pt x="1698" y="4009"/>
                        <a:pt x="1746" y="3849"/>
                        <a:pt x="1809" y="3674"/>
                      </a:cubicBezTo>
                      <a:cubicBezTo>
                        <a:pt x="1858" y="3500"/>
                        <a:pt x="1921" y="3332"/>
                        <a:pt x="1984" y="3157"/>
                      </a:cubicBezTo>
                      <a:lnTo>
                        <a:pt x="2089" y="2843"/>
                      </a:lnTo>
                      <a:cubicBezTo>
                        <a:pt x="2117" y="2773"/>
                        <a:pt x="2131" y="2710"/>
                        <a:pt x="2159" y="2640"/>
                      </a:cubicBezTo>
                      <a:cubicBezTo>
                        <a:pt x="2221" y="2466"/>
                        <a:pt x="2277" y="2298"/>
                        <a:pt x="2333" y="2123"/>
                      </a:cubicBezTo>
                      <a:lnTo>
                        <a:pt x="2689" y="1097"/>
                      </a:lnTo>
                      <a:lnTo>
                        <a:pt x="2689" y="1090"/>
                      </a:lnTo>
                      <a:cubicBezTo>
                        <a:pt x="2815" y="726"/>
                        <a:pt x="2675" y="335"/>
                        <a:pt x="2368" y="133"/>
                      </a:cubicBezTo>
                      <a:lnTo>
                        <a:pt x="2312" y="112"/>
                      </a:lnTo>
                      <a:cubicBezTo>
                        <a:pt x="2270" y="84"/>
                        <a:pt x="2228" y="63"/>
                        <a:pt x="2187" y="49"/>
                      </a:cubicBezTo>
                      <a:cubicBezTo>
                        <a:pt x="2100" y="16"/>
                        <a:pt x="2012" y="1"/>
                        <a:pt x="1924" y="1"/>
                      </a:cubicBezTo>
                      <a:close/>
                    </a:path>
                  </a:pathLst>
                </a:custGeom>
                <a:solidFill>
                  <a:srgbClr val="742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37"/>
                <p:cNvSpPr/>
                <p:nvPr/>
              </p:nvSpPr>
              <p:spPr>
                <a:xfrm>
                  <a:off x="1612859" y="2372943"/>
                  <a:ext cx="84726" cy="157814"/>
                </a:xfrm>
                <a:custGeom>
                  <a:rect b="b" l="l" r="r" t="t"/>
                  <a:pathLst>
                    <a:path extrusionOk="0" h="2278" w="1223">
                      <a:moveTo>
                        <a:pt x="657" y="0"/>
                      </a:moveTo>
                      <a:lnTo>
                        <a:pt x="643" y="56"/>
                      </a:lnTo>
                      <a:cubicBezTo>
                        <a:pt x="685" y="63"/>
                        <a:pt x="727" y="70"/>
                        <a:pt x="769" y="91"/>
                      </a:cubicBezTo>
                      <a:lnTo>
                        <a:pt x="776" y="91"/>
                      </a:lnTo>
                      <a:cubicBezTo>
                        <a:pt x="832" y="105"/>
                        <a:pt x="887" y="133"/>
                        <a:pt x="936" y="168"/>
                      </a:cubicBezTo>
                      <a:cubicBezTo>
                        <a:pt x="1160" y="321"/>
                        <a:pt x="1195" y="587"/>
                        <a:pt x="1125" y="824"/>
                      </a:cubicBezTo>
                      <a:cubicBezTo>
                        <a:pt x="1125" y="831"/>
                        <a:pt x="1118" y="838"/>
                        <a:pt x="1118" y="845"/>
                      </a:cubicBezTo>
                      <a:cubicBezTo>
                        <a:pt x="1111" y="880"/>
                        <a:pt x="1097" y="929"/>
                        <a:pt x="1076" y="964"/>
                      </a:cubicBezTo>
                      <a:cubicBezTo>
                        <a:pt x="950" y="1215"/>
                        <a:pt x="748" y="1432"/>
                        <a:pt x="552" y="1642"/>
                      </a:cubicBezTo>
                      <a:cubicBezTo>
                        <a:pt x="385" y="1823"/>
                        <a:pt x="210" y="2012"/>
                        <a:pt x="28" y="2186"/>
                      </a:cubicBezTo>
                      <a:cubicBezTo>
                        <a:pt x="21" y="2221"/>
                        <a:pt x="14" y="2242"/>
                        <a:pt x="0" y="2277"/>
                      </a:cubicBezTo>
                      <a:cubicBezTo>
                        <a:pt x="189" y="2110"/>
                        <a:pt x="364" y="1935"/>
                        <a:pt x="524" y="1753"/>
                      </a:cubicBezTo>
                      <a:cubicBezTo>
                        <a:pt x="699" y="1572"/>
                        <a:pt x="867" y="1369"/>
                        <a:pt x="1013" y="1160"/>
                      </a:cubicBezTo>
                      <a:cubicBezTo>
                        <a:pt x="1069" y="1083"/>
                        <a:pt x="1118" y="999"/>
                        <a:pt x="1153" y="908"/>
                      </a:cubicBezTo>
                      <a:cubicBezTo>
                        <a:pt x="1153" y="901"/>
                        <a:pt x="1160" y="887"/>
                        <a:pt x="1160" y="880"/>
                      </a:cubicBezTo>
                      <a:cubicBezTo>
                        <a:pt x="1209" y="761"/>
                        <a:pt x="1223" y="636"/>
                        <a:pt x="1209" y="510"/>
                      </a:cubicBezTo>
                      <a:cubicBezTo>
                        <a:pt x="1181" y="300"/>
                        <a:pt x="1041" y="140"/>
                        <a:pt x="846" y="56"/>
                      </a:cubicBezTo>
                      <a:cubicBezTo>
                        <a:pt x="825" y="42"/>
                        <a:pt x="804" y="35"/>
                        <a:pt x="776" y="28"/>
                      </a:cubicBezTo>
                      <a:lnTo>
                        <a:pt x="769" y="28"/>
                      </a:lnTo>
                      <a:cubicBezTo>
                        <a:pt x="734" y="21"/>
                        <a:pt x="699" y="7"/>
                        <a:pt x="657" y="0"/>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37"/>
                <p:cNvSpPr/>
                <p:nvPr/>
              </p:nvSpPr>
              <p:spPr>
                <a:xfrm>
                  <a:off x="1684491" y="2463696"/>
                  <a:ext cx="63181" cy="154142"/>
                </a:xfrm>
                <a:custGeom>
                  <a:rect b="b" l="l" r="r" t="t"/>
                  <a:pathLst>
                    <a:path extrusionOk="0" h="2225" w="912">
                      <a:moveTo>
                        <a:pt x="874" y="1"/>
                      </a:moveTo>
                      <a:cubicBezTo>
                        <a:pt x="872" y="1"/>
                        <a:pt x="869" y="2"/>
                        <a:pt x="866" y="3"/>
                      </a:cubicBezTo>
                      <a:lnTo>
                        <a:pt x="734" y="108"/>
                      </a:lnTo>
                      <a:cubicBezTo>
                        <a:pt x="664" y="164"/>
                        <a:pt x="601" y="234"/>
                        <a:pt x="538" y="304"/>
                      </a:cubicBezTo>
                      <a:cubicBezTo>
                        <a:pt x="112" y="841"/>
                        <a:pt x="0" y="1561"/>
                        <a:pt x="147" y="2225"/>
                      </a:cubicBezTo>
                      <a:lnTo>
                        <a:pt x="175" y="2120"/>
                      </a:lnTo>
                      <a:cubicBezTo>
                        <a:pt x="133" y="1903"/>
                        <a:pt x="119" y="1673"/>
                        <a:pt x="140" y="1449"/>
                      </a:cubicBezTo>
                      <a:cubicBezTo>
                        <a:pt x="182" y="1065"/>
                        <a:pt x="321" y="674"/>
                        <a:pt x="566" y="366"/>
                      </a:cubicBezTo>
                      <a:cubicBezTo>
                        <a:pt x="608" y="318"/>
                        <a:pt x="657" y="262"/>
                        <a:pt x="706" y="213"/>
                      </a:cubicBezTo>
                      <a:lnTo>
                        <a:pt x="887" y="52"/>
                      </a:lnTo>
                      <a:cubicBezTo>
                        <a:pt x="912" y="40"/>
                        <a:pt x="893" y="1"/>
                        <a:pt x="874" y="1"/>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37"/>
                <p:cNvSpPr/>
                <p:nvPr/>
              </p:nvSpPr>
              <p:spPr>
                <a:xfrm>
                  <a:off x="1739080" y="2403425"/>
                  <a:ext cx="29166" cy="77937"/>
                </a:xfrm>
                <a:custGeom>
                  <a:rect b="b" l="l" r="r" t="t"/>
                  <a:pathLst>
                    <a:path extrusionOk="0" h="1125" w="421">
                      <a:moveTo>
                        <a:pt x="374" y="0"/>
                      </a:moveTo>
                      <a:cubicBezTo>
                        <a:pt x="360" y="0"/>
                        <a:pt x="347" y="6"/>
                        <a:pt x="337" y="21"/>
                      </a:cubicBezTo>
                      <a:cubicBezTo>
                        <a:pt x="218" y="370"/>
                        <a:pt x="99" y="734"/>
                        <a:pt x="8" y="1090"/>
                      </a:cubicBezTo>
                      <a:cubicBezTo>
                        <a:pt x="1" y="1112"/>
                        <a:pt x="18" y="1125"/>
                        <a:pt x="37" y="1125"/>
                      </a:cubicBezTo>
                      <a:cubicBezTo>
                        <a:pt x="54" y="1125"/>
                        <a:pt x="72" y="1116"/>
                        <a:pt x="78" y="1097"/>
                      </a:cubicBezTo>
                      <a:cubicBezTo>
                        <a:pt x="169" y="748"/>
                        <a:pt x="288" y="391"/>
                        <a:pt x="407" y="49"/>
                      </a:cubicBezTo>
                      <a:cubicBezTo>
                        <a:pt x="420" y="22"/>
                        <a:pt x="398" y="0"/>
                        <a:pt x="374"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37"/>
                <p:cNvSpPr/>
                <p:nvPr/>
              </p:nvSpPr>
              <p:spPr>
                <a:xfrm>
                  <a:off x="1589651" y="2566019"/>
                  <a:ext cx="61518" cy="171808"/>
                </a:xfrm>
                <a:custGeom>
                  <a:rect b="b" l="l" r="r" t="t"/>
                  <a:pathLst>
                    <a:path extrusionOk="0" h="2480" w="888">
                      <a:moveTo>
                        <a:pt x="217" y="0"/>
                      </a:moveTo>
                      <a:cubicBezTo>
                        <a:pt x="217" y="14"/>
                        <a:pt x="210" y="35"/>
                        <a:pt x="210" y="49"/>
                      </a:cubicBezTo>
                      <a:cubicBezTo>
                        <a:pt x="440" y="77"/>
                        <a:pt x="685" y="161"/>
                        <a:pt x="747" y="405"/>
                      </a:cubicBezTo>
                      <a:cubicBezTo>
                        <a:pt x="782" y="580"/>
                        <a:pt x="685" y="748"/>
                        <a:pt x="601" y="887"/>
                      </a:cubicBezTo>
                      <a:cubicBezTo>
                        <a:pt x="524" y="1020"/>
                        <a:pt x="433" y="1153"/>
                        <a:pt x="363" y="1292"/>
                      </a:cubicBezTo>
                      <a:cubicBezTo>
                        <a:pt x="196" y="1607"/>
                        <a:pt x="70" y="1942"/>
                        <a:pt x="0" y="2291"/>
                      </a:cubicBezTo>
                      <a:cubicBezTo>
                        <a:pt x="7" y="2354"/>
                        <a:pt x="7" y="2417"/>
                        <a:pt x="14" y="2480"/>
                      </a:cubicBezTo>
                      <a:cubicBezTo>
                        <a:pt x="42" y="2319"/>
                        <a:pt x="77" y="2166"/>
                        <a:pt x="119" y="2005"/>
                      </a:cubicBezTo>
                      <a:cubicBezTo>
                        <a:pt x="217" y="1691"/>
                        <a:pt x="356" y="1383"/>
                        <a:pt x="531" y="1097"/>
                      </a:cubicBezTo>
                      <a:cubicBezTo>
                        <a:pt x="664" y="873"/>
                        <a:pt x="887" y="601"/>
                        <a:pt x="768" y="321"/>
                      </a:cubicBezTo>
                      <a:cubicBezTo>
                        <a:pt x="671" y="105"/>
                        <a:pt x="440" y="21"/>
                        <a:pt x="217" y="0"/>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37"/>
                <p:cNvSpPr/>
                <p:nvPr/>
              </p:nvSpPr>
              <p:spPr>
                <a:xfrm>
                  <a:off x="1641886" y="2692797"/>
                  <a:ext cx="51820" cy="170423"/>
                </a:xfrm>
                <a:custGeom>
                  <a:rect b="b" l="l" r="r" t="t"/>
                  <a:pathLst>
                    <a:path extrusionOk="0" h="2460" w="748">
                      <a:moveTo>
                        <a:pt x="552" y="0"/>
                      </a:moveTo>
                      <a:cubicBezTo>
                        <a:pt x="140" y="189"/>
                        <a:pt x="21" y="685"/>
                        <a:pt x="63" y="1104"/>
                      </a:cubicBezTo>
                      <a:cubicBezTo>
                        <a:pt x="119" y="1565"/>
                        <a:pt x="273" y="2089"/>
                        <a:pt x="643" y="2389"/>
                      </a:cubicBezTo>
                      <a:cubicBezTo>
                        <a:pt x="678" y="2410"/>
                        <a:pt x="706" y="2438"/>
                        <a:pt x="748" y="2459"/>
                      </a:cubicBezTo>
                      <a:cubicBezTo>
                        <a:pt x="748" y="2431"/>
                        <a:pt x="734" y="2410"/>
                        <a:pt x="734" y="2389"/>
                      </a:cubicBezTo>
                      <a:cubicBezTo>
                        <a:pt x="468" y="2187"/>
                        <a:pt x="280" y="1851"/>
                        <a:pt x="196" y="1530"/>
                      </a:cubicBezTo>
                      <a:cubicBezTo>
                        <a:pt x="63" y="1048"/>
                        <a:pt x="0" y="308"/>
                        <a:pt x="552" y="63"/>
                      </a:cubicBezTo>
                      <a:cubicBezTo>
                        <a:pt x="552" y="63"/>
                        <a:pt x="559" y="63"/>
                        <a:pt x="559" y="56"/>
                      </a:cubicBezTo>
                      <a:lnTo>
                        <a:pt x="559" y="0"/>
                      </a:ln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37"/>
                <p:cNvSpPr/>
                <p:nvPr/>
              </p:nvSpPr>
              <p:spPr>
                <a:xfrm>
                  <a:off x="1615284" y="2871326"/>
                  <a:ext cx="82302" cy="26256"/>
                </a:xfrm>
                <a:custGeom>
                  <a:rect b="b" l="l" r="r" t="t"/>
                  <a:pathLst>
                    <a:path extrusionOk="0" h="379" w="1188">
                      <a:moveTo>
                        <a:pt x="423" y="1"/>
                      </a:moveTo>
                      <a:cubicBezTo>
                        <a:pt x="279" y="1"/>
                        <a:pt x="136" y="28"/>
                        <a:pt x="0" y="78"/>
                      </a:cubicBezTo>
                      <a:cubicBezTo>
                        <a:pt x="0" y="99"/>
                        <a:pt x="14" y="113"/>
                        <a:pt x="14" y="134"/>
                      </a:cubicBezTo>
                      <a:cubicBezTo>
                        <a:pt x="142" y="80"/>
                        <a:pt x="280" y="53"/>
                        <a:pt x="417" y="53"/>
                      </a:cubicBezTo>
                      <a:cubicBezTo>
                        <a:pt x="512" y="53"/>
                        <a:pt x="607" y="66"/>
                        <a:pt x="699" y="92"/>
                      </a:cubicBezTo>
                      <a:cubicBezTo>
                        <a:pt x="887" y="141"/>
                        <a:pt x="1048" y="238"/>
                        <a:pt x="1188" y="378"/>
                      </a:cubicBezTo>
                      <a:cubicBezTo>
                        <a:pt x="1188" y="350"/>
                        <a:pt x="1181" y="322"/>
                        <a:pt x="1181" y="294"/>
                      </a:cubicBezTo>
                      <a:cubicBezTo>
                        <a:pt x="1048" y="175"/>
                        <a:pt x="894" y="85"/>
                        <a:pt x="720" y="43"/>
                      </a:cubicBezTo>
                      <a:cubicBezTo>
                        <a:pt x="622" y="14"/>
                        <a:pt x="522" y="1"/>
                        <a:pt x="423" y="1"/>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37"/>
                <p:cNvSpPr/>
                <p:nvPr/>
              </p:nvSpPr>
              <p:spPr>
                <a:xfrm>
                  <a:off x="1628307" y="2931805"/>
                  <a:ext cx="62488" cy="62073"/>
                </a:xfrm>
                <a:custGeom>
                  <a:rect b="b" l="l" r="r" t="t"/>
                  <a:pathLst>
                    <a:path extrusionOk="0" h="896" w="902">
                      <a:moveTo>
                        <a:pt x="1" y="1"/>
                      </a:moveTo>
                      <a:cubicBezTo>
                        <a:pt x="1" y="8"/>
                        <a:pt x="8" y="29"/>
                        <a:pt x="8" y="36"/>
                      </a:cubicBezTo>
                      <a:lnTo>
                        <a:pt x="15" y="57"/>
                      </a:lnTo>
                      <a:cubicBezTo>
                        <a:pt x="141" y="71"/>
                        <a:pt x="259" y="113"/>
                        <a:pt x="371" y="183"/>
                      </a:cubicBezTo>
                      <a:cubicBezTo>
                        <a:pt x="630" y="343"/>
                        <a:pt x="811" y="602"/>
                        <a:pt x="860" y="895"/>
                      </a:cubicBezTo>
                      <a:cubicBezTo>
                        <a:pt x="881" y="881"/>
                        <a:pt x="895" y="874"/>
                        <a:pt x="902" y="867"/>
                      </a:cubicBezTo>
                      <a:cubicBezTo>
                        <a:pt x="846" y="567"/>
                        <a:pt x="664" y="301"/>
                        <a:pt x="399" y="141"/>
                      </a:cubicBezTo>
                      <a:cubicBezTo>
                        <a:pt x="266" y="64"/>
                        <a:pt x="141" y="22"/>
                        <a:pt x="1" y="1"/>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37"/>
                <p:cNvSpPr/>
                <p:nvPr/>
              </p:nvSpPr>
              <p:spPr>
                <a:xfrm>
                  <a:off x="1672852" y="2295005"/>
                  <a:ext cx="79461" cy="58747"/>
                </a:xfrm>
                <a:custGeom>
                  <a:rect b="b" l="l" r="r" t="t"/>
                  <a:pathLst>
                    <a:path extrusionOk="0" h="848" w="1147">
                      <a:moveTo>
                        <a:pt x="1055" y="0"/>
                      </a:moveTo>
                      <a:cubicBezTo>
                        <a:pt x="1048" y="7"/>
                        <a:pt x="1041" y="7"/>
                        <a:pt x="1020" y="14"/>
                      </a:cubicBezTo>
                      <a:lnTo>
                        <a:pt x="1013" y="14"/>
                      </a:lnTo>
                      <a:cubicBezTo>
                        <a:pt x="1055" y="112"/>
                        <a:pt x="1083" y="210"/>
                        <a:pt x="1083" y="315"/>
                      </a:cubicBezTo>
                      <a:cubicBezTo>
                        <a:pt x="1083" y="343"/>
                        <a:pt x="1083" y="364"/>
                        <a:pt x="1076" y="392"/>
                      </a:cubicBezTo>
                      <a:lnTo>
                        <a:pt x="1076" y="420"/>
                      </a:lnTo>
                      <a:cubicBezTo>
                        <a:pt x="1027" y="643"/>
                        <a:pt x="832" y="783"/>
                        <a:pt x="601" y="797"/>
                      </a:cubicBezTo>
                      <a:cubicBezTo>
                        <a:pt x="587" y="798"/>
                        <a:pt x="574" y="798"/>
                        <a:pt x="560" y="798"/>
                      </a:cubicBezTo>
                      <a:cubicBezTo>
                        <a:pt x="362" y="798"/>
                        <a:pt x="193" y="704"/>
                        <a:pt x="49" y="566"/>
                      </a:cubicBezTo>
                      <a:lnTo>
                        <a:pt x="28" y="538"/>
                      </a:lnTo>
                      <a:cubicBezTo>
                        <a:pt x="21" y="559"/>
                        <a:pt x="7" y="566"/>
                        <a:pt x="1" y="587"/>
                      </a:cubicBezTo>
                      <a:lnTo>
                        <a:pt x="28" y="608"/>
                      </a:lnTo>
                      <a:cubicBezTo>
                        <a:pt x="177" y="751"/>
                        <a:pt x="351" y="848"/>
                        <a:pt x="563" y="848"/>
                      </a:cubicBezTo>
                      <a:cubicBezTo>
                        <a:pt x="600" y="848"/>
                        <a:pt x="638" y="845"/>
                        <a:pt x="678" y="839"/>
                      </a:cubicBezTo>
                      <a:cubicBezTo>
                        <a:pt x="881" y="804"/>
                        <a:pt x="1069" y="664"/>
                        <a:pt x="1118" y="461"/>
                      </a:cubicBezTo>
                      <a:cubicBezTo>
                        <a:pt x="1118" y="454"/>
                        <a:pt x="1125" y="440"/>
                        <a:pt x="1125" y="433"/>
                      </a:cubicBezTo>
                      <a:cubicBezTo>
                        <a:pt x="1132" y="413"/>
                        <a:pt x="1132" y="378"/>
                        <a:pt x="1132" y="350"/>
                      </a:cubicBezTo>
                      <a:cubicBezTo>
                        <a:pt x="1146" y="224"/>
                        <a:pt x="1111" y="112"/>
                        <a:pt x="1055" y="0"/>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37"/>
                <p:cNvSpPr/>
                <p:nvPr/>
              </p:nvSpPr>
              <p:spPr>
                <a:xfrm>
                  <a:off x="1640431" y="2661830"/>
                  <a:ext cx="42398" cy="16834"/>
                </a:xfrm>
                <a:custGeom>
                  <a:rect b="b" l="l" r="r" t="t"/>
                  <a:pathLst>
                    <a:path extrusionOk="0" h="243" w="612">
                      <a:moveTo>
                        <a:pt x="35" y="0"/>
                      </a:moveTo>
                      <a:cubicBezTo>
                        <a:pt x="0" y="7"/>
                        <a:pt x="0" y="56"/>
                        <a:pt x="35" y="56"/>
                      </a:cubicBezTo>
                      <a:cubicBezTo>
                        <a:pt x="224" y="63"/>
                        <a:pt x="406" y="133"/>
                        <a:pt x="566" y="238"/>
                      </a:cubicBezTo>
                      <a:cubicBezTo>
                        <a:pt x="571" y="241"/>
                        <a:pt x="576" y="243"/>
                        <a:pt x="580" y="243"/>
                      </a:cubicBezTo>
                      <a:cubicBezTo>
                        <a:pt x="600" y="243"/>
                        <a:pt x="612" y="207"/>
                        <a:pt x="594" y="196"/>
                      </a:cubicBezTo>
                      <a:cubicBezTo>
                        <a:pt x="427" y="84"/>
                        <a:pt x="231" y="14"/>
                        <a:pt x="35"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37"/>
                <p:cNvSpPr/>
                <p:nvPr/>
              </p:nvSpPr>
              <p:spPr>
                <a:xfrm>
                  <a:off x="1653178" y="2652478"/>
                  <a:ext cx="19952" cy="18913"/>
                </a:xfrm>
                <a:custGeom>
                  <a:rect b="b" l="l" r="r" t="t"/>
                  <a:pathLst>
                    <a:path extrusionOk="0" h="273" w="288">
                      <a:moveTo>
                        <a:pt x="37" y="0"/>
                      </a:moveTo>
                      <a:cubicBezTo>
                        <a:pt x="15" y="0"/>
                        <a:pt x="1" y="39"/>
                        <a:pt x="19" y="51"/>
                      </a:cubicBezTo>
                      <a:cubicBezTo>
                        <a:pt x="103" y="114"/>
                        <a:pt x="173" y="184"/>
                        <a:pt x="236" y="261"/>
                      </a:cubicBezTo>
                      <a:cubicBezTo>
                        <a:pt x="240" y="269"/>
                        <a:pt x="246" y="273"/>
                        <a:pt x="253" y="273"/>
                      </a:cubicBezTo>
                      <a:cubicBezTo>
                        <a:pt x="269" y="273"/>
                        <a:pt x="287" y="253"/>
                        <a:pt x="278" y="233"/>
                      </a:cubicBezTo>
                      <a:cubicBezTo>
                        <a:pt x="215" y="149"/>
                        <a:pt x="138" y="72"/>
                        <a:pt x="47" y="2"/>
                      </a:cubicBezTo>
                      <a:cubicBezTo>
                        <a:pt x="44" y="1"/>
                        <a:pt x="40" y="0"/>
                        <a:pt x="37"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37"/>
                <p:cNvSpPr/>
                <p:nvPr/>
              </p:nvSpPr>
              <p:spPr>
                <a:xfrm>
                  <a:off x="1614799" y="2950718"/>
                  <a:ext cx="109389" cy="122344"/>
                </a:xfrm>
                <a:custGeom>
                  <a:rect b="b" l="l" r="r" t="t"/>
                  <a:pathLst>
                    <a:path extrusionOk="0" h="1766" w="1579">
                      <a:moveTo>
                        <a:pt x="1079" y="0"/>
                      </a:moveTo>
                      <a:cubicBezTo>
                        <a:pt x="753" y="0"/>
                        <a:pt x="287" y="133"/>
                        <a:pt x="287" y="133"/>
                      </a:cubicBezTo>
                      <a:cubicBezTo>
                        <a:pt x="287" y="133"/>
                        <a:pt x="21" y="908"/>
                        <a:pt x="7" y="1090"/>
                      </a:cubicBezTo>
                      <a:cubicBezTo>
                        <a:pt x="0" y="1272"/>
                        <a:pt x="210" y="1621"/>
                        <a:pt x="287" y="1691"/>
                      </a:cubicBezTo>
                      <a:cubicBezTo>
                        <a:pt x="306" y="1707"/>
                        <a:pt x="325" y="1713"/>
                        <a:pt x="344" y="1713"/>
                      </a:cubicBezTo>
                      <a:cubicBezTo>
                        <a:pt x="407" y="1713"/>
                        <a:pt x="461" y="1642"/>
                        <a:pt x="461" y="1642"/>
                      </a:cubicBezTo>
                      <a:cubicBezTo>
                        <a:pt x="461" y="1642"/>
                        <a:pt x="575" y="1756"/>
                        <a:pt x="664" y="1756"/>
                      </a:cubicBezTo>
                      <a:cubicBezTo>
                        <a:pt x="671" y="1756"/>
                        <a:pt x="678" y="1755"/>
                        <a:pt x="685" y="1754"/>
                      </a:cubicBezTo>
                      <a:cubicBezTo>
                        <a:pt x="769" y="1740"/>
                        <a:pt x="762" y="1621"/>
                        <a:pt x="762" y="1621"/>
                      </a:cubicBezTo>
                      <a:lnTo>
                        <a:pt x="762" y="1621"/>
                      </a:lnTo>
                      <a:cubicBezTo>
                        <a:pt x="762" y="1621"/>
                        <a:pt x="896" y="1756"/>
                        <a:pt x="994" y="1756"/>
                      </a:cubicBezTo>
                      <a:cubicBezTo>
                        <a:pt x="1000" y="1756"/>
                        <a:pt x="1007" y="1755"/>
                        <a:pt x="1013" y="1754"/>
                      </a:cubicBezTo>
                      <a:cubicBezTo>
                        <a:pt x="1118" y="1740"/>
                        <a:pt x="1090" y="1614"/>
                        <a:pt x="1090" y="1614"/>
                      </a:cubicBezTo>
                      <a:lnTo>
                        <a:pt x="1090" y="1614"/>
                      </a:lnTo>
                      <a:cubicBezTo>
                        <a:pt x="1090" y="1614"/>
                        <a:pt x="1169" y="1766"/>
                        <a:pt x="1267" y="1766"/>
                      </a:cubicBezTo>
                      <a:cubicBezTo>
                        <a:pt x="1282" y="1766"/>
                        <a:pt x="1298" y="1762"/>
                        <a:pt x="1313" y="1754"/>
                      </a:cubicBezTo>
                      <a:cubicBezTo>
                        <a:pt x="1425" y="1691"/>
                        <a:pt x="1537" y="1460"/>
                        <a:pt x="1565" y="1293"/>
                      </a:cubicBezTo>
                      <a:cubicBezTo>
                        <a:pt x="1579" y="1125"/>
                        <a:pt x="1565" y="797"/>
                        <a:pt x="1565" y="797"/>
                      </a:cubicBezTo>
                      <a:cubicBezTo>
                        <a:pt x="1565" y="797"/>
                        <a:pt x="1558" y="217"/>
                        <a:pt x="1327" y="49"/>
                      </a:cubicBezTo>
                      <a:cubicBezTo>
                        <a:pt x="1272" y="14"/>
                        <a:pt x="1182" y="0"/>
                        <a:pt x="1079" y="0"/>
                      </a:cubicBez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37"/>
                <p:cNvSpPr/>
                <p:nvPr/>
              </p:nvSpPr>
              <p:spPr>
                <a:xfrm>
                  <a:off x="2285463" y="2468407"/>
                  <a:ext cx="66368" cy="94910"/>
                </a:xfrm>
                <a:custGeom>
                  <a:rect b="b" l="l" r="r" t="t"/>
                  <a:pathLst>
                    <a:path extrusionOk="0" h="1370" w="958">
                      <a:moveTo>
                        <a:pt x="413" y="1"/>
                      </a:moveTo>
                      <a:cubicBezTo>
                        <a:pt x="353" y="1"/>
                        <a:pt x="285" y="19"/>
                        <a:pt x="210" y="61"/>
                      </a:cubicBezTo>
                      <a:cubicBezTo>
                        <a:pt x="210" y="61"/>
                        <a:pt x="1" y="389"/>
                        <a:pt x="71" y="718"/>
                      </a:cubicBezTo>
                      <a:cubicBezTo>
                        <a:pt x="140" y="1053"/>
                        <a:pt x="161" y="1332"/>
                        <a:pt x="490" y="1367"/>
                      </a:cubicBezTo>
                      <a:cubicBezTo>
                        <a:pt x="508" y="1369"/>
                        <a:pt x="525" y="1370"/>
                        <a:pt x="542" y="1370"/>
                      </a:cubicBezTo>
                      <a:cubicBezTo>
                        <a:pt x="839" y="1370"/>
                        <a:pt x="958" y="1095"/>
                        <a:pt x="958" y="1095"/>
                      </a:cubicBezTo>
                      <a:cubicBezTo>
                        <a:pt x="958" y="1095"/>
                        <a:pt x="881" y="1"/>
                        <a:pt x="413" y="1"/>
                      </a:cubicBez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37"/>
                <p:cNvSpPr/>
                <p:nvPr/>
              </p:nvSpPr>
              <p:spPr>
                <a:xfrm>
                  <a:off x="2292252" y="1973626"/>
                  <a:ext cx="164603" cy="2328278"/>
                </a:xfrm>
                <a:custGeom>
                  <a:rect b="b" l="l" r="r" t="t"/>
                  <a:pathLst>
                    <a:path extrusionOk="0" h="33608" w="2376">
                      <a:moveTo>
                        <a:pt x="153" y="1"/>
                      </a:moveTo>
                      <a:cubicBezTo>
                        <a:pt x="149" y="1"/>
                        <a:pt x="145" y="1"/>
                        <a:pt x="140" y="1"/>
                      </a:cubicBezTo>
                      <a:cubicBezTo>
                        <a:pt x="63" y="1"/>
                        <a:pt x="1" y="71"/>
                        <a:pt x="8" y="148"/>
                      </a:cubicBezTo>
                      <a:lnTo>
                        <a:pt x="2089" y="33481"/>
                      </a:lnTo>
                      <a:cubicBezTo>
                        <a:pt x="2089" y="33551"/>
                        <a:pt x="2152" y="33607"/>
                        <a:pt x="2229" y="33607"/>
                      </a:cubicBezTo>
                      <a:lnTo>
                        <a:pt x="2236" y="33607"/>
                      </a:lnTo>
                      <a:cubicBezTo>
                        <a:pt x="2313" y="33607"/>
                        <a:pt x="2376" y="33537"/>
                        <a:pt x="2369" y="33460"/>
                      </a:cubicBezTo>
                      <a:lnTo>
                        <a:pt x="287" y="134"/>
                      </a:lnTo>
                      <a:cubicBezTo>
                        <a:pt x="287" y="55"/>
                        <a:pt x="225" y="1"/>
                        <a:pt x="153"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37"/>
                <p:cNvSpPr/>
                <p:nvPr/>
              </p:nvSpPr>
              <p:spPr>
                <a:xfrm>
                  <a:off x="2490175" y="2029326"/>
                  <a:ext cx="344171" cy="242125"/>
                </a:xfrm>
                <a:custGeom>
                  <a:rect b="b" l="l" r="r" t="t"/>
                  <a:pathLst>
                    <a:path extrusionOk="0" h="3495" w="4968">
                      <a:moveTo>
                        <a:pt x="1" y="1"/>
                      </a:moveTo>
                      <a:lnTo>
                        <a:pt x="8" y="3493"/>
                      </a:lnTo>
                      <a:cubicBezTo>
                        <a:pt x="48" y="3494"/>
                        <a:pt x="88" y="3495"/>
                        <a:pt x="128" y="3495"/>
                      </a:cubicBezTo>
                      <a:cubicBezTo>
                        <a:pt x="2903" y="3495"/>
                        <a:pt x="4967" y="909"/>
                        <a:pt x="4967" y="909"/>
                      </a:cubicBezTo>
                      <a:lnTo>
                        <a:pt x="4967" y="909"/>
                      </a:lnTo>
                      <a:cubicBezTo>
                        <a:pt x="4738" y="922"/>
                        <a:pt x="4515" y="928"/>
                        <a:pt x="4299" y="928"/>
                      </a:cubicBezTo>
                      <a:cubicBezTo>
                        <a:pt x="1622" y="928"/>
                        <a:pt x="1" y="1"/>
                        <a:pt x="1" y="1"/>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37"/>
                <p:cNvSpPr/>
                <p:nvPr/>
              </p:nvSpPr>
              <p:spPr>
                <a:xfrm>
                  <a:off x="2490175" y="2208339"/>
                  <a:ext cx="58609" cy="63527"/>
                </a:xfrm>
                <a:custGeom>
                  <a:rect b="b" l="l" r="r" t="t"/>
                  <a:pathLst>
                    <a:path extrusionOk="0" h="917" w="846">
                      <a:moveTo>
                        <a:pt x="106" y="1"/>
                      </a:moveTo>
                      <a:cubicBezTo>
                        <a:pt x="72" y="1"/>
                        <a:pt x="36" y="3"/>
                        <a:pt x="1" y="8"/>
                      </a:cubicBezTo>
                      <a:lnTo>
                        <a:pt x="14" y="916"/>
                      </a:lnTo>
                      <a:cubicBezTo>
                        <a:pt x="14" y="916"/>
                        <a:pt x="629" y="909"/>
                        <a:pt x="846" y="378"/>
                      </a:cubicBezTo>
                      <a:cubicBezTo>
                        <a:pt x="846" y="378"/>
                        <a:pt x="540" y="1"/>
                        <a:pt x="106" y="1"/>
                      </a:cubicBezTo>
                      <a:close/>
                    </a:path>
                  </a:pathLst>
                </a:custGeom>
                <a:solidFill>
                  <a:srgbClr val="2B4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37"/>
                <p:cNvSpPr/>
                <p:nvPr/>
              </p:nvSpPr>
              <p:spPr>
                <a:xfrm>
                  <a:off x="2281514" y="1955476"/>
                  <a:ext cx="267273" cy="306691"/>
                </a:xfrm>
                <a:custGeom>
                  <a:rect b="b" l="l" r="r" t="t"/>
                  <a:pathLst>
                    <a:path extrusionOk="0" h="4427" w="3858">
                      <a:moveTo>
                        <a:pt x="2508" y="1"/>
                      </a:moveTo>
                      <a:cubicBezTo>
                        <a:pt x="1323" y="1"/>
                        <a:pt x="0" y="504"/>
                        <a:pt x="79" y="682"/>
                      </a:cubicBezTo>
                      <a:lnTo>
                        <a:pt x="302" y="4426"/>
                      </a:lnTo>
                      <a:cubicBezTo>
                        <a:pt x="1431" y="3908"/>
                        <a:pt x="2244" y="3759"/>
                        <a:pt x="2805" y="3759"/>
                      </a:cubicBezTo>
                      <a:cubicBezTo>
                        <a:pt x="3559" y="3759"/>
                        <a:pt x="3858" y="4028"/>
                        <a:pt x="3858" y="4028"/>
                      </a:cubicBezTo>
                      <a:lnTo>
                        <a:pt x="3592" y="200"/>
                      </a:lnTo>
                      <a:cubicBezTo>
                        <a:pt x="3284" y="57"/>
                        <a:pt x="2904" y="1"/>
                        <a:pt x="2508" y="1"/>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37"/>
                <p:cNvSpPr/>
                <p:nvPr/>
              </p:nvSpPr>
              <p:spPr>
                <a:xfrm>
                  <a:off x="2534720" y="2050109"/>
                  <a:ext cx="16973" cy="186911"/>
                </a:xfrm>
                <a:custGeom>
                  <a:rect b="b" l="l" r="r" t="t"/>
                  <a:pathLst>
                    <a:path extrusionOk="0" h="2698" w="245">
                      <a:moveTo>
                        <a:pt x="35" y="1"/>
                      </a:moveTo>
                      <a:cubicBezTo>
                        <a:pt x="21" y="8"/>
                        <a:pt x="0" y="22"/>
                        <a:pt x="0" y="43"/>
                      </a:cubicBezTo>
                      <a:cubicBezTo>
                        <a:pt x="0" y="57"/>
                        <a:pt x="126" y="1768"/>
                        <a:pt x="168" y="2662"/>
                      </a:cubicBezTo>
                      <a:cubicBezTo>
                        <a:pt x="168" y="2676"/>
                        <a:pt x="189" y="2697"/>
                        <a:pt x="203" y="2697"/>
                      </a:cubicBezTo>
                      <a:cubicBezTo>
                        <a:pt x="224" y="2697"/>
                        <a:pt x="238" y="2676"/>
                        <a:pt x="245" y="2655"/>
                      </a:cubicBezTo>
                      <a:cubicBezTo>
                        <a:pt x="203" y="1761"/>
                        <a:pt x="84" y="50"/>
                        <a:pt x="84" y="36"/>
                      </a:cubicBezTo>
                      <a:cubicBezTo>
                        <a:pt x="70" y="15"/>
                        <a:pt x="56" y="1"/>
                        <a:pt x="35" y="1"/>
                      </a:cubicBezTo>
                      <a:close/>
                    </a:path>
                  </a:pathLst>
                </a:custGeom>
                <a:solidFill>
                  <a:srgbClr val="2B4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37"/>
                <p:cNvSpPr/>
                <p:nvPr/>
              </p:nvSpPr>
              <p:spPr>
                <a:xfrm>
                  <a:off x="2296132" y="2412084"/>
                  <a:ext cx="60549" cy="86458"/>
                </a:xfrm>
                <a:custGeom>
                  <a:rect b="b" l="l" r="r" t="t"/>
                  <a:pathLst>
                    <a:path extrusionOk="0" h="1248" w="874">
                      <a:moveTo>
                        <a:pt x="474" y="0"/>
                      </a:moveTo>
                      <a:cubicBezTo>
                        <a:pt x="276" y="0"/>
                        <a:pt x="202" y="273"/>
                        <a:pt x="147" y="539"/>
                      </a:cubicBezTo>
                      <a:cubicBezTo>
                        <a:pt x="56" y="902"/>
                        <a:pt x="0" y="1084"/>
                        <a:pt x="0" y="1084"/>
                      </a:cubicBezTo>
                      <a:lnTo>
                        <a:pt x="420" y="1077"/>
                      </a:lnTo>
                      <a:lnTo>
                        <a:pt x="434" y="867"/>
                      </a:lnTo>
                      <a:cubicBezTo>
                        <a:pt x="434" y="867"/>
                        <a:pt x="616" y="1248"/>
                        <a:pt x="729" y="1248"/>
                      </a:cubicBezTo>
                      <a:cubicBezTo>
                        <a:pt x="746" y="1248"/>
                        <a:pt x="763" y="1238"/>
                        <a:pt x="776" y="1216"/>
                      </a:cubicBezTo>
                      <a:cubicBezTo>
                        <a:pt x="874" y="1063"/>
                        <a:pt x="699" y="22"/>
                        <a:pt x="489" y="1"/>
                      </a:cubicBezTo>
                      <a:cubicBezTo>
                        <a:pt x="484" y="0"/>
                        <a:pt x="479" y="0"/>
                        <a:pt x="474" y="0"/>
                      </a:cubicBez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37"/>
                <p:cNvSpPr/>
                <p:nvPr/>
              </p:nvSpPr>
              <p:spPr>
                <a:xfrm>
                  <a:off x="2308740" y="2421298"/>
                  <a:ext cx="80847" cy="132112"/>
                </a:xfrm>
                <a:custGeom>
                  <a:rect b="b" l="l" r="r" t="t"/>
                  <a:pathLst>
                    <a:path extrusionOk="0" h="1907" w="1167">
                      <a:moveTo>
                        <a:pt x="554" y="0"/>
                      </a:moveTo>
                      <a:cubicBezTo>
                        <a:pt x="453" y="0"/>
                        <a:pt x="377" y="15"/>
                        <a:pt x="377" y="15"/>
                      </a:cubicBezTo>
                      <a:lnTo>
                        <a:pt x="314" y="671"/>
                      </a:lnTo>
                      <a:cubicBezTo>
                        <a:pt x="314" y="671"/>
                        <a:pt x="98" y="706"/>
                        <a:pt x="105" y="902"/>
                      </a:cubicBezTo>
                      <a:cubicBezTo>
                        <a:pt x="105" y="1027"/>
                        <a:pt x="224" y="1097"/>
                        <a:pt x="224" y="1097"/>
                      </a:cubicBezTo>
                      <a:cubicBezTo>
                        <a:pt x="224" y="1097"/>
                        <a:pt x="140" y="1118"/>
                        <a:pt x="133" y="1272"/>
                      </a:cubicBezTo>
                      <a:cubicBezTo>
                        <a:pt x="119" y="1460"/>
                        <a:pt x="279" y="1530"/>
                        <a:pt x="279" y="1530"/>
                      </a:cubicBezTo>
                      <a:cubicBezTo>
                        <a:pt x="279" y="1530"/>
                        <a:pt x="0" y="1649"/>
                        <a:pt x="224" y="1817"/>
                      </a:cubicBezTo>
                      <a:cubicBezTo>
                        <a:pt x="299" y="1876"/>
                        <a:pt x="482" y="1907"/>
                        <a:pt x="647" y="1907"/>
                      </a:cubicBezTo>
                      <a:cubicBezTo>
                        <a:pt x="756" y="1907"/>
                        <a:pt x="857" y="1893"/>
                        <a:pt x="915" y="1866"/>
                      </a:cubicBezTo>
                      <a:cubicBezTo>
                        <a:pt x="1062" y="1796"/>
                        <a:pt x="1020" y="1509"/>
                        <a:pt x="1020" y="1509"/>
                      </a:cubicBezTo>
                      <a:cubicBezTo>
                        <a:pt x="1020" y="1509"/>
                        <a:pt x="1146" y="1474"/>
                        <a:pt x="1146" y="1272"/>
                      </a:cubicBezTo>
                      <a:cubicBezTo>
                        <a:pt x="1146" y="1083"/>
                        <a:pt x="1006" y="1027"/>
                        <a:pt x="1006" y="1027"/>
                      </a:cubicBezTo>
                      <a:cubicBezTo>
                        <a:pt x="1006" y="1027"/>
                        <a:pt x="1167" y="958"/>
                        <a:pt x="1132" y="762"/>
                      </a:cubicBezTo>
                      <a:cubicBezTo>
                        <a:pt x="1097" y="566"/>
                        <a:pt x="971" y="496"/>
                        <a:pt x="971" y="496"/>
                      </a:cubicBezTo>
                      <a:cubicBezTo>
                        <a:pt x="971" y="496"/>
                        <a:pt x="1153" y="343"/>
                        <a:pt x="971" y="140"/>
                      </a:cubicBezTo>
                      <a:cubicBezTo>
                        <a:pt x="864" y="25"/>
                        <a:pt x="687" y="0"/>
                        <a:pt x="554" y="0"/>
                      </a:cubicBez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37"/>
                <p:cNvSpPr/>
                <p:nvPr/>
              </p:nvSpPr>
              <p:spPr>
                <a:xfrm>
                  <a:off x="2312412" y="2439172"/>
                  <a:ext cx="44268" cy="44753"/>
                </a:xfrm>
                <a:custGeom>
                  <a:rect b="b" l="l" r="r" t="t"/>
                  <a:pathLst>
                    <a:path extrusionOk="0" h="646" w="639">
                      <a:moveTo>
                        <a:pt x="46" y="1"/>
                      </a:moveTo>
                      <a:cubicBezTo>
                        <a:pt x="25" y="1"/>
                        <a:pt x="0" y="25"/>
                        <a:pt x="10" y="50"/>
                      </a:cubicBezTo>
                      <a:cubicBezTo>
                        <a:pt x="87" y="232"/>
                        <a:pt x="157" y="476"/>
                        <a:pt x="324" y="588"/>
                      </a:cubicBezTo>
                      <a:cubicBezTo>
                        <a:pt x="359" y="618"/>
                        <a:pt x="418" y="646"/>
                        <a:pt x="474" y="646"/>
                      </a:cubicBezTo>
                      <a:cubicBezTo>
                        <a:pt x="509" y="646"/>
                        <a:pt x="542" y="635"/>
                        <a:pt x="569" y="609"/>
                      </a:cubicBezTo>
                      <a:cubicBezTo>
                        <a:pt x="639" y="532"/>
                        <a:pt x="576" y="322"/>
                        <a:pt x="548" y="238"/>
                      </a:cubicBezTo>
                      <a:cubicBezTo>
                        <a:pt x="545" y="222"/>
                        <a:pt x="534" y="216"/>
                        <a:pt x="522" y="216"/>
                      </a:cubicBezTo>
                      <a:cubicBezTo>
                        <a:pt x="503" y="216"/>
                        <a:pt x="481" y="234"/>
                        <a:pt x="485" y="259"/>
                      </a:cubicBezTo>
                      <a:cubicBezTo>
                        <a:pt x="506" y="322"/>
                        <a:pt x="513" y="378"/>
                        <a:pt x="520" y="448"/>
                      </a:cubicBezTo>
                      <a:lnTo>
                        <a:pt x="520" y="532"/>
                      </a:lnTo>
                      <a:cubicBezTo>
                        <a:pt x="493" y="559"/>
                        <a:pt x="468" y="573"/>
                        <a:pt x="441" y="573"/>
                      </a:cubicBezTo>
                      <a:cubicBezTo>
                        <a:pt x="420" y="573"/>
                        <a:pt x="398" y="564"/>
                        <a:pt x="373" y="546"/>
                      </a:cubicBezTo>
                      <a:cubicBezTo>
                        <a:pt x="310" y="511"/>
                        <a:pt x="268" y="441"/>
                        <a:pt x="233" y="378"/>
                      </a:cubicBezTo>
                      <a:cubicBezTo>
                        <a:pt x="164" y="266"/>
                        <a:pt x="122" y="134"/>
                        <a:pt x="66" y="15"/>
                      </a:cubicBezTo>
                      <a:cubicBezTo>
                        <a:pt x="62" y="5"/>
                        <a:pt x="54" y="1"/>
                        <a:pt x="46" y="1"/>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37"/>
                <p:cNvSpPr/>
                <p:nvPr/>
              </p:nvSpPr>
              <p:spPr>
                <a:xfrm>
                  <a:off x="2305900" y="2462865"/>
                  <a:ext cx="24386" cy="88329"/>
                </a:xfrm>
                <a:custGeom>
                  <a:rect b="b" l="l" r="r" t="t"/>
                  <a:pathLst>
                    <a:path extrusionOk="0" h="1275" w="352">
                      <a:moveTo>
                        <a:pt x="263" y="1"/>
                      </a:moveTo>
                      <a:cubicBezTo>
                        <a:pt x="262" y="1"/>
                        <a:pt x="260" y="1"/>
                        <a:pt x="258" y="1"/>
                      </a:cubicBezTo>
                      <a:cubicBezTo>
                        <a:pt x="139" y="22"/>
                        <a:pt x="13" y="99"/>
                        <a:pt x="6" y="239"/>
                      </a:cubicBezTo>
                      <a:cubicBezTo>
                        <a:pt x="1" y="347"/>
                        <a:pt x="75" y="434"/>
                        <a:pt x="170" y="465"/>
                      </a:cubicBezTo>
                      <a:lnTo>
                        <a:pt x="170" y="465"/>
                      </a:lnTo>
                      <a:cubicBezTo>
                        <a:pt x="124" y="515"/>
                        <a:pt x="104" y="585"/>
                        <a:pt x="104" y="658"/>
                      </a:cubicBezTo>
                      <a:cubicBezTo>
                        <a:pt x="104" y="748"/>
                        <a:pt x="156" y="808"/>
                        <a:pt x="224" y="854"/>
                      </a:cubicBezTo>
                      <a:lnTo>
                        <a:pt x="224" y="854"/>
                      </a:lnTo>
                      <a:cubicBezTo>
                        <a:pt x="118" y="966"/>
                        <a:pt x="158" y="1189"/>
                        <a:pt x="286" y="1273"/>
                      </a:cubicBezTo>
                      <a:cubicBezTo>
                        <a:pt x="289" y="1274"/>
                        <a:pt x="293" y="1275"/>
                        <a:pt x="297" y="1275"/>
                      </a:cubicBezTo>
                      <a:cubicBezTo>
                        <a:pt x="327" y="1275"/>
                        <a:pt x="352" y="1229"/>
                        <a:pt x="320" y="1217"/>
                      </a:cubicBezTo>
                      <a:cubicBezTo>
                        <a:pt x="223" y="1154"/>
                        <a:pt x="181" y="944"/>
                        <a:pt x="293" y="888"/>
                      </a:cubicBezTo>
                      <a:cubicBezTo>
                        <a:pt x="313" y="867"/>
                        <a:pt x="313" y="840"/>
                        <a:pt x="293" y="833"/>
                      </a:cubicBezTo>
                      <a:cubicBezTo>
                        <a:pt x="223" y="791"/>
                        <a:pt x="174" y="749"/>
                        <a:pt x="174" y="658"/>
                      </a:cubicBezTo>
                      <a:cubicBezTo>
                        <a:pt x="174" y="588"/>
                        <a:pt x="209" y="511"/>
                        <a:pt x="279" y="483"/>
                      </a:cubicBezTo>
                      <a:cubicBezTo>
                        <a:pt x="300" y="469"/>
                        <a:pt x="293" y="420"/>
                        <a:pt x="258" y="420"/>
                      </a:cubicBezTo>
                      <a:cubicBezTo>
                        <a:pt x="254" y="420"/>
                        <a:pt x="250" y="420"/>
                        <a:pt x="246" y="420"/>
                      </a:cubicBezTo>
                      <a:lnTo>
                        <a:pt x="246" y="420"/>
                      </a:lnTo>
                      <a:cubicBezTo>
                        <a:pt x="245" y="418"/>
                        <a:pt x="244" y="416"/>
                        <a:pt x="244" y="413"/>
                      </a:cubicBezTo>
                      <a:cubicBezTo>
                        <a:pt x="240" y="415"/>
                        <a:pt x="236" y="417"/>
                        <a:pt x="232" y="419"/>
                      </a:cubicBezTo>
                      <a:lnTo>
                        <a:pt x="232" y="419"/>
                      </a:lnTo>
                      <a:cubicBezTo>
                        <a:pt x="130" y="407"/>
                        <a:pt x="44" y="327"/>
                        <a:pt x="83" y="211"/>
                      </a:cubicBezTo>
                      <a:cubicBezTo>
                        <a:pt x="111" y="127"/>
                        <a:pt x="188" y="92"/>
                        <a:pt x="279" y="71"/>
                      </a:cubicBezTo>
                      <a:cubicBezTo>
                        <a:pt x="318" y="64"/>
                        <a:pt x="301" y="1"/>
                        <a:pt x="263" y="1"/>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37"/>
                <p:cNvSpPr/>
                <p:nvPr/>
              </p:nvSpPr>
              <p:spPr>
                <a:xfrm>
                  <a:off x="2321764" y="2518910"/>
                  <a:ext cx="31036" cy="6027"/>
                </a:xfrm>
                <a:custGeom>
                  <a:rect b="b" l="l" r="r" t="t"/>
                  <a:pathLst>
                    <a:path extrusionOk="0" h="87" w="448">
                      <a:moveTo>
                        <a:pt x="154" y="0"/>
                      </a:moveTo>
                      <a:cubicBezTo>
                        <a:pt x="115" y="0"/>
                        <a:pt x="75" y="3"/>
                        <a:pt x="36" y="10"/>
                      </a:cubicBezTo>
                      <a:cubicBezTo>
                        <a:pt x="2" y="16"/>
                        <a:pt x="1" y="80"/>
                        <a:pt x="31" y="80"/>
                      </a:cubicBezTo>
                      <a:cubicBezTo>
                        <a:pt x="32" y="80"/>
                        <a:pt x="34" y="80"/>
                        <a:pt x="36" y="79"/>
                      </a:cubicBezTo>
                      <a:cubicBezTo>
                        <a:pt x="75" y="73"/>
                        <a:pt x="115" y="70"/>
                        <a:pt x="154" y="70"/>
                      </a:cubicBezTo>
                      <a:cubicBezTo>
                        <a:pt x="237" y="70"/>
                        <a:pt x="320" y="82"/>
                        <a:pt x="406" y="86"/>
                      </a:cubicBezTo>
                      <a:cubicBezTo>
                        <a:pt x="448" y="86"/>
                        <a:pt x="448" y="24"/>
                        <a:pt x="406" y="17"/>
                      </a:cubicBezTo>
                      <a:cubicBezTo>
                        <a:pt x="320" y="12"/>
                        <a:pt x="237" y="0"/>
                        <a:pt x="154" y="0"/>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37"/>
                <p:cNvSpPr/>
                <p:nvPr/>
              </p:nvSpPr>
              <p:spPr>
                <a:xfrm>
                  <a:off x="2316638" y="2489329"/>
                  <a:ext cx="28889" cy="7066"/>
                </a:xfrm>
                <a:custGeom>
                  <a:rect b="b" l="l" r="r" t="t"/>
                  <a:pathLst>
                    <a:path extrusionOk="0" h="102" w="417">
                      <a:moveTo>
                        <a:pt x="292" y="1"/>
                      </a:moveTo>
                      <a:cubicBezTo>
                        <a:pt x="204" y="1"/>
                        <a:pt x="120" y="10"/>
                        <a:pt x="40" y="31"/>
                      </a:cubicBezTo>
                      <a:cubicBezTo>
                        <a:pt x="0" y="51"/>
                        <a:pt x="17" y="102"/>
                        <a:pt x="54" y="102"/>
                      </a:cubicBezTo>
                      <a:cubicBezTo>
                        <a:pt x="56" y="102"/>
                        <a:pt x="58" y="102"/>
                        <a:pt x="61" y="101"/>
                      </a:cubicBezTo>
                      <a:cubicBezTo>
                        <a:pt x="141" y="80"/>
                        <a:pt x="221" y="71"/>
                        <a:pt x="301" y="71"/>
                      </a:cubicBezTo>
                      <a:cubicBezTo>
                        <a:pt x="326" y="71"/>
                        <a:pt x="350" y="72"/>
                        <a:pt x="375" y="73"/>
                      </a:cubicBezTo>
                      <a:cubicBezTo>
                        <a:pt x="417" y="73"/>
                        <a:pt x="417" y="17"/>
                        <a:pt x="375" y="3"/>
                      </a:cubicBezTo>
                      <a:cubicBezTo>
                        <a:pt x="347" y="2"/>
                        <a:pt x="319" y="1"/>
                        <a:pt x="292" y="1"/>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37"/>
                <p:cNvSpPr/>
                <p:nvPr/>
              </p:nvSpPr>
              <p:spPr>
                <a:xfrm>
                  <a:off x="1799143" y="2221779"/>
                  <a:ext cx="137516" cy="91862"/>
                </a:xfrm>
                <a:custGeom>
                  <a:rect b="b" l="l" r="r" t="t"/>
                  <a:pathLst>
                    <a:path extrusionOk="0" h="1326" w="1985">
                      <a:moveTo>
                        <a:pt x="255" y="0"/>
                      </a:moveTo>
                      <a:cubicBezTo>
                        <a:pt x="172" y="0"/>
                        <a:pt x="122" y="104"/>
                        <a:pt x="133" y="184"/>
                      </a:cubicBezTo>
                      <a:cubicBezTo>
                        <a:pt x="154" y="317"/>
                        <a:pt x="1" y="568"/>
                        <a:pt x="1" y="568"/>
                      </a:cubicBezTo>
                      <a:cubicBezTo>
                        <a:pt x="1" y="568"/>
                        <a:pt x="329" y="1169"/>
                        <a:pt x="1013" y="1302"/>
                      </a:cubicBezTo>
                      <a:cubicBezTo>
                        <a:pt x="1098" y="1318"/>
                        <a:pt x="1175" y="1326"/>
                        <a:pt x="1247" y="1326"/>
                      </a:cubicBezTo>
                      <a:cubicBezTo>
                        <a:pt x="1751" y="1326"/>
                        <a:pt x="1950" y="967"/>
                        <a:pt x="1950" y="967"/>
                      </a:cubicBezTo>
                      <a:cubicBezTo>
                        <a:pt x="1873" y="841"/>
                        <a:pt x="1901" y="540"/>
                        <a:pt x="1901" y="540"/>
                      </a:cubicBezTo>
                      <a:cubicBezTo>
                        <a:pt x="1984" y="464"/>
                        <a:pt x="1922" y="303"/>
                        <a:pt x="1922" y="303"/>
                      </a:cubicBezTo>
                      <a:lnTo>
                        <a:pt x="1922" y="303"/>
                      </a:lnTo>
                      <a:cubicBezTo>
                        <a:pt x="1807" y="344"/>
                        <a:pt x="1681" y="361"/>
                        <a:pt x="1553" y="361"/>
                      </a:cubicBezTo>
                      <a:cubicBezTo>
                        <a:pt x="1048" y="361"/>
                        <a:pt x="493" y="100"/>
                        <a:pt x="315" y="17"/>
                      </a:cubicBezTo>
                      <a:cubicBezTo>
                        <a:pt x="294" y="5"/>
                        <a:pt x="274" y="0"/>
                        <a:pt x="255" y="0"/>
                      </a:cubicBezTo>
                      <a:close/>
                    </a:path>
                  </a:pathLst>
                </a:custGeom>
                <a:solidFill>
                  <a:srgbClr val="742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03" name="Google Shape;2203;p37"/>
            <p:cNvSpPr/>
            <p:nvPr/>
          </p:nvSpPr>
          <p:spPr>
            <a:xfrm>
              <a:off x="1678292" y="2124349"/>
              <a:ext cx="50573" cy="88121"/>
            </a:xfrm>
            <a:custGeom>
              <a:rect b="b" l="l" r="r" t="t"/>
              <a:pathLst>
                <a:path extrusionOk="0" h="1272" w="730">
                  <a:moveTo>
                    <a:pt x="730" y="1"/>
                  </a:moveTo>
                  <a:cubicBezTo>
                    <a:pt x="730" y="1"/>
                    <a:pt x="262" y="315"/>
                    <a:pt x="129" y="608"/>
                  </a:cubicBezTo>
                  <a:cubicBezTo>
                    <a:pt x="0" y="893"/>
                    <a:pt x="49" y="1224"/>
                    <a:pt x="141" y="1224"/>
                  </a:cubicBezTo>
                  <a:cubicBezTo>
                    <a:pt x="144" y="1224"/>
                    <a:pt x="147" y="1224"/>
                    <a:pt x="150" y="1223"/>
                  </a:cubicBezTo>
                  <a:cubicBezTo>
                    <a:pt x="162" y="1220"/>
                    <a:pt x="175" y="1219"/>
                    <a:pt x="190" y="1219"/>
                  </a:cubicBezTo>
                  <a:cubicBezTo>
                    <a:pt x="287" y="1219"/>
                    <a:pt x="429" y="1272"/>
                    <a:pt x="429" y="1272"/>
                  </a:cubicBezTo>
                  <a:cubicBezTo>
                    <a:pt x="359" y="706"/>
                    <a:pt x="639" y="392"/>
                    <a:pt x="639" y="392"/>
                  </a:cubicBezTo>
                  <a:cubicBezTo>
                    <a:pt x="730" y="308"/>
                    <a:pt x="730" y="1"/>
                    <a:pt x="730"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37"/>
            <p:cNvSpPr/>
            <p:nvPr/>
          </p:nvSpPr>
          <p:spPr>
            <a:xfrm>
              <a:off x="1781513" y="2200970"/>
              <a:ext cx="46901" cy="19398"/>
            </a:xfrm>
            <a:custGeom>
              <a:rect b="b" l="l" r="r" t="t"/>
              <a:pathLst>
                <a:path extrusionOk="0" h="280" w="677">
                  <a:moveTo>
                    <a:pt x="297" y="1"/>
                  </a:moveTo>
                  <a:cubicBezTo>
                    <a:pt x="125" y="1"/>
                    <a:pt x="1" y="75"/>
                    <a:pt x="1" y="75"/>
                  </a:cubicBezTo>
                  <a:cubicBezTo>
                    <a:pt x="1" y="75"/>
                    <a:pt x="315" y="110"/>
                    <a:pt x="448" y="194"/>
                  </a:cubicBezTo>
                  <a:cubicBezTo>
                    <a:pt x="476" y="222"/>
                    <a:pt x="490" y="243"/>
                    <a:pt x="518" y="257"/>
                  </a:cubicBezTo>
                  <a:cubicBezTo>
                    <a:pt x="536" y="273"/>
                    <a:pt x="556" y="280"/>
                    <a:pt x="574" y="280"/>
                  </a:cubicBezTo>
                  <a:cubicBezTo>
                    <a:pt x="629" y="280"/>
                    <a:pt x="677" y="221"/>
                    <a:pt x="651" y="159"/>
                  </a:cubicBezTo>
                  <a:cubicBezTo>
                    <a:pt x="630" y="117"/>
                    <a:pt x="588" y="75"/>
                    <a:pt x="525" y="47"/>
                  </a:cubicBezTo>
                  <a:cubicBezTo>
                    <a:pt x="444" y="13"/>
                    <a:pt x="367" y="1"/>
                    <a:pt x="297"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37"/>
            <p:cNvSpPr/>
            <p:nvPr/>
          </p:nvSpPr>
          <p:spPr>
            <a:xfrm>
              <a:off x="1840606" y="2214341"/>
              <a:ext cx="40181" cy="16072"/>
            </a:xfrm>
            <a:custGeom>
              <a:rect b="b" l="l" r="r" t="t"/>
              <a:pathLst>
                <a:path extrusionOk="0" h="232" w="580">
                  <a:moveTo>
                    <a:pt x="224" y="1"/>
                  </a:moveTo>
                  <a:cubicBezTo>
                    <a:pt x="154" y="1"/>
                    <a:pt x="98" y="22"/>
                    <a:pt x="63" y="50"/>
                  </a:cubicBezTo>
                  <a:cubicBezTo>
                    <a:pt x="1" y="93"/>
                    <a:pt x="38" y="187"/>
                    <a:pt x="107" y="187"/>
                  </a:cubicBezTo>
                  <a:cubicBezTo>
                    <a:pt x="115" y="187"/>
                    <a:pt x="124" y="186"/>
                    <a:pt x="133" y="182"/>
                  </a:cubicBezTo>
                  <a:cubicBezTo>
                    <a:pt x="161" y="175"/>
                    <a:pt x="189" y="175"/>
                    <a:pt x="224" y="175"/>
                  </a:cubicBezTo>
                  <a:cubicBezTo>
                    <a:pt x="238" y="174"/>
                    <a:pt x="252" y="174"/>
                    <a:pt x="267" y="174"/>
                  </a:cubicBezTo>
                  <a:cubicBezTo>
                    <a:pt x="413" y="174"/>
                    <a:pt x="580" y="231"/>
                    <a:pt x="580" y="231"/>
                  </a:cubicBezTo>
                  <a:cubicBezTo>
                    <a:pt x="580" y="231"/>
                    <a:pt x="531" y="22"/>
                    <a:pt x="224"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9" name="Shape 2209"/>
        <p:cNvGrpSpPr/>
        <p:nvPr/>
      </p:nvGrpSpPr>
      <p:grpSpPr>
        <a:xfrm>
          <a:off x="0" y="0"/>
          <a:ext cx="0" cy="0"/>
          <a:chOff x="0" y="0"/>
          <a:chExt cx="0" cy="0"/>
        </a:xfrm>
      </p:grpSpPr>
      <p:sp>
        <p:nvSpPr>
          <p:cNvPr id="2210" name="Google Shape;2210;p38"/>
          <p:cNvSpPr/>
          <p:nvPr/>
        </p:nvSpPr>
        <p:spPr>
          <a:xfrm>
            <a:off x="1511175" y="-1"/>
            <a:ext cx="1015500" cy="1000800"/>
          </a:xfrm>
          <a:prstGeom prst="ellipse">
            <a:avLst/>
          </a:prstGeom>
          <a:solidFill>
            <a:schemeClr val="lt2"/>
          </a:solidFill>
          <a:ln cap="flat" cmpd="sng" w="381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2600">
              <a:solidFill>
                <a:schemeClr val="accent4"/>
              </a:solidFill>
              <a:latin typeface="Viga"/>
              <a:ea typeface="Viga"/>
              <a:cs typeface="Viga"/>
              <a:sym typeface="Viga"/>
            </a:endParaRPr>
          </a:p>
        </p:txBody>
      </p:sp>
      <p:sp>
        <p:nvSpPr>
          <p:cNvPr id="2211" name="Google Shape;2211;p38"/>
          <p:cNvSpPr txBox="1"/>
          <p:nvPr>
            <p:ph idx="4294967295" type="title"/>
          </p:nvPr>
        </p:nvSpPr>
        <p:spPr>
          <a:xfrm>
            <a:off x="1558800" y="47615"/>
            <a:ext cx="1050300" cy="7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500"/>
              <a:t>04</a:t>
            </a:r>
            <a:endParaRPr sz="4500"/>
          </a:p>
        </p:txBody>
      </p:sp>
      <p:sp>
        <p:nvSpPr>
          <p:cNvPr id="2212" name="Google Shape;2212;p38"/>
          <p:cNvSpPr txBox="1"/>
          <p:nvPr>
            <p:ph idx="6" type="title"/>
          </p:nvPr>
        </p:nvSpPr>
        <p:spPr>
          <a:xfrm>
            <a:off x="2931625" y="263500"/>
            <a:ext cx="6143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Story Board</a:t>
            </a:r>
            <a:endParaRPr>
              <a:solidFill>
                <a:schemeClr val="dk2"/>
              </a:solidFill>
            </a:endParaRPr>
          </a:p>
        </p:txBody>
      </p:sp>
      <p:pic>
        <p:nvPicPr>
          <p:cNvPr id="2213" name="Google Shape;2213;p38"/>
          <p:cNvPicPr preferRelativeResize="0"/>
          <p:nvPr/>
        </p:nvPicPr>
        <p:blipFill>
          <a:blip r:embed="rId3">
            <a:alphaModFix/>
          </a:blip>
          <a:stretch>
            <a:fillRect/>
          </a:stretch>
        </p:blipFill>
        <p:spPr>
          <a:xfrm>
            <a:off x="1393025" y="1170475"/>
            <a:ext cx="4838526" cy="3832824"/>
          </a:xfrm>
          <a:prstGeom prst="rect">
            <a:avLst/>
          </a:prstGeom>
          <a:noFill/>
          <a:ln>
            <a:noFill/>
          </a:ln>
        </p:spPr>
      </p:pic>
      <p:sp>
        <p:nvSpPr>
          <p:cNvPr id="2214" name="Google Shape;2214;p38"/>
          <p:cNvSpPr txBox="1"/>
          <p:nvPr/>
        </p:nvSpPr>
        <p:spPr>
          <a:xfrm>
            <a:off x="6371675" y="3379525"/>
            <a:ext cx="2316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Archivo"/>
                <a:ea typeface="Archivo"/>
                <a:cs typeface="Archivo"/>
                <a:sym typeface="Archivo"/>
              </a:rPr>
              <a:t>Một ngày nọ, An lại một nhà hàng để ăn</a:t>
            </a:r>
            <a:endParaRPr b="1" sz="2000">
              <a:latin typeface="Archivo"/>
              <a:ea typeface="Archivo"/>
              <a:cs typeface="Archivo"/>
              <a:sym typeface="Archiv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8" name="Shape 2218"/>
        <p:cNvGrpSpPr/>
        <p:nvPr/>
      </p:nvGrpSpPr>
      <p:grpSpPr>
        <a:xfrm>
          <a:off x="0" y="0"/>
          <a:ext cx="0" cy="0"/>
          <a:chOff x="0" y="0"/>
          <a:chExt cx="0" cy="0"/>
        </a:xfrm>
      </p:grpSpPr>
      <p:sp>
        <p:nvSpPr>
          <p:cNvPr id="2219" name="Google Shape;2219;p39"/>
          <p:cNvSpPr/>
          <p:nvPr/>
        </p:nvSpPr>
        <p:spPr>
          <a:xfrm>
            <a:off x="1511175" y="-1"/>
            <a:ext cx="1015500" cy="1000800"/>
          </a:xfrm>
          <a:prstGeom prst="ellipse">
            <a:avLst/>
          </a:prstGeom>
          <a:solidFill>
            <a:schemeClr val="lt2"/>
          </a:solidFill>
          <a:ln cap="flat" cmpd="sng" w="381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2600">
              <a:solidFill>
                <a:schemeClr val="accent4"/>
              </a:solidFill>
              <a:latin typeface="Viga"/>
              <a:ea typeface="Viga"/>
              <a:cs typeface="Viga"/>
              <a:sym typeface="Viga"/>
            </a:endParaRPr>
          </a:p>
        </p:txBody>
      </p:sp>
      <p:sp>
        <p:nvSpPr>
          <p:cNvPr id="2220" name="Google Shape;2220;p39"/>
          <p:cNvSpPr txBox="1"/>
          <p:nvPr>
            <p:ph idx="4294967295" type="title"/>
          </p:nvPr>
        </p:nvSpPr>
        <p:spPr>
          <a:xfrm>
            <a:off x="1558800" y="47615"/>
            <a:ext cx="1050300" cy="7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500"/>
              <a:t>04</a:t>
            </a:r>
            <a:endParaRPr sz="4500"/>
          </a:p>
        </p:txBody>
      </p:sp>
      <p:sp>
        <p:nvSpPr>
          <p:cNvPr id="2221" name="Google Shape;2221;p39"/>
          <p:cNvSpPr txBox="1"/>
          <p:nvPr>
            <p:ph idx="6" type="title"/>
          </p:nvPr>
        </p:nvSpPr>
        <p:spPr>
          <a:xfrm>
            <a:off x="2931625" y="263500"/>
            <a:ext cx="6143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Story Board</a:t>
            </a:r>
            <a:endParaRPr>
              <a:solidFill>
                <a:schemeClr val="dk2"/>
              </a:solidFill>
            </a:endParaRPr>
          </a:p>
        </p:txBody>
      </p:sp>
      <p:pic>
        <p:nvPicPr>
          <p:cNvPr id="2222" name="Google Shape;2222;p39"/>
          <p:cNvPicPr preferRelativeResize="0"/>
          <p:nvPr/>
        </p:nvPicPr>
        <p:blipFill>
          <a:blip r:embed="rId3">
            <a:alphaModFix/>
          </a:blip>
          <a:stretch>
            <a:fillRect/>
          </a:stretch>
        </p:blipFill>
        <p:spPr>
          <a:xfrm>
            <a:off x="1714500" y="1104525"/>
            <a:ext cx="4863249" cy="3886575"/>
          </a:xfrm>
          <a:prstGeom prst="rect">
            <a:avLst/>
          </a:prstGeom>
          <a:noFill/>
          <a:ln>
            <a:noFill/>
          </a:ln>
        </p:spPr>
      </p:pic>
      <p:sp>
        <p:nvSpPr>
          <p:cNvPr id="2223" name="Google Shape;2223;p39"/>
          <p:cNvSpPr txBox="1"/>
          <p:nvPr/>
        </p:nvSpPr>
        <p:spPr>
          <a:xfrm>
            <a:off x="6693175" y="2439875"/>
            <a:ext cx="23163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Archivo"/>
                <a:ea typeface="Archivo"/>
                <a:cs typeface="Archivo"/>
                <a:sym typeface="Archivo"/>
              </a:rPr>
              <a:t>An Suy nghĩ nên gọi món gì. Do thấy cô phục vụ đợi hơi lâu nên không có thời gian xem xét kỹ nên gọi đại</a:t>
            </a:r>
            <a:endParaRPr b="1" sz="2000">
              <a:latin typeface="Archivo"/>
              <a:ea typeface="Archivo"/>
              <a:cs typeface="Archivo"/>
              <a:sym typeface="Archiv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7" name="Shape 2227"/>
        <p:cNvGrpSpPr/>
        <p:nvPr/>
      </p:nvGrpSpPr>
      <p:grpSpPr>
        <a:xfrm>
          <a:off x="0" y="0"/>
          <a:ext cx="0" cy="0"/>
          <a:chOff x="0" y="0"/>
          <a:chExt cx="0" cy="0"/>
        </a:xfrm>
      </p:grpSpPr>
      <p:sp>
        <p:nvSpPr>
          <p:cNvPr id="2228" name="Google Shape;2228;p40"/>
          <p:cNvSpPr/>
          <p:nvPr/>
        </p:nvSpPr>
        <p:spPr>
          <a:xfrm>
            <a:off x="1511175" y="-1"/>
            <a:ext cx="1015500" cy="1000800"/>
          </a:xfrm>
          <a:prstGeom prst="ellipse">
            <a:avLst/>
          </a:prstGeom>
          <a:solidFill>
            <a:schemeClr val="lt2"/>
          </a:solidFill>
          <a:ln cap="flat" cmpd="sng" w="381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2600">
              <a:solidFill>
                <a:schemeClr val="accent4"/>
              </a:solidFill>
              <a:latin typeface="Viga"/>
              <a:ea typeface="Viga"/>
              <a:cs typeface="Viga"/>
              <a:sym typeface="Viga"/>
            </a:endParaRPr>
          </a:p>
        </p:txBody>
      </p:sp>
      <p:sp>
        <p:nvSpPr>
          <p:cNvPr id="2229" name="Google Shape;2229;p40"/>
          <p:cNvSpPr txBox="1"/>
          <p:nvPr>
            <p:ph idx="4294967295" type="title"/>
          </p:nvPr>
        </p:nvSpPr>
        <p:spPr>
          <a:xfrm>
            <a:off x="1558800" y="47615"/>
            <a:ext cx="1050300" cy="7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500"/>
              <a:t>04</a:t>
            </a:r>
            <a:endParaRPr sz="4500"/>
          </a:p>
        </p:txBody>
      </p:sp>
      <p:sp>
        <p:nvSpPr>
          <p:cNvPr id="2230" name="Google Shape;2230;p40"/>
          <p:cNvSpPr txBox="1"/>
          <p:nvPr>
            <p:ph idx="6" type="title"/>
          </p:nvPr>
        </p:nvSpPr>
        <p:spPr>
          <a:xfrm>
            <a:off x="2931625" y="263500"/>
            <a:ext cx="6143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Story Board</a:t>
            </a:r>
            <a:endParaRPr>
              <a:solidFill>
                <a:schemeClr val="dk2"/>
              </a:solidFill>
            </a:endParaRPr>
          </a:p>
        </p:txBody>
      </p:sp>
      <p:pic>
        <p:nvPicPr>
          <p:cNvPr id="2231" name="Google Shape;2231;p40"/>
          <p:cNvPicPr preferRelativeResize="0"/>
          <p:nvPr/>
        </p:nvPicPr>
        <p:blipFill>
          <a:blip r:embed="rId3">
            <a:alphaModFix/>
          </a:blip>
          <a:stretch>
            <a:fillRect/>
          </a:stretch>
        </p:blipFill>
        <p:spPr>
          <a:xfrm>
            <a:off x="1558800" y="1104525"/>
            <a:ext cx="4752750" cy="3911301"/>
          </a:xfrm>
          <a:prstGeom prst="rect">
            <a:avLst/>
          </a:prstGeom>
          <a:noFill/>
          <a:ln>
            <a:noFill/>
          </a:ln>
        </p:spPr>
      </p:pic>
      <p:sp>
        <p:nvSpPr>
          <p:cNvPr id="2232" name="Google Shape;2232;p40"/>
          <p:cNvSpPr txBox="1"/>
          <p:nvPr/>
        </p:nvSpPr>
        <p:spPr>
          <a:xfrm>
            <a:off x="6379925" y="2893200"/>
            <a:ext cx="23163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Archivo"/>
                <a:ea typeface="Archivo"/>
                <a:cs typeface="Archivo"/>
                <a:sym typeface="Archivo"/>
              </a:rPr>
              <a:t>Do đợi một thời gian nên An không biết món mình đã làm chưa</a:t>
            </a:r>
            <a:endParaRPr b="1" sz="2000">
              <a:latin typeface="Archivo"/>
              <a:ea typeface="Archivo"/>
              <a:cs typeface="Archivo"/>
              <a:sym typeface="Archiv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6" name="Shape 2236"/>
        <p:cNvGrpSpPr/>
        <p:nvPr/>
      </p:nvGrpSpPr>
      <p:grpSpPr>
        <a:xfrm>
          <a:off x="0" y="0"/>
          <a:ext cx="0" cy="0"/>
          <a:chOff x="0" y="0"/>
          <a:chExt cx="0" cy="0"/>
        </a:xfrm>
      </p:grpSpPr>
      <p:sp>
        <p:nvSpPr>
          <p:cNvPr id="2237" name="Google Shape;2237;p41"/>
          <p:cNvSpPr/>
          <p:nvPr/>
        </p:nvSpPr>
        <p:spPr>
          <a:xfrm>
            <a:off x="1511175" y="-1"/>
            <a:ext cx="1015500" cy="1000800"/>
          </a:xfrm>
          <a:prstGeom prst="ellipse">
            <a:avLst/>
          </a:prstGeom>
          <a:solidFill>
            <a:schemeClr val="lt2"/>
          </a:solidFill>
          <a:ln cap="flat" cmpd="sng" w="381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2600">
              <a:solidFill>
                <a:schemeClr val="accent4"/>
              </a:solidFill>
              <a:latin typeface="Viga"/>
              <a:ea typeface="Viga"/>
              <a:cs typeface="Viga"/>
              <a:sym typeface="Viga"/>
            </a:endParaRPr>
          </a:p>
        </p:txBody>
      </p:sp>
      <p:sp>
        <p:nvSpPr>
          <p:cNvPr id="2238" name="Google Shape;2238;p41"/>
          <p:cNvSpPr txBox="1"/>
          <p:nvPr>
            <p:ph idx="4294967295" type="title"/>
          </p:nvPr>
        </p:nvSpPr>
        <p:spPr>
          <a:xfrm>
            <a:off x="1558800" y="47615"/>
            <a:ext cx="1050300" cy="7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500"/>
              <a:t>04</a:t>
            </a:r>
            <a:endParaRPr sz="4500"/>
          </a:p>
        </p:txBody>
      </p:sp>
      <p:sp>
        <p:nvSpPr>
          <p:cNvPr id="2239" name="Google Shape;2239;p41"/>
          <p:cNvSpPr txBox="1"/>
          <p:nvPr>
            <p:ph idx="6" type="title"/>
          </p:nvPr>
        </p:nvSpPr>
        <p:spPr>
          <a:xfrm>
            <a:off x="2931625" y="263500"/>
            <a:ext cx="6143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Story Board</a:t>
            </a:r>
            <a:endParaRPr>
              <a:solidFill>
                <a:schemeClr val="dk2"/>
              </a:solidFill>
            </a:endParaRPr>
          </a:p>
        </p:txBody>
      </p:sp>
      <p:pic>
        <p:nvPicPr>
          <p:cNvPr id="2240" name="Google Shape;2240;p41"/>
          <p:cNvPicPr preferRelativeResize="0"/>
          <p:nvPr/>
        </p:nvPicPr>
        <p:blipFill>
          <a:blip r:embed="rId3">
            <a:alphaModFix/>
          </a:blip>
          <a:stretch>
            <a:fillRect/>
          </a:stretch>
        </p:blipFill>
        <p:spPr>
          <a:xfrm>
            <a:off x="1511175" y="1162225"/>
            <a:ext cx="4909374" cy="3828876"/>
          </a:xfrm>
          <a:prstGeom prst="rect">
            <a:avLst/>
          </a:prstGeom>
          <a:noFill/>
          <a:ln>
            <a:noFill/>
          </a:ln>
        </p:spPr>
      </p:pic>
      <p:sp>
        <p:nvSpPr>
          <p:cNvPr id="2241" name="Google Shape;2241;p41"/>
          <p:cNvSpPr txBox="1"/>
          <p:nvPr/>
        </p:nvSpPr>
        <p:spPr>
          <a:xfrm>
            <a:off x="6379925" y="3189950"/>
            <a:ext cx="2316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Archivo"/>
                <a:ea typeface="Archivo"/>
                <a:cs typeface="Archivo"/>
                <a:sym typeface="Archivo"/>
              </a:rPr>
              <a:t>An bèn hỏi cô phục vụ</a:t>
            </a:r>
            <a:endParaRPr b="1" sz="2000">
              <a:latin typeface="Archivo"/>
              <a:ea typeface="Archivo"/>
              <a:cs typeface="Archivo"/>
              <a:sym typeface="Archiv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5" name="Shape 2245"/>
        <p:cNvGrpSpPr/>
        <p:nvPr/>
      </p:nvGrpSpPr>
      <p:grpSpPr>
        <a:xfrm>
          <a:off x="0" y="0"/>
          <a:ext cx="0" cy="0"/>
          <a:chOff x="0" y="0"/>
          <a:chExt cx="0" cy="0"/>
        </a:xfrm>
      </p:grpSpPr>
      <p:sp>
        <p:nvSpPr>
          <p:cNvPr id="2246" name="Google Shape;2246;p42"/>
          <p:cNvSpPr/>
          <p:nvPr/>
        </p:nvSpPr>
        <p:spPr>
          <a:xfrm>
            <a:off x="1511175" y="-1"/>
            <a:ext cx="1015500" cy="1000800"/>
          </a:xfrm>
          <a:prstGeom prst="ellipse">
            <a:avLst/>
          </a:prstGeom>
          <a:solidFill>
            <a:schemeClr val="lt2"/>
          </a:solidFill>
          <a:ln cap="flat" cmpd="sng" w="381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2600">
              <a:solidFill>
                <a:schemeClr val="accent4"/>
              </a:solidFill>
              <a:latin typeface="Viga"/>
              <a:ea typeface="Viga"/>
              <a:cs typeface="Viga"/>
              <a:sym typeface="Viga"/>
            </a:endParaRPr>
          </a:p>
        </p:txBody>
      </p:sp>
      <p:sp>
        <p:nvSpPr>
          <p:cNvPr id="2247" name="Google Shape;2247;p42"/>
          <p:cNvSpPr txBox="1"/>
          <p:nvPr>
            <p:ph idx="4294967295" type="title"/>
          </p:nvPr>
        </p:nvSpPr>
        <p:spPr>
          <a:xfrm>
            <a:off x="1558800" y="47615"/>
            <a:ext cx="1050300" cy="7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500"/>
              <a:t>04</a:t>
            </a:r>
            <a:endParaRPr sz="4500"/>
          </a:p>
        </p:txBody>
      </p:sp>
      <p:sp>
        <p:nvSpPr>
          <p:cNvPr id="2248" name="Google Shape;2248;p42"/>
          <p:cNvSpPr txBox="1"/>
          <p:nvPr>
            <p:ph idx="6" type="title"/>
          </p:nvPr>
        </p:nvSpPr>
        <p:spPr>
          <a:xfrm>
            <a:off x="2931625" y="263500"/>
            <a:ext cx="6143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Story Board</a:t>
            </a:r>
            <a:endParaRPr>
              <a:solidFill>
                <a:schemeClr val="dk2"/>
              </a:solidFill>
            </a:endParaRPr>
          </a:p>
        </p:txBody>
      </p:sp>
      <p:pic>
        <p:nvPicPr>
          <p:cNvPr id="2249" name="Google Shape;2249;p42"/>
          <p:cNvPicPr preferRelativeResize="0"/>
          <p:nvPr/>
        </p:nvPicPr>
        <p:blipFill>
          <a:blip r:embed="rId3">
            <a:alphaModFix/>
          </a:blip>
          <a:stretch>
            <a:fillRect/>
          </a:stretch>
        </p:blipFill>
        <p:spPr>
          <a:xfrm>
            <a:off x="1393025" y="1088050"/>
            <a:ext cx="4917624" cy="3903051"/>
          </a:xfrm>
          <a:prstGeom prst="rect">
            <a:avLst/>
          </a:prstGeom>
          <a:noFill/>
          <a:ln>
            <a:noFill/>
          </a:ln>
        </p:spPr>
      </p:pic>
      <p:sp>
        <p:nvSpPr>
          <p:cNvPr id="2250" name="Google Shape;2250;p42"/>
          <p:cNvSpPr txBox="1"/>
          <p:nvPr/>
        </p:nvSpPr>
        <p:spPr>
          <a:xfrm>
            <a:off x="6379925" y="3189950"/>
            <a:ext cx="23163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Archivo"/>
                <a:ea typeface="Archivo"/>
                <a:cs typeface="Archivo"/>
                <a:sym typeface="Archivo"/>
              </a:rPr>
              <a:t>An thanh toán tiền mặt cho cô . Mặc dù An cũng muốn thanh toán điện tử</a:t>
            </a:r>
            <a:endParaRPr b="1" sz="2000">
              <a:latin typeface="Archivo"/>
              <a:ea typeface="Archivo"/>
              <a:cs typeface="Archivo"/>
              <a:sym typeface="Archiv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4" name="Shape 2254"/>
        <p:cNvGrpSpPr/>
        <p:nvPr/>
      </p:nvGrpSpPr>
      <p:grpSpPr>
        <a:xfrm>
          <a:off x="0" y="0"/>
          <a:ext cx="0" cy="0"/>
          <a:chOff x="0" y="0"/>
          <a:chExt cx="0" cy="0"/>
        </a:xfrm>
      </p:grpSpPr>
      <p:sp>
        <p:nvSpPr>
          <p:cNvPr id="2255" name="Google Shape;2255;p43"/>
          <p:cNvSpPr/>
          <p:nvPr/>
        </p:nvSpPr>
        <p:spPr>
          <a:xfrm>
            <a:off x="1511175" y="-1"/>
            <a:ext cx="1015500" cy="1000800"/>
          </a:xfrm>
          <a:prstGeom prst="ellipse">
            <a:avLst/>
          </a:prstGeom>
          <a:solidFill>
            <a:schemeClr val="lt2"/>
          </a:solidFill>
          <a:ln cap="flat" cmpd="sng" w="381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2600">
              <a:solidFill>
                <a:schemeClr val="accent4"/>
              </a:solidFill>
              <a:latin typeface="Viga"/>
              <a:ea typeface="Viga"/>
              <a:cs typeface="Viga"/>
              <a:sym typeface="Viga"/>
            </a:endParaRPr>
          </a:p>
        </p:txBody>
      </p:sp>
      <p:sp>
        <p:nvSpPr>
          <p:cNvPr id="2256" name="Google Shape;2256;p43"/>
          <p:cNvSpPr txBox="1"/>
          <p:nvPr>
            <p:ph idx="4294967295" type="title"/>
          </p:nvPr>
        </p:nvSpPr>
        <p:spPr>
          <a:xfrm>
            <a:off x="1558800" y="47615"/>
            <a:ext cx="1050300" cy="7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500"/>
              <a:t>04</a:t>
            </a:r>
            <a:endParaRPr sz="4500"/>
          </a:p>
        </p:txBody>
      </p:sp>
      <p:sp>
        <p:nvSpPr>
          <p:cNvPr id="2257" name="Google Shape;2257;p43"/>
          <p:cNvSpPr txBox="1"/>
          <p:nvPr>
            <p:ph idx="6" type="title"/>
          </p:nvPr>
        </p:nvSpPr>
        <p:spPr>
          <a:xfrm>
            <a:off x="2931625" y="263500"/>
            <a:ext cx="6143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Story Board</a:t>
            </a:r>
            <a:endParaRPr>
              <a:solidFill>
                <a:schemeClr val="dk2"/>
              </a:solidFill>
            </a:endParaRPr>
          </a:p>
        </p:txBody>
      </p:sp>
      <p:pic>
        <p:nvPicPr>
          <p:cNvPr id="2258" name="Google Shape;2258;p43"/>
          <p:cNvPicPr preferRelativeResize="0"/>
          <p:nvPr/>
        </p:nvPicPr>
        <p:blipFill>
          <a:blip r:embed="rId3">
            <a:alphaModFix/>
          </a:blip>
          <a:stretch>
            <a:fillRect/>
          </a:stretch>
        </p:blipFill>
        <p:spPr>
          <a:xfrm>
            <a:off x="2398825" y="1000800"/>
            <a:ext cx="4450926" cy="40025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2" name="Shape 2262"/>
        <p:cNvGrpSpPr/>
        <p:nvPr/>
      </p:nvGrpSpPr>
      <p:grpSpPr>
        <a:xfrm>
          <a:off x="0" y="0"/>
          <a:ext cx="0" cy="0"/>
          <a:chOff x="0" y="0"/>
          <a:chExt cx="0" cy="0"/>
        </a:xfrm>
      </p:grpSpPr>
      <p:sp>
        <p:nvSpPr>
          <p:cNvPr id="2263" name="Google Shape;2263;p44"/>
          <p:cNvSpPr/>
          <p:nvPr/>
        </p:nvSpPr>
        <p:spPr>
          <a:xfrm>
            <a:off x="1511175" y="-1"/>
            <a:ext cx="1015500" cy="1000800"/>
          </a:xfrm>
          <a:prstGeom prst="ellipse">
            <a:avLst/>
          </a:prstGeom>
          <a:solidFill>
            <a:schemeClr val="lt2"/>
          </a:solidFill>
          <a:ln cap="flat" cmpd="sng" w="381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2600">
              <a:solidFill>
                <a:schemeClr val="accent4"/>
              </a:solidFill>
              <a:latin typeface="Viga"/>
              <a:ea typeface="Viga"/>
              <a:cs typeface="Viga"/>
              <a:sym typeface="Viga"/>
            </a:endParaRPr>
          </a:p>
        </p:txBody>
      </p:sp>
      <p:sp>
        <p:nvSpPr>
          <p:cNvPr id="2264" name="Google Shape;2264;p44"/>
          <p:cNvSpPr txBox="1"/>
          <p:nvPr>
            <p:ph idx="4294967295" type="title"/>
          </p:nvPr>
        </p:nvSpPr>
        <p:spPr>
          <a:xfrm>
            <a:off x="1558800" y="47615"/>
            <a:ext cx="1050300" cy="7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500"/>
              <a:t>04</a:t>
            </a:r>
            <a:endParaRPr sz="4500"/>
          </a:p>
        </p:txBody>
      </p:sp>
      <p:sp>
        <p:nvSpPr>
          <p:cNvPr id="2265" name="Google Shape;2265;p44"/>
          <p:cNvSpPr txBox="1"/>
          <p:nvPr>
            <p:ph idx="6" type="title"/>
          </p:nvPr>
        </p:nvSpPr>
        <p:spPr>
          <a:xfrm>
            <a:off x="2931625" y="263500"/>
            <a:ext cx="6143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Story Board</a:t>
            </a:r>
            <a:endParaRPr>
              <a:solidFill>
                <a:schemeClr val="dk2"/>
              </a:solidFill>
            </a:endParaRPr>
          </a:p>
        </p:txBody>
      </p:sp>
      <p:pic>
        <p:nvPicPr>
          <p:cNvPr id="2266" name="Google Shape;2266;p44"/>
          <p:cNvPicPr preferRelativeResize="0"/>
          <p:nvPr/>
        </p:nvPicPr>
        <p:blipFill>
          <a:blip r:embed="rId3">
            <a:alphaModFix/>
          </a:blip>
          <a:stretch>
            <a:fillRect/>
          </a:stretch>
        </p:blipFill>
        <p:spPr>
          <a:xfrm>
            <a:off x="1640325" y="1121025"/>
            <a:ext cx="5041251" cy="3870075"/>
          </a:xfrm>
          <a:prstGeom prst="rect">
            <a:avLst/>
          </a:prstGeom>
          <a:noFill/>
          <a:ln>
            <a:noFill/>
          </a:ln>
        </p:spPr>
      </p:pic>
      <p:sp>
        <p:nvSpPr>
          <p:cNvPr id="2267" name="Google Shape;2267;p44"/>
          <p:cNvSpPr txBox="1"/>
          <p:nvPr/>
        </p:nvSpPr>
        <p:spPr>
          <a:xfrm>
            <a:off x="6758425" y="2959150"/>
            <a:ext cx="2316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Archivo"/>
                <a:ea typeface="Archivo"/>
                <a:cs typeface="Archivo"/>
                <a:sym typeface="Archivo"/>
              </a:rPr>
              <a:t>An đi ăn ở một nhà hàng khác</a:t>
            </a:r>
            <a:endParaRPr b="1" sz="2000">
              <a:latin typeface="Archivo"/>
              <a:ea typeface="Archivo"/>
              <a:cs typeface="Archivo"/>
              <a:sym typeface="Archiv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1" name="Shape 2271"/>
        <p:cNvGrpSpPr/>
        <p:nvPr/>
      </p:nvGrpSpPr>
      <p:grpSpPr>
        <a:xfrm>
          <a:off x="0" y="0"/>
          <a:ext cx="0" cy="0"/>
          <a:chOff x="0" y="0"/>
          <a:chExt cx="0" cy="0"/>
        </a:xfrm>
      </p:grpSpPr>
      <p:sp>
        <p:nvSpPr>
          <p:cNvPr id="2272" name="Google Shape;2272;p45"/>
          <p:cNvSpPr/>
          <p:nvPr/>
        </p:nvSpPr>
        <p:spPr>
          <a:xfrm>
            <a:off x="1511175" y="-1"/>
            <a:ext cx="1015500" cy="1000800"/>
          </a:xfrm>
          <a:prstGeom prst="ellipse">
            <a:avLst/>
          </a:prstGeom>
          <a:solidFill>
            <a:schemeClr val="lt2"/>
          </a:solidFill>
          <a:ln cap="flat" cmpd="sng" w="381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2600">
              <a:solidFill>
                <a:schemeClr val="accent4"/>
              </a:solidFill>
              <a:latin typeface="Viga"/>
              <a:ea typeface="Viga"/>
              <a:cs typeface="Viga"/>
              <a:sym typeface="Viga"/>
            </a:endParaRPr>
          </a:p>
        </p:txBody>
      </p:sp>
      <p:sp>
        <p:nvSpPr>
          <p:cNvPr id="2273" name="Google Shape;2273;p45"/>
          <p:cNvSpPr txBox="1"/>
          <p:nvPr>
            <p:ph idx="4294967295" type="title"/>
          </p:nvPr>
        </p:nvSpPr>
        <p:spPr>
          <a:xfrm>
            <a:off x="1558800" y="47615"/>
            <a:ext cx="1050300" cy="7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500"/>
              <a:t>04</a:t>
            </a:r>
            <a:endParaRPr sz="4500"/>
          </a:p>
        </p:txBody>
      </p:sp>
      <p:sp>
        <p:nvSpPr>
          <p:cNvPr id="2274" name="Google Shape;2274;p45"/>
          <p:cNvSpPr txBox="1"/>
          <p:nvPr>
            <p:ph idx="6" type="title"/>
          </p:nvPr>
        </p:nvSpPr>
        <p:spPr>
          <a:xfrm>
            <a:off x="2931625" y="263500"/>
            <a:ext cx="6143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Story Board</a:t>
            </a:r>
            <a:endParaRPr>
              <a:solidFill>
                <a:schemeClr val="dk2"/>
              </a:solidFill>
            </a:endParaRPr>
          </a:p>
        </p:txBody>
      </p:sp>
      <p:pic>
        <p:nvPicPr>
          <p:cNvPr id="2275" name="Google Shape;2275;p45"/>
          <p:cNvPicPr preferRelativeResize="0"/>
          <p:nvPr/>
        </p:nvPicPr>
        <p:blipFill>
          <a:blip r:embed="rId3">
            <a:alphaModFix/>
          </a:blip>
          <a:stretch>
            <a:fillRect/>
          </a:stretch>
        </p:blipFill>
        <p:spPr>
          <a:xfrm>
            <a:off x="1887600" y="1154000"/>
            <a:ext cx="4793976" cy="3837099"/>
          </a:xfrm>
          <a:prstGeom prst="rect">
            <a:avLst/>
          </a:prstGeom>
          <a:noFill/>
          <a:ln>
            <a:noFill/>
          </a:ln>
        </p:spPr>
      </p:pic>
      <p:sp>
        <p:nvSpPr>
          <p:cNvPr id="2276" name="Google Shape;2276;p45"/>
          <p:cNvSpPr txBox="1"/>
          <p:nvPr/>
        </p:nvSpPr>
        <p:spPr>
          <a:xfrm>
            <a:off x="6758425" y="3198175"/>
            <a:ext cx="23163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Archivo"/>
                <a:ea typeface="Archivo"/>
                <a:cs typeface="Archivo"/>
                <a:sym typeface="Archivo"/>
              </a:rPr>
              <a:t>Một anh quản lý đưa cho An chiếc ipad để chọn món ăn</a:t>
            </a:r>
            <a:endParaRPr b="1" sz="2000">
              <a:latin typeface="Archivo"/>
              <a:ea typeface="Archivo"/>
              <a:cs typeface="Archivo"/>
              <a:sym typeface="Archiv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28"/>
          <p:cNvSpPr/>
          <p:nvPr/>
        </p:nvSpPr>
        <p:spPr>
          <a:xfrm>
            <a:off x="4875334" y="2601833"/>
            <a:ext cx="728700" cy="728700"/>
          </a:xfrm>
          <a:prstGeom prst="ellipse">
            <a:avLst/>
          </a:prstGeom>
          <a:solidFill>
            <a:schemeClr val="lt2"/>
          </a:solidFill>
          <a:ln cap="flat" cmpd="sng" w="381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600">
              <a:solidFill>
                <a:schemeClr val="accent4"/>
              </a:solidFill>
              <a:latin typeface="Viga"/>
              <a:ea typeface="Viga"/>
              <a:cs typeface="Viga"/>
              <a:sym typeface="Viga"/>
            </a:endParaRPr>
          </a:p>
        </p:txBody>
      </p:sp>
      <p:sp>
        <p:nvSpPr>
          <p:cNvPr id="546" name="Google Shape;546;p28"/>
          <p:cNvSpPr/>
          <p:nvPr/>
        </p:nvSpPr>
        <p:spPr>
          <a:xfrm>
            <a:off x="4875334" y="3674167"/>
            <a:ext cx="728700" cy="728700"/>
          </a:xfrm>
          <a:prstGeom prst="ellipse">
            <a:avLst/>
          </a:prstGeom>
          <a:solidFill>
            <a:schemeClr val="lt2"/>
          </a:solidFill>
          <a:ln cap="flat" cmpd="sng" w="381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600">
              <a:solidFill>
                <a:schemeClr val="accent4"/>
              </a:solidFill>
              <a:latin typeface="Viga"/>
              <a:ea typeface="Viga"/>
              <a:cs typeface="Viga"/>
              <a:sym typeface="Viga"/>
            </a:endParaRPr>
          </a:p>
        </p:txBody>
      </p:sp>
      <p:sp>
        <p:nvSpPr>
          <p:cNvPr id="547" name="Google Shape;547;p28"/>
          <p:cNvSpPr/>
          <p:nvPr/>
        </p:nvSpPr>
        <p:spPr>
          <a:xfrm>
            <a:off x="4875334" y="1542121"/>
            <a:ext cx="728700" cy="728700"/>
          </a:xfrm>
          <a:prstGeom prst="ellipse">
            <a:avLst/>
          </a:prstGeom>
          <a:solidFill>
            <a:schemeClr val="lt2"/>
          </a:solidFill>
          <a:ln cap="flat" cmpd="sng" w="381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600">
              <a:solidFill>
                <a:schemeClr val="accent4"/>
              </a:solidFill>
              <a:latin typeface="Viga"/>
              <a:ea typeface="Viga"/>
              <a:cs typeface="Viga"/>
              <a:sym typeface="Viga"/>
            </a:endParaRPr>
          </a:p>
        </p:txBody>
      </p:sp>
      <p:sp>
        <p:nvSpPr>
          <p:cNvPr id="548" name="Google Shape;548;p28"/>
          <p:cNvSpPr/>
          <p:nvPr/>
        </p:nvSpPr>
        <p:spPr>
          <a:xfrm>
            <a:off x="770384" y="2601833"/>
            <a:ext cx="728700" cy="728700"/>
          </a:xfrm>
          <a:prstGeom prst="ellipse">
            <a:avLst/>
          </a:prstGeom>
          <a:solidFill>
            <a:schemeClr val="lt2"/>
          </a:solidFill>
          <a:ln cap="flat" cmpd="sng" w="381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600">
              <a:solidFill>
                <a:schemeClr val="accent4"/>
              </a:solidFill>
              <a:latin typeface="Viga"/>
              <a:ea typeface="Viga"/>
              <a:cs typeface="Viga"/>
              <a:sym typeface="Viga"/>
            </a:endParaRPr>
          </a:p>
        </p:txBody>
      </p:sp>
      <p:sp>
        <p:nvSpPr>
          <p:cNvPr id="549" name="Google Shape;549;p28"/>
          <p:cNvSpPr/>
          <p:nvPr/>
        </p:nvSpPr>
        <p:spPr>
          <a:xfrm>
            <a:off x="770384" y="3674167"/>
            <a:ext cx="728700" cy="728700"/>
          </a:xfrm>
          <a:prstGeom prst="ellipse">
            <a:avLst/>
          </a:prstGeom>
          <a:solidFill>
            <a:schemeClr val="lt2"/>
          </a:solidFill>
          <a:ln cap="flat" cmpd="sng" w="381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600">
              <a:solidFill>
                <a:schemeClr val="accent4"/>
              </a:solidFill>
              <a:latin typeface="Viga"/>
              <a:ea typeface="Viga"/>
              <a:cs typeface="Viga"/>
              <a:sym typeface="Viga"/>
            </a:endParaRPr>
          </a:p>
        </p:txBody>
      </p:sp>
      <p:sp>
        <p:nvSpPr>
          <p:cNvPr id="550" name="Google Shape;550;p28"/>
          <p:cNvSpPr/>
          <p:nvPr/>
        </p:nvSpPr>
        <p:spPr>
          <a:xfrm>
            <a:off x="770384" y="1542121"/>
            <a:ext cx="728700" cy="728700"/>
          </a:xfrm>
          <a:prstGeom prst="ellipse">
            <a:avLst/>
          </a:prstGeom>
          <a:solidFill>
            <a:schemeClr val="lt2"/>
          </a:solidFill>
          <a:ln cap="flat" cmpd="sng" w="381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600">
              <a:solidFill>
                <a:schemeClr val="accent4"/>
              </a:solidFill>
              <a:latin typeface="Viga"/>
              <a:ea typeface="Viga"/>
              <a:cs typeface="Viga"/>
              <a:sym typeface="Viga"/>
            </a:endParaRPr>
          </a:p>
        </p:txBody>
      </p:sp>
      <p:sp>
        <p:nvSpPr>
          <p:cNvPr id="551" name="Google Shape;551;p28"/>
          <p:cNvSpPr txBox="1"/>
          <p:nvPr>
            <p:ph idx="8" type="title"/>
          </p:nvPr>
        </p:nvSpPr>
        <p:spPr>
          <a:xfrm>
            <a:off x="720000" y="445025"/>
            <a:ext cx="420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a:t>
            </a:r>
            <a:r>
              <a:rPr lang="en">
                <a:solidFill>
                  <a:schemeClr val="dk2"/>
                </a:solidFill>
              </a:rPr>
              <a:t> CONTENTS</a:t>
            </a:r>
            <a:endParaRPr>
              <a:solidFill>
                <a:schemeClr val="dk2"/>
              </a:solidFill>
            </a:endParaRPr>
          </a:p>
        </p:txBody>
      </p:sp>
      <p:sp>
        <p:nvSpPr>
          <p:cNvPr id="552" name="Google Shape;552;p28"/>
          <p:cNvSpPr txBox="1"/>
          <p:nvPr>
            <p:ph type="title"/>
          </p:nvPr>
        </p:nvSpPr>
        <p:spPr>
          <a:xfrm>
            <a:off x="1610775" y="1422425"/>
            <a:ext cx="32379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Persona</a:t>
            </a:r>
            <a:endParaRPr/>
          </a:p>
        </p:txBody>
      </p:sp>
      <p:sp>
        <p:nvSpPr>
          <p:cNvPr id="553" name="Google Shape;553;p28"/>
          <p:cNvSpPr txBox="1"/>
          <p:nvPr>
            <p:ph idx="2" type="title"/>
          </p:nvPr>
        </p:nvSpPr>
        <p:spPr>
          <a:xfrm>
            <a:off x="5736968" y="1422428"/>
            <a:ext cx="31041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Value Proposition</a:t>
            </a:r>
            <a:endParaRPr/>
          </a:p>
        </p:txBody>
      </p:sp>
      <p:sp>
        <p:nvSpPr>
          <p:cNvPr id="554" name="Google Shape;554;p28"/>
          <p:cNvSpPr txBox="1"/>
          <p:nvPr>
            <p:ph idx="4" type="title"/>
          </p:nvPr>
        </p:nvSpPr>
        <p:spPr>
          <a:xfrm>
            <a:off x="1610775" y="2494511"/>
            <a:ext cx="32379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Scenario</a:t>
            </a:r>
            <a:endParaRPr/>
          </a:p>
        </p:txBody>
      </p:sp>
      <p:sp>
        <p:nvSpPr>
          <p:cNvPr id="555" name="Google Shape;555;p28"/>
          <p:cNvSpPr txBox="1"/>
          <p:nvPr>
            <p:ph idx="6" type="title"/>
          </p:nvPr>
        </p:nvSpPr>
        <p:spPr>
          <a:xfrm>
            <a:off x="5736968" y="2494515"/>
            <a:ext cx="30825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Story Board</a:t>
            </a:r>
            <a:endParaRPr/>
          </a:p>
        </p:txBody>
      </p:sp>
      <p:sp>
        <p:nvSpPr>
          <p:cNvPr id="556" name="Google Shape;556;p28"/>
          <p:cNvSpPr txBox="1"/>
          <p:nvPr>
            <p:ph idx="9" type="title"/>
          </p:nvPr>
        </p:nvSpPr>
        <p:spPr>
          <a:xfrm>
            <a:off x="770384" y="1675528"/>
            <a:ext cx="728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57" name="Google Shape;557;p28"/>
          <p:cNvSpPr txBox="1"/>
          <p:nvPr>
            <p:ph idx="13" type="title"/>
          </p:nvPr>
        </p:nvSpPr>
        <p:spPr>
          <a:xfrm>
            <a:off x="770384" y="2729272"/>
            <a:ext cx="728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558" name="Google Shape;558;p28"/>
          <p:cNvSpPr txBox="1"/>
          <p:nvPr>
            <p:ph idx="14" type="title"/>
          </p:nvPr>
        </p:nvSpPr>
        <p:spPr>
          <a:xfrm>
            <a:off x="4936256" y="1693834"/>
            <a:ext cx="728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559" name="Google Shape;559;p28"/>
          <p:cNvSpPr txBox="1"/>
          <p:nvPr>
            <p:ph idx="15" type="title"/>
          </p:nvPr>
        </p:nvSpPr>
        <p:spPr>
          <a:xfrm>
            <a:off x="4936256" y="2736929"/>
            <a:ext cx="728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560" name="Google Shape;560;p28"/>
          <p:cNvSpPr txBox="1"/>
          <p:nvPr>
            <p:ph idx="16" type="title"/>
          </p:nvPr>
        </p:nvSpPr>
        <p:spPr>
          <a:xfrm>
            <a:off x="1610775" y="3566598"/>
            <a:ext cx="32379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Prototype</a:t>
            </a:r>
            <a:endParaRPr/>
          </a:p>
        </p:txBody>
      </p:sp>
      <p:sp>
        <p:nvSpPr>
          <p:cNvPr id="561" name="Google Shape;561;p28"/>
          <p:cNvSpPr txBox="1"/>
          <p:nvPr>
            <p:ph idx="18" type="title"/>
          </p:nvPr>
        </p:nvSpPr>
        <p:spPr>
          <a:xfrm>
            <a:off x="5736968" y="3566603"/>
            <a:ext cx="30825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Wireframe</a:t>
            </a:r>
            <a:endParaRPr/>
          </a:p>
        </p:txBody>
      </p:sp>
      <p:sp>
        <p:nvSpPr>
          <p:cNvPr id="562" name="Google Shape;562;p28"/>
          <p:cNvSpPr txBox="1"/>
          <p:nvPr>
            <p:ph idx="20" type="title"/>
          </p:nvPr>
        </p:nvSpPr>
        <p:spPr>
          <a:xfrm>
            <a:off x="770384" y="3821880"/>
            <a:ext cx="728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563" name="Google Shape;563;p28"/>
          <p:cNvSpPr txBox="1"/>
          <p:nvPr>
            <p:ph idx="21" type="title"/>
          </p:nvPr>
        </p:nvSpPr>
        <p:spPr>
          <a:xfrm>
            <a:off x="4936256" y="3829537"/>
            <a:ext cx="728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grpSp>
        <p:nvGrpSpPr>
          <p:cNvPr id="564" name="Google Shape;564;p28"/>
          <p:cNvGrpSpPr/>
          <p:nvPr/>
        </p:nvGrpSpPr>
        <p:grpSpPr>
          <a:xfrm>
            <a:off x="5416048" y="153697"/>
            <a:ext cx="2036754" cy="1057425"/>
            <a:chOff x="3762588" y="3277022"/>
            <a:chExt cx="2691627" cy="1397416"/>
          </a:xfrm>
        </p:grpSpPr>
        <p:sp>
          <p:nvSpPr>
            <p:cNvPr id="565" name="Google Shape;565;p28"/>
            <p:cNvSpPr/>
            <p:nvPr/>
          </p:nvSpPr>
          <p:spPr>
            <a:xfrm>
              <a:off x="3762588" y="3277022"/>
              <a:ext cx="2691627" cy="1397416"/>
            </a:xfrm>
            <a:custGeom>
              <a:rect b="b" l="l" r="r" t="t"/>
              <a:pathLst>
                <a:path extrusionOk="0" h="10989" w="21166">
                  <a:moveTo>
                    <a:pt x="6323" y="0"/>
                  </a:moveTo>
                  <a:cubicBezTo>
                    <a:pt x="5812" y="0"/>
                    <a:pt x="5724" y="849"/>
                    <a:pt x="5362" y="849"/>
                  </a:cubicBezTo>
                  <a:cubicBezTo>
                    <a:pt x="5330" y="849"/>
                    <a:pt x="5297" y="843"/>
                    <a:pt x="5260" y="828"/>
                  </a:cubicBezTo>
                  <a:cubicBezTo>
                    <a:pt x="4837" y="671"/>
                    <a:pt x="4539" y="604"/>
                    <a:pt x="4323" y="604"/>
                  </a:cubicBezTo>
                  <a:cubicBezTo>
                    <a:pt x="3670" y="604"/>
                    <a:pt x="3773" y="1215"/>
                    <a:pt x="3458" y="1751"/>
                  </a:cubicBezTo>
                  <a:cubicBezTo>
                    <a:pt x="3381" y="1882"/>
                    <a:pt x="3257" y="1928"/>
                    <a:pt x="3111" y="1928"/>
                  </a:cubicBezTo>
                  <a:cubicBezTo>
                    <a:pt x="2807" y="1928"/>
                    <a:pt x="2404" y="1732"/>
                    <a:pt x="2117" y="1709"/>
                  </a:cubicBezTo>
                  <a:cubicBezTo>
                    <a:pt x="2112" y="1709"/>
                    <a:pt x="2107" y="1708"/>
                    <a:pt x="2102" y="1708"/>
                  </a:cubicBezTo>
                  <a:cubicBezTo>
                    <a:pt x="1420" y="1708"/>
                    <a:pt x="1087" y="2641"/>
                    <a:pt x="1607" y="3092"/>
                  </a:cubicBezTo>
                  <a:cubicBezTo>
                    <a:pt x="1803" y="3280"/>
                    <a:pt x="1998" y="3630"/>
                    <a:pt x="1712" y="3706"/>
                  </a:cubicBezTo>
                  <a:cubicBezTo>
                    <a:pt x="0" y="4181"/>
                    <a:pt x="1293" y="5222"/>
                    <a:pt x="1453" y="5823"/>
                  </a:cubicBezTo>
                  <a:cubicBezTo>
                    <a:pt x="1614" y="6466"/>
                    <a:pt x="322" y="7234"/>
                    <a:pt x="1467" y="7737"/>
                  </a:cubicBezTo>
                  <a:cubicBezTo>
                    <a:pt x="2410" y="8198"/>
                    <a:pt x="1502" y="9288"/>
                    <a:pt x="2082" y="9867"/>
                  </a:cubicBezTo>
                  <a:cubicBezTo>
                    <a:pt x="2214" y="10011"/>
                    <a:pt x="2360" y="10061"/>
                    <a:pt x="2511" y="10061"/>
                  </a:cubicBezTo>
                  <a:cubicBezTo>
                    <a:pt x="2814" y="10061"/>
                    <a:pt x="3139" y="9860"/>
                    <a:pt x="3423" y="9818"/>
                  </a:cubicBezTo>
                  <a:cubicBezTo>
                    <a:pt x="3427" y="9818"/>
                    <a:pt x="3432" y="9818"/>
                    <a:pt x="3436" y="9818"/>
                  </a:cubicBezTo>
                  <a:cubicBezTo>
                    <a:pt x="4159" y="9818"/>
                    <a:pt x="4161" y="10985"/>
                    <a:pt x="4884" y="10985"/>
                  </a:cubicBezTo>
                  <a:cubicBezTo>
                    <a:pt x="4888" y="10985"/>
                    <a:pt x="4893" y="10985"/>
                    <a:pt x="4897" y="10985"/>
                  </a:cubicBezTo>
                  <a:cubicBezTo>
                    <a:pt x="4920" y="10988"/>
                    <a:pt x="4942" y="10989"/>
                    <a:pt x="4963" y="10989"/>
                  </a:cubicBezTo>
                  <a:cubicBezTo>
                    <a:pt x="5405" y="10989"/>
                    <a:pt x="5466" y="10455"/>
                    <a:pt x="5826" y="10335"/>
                  </a:cubicBezTo>
                  <a:cubicBezTo>
                    <a:pt x="5886" y="10317"/>
                    <a:pt x="5946" y="10309"/>
                    <a:pt x="6007" y="10309"/>
                  </a:cubicBezTo>
                  <a:cubicBezTo>
                    <a:pt x="6324" y="10309"/>
                    <a:pt x="6643" y="10525"/>
                    <a:pt x="6962" y="10525"/>
                  </a:cubicBezTo>
                  <a:cubicBezTo>
                    <a:pt x="7175" y="10525"/>
                    <a:pt x="7388" y="10430"/>
                    <a:pt x="7600" y="10112"/>
                  </a:cubicBezTo>
                  <a:cubicBezTo>
                    <a:pt x="7746" y="9894"/>
                    <a:pt x="7900" y="9820"/>
                    <a:pt x="8060" y="9820"/>
                  </a:cubicBezTo>
                  <a:cubicBezTo>
                    <a:pt x="8410" y="9820"/>
                    <a:pt x="8787" y="10176"/>
                    <a:pt x="9153" y="10176"/>
                  </a:cubicBezTo>
                  <a:cubicBezTo>
                    <a:pt x="9465" y="10176"/>
                    <a:pt x="9770" y="9918"/>
                    <a:pt x="10045" y="8966"/>
                  </a:cubicBezTo>
                  <a:cubicBezTo>
                    <a:pt x="10077" y="8838"/>
                    <a:pt x="10170" y="8730"/>
                    <a:pt x="10300" y="8730"/>
                  </a:cubicBezTo>
                  <a:cubicBezTo>
                    <a:pt x="10340" y="8730"/>
                    <a:pt x="10383" y="8741"/>
                    <a:pt x="10429" y="8764"/>
                  </a:cubicBezTo>
                  <a:cubicBezTo>
                    <a:pt x="10499" y="8861"/>
                    <a:pt x="10576" y="8945"/>
                    <a:pt x="10674" y="9029"/>
                  </a:cubicBezTo>
                  <a:cubicBezTo>
                    <a:pt x="10730" y="9099"/>
                    <a:pt x="10793" y="9155"/>
                    <a:pt x="10855" y="9218"/>
                  </a:cubicBezTo>
                  <a:cubicBezTo>
                    <a:pt x="10974" y="9323"/>
                    <a:pt x="11107" y="9413"/>
                    <a:pt x="11247" y="9483"/>
                  </a:cubicBezTo>
                  <a:cubicBezTo>
                    <a:pt x="11414" y="9567"/>
                    <a:pt x="11589" y="9630"/>
                    <a:pt x="11777" y="9665"/>
                  </a:cubicBezTo>
                  <a:cubicBezTo>
                    <a:pt x="11931" y="9700"/>
                    <a:pt x="12078" y="9714"/>
                    <a:pt x="12224" y="9735"/>
                  </a:cubicBezTo>
                  <a:cubicBezTo>
                    <a:pt x="12315" y="9742"/>
                    <a:pt x="12406" y="9749"/>
                    <a:pt x="12490" y="9749"/>
                  </a:cubicBezTo>
                  <a:cubicBezTo>
                    <a:pt x="12651" y="9749"/>
                    <a:pt x="12804" y="9735"/>
                    <a:pt x="12951" y="9700"/>
                  </a:cubicBezTo>
                  <a:cubicBezTo>
                    <a:pt x="13195" y="9637"/>
                    <a:pt x="13419" y="9532"/>
                    <a:pt x="13629" y="9364"/>
                  </a:cubicBezTo>
                  <a:cubicBezTo>
                    <a:pt x="13642" y="9364"/>
                    <a:pt x="13642" y="9357"/>
                    <a:pt x="13649" y="9357"/>
                  </a:cubicBezTo>
                  <a:cubicBezTo>
                    <a:pt x="13698" y="9399"/>
                    <a:pt x="13761" y="9434"/>
                    <a:pt x="13831" y="9469"/>
                  </a:cubicBezTo>
                  <a:cubicBezTo>
                    <a:pt x="13957" y="9539"/>
                    <a:pt x="14097" y="9602"/>
                    <a:pt x="14222" y="9637"/>
                  </a:cubicBezTo>
                  <a:cubicBezTo>
                    <a:pt x="14306" y="9658"/>
                    <a:pt x="14383" y="9679"/>
                    <a:pt x="14453" y="9700"/>
                  </a:cubicBezTo>
                  <a:cubicBezTo>
                    <a:pt x="14565" y="9728"/>
                    <a:pt x="14662" y="9742"/>
                    <a:pt x="14760" y="9742"/>
                  </a:cubicBezTo>
                  <a:cubicBezTo>
                    <a:pt x="14900" y="9742"/>
                    <a:pt x="15019" y="9714"/>
                    <a:pt x="15144" y="9658"/>
                  </a:cubicBezTo>
                  <a:cubicBezTo>
                    <a:pt x="15228" y="9609"/>
                    <a:pt x="15361" y="9525"/>
                    <a:pt x="15466" y="9364"/>
                  </a:cubicBezTo>
                  <a:cubicBezTo>
                    <a:pt x="15563" y="9434"/>
                    <a:pt x="15668" y="9497"/>
                    <a:pt x="15780" y="9539"/>
                  </a:cubicBezTo>
                  <a:cubicBezTo>
                    <a:pt x="15787" y="9539"/>
                    <a:pt x="15787" y="9553"/>
                    <a:pt x="15794" y="9553"/>
                  </a:cubicBezTo>
                  <a:cubicBezTo>
                    <a:pt x="15983" y="9609"/>
                    <a:pt x="16157" y="9665"/>
                    <a:pt x="16339" y="9700"/>
                  </a:cubicBezTo>
                  <a:cubicBezTo>
                    <a:pt x="16423" y="9714"/>
                    <a:pt x="16513" y="9728"/>
                    <a:pt x="16597" y="9728"/>
                  </a:cubicBezTo>
                  <a:cubicBezTo>
                    <a:pt x="17002" y="9728"/>
                    <a:pt x="17331" y="9497"/>
                    <a:pt x="17463" y="9148"/>
                  </a:cubicBezTo>
                  <a:cubicBezTo>
                    <a:pt x="17708" y="9316"/>
                    <a:pt x="17994" y="9399"/>
                    <a:pt x="18323" y="9413"/>
                  </a:cubicBezTo>
                  <a:lnTo>
                    <a:pt x="18358" y="9413"/>
                  </a:lnTo>
                  <a:cubicBezTo>
                    <a:pt x="18532" y="9413"/>
                    <a:pt x="18707" y="9378"/>
                    <a:pt x="18860" y="9316"/>
                  </a:cubicBezTo>
                  <a:cubicBezTo>
                    <a:pt x="19000" y="9260"/>
                    <a:pt x="19133" y="9183"/>
                    <a:pt x="19245" y="9099"/>
                  </a:cubicBezTo>
                  <a:cubicBezTo>
                    <a:pt x="19349" y="9008"/>
                    <a:pt x="19447" y="8910"/>
                    <a:pt x="19524" y="8806"/>
                  </a:cubicBezTo>
                  <a:cubicBezTo>
                    <a:pt x="19601" y="8701"/>
                    <a:pt x="19664" y="8596"/>
                    <a:pt x="19699" y="8491"/>
                  </a:cubicBezTo>
                  <a:cubicBezTo>
                    <a:pt x="19755" y="8366"/>
                    <a:pt x="19769" y="8212"/>
                    <a:pt x="19769" y="8058"/>
                  </a:cubicBezTo>
                  <a:cubicBezTo>
                    <a:pt x="19769" y="7932"/>
                    <a:pt x="19755" y="7814"/>
                    <a:pt x="19706" y="7688"/>
                  </a:cubicBezTo>
                  <a:cubicBezTo>
                    <a:pt x="19762" y="7604"/>
                    <a:pt x="19803" y="7506"/>
                    <a:pt x="19838" y="7395"/>
                  </a:cubicBezTo>
                  <a:cubicBezTo>
                    <a:pt x="19908" y="7157"/>
                    <a:pt x="19985" y="6899"/>
                    <a:pt x="20076" y="6605"/>
                  </a:cubicBezTo>
                  <a:cubicBezTo>
                    <a:pt x="20160" y="6326"/>
                    <a:pt x="20257" y="6032"/>
                    <a:pt x="20362" y="5732"/>
                  </a:cubicBezTo>
                  <a:cubicBezTo>
                    <a:pt x="20467" y="5439"/>
                    <a:pt x="20579" y="5124"/>
                    <a:pt x="20698" y="4803"/>
                  </a:cubicBezTo>
                  <a:cubicBezTo>
                    <a:pt x="20816" y="4475"/>
                    <a:pt x="20928" y="4160"/>
                    <a:pt x="21047" y="3867"/>
                  </a:cubicBezTo>
                  <a:lnTo>
                    <a:pt x="21047" y="3860"/>
                  </a:lnTo>
                  <a:cubicBezTo>
                    <a:pt x="21159" y="3581"/>
                    <a:pt x="21166" y="3322"/>
                    <a:pt x="21089" y="3078"/>
                  </a:cubicBezTo>
                  <a:cubicBezTo>
                    <a:pt x="21026" y="2882"/>
                    <a:pt x="20893" y="2687"/>
                    <a:pt x="20698" y="2533"/>
                  </a:cubicBezTo>
                  <a:cubicBezTo>
                    <a:pt x="20628" y="2442"/>
                    <a:pt x="20530" y="2358"/>
                    <a:pt x="20425" y="2274"/>
                  </a:cubicBezTo>
                  <a:cubicBezTo>
                    <a:pt x="20278" y="2170"/>
                    <a:pt x="20104" y="2065"/>
                    <a:pt x="19908" y="1981"/>
                  </a:cubicBezTo>
                  <a:cubicBezTo>
                    <a:pt x="19741" y="1897"/>
                    <a:pt x="19580" y="1841"/>
                    <a:pt x="19426" y="1792"/>
                  </a:cubicBezTo>
                  <a:cubicBezTo>
                    <a:pt x="19266" y="1737"/>
                    <a:pt x="19112" y="1709"/>
                    <a:pt x="18972" y="1709"/>
                  </a:cubicBezTo>
                  <a:cubicBezTo>
                    <a:pt x="18846" y="1709"/>
                    <a:pt x="18721" y="1737"/>
                    <a:pt x="18602" y="1778"/>
                  </a:cubicBezTo>
                  <a:cubicBezTo>
                    <a:pt x="18539" y="1806"/>
                    <a:pt x="18469" y="1841"/>
                    <a:pt x="18399" y="1890"/>
                  </a:cubicBezTo>
                  <a:cubicBezTo>
                    <a:pt x="18392" y="1883"/>
                    <a:pt x="18392" y="1862"/>
                    <a:pt x="18378" y="1855"/>
                  </a:cubicBezTo>
                  <a:cubicBezTo>
                    <a:pt x="18232" y="1513"/>
                    <a:pt x="17910" y="1317"/>
                    <a:pt x="17526" y="1317"/>
                  </a:cubicBezTo>
                  <a:lnTo>
                    <a:pt x="17491" y="1317"/>
                  </a:lnTo>
                  <a:cubicBezTo>
                    <a:pt x="17366" y="1317"/>
                    <a:pt x="17254" y="1331"/>
                    <a:pt x="17135" y="1338"/>
                  </a:cubicBezTo>
                  <a:cubicBezTo>
                    <a:pt x="17030" y="1359"/>
                    <a:pt x="16912" y="1366"/>
                    <a:pt x="16807" y="1387"/>
                  </a:cubicBezTo>
                  <a:cubicBezTo>
                    <a:pt x="16702" y="1401"/>
                    <a:pt x="16597" y="1422"/>
                    <a:pt x="16506" y="1443"/>
                  </a:cubicBezTo>
                  <a:lnTo>
                    <a:pt x="16478" y="1443"/>
                  </a:lnTo>
                  <a:cubicBezTo>
                    <a:pt x="16423" y="1422"/>
                    <a:pt x="16367" y="1401"/>
                    <a:pt x="16304" y="1387"/>
                  </a:cubicBezTo>
                  <a:cubicBezTo>
                    <a:pt x="16304" y="1387"/>
                    <a:pt x="16241" y="1366"/>
                    <a:pt x="16234" y="1366"/>
                  </a:cubicBezTo>
                  <a:cubicBezTo>
                    <a:pt x="16143" y="1338"/>
                    <a:pt x="16059" y="1331"/>
                    <a:pt x="15983" y="1331"/>
                  </a:cubicBezTo>
                  <a:cubicBezTo>
                    <a:pt x="15857" y="1331"/>
                    <a:pt x="15745" y="1359"/>
                    <a:pt x="15640" y="1401"/>
                  </a:cubicBezTo>
                  <a:cubicBezTo>
                    <a:pt x="15598" y="1422"/>
                    <a:pt x="15542" y="1443"/>
                    <a:pt x="15494" y="1492"/>
                  </a:cubicBezTo>
                  <a:lnTo>
                    <a:pt x="15333" y="1436"/>
                  </a:lnTo>
                  <a:lnTo>
                    <a:pt x="15151" y="1387"/>
                  </a:lnTo>
                  <a:cubicBezTo>
                    <a:pt x="15144" y="1387"/>
                    <a:pt x="15130" y="1373"/>
                    <a:pt x="15123" y="1373"/>
                  </a:cubicBezTo>
                  <a:cubicBezTo>
                    <a:pt x="15040" y="1352"/>
                    <a:pt x="14949" y="1338"/>
                    <a:pt x="14865" y="1338"/>
                  </a:cubicBezTo>
                  <a:cubicBezTo>
                    <a:pt x="14739" y="1338"/>
                    <a:pt x="14627" y="1366"/>
                    <a:pt x="14523" y="1408"/>
                  </a:cubicBezTo>
                  <a:lnTo>
                    <a:pt x="14446" y="1387"/>
                  </a:lnTo>
                  <a:cubicBezTo>
                    <a:pt x="14348" y="1359"/>
                    <a:pt x="14257" y="1338"/>
                    <a:pt x="14173" y="1338"/>
                  </a:cubicBezTo>
                  <a:cubicBezTo>
                    <a:pt x="14083" y="1338"/>
                    <a:pt x="14006" y="1352"/>
                    <a:pt x="13929" y="1373"/>
                  </a:cubicBezTo>
                  <a:cubicBezTo>
                    <a:pt x="13894" y="1366"/>
                    <a:pt x="13866" y="1352"/>
                    <a:pt x="13831" y="1338"/>
                  </a:cubicBezTo>
                  <a:cubicBezTo>
                    <a:pt x="13726" y="1317"/>
                    <a:pt x="13629" y="1296"/>
                    <a:pt x="13545" y="1296"/>
                  </a:cubicBezTo>
                  <a:cubicBezTo>
                    <a:pt x="13468" y="1296"/>
                    <a:pt x="13384" y="1303"/>
                    <a:pt x="13314" y="1324"/>
                  </a:cubicBezTo>
                  <a:cubicBezTo>
                    <a:pt x="13258" y="1338"/>
                    <a:pt x="13154" y="1373"/>
                    <a:pt x="13049" y="1457"/>
                  </a:cubicBezTo>
                  <a:lnTo>
                    <a:pt x="12839" y="1373"/>
                  </a:lnTo>
                  <a:cubicBezTo>
                    <a:pt x="12734" y="1338"/>
                    <a:pt x="12630" y="1324"/>
                    <a:pt x="12532" y="1324"/>
                  </a:cubicBezTo>
                  <a:cubicBezTo>
                    <a:pt x="12427" y="1324"/>
                    <a:pt x="12322" y="1338"/>
                    <a:pt x="12218" y="1387"/>
                  </a:cubicBezTo>
                  <a:lnTo>
                    <a:pt x="12211" y="1387"/>
                  </a:lnTo>
                  <a:cubicBezTo>
                    <a:pt x="12162" y="1366"/>
                    <a:pt x="12113" y="1352"/>
                    <a:pt x="12071" y="1331"/>
                  </a:cubicBezTo>
                  <a:cubicBezTo>
                    <a:pt x="12057" y="1331"/>
                    <a:pt x="12043" y="1324"/>
                    <a:pt x="12036" y="1324"/>
                  </a:cubicBezTo>
                  <a:cubicBezTo>
                    <a:pt x="11931" y="1290"/>
                    <a:pt x="11826" y="1269"/>
                    <a:pt x="11722" y="1269"/>
                  </a:cubicBezTo>
                  <a:lnTo>
                    <a:pt x="11638" y="1269"/>
                  </a:lnTo>
                  <a:cubicBezTo>
                    <a:pt x="11568" y="1269"/>
                    <a:pt x="11491" y="1283"/>
                    <a:pt x="11421" y="1290"/>
                  </a:cubicBezTo>
                  <a:cubicBezTo>
                    <a:pt x="11323" y="1310"/>
                    <a:pt x="11233" y="1331"/>
                    <a:pt x="11135" y="1380"/>
                  </a:cubicBezTo>
                  <a:cubicBezTo>
                    <a:pt x="11065" y="1401"/>
                    <a:pt x="11009" y="1436"/>
                    <a:pt x="10960" y="1471"/>
                  </a:cubicBezTo>
                  <a:cubicBezTo>
                    <a:pt x="10862" y="1534"/>
                    <a:pt x="10779" y="1604"/>
                    <a:pt x="10688" y="1681"/>
                  </a:cubicBezTo>
                  <a:cubicBezTo>
                    <a:pt x="10604" y="1764"/>
                    <a:pt x="10520" y="1848"/>
                    <a:pt x="10450" y="1946"/>
                  </a:cubicBezTo>
                  <a:cubicBezTo>
                    <a:pt x="10380" y="2030"/>
                    <a:pt x="10311" y="2128"/>
                    <a:pt x="10262" y="2233"/>
                  </a:cubicBezTo>
                  <a:cubicBezTo>
                    <a:pt x="10227" y="2281"/>
                    <a:pt x="10199" y="2344"/>
                    <a:pt x="10185" y="2400"/>
                  </a:cubicBezTo>
                  <a:cubicBezTo>
                    <a:pt x="10066" y="2407"/>
                    <a:pt x="9961" y="2428"/>
                    <a:pt x="9856" y="2463"/>
                  </a:cubicBezTo>
                  <a:cubicBezTo>
                    <a:pt x="9186" y="2219"/>
                    <a:pt x="10017" y="912"/>
                    <a:pt x="8788" y="905"/>
                  </a:cubicBezTo>
                  <a:cubicBezTo>
                    <a:pt x="8433" y="1048"/>
                    <a:pt x="8171" y="1106"/>
                    <a:pt x="7970" y="1106"/>
                  </a:cubicBezTo>
                  <a:cubicBezTo>
                    <a:pt x="7184" y="1106"/>
                    <a:pt x="7313" y="221"/>
                    <a:pt x="6385" y="4"/>
                  </a:cubicBezTo>
                  <a:cubicBezTo>
                    <a:pt x="6364" y="2"/>
                    <a:pt x="6343" y="0"/>
                    <a:pt x="6323" y="0"/>
                  </a:cubicBezTo>
                  <a:close/>
                </a:path>
              </a:pathLst>
            </a:custGeom>
            <a:solidFill>
              <a:srgbClr val="FFFFFF"/>
            </a:solidFill>
            <a:ln>
              <a:noFill/>
            </a:ln>
            <a:effectLst>
              <a:outerShdw blurRad="57150" rotWithShape="0" algn="bl" dir="5400000" dist="1905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8"/>
            <p:cNvSpPr/>
            <p:nvPr/>
          </p:nvSpPr>
          <p:spPr>
            <a:xfrm>
              <a:off x="5118065" y="3535042"/>
              <a:ext cx="213387" cy="279127"/>
            </a:xfrm>
            <a:custGeom>
              <a:rect b="b" l="l" r="r" t="t"/>
              <a:pathLst>
                <a:path extrusionOk="0" h="2195" w="1678">
                  <a:moveTo>
                    <a:pt x="1021" y="1"/>
                  </a:moveTo>
                  <a:cubicBezTo>
                    <a:pt x="979" y="1"/>
                    <a:pt x="944" y="15"/>
                    <a:pt x="902" y="15"/>
                  </a:cubicBezTo>
                  <a:cubicBezTo>
                    <a:pt x="860" y="15"/>
                    <a:pt x="832" y="22"/>
                    <a:pt x="797" y="36"/>
                  </a:cubicBezTo>
                  <a:cubicBezTo>
                    <a:pt x="762" y="57"/>
                    <a:pt x="734" y="64"/>
                    <a:pt x="720" y="85"/>
                  </a:cubicBezTo>
                  <a:cubicBezTo>
                    <a:pt x="657" y="120"/>
                    <a:pt x="595" y="162"/>
                    <a:pt x="546" y="210"/>
                  </a:cubicBezTo>
                  <a:cubicBezTo>
                    <a:pt x="483" y="266"/>
                    <a:pt x="427" y="315"/>
                    <a:pt x="385" y="378"/>
                  </a:cubicBezTo>
                  <a:cubicBezTo>
                    <a:pt x="343" y="441"/>
                    <a:pt x="301" y="504"/>
                    <a:pt x="266" y="560"/>
                  </a:cubicBezTo>
                  <a:cubicBezTo>
                    <a:pt x="231" y="623"/>
                    <a:pt x="210" y="685"/>
                    <a:pt x="196" y="734"/>
                  </a:cubicBezTo>
                  <a:cubicBezTo>
                    <a:pt x="175" y="797"/>
                    <a:pt x="168" y="860"/>
                    <a:pt x="168" y="923"/>
                  </a:cubicBezTo>
                  <a:cubicBezTo>
                    <a:pt x="175" y="979"/>
                    <a:pt x="182" y="1035"/>
                    <a:pt x="203" y="1084"/>
                  </a:cubicBezTo>
                  <a:cubicBezTo>
                    <a:pt x="217" y="1140"/>
                    <a:pt x="245" y="1188"/>
                    <a:pt x="280" y="1237"/>
                  </a:cubicBezTo>
                  <a:cubicBezTo>
                    <a:pt x="315" y="1279"/>
                    <a:pt x="350" y="1321"/>
                    <a:pt x="392" y="1356"/>
                  </a:cubicBezTo>
                  <a:cubicBezTo>
                    <a:pt x="427" y="1391"/>
                    <a:pt x="476" y="1419"/>
                    <a:pt x="525" y="1454"/>
                  </a:cubicBezTo>
                  <a:cubicBezTo>
                    <a:pt x="581" y="1489"/>
                    <a:pt x="622" y="1510"/>
                    <a:pt x="671" y="1552"/>
                  </a:cubicBezTo>
                  <a:cubicBezTo>
                    <a:pt x="727" y="1573"/>
                    <a:pt x="769" y="1608"/>
                    <a:pt x="811" y="1635"/>
                  </a:cubicBezTo>
                  <a:cubicBezTo>
                    <a:pt x="860" y="1663"/>
                    <a:pt x="902" y="1691"/>
                    <a:pt x="930" y="1712"/>
                  </a:cubicBezTo>
                  <a:cubicBezTo>
                    <a:pt x="951" y="1733"/>
                    <a:pt x="979" y="1761"/>
                    <a:pt x="986" y="1775"/>
                  </a:cubicBezTo>
                  <a:cubicBezTo>
                    <a:pt x="1000" y="1796"/>
                    <a:pt x="1000" y="1810"/>
                    <a:pt x="979" y="1817"/>
                  </a:cubicBezTo>
                  <a:cubicBezTo>
                    <a:pt x="952" y="1839"/>
                    <a:pt x="914" y="1853"/>
                    <a:pt x="864" y="1853"/>
                  </a:cubicBezTo>
                  <a:cubicBezTo>
                    <a:pt x="834" y="1853"/>
                    <a:pt x="801" y="1848"/>
                    <a:pt x="762" y="1838"/>
                  </a:cubicBezTo>
                  <a:cubicBezTo>
                    <a:pt x="657" y="1817"/>
                    <a:pt x="539" y="1761"/>
                    <a:pt x="406" y="1677"/>
                  </a:cubicBezTo>
                  <a:cubicBezTo>
                    <a:pt x="385" y="1663"/>
                    <a:pt x="350" y="1656"/>
                    <a:pt x="322" y="1642"/>
                  </a:cubicBezTo>
                  <a:cubicBezTo>
                    <a:pt x="294" y="1635"/>
                    <a:pt x="266" y="1628"/>
                    <a:pt x="231" y="1628"/>
                  </a:cubicBezTo>
                  <a:cubicBezTo>
                    <a:pt x="196" y="1628"/>
                    <a:pt x="168" y="1628"/>
                    <a:pt x="134" y="1635"/>
                  </a:cubicBezTo>
                  <a:cubicBezTo>
                    <a:pt x="99" y="1635"/>
                    <a:pt x="71" y="1642"/>
                    <a:pt x="43" y="1670"/>
                  </a:cubicBezTo>
                  <a:cubicBezTo>
                    <a:pt x="22" y="1691"/>
                    <a:pt x="1" y="1705"/>
                    <a:pt x="1" y="1740"/>
                  </a:cubicBezTo>
                  <a:cubicBezTo>
                    <a:pt x="1" y="1768"/>
                    <a:pt x="36" y="1810"/>
                    <a:pt x="106" y="1873"/>
                  </a:cubicBezTo>
                  <a:cubicBezTo>
                    <a:pt x="231" y="1992"/>
                    <a:pt x="357" y="2076"/>
                    <a:pt x="483" y="2124"/>
                  </a:cubicBezTo>
                  <a:cubicBezTo>
                    <a:pt x="602" y="2180"/>
                    <a:pt x="727" y="2194"/>
                    <a:pt x="860" y="2194"/>
                  </a:cubicBezTo>
                  <a:cubicBezTo>
                    <a:pt x="965" y="2194"/>
                    <a:pt x="1042" y="2187"/>
                    <a:pt x="1111" y="2159"/>
                  </a:cubicBezTo>
                  <a:cubicBezTo>
                    <a:pt x="1181" y="2131"/>
                    <a:pt x="1237" y="2110"/>
                    <a:pt x="1286" y="2076"/>
                  </a:cubicBezTo>
                  <a:cubicBezTo>
                    <a:pt x="1328" y="2048"/>
                    <a:pt x="1363" y="2006"/>
                    <a:pt x="1398" y="1971"/>
                  </a:cubicBezTo>
                  <a:cubicBezTo>
                    <a:pt x="1433" y="1936"/>
                    <a:pt x="1454" y="1901"/>
                    <a:pt x="1468" y="1866"/>
                  </a:cubicBezTo>
                  <a:cubicBezTo>
                    <a:pt x="1496" y="1817"/>
                    <a:pt x="1503" y="1775"/>
                    <a:pt x="1496" y="1733"/>
                  </a:cubicBezTo>
                  <a:cubicBezTo>
                    <a:pt x="1489" y="1691"/>
                    <a:pt x="1461" y="1656"/>
                    <a:pt x="1433" y="1608"/>
                  </a:cubicBezTo>
                  <a:cubicBezTo>
                    <a:pt x="1405" y="1566"/>
                    <a:pt x="1363" y="1531"/>
                    <a:pt x="1314" y="1496"/>
                  </a:cubicBezTo>
                  <a:cubicBezTo>
                    <a:pt x="1258" y="1461"/>
                    <a:pt x="1209" y="1426"/>
                    <a:pt x="1146" y="1391"/>
                  </a:cubicBezTo>
                  <a:cubicBezTo>
                    <a:pt x="1084" y="1356"/>
                    <a:pt x="1035" y="1314"/>
                    <a:pt x="972" y="1279"/>
                  </a:cubicBezTo>
                  <a:cubicBezTo>
                    <a:pt x="909" y="1244"/>
                    <a:pt x="860" y="1202"/>
                    <a:pt x="811" y="1154"/>
                  </a:cubicBezTo>
                  <a:cubicBezTo>
                    <a:pt x="776" y="1119"/>
                    <a:pt x="755" y="1084"/>
                    <a:pt x="741" y="1042"/>
                  </a:cubicBezTo>
                  <a:cubicBezTo>
                    <a:pt x="734" y="1000"/>
                    <a:pt x="734" y="958"/>
                    <a:pt x="741" y="909"/>
                  </a:cubicBezTo>
                  <a:cubicBezTo>
                    <a:pt x="755" y="867"/>
                    <a:pt x="762" y="825"/>
                    <a:pt x="790" y="783"/>
                  </a:cubicBezTo>
                  <a:cubicBezTo>
                    <a:pt x="811" y="734"/>
                    <a:pt x="839" y="692"/>
                    <a:pt x="867" y="658"/>
                  </a:cubicBezTo>
                  <a:cubicBezTo>
                    <a:pt x="902" y="623"/>
                    <a:pt x="930" y="588"/>
                    <a:pt x="965" y="560"/>
                  </a:cubicBezTo>
                  <a:cubicBezTo>
                    <a:pt x="1000" y="539"/>
                    <a:pt x="1021" y="518"/>
                    <a:pt x="1049" y="504"/>
                  </a:cubicBezTo>
                  <a:cubicBezTo>
                    <a:pt x="1077" y="483"/>
                    <a:pt x="1104" y="476"/>
                    <a:pt x="1111" y="476"/>
                  </a:cubicBezTo>
                  <a:cubicBezTo>
                    <a:pt x="1125" y="476"/>
                    <a:pt x="1139" y="490"/>
                    <a:pt x="1139" y="511"/>
                  </a:cubicBezTo>
                  <a:cubicBezTo>
                    <a:pt x="1139" y="525"/>
                    <a:pt x="1139" y="553"/>
                    <a:pt x="1125" y="588"/>
                  </a:cubicBezTo>
                  <a:lnTo>
                    <a:pt x="1104" y="692"/>
                  </a:lnTo>
                  <a:lnTo>
                    <a:pt x="1077" y="797"/>
                  </a:lnTo>
                  <a:cubicBezTo>
                    <a:pt x="1070" y="832"/>
                    <a:pt x="1056" y="867"/>
                    <a:pt x="1056" y="895"/>
                  </a:cubicBezTo>
                  <a:cubicBezTo>
                    <a:pt x="1042" y="1028"/>
                    <a:pt x="1146" y="1133"/>
                    <a:pt x="1363" y="1209"/>
                  </a:cubicBezTo>
                  <a:cubicBezTo>
                    <a:pt x="1383" y="1218"/>
                    <a:pt x="1401" y="1221"/>
                    <a:pt x="1419" y="1221"/>
                  </a:cubicBezTo>
                  <a:cubicBezTo>
                    <a:pt x="1431" y="1221"/>
                    <a:pt x="1442" y="1219"/>
                    <a:pt x="1454" y="1216"/>
                  </a:cubicBezTo>
                  <a:cubicBezTo>
                    <a:pt x="1475" y="1209"/>
                    <a:pt x="1496" y="1188"/>
                    <a:pt x="1510" y="1154"/>
                  </a:cubicBezTo>
                  <a:cubicBezTo>
                    <a:pt x="1531" y="1119"/>
                    <a:pt x="1545" y="1084"/>
                    <a:pt x="1565" y="1035"/>
                  </a:cubicBezTo>
                  <a:cubicBezTo>
                    <a:pt x="1579" y="993"/>
                    <a:pt x="1600" y="937"/>
                    <a:pt x="1614" y="888"/>
                  </a:cubicBezTo>
                  <a:cubicBezTo>
                    <a:pt x="1628" y="832"/>
                    <a:pt x="1642" y="783"/>
                    <a:pt x="1649" y="727"/>
                  </a:cubicBezTo>
                  <a:cubicBezTo>
                    <a:pt x="1670" y="679"/>
                    <a:pt x="1670" y="630"/>
                    <a:pt x="1677" y="588"/>
                  </a:cubicBezTo>
                  <a:lnTo>
                    <a:pt x="1677" y="511"/>
                  </a:lnTo>
                  <a:cubicBezTo>
                    <a:pt x="1677" y="483"/>
                    <a:pt x="1677" y="448"/>
                    <a:pt x="1670" y="420"/>
                  </a:cubicBezTo>
                  <a:cubicBezTo>
                    <a:pt x="1663" y="399"/>
                    <a:pt x="1649" y="364"/>
                    <a:pt x="1635" y="336"/>
                  </a:cubicBezTo>
                  <a:cubicBezTo>
                    <a:pt x="1628" y="308"/>
                    <a:pt x="1600" y="273"/>
                    <a:pt x="1565" y="245"/>
                  </a:cubicBezTo>
                  <a:cubicBezTo>
                    <a:pt x="1510" y="204"/>
                    <a:pt x="1454" y="162"/>
                    <a:pt x="1384" y="127"/>
                  </a:cubicBezTo>
                  <a:cubicBezTo>
                    <a:pt x="1314" y="92"/>
                    <a:pt x="1230" y="57"/>
                    <a:pt x="1160" y="29"/>
                  </a:cubicBezTo>
                  <a:cubicBezTo>
                    <a:pt x="1111" y="15"/>
                    <a:pt x="1070" y="1"/>
                    <a:pt x="1021" y="1"/>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8"/>
            <p:cNvSpPr/>
            <p:nvPr/>
          </p:nvSpPr>
          <p:spPr>
            <a:xfrm>
              <a:off x="5312632" y="3538221"/>
              <a:ext cx="233734" cy="275058"/>
            </a:xfrm>
            <a:custGeom>
              <a:rect b="b" l="l" r="r" t="t"/>
              <a:pathLst>
                <a:path extrusionOk="0" h="2163" w="1838">
                  <a:moveTo>
                    <a:pt x="1371" y="1"/>
                  </a:moveTo>
                  <a:cubicBezTo>
                    <a:pt x="1362" y="1"/>
                    <a:pt x="1355" y="2"/>
                    <a:pt x="1349" y="4"/>
                  </a:cubicBezTo>
                  <a:cubicBezTo>
                    <a:pt x="1321" y="11"/>
                    <a:pt x="1300" y="39"/>
                    <a:pt x="1286" y="88"/>
                  </a:cubicBezTo>
                  <a:cubicBezTo>
                    <a:pt x="1251" y="220"/>
                    <a:pt x="1209" y="381"/>
                    <a:pt x="1174" y="549"/>
                  </a:cubicBezTo>
                  <a:cubicBezTo>
                    <a:pt x="1139" y="709"/>
                    <a:pt x="1104" y="877"/>
                    <a:pt x="1055" y="1052"/>
                  </a:cubicBezTo>
                  <a:cubicBezTo>
                    <a:pt x="999" y="1059"/>
                    <a:pt x="930" y="1059"/>
                    <a:pt x="867" y="1073"/>
                  </a:cubicBezTo>
                  <a:cubicBezTo>
                    <a:pt x="797" y="1073"/>
                    <a:pt x="734" y="1080"/>
                    <a:pt x="664" y="1087"/>
                  </a:cubicBezTo>
                  <a:cubicBezTo>
                    <a:pt x="692" y="940"/>
                    <a:pt x="727" y="807"/>
                    <a:pt x="755" y="688"/>
                  </a:cubicBezTo>
                  <a:cubicBezTo>
                    <a:pt x="776" y="563"/>
                    <a:pt x="804" y="458"/>
                    <a:pt x="832" y="360"/>
                  </a:cubicBezTo>
                  <a:cubicBezTo>
                    <a:pt x="832" y="346"/>
                    <a:pt x="839" y="325"/>
                    <a:pt x="839" y="311"/>
                  </a:cubicBezTo>
                  <a:cubicBezTo>
                    <a:pt x="839" y="290"/>
                    <a:pt x="839" y="276"/>
                    <a:pt x="832" y="269"/>
                  </a:cubicBezTo>
                  <a:cubicBezTo>
                    <a:pt x="832" y="255"/>
                    <a:pt x="825" y="241"/>
                    <a:pt x="804" y="234"/>
                  </a:cubicBezTo>
                  <a:cubicBezTo>
                    <a:pt x="790" y="213"/>
                    <a:pt x="769" y="206"/>
                    <a:pt x="741" y="185"/>
                  </a:cubicBezTo>
                  <a:cubicBezTo>
                    <a:pt x="699" y="158"/>
                    <a:pt x="650" y="137"/>
                    <a:pt x="587" y="109"/>
                  </a:cubicBezTo>
                  <a:cubicBezTo>
                    <a:pt x="524" y="81"/>
                    <a:pt x="476" y="67"/>
                    <a:pt x="420" y="46"/>
                  </a:cubicBezTo>
                  <a:cubicBezTo>
                    <a:pt x="394" y="37"/>
                    <a:pt x="368" y="31"/>
                    <a:pt x="347" y="31"/>
                  </a:cubicBezTo>
                  <a:cubicBezTo>
                    <a:pt x="334" y="31"/>
                    <a:pt x="323" y="33"/>
                    <a:pt x="315" y="39"/>
                  </a:cubicBezTo>
                  <a:cubicBezTo>
                    <a:pt x="301" y="53"/>
                    <a:pt x="273" y="81"/>
                    <a:pt x="266" y="137"/>
                  </a:cubicBezTo>
                  <a:cubicBezTo>
                    <a:pt x="238" y="276"/>
                    <a:pt x="217" y="423"/>
                    <a:pt x="203" y="577"/>
                  </a:cubicBezTo>
                  <a:cubicBezTo>
                    <a:pt x="175" y="737"/>
                    <a:pt x="161" y="905"/>
                    <a:pt x="140" y="1059"/>
                  </a:cubicBezTo>
                  <a:cubicBezTo>
                    <a:pt x="126" y="1219"/>
                    <a:pt x="105" y="1373"/>
                    <a:pt x="77" y="1520"/>
                  </a:cubicBezTo>
                  <a:cubicBezTo>
                    <a:pt x="56" y="1673"/>
                    <a:pt x="35" y="1799"/>
                    <a:pt x="8" y="1918"/>
                  </a:cubicBezTo>
                  <a:cubicBezTo>
                    <a:pt x="1" y="1960"/>
                    <a:pt x="1" y="1988"/>
                    <a:pt x="22" y="2009"/>
                  </a:cubicBezTo>
                  <a:cubicBezTo>
                    <a:pt x="35" y="2037"/>
                    <a:pt x="63" y="2058"/>
                    <a:pt x="98" y="2072"/>
                  </a:cubicBezTo>
                  <a:cubicBezTo>
                    <a:pt x="133" y="2092"/>
                    <a:pt x="168" y="2106"/>
                    <a:pt x="210" y="2113"/>
                  </a:cubicBezTo>
                  <a:cubicBezTo>
                    <a:pt x="252" y="2127"/>
                    <a:pt x="287" y="2141"/>
                    <a:pt x="336" y="2148"/>
                  </a:cubicBezTo>
                  <a:cubicBezTo>
                    <a:pt x="357" y="2155"/>
                    <a:pt x="374" y="2159"/>
                    <a:pt x="388" y="2159"/>
                  </a:cubicBezTo>
                  <a:cubicBezTo>
                    <a:pt x="402" y="2159"/>
                    <a:pt x="413" y="2155"/>
                    <a:pt x="420" y="2148"/>
                  </a:cubicBezTo>
                  <a:cubicBezTo>
                    <a:pt x="427" y="2141"/>
                    <a:pt x="441" y="2127"/>
                    <a:pt x="448" y="2099"/>
                  </a:cubicBezTo>
                  <a:cubicBezTo>
                    <a:pt x="455" y="2023"/>
                    <a:pt x="476" y="1932"/>
                    <a:pt x="490" y="1834"/>
                  </a:cubicBezTo>
                  <a:cubicBezTo>
                    <a:pt x="510" y="1743"/>
                    <a:pt x="524" y="1638"/>
                    <a:pt x="552" y="1527"/>
                  </a:cubicBezTo>
                  <a:cubicBezTo>
                    <a:pt x="622" y="1513"/>
                    <a:pt x="692" y="1506"/>
                    <a:pt x="755" y="1499"/>
                  </a:cubicBezTo>
                  <a:cubicBezTo>
                    <a:pt x="825" y="1492"/>
                    <a:pt x="881" y="1478"/>
                    <a:pt x="951" y="1471"/>
                  </a:cubicBezTo>
                  <a:lnTo>
                    <a:pt x="951" y="1471"/>
                  </a:lnTo>
                  <a:cubicBezTo>
                    <a:pt x="937" y="1569"/>
                    <a:pt x="916" y="1645"/>
                    <a:pt x="909" y="1722"/>
                  </a:cubicBezTo>
                  <a:cubicBezTo>
                    <a:pt x="902" y="1806"/>
                    <a:pt x="895" y="1862"/>
                    <a:pt x="881" y="1925"/>
                  </a:cubicBezTo>
                  <a:cubicBezTo>
                    <a:pt x="867" y="1988"/>
                    <a:pt x="881" y="2030"/>
                    <a:pt x="916" y="2058"/>
                  </a:cubicBezTo>
                  <a:cubicBezTo>
                    <a:pt x="965" y="2085"/>
                    <a:pt x="1006" y="2106"/>
                    <a:pt x="1076" y="2127"/>
                  </a:cubicBezTo>
                  <a:cubicBezTo>
                    <a:pt x="1104" y="2134"/>
                    <a:pt x="1139" y="2155"/>
                    <a:pt x="1160" y="2155"/>
                  </a:cubicBezTo>
                  <a:cubicBezTo>
                    <a:pt x="1188" y="2155"/>
                    <a:pt x="1209" y="2162"/>
                    <a:pt x="1230" y="2162"/>
                  </a:cubicBezTo>
                  <a:cubicBezTo>
                    <a:pt x="1258" y="2162"/>
                    <a:pt x="1279" y="2162"/>
                    <a:pt x="1286" y="2155"/>
                  </a:cubicBezTo>
                  <a:cubicBezTo>
                    <a:pt x="1293" y="2141"/>
                    <a:pt x="1300" y="2134"/>
                    <a:pt x="1300" y="2106"/>
                  </a:cubicBezTo>
                  <a:cubicBezTo>
                    <a:pt x="1335" y="1981"/>
                    <a:pt x="1370" y="1827"/>
                    <a:pt x="1419" y="1673"/>
                  </a:cubicBezTo>
                  <a:lnTo>
                    <a:pt x="1544" y="1198"/>
                  </a:lnTo>
                  <a:cubicBezTo>
                    <a:pt x="1593" y="1045"/>
                    <a:pt x="1635" y="884"/>
                    <a:pt x="1677" y="737"/>
                  </a:cubicBezTo>
                  <a:cubicBezTo>
                    <a:pt x="1719" y="584"/>
                    <a:pt x="1768" y="451"/>
                    <a:pt x="1817" y="318"/>
                  </a:cubicBezTo>
                  <a:cubicBezTo>
                    <a:pt x="1838" y="276"/>
                    <a:pt x="1838" y="248"/>
                    <a:pt x="1824" y="220"/>
                  </a:cubicBezTo>
                  <a:cubicBezTo>
                    <a:pt x="1817" y="206"/>
                    <a:pt x="1789" y="179"/>
                    <a:pt x="1747" y="144"/>
                  </a:cubicBezTo>
                  <a:cubicBezTo>
                    <a:pt x="1705" y="116"/>
                    <a:pt x="1663" y="88"/>
                    <a:pt x="1607" y="67"/>
                  </a:cubicBezTo>
                  <a:cubicBezTo>
                    <a:pt x="1558" y="46"/>
                    <a:pt x="1502" y="18"/>
                    <a:pt x="1460" y="11"/>
                  </a:cubicBezTo>
                  <a:cubicBezTo>
                    <a:pt x="1421" y="6"/>
                    <a:pt x="1392" y="1"/>
                    <a:pt x="1371" y="1"/>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8"/>
            <p:cNvSpPr/>
            <p:nvPr/>
          </p:nvSpPr>
          <p:spPr>
            <a:xfrm>
              <a:off x="5516099" y="3544579"/>
              <a:ext cx="111144" cy="269335"/>
            </a:xfrm>
            <a:custGeom>
              <a:rect b="b" l="l" r="r" t="t"/>
              <a:pathLst>
                <a:path extrusionOk="0" h="2118" w="874">
                  <a:moveTo>
                    <a:pt x="399" y="0"/>
                  </a:moveTo>
                  <a:cubicBezTo>
                    <a:pt x="383" y="0"/>
                    <a:pt x="369" y="3"/>
                    <a:pt x="356" y="10"/>
                  </a:cubicBezTo>
                  <a:cubicBezTo>
                    <a:pt x="328" y="17"/>
                    <a:pt x="315" y="52"/>
                    <a:pt x="294" y="94"/>
                  </a:cubicBezTo>
                  <a:cubicBezTo>
                    <a:pt x="280" y="163"/>
                    <a:pt x="252" y="254"/>
                    <a:pt x="238" y="359"/>
                  </a:cubicBezTo>
                  <a:cubicBezTo>
                    <a:pt x="217" y="464"/>
                    <a:pt x="189" y="569"/>
                    <a:pt x="175" y="680"/>
                  </a:cubicBezTo>
                  <a:cubicBezTo>
                    <a:pt x="147" y="792"/>
                    <a:pt x="133" y="918"/>
                    <a:pt x="112" y="1030"/>
                  </a:cubicBezTo>
                  <a:cubicBezTo>
                    <a:pt x="98" y="1141"/>
                    <a:pt x="77" y="1253"/>
                    <a:pt x="63" y="1358"/>
                  </a:cubicBezTo>
                  <a:cubicBezTo>
                    <a:pt x="49" y="1477"/>
                    <a:pt x="35" y="1567"/>
                    <a:pt x="28" y="1658"/>
                  </a:cubicBezTo>
                  <a:cubicBezTo>
                    <a:pt x="14" y="1742"/>
                    <a:pt x="7" y="1826"/>
                    <a:pt x="7" y="1875"/>
                  </a:cubicBezTo>
                  <a:cubicBezTo>
                    <a:pt x="0" y="1917"/>
                    <a:pt x="7" y="1945"/>
                    <a:pt x="14" y="1973"/>
                  </a:cubicBezTo>
                  <a:cubicBezTo>
                    <a:pt x="21" y="2001"/>
                    <a:pt x="49" y="2015"/>
                    <a:pt x="84" y="2035"/>
                  </a:cubicBezTo>
                  <a:cubicBezTo>
                    <a:pt x="119" y="2049"/>
                    <a:pt x="154" y="2070"/>
                    <a:pt x="189" y="2077"/>
                  </a:cubicBezTo>
                  <a:cubicBezTo>
                    <a:pt x="231" y="2084"/>
                    <a:pt x="266" y="2105"/>
                    <a:pt x="315" y="2112"/>
                  </a:cubicBezTo>
                  <a:cubicBezTo>
                    <a:pt x="335" y="2116"/>
                    <a:pt x="353" y="2118"/>
                    <a:pt x="367" y="2118"/>
                  </a:cubicBezTo>
                  <a:cubicBezTo>
                    <a:pt x="381" y="2118"/>
                    <a:pt x="391" y="2116"/>
                    <a:pt x="398" y="2112"/>
                  </a:cubicBezTo>
                  <a:cubicBezTo>
                    <a:pt x="419" y="2105"/>
                    <a:pt x="426" y="2084"/>
                    <a:pt x="433" y="2056"/>
                  </a:cubicBezTo>
                  <a:cubicBezTo>
                    <a:pt x="454" y="1987"/>
                    <a:pt x="468" y="1910"/>
                    <a:pt x="489" y="1812"/>
                  </a:cubicBezTo>
                  <a:cubicBezTo>
                    <a:pt x="510" y="1721"/>
                    <a:pt x="531" y="1623"/>
                    <a:pt x="559" y="1519"/>
                  </a:cubicBezTo>
                  <a:cubicBezTo>
                    <a:pt x="587" y="1414"/>
                    <a:pt x="608" y="1302"/>
                    <a:pt x="636" y="1197"/>
                  </a:cubicBezTo>
                  <a:cubicBezTo>
                    <a:pt x="664" y="1079"/>
                    <a:pt x="692" y="974"/>
                    <a:pt x="713" y="869"/>
                  </a:cubicBezTo>
                  <a:cubicBezTo>
                    <a:pt x="741" y="764"/>
                    <a:pt x="769" y="673"/>
                    <a:pt x="796" y="576"/>
                  </a:cubicBezTo>
                  <a:cubicBezTo>
                    <a:pt x="817" y="478"/>
                    <a:pt x="838" y="387"/>
                    <a:pt x="866" y="324"/>
                  </a:cubicBezTo>
                  <a:cubicBezTo>
                    <a:pt x="873" y="275"/>
                    <a:pt x="873" y="254"/>
                    <a:pt x="866" y="226"/>
                  </a:cubicBezTo>
                  <a:cubicBezTo>
                    <a:pt x="852" y="198"/>
                    <a:pt x="831" y="170"/>
                    <a:pt x="783" y="156"/>
                  </a:cubicBezTo>
                  <a:cubicBezTo>
                    <a:pt x="741" y="129"/>
                    <a:pt x="699" y="101"/>
                    <a:pt x="636" y="80"/>
                  </a:cubicBezTo>
                  <a:cubicBezTo>
                    <a:pt x="573" y="52"/>
                    <a:pt x="524" y="24"/>
                    <a:pt x="468" y="17"/>
                  </a:cubicBezTo>
                  <a:cubicBezTo>
                    <a:pt x="441" y="5"/>
                    <a:pt x="419" y="0"/>
                    <a:pt x="399" y="0"/>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8"/>
            <p:cNvSpPr/>
            <p:nvPr/>
          </p:nvSpPr>
          <p:spPr>
            <a:xfrm>
              <a:off x="5608423" y="3542417"/>
              <a:ext cx="239965" cy="266919"/>
            </a:xfrm>
            <a:custGeom>
              <a:rect b="b" l="l" r="r" t="t"/>
              <a:pathLst>
                <a:path extrusionOk="0" h="2099" w="1887">
                  <a:moveTo>
                    <a:pt x="353" y="1"/>
                  </a:moveTo>
                  <a:cubicBezTo>
                    <a:pt x="332" y="1"/>
                    <a:pt x="315" y="2"/>
                    <a:pt x="301" y="6"/>
                  </a:cubicBezTo>
                  <a:cubicBezTo>
                    <a:pt x="280" y="13"/>
                    <a:pt x="252" y="41"/>
                    <a:pt x="245" y="97"/>
                  </a:cubicBezTo>
                  <a:cubicBezTo>
                    <a:pt x="224" y="180"/>
                    <a:pt x="210" y="278"/>
                    <a:pt x="189" y="383"/>
                  </a:cubicBezTo>
                  <a:cubicBezTo>
                    <a:pt x="175" y="488"/>
                    <a:pt x="154" y="600"/>
                    <a:pt x="140" y="711"/>
                  </a:cubicBezTo>
                  <a:cubicBezTo>
                    <a:pt x="119" y="830"/>
                    <a:pt x="105" y="942"/>
                    <a:pt x="84" y="1061"/>
                  </a:cubicBezTo>
                  <a:cubicBezTo>
                    <a:pt x="70" y="1186"/>
                    <a:pt x="50" y="1291"/>
                    <a:pt x="43" y="1396"/>
                  </a:cubicBezTo>
                  <a:cubicBezTo>
                    <a:pt x="36" y="1494"/>
                    <a:pt x="22" y="1584"/>
                    <a:pt x="15" y="1668"/>
                  </a:cubicBezTo>
                  <a:cubicBezTo>
                    <a:pt x="8" y="1745"/>
                    <a:pt x="1" y="1801"/>
                    <a:pt x="1" y="1850"/>
                  </a:cubicBezTo>
                  <a:cubicBezTo>
                    <a:pt x="1" y="1892"/>
                    <a:pt x="8" y="1920"/>
                    <a:pt x="15" y="1941"/>
                  </a:cubicBezTo>
                  <a:cubicBezTo>
                    <a:pt x="22" y="1969"/>
                    <a:pt x="50" y="1990"/>
                    <a:pt x="84" y="2004"/>
                  </a:cubicBezTo>
                  <a:cubicBezTo>
                    <a:pt x="119" y="2032"/>
                    <a:pt x="161" y="2045"/>
                    <a:pt x="196" y="2059"/>
                  </a:cubicBezTo>
                  <a:cubicBezTo>
                    <a:pt x="231" y="2066"/>
                    <a:pt x="280" y="2073"/>
                    <a:pt x="315" y="2080"/>
                  </a:cubicBezTo>
                  <a:cubicBezTo>
                    <a:pt x="342" y="2094"/>
                    <a:pt x="362" y="2099"/>
                    <a:pt x="378" y="2099"/>
                  </a:cubicBezTo>
                  <a:cubicBezTo>
                    <a:pt x="387" y="2099"/>
                    <a:pt x="394" y="2097"/>
                    <a:pt x="399" y="2094"/>
                  </a:cubicBezTo>
                  <a:cubicBezTo>
                    <a:pt x="420" y="2080"/>
                    <a:pt x="427" y="2066"/>
                    <a:pt x="434" y="2039"/>
                  </a:cubicBezTo>
                  <a:cubicBezTo>
                    <a:pt x="441" y="1990"/>
                    <a:pt x="462" y="1920"/>
                    <a:pt x="469" y="1836"/>
                  </a:cubicBezTo>
                  <a:cubicBezTo>
                    <a:pt x="476" y="1759"/>
                    <a:pt x="497" y="1675"/>
                    <a:pt x="511" y="1584"/>
                  </a:cubicBezTo>
                  <a:lnTo>
                    <a:pt x="566" y="1298"/>
                  </a:lnTo>
                  <a:cubicBezTo>
                    <a:pt x="580" y="1200"/>
                    <a:pt x="601" y="1096"/>
                    <a:pt x="615" y="998"/>
                  </a:cubicBezTo>
                  <a:cubicBezTo>
                    <a:pt x="643" y="1089"/>
                    <a:pt x="664" y="1172"/>
                    <a:pt x="685" y="1256"/>
                  </a:cubicBezTo>
                  <a:cubicBezTo>
                    <a:pt x="706" y="1333"/>
                    <a:pt x="734" y="1410"/>
                    <a:pt x="755" y="1487"/>
                  </a:cubicBezTo>
                  <a:cubicBezTo>
                    <a:pt x="783" y="1564"/>
                    <a:pt x="804" y="1626"/>
                    <a:pt x="825" y="1696"/>
                  </a:cubicBezTo>
                  <a:cubicBezTo>
                    <a:pt x="853" y="1766"/>
                    <a:pt x="874" y="1822"/>
                    <a:pt x="895" y="1871"/>
                  </a:cubicBezTo>
                  <a:cubicBezTo>
                    <a:pt x="923" y="1941"/>
                    <a:pt x="979" y="1997"/>
                    <a:pt x="1048" y="2025"/>
                  </a:cubicBezTo>
                  <a:cubicBezTo>
                    <a:pt x="1125" y="2045"/>
                    <a:pt x="1202" y="2066"/>
                    <a:pt x="1272" y="2087"/>
                  </a:cubicBezTo>
                  <a:cubicBezTo>
                    <a:pt x="1293" y="2091"/>
                    <a:pt x="1312" y="2092"/>
                    <a:pt x="1328" y="2092"/>
                  </a:cubicBezTo>
                  <a:cubicBezTo>
                    <a:pt x="1383" y="2092"/>
                    <a:pt x="1413" y="2073"/>
                    <a:pt x="1419" y="2025"/>
                  </a:cubicBezTo>
                  <a:cubicBezTo>
                    <a:pt x="1447" y="1913"/>
                    <a:pt x="1481" y="1780"/>
                    <a:pt x="1516" y="1626"/>
                  </a:cubicBezTo>
                  <a:cubicBezTo>
                    <a:pt x="1551" y="1480"/>
                    <a:pt x="1586" y="1333"/>
                    <a:pt x="1628" y="1172"/>
                  </a:cubicBezTo>
                  <a:cubicBezTo>
                    <a:pt x="1677" y="1019"/>
                    <a:pt x="1712" y="865"/>
                    <a:pt x="1754" y="711"/>
                  </a:cubicBezTo>
                  <a:cubicBezTo>
                    <a:pt x="1789" y="565"/>
                    <a:pt x="1831" y="432"/>
                    <a:pt x="1866" y="313"/>
                  </a:cubicBezTo>
                  <a:cubicBezTo>
                    <a:pt x="1873" y="278"/>
                    <a:pt x="1887" y="229"/>
                    <a:pt x="1873" y="208"/>
                  </a:cubicBezTo>
                  <a:cubicBezTo>
                    <a:pt x="1866" y="180"/>
                    <a:pt x="1838" y="146"/>
                    <a:pt x="1796" y="118"/>
                  </a:cubicBezTo>
                  <a:cubicBezTo>
                    <a:pt x="1768" y="104"/>
                    <a:pt x="1747" y="83"/>
                    <a:pt x="1726" y="76"/>
                  </a:cubicBezTo>
                  <a:cubicBezTo>
                    <a:pt x="1698" y="69"/>
                    <a:pt x="1684" y="55"/>
                    <a:pt x="1663" y="48"/>
                  </a:cubicBezTo>
                  <a:cubicBezTo>
                    <a:pt x="1642" y="41"/>
                    <a:pt x="1621" y="41"/>
                    <a:pt x="1607" y="34"/>
                  </a:cubicBezTo>
                  <a:cubicBezTo>
                    <a:pt x="1586" y="20"/>
                    <a:pt x="1572" y="20"/>
                    <a:pt x="1544" y="13"/>
                  </a:cubicBezTo>
                  <a:cubicBezTo>
                    <a:pt x="1523" y="9"/>
                    <a:pt x="1501" y="8"/>
                    <a:pt x="1481" y="8"/>
                  </a:cubicBezTo>
                  <a:cubicBezTo>
                    <a:pt x="1461" y="8"/>
                    <a:pt x="1443" y="9"/>
                    <a:pt x="1433" y="13"/>
                  </a:cubicBezTo>
                  <a:cubicBezTo>
                    <a:pt x="1405" y="20"/>
                    <a:pt x="1377" y="55"/>
                    <a:pt x="1370" y="104"/>
                  </a:cubicBezTo>
                  <a:cubicBezTo>
                    <a:pt x="1328" y="278"/>
                    <a:pt x="1272" y="467"/>
                    <a:pt x="1230" y="669"/>
                  </a:cubicBezTo>
                  <a:cubicBezTo>
                    <a:pt x="1174" y="872"/>
                    <a:pt x="1139" y="1082"/>
                    <a:pt x="1104" y="1270"/>
                  </a:cubicBezTo>
                  <a:cubicBezTo>
                    <a:pt x="1090" y="1193"/>
                    <a:pt x="1069" y="1109"/>
                    <a:pt x="1055" y="1019"/>
                  </a:cubicBezTo>
                  <a:lnTo>
                    <a:pt x="1000" y="760"/>
                  </a:lnTo>
                  <a:cubicBezTo>
                    <a:pt x="986" y="669"/>
                    <a:pt x="965" y="593"/>
                    <a:pt x="958" y="523"/>
                  </a:cubicBezTo>
                  <a:cubicBezTo>
                    <a:pt x="944" y="453"/>
                    <a:pt x="930" y="390"/>
                    <a:pt x="923" y="348"/>
                  </a:cubicBezTo>
                  <a:cubicBezTo>
                    <a:pt x="916" y="285"/>
                    <a:pt x="895" y="243"/>
                    <a:pt x="881" y="208"/>
                  </a:cubicBezTo>
                  <a:cubicBezTo>
                    <a:pt x="860" y="173"/>
                    <a:pt x="825" y="146"/>
                    <a:pt x="776" y="132"/>
                  </a:cubicBezTo>
                  <a:cubicBezTo>
                    <a:pt x="713" y="104"/>
                    <a:pt x="650" y="76"/>
                    <a:pt x="601" y="62"/>
                  </a:cubicBezTo>
                  <a:cubicBezTo>
                    <a:pt x="538" y="41"/>
                    <a:pt x="490" y="27"/>
                    <a:pt x="427" y="6"/>
                  </a:cubicBezTo>
                  <a:cubicBezTo>
                    <a:pt x="399" y="2"/>
                    <a:pt x="374" y="1"/>
                    <a:pt x="353" y="1"/>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8"/>
            <p:cNvSpPr/>
            <p:nvPr/>
          </p:nvSpPr>
          <p:spPr>
            <a:xfrm>
              <a:off x="5824353" y="3538602"/>
              <a:ext cx="198127" cy="274168"/>
            </a:xfrm>
            <a:custGeom>
              <a:rect b="b" l="l" r="r" t="t"/>
              <a:pathLst>
                <a:path extrusionOk="0" h="2156" w="1558">
                  <a:moveTo>
                    <a:pt x="1306" y="1"/>
                  </a:moveTo>
                  <a:lnTo>
                    <a:pt x="1013" y="29"/>
                  </a:lnTo>
                  <a:cubicBezTo>
                    <a:pt x="908" y="43"/>
                    <a:pt x="824" y="57"/>
                    <a:pt x="727" y="71"/>
                  </a:cubicBezTo>
                  <a:lnTo>
                    <a:pt x="468" y="127"/>
                  </a:lnTo>
                  <a:cubicBezTo>
                    <a:pt x="377" y="148"/>
                    <a:pt x="300" y="169"/>
                    <a:pt x="231" y="189"/>
                  </a:cubicBezTo>
                  <a:lnTo>
                    <a:pt x="0" y="1796"/>
                  </a:lnTo>
                  <a:cubicBezTo>
                    <a:pt x="0" y="1845"/>
                    <a:pt x="0" y="1880"/>
                    <a:pt x="21" y="1915"/>
                  </a:cubicBezTo>
                  <a:cubicBezTo>
                    <a:pt x="28" y="1943"/>
                    <a:pt x="56" y="1964"/>
                    <a:pt x="77" y="1992"/>
                  </a:cubicBezTo>
                  <a:cubicBezTo>
                    <a:pt x="112" y="2020"/>
                    <a:pt x="140" y="2041"/>
                    <a:pt x="168" y="2062"/>
                  </a:cubicBezTo>
                  <a:lnTo>
                    <a:pt x="245" y="2110"/>
                  </a:lnTo>
                  <a:cubicBezTo>
                    <a:pt x="272" y="2131"/>
                    <a:pt x="300" y="2138"/>
                    <a:pt x="335" y="2145"/>
                  </a:cubicBezTo>
                  <a:cubicBezTo>
                    <a:pt x="351" y="2152"/>
                    <a:pt x="370" y="2155"/>
                    <a:pt x="391" y="2155"/>
                  </a:cubicBezTo>
                  <a:cubicBezTo>
                    <a:pt x="417" y="2155"/>
                    <a:pt x="447" y="2150"/>
                    <a:pt x="482" y="2138"/>
                  </a:cubicBezTo>
                  <a:cubicBezTo>
                    <a:pt x="580" y="2124"/>
                    <a:pt x="685" y="2096"/>
                    <a:pt x="789" y="2075"/>
                  </a:cubicBezTo>
                  <a:cubicBezTo>
                    <a:pt x="894" y="2062"/>
                    <a:pt x="999" y="2034"/>
                    <a:pt x="1104" y="2020"/>
                  </a:cubicBezTo>
                  <a:cubicBezTo>
                    <a:pt x="1146" y="2020"/>
                    <a:pt x="1174" y="1999"/>
                    <a:pt x="1181" y="1992"/>
                  </a:cubicBezTo>
                  <a:cubicBezTo>
                    <a:pt x="1188" y="1971"/>
                    <a:pt x="1188" y="1957"/>
                    <a:pt x="1181" y="1922"/>
                  </a:cubicBezTo>
                  <a:cubicBezTo>
                    <a:pt x="1174" y="1894"/>
                    <a:pt x="1153" y="1859"/>
                    <a:pt x="1146" y="1831"/>
                  </a:cubicBezTo>
                  <a:cubicBezTo>
                    <a:pt x="1139" y="1810"/>
                    <a:pt x="1118" y="1782"/>
                    <a:pt x="1104" y="1747"/>
                  </a:cubicBezTo>
                  <a:cubicBezTo>
                    <a:pt x="1083" y="1712"/>
                    <a:pt x="1069" y="1691"/>
                    <a:pt x="1041" y="1684"/>
                  </a:cubicBezTo>
                  <a:cubicBezTo>
                    <a:pt x="1013" y="1677"/>
                    <a:pt x="978" y="1677"/>
                    <a:pt x="936" y="1677"/>
                  </a:cubicBezTo>
                  <a:cubicBezTo>
                    <a:pt x="845" y="1677"/>
                    <a:pt x="775" y="1684"/>
                    <a:pt x="706" y="1698"/>
                  </a:cubicBezTo>
                  <a:cubicBezTo>
                    <a:pt x="636" y="1705"/>
                    <a:pt x="573" y="1719"/>
                    <a:pt x="489" y="1733"/>
                  </a:cubicBezTo>
                  <a:cubicBezTo>
                    <a:pt x="503" y="1677"/>
                    <a:pt x="517" y="1635"/>
                    <a:pt x="524" y="1594"/>
                  </a:cubicBezTo>
                  <a:cubicBezTo>
                    <a:pt x="538" y="1538"/>
                    <a:pt x="552" y="1496"/>
                    <a:pt x="559" y="1440"/>
                  </a:cubicBezTo>
                  <a:cubicBezTo>
                    <a:pt x="650" y="1426"/>
                    <a:pt x="747" y="1405"/>
                    <a:pt x="852" y="1391"/>
                  </a:cubicBezTo>
                  <a:cubicBezTo>
                    <a:pt x="957" y="1370"/>
                    <a:pt x="1048" y="1356"/>
                    <a:pt x="1146" y="1335"/>
                  </a:cubicBezTo>
                  <a:cubicBezTo>
                    <a:pt x="1201" y="1328"/>
                    <a:pt x="1222" y="1314"/>
                    <a:pt x="1236" y="1300"/>
                  </a:cubicBezTo>
                  <a:cubicBezTo>
                    <a:pt x="1250" y="1286"/>
                    <a:pt x="1243" y="1258"/>
                    <a:pt x="1236" y="1223"/>
                  </a:cubicBezTo>
                  <a:cubicBezTo>
                    <a:pt x="1222" y="1188"/>
                    <a:pt x="1215" y="1160"/>
                    <a:pt x="1208" y="1126"/>
                  </a:cubicBezTo>
                  <a:cubicBezTo>
                    <a:pt x="1201" y="1091"/>
                    <a:pt x="1181" y="1070"/>
                    <a:pt x="1167" y="1035"/>
                  </a:cubicBezTo>
                  <a:cubicBezTo>
                    <a:pt x="1146" y="1007"/>
                    <a:pt x="1132" y="979"/>
                    <a:pt x="1104" y="972"/>
                  </a:cubicBezTo>
                  <a:cubicBezTo>
                    <a:pt x="1076" y="965"/>
                    <a:pt x="1041" y="965"/>
                    <a:pt x="999" y="965"/>
                  </a:cubicBezTo>
                  <a:cubicBezTo>
                    <a:pt x="936" y="965"/>
                    <a:pt x="894" y="965"/>
                    <a:pt x="838" y="972"/>
                  </a:cubicBezTo>
                  <a:cubicBezTo>
                    <a:pt x="789" y="979"/>
                    <a:pt x="747" y="979"/>
                    <a:pt x="692" y="986"/>
                  </a:cubicBezTo>
                  <a:cubicBezTo>
                    <a:pt x="720" y="902"/>
                    <a:pt x="747" y="825"/>
                    <a:pt x="761" y="741"/>
                  </a:cubicBezTo>
                  <a:cubicBezTo>
                    <a:pt x="789" y="664"/>
                    <a:pt x="803" y="588"/>
                    <a:pt x="831" y="518"/>
                  </a:cubicBezTo>
                  <a:cubicBezTo>
                    <a:pt x="943" y="497"/>
                    <a:pt x="1048" y="483"/>
                    <a:pt x="1153" y="476"/>
                  </a:cubicBezTo>
                  <a:cubicBezTo>
                    <a:pt x="1250" y="462"/>
                    <a:pt x="1355" y="448"/>
                    <a:pt x="1453" y="441"/>
                  </a:cubicBezTo>
                  <a:cubicBezTo>
                    <a:pt x="1495" y="427"/>
                    <a:pt x="1530" y="420"/>
                    <a:pt x="1537" y="406"/>
                  </a:cubicBezTo>
                  <a:cubicBezTo>
                    <a:pt x="1551" y="385"/>
                    <a:pt x="1558" y="357"/>
                    <a:pt x="1551" y="315"/>
                  </a:cubicBezTo>
                  <a:lnTo>
                    <a:pt x="1523" y="210"/>
                  </a:lnTo>
                  <a:cubicBezTo>
                    <a:pt x="1516" y="176"/>
                    <a:pt x="1495" y="141"/>
                    <a:pt x="1481" y="106"/>
                  </a:cubicBezTo>
                  <a:cubicBezTo>
                    <a:pt x="1453" y="36"/>
                    <a:pt x="1397" y="1"/>
                    <a:pt x="1306" y="1"/>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8"/>
            <p:cNvSpPr/>
            <p:nvPr/>
          </p:nvSpPr>
          <p:spPr>
            <a:xfrm>
              <a:off x="5133198" y="3871777"/>
              <a:ext cx="399815" cy="526336"/>
            </a:xfrm>
            <a:custGeom>
              <a:rect b="b" l="l" r="r" t="t"/>
              <a:pathLst>
                <a:path extrusionOk="0" h="4139" w="3144">
                  <a:moveTo>
                    <a:pt x="1920" y="825"/>
                  </a:moveTo>
                  <a:cubicBezTo>
                    <a:pt x="1935" y="825"/>
                    <a:pt x="1950" y="827"/>
                    <a:pt x="1963" y="832"/>
                  </a:cubicBezTo>
                  <a:cubicBezTo>
                    <a:pt x="2026" y="846"/>
                    <a:pt x="2075" y="908"/>
                    <a:pt x="2103" y="1020"/>
                  </a:cubicBezTo>
                  <a:cubicBezTo>
                    <a:pt x="2131" y="1139"/>
                    <a:pt x="2145" y="1265"/>
                    <a:pt x="2145" y="1425"/>
                  </a:cubicBezTo>
                  <a:cubicBezTo>
                    <a:pt x="2145" y="1572"/>
                    <a:pt x="2138" y="1740"/>
                    <a:pt x="2110" y="1914"/>
                  </a:cubicBezTo>
                  <a:cubicBezTo>
                    <a:pt x="2082" y="2089"/>
                    <a:pt x="2061" y="2243"/>
                    <a:pt x="2012" y="2396"/>
                  </a:cubicBezTo>
                  <a:cubicBezTo>
                    <a:pt x="1970" y="2571"/>
                    <a:pt x="1908" y="2732"/>
                    <a:pt x="1852" y="2878"/>
                  </a:cubicBezTo>
                  <a:cubicBezTo>
                    <a:pt x="1789" y="3039"/>
                    <a:pt x="1719" y="3165"/>
                    <a:pt x="1649" y="3269"/>
                  </a:cubicBezTo>
                  <a:cubicBezTo>
                    <a:pt x="1572" y="3367"/>
                    <a:pt x="1502" y="3444"/>
                    <a:pt x="1433" y="3493"/>
                  </a:cubicBezTo>
                  <a:cubicBezTo>
                    <a:pt x="1374" y="3527"/>
                    <a:pt x="1322" y="3544"/>
                    <a:pt x="1277" y="3544"/>
                  </a:cubicBezTo>
                  <a:cubicBezTo>
                    <a:pt x="1258" y="3544"/>
                    <a:pt x="1240" y="3541"/>
                    <a:pt x="1223" y="3535"/>
                  </a:cubicBezTo>
                  <a:cubicBezTo>
                    <a:pt x="1139" y="3521"/>
                    <a:pt x="1090" y="3458"/>
                    <a:pt x="1055" y="3360"/>
                  </a:cubicBezTo>
                  <a:cubicBezTo>
                    <a:pt x="1020" y="3269"/>
                    <a:pt x="999" y="3144"/>
                    <a:pt x="992" y="3011"/>
                  </a:cubicBezTo>
                  <a:cubicBezTo>
                    <a:pt x="985" y="2878"/>
                    <a:pt x="992" y="2732"/>
                    <a:pt x="1013" y="2578"/>
                  </a:cubicBezTo>
                  <a:cubicBezTo>
                    <a:pt x="1027" y="2417"/>
                    <a:pt x="1062" y="2271"/>
                    <a:pt x="1104" y="2124"/>
                  </a:cubicBezTo>
                  <a:cubicBezTo>
                    <a:pt x="1139" y="1970"/>
                    <a:pt x="1202" y="1817"/>
                    <a:pt x="1272" y="1656"/>
                  </a:cubicBezTo>
                  <a:cubicBezTo>
                    <a:pt x="1342" y="1502"/>
                    <a:pt x="1419" y="1355"/>
                    <a:pt x="1502" y="1223"/>
                  </a:cubicBezTo>
                  <a:cubicBezTo>
                    <a:pt x="1579" y="1090"/>
                    <a:pt x="1663" y="985"/>
                    <a:pt x="1747" y="908"/>
                  </a:cubicBezTo>
                  <a:cubicBezTo>
                    <a:pt x="1807" y="854"/>
                    <a:pt x="1867" y="825"/>
                    <a:pt x="1920" y="825"/>
                  </a:cubicBezTo>
                  <a:close/>
                  <a:moveTo>
                    <a:pt x="1700" y="1"/>
                  </a:moveTo>
                  <a:cubicBezTo>
                    <a:pt x="1602" y="1"/>
                    <a:pt x="1500" y="13"/>
                    <a:pt x="1398" y="42"/>
                  </a:cubicBezTo>
                  <a:cubicBezTo>
                    <a:pt x="1237" y="84"/>
                    <a:pt x="1104" y="147"/>
                    <a:pt x="999" y="238"/>
                  </a:cubicBezTo>
                  <a:cubicBezTo>
                    <a:pt x="832" y="378"/>
                    <a:pt x="699" y="531"/>
                    <a:pt x="573" y="706"/>
                  </a:cubicBezTo>
                  <a:cubicBezTo>
                    <a:pt x="441" y="880"/>
                    <a:pt x="350" y="1076"/>
                    <a:pt x="259" y="1265"/>
                  </a:cubicBezTo>
                  <a:cubicBezTo>
                    <a:pt x="175" y="1460"/>
                    <a:pt x="112" y="1656"/>
                    <a:pt x="70" y="1865"/>
                  </a:cubicBezTo>
                  <a:cubicBezTo>
                    <a:pt x="22" y="2075"/>
                    <a:pt x="1" y="2278"/>
                    <a:pt x="1" y="2480"/>
                  </a:cubicBezTo>
                  <a:cubicBezTo>
                    <a:pt x="1" y="2683"/>
                    <a:pt x="15" y="2864"/>
                    <a:pt x="49" y="3046"/>
                  </a:cubicBezTo>
                  <a:cubicBezTo>
                    <a:pt x="84" y="3228"/>
                    <a:pt x="133" y="3395"/>
                    <a:pt x="217" y="3535"/>
                  </a:cubicBezTo>
                  <a:cubicBezTo>
                    <a:pt x="259" y="3626"/>
                    <a:pt x="329" y="3703"/>
                    <a:pt x="406" y="3772"/>
                  </a:cubicBezTo>
                  <a:cubicBezTo>
                    <a:pt x="483" y="3842"/>
                    <a:pt x="566" y="3891"/>
                    <a:pt x="650" y="3940"/>
                  </a:cubicBezTo>
                  <a:cubicBezTo>
                    <a:pt x="755" y="3989"/>
                    <a:pt x="874" y="4038"/>
                    <a:pt x="992" y="4059"/>
                  </a:cubicBezTo>
                  <a:cubicBezTo>
                    <a:pt x="1125" y="4087"/>
                    <a:pt x="1237" y="4115"/>
                    <a:pt x="1363" y="4122"/>
                  </a:cubicBezTo>
                  <a:cubicBezTo>
                    <a:pt x="1433" y="4133"/>
                    <a:pt x="1499" y="4138"/>
                    <a:pt x="1563" y="4138"/>
                  </a:cubicBezTo>
                  <a:cubicBezTo>
                    <a:pt x="1658" y="4138"/>
                    <a:pt x="1747" y="4126"/>
                    <a:pt x="1831" y="4101"/>
                  </a:cubicBezTo>
                  <a:cubicBezTo>
                    <a:pt x="1970" y="4066"/>
                    <a:pt x="2103" y="4010"/>
                    <a:pt x="2222" y="3912"/>
                  </a:cubicBezTo>
                  <a:cubicBezTo>
                    <a:pt x="2410" y="3744"/>
                    <a:pt x="2564" y="3556"/>
                    <a:pt x="2690" y="3318"/>
                  </a:cubicBezTo>
                  <a:cubicBezTo>
                    <a:pt x="2809" y="3081"/>
                    <a:pt x="2913" y="2836"/>
                    <a:pt x="2983" y="2578"/>
                  </a:cubicBezTo>
                  <a:cubicBezTo>
                    <a:pt x="3060" y="2312"/>
                    <a:pt x="3109" y="2047"/>
                    <a:pt x="3123" y="1782"/>
                  </a:cubicBezTo>
                  <a:cubicBezTo>
                    <a:pt x="3144" y="1509"/>
                    <a:pt x="3130" y="1265"/>
                    <a:pt x="3095" y="1041"/>
                  </a:cubicBezTo>
                  <a:cubicBezTo>
                    <a:pt x="3074" y="901"/>
                    <a:pt x="3025" y="776"/>
                    <a:pt x="2976" y="671"/>
                  </a:cubicBezTo>
                  <a:cubicBezTo>
                    <a:pt x="2920" y="559"/>
                    <a:pt x="2837" y="461"/>
                    <a:pt x="2732" y="357"/>
                  </a:cubicBezTo>
                  <a:cubicBezTo>
                    <a:pt x="2627" y="273"/>
                    <a:pt x="2487" y="203"/>
                    <a:pt x="2327" y="140"/>
                  </a:cubicBezTo>
                  <a:cubicBezTo>
                    <a:pt x="2173" y="77"/>
                    <a:pt x="1998" y="35"/>
                    <a:pt x="1824" y="7"/>
                  </a:cubicBezTo>
                  <a:cubicBezTo>
                    <a:pt x="1784" y="3"/>
                    <a:pt x="1742" y="1"/>
                    <a:pt x="1700" y="1"/>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8"/>
            <p:cNvSpPr/>
            <p:nvPr/>
          </p:nvSpPr>
          <p:spPr>
            <a:xfrm>
              <a:off x="5522331" y="3875973"/>
              <a:ext cx="462000" cy="519596"/>
            </a:xfrm>
            <a:custGeom>
              <a:rect b="b" l="l" r="r" t="t"/>
              <a:pathLst>
                <a:path extrusionOk="0" h="4086" w="3633">
                  <a:moveTo>
                    <a:pt x="686" y="1"/>
                  </a:moveTo>
                  <a:cubicBezTo>
                    <a:pt x="648" y="1"/>
                    <a:pt x="615" y="6"/>
                    <a:pt x="587" y="16"/>
                  </a:cubicBezTo>
                  <a:cubicBezTo>
                    <a:pt x="538" y="44"/>
                    <a:pt x="489" y="100"/>
                    <a:pt x="475" y="191"/>
                  </a:cubicBezTo>
                  <a:cubicBezTo>
                    <a:pt x="440" y="359"/>
                    <a:pt x="405" y="540"/>
                    <a:pt x="370" y="750"/>
                  </a:cubicBezTo>
                  <a:cubicBezTo>
                    <a:pt x="335" y="966"/>
                    <a:pt x="300" y="1176"/>
                    <a:pt x="266" y="1399"/>
                  </a:cubicBezTo>
                  <a:cubicBezTo>
                    <a:pt x="231" y="1616"/>
                    <a:pt x="196" y="1846"/>
                    <a:pt x="168" y="2070"/>
                  </a:cubicBezTo>
                  <a:cubicBezTo>
                    <a:pt x="140" y="2300"/>
                    <a:pt x="119" y="2510"/>
                    <a:pt x="91" y="2713"/>
                  </a:cubicBezTo>
                  <a:cubicBezTo>
                    <a:pt x="70" y="2908"/>
                    <a:pt x="56" y="3083"/>
                    <a:pt x="35" y="3243"/>
                  </a:cubicBezTo>
                  <a:cubicBezTo>
                    <a:pt x="28" y="3397"/>
                    <a:pt x="21" y="3509"/>
                    <a:pt x="14" y="3600"/>
                  </a:cubicBezTo>
                  <a:cubicBezTo>
                    <a:pt x="0" y="3683"/>
                    <a:pt x="14" y="3746"/>
                    <a:pt x="35" y="3788"/>
                  </a:cubicBezTo>
                  <a:cubicBezTo>
                    <a:pt x="63" y="3844"/>
                    <a:pt x="105" y="3879"/>
                    <a:pt x="175" y="3914"/>
                  </a:cubicBezTo>
                  <a:cubicBezTo>
                    <a:pt x="245" y="3956"/>
                    <a:pt x="314" y="3991"/>
                    <a:pt x="398" y="4012"/>
                  </a:cubicBezTo>
                  <a:cubicBezTo>
                    <a:pt x="475" y="4033"/>
                    <a:pt x="545" y="4054"/>
                    <a:pt x="622" y="4068"/>
                  </a:cubicBezTo>
                  <a:cubicBezTo>
                    <a:pt x="679" y="4081"/>
                    <a:pt x="720" y="4086"/>
                    <a:pt x="749" y="4086"/>
                  </a:cubicBezTo>
                  <a:cubicBezTo>
                    <a:pt x="766" y="4086"/>
                    <a:pt x="779" y="4084"/>
                    <a:pt x="789" y="4082"/>
                  </a:cubicBezTo>
                  <a:cubicBezTo>
                    <a:pt x="817" y="4068"/>
                    <a:pt x="838" y="4033"/>
                    <a:pt x="852" y="3984"/>
                  </a:cubicBezTo>
                  <a:cubicBezTo>
                    <a:pt x="866" y="3872"/>
                    <a:pt x="887" y="3739"/>
                    <a:pt x="908" y="3593"/>
                  </a:cubicBezTo>
                  <a:cubicBezTo>
                    <a:pt x="936" y="3446"/>
                    <a:pt x="964" y="3278"/>
                    <a:pt x="999" y="3104"/>
                  </a:cubicBezTo>
                  <a:cubicBezTo>
                    <a:pt x="1034" y="2929"/>
                    <a:pt x="1069" y="2747"/>
                    <a:pt x="1104" y="2552"/>
                  </a:cubicBezTo>
                  <a:lnTo>
                    <a:pt x="1209" y="1979"/>
                  </a:lnTo>
                  <a:cubicBezTo>
                    <a:pt x="1250" y="2133"/>
                    <a:pt x="1292" y="2300"/>
                    <a:pt x="1341" y="2454"/>
                  </a:cubicBezTo>
                  <a:cubicBezTo>
                    <a:pt x="1383" y="2615"/>
                    <a:pt x="1432" y="2768"/>
                    <a:pt x="1481" y="2922"/>
                  </a:cubicBezTo>
                  <a:cubicBezTo>
                    <a:pt x="1530" y="3069"/>
                    <a:pt x="1572" y="3202"/>
                    <a:pt x="1621" y="3327"/>
                  </a:cubicBezTo>
                  <a:cubicBezTo>
                    <a:pt x="1663" y="3453"/>
                    <a:pt x="1704" y="3565"/>
                    <a:pt x="1746" y="3663"/>
                  </a:cubicBezTo>
                  <a:cubicBezTo>
                    <a:pt x="1802" y="3795"/>
                    <a:pt x="1900" y="3886"/>
                    <a:pt x="2040" y="3942"/>
                  </a:cubicBezTo>
                  <a:cubicBezTo>
                    <a:pt x="2186" y="3991"/>
                    <a:pt x="2333" y="4040"/>
                    <a:pt x="2473" y="4061"/>
                  </a:cubicBezTo>
                  <a:cubicBezTo>
                    <a:pt x="2514" y="4069"/>
                    <a:pt x="2550" y="4074"/>
                    <a:pt x="2583" y="4074"/>
                  </a:cubicBezTo>
                  <a:cubicBezTo>
                    <a:pt x="2683" y="4074"/>
                    <a:pt x="2742" y="4032"/>
                    <a:pt x="2752" y="3942"/>
                  </a:cubicBezTo>
                  <a:cubicBezTo>
                    <a:pt x="2808" y="3725"/>
                    <a:pt x="2864" y="3467"/>
                    <a:pt x="2934" y="3181"/>
                  </a:cubicBezTo>
                  <a:cubicBezTo>
                    <a:pt x="3004" y="2894"/>
                    <a:pt x="3074" y="2608"/>
                    <a:pt x="3157" y="2300"/>
                  </a:cubicBezTo>
                  <a:cubicBezTo>
                    <a:pt x="3227" y="1993"/>
                    <a:pt x="3304" y="1700"/>
                    <a:pt x="3381" y="1406"/>
                  </a:cubicBezTo>
                  <a:cubicBezTo>
                    <a:pt x="3458" y="1113"/>
                    <a:pt x="3535" y="847"/>
                    <a:pt x="3604" y="624"/>
                  </a:cubicBezTo>
                  <a:cubicBezTo>
                    <a:pt x="3625" y="547"/>
                    <a:pt x="3632" y="477"/>
                    <a:pt x="3625" y="414"/>
                  </a:cubicBezTo>
                  <a:cubicBezTo>
                    <a:pt x="3618" y="359"/>
                    <a:pt x="3563" y="296"/>
                    <a:pt x="3479" y="247"/>
                  </a:cubicBezTo>
                  <a:cubicBezTo>
                    <a:pt x="3423" y="212"/>
                    <a:pt x="3381" y="177"/>
                    <a:pt x="3339" y="163"/>
                  </a:cubicBezTo>
                  <a:cubicBezTo>
                    <a:pt x="3297" y="142"/>
                    <a:pt x="3262" y="128"/>
                    <a:pt x="3227" y="107"/>
                  </a:cubicBezTo>
                  <a:cubicBezTo>
                    <a:pt x="3178" y="93"/>
                    <a:pt x="3143" y="79"/>
                    <a:pt x="3108" y="72"/>
                  </a:cubicBezTo>
                  <a:cubicBezTo>
                    <a:pt x="3074" y="65"/>
                    <a:pt x="3032" y="44"/>
                    <a:pt x="2990" y="37"/>
                  </a:cubicBezTo>
                  <a:cubicBezTo>
                    <a:pt x="2937" y="22"/>
                    <a:pt x="2891" y="15"/>
                    <a:pt x="2851" y="15"/>
                  </a:cubicBezTo>
                  <a:cubicBezTo>
                    <a:pt x="2816" y="15"/>
                    <a:pt x="2785" y="20"/>
                    <a:pt x="2759" y="30"/>
                  </a:cubicBezTo>
                  <a:cubicBezTo>
                    <a:pt x="2710" y="44"/>
                    <a:pt x="2675" y="107"/>
                    <a:pt x="2647" y="198"/>
                  </a:cubicBezTo>
                  <a:cubicBezTo>
                    <a:pt x="2564" y="526"/>
                    <a:pt x="2466" y="896"/>
                    <a:pt x="2375" y="1288"/>
                  </a:cubicBezTo>
                  <a:cubicBezTo>
                    <a:pt x="2291" y="1679"/>
                    <a:pt x="2214" y="2084"/>
                    <a:pt x="2131" y="2482"/>
                  </a:cubicBezTo>
                  <a:cubicBezTo>
                    <a:pt x="2096" y="2321"/>
                    <a:pt x="2061" y="2161"/>
                    <a:pt x="2026" y="1986"/>
                  </a:cubicBezTo>
                  <a:cubicBezTo>
                    <a:pt x="1991" y="1811"/>
                    <a:pt x="1970" y="1644"/>
                    <a:pt x="1935" y="1476"/>
                  </a:cubicBezTo>
                  <a:cubicBezTo>
                    <a:pt x="1900" y="1309"/>
                    <a:pt x="1872" y="1162"/>
                    <a:pt x="1844" y="1022"/>
                  </a:cubicBezTo>
                  <a:cubicBezTo>
                    <a:pt x="1816" y="882"/>
                    <a:pt x="1802" y="764"/>
                    <a:pt x="1781" y="673"/>
                  </a:cubicBezTo>
                  <a:cubicBezTo>
                    <a:pt x="1767" y="554"/>
                    <a:pt x="1739" y="463"/>
                    <a:pt x="1697" y="400"/>
                  </a:cubicBezTo>
                  <a:cubicBezTo>
                    <a:pt x="1656" y="345"/>
                    <a:pt x="1586" y="296"/>
                    <a:pt x="1488" y="254"/>
                  </a:cubicBezTo>
                  <a:cubicBezTo>
                    <a:pt x="1362" y="205"/>
                    <a:pt x="1250" y="163"/>
                    <a:pt x="1146" y="121"/>
                  </a:cubicBezTo>
                  <a:cubicBezTo>
                    <a:pt x="1041" y="86"/>
                    <a:pt x="929" y="51"/>
                    <a:pt x="817" y="16"/>
                  </a:cubicBezTo>
                  <a:cubicBezTo>
                    <a:pt x="768" y="6"/>
                    <a:pt x="725" y="1"/>
                    <a:pt x="686" y="1"/>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8"/>
            <p:cNvSpPr/>
            <p:nvPr/>
          </p:nvSpPr>
          <p:spPr>
            <a:xfrm>
              <a:off x="5983312" y="3590995"/>
              <a:ext cx="349202" cy="761464"/>
            </a:xfrm>
            <a:custGeom>
              <a:rect b="b" l="l" r="r" t="t"/>
              <a:pathLst>
                <a:path extrusionOk="0" h="5988" w="2746">
                  <a:moveTo>
                    <a:pt x="1521" y="1"/>
                  </a:moveTo>
                  <a:cubicBezTo>
                    <a:pt x="1491" y="1"/>
                    <a:pt x="1463" y="5"/>
                    <a:pt x="1439" y="15"/>
                  </a:cubicBezTo>
                  <a:cubicBezTo>
                    <a:pt x="1369" y="43"/>
                    <a:pt x="1321" y="120"/>
                    <a:pt x="1286" y="252"/>
                  </a:cubicBezTo>
                  <a:cubicBezTo>
                    <a:pt x="1209" y="511"/>
                    <a:pt x="1118" y="818"/>
                    <a:pt x="1034" y="1154"/>
                  </a:cubicBezTo>
                  <a:lnTo>
                    <a:pt x="769" y="2173"/>
                  </a:lnTo>
                  <a:cubicBezTo>
                    <a:pt x="685" y="2516"/>
                    <a:pt x="601" y="2851"/>
                    <a:pt x="531" y="3179"/>
                  </a:cubicBezTo>
                  <a:cubicBezTo>
                    <a:pt x="461" y="3501"/>
                    <a:pt x="413" y="3780"/>
                    <a:pt x="371" y="4025"/>
                  </a:cubicBezTo>
                  <a:cubicBezTo>
                    <a:pt x="343" y="4143"/>
                    <a:pt x="350" y="4234"/>
                    <a:pt x="378" y="4297"/>
                  </a:cubicBezTo>
                  <a:cubicBezTo>
                    <a:pt x="399" y="4353"/>
                    <a:pt x="461" y="4416"/>
                    <a:pt x="559" y="4472"/>
                  </a:cubicBezTo>
                  <a:cubicBezTo>
                    <a:pt x="643" y="4513"/>
                    <a:pt x="741" y="4555"/>
                    <a:pt x="839" y="4590"/>
                  </a:cubicBezTo>
                  <a:cubicBezTo>
                    <a:pt x="936" y="4625"/>
                    <a:pt x="1048" y="4653"/>
                    <a:pt x="1160" y="4681"/>
                  </a:cubicBezTo>
                  <a:cubicBezTo>
                    <a:pt x="1214" y="4693"/>
                    <a:pt x="1259" y="4698"/>
                    <a:pt x="1296" y="4698"/>
                  </a:cubicBezTo>
                  <a:cubicBezTo>
                    <a:pt x="1326" y="4698"/>
                    <a:pt x="1351" y="4694"/>
                    <a:pt x="1369" y="4688"/>
                  </a:cubicBezTo>
                  <a:cubicBezTo>
                    <a:pt x="1418" y="4667"/>
                    <a:pt x="1453" y="4618"/>
                    <a:pt x="1474" y="4527"/>
                  </a:cubicBezTo>
                  <a:cubicBezTo>
                    <a:pt x="1544" y="4283"/>
                    <a:pt x="1628" y="4018"/>
                    <a:pt x="1712" y="3724"/>
                  </a:cubicBezTo>
                  <a:cubicBezTo>
                    <a:pt x="1803" y="3438"/>
                    <a:pt x="1907" y="3144"/>
                    <a:pt x="2012" y="2830"/>
                  </a:cubicBezTo>
                  <a:cubicBezTo>
                    <a:pt x="2117" y="2523"/>
                    <a:pt x="2229" y="2201"/>
                    <a:pt x="2340" y="1887"/>
                  </a:cubicBezTo>
                  <a:cubicBezTo>
                    <a:pt x="2452" y="1573"/>
                    <a:pt x="2578" y="1258"/>
                    <a:pt x="2690" y="944"/>
                  </a:cubicBezTo>
                  <a:cubicBezTo>
                    <a:pt x="2732" y="832"/>
                    <a:pt x="2746" y="734"/>
                    <a:pt x="2718" y="658"/>
                  </a:cubicBezTo>
                  <a:cubicBezTo>
                    <a:pt x="2690" y="574"/>
                    <a:pt x="2627" y="490"/>
                    <a:pt x="2522" y="427"/>
                  </a:cubicBezTo>
                  <a:cubicBezTo>
                    <a:pt x="2417" y="350"/>
                    <a:pt x="2299" y="280"/>
                    <a:pt x="2152" y="211"/>
                  </a:cubicBezTo>
                  <a:cubicBezTo>
                    <a:pt x="1998" y="141"/>
                    <a:pt x="1858" y="85"/>
                    <a:pt x="1740" y="50"/>
                  </a:cubicBezTo>
                  <a:cubicBezTo>
                    <a:pt x="1653" y="18"/>
                    <a:pt x="1580" y="1"/>
                    <a:pt x="1521" y="1"/>
                  </a:cubicBezTo>
                  <a:close/>
                  <a:moveTo>
                    <a:pt x="642" y="4813"/>
                  </a:moveTo>
                  <a:cubicBezTo>
                    <a:pt x="612" y="4813"/>
                    <a:pt x="582" y="4815"/>
                    <a:pt x="552" y="4821"/>
                  </a:cubicBezTo>
                  <a:cubicBezTo>
                    <a:pt x="440" y="4835"/>
                    <a:pt x="350" y="4863"/>
                    <a:pt x="273" y="4912"/>
                  </a:cubicBezTo>
                  <a:cubicBezTo>
                    <a:pt x="203" y="4968"/>
                    <a:pt x="140" y="5030"/>
                    <a:pt x="98" y="5107"/>
                  </a:cubicBezTo>
                  <a:cubicBezTo>
                    <a:pt x="56" y="5184"/>
                    <a:pt x="28" y="5261"/>
                    <a:pt x="7" y="5345"/>
                  </a:cubicBezTo>
                  <a:cubicBezTo>
                    <a:pt x="0" y="5547"/>
                    <a:pt x="63" y="5701"/>
                    <a:pt x="196" y="5813"/>
                  </a:cubicBezTo>
                  <a:cubicBezTo>
                    <a:pt x="336" y="5924"/>
                    <a:pt x="489" y="5987"/>
                    <a:pt x="692" y="5987"/>
                  </a:cubicBezTo>
                  <a:cubicBezTo>
                    <a:pt x="776" y="5987"/>
                    <a:pt x="867" y="5973"/>
                    <a:pt x="936" y="5945"/>
                  </a:cubicBezTo>
                  <a:cubicBezTo>
                    <a:pt x="1013" y="5917"/>
                    <a:pt x="1076" y="5883"/>
                    <a:pt x="1125" y="5841"/>
                  </a:cubicBezTo>
                  <a:cubicBezTo>
                    <a:pt x="1188" y="5799"/>
                    <a:pt x="1230" y="5750"/>
                    <a:pt x="1265" y="5701"/>
                  </a:cubicBezTo>
                  <a:cubicBezTo>
                    <a:pt x="1307" y="5652"/>
                    <a:pt x="1328" y="5603"/>
                    <a:pt x="1349" y="5568"/>
                  </a:cubicBezTo>
                  <a:cubicBezTo>
                    <a:pt x="1363" y="5519"/>
                    <a:pt x="1369" y="5463"/>
                    <a:pt x="1369" y="5394"/>
                  </a:cubicBezTo>
                  <a:cubicBezTo>
                    <a:pt x="1369" y="5324"/>
                    <a:pt x="1363" y="5261"/>
                    <a:pt x="1328" y="5198"/>
                  </a:cubicBezTo>
                  <a:cubicBezTo>
                    <a:pt x="1300" y="5128"/>
                    <a:pt x="1251" y="5065"/>
                    <a:pt x="1181" y="5002"/>
                  </a:cubicBezTo>
                  <a:cubicBezTo>
                    <a:pt x="1111" y="4940"/>
                    <a:pt x="1020" y="4898"/>
                    <a:pt x="908" y="4863"/>
                  </a:cubicBezTo>
                  <a:cubicBezTo>
                    <a:pt x="811" y="4832"/>
                    <a:pt x="725" y="4813"/>
                    <a:pt x="642" y="4813"/>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8"/>
            <p:cNvSpPr/>
            <p:nvPr/>
          </p:nvSpPr>
          <p:spPr>
            <a:xfrm>
              <a:off x="3965039" y="3375194"/>
              <a:ext cx="1183421" cy="1202854"/>
            </a:xfrm>
            <a:custGeom>
              <a:rect b="b" l="l" r="r" t="t"/>
              <a:pathLst>
                <a:path extrusionOk="0" h="9459" w="9306">
                  <a:moveTo>
                    <a:pt x="4807" y="1"/>
                  </a:moveTo>
                  <a:cubicBezTo>
                    <a:pt x="4772" y="91"/>
                    <a:pt x="4730" y="168"/>
                    <a:pt x="4681" y="245"/>
                  </a:cubicBezTo>
                  <a:cubicBezTo>
                    <a:pt x="4618" y="343"/>
                    <a:pt x="4555" y="427"/>
                    <a:pt x="4458" y="518"/>
                  </a:cubicBezTo>
                  <a:cubicBezTo>
                    <a:pt x="4318" y="629"/>
                    <a:pt x="4164" y="727"/>
                    <a:pt x="3990" y="776"/>
                  </a:cubicBezTo>
                  <a:cubicBezTo>
                    <a:pt x="3886" y="808"/>
                    <a:pt x="3784" y="823"/>
                    <a:pt x="3686" y="823"/>
                  </a:cubicBezTo>
                  <a:cubicBezTo>
                    <a:pt x="3401" y="823"/>
                    <a:pt x="3139" y="699"/>
                    <a:pt x="2900" y="518"/>
                  </a:cubicBezTo>
                  <a:cubicBezTo>
                    <a:pt x="2886" y="511"/>
                    <a:pt x="2879" y="511"/>
                    <a:pt x="2872" y="511"/>
                  </a:cubicBezTo>
                  <a:cubicBezTo>
                    <a:pt x="2907" y="685"/>
                    <a:pt x="2851" y="902"/>
                    <a:pt x="2809" y="1069"/>
                  </a:cubicBezTo>
                  <a:cubicBezTo>
                    <a:pt x="2746" y="1307"/>
                    <a:pt x="2634" y="1537"/>
                    <a:pt x="2432" y="1698"/>
                  </a:cubicBezTo>
                  <a:cubicBezTo>
                    <a:pt x="2213" y="1875"/>
                    <a:pt x="1939" y="1937"/>
                    <a:pt x="1658" y="1937"/>
                  </a:cubicBezTo>
                  <a:cubicBezTo>
                    <a:pt x="1420" y="1937"/>
                    <a:pt x="1176" y="1892"/>
                    <a:pt x="958" y="1838"/>
                  </a:cubicBezTo>
                  <a:cubicBezTo>
                    <a:pt x="818" y="1803"/>
                    <a:pt x="672" y="1768"/>
                    <a:pt x="539" y="1705"/>
                  </a:cubicBezTo>
                  <a:lnTo>
                    <a:pt x="539" y="1705"/>
                  </a:lnTo>
                  <a:cubicBezTo>
                    <a:pt x="532" y="1719"/>
                    <a:pt x="525" y="1747"/>
                    <a:pt x="546" y="1768"/>
                  </a:cubicBezTo>
                  <a:cubicBezTo>
                    <a:pt x="860" y="2054"/>
                    <a:pt x="1091" y="2487"/>
                    <a:pt x="1021" y="2927"/>
                  </a:cubicBezTo>
                  <a:cubicBezTo>
                    <a:pt x="993" y="3144"/>
                    <a:pt x="881" y="3333"/>
                    <a:pt x="713" y="3465"/>
                  </a:cubicBezTo>
                  <a:cubicBezTo>
                    <a:pt x="616" y="3549"/>
                    <a:pt x="497" y="3619"/>
                    <a:pt x="371" y="3661"/>
                  </a:cubicBezTo>
                  <a:cubicBezTo>
                    <a:pt x="315" y="3682"/>
                    <a:pt x="252" y="3689"/>
                    <a:pt x="183" y="3696"/>
                  </a:cubicBezTo>
                  <a:cubicBezTo>
                    <a:pt x="113" y="3703"/>
                    <a:pt x="50" y="3696"/>
                    <a:pt x="1" y="3738"/>
                  </a:cubicBezTo>
                  <a:cubicBezTo>
                    <a:pt x="50" y="3773"/>
                    <a:pt x="106" y="3808"/>
                    <a:pt x="148" y="3856"/>
                  </a:cubicBezTo>
                  <a:cubicBezTo>
                    <a:pt x="245" y="3940"/>
                    <a:pt x="336" y="4031"/>
                    <a:pt x="420" y="4136"/>
                  </a:cubicBezTo>
                  <a:cubicBezTo>
                    <a:pt x="609" y="4366"/>
                    <a:pt x="720" y="4660"/>
                    <a:pt x="748" y="4960"/>
                  </a:cubicBezTo>
                  <a:cubicBezTo>
                    <a:pt x="776" y="5260"/>
                    <a:pt x="686" y="5554"/>
                    <a:pt x="539" y="5819"/>
                  </a:cubicBezTo>
                  <a:cubicBezTo>
                    <a:pt x="455" y="5987"/>
                    <a:pt x="301" y="6162"/>
                    <a:pt x="155" y="6245"/>
                  </a:cubicBezTo>
                  <a:cubicBezTo>
                    <a:pt x="280" y="6287"/>
                    <a:pt x="385" y="6343"/>
                    <a:pt x="476" y="6420"/>
                  </a:cubicBezTo>
                  <a:cubicBezTo>
                    <a:pt x="651" y="6553"/>
                    <a:pt x="790" y="6734"/>
                    <a:pt x="895" y="6930"/>
                  </a:cubicBezTo>
                  <a:cubicBezTo>
                    <a:pt x="1098" y="7286"/>
                    <a:pt x="1202" y="7670"/>
                    <a:pt x="1161" y="8083"/>
                  </a:cubicBezTo>
                  <a:cubicBezTo>
                    <a:pt x="1140" y="8229"/>
                    <a:pt x="1119" y="8404"/>
                    <a:pt x="1035" y="8544"/>
                  </a:cubicBezTo>
                  <a:cubicBezTo>
                    <a:pt x="1098" y="8502"/>
                    <a:pt x="1168" y="8467"/>
                    <a:pt x="1230" y="8439"/>
                  </a:cubicBezTo>
                  <a:cubicBezTo>
                    <a:pt x="1435" y="8353"/>
                    <a:pt x="1652" y="8298"/>
                    <a:pt x="1869" y="8298"/>
                  </a:cubicBezTo>
                  <a:cubicBezTo>
                    <a:pt x="1882" y="8298"/>
                    <a:pt x="1895" y="8299"/>
                    <a:pt x="1908" y="8299"/>
                  </a:cubicBezTo>
                  <a:cubicBezTo>
                    <a:pt x="2425" y="8327"/>
                    <a:pt x="2872" y="8627"/>
                    <a:pt x="3158" y="9046"/>
                  </a:cubicBezTo>
                  <a:cubicBezTo>
                    <a:pt x="3228" y="9151"/>
                    <a:pt x="3291" y="9270"/>
                    <a:pt x="3340" y="9389"/>
                  </a:cubicBezTo>
                  <a:cubicBezTo>
                    <a:pt x="3361" y="9410"/>
                    <a:pt x="3368" y="9431"/>
                    <a:pt x="3375" y="9459"/>
                  </a:cubicBezTo>
                  <a:cubicBezTo>
                    <a:pt x="3403" y="9396"/>
                    <a:pt x="3438" y="9340"/>
                    <a:pt x="3473" y="9284"/>
                  </a:cubicBezTo>
                  <a:cubicBezTo>
                    <a:pt x="3494" y="9256"/>
                    <a:pt x="3508" y="9235"/>
                    <a:pt x="3529" y="9214"/>
                  </a:cubicBezTo>
                  <a:cubicBezTo>
                    <a:pt x="3536" y="9200"/>
                    <a:pt x="3549" y="9172"/>
                    <a:pt x="3570" y="9151"/>
                  </a:cubicBezTo>
                  <a:cubicBezTo>
                    <a:pt x="3682" y="9026"/>
                    <a:pt x="3850" y="8921"/>
                    <a:pt x="4017" y="8858"/>
                  </a:cubicBezTo>
                  <a:cubicBezTo>
                    <a:pt x="4031" y="8851"/>
                    <a:pt x="4059" y="8837"/>
                    <a:pt x="4087" y="8830"/>
                  </a:cubicBezTo>
                  <a:cubicBezTo>
                    <a:pt x="4101" y="8830"/>
                    <a:pt x="4108" y="8823"/>
                    <a:pt x="4129" y="8823"/>
                  </a:cubicBezTo>
                  <a:cubicBezTo>
                    <a:pt x="4178" y="8802"/>
                    <a:pt x="4227" y="8795"/>
                    <a:pt x="4276" y="8788"/>
                  </a:cubicBezTo>
                  <a:cubicBezTo>
                    <a:pt x="4335" y="8778"/>
                    <a:pt x="4394" y="8773"/>
                    <a:pt x="4452" y="8773"/>
                  </a:cubicBezTo>
                  <a:cubicBezTo>
                    <a:pt x="4635" y="8773"/>
                    <a:pt x="4812" y="8820"/>
                    <a:pt x="4981" y="8900"/>
                  </a:cubicBezTo>
                  <a:cubicBezTo>
                    <a:pt x="5107" y="8963"/>
                    <a:pt x="5226" y="9033"/>
                    <a:pt x="5324" y="9130"/>
                  </a:cubicBezTo>
                  <a:cubicBezTo>
                    <a:pt x="5352" y="9067"/>
                    <a:pt x="5380" y="8998"/>
                    <a:pt x="5422" y="8935"/>
                  </a:cubicBezTo>
                  <a:cubicBezTo>
                    <a:pt x="5540" y="8732"/>
                    <a:pt x="5736" y="8606"/>
                    <a:pt x="5945" y="8509"/>
                  </a:cubicBezTo>
                  <a:cubicBezTo>
                    <a:pt x="6179" y="8400"/>
                    <a:pt x="6442" y="8334"/>
                    <a:pt x="6703" y="8334"/>
                  </a:cubicBezTo>
                  <a:cubicBezTo>
                    <a:pt x="6879" y="8334"/>
                    <a:pt x="7053" y="8364"/>
                    <a:pt x="7217" y="8432"/>
                  </a:cubicBezTo>
                  <a:cubicBezTo>
                    <a:pt x="7412" y="8509"/>
                    <a:pt x="7587" y="8627"/>
                    <a:pt x="7720" y="8788"/>
                  </a:cubicBezTo>
                  <a:cubicBezTo>
                    <a:pt x="7734" y="8767"/>
                    <a:pt x="7741" y="8746"/>
                    <a:pt x="7741" y="8704"/>
                  </a:cubicBezTo>
                  <a:cubicBezTo>
                    <a:pt x="7741" y="8613"/>
                    <a:pt x="7727" y="8509"/>
                    <a:pt x="7727" y="8411"/>
                  </a:cubicBezTo>
                  <a:cubicBezTo>
                    <a:pt x="7734" y="8215"/>
                    <a:pt x="7741" y="8041"/>
                    <a:pt x="7824" y="7866"/>
                  </a:cubicBezTo>
                  <a:cubicBezTo>
                    <a:pt x="7901" y="7691"/>
                    <a:pt x="8020" y="7545"/>
                    <a:pt x="8160" y="7433"/>
                  </a:cubicBezTo>
                  <a:cubicBezTo>
                    <a:pt x="8299" y="7321"/>
                    <a:pt x="8474" y="7244"/>
                    <a:pt x="8649" y="7202"/>
                  </a:cubicBezTo>
                  <a:cubicBezTo>
                    <a:pt x="8690" y="7195"/>
                    <a:pt x="8730" y="7192"/>
                    <a:pt x="8769" y="7192"/>
                  </a:cubicBezTo>
                  <a:cubicBezTo>
                    <a:pt x="8916" y="7192"/>
                    <a:pt x="9050" y="7238"/>
                    <a:pt x="9194" y="7293"/>
                  </a:cubicBezTo>
                  <a:cubicBezTo>
                    <a:pt x="9198" y="7295"/>
                    <a:pt x="9203" y="7296"/>
                    <a:pt x="9207" y="7296"/>
                  </a:cubicBezTo>
                  <a:cubicBezTo>
                    <a:pt x="9235" y="7296"/>
                    <a:pt x="9253" y="7262"/>
                    <a:pt x="9228" y="7244"/>
                  </a:cubicBezTo>
                  <a:lnTo>
                    <a:pt x="9221" y="7230"/>
                  </a:lnTo>
                  <a:cubicBezTo>
                    <a:pt x="8963" y="7007"/>
                    <a:pt x="8837" y="6602"/>
                    <a:pt x="8767" y="6287"/>
                  </a:cubicBezTo>
                  <a:cubicBezTo>
                    <a:pt x="8649" y="5819"/>
                    <a:pt x="8649" y="5240"/>
                    <a:pt x="8942" y="4834"/>
                  </a:cubicBezTo>
                  <a:cubicBezTo>
                    <a:pt x="9026" y="4709"/>
                    <a:pt x="9159" y="4562"/>
                    <a:pt x="9305" y="4492"/>
                  </a:cubicBezTo>
                  <a:cubicBezTo>
                    <a:pt x="9166" y="4429"/>
                    <a:pt x="9033" y="4338"/>
                    <a:pt x="8914" y="4248"/>
                  </a:cubicBezTo>
                  <a:cubicBezTo>
                    <a:pt x="8753" y="4122"/>
                    <a:pt x="8635" y="3968"/>
                    <a:pt x="8544" y="3794"/>
                  </a:cubicBezTo>
                  <a:cubicBezTo>
                    <a:pt x="8383" y="3451"/>
                    <a:pt x="8355" y="3053"/>
                    <a:pt x="8530" y="2711"/>
                  </a:cubicBezTo>
                  <a:cubicBezTo>
                    <a:pt x="8600" y="2578"/>
                    <a:pt x="8684" y="2473"/>
                    <a:pt x="8802" y="2383"/>
                  </a:cubicBezTo>
                  <a:cubicBezTo>
                    <a:pt x="8788" y="2369"/>
                    <a:pt x="8774" y="2362"/>
                    <a:pt x="8753" y="2362"/>
                  </a:cubicBezTo>
                  <a:cubicBezTo>
                    <a:pt x="8649" y="2376"/>
                    <a:pt x="8558" y="2431"/>
                    <a:pt x="8453" y="2438"/>
                  </a:cubicBezTo>
                  <a:cubicBezTo>
                    <a:pt x="8417" y="2446"/>
                    <a:pt x="8380" y="2449"/>
                    <a:pt x="8343" y="2449"/>
                  </a:cubicBezTo>
                  <a:cubicBezTo>
                    <a:pt x="8279" y="2449"/>
                    <a:pt x="8215" y="2440"/>
                    <a:pt x="8153" y="2431"/>
                  </a:cubicBezTo>
                  <a:cubicBezTo>
                    <a:pt x="7950" y="2390"/>
                    <a:pt x="7769" y="2299"/>
                    <a:pt x="7615" y="2166"/>
                  </a:cubicBezTo>
                  <a:cubicBezTo>
                    <a:pt x="7454" y="2047"/>
                    <a:pt x="7335" y="1880"/>
                    <a:pt x="7273" y="1691"/>
                  </a:cubicBezTo>
                  <a:cubicBezTo>
                    <a:pt x="7238" y="1586"/>
                    <a:pt x="7231" y="1488"/>
                    <a:pt x="7231" y="1384"/>
                  </a:cubicBezTo>
                  <a:cubicBezTo>
                    <a:pt x="7231" y="1307"/>
                    <a:pt x="7238" y="1223"/>
                    <a:pt x="7245" y="1146"/>
                  </a:cubicBezTo>
                  <a:cubicBezTo>
                    <a:pt x="7252" y="1076"/>
                    <a:pt x="7280" y="1006"/>
                    <a:pt x="7273" y="937"/>
                  </a:cubicBezTo>
                  <a:cubicBezTo>
                    <a:pt x="7267" y="906"/>
                    <a:pt x="7247" y="886"/>
                    <a:pt x="7223" y="886"/>
                  </a:cubicBezTo>
                  <a:cubicBezTo>
                    <a:pt x="7214" y="886"/>
                    <a:pt x="7205" y="889"/>
                    <a:pt x="7196" y="895"/>
                  </a:cubicBezTo>
                  <a:lnTo>
                    <a:pt x="7175" y="895"/>
                  </a:lnTo>
                  <a:cubicBezTo>
                    <a:pt x="6958" y="979"/>
                    <a:pt x="6749" y="1048"/>
                    <a:pt x="6511" y="1069"/>
                  </a:cubicBezTo>
                  <a:cubicBezTo>
                    <a:pt x="6461" y="1072"/>
                    <a:pt x="6410" y="1074"/>
                    <a:pt x="6360" y="1074"/>
                  </a:cubicBezTo>
                  <a:cubicBezTo>
                    <a:pt x="6185" y="1074"/>
                    <a:pt x="6009" y="1054"/>
                    <a:pt x="5841" y="999"/>
                  </a:cubicBezTo>
                  <a:cubicBezTo>
                    <a:pt x="5624" y="937"/>
                    <a:pt x="5415" y="811"/>
                    <a:pt x="5254" y="657"/>
                  </a:cubicBezTo>
                  <a:lnTo>
                    <a:pt x="5240" y="636"/>
                  </a:lnTo>
                  <a:cubicBezTo>
                    <a:pt x="5142" y="552"/>
                    <a:pt x="5051" y="455"/>
                    <a:pt x="4981" y="343"/>
                  </a:cubicBezTo>
                  <a:cubicBezTo>
                    <a:pt x="4926" y="245"/>
                    <a:pt x="4877" y="140"/>
                    <a:pt x="4856" y="29"/>
                  </a:cubicBezTo>
                  <a:lnTo>
                    <a:pt x="4835" y="8"/>
                  </a:lnTo>
                  <a:cubicBezTo>
                    <a:pt x="4828" y="8"/>
                    <a:pt x="4821" y="1"/>
                    <a:pt x="4807" y="1"/>
                  </a:cubicBezTo>
                  <a:close/>
                </a:path>
              </a:pathLst>
            </a:custGeom>
            <a:solidFill>
              <a:srgbClr val="9E70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8"/>
            <p:cNvSpPr/>
            <p:nvPr/>
          </p:nvSpPr>
          <p:spPr>
            <a:xfrm>
              <a:off x="4078854" y="3537458"/>
              <a:ext cx="1002970" cy="927287"/>
            </a:xfrm>
            <a:custGeom>
              <a:rect b="b" l="l" r="r" t="t"/>
              <a:pathLst>
                <a:path extrusionOk="0" h="7292" w="7887">
                  <a:moveTo>
                    <a:pt x="3981" y="1"/>
                  </a:moveTo>
                  <a:cubicBezTo>
                    <a:pt x="2533" y="1"/>
                    <a:pt x="163" y="1413"/>
                    <a:pt x="63" y="3496"/>
                  </a:cubicBezTo>
                  <a:cubicBezTo>
                    <a:pt x="0" y="4934"/>
                    <a:pt x="824" y="6639"/>
                    <a:pt x="2326" y="7135"/>
                  </a:cubicBezTo>
                  <a:cubicBezTo>
                    <a:pt x="2651" y="7242"/>
                    <a:pt x="3013" y="7291"/>
                    <a:pt x="3390" y="7291"/>
                  </a:cubicBezTo>
                  <a:cubicBezTo>
                    <a:pt x="4664" y="7291"/>
                    <a:pt x="6110" y="6722"/>
                    <a:pt x="6881" y="5870"/>
                  </a:cubicBezTo>
                  <a:cubicBezTo>
                    <a:pt x="7886" y="4760"/>
                    <a:pt x="7747" y="3160"/>
                    <a:pt x="7209" y="2105"/>
                  </a:cubicBezTo>
                  <a:cubicBezTo>
                    <a:pt x="6664" y="1051"/>
                    <a:pt x="5588" y="143"/>
                    <a:pt x="4177" y="10"/>
                  </a:cubicBezTo>
                  <a:cubicBezTo>
                    <a:pt x="4114" y="4"/>
                    <a:pt x="4048" y="1"/>
                    <a:pt x="3981" y="1"/>
                  </a:cubicBezTo>
                  <a:close/>
                </a:path>
              </a:pathLst>
            </a:custGeom>
            <a:solidFill>
              <a:srgbClr val="DCA3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8"/>
            <p:cNvSpPr/>
            <p:nvPr/>
          </p:nvSpPr>
          <p:spPr>
            <a:xfrm>
              <a:off x="4796586" y="3698577"/>
              <a:ext cx="127" cy="2798"/>
            </a:xfrm>
            <a:custGeom>
              <a:rect b="b" l="l" r="r" t="t"/>
              <a:pathLst>
                <a:path extrusionOk="0" h="22" w="1">
                  <a:moveTo>
                    <a:pt x="0" y="7"/>
                  </a:moveTo>
                  <a:lnTo>
                    <a:pt x="0" y="7"/>
                  </a:lnTo>
                  <a:lnTo>
                    <a:pt x="0" y="7"/>
                  </a:lnTo>
                  <a:cubicBezTo>
                    <a:pt x="0" y="21"/>
                    <a:pt x="0" y="0"/>
                    <a:pt x="0" y="7"/>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8"/>
            <p:cNvSpPr/>
            <p:nvPr/>
          </p:nvSpPr>
          <p:spPr>
            <a:xfrm>
              <a:off x="4851650" y="3657629"/>
              <a:ext cx="127" cy="1017"/>
            </a:xfrm>
            <a:custGeom>
              <a:rect b="b" l="l" r="r" t="t"/>
              <a:pathLst>
                <a:path extrusionOk="0" h="8" w="1">
                  <a:moveTo>
                    <a:pt x="0" y="1"/>
                  </a:moveTo>
                  <a:lnTo>
                    <a:pt x="0" y="1"/>
                  </a:lnTo>
                  <a:cubicBezTo>
                    <a:pt x="0" y="8"/>
                    <a:pt x="0" y="8"/>
                    <a:pt x="0" y="1"/>
                  </a:cubicBezTo>
                  <a:cubicBezTo>
                    <a:pt x="0" y="8"/>
                    <a:pt x="0" y="8"/>
                    <a:pt x="0" y="1"/>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8"/>
            <p:cNvSpPr/>
            <p:nvPr/>
          </p:nvSpPr>
          <p:spPr>
            <a:xfrm>
              <a:off x="4140148" y="3642242"/>
              <a:ext cx="731976" cy="402604"/>
            </a:xfrm>
            <a:custGeom>
              <a:rect b="b" l="l" r="r" t="t"/>
              <a:pathLst>
                <a:path extrusionOk="0" h="3166" w="5756">
                  <a:moveTo>
                    <a:pt x="5568" y="1"/>
                  </a:moveTo>
                  <a:cubicBezTo>
                    <a:pt x="5050" y="1"/>
                    <a:pt x="2922" y="731"/>
                    <a:pt x="2179" y="953"/>
                  </a:cubicBezTo>
                  <a:cubicBezTo>
                    <a:pt x="1795" y="1065"/>
                    <a:pt x="1425" y="1184"/>
                    <a:pt x="1041" y="1309"/>
                  </a:cubicBezTo>
                  <a:cubicBezTo>
                    <a:pt x="908" y="1351"/>
                    <a:pt x="775" y="1386"/>
                    <a:pt x="643" y="1435"/>
                  </a:cubicBezTo>
                  <a:cubicBezTo>
                    <a:pt x="454" y="1505"/>
                    <a:pt x="84" y="1596"/>
                    <a:pt x="0" y="1805"/>
                  </a:cubicBezTo>
                  <a:cubicBezTo>
                    <a:pt x="7" y="1826"/>
                    <a:pt x="7" y="1840"/>
                    <a:pt x="21" y="1847"/>
                  </a:cubicBezTo>
                  <a:cubicBezTo>
                    <a:pt x="88" y="1905"/>
                    <a:pt x="164" y="1923"/>
                    <a:pt x="244" y="1923"/>
                  </a:cubicBezTo>
                  <a:cubicBezTo>
                    <a:pt x="290" y="1923"/>
                    <a:pt x="336" y="1918"/>
                    <a:pt x="384" y="1910"/>
                  </a:cubicBezTo>
                  <a:cubicBezTo>
                    <a:pt x="454" y="1903"/>
                    <a:pt x="517" y="1882"/>
                    <a:pt x="587" y="1875"/>
                  </a:cubicBezTo>
                  <a:cubicBezTo>
                    <a:pt x="601" y="1875"/>
                    <a:pt x="615" y="1875"/>
                    <a:pt x="629" y="1868"/>
                  </a:cubicBezTo>
                  <a:lnTo>
                    <a:pt x="629" y="1868"/>
                  </a:lnTo>
                  <a:cubicBezTo>
                    <a:pt x="615" y="2162"/>
                    <a:pt x="671" y="2455"/>
                    <a:pt x="845" y="2699"/>
                  </a:cubicBezTo>
                  <a:cubicBezTo>
                    <a:pt x="1059" y="3003"/>
                    <a:pt x="1403" y="3166"/>
                    <a:pt x="1748" y="3166"/>
                  </a:cubicBezTo>
                  <a:cubicBezTo>
                    <a:pt x="2023" y="3166"/>
                    <a:pt x="2297" y="3063"/>
                    <a:pt x="2508" y="2846"/>
                  </a:cubicBezTo>
                  <a:cubicBezTo>
                    <a:pt x="2745" y="2609"/>
                    <a:pt x="2836" y="2266"/>
                    <a:pt x="2822" y="1945"/>
                  </a:cubicBezTo>
                  <a:cubicBezTo>
                    <a:pt x="2815" y="1708"/>
                    <a:pt x="2787" y="1428"/>
                    <a:pt x="2689" y="1198"/>
                  </a:cubicBezTo>
                  <a:cubicBezTo>
                    <a:pt x="2759" y="1163"/>
                    <a:pt x="2836" y="1135"/>
                    <a:pt x="2920" y="1107"/>
                  </a:cubicBezTo>
                  <a:cubicBezTo>
                    <a:pt x="3039" y="1072"/>
                    <a:pt x="3171" y="1058"/>
                    <a:pt x="3304" y="1037"/>
                  </a:cubicBezTo>
                  <a:cubicBezTo>
                    <a:pt x="3339" y="1184"/>
                    <a:pt x="3409" y="1316"/>
                    <a:pt x="3479" y="1449"/>
                  </a:cubicBezTo>
                  <a:cubicBezTo>
                    <a:pt x="3570" y="1624"/>
                    <a:pt x="3688" y="1791"/>
                    <a:pt x="3828" y="1938"/>
                  </a:cubicBezTo>
                  <a:cubicBezTo>
                    <a:pt x="4043" y="2168"/>
                    <a:pt x="4351" y="2294"/>
                    <a:pt x="4658" y="2294"/>
                  </a:cubicBezTo>
                  <a:cubicBezTo>
                    <a:pt x="4928" y="2294"/>
                    <a:pt x="5197" y="2196"/>
                    <a:pt x="5400" y="1987"/>
                  </a:cubicBezTo>
                  <a:cubicBezTo>
                    <a:pt x="5630" y="1742"/>
                    <a:pt x="5756" y="1414"/>
                    <a:pt x="5714" y="1079"/>
                  </a:cubicBezTo>
                  <a:cubicBezTo>
                    <a:pt x="5686" y="827"/>
                    <a:pt x="5574" y="604"/>
                    <a:pt x="5414" y="415"/>
                  </a:cubicBezTo>
                  <a:lnTo>
                    <a:pt x="5421" y="415"/>
                  </a:lnTo>
                  <a:cubicBezTo>
                    <a:pt x="5511" y="380"/>
                    <a:pt x="5595" y="331"/>
                    <a:pt x="5665" y="269"/>
                  </a:cubicBezTo>
                  <a:cubicBezTo>
                    <a:pt x="5735" y="199"/>
                    <a:pt x="5756" y="94"/>
                    <a:pt x="5672" y="24"/>
                  </a:cubicBezTo>
                  <a:cubicBezTo>
                    <a:pt x="5656" y="8"/>
                    <a:pt x="5620" y="1"/>
                    <a:pt x="5568" y="1"/>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8"/>
            <p:cNvSpPr/>
            <p:nvPr/>
          </p:nvSpPr>
          <p:spPr>
            <a:xfrm>
              <a:off x="4780563" y="3706970"/>
              <a:ext cx="52520" cy="154633"/>
            </a:xfrm>
            <a:custGeom>
              <a:rect b="b" l="l" r="r" t="t"/>
              <a:pathLst>
                <a:path extrusionOk="0" h="1216" w="413">
                  <a:moveTo>
                    <a:pt x="59" y="0"/>
                  </a:moveTo>
                  <a:cubicBezTo>
                    <a:pt x="29" y="0"/>
                    <a:pt x="1" y="26"/>
                    <a:pt x="21" y="67"/>
                  </a:cubicBezTo>
                  <a:cubicBezTo>
                    <a:pt x="84" y="214"/>
                    <a:pt x="154" y="374"/>
                    <a:pt x="168" y="528"/>
                  </a:cubicBezTo>
                  <a:cubicBezTo>
                    <a:pt x="175" y="626"/>
                    <a:pt x="168" y="731"/>
                    <a:pt x="161" y="828"/>
                  </a:cubicBezTo>
                  <a:cubicBezTo>
                    <a:pt x="161" y="870"/>
                    <a:pt x="140" y="919"/>
                    <a:pt x="133" y="968"/>
                  </a:cubicBezTo>
                  <a:cubicBezTo>
                    <a:pt x="126" y="989"/>
                    <a:pt x="119" y="1017"/>
                    <a:pt x="119" y="1045"/>
                  </a:cubicBezTo>
                  <a:cubicBezTo>
                    <a:pt x="119" y="1080"/>
                    <a:pt x="126" y="1094"/>
                    <a:pt x="126" y="1129"/>
                  </a:cubicBezTo>
                  <a:cubicBezTo>
                    <a:pt x="126" y="1177"/>
                    <a:pt x="167" y="1216"/>
                    <a:pt x="210" y="1216"/>
                  </a:cubicBezTo>
                  <a:cubicBezTo>
                    <a:pt x="229" y="1216"/>
                    <a:pt x="249" y="1209"/>
                    <a:pt x="266" y="1192"/>
                  </a:cubicBezTo>
                  <a:cubicBezTo>
                    <a:pt x="308" y="1143"/>
                    <a:pt x="343" y="1094"/>
                    <a:pt x="364" y="1024"/>
                  </a:cubicBezTo>
                  <a:cubicBezTo>
                    <a:pt x="378" y="975"/>
                    <a:pt x="385" y="912"/>
                    <a:pt x="399" y="849"/>
                  </a:cubicBezTo>
                  <a:cubicBezTo>
                    <a:pt x="413" y="738"/>
                    <a:pt x="406" y="619"/>
                    <a:pt x="385" y="500"/>
                  </a:cubicBezTo>
                  <a:cubicBezTo>
                    <a:pt x="378" y="409"/>
                    <a:pt x="343" y="304"/>
                    <a:pt x="280" y="221"/>
                  </a:cubicBezTo>
                  <a:cubicBezTo>
                    <a:pt x="224" y="144"/>
                    <a:pt x="161" y="81"/>
                    <a:pt x="91" y="11"/>
                  </a:cubicBezTo>
                  <a:cubicBezTo>
                    <a:pt x="82" y="4"/>
                    <a:pt x="71" y="0"/>
                    <a:pt x="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8"/>
            <p:cNvSpPr/>
            <p:nvPr/>
          </p:nvSpPr>
          <p:spPr>
            <a:xfrm>
              <a:off x="4411905" y="3818494"/>
              <a:ext cx="56081" cy="163916"/>
            </a:xfrm>
            <a:custGeom>
              <a:rect b="b" l="l" r="r" t="t"/>
              <a:pathLst>
                <a:path extrusionOk="0" h="1289" w="441">
                  <a:moveTo>
                    <a:pt x="236" y="0"/>
                  </a:moveTo>
                  <a:cubicBezTo>
                    <a:pt x="192" y="0"/>
                    <a:pt x="149" y="39"/>
                    <a:pt x="161" y="98"/>
                  </a:cubicBezTo>
                  <a:cubicBezTo>
                    <a:pt x="196" y="308"/>
                    <a:pt x="203" y="552"/>
                    <a:pt x="175" y="748"/>
                  </a:cubicBezTo>
                  <a:cubicBezTo>
                    <a:pt x="168" y="831"/>
                    <a:pt x="154" y="915"/>
                    <a:pt x="126" y="978"/>
                  </a:cubicBezTo>
                  <a:cubicBezTo>
                    <a:pt x="105" y="1020"/>
                    <a:pt x="84" y="1055"/>
                    <a:pt x="63" y="1090"/>
                  </a:cubicBezTo>
                  <a:cubicBezTo>
                    <a:pt x="56" y="1111"/>
                    <a:pt x="42" y="1125"/>
                    <a:pt x="35" y="1153"/>
                  </a:cubicBezTo>
                  <a:cubicBezTo>
                    <a:pt x="28" y="1160"/>
                    <a:pt x="28" y="1181"/>
                    <a:pt x="28" y="1188"/>
                  </a:cubicBezTo>
                  <a:lnTo>
                    <a:pt x="28" y="1181"/>
                  </a:lnTo>
                  <a:lnTo>
                    <a:pt x="28" y="1181"/>
                  </a:lnTo>
                  <a:cubicBezTo>
                    <a:pt x="1" y="1223"/>
                    <a:pt x="35" y="1286"/>
                    <a:pt x="91" y="1286"/>
                  </a:cubicBezTo>
                  <a:cubicBezTo>
                    <a:pt x="110" y="1286"/>
                    <a:pt x="126" y="1289"/>
                    <a:pt x="142" y="1289"/>
                  </a:cubicBezTo>
                  <a:cubicBezTo>
                    <a:pt x="150" y="1289"/>
                    <a:pt x="159" y="1288"/>
                    <a:pt x="168" y="1286"/>
                  </a:cubicBezTo>
                  <a:cubicBezTo>
                    <a:pt x="189" y="1279"/>
                    <a:pt x="224" y="1258"/>
                    <a:pt x="238" y="1244"/>
                  </a:cubicBezTo>
                  <a:cubicBezTo>
                    <a:pt x="280" y="1216"/>
                    <a:pt x="308" y="1160"/>
                    <a:pt x="336" y="1111"/>
                  </a:cubicBezTo>
                  <a:cubicBezTo>
                    <a:pt x="378" y="1013"/>
                    <a:pt x="406" y="908"/>
                    <a:pt x="413" y="804"/>
                  </a:cubicBezTo>
                  <a:cubicBezTo>
                    <a:pt x="441" y="552"/>
                    <a:pt x="399" y="287"/>
                    <a:pt x="308" y="56"/>
                  </a:cubicBezTo>
                  <a:cubicBezTo>
                    <a:pt x="294" y="17"/>
                    <a:pt x="265" y="0"/>
                    <a:pt x="2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8"/>
            <p:cNvSpPr/>
            <p:nvPr/>
          </p:nvSpPr>
          <p:spPr>
            <a:xfrm>
              <a:off x="4491893" y="3930400"/>
              <a:ext cx="159087" cy="176632"/>
            </a:xfrm>
            <a:custGeom>
              <a:rect b="b" l="l" r="r" t="t"/>
              <a:pathLst>
                <a:path extrusionOk="0" h="1389" w="1251">
                  <a:moveTo>
                    <a:pt x="1059" y="1"/>
                  </a:moveTo>
                  <a:cubicBezTo>
                    <a:pt x="1027" y="1"/>
                    <a:pt x="998" y="41"/>
                    <a:pt x="1041" y="84"/>
                  </a:cubicBezTo>
                  <a:cubicBezTo>
                    <a:pt x="1083" y="154"/>
                    <a:pt x="1097" y="238"/>
                    <a:pt x="1111" y="315"/>
                  </a:cubicBezTo>
                  <a:cubicBezTo>
                    <a:pt x="1132" y="412"/>
                    <a:pt x="1139" y="517"/>
                    <a:pt x="1139" y="615"/>
                  </a:cubicBezTo>
                  <a:cubicBezTo>
                    <a:pt x="1139" y="783"/>
                    <a:pt x="1118" y="971"/>
                    <a:pt x="1013" y="1104"/>
                  </a:cubicBezTo>
                  <a:cubicBezTo>
                    <a:pt x="953" y="1182"/>
                    <a:pt x="864" y="1230"/>
                    <a:pt x="772" y="1230"/>
                  </a:cubicBezTo>
                  <a:cubicBezTo>
                    <a:pt x="723" y="1230"/>
                    <a:pt x="675" y="1217"/>
                    <a:pt x="629" y="1188"/>
                  </a:cubicBezTo>
                  <a:cubicBezTo>
                    <a:pt x="482" y="1104"/>
                    <a:pt x="398" y="922"/>
                    <a:pt x="336" y="762"/>
                  </a:cubicBezTo>
                  <a:cubicBezTo>
                    <a:pt x="301" y="678"/>
                    <a:pt x="273" y="580"/>
                    <a:pt x="245" y="482"/>
                  </a:cubicBezTo>
                  <a:cubicBezTo>
                    <a:pt x="224" y="412"/>
                    <a:pt x="196" y="336"/>
                    <a:pt x="140" y="273"/>
                  </a:cubicBezTo>
                  <a:cubicBezTo>
                    <a:pt x="129" y="267"/>
                    <a:pt x="120" y="265"/>
                    <a:pt x="111" y="265"/>
                  </a:cubicBezTo>
                  <a:cubicBezTo>
                    <a:pt x="96" y="265"/>
                    <a:pt x="83" y="271"/>
                    <a:pt x="70" y="280"/>
                  </a:cubicBezTo>
                  <a:cubicBezTo>
                    <a:pt x="0" y="371"/>
                    <a:pt x="21" y="503"/>
                    <a:pt x="49" y="608"/>
                  </a:cubicBezTo>
                  <a:cubicBezTo>
                    <a:pt x="84" y="727"/>
                    <a:pt x="126" y="853"/>
                    <a:pt x="175" y="964"/>
                  </a:cubicBezTo>
                  <a:cubicBezTo>
                    <a:pt x="273" y="1153"/>
                    <a:pt x="433" y="1349"/>
                    <a:pt x="650" y="1383"/>
                  </a:cubicBezTo>
                  <a:cubicBezTo>
                    <a:pt x="672" y="1387"/>
                    <a:pt x="695" y="1388"/>
                    <a:pt x="718" y="1388"/>
                  </a:cubicBezTo>
                  <a:cubicBezTo>
                    <a:pt x="884" y="1388"/>
                    <a:pt x="1047" y="1300"/>
                    <a:pt x="1139" y="1146"/>
                  </a:cubicBezTo>
                  <a:cubicBezTo>
                    <a:pt x="1237" y="978"/>
                    <a:pt x="1251" y="762"/>
                    <a:pt x="1244" y="573"/>
                  </a:cubicBezTo>
                  <a:cubicBezTo>
                    <a:pt x="1237" y="468"/>
                    <a:pt x="1216" y="364"/>
                    <a:pt x="1188" y="266"/>
                  </a:cubicBezTo>
                  <a:cubicBezTo>
                    <a:pt x="1167" y="175"/>
                    <a:pt x="1132" y="105"/>
                    <a:pt x="1097" y="28"/>
                  </a:cubicBezTo>
                  <a:cubicBezTo>
                    <a:pt x="1088" y="9"/>
                    <a:pt x="1074" y="1"/>
                    <a:pt x="1059" y="1"/>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0" name="Shape 2280"/>
        <p:cNvGrpSpPr/>
        <p:nvPr/>
      </p:nvGrpSpPr>
      <p:grpSpPr>
        <a:xfrm>
          <a:off x="0" y="0"/>
          <a:ext cx="0" cy="0"/>
          <a:chOff x="0" y="0"/>
          <a:chExt cx="0" cy="0"/>
        </a:xfrm>
      </p:grpSpPr>
      <p:sp>
        <p:nvSpPr>
          <p:cNvPr id="2281" name="Google Shape;2281;p46"/>
          <p:cNvSpPr/>
          <p:nvPr/>
        </p:nvSpPr>
        <p:spPr>
          <a:xfrm>
            <a:off x="1511175" y="-1"/>
            <a:ext cx="1015500" cy="1000800"/>
          </a:xfrm>
          <a:prstGeom prst="ellipse">
            <a:avLst/>
          </a:prstGeom>
          <a:solidFill>
            <a:schemeClr val="lt2"/>
          </a:solidFill>
          <a:ln cap="flat" cmpd="sng" w="381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2600">
              <a:solidFill>
                <a:schemeClr val="accent4"/>
              </a:solidFill>
              <a:latin typeface="Viga"/>
              <a:ea typeface="Viga"/>
              <a:cs typeface="Viga"/>
              <a:sym typeface="Viga"/>
            </a:endParaRPr>
          </a:p>
        </p:txBody>
      </p:sp>
      <p:sp>
        <p:nvSpPr>
          <p:cNvPr id="2282" name="Google Shape;2282;p46"/>
          <p:cNvSpPr txBox="1"/>
          <p:nvPr>
            <p:ph idx="4294967295" type="title"/>
          </p:nvPr>
        </p:nvSpPr>
        <p:spPr>
          <a:xfrm>
            <a:off x="1558800" y="47615"/>
            <a:ext cx="1050300" cy="7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500"/>
              <a:t>04</a:t>
            </a:r>
            <a:endParaRPr sz="4500"/>
          </a:p>
        </p:txBody>
      </p:sp>
      <p:sp>
        <p:nvSpPr>
          <p:cNvPr id="2283" name="Google Shape;2283;p46"/>
          <p:cNvSpPr txBox="1"/>
          <p:nvPr>
            <p:ph idx="6" type="title"/>
          </p:nvPr>
        </p:nvSpPr>
        <p:spPr>
          <a:xfrm>
            <a:off x="2931625" y="263500"/>
            <a:ext cx="6143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Story Board</a:t>
            </a:r>
            <a:endParaRPr>
              <a:solidFill>
                <a:schemeClr val="dk2"/>
              </a:solidFill>
            </a:endParaRPr>
          </a:p>
        </p:txBody>
      </p:sp>
      <p:pic>
        <p:nvPicPr>
          <p:cNvPr id="2284" name="Google Shape;2284;p46"/>
          <p:cNvPicPr preferRelativeResize="0"/>
          <p:nvPr/>
        </p:nvPicPr>
        <p:blipFill>
          <a:blip r:embed="rId3">
            <a:alphaModFix/>
          </a:blip>
          <a:stretch>
            <a:fillRect/>
          </a:stretch>
        </p:blipFill>
        <p:spPr>
          <a:xfrm>
            <a:off x="1511175" y="1137500"/>
            <a:ext cx="5170401" cy="3853599"/>
          </a:xfrm>
          <a:prstGeom prst="rect">
            <a:avLst/>
          </a:prstGeom>
          <a:noFill/>
          <a:ln>
            <a:noFill/>
          </a:ln>
        </p:spPr>
      </p:pic>
      <p:sp>
        <p:nvSpPr>
          <p:cNvPr id="2285" name="Google Shape;2285;p46"/>
          <p:cNvSpPr txBox="1"/>
          <p:nvPr/>
        </p:nvSpPr>
        <p:spPr>
          <a:xfrm>
            <a:off x="6681575" y="2959125"/>
            <a:ext cx="23163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Archivo"/>
                <a:ea typeface="Archivo"/>
                <a:cs typeface="Archivo"/>
                <a:sym typeface="Archivo"/>
              </a:rPr>
              <a:t>Anh quản lý giới thiệu sơ lược về chức năng và An muốn đăng ký tài khoản</a:t>
            </a:r>
            <a:endParaRPr b="1" sz="2000">
              <a:latin typeface="Archivo"/>
              <a:ea typeface="Archivo"/>
              <a:cs typeface="Archivo"/>
              <a:sym typeface="Archiv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9" name="Shape 2289"/>
        <p:cNvGrpSpPr/>
        <p:nvPr/>
      </p:nvGrpSpPr>
      <p:grpSpPr>
        <a:xfrm>
          <a:off x="0" y="0"/>
          <a:ext cx="0" cy="0"/>
          <a:chOff x="0" y="0"/>
          <a:chExt cx="0" cy="0"/>
        </a:xfrm>
      </p:grpSpPr>
      <p:sp>
        <p:nvSpPr>
          <p:cNvPr id="2290" name="Google Shape;2290;p47"/>
          <p:cNvSpPr/>
          <p:nvPr/>
        </p:nvSpPr>
        <p:spPr>
          <a:xfrm>
            <a:off x="1511175" y="-1"/>
            <a:ext cx="1015500" cy="1000800"/>
          </a:xfrm>
          <a:prstGeom prst="ellipse">
            <a:avLst/>
          </a:prstGeom>
          <a:solidFill>
            <a:schemeClr val="lt2"/>
          </a:solidFill>
          <a:ln cap="flat" cmpd="sng" w="381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2600">
              <a:solidFill>
                <a:schemeClr val="accent4"/>
              </a:solidFill>
              <a:latin typeface="Viga"/>
              <a:ea typeface="Viga"/>
              <a:cs typeface="Viga"/>
              <a:sym typeface="Viga"/>
            </a:endParaRPr>
          </a:p>
        </p:txBody>
      </p:sp>
      <p:sp>
        <p:nvSpPr>
          <p:cNvPr id="2291" name="Google Shape;2291;p47"/>
          <p:cNvSpPr txBox="1"/>
          <p:nvPr>
            <p:ph idx="4294967295" type="title"/>
          </p:nvPr>
        </p:nvSpPr>
        <p:spPr>
          <a:xfrm>
            <a:off x="1558800" y="47615"/>
            <a:ext cx="1050300" cy="7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500"/>
              <a:t>04</a:t>
            </a:r>
            <a:endParaRPr sz="4500"/>
          </a:p>
        </p:txBody>
      </p:sp>
      <p:sp>
        <p:nvSpPr>
          <p:cNvPr id="2292" name="Google Shape;2292;p47"/>
          <p:cNvSpPr txBox="1"/>
          <p:nvPr>
            <p:ph idx="6" type="title"/>
          </p:nvPr>
        </p:nvSpPr>
        <p:spPr>
          <a:xfrm>
            <a:off x="2931625" y="263500"/>
            <a:ext cx="6143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Story Board</a:t>
            </a:r>
            <a:endParaRPr>
              <a:solidFill>
                <a:schemeClr val="dk2"/>
              </a:solidFill>
            </a:endParaRPr>
          </a:p>
        </p:txBody>
      </p:sp>
      <p:pic>
        <p:nvPicPr>
          <p:cNvPr id="2293" name="Google Shape;2293;p47"/>
          <p:cNvPicPr preferRelativeResize="0"/>
          <p:nvPr/>
        </p:nvPicPr>
        <p:blipFill>
          <a:blip r:embed="rId3">
            <a:alphaModFix/>
          </a:blip>
          <a:stretch>
            <a:fillRect/>
          </a:stretch>
        </p:blipFill>
        <p:spPr>
          <a:xfrm>
            <a:off x="1706250" y="1261150"/>
            <a:ext cx="4975326" cy="3729951"/>
          </a:xfrm>
          <a:prstGeom prst="rect">
            <a:avLst/>
          </a:prstGeom>
          <a:noFill/>
          <a:ln>
            <a:noFill/>
          </a:ln>
        </p:spPr>
      </p:pic>
      <p:sp>
        <p:nvSpPr>
          <p:cNvPr id="2294" name="Google Shape;2294;p47"/>
          <p:cNvSpPr txBox="1"/>
          <p:nvPr/>
        </p:nvSpPr>
        <p:spPr>
          <a:xfrm>
            <a:off x="6758425" y="2651400"/>
            <a:ext cx="23163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Archivo"/>
                <a:ea typeface="Archivo"/>
                <a:cs typeface="Archivo"/>
                <a:sym typeface="Archivo"/>
              </a:rPr>
              <a:t>An bắt đầu chọn món. Có rất nhiều món mới lạ. Không ai đợi An order nên An có thể từ từ chọn.</a:t>
            </a:r>
            <a:endParaRPr b="1" sz="2000">
              <a:latin typeface="Archivo"/>
              <a:ea typeface="Archivo"/>
              <a:cs typeface="Archivo"/>
              <a:sym typeface="Archiv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8" name="Shape 2298"/>
        <p:cNvGrpSpPr/>
        <p:nvPr/>
      </p:nvGrpSpPr>
      <p:grpSpPr>
        <a:xfrm>
          <a:off x="0" y="0"/>
          <a:ext cx="0" cy="0"/>
          <a:chOff x="0" y="0"/>
          <a:chExt cx="0" cy="0"/>
        </a:xfrm>
      </p:grpSpPr>
      <p:sp>
        <p:nvSpPr>
          <p:cNvPr id="2299" name="Google Shape;2299;p48"/>
          <p:cNvSpPr/>
          <p:nvPr/>
        </p:nvSpPr>
        <p:spPr>
          <a:xfrm>
            <a:off x="1511175" y="-1"/>
            <a:ext cx="1015500" cy="1000800"/>
          </a:xfrm>
          <a:prstGeom prst="ellipse">
            <a:avLst/>
          </a:prstGeom>
          <a:solidFill>
            <a:schemeClr val="lt2"/>
          </a:solidFill>
          <a:ln cap="flat" cmpd="sng" w="381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2600">
              <a:solidFill>
                <a:schemeClr val="accent4"/>
              </a:solidFill>
              <a:latin typeface="Viga"/>
              <a:ea typeface="Viga"/>
              <a:cs typeface="Viga"/>
              <a:sym typeface="Viga"/>
            </a:endParaRPr>
          </a:p>
        </p:txBody>
      </p:sp>
      <p:sp>
        <p:nvSpPr>
          <p:cNvPr id="2300" name="Google Shape;2300;p48"/>
          <p:cNvSpPr txBox="1"/>
          <p:nvPr>
            <p:ph idx="4294967295" type="title"/>
          </p:nvPr>
        </p:nvSpPr>
        <p:spPr>
          <a:xfrm>
            <a:off x="1558800" y="47615"/>
            <a:ext cx="1050300" cy="7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500"/>
              <a:t>04</a:t>
            </a:r>
            <a:endParaRPr sz="4500"/>
          </a:p>
        </p:txBody>
      </p:sp>
      <p:sp>
        <p:nvSpPr>
          <p:cNvPr id="2301" name="Google Shape;2301;p48"/>
          <p:cNvSpPr txBox="1"/>
          <p:nvPr>
            <p:ph idx="6" type="title"/>
          </p:nvPr>
        </p:nvSpPr>
        <p:spPr>
          <a:xfrm>
            <a:off x="2931625" y="263500"/>
            <a:ext cx="6143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Story Board</a:t>
            </a:r>
            <a:endParaRPr>
              <a:solidFill>
                <a:schemeClr val="dk2"/>
              </a:solidFill>
            </a:endParaRPr>
          </a:p>
        </p:txBody>
      </p:sp>
      <p:pic>
        <p:nvPicPr>
          <p:cNvPr id="2302" name="Google Shape;2302;p48"/>
          <p:cNvPicPr preferRelativeResize="0"/>
          <p:nvPr/>
        </p:nvPicPr>
        <p:blipFill>
          <a:blip r:embed="rId3">
            <a:alphaModFix/>
          </a:blip>
          <a:stretch>
            <a:fillRect/>
          </a:stretch>
        </p:blipFill>
        <p:spPr>
          <a:xfrm>
            <a:off x="1615575" y="1096300"/>
            <a:ext cx="5066001" cy="3894801"/>
          </a:xfrm>
          <a:prstGeom prst="rect">
            <a:avLst/>
          </a:prstGeom>
          <a:noFill/>
          <a:ln>
            <a:noFill/>
          </a:ln>
        </p:spPr>
      </p:pic>
      <p:sp>
        <p:nvSpPr>
          <p:cNvPr id="2303" name="Google Shape;2303;p48"/>
          <p:cNvSpPr txBox="1"/>
          <p:nvPr/>
        </p:nvSpPr>
        <p:spPr>
          <a:xfrm>
            <a:off x="6758425" y="2651400"/>
            <a:ext cx="23163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Archivo"/>
                <a:ea typeface="Archivo"/>
                <a:cs typeface="Archivo"/>
                <a:sym typeface="Archivo"/>
              </a:rPr>
              <a:t>Món ăn có hình ảnh đẹp và cũng dễ sử dụng nên An rất thích</a:t>
            </a:r>
            <a:endParaRPr b="1" sz="2000">
              <a:latin typeface="Archivo"/>
              <a:ea typeface="Archivo"/>
              <a:cs typeface="Archivo"/>
              <a:sym typeface="Archiv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7" name="Shape 2307"/>
        <p:cNvGrpSpPr/>
        <p:nvPr/>
      </p:nvGrpSpPr>
      <p:grpSpPr>
        <a:xfrm>
          <a:off x="0" y="0"/>
          <a:ext cx="0" cy="0"/>
          <a:chOff x="0" y="0"/>
          <a:chExt cx="0" cy="0"/>
        </a:xfrm>
      </p:grpSpPr>
      <p:sp>
        <p:nvSpPr>
          <p:cNvPr id="2308" name="Google Shape;2308;p49"/>
          <p:cNvSpPr/>
          <p:nvPr/>
        </p:nvSpPr>
        <p:spPr>
          <a:xfrm>
            <a:off x="1511175" y="-1"/>
            <a:ext cx="1015500" cy="1000800"/>
          </a:xfrm>
          <a:prstGeom prst="ellipse">
            <a:avLst/>
          </a:prstGeom>
          <a:solidFill>
            <a:schemeClr val="lt2"/>
          </a:solidFill>
          <a:ln cap="flat" cmpd="sng" w="381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2600">
              <a:solidFill>
                <a:schemeClr val="accent4"/>
              </a:solidFill>
              <a:latin typeface="Viga"/>
              <a:ea typeface="Viga"/>
              <a:cs typeface="Viga"/>
              <a:sym typeface="Viga"/>
            </a:endParaRPr>
          </a:p>
        </p:txBody>
      </p:sp>
      <p:sp>
        <p:nvSpPr>
          <p:cNvPr id="2309" name="Google Shape;2309;p49"/>
          <p:cNvSpPr txBox="1"/>
          <p:nvPr>
            <p:ph idx="4294967295" type="title"/>
          </p:nvPr>
        </p:nvSpPr>
        <p:spPr>
          <a:xfrm>
            <a:off x="1558800" y="47615"/>
            <a:ext cx="1050300" cy="7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500"/>
              <a:t>04</a:t>
            </a:r>
            <a:endParaRPr sz="4500"/>
          </a:p>
        </p:txBody>
      </p:sp>
      <p:sp>
        <p:nvSpPr>
          <p:cNvPr id="2310" name="Google Shape;2310;p49"/>
          <p:cNvSpPr txBox="1"/>
          <p:nvPr>
            <p:ph idx="6" type="title"/>
          </p:nvPr>
        </p:nvSpPr>
        <p:spPr>
          <a:xfrm>
            <a:off x="2931625" y="263500"/>
            <a:ext cx="6143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Story Board</a:t>
            </a:r>
            <a:endParaRPr>
              <a:solidFill>
                <a:schemeClr val="dk2"/>
              </a:solidFill>
            </a:endParaRPr>
          </a:p>
        </p:txBody>
      </p:sp>
      <p:pic>
        <p:nvPicPr>
          <p:cNvPr id="2311" name="Google Shape;2311;p49"/>
          <p:cNvPicPr preferRelativeResize="0"/>
          <p:nvPr/>
        </p:nvPicPr>
        <p:blipFill>
          <a:blip r:embed="rId3">
            <a:alphaModFix/>
          </a:blip>
          <a:stretch>
            <a:fillRect/>
          </a:stretch>
        </p:blipFill>
        <p:spPr>
          <a:xfrm>
            <a:off x="1599100" y="1203450"/>
            <a:ext cx="5082474" cy="37876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5" name="Shape 2315"/>
        <p:cNvGrpSpPr/>
        <p:nvPr/>
      </p:nvGrpSpPr>
      <p:grpSpPr>
        <a:xfrm>
          <a:off x="0" y="0"/>
          <a:ext cx="0" cy="0"/>
          <a:chOff x="0" y="0"/>
          <a:chExt cx="0" cy="0"/>
        </a:xfrm>
      </p:grpSpPr>
      <p:sp>
        <p:nvSpPr>
          <p:cNvPr id="2316" name="Google Shape;2316;p50"/>
          <p:cNvSpPr/>
          <p:nvPr/>
        </p:nvSpPr>
        <p:spPr>
          <a:xfrm>
            <a:off x="1511175" y="-1"/>
            <a:ext cx="1015500" cy="1000800"/>
          </a:xfrm>
          <a:prstGeom prst="ellipse">
            <a:avLst/>
          </a:prstGeom>
          <a:solidFill>
            <a:schemeClr val="lt2"/>
          </a:solidFill>
          <a:ln cap="flat" cmpd="sng" w="381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2600">
              <a:solidFill>
                <a:schemeClr val="accent4"/>
              </a:solidFill>
              <a:latin typeface="Viga"/>
              <a:ea typeface="Viga"/>
              <a:cs typeface="Viga"/>
              <a:sym typeface="Viga"/>
            </a:endParaRPr>
          </a:p>
        </p:txBody>
      </p:sp>
      <p:sp>
        <p:nvSpPr>
          <p:cNvPr id="2317" name="Google Shape;2317;p50"/>
          <p:cNvSpPr txBox="1"/>
          <p:nvPr>
            <p:ph idx="4294967295" type="title"/>
          </p:nvPr>
        </p:nvSpPr>
        <p:spPr>
          <a:xfrm>
            <a:off x="1558800" y="47615"/>
            <a:ext cx="1050300" cy="7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500"/>
              <a:t>04</a:t>
            </a:r>
            <a:endParaRPr sz="4500"/>
          </a:p>
        </p:txBody>
      </p:sp>
      <p:sp>
        <p:nvSpPr>
          <p:cNvPr id="2318" name="Google Shape;2318;p50"/>
          <p:cNvSpPr txBox="1"/>
          <p:nvPr>
            <p:ph idx="6" type="title"/>
          </p:nvPr>
        </p:nvSpPr>
        <p:spPr>
          <a:xfrm>
            <a:off x="2931625" y="263500"/>
            <a:ext cx="6143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Story Board</a:t>
            </a:r>
            <a:endParaRPr>
              <a:solidFill>
                <a:schemeClr val="dk2"/>
              </a:solidFill>
            </a:endParaRPr>
          </a:p>
        </p:txBody>
      </p:sp>
      <p:pic>
        <p:nvPicPr>
          <p:cNvPr id="2319" name="Google Shape;2319;p50"/>
          <p:cNvPicPr preferRelativeResize="0"/>
          <p:nvPr/>
        </p:nvPicPr>
        <p:blipFill>
          <a:blip r:embed="rId3">
            <a:alphaModFix/>
          </a:blip>
          <a:stretch>
            <a:fillRect/>
          </a:stretch>
        </p:blipFill>
        <p:spPr>
          <a:xfrm>
            <a:off x="1277625" y="1186950"/>
            <a:ext cx="5403951" cy="3804150"/>
          </a:xfrm>
          <a:prstGeom prst="rect">
            <a:avLst/>
          </a:prstGeom>
          <a:noFill/>
          <a:ln>
            <a:noFill/>
          </a:ln>
        </p:spPr>
      </p:pic>
      <p:sp>
        <p:nvSpPr>
          <p:cNvPr id="2320" name="Google Shape;2320;p50"/>
          <p:cNvSpPr txBox="1"/>
          <p:nvPr/>
        </p:nvSpPr>
        <p:spPr>
          <a:xfrm>
            <a:off x="6758425" y="2651400"/>
            <a:ext cx="23163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Archivo"/>
                <a:ea typeface="Archivo"/>
                <a:cs typeface="Archivo"/>
                <a:sym typeface="Archivo"/>
              </a:rPr>
              <a:t>An đang suy nghĩ là món mình làm tới đâu rồi. Và theo quán tính trước đây anh định giơ tay hỏi.</a:t>
            </a:r>
            <a:endParaRPr b="1" sz="2000">
              <a:latin typeface="Archivo"/>
              <a:ea typeface="Archivo"/>
              <a:cs typeface="Archivo"/>
              <a:sym typeface="Archiv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4" name="Shape 2324"/>
        <p:cNvGrpSpPr/>
        <p:nvPr/>
      </p:nvGrpSpPr>
      <p:grpSpPr>
        <a:xfrm>
          <a:off x="0" y="0"/>
          <a:ext cx="0" cy="0"/>
          <a:chOff x="0" y="0"/>
          <a:chExt cx="0" cy="0"/>
        </a:xfrm>
      </p:grpSpPr>
      <p:sp>
        <p:nvSpPr>
          <p:cNvPr id="2325" name="Google Shape;2325;p51"/>
          <p:cNvSpPr/>
          <p:nvPr/>
        </p:nvSpPr>
        <p:spPr>
          <a:xfrm>
            <a:off x="1511175" y="-1"/>
            <a:ext cx="1015500" cy="1000800"/>
          </a:xfrm>
          <a:prstGeom prst="ellipse">
            <a:avLst/>
          </a:prstGeom>
          <a:solidFill>
            <a:schemeClr val="lt2"/>
          </a:solidFill>
          <a:ln cap="flat" cmpd="sng" w="381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2600">
              <a:solidFill>
                <a:schemeClr val="accent4"/>
              </a:solidFill>
              <a:latin typeface="Viga"/>
              <a:ea typeface="Viga"/>
              <a:cs typeface="Viga"/>
              <a:sym typeface="Viga"/>
            </a:endParaRPr>
          </a:p>
        </p:txBody>
      </p:sp>
      <p:sp>
        <p:nvSpPr>
          <p:cNvPr id="2326" name="Google Shape;2326;p51"/>
          <p:cNvSpPr txBox="1"/>
          <p:nvPr>
            <p:ph idx="4294967295" type="title"/>
          </p:nvPr>
        </p:nvSpPr>
        <p:spPr>
          <a:xfrm>
            <a:off x="1558800" y="47615"/>
            <a:ext cx="1050300" cy="7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500"/>
              <a:t>04</a:t>
            </a:r>
            <a:endParaRPr sz="4500"/>
          </a:p>
        </p:txBody>
      </p:sp>
      <p:sp>
        <p:nvSpPr>
          <p:cNvPr id="2327" name="Google Shape;2327;p51"/>
          <p:cNvSpPr txBox="1"/>
          <p:nvPr>
            <p:ph idx="6" type="title"/>
          </p:nvPr>
        </p:nvSpPr>
        <p:spPr>
          <a:xfrm>
            <a:off x="2931625" y="263500"/>
            <a:ext cx="6143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Story Board</a:t>
            </a:r>
            <a:endParaRPr>
              <a:solidFill>
                <a:schemeClr val="dk2"/>
              </a:solidFill>
            </a:endParaRPr>
          </a:p>
        </p:txBody>
      </p:sp>
      <p:pic>
        <p:nvPicPr>
          <p:cNvPr id="2328" name="Google Shape;2328;p51"/>
          <p:cNvPicPr preferRelativeResize="0"/>
          <p:nvPr/>
        </p:nvPicPr>
        <p:blipFill>
          <a:blip r:embed="rId3">
            <a:alphaModFix/>
          </a:blip>
          <a:stretch>
            <a:fillRect/>
          </a:stretch>
        </p:blipFill>
        <p:spPr>
          <a:xfrm>
            <a:off x="1511175" y="1137500"/>
            <a:ext cx="5170401" cy="3853599"/>
          </a:xfrm>
          <a:prstGeom prst="rect">
            <a:avLst/>
          </a:prstGeom>
          <a:noFill/>
          <a:ln>
            <a:noFill/>
          </a:ln>
        </p:spPr>
      </p:pic>
      <p:sp>
        <p:nvSpPr>
          <p:cNvPr id="2329" name="Google Shape;2329;p51"/>
          <p:cNvSpPr txBox="1"/>
          <p:nvPr/>
        </p:nvSpPr>
        <p:spPr>
          <a:xfrm>
            <a:off x="6758425" y="2651400"/>
            <a:ext cx="2316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Archivo"/>
                <a:ea typeface="Archivo"/>
                <a:cs typeface="Archivo"/>
                <a:sym typeface="Archivo"/>
              </a:rPr>
              <a:t>An mới nhớ là có chức năng xem trạng thái món ăn</a:t>
            </a:r>
            <a:endParaRPr b="1" sz="2000">
              <a:latin typeface="Archivo"/>
              <a:ea typeface="Archivo"/>
              <a:cs typeface="Archivo"/>
              <a:sym typeface="Archiv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3" name="Shape 2333"/>
        <p:cNvGrpSpPr/>
        <p:nvPr/>
      </p:nvGrpSpPr>
      <p:grpSpPr>
        <a:xfrm>
          <a:off x="0" y="0"/>
          <a:ext cx="0" cy="0"/>
          <a:chOff x="0" y="0"/>
          <a:chExt cx="0" cy="0"/>
        </a:xfrm>
      </p:grpSpPr>
      <p:sp>
        <p:nvSpPr>
          <p:cNvPr id="2334" name="Google Shape;2334;p52"/>
          <p:cNvSpPr/>
          <p:nvPr/>
        </p:nvSpPr>
        <p:spPr>
          <a:xfrm>
            <a:off x="1511175" y="-1"/>
            <a:ext cx="1015500" cy="1000800"/>
          </a:xfrm>
          <a:prstGeom prst="ellipse">
            <a:avLst/>
          </a:prstGeom>
          <a:solidFill>
            <a:schemeClr val="lt2"/>
          </a:solidFill>
          <a:ln cap="flat" cmpd="sng" w="381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2600">
              <a:solidFill>
                <a:schemeClr val="accent4"/>
              </a:solidFill>
              <a:latin typeface="Viga"/>
              <a:ea typeface="Viga"/>
              <a:cs typeface="Viga"/>
              <a:sym typeface="Viga"/>
            </a:endParaRPr>
          </a:p>
        </p:txBody>
      </p:sp>
      <p:sp>
        <p:nvSpPr>
          <p:cNvPr id="2335" name="Google Shape;2335;p52"/>
          <p:cNvSpPr txBox="1"/>
          <p:nvPr>
            <p:ph idx="4294967295" type="title"/>
          </p:nvPr>
        </p:nvSpPr>
        <p:spPr>
          <a:xfrm>
            <a:off x="1558800" y="47615"/>
            <a:ext cx="1050300" cy="7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500"/>
              <a:t>04</a:t>
            </a:r>
            <a:endParaRPr sz="4500"/>
          </a:p>
        </p:txBody>
      </p:sp>
      <p:sp>
        <p:nvSpPr>
          <p:cNvPr id="2336" name="Google Shape;2336;p52"/>
          <p:cNvSpPr txBox="1"/>
          <p:nvPr>
            <p:ph idx="6" type="title"/>
          </p:nvPr>
        </p:nvSpPr>
        <p:spPr>
          <a:xfrm>
            <a:off x="2931625" y="263500"/>
            <a:ext cx="6143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Story Board</a:t>
            </a:r>
            <a:endParaRPr>
              <a:solidFill>
                <a:schemeClr val="dk2"/>
              </a:solidFill>
            </a:endParaRPr>
          </a:p>
        </p:txBody>
      </p:sp>
      <p:pic>
        <p:nvPicPr>
          <p:cNvPr id="2337" name="Google Shape;2337;p52"/>
          <p:cNvPicPr preferRelativeResize="0"/>
          <p:nvPr/>
        </p:nvPicPr>
        <p:blipFill>
          <a:blip r:embed="rId3">
            <a:alphaModFix/>
          </a:blip>
          <a:stretch>
            <a:fillRect/>
          </a:stretch>
        </p:blipFill>
        <p:spPr>
          <a:xfrm>
            <a:off x="1511175" y="1145750"/>
            <a:ext cx="5170401" cy="3845349"/>
          </a:xfrm>
          <a:prstGeom prst="rect">
            <a:avLst/>
          </a:prstGeom>
          <a:noFill/>
          <a:ln>
            <a:noFill/>
          </a:ln>
        </p:spPr>
      </p:pic>
      <p:sp>
        <p:nvSpPr>
          <p:cNvPr id="2338" name="Google Shape;2338;p52"/>
          <p:cNvSpPr txBox="1"/>
          <p:nvPr/>
        </p:nvSpPr>
        <p:spPr>
          <a:xfrm>
            <a:off x="6758425" y="2419200"/>
            <a:ext cx="2316300" cy="272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Quattrocento Sans"/>
                <a:ea typeface="Quattrocento Sans"/>
                <a:cs typeface="Quattrocento Sans"/>
                <a:sym typeface="Quattrocento Sans"/>
              </a:rPr>
              <a:t>An vừa đặt ipad xuống, và ngồi chơi tầm 1 đến 2 phút thì món ăn cũng được bưng ra đúng như trạng thái thể hiện</a:t>
            </a:r>
            <a:r>
              <a:rPr b="1" lang="en" sz="1800">
                <a:latin typeface="Quattrocento Sans"/>
                <a:ea typeface="Quattrocento Sans"/>
                <a:cs typeface="Quattrocento Sans"/>
                <a:sym typeface="Quattrocento Sans"/>
              </a:rPr>
              <a:t>. </a:t>
            </a:r>
            <a:endParaRPr b="1" sz="1800">
              <a:latin typeface="Quattrocento Sans"/>
              <a:ea typeface="Quattrocento Sans"/>
              <a:cs typeface="Quattrocento Sans"/>
              <a:sym typeface="Quattrocento Sans"/>
            </a:endParaRPr>
          </a:p>
          <a:p>
            <a:pPr indent="0" lvl="0" marL="0" rtl="0" algn="l">
              <a:spcBef>
                <a:spcPts val="0"/>
              </a:spcBef>
              <a:spcAft>
                <a:spcPts val="0"/>
              </a:spcAft>
              <a:buNone/>
            </a:pPr>
            <a:r>
              <a:rPr b="1" lang="en" sz="2500">
                <a:latin typeface="Archivo"/>
                <a:ea typeface="Archivo"/>
                <a:cs typeface="Archivo"/>
                <a:sym typeface="Archivo"/>
              </a:rPr>
              <a:t> </a:t>
            </a:r>
            <a:endParaRPr b="1" sz="2500">
              <a:latin typeface="Archivo"/>
              <a:ea typeface="Archivo"/>
              <a:cs typeface="Archivo"/>
              <a:sym typeface="Archiv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2" name="Shape 2342"/>
        <p:cNvGrpSpPr/>
        <p:nvPr/>
      </p:nvGrpSpPr>
      <p:grpSpPr>
        <a:xfrm>
          <a:off x="0" y="0"/>
          <a:ext cx="0" cy="0"/>
          <a:chOff x="0" y="0"/>
          <a:chExt cx="0" cy="0"/>
        </a:xfrm>
      </p:grpSpPr>
      <p:sp>
        <p:nvSpPr>
          <p:cNvPr id="2343" name="Google Shape;2343;p53"/>
          <p:cNvSpPr/>
          <p:nvPr/>
        </p:nvSpPr>
        <p:spPr>
          <a:xfrm>
            <a:off x="1511175" y="-1"/>
            <a:ext cx="1015500" cy="1000800"/>
          </a:xfrm>
          <a:prstGeom prst="ellipse">
            <a:avLst/>
          </a:prstGeom>
          <a:solidFill>
            <a:schemeClr val="lt2"/>
          </a:solidFill>
          <a:ln cap="flat" cmpd="sng" w="381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2600">
              <a:solidFill>
                <a:schemeClr val="accent4"/>
              </a:solidFill>
              <a:latin typeface="Viga"/>
              <a:ea typeface="Viga"/>
              <a:cs typeface="Viga"/>
              <a:sym typeface="Viga"/>
            </a:endParaRPr>
          </a:p>
        </p:txBody>
      </p:sp>
      <p:sp>
        <p:nvSpPr>
          <p:cNvPr id="2344" name="Google Shape;2344;p53"/>
          <p:cNvSpPr txBox="1"/>
          <p:nvPr>
            <p:ph idx="4294967295" type="title"/>
          </p:nvPr>
        </p:nvSpPr>
        <p:spPr>
          <a:xfrm>
            <a:off x="1558800" y="47615"/>
            <a:ext cx="1050300" cy="7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500"/>
              <a:t>04</a:t>
            </a:r>
            <a:endParaRPr sz="4500"/>
          </a:p>
        </p:txBody>
      </p:sp>
      <p:sp>
        <p:nvSpPr>
          <p:cNvPr id="2345" name="Google Shape;2345;p53"/>
          <p:cNvSpPr txBox="1"/>
          <p:nvPr>
            <p:ph idx="6" type="title"/>
          </p:nvPr>
        </p:nvSpPr>
        <p:spPr>
          <a:xfrm>
            <a:off x="2931625" y="263500"/>
            <a:ext cx="6143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Story Board</a:t>
            </a:r>
            <a:endParaRPr>
              <a:solidFill>
                <a:schemeClr val="dk2"/>
              </a:solidFill>
            </a:endParaRPr>
          </a:p>
        </p:txBody>
      </p:sp>
      <p:pic>
        <p:nvPicPr>
          <p:cNvPr id="2346" name="Google Shape;2346;p53"/>
          <p:cNvPicPr preferRelativeResize="0"/>
          <p:nvPr/>
        </p:nvPicPr>
        <p:blipFill>
          <a:blip r:embed="rId3">
            <a:alphaModFix/>
          </a:blip>
          <a:stretch>
            <a:fillRect/>
          </a:stretch>
        </p:blipFill>
        <p:spPr>
          <a:xfrm>
            <a:off x="1475450" y="1079275"/>
            <a:ext cx="4986900" cy="4002501"/>
          </a:xfrm>
          <a:prstGeom prst="rect">
            <a:avLst/>
          </a:prstGeom>
          <a:noFill/>
          <a:ln>
            <a:noFill/>
          </a:ln>
        </p:spPr>
      </p:pic>
      <p:sp>
        <p:nvSpPr>
          <p:cNvPr id="2347" name="Google Shape;2347;p53"/>
          <p:cNvSpPr txBox="1"/>
          <p:nvPr/>
        </p:nvSpPr>
        <p:spPr>
          <a:xfrm>
            <a:off x="6634800" y="1835350"/>
            <a:ext cx="2316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Archivo"/>
                <a:ea typeface="Archivo"/>
                <a:cs typeface="Archivo"/>
                <a:sym typeface="Archivo"/>
              </a:rPr>
              <a:t>An không cần phải gọi tính tiền mà có thể tự xem</a:t>
            </a:r>
            <a:endParaRPr b="1" sz="2000">
              <a:latin typeface="Archivo"/>
              <a:ea typeface="Archivo"/>
              <a:cs typeface="Archivo"/>
              <a:sym typeface="Archivo"/>
            </a:endParaRPr>
          </a:p>
        </p:txBody>
      </p:sp>
      <p:sp>
        <p:nvSpPr>
          <p:cNvPr id="2348" name="Google Shape;2348;p53"/>
          <p:cNvSpPr txBox="1"/>
          <p:nvPr/>
        </p:nvSpPr>
        <p:spPr>
          <a:xfrm>
            <a:off x="6634800" y="3215925"/>
            <a:ext cx="23163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Archivo"/>
                <a:ea typeface="Archivo"/>
                <a:cs typeface="Archivo"/>
                <a:sym typeface="Archivo"/>
              </a:rPr>
              <a:t>Đồng thời ứng dụng cũng có tích hợp thanh toán điện tử</a:t>
            </a:r>
            <a:endParaRPr b="1" sz="2000">
              <a:latin typeface="Archivo"/>
              <a:ea typeface="Archivo"/>
              <a:cs typeface="Archivo"/>
              <a:sym typeface="Archiv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2" name="Shape 2352"/>
        <p:cNvGrpSpPr/>
        <p:nvPr/>
      </p:nvGrpSpPr>
      <p:grpSpPr>
        <a:xfrm>
          <a:off x="0" y="0"/>
          <a:ext cx="0" cy="0"/>
          <a:chOff x="0" y="0"/>
          <a:chExt cx="0" cy="0"/>
        </a:xfrm>
      </p:grpSpPr>
      <p:sp>
        <p:nvSpPr>
          <p:cNvPr id="2353" name="Google Shape;2353;p54"/>
          <p:cNvSpPr/>
          <p:nvPr/>
        </p:nvSpPr>
        <p:spPr>
          <a:xfrm>
            <a:off x="1511175" y="-1"/>
            <a:ext cx="1015500" cy="1000800"/>
          </a:xfrm>
          <a:prstGeom prst="ellipse">
            <a:avLst/>
          </a:prstGeom>
          <a:solidFill>
            <a:schemeClr val="lt2"/>
          </a:solidFill>
          <a:ln cap="flat" cmpd="sng" w="381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2600">
              <a:solidFill>
                <a:schemeClr val="accent4"/>
              </a:solidFill>
              <a:latin typeface="Viga"/>
              <a:ea typeface="Viga"/>
              <a:cs typeface="Viga"/>
              <a:sym typeface="Viga"/>
            </a:endParaRPr>
          </a:p>
        </p:txBody>
      </p:sp>
      <p:sp>
        <p:nvSpPr>
          <p:cNvPr id="2354" name="Google Shape;2354;p54"/>
          <p:cNvSpPr txBox="1"/>
          <p:nvPr>
            <p:ph idx="4294967295" type="title"/>
          </p:nvPr>
        </p:nvSpPr>
        <p:spPr>
          <a:xfrm>
            <a:off x="1558800" y="47615"/>
            <a:ext cx="1050300" cy="7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500"/>
              <a:t>04</a:t>
            </a:r>
            <a:endParaRPr sz="4500"/>
          </a:p>
        </p:txBody>
      </p:sp>
      <p:sp>
        <p:nvSpPr>
          <p:cNvPr id="2355" name="Google Shape;2355;p54"/>
          <p:cNvSpPr txBox="1"/>
          <p:nvPr>
            <p:ph idx="6" type="title"/>
          </p:nvPr>
        </p:nvSpPr>
        <p:spPr>
          <a:xfrm>
            <a:off x="2931625" y="263500"/>
            <a:ext cx="6143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Story Board</a:t>
            </a:r>
            <a:endParaRPr>
              <a:solidFill>
                <a:schemeClr val="dk2"/>
              </a:solidFill>
            </a:endParaRPr>
          </a:p>
        </p:txBody>
      </p:sp>
      <p:pic>
        <p:nvPicPr>
          <p:cNvPr id="2356" name="Google Shape;2356;p54"/>
          <p:cNvPicPr preferRelativeResize="0"/>
          <p:nvPr/>
        </p:nvPicPr>
        <p:blipFill>
          <a:blip r:embed="rId3">
            <a:alphaModFix/>
          </a:blip>
          <a:stretch>
            <a:fillRect/>
          </a:stretch>
        </p:blipFill>
        <p:spPr>
          <a:xfrm>
            <a:off x="1393025" y="1228175"/>
            <a:ext cx="5288550" cy="3762924"/>
          </a:xfrm>
          <a:prstGeom prst="rect">
            <a:avLst/>
          </a:prstGeom>
          <a:noFill/>
          <a:ln>
            <a:noFill/>
          </a:ln>
        </p:spPr>
      </p:pic>
      <p:sp>
        <p:nvSpPr>
          <p:cNvPr id="2357" name="Google Shape;2357;p54"/>
          <p:cNvSpPr txBox="1"/>
          <p:nvPr/>
        </p:nvSpPr>
        <p:spPr>
          <a:xfrm>
            <a:off x="6758425" y="2972850"/>
            <a:ext cx="23163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Archivo"/>
                <a:ea typeface="Archivo"/>
                <a:cs typeface="Archivo"/>
                <a:sym typeface="Archivo"/>
              </a:rPr>
              <a:t>Sau khi thanh toán xong thì An được cộng điểm tích lũy vào tài khoản đăng ký</a:t>
            </a:r>
            <a:endParaRPr b="1" sz="2000">
              <a:latin typeface="Archivo"/>
              <a:ea typeface="Archivo"/>
              <a:cs typeface="Archivo"/>
              <a:sym typeface="Archiv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1" name="Shape 2361"/>
        <p:cNvGrpSpPr/>
        <p:nvPr/>
      </p:nvGrpSpPr>
      <p:grpSpPr>
        <a:xfrm>
          <a:off x="0" y="0"/>
          <a:ext cx="0" cy="0"/>
          <a:chOff x="0" y="0"/>
          <a:chExt cx="0" cy="0"/>
        </a:xfrm>
      </p:grpSpPr>
      <p:sp>
        <p:nvSpPr>
          <p:cNvPr id="2362" name="Google Shape;2362;p55"/>
          <p:cNvSpPr/>
          <p:nvPr/>
        </p:nvSpPr>
        <p:spPr>
          <a:xfrm>
            <a:off x="3568575" y="878593"/>
            <a:ext cx="1178700" cy="1178700"/>
          </a:xfrm>
          <a:prstGeom prst="ellipse">
            <a:avLst/>
          </a:prstGeom>
          <a:solidFill>
            <a:schemeClr val="lt2"/>
          </a:solidFill>
          <a:ln cap="flat" cmpd="sng" w="381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2600">
              <a:solidFill>
                <a:schemeClr val="accent4"/>
              </a:solidFill>
              <a:latin typeface="Viga"/>
              <a:ea typeface="Viga"/>
              <a:cs typeface="Viga"/>
              <a:sym typeface="Viga"/>
            </a:endParaRPr>
          </a:p>
        </p:txBody>
      </p:sp>
      <p:sp>
        <p:nvSpPr>
          <p:cNvPr id="2363" name="Google Shape;2363;p55"/>
          <p:cNvSpPr txBox="1"/>
          <p:nvPr>
            <p:ph type="title"/>
          </p:nvPr>
        </p:nvSpPr>
        <p:spPr>
          <a:xfrm>
            <a:off x="3381525" y="2271425"/>
            <a:ext cx="4910400" cy="121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Prototype</a:t>
            </a:r>
            <a:endParaRPr>
              <a:solidFill>
                <a:schemeClr val="dk2"/>
              </a:solidFill>
            </a:endParaRPr>
          </a:p>
        </p:txBody>
      </p:sp>
      <p:sp>
        <p:nvSpPr>
          <p:cNvPr id="2364" name="Google Shape;2364;p55"/>
          <p:cNvSpPr txBox="1"/>
          <p:nvPr>
            <p:ph idx="2" type="title"/>
          </p:nvPr>
        </p:nvSpPr>
        <p:spPr>
          <a:xfrm>
            <a:off x="3568575" y="903225"/>
            <a:ext cx="12192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05</a:t>
            </a:r>
            <a:endParaRPr/>
          </a:p>
        </p:txBody>
      </p:sp>
      <p:grpSp>
        <p:nvGrpSpPr>
          <p:cNvPr id="2365" name="Google Shape;2365;p55"/>
          <p:cNvGrpSpPr/>
          <p:nvPr/>
        </p:nvGrpSpPr>
        <p:grpSpPr>
          <a:xfrm rot="-794994">
            <a:off x="6334897" y="715303"/>
            <a:ext cx="1425615" cy="1074979"/>
            <a:chOff x="3439347" y="315658"/>
            <a:chExt cx="754617" cy="600128"/>
          </a:xfrm>
        </p:grpSpPr>
        <p:grpSp>
          <p:nvGrpSpPr>
            <p:cNvPr id="2366" name="Google Shape;2366;p55"/>
            <p:cNvGrpSpPr/>
            <p:nvPr/>
          </p:nvGrpSpPr>
          <p:grpSpPr>
            <a:xfrm>
              <a:off x="3457641" y="323949"/>
              <a:ext cx="726451" cy="583524"/>
              <a:chOff x="3459088" y="319712"/>
              <a:chExt cx="726451" cy="583524"/>
            </a:xfrm>
          </p:grpSpPr>
          <p:sp>
            <p:nvSpPr>
              <p:cNvPr id="2367" name="Google Shape;2367;p55"/>
              <p:cNvSpPr/>
              <p:nvPr/>
            </p:nvSpPr>
            <p:spPr>
              <a:xfrm>
                <a:off x="3541420" y="319712"/>
                <a:ext cx="158774" cy="210806"/>
              </a:xfrm>
              <a:custGeom>
                <a:rect b="b" l="l" r="r" t="t"/>
                <a:pathLst>
                  <a:path extrusionOk="0" h="2755" w="2075">
                    <a:moveTo>
                      <a:pt x="1160" y="0"/>
                    </a:moveTo>
                    <a:cubicBezTo>
                      <a:pt x="1118" y="0"/>
                      <a:pt x="1076" y="0"/>
                      <a:pt x="1027" y="7"/>
                    </a:cubicBezTo>
                    <a:cubicBezTo>
                      <a:pt x="985" y="14"/>
                      <a:pt x="943" y="28"/>
                      <a:pt x="901" y="42"/>
                    </a:cubicBezTo>
                    <a:cubicBezTo>
                      <a:pt x="853" y="63"/>
                      <a:pt x="811" y="84"/>
                      <a:pt x="776" y="112"/>
                    </a:cubicBezTo>
                    <a:cubicBezTo>
                      <a:pt x="664" y="189"/>
                      <a:pt x="559" y="294"/>
                      <a:pt x="468" y="413"/>
                    </a:cubicBezTo>
                    <a:cubicBezTo>
                      <a:pt x="378" y="524"/>
                      <a:pt x="308" y="643"/>
                      <a:pt x="238" y="783"/>
                    </a:cubicBezTo>
                    <a:cubicBezTo>
                      <a:pt x="168" y="923"/>
                      <a:pt x="112" y="1062"/>
                      <a:pt x="77" y="1202"/>
                    </a:cubicBezTo>
                    <a:cubicBezTo>
                      <a:pt x="42" y="1342"/>
                      <a:pt x="14" y="1481"/>
                      <a:pt x="7" y="1621"/>
                    </a:cubicBezTo>
                    <a:cubicBezTo>
                      <a:pt x="0" y="1761"/>
                      <a:pt x="7" y="1893"/>
                      <a:pt x="28" y="2019"/>
                    </a:cubicBezTo>
                    <a:cubicBezTo>
                      <a:pt x="49" y="2138"/>
                      <a:pt x="84" y="2250"/>
                      <a:pt x="140" y="2341"/>
                    </a:cubicBezTo>
                    <a:cubicBezTo>
                      <a:pt x="168" y="2403"/>
                      <a:pt x="203" y="2452"/>
                      <a:pt x="252" y="2494"/>
                    </a:cubicBezTo>
                    <a:cubicBezTo>
                      <a:pt x="308" y="2543"/>
                      <a:pt x="357" y="2585"/>
                      <a:pt x="412" y="2613"/>
                    </a:cubicBezTo>
                    <a:cubicBezTo>
                      <a:pt x="559" y="2683"/>
                      <a:pt x="706" y="2725"/>
                      <a:pt x="866" y="2739"/>
                    </a:cubicBezTo>
                    <a:cubicBezTo>
                      <a:pt x="908" y="2749"/>
                      <a:pt x="952" y="2754"/>
                      <a:pt x="995" y="2754"/>
                    </a:cubicBezTo>
                    <a:cubicBezTo>
                      <a:pt x="1038" y="2754"/>
                      <a:pt x="1080" y="2749"/>
                      <a:pt x="1118" y="2739"/>
                    </a:cubicBezTo>
                    <a:cubicBezTo>
                      <a:pt x="1195" y="2732"/>
                      <a:pt x="1272" y="2704"/>
                      <a:pt x="1341" y="2662"/>
                    </a:cubicBezTo>
                    <a:cubicBezTo>
                      <a:pt x="1460" y="2592"/>
                      <a:pt x="1565" y="2494"/>
                      <a:pt x="1656" y="2375"/>
                    </a:cubicBezTo>
                    <a:cubicBezTo>
                      <a:pt x="1761" y="2243"/>
                      <a:pt x="1844" y="2096"/>
                      <a:pt x="1921" y="1914"/>
                    </a:cubicBezTo>
                    <a:cubicBezTo>
                      <a:pt x="1935" y="1859"/>
                      <a:pt x="1949" y="1817"/>
                      <a:pt x="1949" y="1782"/>
                    </a:cubicBezTo>
                    <a:cubicBezTo>
                      <a:pt x="1949" y="1747"/>
                      <a:pt x="1928" y="1705"/>
                      <a:pt x="1893" y="1656"/>
                    </a:cubicBezTo>
                    <a:cubicBezTo>
                      <a:pt x="1879" y="1628"/>
                      <a:pt x="1851" y="1607"/>
                      <a:pt x="1830" y="1579"/>
                    </a:cubicBezTo>
                    <a:cubicBezTo>
                      <a:pt x="1809" y="1551"/>
                      <a:pt x="1789" y="1523"/>
                      <a:pt x="1761" y="1502"/>
                    </a:cubicBezTo>
                    <a:cubicBezTo>
                      <a:pt x="1719" y="1453"/>
                      <a:pt x="1684" y="1432"/>
                      <a:pt x="1642" y="1418"/>
                    </a:cubicBezTo>
                    <a:cubicBezTo>
                      <a:pt x="1621" y="1415"/>
                      <a:pt x="1596" y="1413"/>
                      <a:pt x="1568" y="1413"/>
                    </a:cubicBezTo>
                    <a:cubicBezTo>
                      <a:pt x="1541" y="1413"/>
                      <a:pt x="1509" y="1415"/>
                      <a:pt x="1474" y="1418"/>
                    </a:cubicBezTo>
                    <a:cubicBezTo>
                      <a:pt x="1411" y="1432"/>
                      <a:pt x="1341" y="1439"/>
                      <a:pt x="1265" y="1446"/>
                    </a:cubicBezTo>
                    <a:cubicBezTo>
                      <a:pt x="1188" y="1453"/>
                      <a:pt x="1111" y="1467"/>
                      <a:pt x="1027" y="1481"/>
                    </a:cubicBezTo>
                    <a:cubicBezTo>
                      <a:pt x="985" y="1488"/>
                      <a:pt x="950" y="1488"/>
                      <a:pt x="915" y="1502"/>
                    </a:cubicBezTo>
                    <a:cubicBezTo>
                      <a:pt x="887" y="1502"/>
                      <a:pt x="866" y="1509"/>
                      <a:pt x="839" y="1516"/>
                    </a:cubicBezTo>
                    <a:cubicBezTo>
                      <a:pt x="818" y="1530"/>
                      <a:pt x="804" y="1537"/>
                      <a:pt x="797" y="1551"/>
                    </a:cubicBezTo>
                    <a:cubicBezTo>
                      <a:pt x="783" y="1572"/>
                      <a:pt x="783" y="1586"/>
                      <a:pt x="797" y="1614"/>
                    </a:cubicBezTo>
                    <a:cubicBezTo>
                      <a:pt x="825" y="1726"/>
                      <a:pt x="887" y="1817"/>
                      <a:pt x="950" y="1859"/>
                    </a:cubicBezTo>
                    <a:cubicBezTo>
                      <a:pt x="1007" y="1896"/>
                      <a:pt x="1091" y="1922"/>
                      <a:pt x="1194" y="1922"/>
                    </a:cubicBezTo>
                    <a:cubicBezTo>
                      <a:pt x="1205" y="1922"/>
                      <a:pt x="1217" y="1922"/>
                      <a:pt x="1230" y="1921"/>
                    </a:cubicBezTo>
                    <a:lnTo>
                      <a:pt x="1230" y="1921"/>
                    </a:lnTo>
                    <a:lnTo>
                      <a:pt x="1125" y="2103"/>
                    </a:lnTo>
                    <a:cubicBezTo>
                      <a:pt x="1090" y="2166"/>
                      <a:pt x="1048" y="2208"/>
                      <a:pt x="1013" y="2250"/>
                    </a:cubicBezTo>
                    <a:cubicBezTo>
                      <a:pt x="978" y="2292"/>
                      <a:pt x="943" y="2320"/>
                      <a:pt x="901" y="2341"/>
                    </a:cubicBezTo>
                    <a:cubicBezTo>
                      <a:pt x="881" y="2349"/>
                      <a:pt x="856" y="2352"/>
                      <a:pt x="831" y="2352"/>
                    </a:cubicBezTo>
                    <a:cubicBezTo>
                      <a:pt x="814" y="2352"/>
                      <a:pt x="797" y="2350"/>
                      <a:pt x="783" y="2348"/>
                    </a:cubicBezTo>
                    <a:cubicBezTo>
                      <a:pt x="748" y="2327"/>
                      <a:pt x="713" y="2292"/>
                      <a:pt x="692" y="2236"/>
                    </a:cubicBezTo>
                    <a:cubicBezTo>
                      <a:pt x="664" y="2173"/>
                      <a:pt x="643" y="2096"/>
                      <a:pt x="643" y="2005"/>
                    </a:cubicBezTo>
                    <a:cubicBezTo>
                      <a:pt x="643" y="1921"/>
                      <a:pt x="643" y="1824"/>
                      <a:pt x="664" y="1719"/>
                    </a:cubicBezTo>
                    <a:cubicBezTo>
                      <a:pt x="678" y="1621"/>
                      <a:pt x="706" y="1516"/>
                      <a:pt x="741" y="1418"/>
                    </a:cubicBezTo>
                    <a:cubicBezTo>
                      <a:pt x="776" y="1300"/>
                      <a:pt x="832" y="1188"/>
                      <a:pt x="880" y="1069"/>
                    </a:cubicBezTo>
                    <a:cubicBezTo>
                      <a:pt x="936" y="957"/>
                      <a:pt x="985" y="860"/>
                      <a:pt x="1048" y="776"/>
                    </a:cubicBezTo>
                    <a:cubicBezTo>
                      <a:pt x="1097" y="699"/>
                      <a:pt x="1160" y="629"/>
                      <a:pt x="1216" y="580"/>
                    </a:cubicBezTo>
                    <a:cubicBezTo>
                      <a:pt x="1263" y="545"/>
                      <a:pt x="1304" y="530"/>
                      <a:pt x="1341" y="530"/>
                    </a:cubicBezTo>
                    <a:cubicBezTo>
                      <a:pt x="1349" y="530"/>
                      <a:pt x="1356" y="530"/>
                      <a:pt x="1362" y="531"/>
                    </a:cubicBezTo>
                    <a:cubicBezTo>
                      <a:pt x="1390" y="538"/>
                      <a:pt x="1397" y="559"/>
                      <a:pt x="1404" y="580"/>
                    </a:cubicBezTo>
                    <a:cubicBezTo>
                      <a:pt x="1411" y="608"/>
                      <a:pt x="1425" y="643"/>
                      <a:pt x="1432" y="678"/>
                    </a:cubicBezTo>
                    <a:cubicBezTo>
                      <a:pt x="1439" y="699"/>
                      <a:pt x="1439" y="720"/>
                      <a:pt x="1439" y="741"/>
                    </a:cubicBezTo>
                    <a:lnTo>
                      <a:pt x="1439" y="804"/>
                    </a:lnTo>
                    <a:lnTo>
                      <a:pt x="1439" y="860"/>
                    </a:lnTo>
                    <a:cubicBezTo>
                      <a:pt x="1439" y="881"/>
                      <a:pt x="1446" y="909"/>
                      <a:pt x="1446" y="923"/>
                    </a:cubicBezTo>
                    <a:cubicBezTo>
                      <a:pt x="1460" y="1027"/>
                      <a:pt x="1495" y="1118"/>
                      <a:pt x="1565" y="1181"/>
                    </a:cubicBezTo>
                    <a:cubicBezTo>
                      <a:pt x="1635" y="1237"/>
                      <a:pt x="1740" y="1286"/>
                      <a:pt x="1879" y="1300"/>
                    </a:cubicBezTo>
                    <a:cubicBezTo>
                      <a:pt x="1928" y="1300"/>
                      <a:pt x="1963" y="1300"/>
                      <a:pt x="1984" y="1286"/>
                    </a:cubicBezTo>
                    <a:cubicBezTo>
                      <a:pt x="2005" y="1265"/>
                      <a:pt x="2019" y="1237"/>
                      <a:pt x="2026" y="1209"/>
                    </a:cubicBezTo>
                    <a:cubicBezTo>
                      <a:pt x="2033" y="1174"/>
                      <a:pt x="2040" y="1139"/>
                      <a:pt x="2054" y="1090"/>
                    </a:cubicBezTo>
                    <a:cubicBezTo>
                      <a:pt x="2061" y="1048"/>
                      <a:pt x="2061" y="992"/>
                      <a:pt x="2068" y="943"/>
                    </a:cubicBezTo>
                    <a:cubicBezTo>
                      <a:pt x="2075" y="888"/>
                      <a:pt x="2075" y="839"/>
                      <a:pt x="2075" y="783"/>
                    </a:cubicBezTo>
                    <a:lnTo>
                      <a:pt x="2075" y="643"/>
                    </a:lnTo>
                    <a:cubicBezTo>
                      <a:pt x="2061" y="566"/>
                      <a:pt x="2040" y="489"/>
                      <a:pt x="2019" y="427"/>
                    </a:cubicBezTo>
                    <a:cubicBezTo>
                      <a:pt x="1984" y="357"/>
                      <a:pt x="1935" y="294"/>
                      <a:pt x="1865" y="245"/>
                    </a:cubicBezTo>
                    <a:cubicBezTo>
                      <a:pt x="1830" y="210"/>
                      <a:pt x="1789" y="182"/>
                      <a:pt x="1747" y="154"/>
                    </a:cubicBezTo>
                    <a:cubicBezTo>
                      <a:pt x="1691" y="133"/>
                      <a:pt x="1649" y="105"/>
                      <a:pt x="1600" y="84"/>
                    </a:cubicBezTo>
                    <a:lnTo>
                      <a:pt x="1439" y="35"/>
                    </a:lnTo>
                    <a:lnTo>
                      <a:pt x="1286" y="7"/>
                    </a:lnTo>
                    <a:cubicBezTo>
                      <a:pt x="1237" y="0"/>
                      <a:pt x="1202" y="0"/>
                      <a:pt x="1160"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5"/>
              <p:cNvSpPr/>
              <p:nvPr/>
            </p:nvSpPr>
            <p:spPr>
              <a:xfrm>
                <a:off x="3701722" y="321472"/>
                <a:ext cx="155637" cy="204302"/>
              </a:xfrm>
              <a:custGeom>
                <a:rect b="b" l="l" r="r" t="t"/>
                <a:pathLst>
                  <a:path extrusionOk="0" h="2670" w="2034">
                    <a:moveTo>
                      <a:pt x="1233" y="531"/>
                    </a:moveTo>
                    <a:cubicBezTo>
                      <a:pt x="1247" y="531"/>
                      <a:pt x="1259" y="535"/>
                      <a:pt x="1272" y="543"/>
                    </a:cubicBezTo>
                    <a:cubicBezTo>
                      <a:pt x="1307" y="550"/>
                      <a:pt x="1342" y="592"/>
                      <a:pt x="1363" y="662"/>
                    </a:cubicBezTo>
                    <a:cubicBezTo>
                      <a:pt x="1377" y="732"/>
                      <a:pt x="1391" y="823"/>
                      <a:pt x="1391" y="927"/>
                    </a:cubicBezTo>
                    <a:cubicBezTo>
                      <a:pt x="1391" y="1032"/>
                      <a:pt x="1377" y="1137"/>
                      <a:pt x="1363" y="1249"/>
                    </a:cubicBezTo>
                    <a:cubicBezTo>
                      <a:pt x="1342" y="1361"/>
                      <a:pt x="1328" y="1465"/>
                      <a:pt x="1300" y="1563"/>
                    </a:cubicBezTo>
                    <a:cubicBezTo>
                      <a:pt x="1272" y="1689"/>
                      <a:pt x="1237" y="1794"/>
                      <a:pt x="1195" y="1884"/>
                    </a:cubicBezTo>
                    <a:cubicBezTo>
                      <a:pt x="1153" y="1982"/>
                      <a:pt x="1112" y="2059"/>
                      <a:pt x="1063" y="2129"/>
                    </a:cubicBezTo>
                    <a:cubicBezTo>
                      <a:pt x="1021" y="2199"/>
                      <a:pt x="972" y="2248"/>
                      <a:pt x="923" y="2283"/>
                    </a:cubicBezTo>
                    <a:cubicBezTo>
                      <a:pt x="897" y="2304"/>
                      <a:pt x="871" y="2315"/>
                      <a:pt x="844" y="2315"/>
                    </a:cubicBezTo>
                    <a:cubicBezTo>
                      <a:pt x="829" y="2315"/>
                      <a:pt x="813" y="2311"/>
                      <a:pt x="797" y="2304"/>
                    </a:cubicBezTo>
                    <a:cubicBezTo>
                      <a:pt x="748" y="2297"/>
                      <a:pt x="713" y="2255"/>
                      <a:pt x="692" y="2192"/>
                    </a:cubicBezTo>
                    <a:cubicBezTo>
                      <a:pt x="664" y="2136"/>
                      <a:pt x="644" y="2052"/>
                      <a:pt x="644" y="1968"/>
                    </a:cubicBezTo>
                    <a:cubicBezTo>
                      <a:pt x="637" y="1877"/>
                      <a:pt x="644" y="1787"/>
                      <a:pt x="657" y="1682"/>
                    </a:cubicBezTo>
                    <a:cubicBezTo>
                      <a:pt x="664" y="1570"/>
                      <a:pt x="692" y="1479"/>
                      <a:pt x="713" y="1382"/>
                    </a:cubicBezTo>
                    <a:cubicBezTo>
                      <a:pt x="748" y="1277"/>
                      <a:pt x="783" y="1179"/>
                      <a:pt x="832" y="1074"/>
                    </a:cubicBezTo>
                    <a:cubicBezTo>
                      <a:pt x="874" y="969"/>
                      <a:pt x="923" y="872"/>
                      <a:pt x="979" y="788"/>
                    </a:cubicBezTo>
                    <a:cubicBezTo>
                      <a:pt x="1028" y="697"/>
                      <a:pt x="1084" y="641"/>
                      <a:pt x="1132" y="585"/>
                    </a:cubicBezTo>
                    <a:cubicBezTo>
                      <a:pt x="1171" y="551"/>
                      <a:pt x="1203" y="531"/>
                      <a:pt x="1233" y="531"/>
                    </a:cubicBezTo>
                    <a:close/>
                    <a:moveTo>
                      <a:pt x="1072" y="0"/>
                    </a:moveTo>
                    <a:cubicBezTo>
                      <a:pt x="1015" y="0"/>
                      <a:pt x="957" y="9"/>
                      <a:pt x="902" y="26"/>
                    </a:cubicBezTo>
                    <a:cubicBezTo>
                      <a:pt x="804" y="54"/>
                      <a:pt x="713" y="96"/>
                      <a:pt x="644" y="152"/>
                    </a:cubicBezTo>
                    <a:cubicBezTo>
                      <a:pt x="539" y="236"/>
                      <a:pt x="448" y="341"/>
                      <a:pt x="364" y="459"/>
                    </a:cubicBezTo>
                    <a:cubicBezTo>
                      <a:pt x="287" y="578"/>
                      <a:pt x="217" y="690"/>
                      <a:pt x="169" y="823"/>
                    </a:cubicBezTo>
                    <a:cubicBezTo>
                      <a:pt x="113" y="955"/>
                      <a:pt x="71" y="1088"/>
                      <a:pt x="43" y="1214"/>
                    </a:cubicBezTo>
                    <a:cubicBezTo>
                      <a:pt x="15" y="1347"/>
                      <a:pt x="1" y="1479"/>
                      <a:pt x="1" y="1612"/>
                    </a:cubicBezTo>
                    <a:cubicBezTo>
                      <a:pt x="1" y="1731"/>
                      <a:pt x="8" y="1863"/>
                      <a:pt x="36" y="1975"/>
                    </a:cubicBezTo>
                    <a:cubicBezTo>
                      <a:pt x="64" y="2087"/>
                      <a:pt x="99" y="2192"/>
                      <a:pt x="148" y="2290"/>
                    </a:cubicBezTo>
                    <a:cubicBezTo>
                      <a:pt x="175" y="2345"/>
                      <a:pt x="217" y="2394"/>
                      <a:pt x="273" y="2436"/>
                    </a:cubicBezTo>
                    <a:cubicBezTo>
                      <a:pt x="322" y="2492"/>
                      <a:pt x="378" y="2527"/>
                      <a:pt x="427" y="2555"/>
                    </a:cubicBezTo>
                    <a:cubicBezTo>
                      <a:pt x="490" y="2590"/>
                      <a:pt x="567" y="2611"/>
                      <a:pt x="644" y="2632"/>
                    </a:cubicBezTo>
                    <a:cubicBezTo>
                      <a:pt x="727" y="2646"/>
                      <a:pt x="804" y="2660"/>
                      <a:pt x="881" y="2667"/>
                    </a:cubicBezTo>
                    <a:cubicBezTo>
                      <a:pt x="909" y="2669"/>
                      <a:pt x="936" y="2669"/>
                      <a:pt x="963" y="2669"/>
                    </a:cubicBezTo>
                    <a:cubicBezTo>
                      <a:pt x="1044" y="2669"/>
                      <a:pt x="1120" y="2662"/>
                      <a:pt x="1188" y="2646"/>
                    </a:cubicBezTo>
                    <a:cubicBezTo>
                      <a:pt x="1272" y="2632"/>
                      <a:pt x="1363" y="2590"/>
                      <a:pt x="1440" y="2527"/>
                    </a:cubicBezTo>
                    <a:cubicBezTo>
                      <a:pt x="1566" y="2422"/>
                      <a:pt x="1670" y="2290"/>
                      <a:pt x="1747" y="2143"/>
                    </a:cubicBezTo>
                    <a:cubicBezTo>
                      <a:pt x="1824" y="1982"/>
                      <a:pt x="1894" y="1829"/>
                      <a:pt x="1936" y="1654"/>
                    </a:cubicBezTo>
                    <a:cubicBezTo>
                      <a:pt x="1985" y="1486"/>
                      <a:pt x="2020" y="1312"/>
                      <a:pt x="2027" y="1137"/>
                    </a:cubicBezTo>
                    <a:cubicBezTo>
                      <a:pt x="2034" y="962"/>
                      <a:pt x="2034" y="809"/>
                      <a:pt x="2006" y="655"/>
                    </a:cubicBezTo>
                    <a:cubicBezTo>
                      <a:pt x="1992" y="571"/>
                      <a:pt x="1964" y="494"/>
                      <a:pt x="1929" y="425"/>
                    </a:cubicBezTo>
                    <a:cubicBezTo>
                      <a:pt x="1894" y="348"/>
                      <a:pt x="1845" y="292"/>
                      <a:pt x="1775" y="236"/>
                    </a:cubicBezTo>
                    <a:cubicBezTo>
                      <a:pt x="1705" y="187"/>
                      <a:pt x="1614" y="145"/>
                      <a:pt x="1510" y="96"/>
                    </a:cubicBezTo>
                    <a:cubicBezTo>
                      <a:pt x="1405" y="54"/>
                      <a:pt x="1293" y="26"/>
                      <a:pt x="1181" y="12"/>
                    </a:cubicBezTo>
                    <a:cubicBezTo>
                      <a:pt x="1146" y="4"/>
                      <a:pt x="1109" y="0"/>
                      <a:pt x="1072"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5"/>
              <p:cNvSpPr/>
              <p:nvPr/>
            </p:nvSpPr>
            <p:spPr>
              <a:xfrm>
                <a:off x="3860494" y="321472"/>
                <a:ext cx="156172" cy="204302"/>
              </a:xfrm>
              <a:custGeom>
                <a:rect b="b" l="l" r="r" t="t"/>
                <a:pathLst>
                  <a:path extrusionOk="0" h="2670" w="2041">
                    <a:moveTo>
                      <a:pt x="1239" y="531"/>
                    </a:moveTo>
                    <a:cubicBezTo>
                      <a:pt x="1252" y="531"/>
                      <a:pt x="1266" y="535"/>
                      <a:pt x="1279" y="543"/>
                    </a:cubicBezTo>
                    <a:cubicBezTo>
                      <a:pt x="1314" y="550"/>
                      <a:pt x="1349" y="592"/>
                      <a:pt x="1363" y="662"/>
                    </a:cubicBezTo>
                    <a:cubicBezTo>
                      <a:pt x="1384" y="732"/>
                      <a:pt x="1391" y="823"/>
                      <a:pt x="1391" y="927"/>
                    </a:cubicBezTo>
                    <a:cubicBezTo>
                      <a:pt x="1391" y="1032"/>
                      <a:pt x="1384" y="1137"/>
                      <a:pt x="1363" y="1249"/>
                    </a:cubicBezTo>
                    <a:cubicBezTo>
                      <a:pt x="1349" y="1361"/>
                      <a:pt x="1328" y="1465"/>
                      <a:pt x="1307" y="1563"/>
                    </a:cubicBezTo>
                    <a:cubicBezTo>
                      <a:pt x="1279" y="1689"/>
                      <a:pt x="1244" y="1794"/>
                      <a:pt x="1202" y="1884"/>
                    </a:cubicBezTo>
                    <a:cubicBezTo>
                      <a:pt x="1153" y="1982"/>
                      <a:pt x="1111" y="2059"/>
                      <a:pt x="1069" y="2129"/>
                    </a:cubicBezTo>
                    <a:cubicBezTo>
                      <a:pt x="1027" y="2199"/>
                      <a:pt x="971" y="2248"/>
                      <a:pt x="930" y="2283"/>
                    </a:cubicBezTo>
                    <a:cubicBezTo>
                      <a:pt x="903" y="2304"/>
                      <a:pt x="874" y="2315"/>
                      <a:pt x="846" y="2315"/>
                    </a:cubicBezTo>
                    <a:cubicBezTo>
                      <a:pt x="829" y="2315"/>
                      <a:pt x="813" y="2311"/>
                      <a:pt x="797" y="2304"/>
                    </a:cubicBezTo>
                    <a:cubicBezTo>
                      <a:pt x="755" y="2297"/>
                      <a:pt x="720" y="2255"/>
                      <a:pt x="692" y="2192"/>
                    </a:cubicBezTo>
                    <a:cubicBezTo>
                      <a:pt x="664" y="2136"/>
                      <a:pt x="650" y="2052"/>
                      <a:pt x="650" y="1968"/>
                    </a:cubicBezTo>
                    <a:cubicBezTo>
                      <a:pt x="643" y="1877"/>
                      <a:pt x="650" y="1787"/>
                      <a:pt x="657" y="1682"/>
                    </a:cubicBezTo>
                    <a:cubicBezTo>
                      <a:pt x="664" y="1570"/>
                      <a:pt x="692" y="1479"/>
                      <a:pt x="720" y="1382"/>
                    </a:cubicBezTo>
                    <a:cubicBezTo>
                      <a:pt x="755" y="1277"/>
                      <a:pt x="790" y="1179"/>
                      <a:pt x="832" y="1074"/>
                    </a:cubicBezTo>
                    <a:cubicBezTo>
                      <a:pt x="874" y="969"/>
                      <a:pt x="930" y="872"/>
                      <a:pt x="978" y="788"/>
                    </a:cubicBezTo>
                    <a:cubicBezTo>
                      <a:pt x="1034" y="697"/>
                      <a:pt x="1083" y="641"/>
                      <a:pt x="1139" y="585"/>
                    </a:cubicBezTo>
                    <a:cubicBezTo>
                      <a:pt x="1173" y="551"/>
                      <a:pt x="1207" y="531"/>
                      <a:pt x="1239" y="531"/>
                    </a:cubicBezTo>
                    <a:close/>
                    <a:moveTo>
                      <a:pt x="1076" y="0"/>
                    </a:moveTo>
                    <a:cubicBezTo>
                      <a:pt x="1020" y="0"/>
                      <a:pt x="961" y="9"/>
                      <a:pt x="902" y="26"/>
                    </a:cubicBezTo>
                    <a:cubicBezTo>
                      <a:pt x="804" y="54"/>
                      <a:pt x="720" y="96"/>
                      <a:pt x="650" y="152"/>
                    </a:cubicBezTo>
                    <a:cubicBezTo>
                      <a:pt x="545" y="236"/>
                      <a:pt x="448" y="341"/>
                      <a:pt x="371" y="459"/>
                    </a:cubicBezTo>
                    <a:cubicBezTo>
                      <a:pt x="294" y="578"/>
                      <a:pt x="217" y="690"/>
                      <a:pt x="168" y="823"/>
                    </a:cubicBezTo>
                    <a:cubicBezTo>
                      <a:pt x="112" y="955"/>
                      <a:pt x="70" y="1088"/>
                      <a:pt x="42" y="1214"/>
                    </a:cubicBezTo>
                    <a:cubicBezTo>
                      <a:pt x="21" y="1347"/>
                      <a:pt x="0" y="1479"/>
                      <a:pt x="0" y="1612"/>
                    </a:cubicBezTo>
                    <a:cubicBezTo>
                      <a:pt x="0" y="1731"/>
                      <a:pt x="14" y="1863"/>
                      <a:pt x="35" y="1975"/>
                    </a:cubicBezTo>
                    <a:cubicBezTo>
                      <a:pt x="63" y="2087"/>
                      <a:pt x="98" y="2192"/>
                      <a:pt x="147" y="2290"/>
                    </a:cubicBezTo>
                    <a:cubicBezTo>
                      <a:pt x="175" y="2345"/>
                      <a:pt x="224" y="2394"/>
                      <a:pt x="273" y="2436"/>
                    </a:cubicBezTo>
                    <a:cubicBezTo>
                      <a:pt x="322" y="2492"/>
                      <a:pt x="378" y="2527"/>
                      <a:pt x="434" y="2555"/>
                    </a:cubicBezTo>
                    <a:cubicBezTo>
                      <a:pt x="489" y="2590"/>
                      <a:pt x="566" y="2611"/>
                      <a:pt x="650" y="2632"/>
                    </a:cubicBezTo>
                    <a:cubicBezTo>
                      <a:pt x="727" y="2646"/>
                      <a:pt x="804" y="2660"/>
                      <a:pt x="888" y="2667"/>
                    </a:cubicBezTo>
                    <a:cubicBezTo>
                      <a:pt x="916" y="2669"/>
                      <a:pt x="943" y="2669"/>
                      <a:pt x="970" y="2669"/>
                    </a:cubicBezTo>
                    <a:cubicBezTo>
                      <a:pt x="1050" y="2669"/>
                      <a:pt x="1125" y="2662"/>
                      <a:pt x="1188" y="2646"/>
                    </a:cubicBezTo>
                    <a:cubicBezTo>
                      <a:pt x="1279" y="2632"/>
                      <a:pt x="1363" y="2590"/>
                      <a:pt x="1446" y="2527"/>
                    </a:cubicBezTo>
                    <a:cubicBezTo>
                      <a:pt x="1565" y="2422"/>
                      <a:pt x="1670" y="2290"/>
                      <a:pt x="1747" y="2143"/>
                    </a:cubicBezTo>
                    <a:cubicBezTo>
                      <a:pt x="1831" y="1982"/>
                      <a:pt x="1900" y="1829"/>
                      <a:pt x="1942" y="1654"/>
                    </a:cubicBezTo>
                    <a:cubicBezTo>
                      <a:pt x="1984" y="1486"/>
                      <a:pt x="2019" y="1312"/>
                      <a:pt x="2026" y="1137"/>
                    </a:cubicBezTo>
                    <a:cubicBezTo>
                      <a:pt x="2040" y="962"/>
                      <a:pt x="2040" y="809"/>
                      <a:pt x="2012" y="655"/>
                    </a:cubicBezTo>
                    <a:cubicBezTo>
                      <a:pt x="1991" y="571"/>
                      <a:pt x="1970" y="494"/>
                      <a:pt x="1935" y="425"/>
                    </a:cubicBezTo>
                    <a:cubicBezTo>
                      <a:pt x="1900" y="348"/>
                      <a:pt x="1845" y="292"/>
                      <a:pt x="1775" y="236"/>
                    </a:cubicBezTo>
                    <a:cubicBezTo>
                      <a:pt x="1705" y="187"/>
                      <a:pt x="1621" y="145"/>
                      <a:pt x="1516" y="96"/>
                    </a:cubicBezTo>
                    <a:cubicBezTo>
                      <a:pt x="1411" y="54"/>
                      <a:pt x="1293" y="26"/>
                      <a:pt x="1181" y="12"/>
                    </a:cubicBezTo>
                    <a:cubicBezTo>
                      <a:pt x="1148" y="4"/>
                      <a:pt x="1113" y="0"/>
                      <a:pt x="1076"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5"/>
              <p:cNvSpPr/>
              <p:nvPr/>
            </p:nvSpPr>
            <p:spPr>
              <a:xfrm>
                <a:off x="4017659" y="320554"/>
                <a:ext cx="167879" cy="207745"/>
              </a:xfrm>
              <a:custGeom>
                <a:rect b="b" l="l" r="r" t="t"/>
                <a:pathLst>
                  <a:path extrusionOk="0" h="2715" w="2194">
                    <a:moveTo>
                      <a:pt x="1165" y="612"/>
                    </a:moveTo>
                    <a:cubicBezTo>
                      <a:pt x="1209" y="612"/>
                      <a:pt x="1249" y="618"/>
                      <a:pt x="1285" y="632"/>
                    </a:cubicBezTo>
                    <a:cubicBezTo>
                      <a:pt x="1376" y="667"/>
                      <a:pt x="1439" y="723"/>
                      <a:pt x="1474" y="793"/>
                    </a:cubicBezTo>
                    <a:cubicBezTo>
                      <a:pt x="1509" y="863"/>
                      <a:pt x="1530" y="953"/>
                      <a:pt x="1516" y="1079"/>
                    </a:cubicBezTo>
                    <a:cubicBezTo>
                      <a:pt x="1516" y="1170"/>
                      <a:pt x="1495" y="1261"/>
                      <a:pt x="1460" y="1366"/>
                    </a:cubicBezTo>
                    <a:cubicBezTo>
                      <a:pt x="1425" y="1470"/>
                      <a:pt x="1362" y="1575"/>
                      <a:pt x="1292" y="1680"/>
                    </a:cubicBezTo>
                    <a:cubicBezTo>
                      <a:pt x="1223" y="1785"/>
                      <a:pt x="1125" y="1882"/>
                      <a:pt x="1013" y="1980"/>
                    </a:cubicBezTo>
                    <a:cubicBezTo>
                      <a:pt x="901" y="2064"/>
                      <a:pt x="762" y="2155"/>
                      <a:pt x="601" y="2218"/>
                    </a:cubicBezTo>
                    <a:cubicBezTo>
                      <a:pt x="657" y="1945"/>
                      <a:pt x="706" y="1694"/>
                      <a:pt x="762" y="1428"/>
                    </a:cubicBezTo>
                    <a:cubicBezTo>
                      <a:pt x="817" y="1170"/>
                      <a:pt x="880" y="905"/>
                      <a:pt x="950" y="646"/>
                    </a:cubicBezTo>
                    <a:cubicBezTo>
                      <a:pt x="1029" y="625"/>
                      <a:pt x="1101" y="612"/>
                      <a:pt x="1165" y="612"/>
                    </a:cubicBezTo>
                    <a:close/>
                    <a:moveTo>
                      <a:pt x="1070" y="1"/>
                    </a:moveTo>
                    <a:cubicBezTo>
                      <a:pt x="979" y="1"/>
                      <a:pt x="887" y="9"/>
                      <a:pt x="803" y="24"/>
                    </a:cubicBezTo>
                    <a:cubicBezTo>
                      <a:pt x="692" y="38"/>
                      <a:pt x="580" y="73"/>
                      <a:pt x="475" y="108"/>
                    </a:cubicBezTo>
                    <a:cubicBezTo>
                      <a:pt x="363" y="157"/>
                      <a:pt x="273" y="185"/>
                      <a:pt x="175" y="234"/>
                    </a:cubicBezTo>
                    <a:lnTo>
                      <a:pt x="0" y="2162"/>
                    </a:lnTo>
                    <a:lnTo>
                      <a:pt x="0" y="2281"/>
                    </a:lnTo>
                    <a:cubicBezTo>
                      <a:pt x="7" y="2309"/>
                      <a:pt x="7" y="2337"/>
                      <a:pt x="28" y="2364"/>
                    </a:cubicBezTo>
                    <a:cubicBezTo>
                      <a:pt x="35" y="2385"/>
                      <a:pt x="49" y="2406"/>
                      <a:pt x="70" y="2420"/>
                    </a:cubicBezTo>
                    <a:cubicBezTo>
                      <a:pt x="84" y="2441"/>
                      <a:pt x="112" y="2455"/>
                      <a:pt x="133" y="2476"/>
                    </a:cubicBezTo>
                    <a:cubicBezTo>
                      <a:pt x="189" y="2518"/>
                      <a:pt x="238" y="2546"/>
                      <a:pt x="280" y="2581"/>
                    </a:cubicBezTo>
                    <a:cubicBezTo>
                      <a:pt x="321" y="2616"/>
                      <a:pt x="363" y="2644"/>
                      <a:pt x="426" y="2665"/>
                    </a:cubicBezTo>
                    <a:cubicBezTo>
                      <a:pt x="493" y="2698"/>
                      <a:pt x="557" y="2714"/>
                      <a:pt x="620" y="2714"/>
                    </a:cubicBezTo>
                    <a:cubicBezTo>
                      <a:pt x="663" y="2714"/>
                      <a:pt x="705" y="2707"/>
                      <a:pt x="748" y="2693"/>
                    </a:cubicBezTo>
                    <a:cubicBezTo>
                      <a:pt x="950" y="2644"/>
                      <a:pt x="1132" y="2560"/>
                      <a:pt x="1292" y="2469"/>
                    </a:cubicBezTo>
                    <a:cubicBezTo>
                      <a:pt x="1460" y="2371"/>
                      <a:pt x="1600" y="2267"/>
                      <a:pt x="1712" y="2141"/>
                    </a:cubicBezTo>
                    <a:cubicBezTo>
                      <a:pt x="1830" y="2022"/>
                      <a:pt x="1928" y="1896"/>
                      <a:pt x="1998" y="1757"/>
                    </a:cubicBezTo>
                    <a:cubicBezTo>
                      <a:pt x="2075" y="1617"/>
                      <a:pt x="2131" y="1491"/>
                      <a:pt x="2159" y="1352"/>
                    </a:cubicBezTo>
                    <a:cubicBezTo>
                      <a:pt x="2193" y="1212"/>
                      <a:pt x="2193" y="1079"/>
                      <a:pt x="2186" y="946"/>
                    </a:cubicBezTo>
                    <a:cubicBezTo>
                      <a:pt x="2173" y="814"/>
                      <a:pt x="2131" y="702"/>
                      <a:pt x="2082" y="590"/>
                    </a:cubicBezTo>
                    <a:cubicBezTo>
                      <a:pt x="2019" y="451"/>
                      <a:pt x="1928" y="346"/>
                      <a:pt x="1837" y="255"/>
                    </a:cubicBezTo>
                    <a:cubicBezTo>
                      <a:pt x="1739" y="178"/>
                      <a:pt x="1635" y="122"/>
                      <a:pt x="1523" y="73"/>
                    </a:cubicBezTo>
                    <a:cubicBezTo>
                      <a:pt x="1404" y="31"/>
                      <a:pt x="1285" y="10"/>
                      <a:pt x="1160" y="3"/>
                    </a:cubicBezTo>
                    <a:cubicBezTo>
                      <a:pt x="1130" y="2"/>
                      <a:pt x="1100" y="1"/>
                      <a:pt x="1070"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5"/>
              <p:cNvSpPr/>
              <p:nvPr/>
            </p:nvSpPr>
            <p:spPr>
              <a:xfrm>
                <a:off x="3459088" y="607190"/>
                <a:ext cx="222972" cy="296046"/>
              </a:xfrm>
              <a:custGeom>
                <a:rect b="b" l="l" r="r" t="t"/>
                <a:pathLst>
                  <a:path extrusionOk="0" h="3869" w="2914">
                    <a:moveTo>
                      <a:pt x="2052" y="1"/>
                    </a:moveTo>
                    <a:cubicBezTo>
                      <a:pt x="2020" y="1"/>
                      <a:pt x="1993" y="6"/>
                      <a:pt x="1970" y="16"/>
                    </a:cubicBezTo>
                    <a:cubicBezTo>
                      <a:pt x="1929" y="29"/>
                      <a:pt x="1894" y="85"/>
                      <a:pt x="1880" y="169"/>
                    </a:cubicBezTo>
                    <a:cubicBezTo>
                      <a:pt x="1852" y="351"/>
                      <a:pt x="1817" y="553"/>
                      <a:pt x="1782" y="784"/>
                    </a:cubicBezTo>
                    <a:cubicBezTo>
                      <a:pt x="1740" y="1007"/>
                      <a:pt x="1705" y="1238"/>
                      <a:pt x="1656" y="1468"/>
                    </a:cubicBezTo>
                    <a:cubicBezTo>
                      <a:pt x="1614" y="1706"/>
                      <a:pt x="1572" y="1936"/>
                      <a:pt x="1516" y="2153"/>
                    </a:cubicBezTo>
                    <a:cubicBezTo>
                      <a:pt x="1467" y="2370"/>
                      <a:pt x="1412" y="2565"/>
                      <a:pt x="1363" y="2740"/>
                    </a:cubicBezTo>
                    <a:cubicBezTo>
                      <a:pt x="1307" y="2900"/>
                      <a:pt x="1251" y="3040"/>
                      <a:pt x="1195" y="3145"/>
                    </a:cubicBezTo>
                    <a:cubicBezTo>
                      <a:pt x="1146" y="3250"/>
                      <a:pt x="1083" y="3299"/>
                      <a:pt x="1020" y="3299"/>
                    </a:cubicBezTo>
                    <a:cubicBezTo>
                      <a:pt x="951" y="3292"/>
                      <a:pt x="909" y="3243"/>
                      <a:pt x="888" y="3187"/>
                    </a:cubicBezTo>
                    <a:cubicBezTo>
                      <a:pt x="874" y="3124"/>
                      <a:pt x="853" y="3019"/>
                      <a:pt x="846" y="2872"/>
                    </a:cubicBezTo>
                    <a:cubicBezTo>
                      <a:pt x="839" y="2642"/>
                      <a:pt x="671" y="2467"/>
                      <a:pt x="329" y="2328"/>
                    </a:cubicBezTo>
                    <a:cubicBezTo>
                      <a:pt x="279" y="2304"/>
                      <a:pt x="236" y="2294"/>
                      <a:pt x="201" y="2294"/>
                    </a:cubicBezTo>
                    <a:cubicBezTo>
                      <a:pt x="163" y="2294"/>
                      <a:pt x="134" y="2306"/>
                      <a:pt x="112" y="2328"/>
                    </a:cubicBezTo>
                    <a:cubicBezTo>
                      <a:pt x="70" y="2377"/>
                      <a:pt x="36" y="2446"/>
                      <a:pt x="15" y="2551"/>
                    </a:cubicBezTo>
                    <a:cubicBezTo>
                      <a:pt x="8" y="2684"/>
                      <a:pt x="1" y="2796"/>
                      <a:pt x="8" y="2900"/>
                    </a:cubicBezTo>
                    <a:cubicBezTo>
                      <a:pt x="22" y="3012"/>
                      <a:pt x="42" y="3103"/>
                      <a:pt x="91" y="3201"/>
                    </a:cubicBezTo>
                    <a:cubicBezTo>
                      <a:pt x="112" y="3271"/>
                      <a:pt x="147" y="3333"/>
                      <a:pt x="196" y="3396"/>
                    </a:cubicBezTo>
                    <a:cubicBezTo>
                      <a:pt x="231" y="3452"/>
                      <a:pt x="280" y="3508"/>
                      <a:pt x="343" y="3557"/>
                    </a:cubicBezTo>
                    <a:cubicBezTo>
                      <a:pt x="406" y="3613"/>
                      <a:pt x="483" y="3655"/>
                      <a:pt x="559" y="3697"/>
                    </a:cubicBezTo>
                    <a:cubicBezTo>
                      <a:pt x="636" y="3732"/>
                      <a:pt x="734" y="3767"/>
                      <a:pt x="846" y="3822"/>
                    </a:cubicBezTo>
                    <a:cubicBezTo>
                      <a:pt x="988" y="3854"/>
                      <a:pt x="1111" y="3869"/>
                      <a:pt x="1219" y="3869"/>
                    </a:cubicBezTo>
                    <a:cubicBezTo>
                      <a:pt x="1276" y="3869"/>
                      <a:pt x="1328" y="3865"/>
                      <a:pt x="1377" y="3857"/>
                    </a:cubicBezTo>
                    <a:cubicBezTo>
                      <a:pt x="1516" y="3829"/>
                      <a:pt x="1635" y="3788"/>
                      <a:pt x="1740" y="3725"/>
                    </a:cubicBezTo>
                    <a:cubicBezTo>
                      <a:pt x="1866" y="3634"/>
                      <a:pt x="1984" y="3508"/>
                      <a:pt x="2096" y="3333"/>
                    </a:cubicBezTo>
                    <a:cubicBezTo>
                      <a:pt x="2208" y="3159"/>
                      <a:pt x="2306" y="2928"/>
                      <a:pt x="2403" y="2670"/>
                    </a:cubicBezTo>
                    <a:cubicBezTo>
                      <a:pt x="2494" y="2397"/>
                      <a:pt x="2585" y="2090"/>
                      <a:pt x="2662" y="1741"/>
                    </a:cubicBezTo>
                    <a:cubicBezTo>
                      <a:pt x="2739" y="1392"/>
                      <a:pt x="2823" y="1007"/>
                      <a:pt x="2892" y="581"/>
                    </a:cubicBezTo>
                    <a:cubicBezTo>
                      <a:pt x="2899" y="546"/>
                      <a:pt x="2906" y="511"/>
                      <a:pt x="2906" y="484"/>
                    </a:cubicBezTo>
                    <a:cubicBezTo>
                      <a:pt x="2913" y="456"/>
                      <a:pt x="2906" y="435"/>
                      <a:pt x="2899" y="407"/>
                    </a:cubicBezTo>
                    <a:cubicBezTo>
                      <a:pt x="2892" y="379"/>
                      <a:pt x="2872" y="351"/>
                      <a:pt x="2844" y="337"/>
                    </a:cubicBezTo>
                    <a:cubicBezTo>
                      <a:pt x="2830" y="309"/>
                      <a:pt x="2795" y="281"/>
                      <a:pt x="2753" y="260"/>
                    </a:cubicBezTo>
                    <a:cubicBezTo>
                      <a:pt x="2669" y="204"/>
                      <a:pt x="2578" y="162"/>
                      <a:pt x="2473" y="120"/>
                    </a:cubicBezTo>
                    <a:cubicBezTo>
                      <a:pt x="2369" y="71"/>
                      <a:pt x="2271" y="50"/>
                      <a:pt x="2180" y="22"/>
                    </a:cubicBezTo>
                    <a:cubicBezTo>
                      <a:pt x="2131" y="8"/>
                      <a:pt x="2089" y="1"/>
                      <a:pt x="2052"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5"/>
              <p:cNvSpPr/>
              <p:nvPr/>
            </p:nvSpPr>
            <p:spPr>
              <a:xfrm>
                <a:off x="3667519" y="606501"/>
                <a:ext cx="224043" cy="292526"/>
              </a:xfrm>
              <a:custGeom>
                <a:rect b="b" l="l" r="r" t="t"/>
                <a:pathLst>
                  <a:path extrusionOk="0" h="3823" w="2928">
                    <a:moveTo>
                      <a:pt x="1788" y="757"/>
                    </a:moveTo>
                    <a:cubicBezTo>
                      <a:pt x="1808" y="757"/>
                      <a:pt x="1827" y="762"/>
                      <a:pt x="1845" y="772"/>
                    </a:cubicBezTo>
                    <a:cubicBezTo>
                      <a:pt x="1908" y="793"/>
                      <a:pt x="1950" y="849"/>
                      <a:pt x="1978" y="954"/>
                    </a:cubicBezTo>
                    <a:cubicBezTo>
                      <a:pt x="1999" y="1051"/>
                      <a:pt x="2020" y="1177"/>
                      <a:pt x="2020" y="1324"/>
                    </a:cubicBezTo>
                    <a:cubicBezTo>
                      <a:pt x="2020" y="1463"/>
                      <a:pt x="2013" y="1610"/>
                      <a:pt x="1985" y="1778"/>
                    </a:cubicBezTo>
                    <a:cubicBezTo>
                      <a:pt x="1964" y="1931"/>
                      <a:pt x="1929" y="2085"/>
                      <a:pt x="1894" y="2225"/>
                    </a:cubicBezTo>
                    <a:cubicBezTo>
                      <a:pt x="1852" y="2386"/>
                      <a:pt x="1803" y="2539"/>
                      <a:pt x="1740" y="2679"/>
                    </a:cubicBezTo>
                    <a:cubicBezTo>
                      <a:pt x="1677" y="2819"/>
                      <a:pt x="1614" y="2930"/>
                      <a:pt x="1545" y="3028"/>
                    </a:cubicBezTo>
                    <a:cubicBezTo>
                      <a:pt x="1475" y="3126"/>
                      <a:pt x="1419" y="3196"/>
                      <a:pt x="1349" y="3238"/>
                    </a:cubicBezTo>
                    <a:cubicBezTo>
                      <a:pt x="1300" y="3267"/>
                      <a:pt x="1255" y="3279"/>
                      <a:pt x="1211" y="3279"/>
                    </a:cubicBezTo>
                    <a:cubicBezTo>
                      <a:pt x="1191" y="3279"/>
                      <a:pt x="1172" y="3277"/>
                      <a:pt x="1153" y="3273"/>
                    </a:cubicBezTo>
                    <a:cubicBezTo>
                      <a:pt x="1091" y="3252"/>
                      <a:pt x="1042" y="3196"/>
                      <a:pt x="1007" y="3105"/>
                    </a:cubicBezTo>
                    <a:cubicBezTo>
                      <a:pt x="972" y="3021"/>
                      <a:pt x="951" y="2902"/>
                      <a:pt x="944" y="2784"/>
                    </a:cubicBezTo>
                    <a:cubicBezTo>
                      <a:pt x="937" y="2651"/>
                      <a:pt x="944" y="2518"/>
                      <a:pt x="965" y="2372"/>
                    </a:cubicBezTo>
                    <a:cubicBezTo>
                      <a:pt x="979" y="2232"/>
                      <a:pt x="1007" y="2092"/>
                      <a:pt x="1049" y="1952"/>
                    </a:cubicBezTo>
                    <a:cubicBezTo>
                      <a:pt x="1091" y="1813"/>
                      <a:pt x="1146" y="1673"/>
                      <a:pt x="1209" y="1526"/>
                    </a:cubicBezTo>
                    <a:cubicBezTo>
                      <a:pt x="1265" y="1380"/>
                      <a:pt x="1335" y="1247"/>
                      <a:pt x="1419" y="1121"/>
                    </a:cubicBezTo>
                    <a:cubicBezTo>
                      <a:pt x="1496" y="1002"/>
                      <a:pt x="1566" y="905"/>
                      <a:pt x="1642" y="835"/>
                    </a:cubicBezTo>
                    <a:cubicBezTo>
                      <a:pt x="1692" y="785"/>
                      <a:pt x="1741" y="757"/>
                      <a:pt x="1788" y="757"/>
                    </a:cubicBezTo>
                    <a:close/>
                    <a:moveTo>
                      <a:pt x="1530" y="1"/>
                    </a:moveTo>
                    <a:cubicBezTo>
                      <a:pt x="1451" y="1"/>
                      <a:pt x="1370" y="13"/>
                      <a:pt x="1286" y="38"/>
                    </a:cubicBezTo>
                    <a:cubicBezTo>
                      <a:pt x="1146" y="73"/>
                      <a:pt x="1035" y="136"/>
                      <a:pt x="930" y="213"/>
                    </a:cubicBezTo>
                    <a:cubicBezTo>
                      <a:pt x="776" y="346"/>
                      <a:pt x="650" y="486"/>
                      <a:pt x="532" y="653"/>
                    </a:cubicBezTo>
                    <a:cubicBezTo>
                      <a:pt x="420" y="807"/>
                      <a:pt x="322" y="981"/>
                      <a:pt x="245" y="1170"/>
                    </a:cubicBezTo>
                    <a:cubicBezTo>
                      <a:pt x="168" y="1352"/>
                      <a:pt x="113" y="1533"/>
                      <a:pt x="71" y="1729"/>
                    </a:cubicBezTo>
                    <a:cubicBezTo>
                      <a:pt x="36" y="1918"/>
                      <a:pt x="8" y="2113"/>
                      <a:pt x="8" y="2295"/>
                    </a:cubicBezTo>
                    <a:cubicBezTo>
                      <a:pt x="1" y="2476"/>
                      <a:pt x="22" y="2651"/>
                      <a:pt x="57" y="2819"/>
                    </a:cubicBezTo>
                    <a:cubicBezTo>
                      <a:pt x="92" y="2993"/>
                      <a:pt x="141" y="3140"/>
                      <a:pt x="210" y="3273"/>
                    </a:cubicBezTo>
                    <a:cubicBezTo>
                      <a:pt x="252" y="3349"/>
                      <a:pt x="308" y="3426"/>
                      <a:pt x="385" y="3489"/>
                    </a:cubicBezTo>
                    <a:cubicBezTo>
                      <a:pt x="455" y="3552"/>
                      <a:pt x="532" y="3601"/>
                      <a:pt x="616" y="3650"/>
                    </a:cubicBezTo>
                    <a:cubicBezTo>
                      <a:pt x="706" y="3699"/>
                      <a:pt x="811" y="3734"/>
                      <a:pt x="923" y="3762"/>
                    </a:cubicBezTo>
                    <a:cubicBezTo>
                      <a:pt x="1049" y="3790"/>
                      <a:pt x="1153" y="3804"/>
                      <a:pt x="1265" y="3811"/>
                    </a:cubicBezTo>
                    <a:cubicBezTo>
                      <a:pt x="1331" y="3819"/>
                      <a:pt x="1393" y="3823"/>
                      <a:pt x="1452" y="3823"/>
                    </a:cubicBezTo>
                    <a:cubicBezTo>
                      <a:pt x="1542" y="3823"/>
                      <a:pt x="1625" y="3813"/>
                      <a:pt x="1705" y="3797"/>
                    </a:cubicBezTo>
                    <a:cubicBezTo>
                      <a:pt x="1838" y="3762"/>
                      <a:pt x="1957" y="3699"/>
                      <a:pt x="2068" y="3615"/>
                    </a:cubicBezTo>
                    <a:cubicBezTo>
                      <a:pt x="2236" y="3461"/>
                      <a:pt x="2383" y="3280"/>
                      <a:pt x="2502" y="3063"/>
                    </a:cubicBezTo>
                    <a:cubicBezTo>
                      <a:pt x="2620" y="2847"/>
                      <a:pt x="2711" y="2616"/>
                      <a:pt x="2781" y="2372"/>
                    </a:cubicBezTo>
                    <a:cubicBezTo>
                      <a:pt x="2851" y="2127"/>
                      <a:pt x="2893" y="1890"/>
                      <a:pt x="2907" y="1638"/>
                    </a:cubicBezTo>
                    <a:cubicBezTo>
                      <a:pt x="2928" y="1387"/>
                      <a:pt x="2928" y="1156"/>
                      <a:pt x="2893" y="947"/>
                    </a:cubicBezTo>
                    <a:cubicBezTo>
                      <a:pt x="2865" y="821"/>
                      <a:pt x="2830" y="702"/>
                      <a:pt x="2781" y="611"/>
                    </a:cubicBezTo>
                    <a:cubicBezTo>
                      <a:pt x="2732" y="513"/>
                      <a:pt x="2648" y="416"/>
                      <a:pt x="2522" y="339"/>
                    </a:cubicBezTo>
                    <a:cubicBezTo>
                      <a:pt x="2432" y="262"/>
                      <a:pt x="2306" y="192"/>
                      <a:pt x="2159" y="136"/>
                    </a:cubicBezTo>
                    <a:cubicBezTo>
                      <a:pt x="2013" y="87"/>
                      <a:pt x="1852" y="38"/>
                      <a:pt x="1684" y="18"/>
                    </a:cubicBezTo>
                    <a:cubicBezTo>
                      <a:pt x="1634" y="6"/>
                      <a:pt x="1583" y="1"/>
                      <a:pt x="1530"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5"/>
              <p:cNvSpPr/>
              <p:nvPr/>
            </p:nvSpPr>
            <p:spPr>
              <a:xfrm>
                <a:off x="3896304" y="603211"/>
                <a:ext cx="240571" cy="299030"/>
              </a:xfrm>
              <a:custGeom>
                <a:rect b="b" l="l" r="r" t="t"/>
                <a:pathLst>
                  <a:path extrusionOk="0" h="3908" w="3144">
                    <a:moveTo>
                      <a:pt x="2012" y="823"/>
                    </a:moveTo>
                    <a:cubicBezTo>
                      <a:pt x="2065" y="823"/>
                      <a:pt x="2110" y="833"/>
                      <a:pt x="2145" y="843"/>
                    </a:cubicBezTo>
                    <a:cubicBezTo>
                      <a:pt x="2201" y="864"/>
                      <a:pt x="2236" y="899"/>
                      <a:pt x="2243" y="934"/>
                    </a:cubicBezTo>
                    <a:cubicBezTo>
                      <a:pt x="2250" y="976"/>
                      <a:pt x="2236" y="1031"/>
                      <a:pt x="2187" y="1115"/>
                    </a:cubicBezTo>
                    <a:cubicBezTo>
                      <a:pt x="2145" y="1192"/>
                      <a:pt x="2068" y="1269"/>
                      <a:pt x="1970" y="1360"/>
                    </a:cubicBezTo>
                    <a:cubicBezTo>
                      <a:pt x="1873" y="1444"/>
                      <a:pt x="1754" y="1527"/>
                      <a:pt x="1607" y="1611"/>
                    </a:cubicBezTo>
                    <a:cubicBezTo>
                      <a:pt x="1453" y="1688"/>
                      <a:pt x="1293" y="1772"/>
                      <a:pt x="1104" y="1842"/>
                    </a:cubicBezTo>
                    <a:cubicBezTo>
                      <a:pt x="1146" y="1681"/>
                      <a:pt x="1188" y="1541"/>
                      <a:pt x="1209" y="1402"/>
                    </a:cubicBezTo>
                    <a:cubicBezTo>
                      <a:pt x="1237" y="1262"/>
                      <a:pt x="1272" y="1129"/>
                      <a:pt x="1314" y="1011"/>
                    </a:cubicBezTo>
                    <a:cubicBezTo>
                      <a:pt x="1446" y="948"/>
                      <a:pt x="1558" y="906"/>
                      <a:pt x="1663" y="878"/>
                    </a:cubicBezTo>
                    <a:cubicBezTo>
                      <a:pt x="1768" y="843"/>
                      <a:pt x="1866" y="829"/>
                      <a:pt x="1942" y="829"/>
                    </a:cubicBezTo>
                    <a:cubicBezTo>
                      <a:pt x="1967" y="825"/>
                      <a:pt x="1990" y="823"/>
                      <a:pt x="2012" y="823"/>
                    </a:cubicBezTo>
                    <a:close/>
                    <a:moveTo>
                      <a:pt x="1397" y="2461"/>
                    </a:moveTo>
                    <a:cubicBezTo>
                      <a:pt x="1435" y="2461"/>
                      <a:pt x="1471" y="2464"/>
                      <a:pt x="1502" y="2470"/>
                    </a:cubicBezTo>
                    <a:cubicBezTo>
                      <a:pt x="1572" y="2477"/>
                      <a:pt x="1628" y="2484"/>
                      <a:pt x="1677" y="2512"/>
                    </a:cubicBezTo>
                    <a:cubicBezTo>
                      <a:pt x="1719" y="2540"/>
                      <a:pt x="1747" y="2561"/>
                      <a:pt x="1761" y="2589"/>
                    </a:cubicBezTo>
                    <a:cubicBezTo>
                      <a:pt x="1782" y="2645"/>
                      <a:pt x="1761" y="2694"/>
                      <a:pt x="1719" y="2757"/>
                    </a:cubicBezTo>
                    <a:cubicBezTo>
                      <a:pt x="1677" y="2806"/>
                      <a:pt x="1614" y="2869"/>
                      <a:pt x="1523" y="2931"/>
                    </a:cubicBezTo>
                    <a:cubicBezTo>
                      <a:pt x="1439" y="2980"/>
                      <a:pt x="1335" y="3043"/>
                      <a:pt x="1209" y="3099"/>
                    </a:cubicBezTo>
                    <a:cubicBezTo>
                      <a:pt x="1090" y="3155"/>
                      <a:pt x="950" y="3204"/>
                      <a:pt x="804" y="3239"/>
                    </a:cubicBezTo>
                    <a:cubicBezTo>
                      <a:pt x="825" y="3120"/>
                      <a:pt x="846" y="3008"/>
                      <a:pt x="874" y="2897"/>
                    </a:cubicBezTo>
                    <a:cubicBezTo>
                      <a:pt x="895" y="2778"/>
                      <a:pt x="916" y="2666"/>
                      <a:pt x="930" y="2554"/>
                    </a:cubicBezTo>
                    <a:cubicBezTo>
                      <a:pt x="1048" y="2512"/>
                      <a:pt x="1153" y="2484"/>
                      <a:pt x="1244" y="2477"/>
                    </a:cubicBezTo>
                    <a:cubicBezTo>
                      <a:pt x="1298" y="2466"/>
                      <a:pt x="1349" y="2461"/>
                      <a:pt x="1397" y="2461"/>
                    </a:cubicBezTo>
                    <a:close/>
                    <a:moveTo>
                      <a:pt x="1835" y="0"/>
                    </a:moveTo>
                    <a:cubicBezTo>
                      <a:pt x="1744" y="0"/>
                      <a:pt x="1652" y="3"/>
                      <a:pt x="1558" y="12"/>
                    </a:cubicBezTo>
                    <a:cubicBezTo>
                      <a:pt x="1398" y="33"/>
                      <a:pt x="1237" y="54"/>
                      <a:pt x="1083" y="95"/>
                    </a:cubicBezTo>
                    <a:cubicBezTo>
                      <a:pt x="923" y="130"/>
                      <a:pt x="776" y="172"/>
                      <a:pt x="629" y="221"/>
                    </a:cubicBezTo>
                    <a:cubicBezTo>
                      <a:pt x="475" y="277"/>
                      <a:pt x="357" y="326"/>
                      <a:pt x="245" y="389"/>
                    </a:cubicBezTo>
                    <a:cubicBezTo>
                      <a:pt x="231" y="619"/>
                      <a:pt x="217" y="850"/>
                      <a:pt x="196" y="1094"/>
                    </a:cubicBezTo>
                    <a:cubicBezTo>
                      <a:pt x="182" y="1339"/>
                      <a:pt x="154" y="1583"/>
                      <a:pt x="126" y="1828"/>
                    </a:cubicBezTo>
                    <a:cubicBezTo>
                      <a:pt x="105" y="2072"/>
                      <a:pt x="77" y="2310"/>
                      <a:pt x="49" y="2540"/>
                    </a:cubicBezTo>
                    <a:cubicBezTo>
                      <a:pt x="35" y="2764"/>
                      <a:pt x="14" y="2973"/>
                      <a:pt x="7" y="3148"/>
                    </a:cubicBezTo>
                    <a:cubicBezTo>
                      <a:pt x="0" y="3197"/>
                      <a:pt x="7" y="3246"/>
                      <a:pt x="7" y="3281"/>
                    </a:cubicBezTo>
                    <a:cubicBezTo>
                      <a:pt x="7" y="3316"/>
                      <a:pt x="14" y="3351"/>
                      <a:pt x="35" y="3372"/>
                    </a:cubicBezTo>
                    <a:cubicBezTo>
                      <a:pt x="49" y="3399"/>
                      <a:pt x="70" y="3427"/>
                      <a:pt x="91" y="3455"/>
                    </a:cubicBezTo>
                    <a:lnTo>
                      <a:pt x="182" y="3539"/>
                    </a:lnTo>
                    <a:cubicBezTo>
                      <a:pt x="266" y="3609"/>
                      <a:pt x="350" y="3665"/>
                      <a:pt x="406" y="3707"/>
                    </a:cubicBezTo>
                    <a:cubicBezTo>
                      <a:pt x="468" y="3749"/>
                      <a:pt x="545" y="3798"/>
                      <a:pt x="636" y="3833"/>
                    </a:cubicBezTo>
                    <a:cubicBezTo>
                      <a:pt x="678" y="3854"/>
                      <a:pt x="720" y="3874"/>
                      <a:pt x="755" y="3881"/>
                    </a:cubicBezTo>
                    <a:cubicBezTo>
                      <a:pt x="790" y="3888"/>
                      <a:pt x="825" y="3902"/>
                      <a:pt x="860" y="3902"/>
                    </a:cubicBezTo>
                    <a:cubicBezTo>
                      <a:pt x="877" y="3906"/>
                      <a:pt x="898" y="3908"/>
                      <a:pt x="919" y="3908"/>
                    </a:cubicBezTo>
                    <a:cubicBezTo>
                      <a:pt x="940" y="3908"/>
                      <a:pt x="961" y="3906"/>
                      <a:pt x="978" y="3902"/>
                    </a:cubicBezTo>
                    <a:cubicBezTo>
                      <a:pt x="1013" y="3902"/>
                      <a:pt x="1062" y="3888"/>
                      <a:pt x="1118" y="3874"/>
                    </a:cubicBezTo>
                    <a:cubicBezTo>
                      <a:pt x="1223" y="3847"/>
                      <a:pt x="1335" y="3812"/>
                      <a:pt x="1446" y="3777"/>
                    </a:cubicBezTo>
                    <a:cubicBezTo>
                      <a:pt x="1558" y="3742"/>
                      <a:pt x="1677" y="3700"/>
                      <a:pt x="1789" y="3644"/>
                    </a:cubicBezTo>
                    <a:cubicBezTo>
                      <a:pt x="1900" y="3595"/>
                      <a:pt x="2005" y="3539"/>
                      <a:pt x="2110" y="3483"/>
                    </a:cubicBezTo>
                    <a:cubicBezTo>
                      <a:pt x="2208" y="3420"/>
                      <a:pt x="2292" y="3358"/>
                      <a:pt x="2375" y="3288"/>
                    </a:cubicBezTo>
                    <a:cubicBezTo>
                      <a:pt x="2473" y="3211"/>
                      <a:pt x="2557" y="3113"/>
                      <a:pt x="2606" y="3029"/>
                    </a:cubicBezTo>
                    <a:cubicBezTo>
                      <a:pt x="2662" y="2938"/>
                      <a:pt x="2676" y="2827"/>
                      <a:pt x="2662" y="2694"/>
                    </a:cubicBezTo>
                    <a:cubicBezTo>
                      <a:pt x="2634" y="2582"/>
                      <a:pt x="2592" y="2477"/>
                      <a:pt x="2522" y="2373"/>
                    </a:cubicBezTo>
                    <a:cubicBezTo>
                      <a:pt x="2452" y="2275"/>
                      <a:pt x="2361" y="2191"/>
                      <a:pt x="2271" y="2135"/>
                    </a:cubicBezTo>
                    <a:cubicBezTo>
                      <a:pt x="2361" y="2079"/>
                      <a:pt x="2452" y="2030"/>
                      <a:pt x="2522" y="1974"/>
                    </a:cubicBezTo>
                    <a:lnTo>
                      <a:pt x="2732" y="1821"/>
                    </a:lnTo>
                    <a:cubicBezTo>
                      <a:pt x="2795" y="1765"/>
                      <a:pt x="2850" y="1709"/>
                      <a:pt x="2906" y="1646"/>
                    </a:cubicBezTo>
                    <a:cubicBezTo>
                      <a:pt x="2955" y="1583"/>
                      <a:pt x="3011" y="1513"/>
                      <a:pt x="3046" y="1444"/>
                    </a:cubicBezTo>
                    <a:cubicBezTo>
                      <a:pt x="3081" y="1374"/>
                      <a:pt x="3109" y="1297"/>
                      <a:pt x="3123" y="1220"/>
                    </a:cubicBezTo>
                    <a:cubicBezTo>
                      <a:pt x="3144" y="1143"/>
                      <a:pt x="3144" y="1059"/>
                      <a:pt x="3123" y="976"/>
                    </a:cubicBezTo>
                    <a:cubicBezTo>
                      <a:pt x="3088" y="829"/>
                      <a:pt x="3046" y="682"/>
                      <a:pt x="2976" y="570"/>
                    </a:cubicBezTo>
                    <a:cubicBezTo>
                      <a:pt x="2906" y="459"/>
                      <a:pt x="2829" y="354"/>
                      <a:pt x="2725" y="249"/>
                    </a:cubicBezTo>
                    <a:cubicBezTo>
                      <a:pt x="2641" y="172"/>
                      <a:pt x="2550" y="109"/>
                      <a:pt x="2424" y="74"/>
                    </a:cubicBezTo>
                    <a:cubicBezTo>
                      <a:pt x="2306" y="40"/>
                      <a:pt x="2173" y="12"/>
                      <a:pt x="2026" y="5"/>
                    </a:cubicBezTo>
                    <a:cubicBezTo>
                      <a:pt x="1963" y="2"/>
                      <a:pt x="1899" y="0"/>
                      <a:pt x="1835"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4" name="Google Shape;2374;p55"/>
            <p:cNvGrpSpPr/>
            <p:nvPr/>
          </p:nvGrpSpPr>
          <p:grpSpPr>
            <a:xfrm>
              <a:off x="3439347" y="315658"/>
              <a:ext cx="746192" cy="600128"/>
              <a:chOff x="3439347" y="303108"/>
              <a:chExt cx="746192" cy="600128"/>
            </a:xfrm>
          </p:grpSpPr>
          <p:sp>
            <p:nvSpPr>
              <p:cNvPr id="2375" name="Google Shape;2375;p55"/>
              <p:cNvSpPr/>
              <p:nvPr/>
            </p:nvSpPr>
            <p:spPr>
              <a:xfrm>
                <a:off x="3541420" y="319712"/>
                <a:ext cx="158774" cy="210806"/>
              </a:xfrm>
              <a:custGeom>
                <a:rect b="b" l="l" r="r" t="t"/>
                <a:pathLst>
                  <a:path extrusionOk="0" h="2755" w="2075">
                    <a:moveTo>
                      <a:pt x="1160" y="0"/>
                    </a:moveTo>
                    <a:cubicBezTo>
                      <a:pt x="1118" y="0"/>
                      <a:pt x="1076" y="0"/>
                      <a:pt x="1027" y="7"/>
                    </a:cubicBezTo>
                    <a:cubicBezTo>
                      <a:pt x="985" y="14"/>
                      <a:pt x="943" y="28"/>
                      <a:pt x="901" y="42"/>
                    </a:cubicBezTo>
                    <a:cubicBezTo>
                      <a:pt x="853" y="63"/>
                      <a:pt x="811" y="84"/>
                      <a:pt x="776" y="112"/>
                    </a:cubicBezTo>
                    <a:cubicBezTo>
                      <a:pt x="664" y="189"/>
                      <a:pt x="559" y="294"/>
                      <a:pt x="468" y="413"/>
                    </a:cubicBezTo>
                    <a:cubicBezTo>
                      <a:pt x="378" y="524"/>
                      <a:pt x="308" y="643"/>
                      <a:pt x="238" y="783"/>
                    </a:cubicBezTo>
                    <a:cubicBezTo>
                      <a:pt x="168" y="923"/>
                      <a:pt x="112" y="1062"/>
                      <a:pt x="77" y="1202"/>
                    </a:cubicBezTo>
                    <a:cubicBezTo>
                      <a:pt x="42" y="1342"/>
                      <a:pt x="14" y="1481"/>
                      <a:pt x="7" y="1621"/>
                    </a:cubicBezTo>
                    <a:cubicBezTo>
                      <a:pt x="0" y="1761"/>
                      <a:pt x="7" y="1893"/>
                      <a:pt x="28" y="2019"/>
                    </a:cubicBezTo>
                    <a:cubicBezTo>
                      <a:pt x="49" y="2138"/>
                      <a:pt x="84" y="2250"/>
                      <a:pt x="140" y="2341"/>
                    </a:cubicBezTo>
                    <a:cubicBezTo>
                      <a:pt x="168" y="2403"/>
                      <a:pt x="203" y="2452"/>
                      <a:pt x="252" y="2494"/>
                    </a:cubicBezTo>
                    <a:cubicBezTo>
                      <a:pt x="308" y="2543"/>
                      <a:pt x="357" y="2585"/>
                      <a:pt x="412" y="2613"/>
                    </a:cubicBezTo>
                    <a:cubicBezTo>
                      <a:pt x="559" y="2683"/>
                      <a:pt x="706" y="2725"/>
                      <a:pt x="866" y="2739"/>
                    </a:cubicBezTo>
                    <a:cubicBezTo>
                      <a:pt x="908" y="2749"/>
                      <a:pt x="952" y="2754"/>
                      <a:pt x="995" y="2754"/>
                    </a:cubicBezTo>
                    <a:cubicBezTo>
                      <a:pt x="1038" y="2754"/>
                      <a:pt x="1080" y="2749"/>
                      <a:pt x="1118" y="2739"/>
                    </a:cubicBezTo>
                    <a:cubicBezTo>
                      <a:pt x="1195" y="2732"/>
                      <a:pt x="1272" y="2704"/>
                      <a:pt x="1341" y="2662"/>
                    </a:cubicBezTo>
                    <a:cubicBezTo>
                      <a:pt x="1460" y="2592"/>
                      <a:pt x="1565" y="2494"/>
                      <a:pt x="1656" y="2375"/>
                    </a:cubicBezTo>
                    <a:cubicBezTo>
                      <a:pt x="1761" y="2243"/>
                      <a:pt x="1844" y="2096"/>
                      <a:pt x="1921" y="1914"/>
                    </a:cubicBezTo>
                    <a:cubicBezTo>
                      <a:pt x="1935" y="1859"/>
                      <a:pt x="1949" y="1817"/>
                      <a:pt x="1949" y="1782"/>
                    </a:cubicBezTo>
                    <a:cubicBezTo>
                      <a:pt x="1949" y="1747"/>
                      <a:pt x="1928" y="1705"/>
                      <a:pt x="1893" y="1656"/>
                    </a:cubicBezTo>
                    <a:cubicBezTo>
                      <a:pt x="1879" y="1628"/>
                      <a:pt x="1851" y="1607"/>
                      <a:pt x="1830" y="1579"/>
                    </a:cubicBezTo>
                    <a:cubicBezTo>
                      <a:pt x="1809" y="1551"/>
                      <a:pt x="1789" y="1523"/>
                      <a:pt x="1761" y="1502"/>
                    </a:cubicBezTo>
                    <a:cubicBezTo>
                      <a:pt x="1719" y="1453"/>
                      <a:pt x="1684" y="1432"/>
                      <a:pt x="1642" y="1418"/>
                    </a:cubicBezTo>
                    <a:cubicBezTo>
                      <a:pt x="1621" y="1415"/>
                      <a:pt x="1596" y="1413"/>
                      <a:pt x="1568" y="1413"/>
                    </a:cubicBezTo>
                    <a:cubicBezTo>
                      <a:pt x="1541" y="1413"/>
                      <a:pt x="1509" y="1415"/>
                      <a:pt x="1474" y="1418"/>
                    </a:cubicBezTo>
                    <a:cubicBezTo>
                      <a:pt x="1411" y="1432"/>
                      <a:pt x="1341" y="1439"/>
                      <a:pt x="1265" y="1446"/>
                    </a:cubicBezTo>
                    <a:cubicBezTo>
                      <a:pt x="1188" y="1453"/>
                      <a:pt x="1111" y="1467"/>
                      <a:pt x="1027" y="1481"/>
                    </a:cubicBezTo>
                    <a:cubicBezTo>
                      <a:pt x="985" y="1488"/>
                      <a:pt x="950" y="1488"/>
                      <a:pt x="915" y="1502"/>
                    </a:cubicBezTo>
                    <a:cubicBezTo>
                      <a:pt x="887" y="1502"/>
                      <a:pt x="866" y="1509"/>
                      <a:pt x="839" y="1516"/>
                    </a:cubicBezTo>
                    <a:cubicBezTo>
                      <a:pt x="818" y="1530"/>
                      <a:pt x="804" y="1537"/>
                      <a:pt x="797" y="1551"/>
                    </a:cubicBezTo>
                    <a:cubicBezTo>
                      <a:pt x="783" y="1572"/>
                      <a:pt x="783" y="1586"/>
                      <a:pt x="797" y="1614"/>
                    </a:cubicBezTo>
                    <a:cubicBezTo>
                      <a:pt x="825" y="1726"/>
                      <a:pt x="887" y="1817"/>
                      <a:pt x="950" y="1859"/>
                    </a:cubicBezTo>
                    <a:cubicBezTo>
                      <a:pt x="1007" y="1896"/>
                      <a:pt x="1091" y="1922"/>
                      <a:pt x="1194" y="1922"/>
                    </a:cubicBezTo>
                    <a:cubicBezTo>
                      <a:pt x="1205" y="1922"/>
                      <a:pt x="1217" y="1922"/>
                      <a:pt x="1230" y="1921"/>
                    </a:cubicBezTo>
                    <a:lnTo>
                      <a:pt x="1230" y="1921"/>
                    </a:lnTo>
                    <a:lnTo>
                      <a:pt x="1125" y="2103"/>
                    </a:lnTo>
                    <a:cubicBezTo>
                      <a:pt x="1090" y="2166"/>
                      <a:pt x="1048" y="2208"/>
                      <a:pt x="1013" y="2250"/>
                    </a:cubicBezTo>
                    <a:cubicBezTo>
                      <a:pt x="978" y="2292"/>
                      <a:pt x="943" y="2320"/>
                      <a:pt x="901" y="2341"/>
                    </a:cubicBezTo>
                    <a:cubicBezTo>
                      <a:pt x="881" y="2349"/>
                      <a:pt x="856" y="2352"/>
                      <a:pt x="831" y="2352"/>
                    </a:cubicBezTo>
                    <a:cubicBezTo>
                      <a:pt x="814" y="2352"/>
                      <a:pt x="797" y="2350"/>
                      <a:pt x="783" y="2348"/>
                    </a:cubicBezTo>
                    <a:cubicBezTo>
                      <a:pt x="748" y="2327"/>
                      <a:pt x="713" y="2292"/>
                      <a:pt x="692" y="2236"/>
                    </a:cubicBezTo>
                    <a:cubicBezTo>
                      <a:pt x="664" y="2173"/>
                      <a:pt x="643" y="2096"/>
                      <a:pt x="643" y="2005"/>
                    </a:cubicBezTo>
                    <a:cubicBezTo>
                      <a:pt x="643" y="1921"/>
                      <a:pt x="643" y="1824"/>
                      <a:pt x="664" y="1719"/>
                    </a:cubicBezTo>
                    <a:cubicBezTo>
                      <a:pt x="678" y="1621"/>
                      <a:pt x="706" y="1516"/>
                      <a:pt x="741" y="1418"/>
                    </a:cubicBezTo>
                    <a:cubicBezTo>
                      <a:pt x="776" y="1300"/>
                      <a:pt x="832" y="1188"/>
                      <a:pt x="880" y="1069"/>
                    </a:cubicBezTo>
                    <a:cubicBezTo>
                      <a:pt x="936" y="957"/>
                      <a:pt x="985" y="860"/>
                      <a:pt x="1048" y="776"/>
                    </a:cubicBezTo>
                    <a:cubicBezTo>
                      <a:pt x="1097" y="699"/>
                      <a:pt x="1160" y="629"/>
                      <a:pt x="1216" y="580"/>
                    </a:cubicBezTo>
                    <a:cubicBezTo>
                      <a:pt x="1263" y="545"/>
                      <a:pt x="1304" y="530"/>
                      <a:pt x="1341" y="530"/>
                    </a:cubicBezTo>
                    <a:cubicBezTo>
                      <a:pt x="1349" y="530"/>
                      <a:pt x="1356" y="530"/>
                      <a:pt x="1362" y="531"/>
                    </a:cubicBezTo>
                    <a:cubicBezTo>
                      <a:pt x="1390" y="538"/>
                      <a:pt x="1397" y="559"/>
                      <a:pt x="1404" y="580"/>
                    </a:cubicBezTo>
                    <a:cubicBezTo>
                      <a:pt x="1411" y="608"/>
                      <a:pt x="1425" y="643"/>
                      <a:pt x="1432" y="678"/>
                    </a:cubicBezTo>
                    <a:cubicBezTo>
                      <a:pt x="1439" y="699"/>
                      <a:pt x="1439" y="720"/>
                      <a:pt x="1439" y="741"/>
                    </a:cubicBezTo>
                    <a:lnTo>
                      <a:pt x="1439" y="804"/>
                    </a:lnTo>
                    <a:lnTo>
                      <a:pt x="1439" y="860"/>
                    </a:lnTo>
                    <a:cubicBezTo>
                      <a:pt x="1439" y="881"/>
                      <a:pt x="1446" y="909"/>
                      <a:pt x="1446" y="923"/>
                    </a:cubicBezTo>
                    <a:cubicBezTo>
                      <a:pt x="1460" y="1027"/>
                      <a:pt x="1495" y="1118"/>
                      <a:pt x="1565" y="1181"/>
                    </a:cubicBezTo>
                    <a:cubicBezTo>
                      <a:pt x="1635" y="1237"/>
                      <a:pt x="1740" y="1286"/>
                      <a:pt x="1879" y="1300"/>
                    </a:cubicBezTo>
                    <a:cubicBezTo>
                      <a:pt x="1928" y="1300"/>
                      <a:pt x="1963" y="1300"/>
                      <a:pt x="1984" y="1286"/>
                    </a:cubicBezTo>
                    <a:cubicBezTo>
                      <a:pt x="2005" y="1265"/>
                      <a:pt x="2019" y="1237"/>
                      <a:pt x="2026" y="1209"/>
                    </a:cubicBezTo>
                    <a:cubicBezTo>
                      <a:pt x="2033" y="1174"/>
                      <a:pt x="2040" y="1139"/>
                      <a:pt x="2054" y="1090"/>
                    </a:cubicBezTo>
                    <a:cubicBezTo>
                      <a:pt x="2061" y="1048"/>
                      <a:pt x="2061" y="992"/>
                      <a:pt x="2068" y="943"/>
                    </a:cubicBezTo>
                    <a:cubicBezTo>
                      <a:pt x="2075" y="888"/>
                      <a:pt x="2075" y="839"/>
                      <a:pt x="2075" y="783"/>
                    </a:cubicBezTo>
                    <a:lnTo>
                      <a:pt x="2075" y="643"/>
                    </a:lnTo>
                    <a:cubicBezTo>
                      <a:pt x="2061" y="566"/>
                      <a:pt x="2040" y="489"/>
                      <a:pt x="2019" y="427"/>
                    </a:cubicBezTo>
                    <a:cubicBezTo>
                      <a:pt x="1984" y="357"/>
                      <a:pt x="1935" y="294"/>
                      <a:pt x="1865" y="245"/>
                    </a:cubicBezTo>
                    <a:cubicBezTo>
                      <a:pt x="1830" y="210"/>
                      <a:pt x="1789" y="182"/>
                      <a:pt x="1747" y="154"/>
                    </a:cubicBezTo>
                    <a:cubicBezTo>
                      <a:pt x="1691" y="133"/>
                      <a:pt x="1649" y="105"/>
                      <a:pt x="1600" y="84"/>
                    </a:cubicBezTo>
                    <a:lnTo>
                      <a:pt x="1439" y="35"/>
                    </a:lnTo>
                    <a:lnTo>
                      <a:pt x="1286" y="7"/>
                    </a:lnTo>
                    <a:cubicBezTo>
                      <a:pt x="1237" y="0"/>
                      <a:pt x="1202" y="0"/>
                      <a:pt x="1160"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5"/>
              <p:cNvSpPr/>
              <p:nvPr/>
            </p:nvSpPr>
            <p:spPr>
              <a:xfrm>
                <a:off x="3701722" y="321472"/>
                <a:ext cx="155637" cy="204302"/>
              </a:xfrm>
              <a:custGeom>
                <a:rect b="b" l="l" r="r" t="t"/>
                <a:pathLst>
                  <a:path extrusionOk="0" h="2670" w="2034">
                    <a:moveTo>
                      <a:pt x="1233" y="531"/>
                    </a:moveTo>
                    <a:cubicBezTo>
                      <a:pt x="1247" y="531"/>
                      <a:pt x="1259" y="535"/>
                      <a:pt x="1272" y="543"/>
                    </a:cubicBezTo>
                    <a:cubicBezTo>
                      <a:pt x="1307" y="550"/>
                      <a:pt x="1342" y="592"/>
                      <a:pt x="1363" y="662"/>
                    </a:cubicBezTo>
                    <a:cubicBezTo>
                      <a:pt x="1377" y="732"/>
                      <a:pt x="1391" y="823"/>
                      <a:pt x="1391" y="927"/>
                    </a:cubicBezTo>
                    <a:cubicBezTo>
                      <a:pt x="1391" y="1032"/>
                      <a:pt x="1377" y="1137"/>
                      <a:pt x="1363" y="1249"/>
                    </a:cubicBezTo>
                    <a:cubicBezTo>
                      <a:pt x="1342" y="1361"/>
                      <a:pt x="1328" y="1465"/>
                      <a:pt x="1300" y="1563"/>
                    </a:cubicBezTo>
                    <a:cubicBezTo>
                      <a:pt x="1272" y="1689"/>
                      <a:pt x="1237" y="1794"/>
                      <a:pt x="1195" y="1884"/>
                    </a:cubicBezTo>
                    <a:cubicBezTo>
                      <a:pt x="1153" y="1982"/>
                      <a:pt x="1112" y="2059"/>
                      <a:pt x="1063" y="2129"/>
                    </a:cubicBezTo>
                    <a:cubicBezTo>
                      <a:pt x="1021" y="2199"/>
                      <a:pt x="972" y="2248"/>
                      <a:pt x="923" y="2283"/>
                    </a:cubicBezTo>
                    <a:cubicBezTo>
                      <a:pt x="897" y="2304"/>
                      <a:pt x="871" y="2315"/>
                      <a:pt x="844" y="2315"/>
                    </a:cubicBezTo>
                    <a:cubicBezTo>
                      <a:pt x="829" y="2315"/>
                      <a:pt x="813" y="2311"/>
                      <a:pt x="797" y="2304"/>
                    </a:cubicBezTo>
                    <a:cubicBezTo>
                      <a:pt x="748" y="2297"/>
                      <a:pt x="713" y="2255"/>
                      <a:pt x="692" y="2192"/>
                    </a:cubicBezTo>
                    <a:cubicBezTo>
                      <a:pt x="664" y="2136"/>
                      <a:pt x="644" y="2052"/>
                      <a:pt x="644" y="1968"/>
                    </a:cubicBezTo>
                    <a:cubicBezTo>
                      <a:pt x="637" y="1877"/>
                      <a:pt x="644" y="1787"/>
                      <a:pt x="657" y="1682"/>
                    </a:cubicBezTo>
                    <a:cubicBezTo>
                      <a:pt x="664" y="1570"/>
                      <a:pt x="692" y="1479"/>
                      <a:pt x="713" y="1382"/>
                    </a:cubicBezTo>
                    <a:cubicBezTo>
                      <a:pt x="748" y="1277"/>
                      <a:pt x="783" y="1179"/>
                      <a:pt x="832" y="1074"/>
                    </a:cubicBezTo>
                    <a:cubicBezTo>
                      <a:pt x="874" y="969"/>
                      <a:pt x="923" y="872"/>
                      <a:pt x="979" y="788"/>
                    </a:cubicBezTo>
                    <a:cubicBezTo>
                      <a:pt x="1028" y="697"/>
                      <a:pt x="1084" y="641"/>
                      <a:pt x="1132" y="585"/>
                    </a:cubicBezTo>
                    <a:cubicBezTo>
                      <a:pt x="1171" y="551"/>
                      <a:pt x="1203" y="531"/>
                      <a:pt x="1233" y="531"/>
                    </a:cubicBezTo>
                    <a:close/>
                    <a:moveTo>
                      <a:pt x="1072" y="0"/>
                    </a:moveTo>
                    <a:cubicBezTo>
                      <a:pt x="1015" y="0"/>
                      <a:pt x="957" y="9"/>
                      <a:pt x="902" y="26"/>
                    </a:cubicBezTo>
                    <a:cubicBezTo>
                      <a:pt x="804" y="54"/>
                      <a:pt x="713" y="96"/>
                      <a:pt x="644" y="152"/>
                    </a:cubicBezTo>
                    <a:cubicBezTo>
                      <a:pt x="539" y="236"/>
                      <a:pt x="448" y="341"/>
                      <a:pt x="364" y="459"/>
                    </a:cubicBezTo>
                    <a:cubicBezTo>
                      <a:pt x="287" y="578"/>
                      <a:pt x="217" y="690"/>
                      <a:pt x="169" y="823"/>
                    </a:cubicBezTo>
                    <a:cubicBezTo>
                      <a:pt x="113" y="955"/>
                      <a:pt x="71" y="1088"/>
                      <a:pt x="43" y="1214"/>
                    </a:cubicBezTo>
                    <a:cubicBezTo>
                      <a:pt x="15" y="1347"/>
                      <a:pt x="1" y="1479"/>
                      <a:pt x="1" y="1612"/>
                    </a:cubicBezTo>
                    <a:cubicBezTo>
                      <a:pt x="1" y="1731"/>
                      <a:pt x="8" y="1863"/>
                      <a:pt x="36" y="1975"/>
                    </a:cubicBezTo>
                    <a:cubicBezTo>
                      <a:pt x="64" y="2087"/>
                      <a:pt x="99" y="2192"/>
                      <a:pt x="148" y="2290"/>
                    </a:cubicBezTo>
                    <a:cubicBezTo>
                      <a:pt x="175" y="2345"/>
                      <a:pt x="217" y="2394"/>
                      <a:pt x="273" y="2436"/>
                    </a:cubicBezTo>
                    <a:cubicBezTo>
                      <a:pt x="322" y="2492"/>
                      <a:pt x="378" y="2527"/>
                      <a:pt x="427" y="2555"/>
                    </a:cubicBezTo>
                    <a:cubicBezTo>
                      <a:pt x="490" y="2590"/>
                      <a:pt x="567" y="2611"/>
                      <a:pt x="644" y="2632"/>
                    </a:cubicBezTo>
                    <a:cubicBezTo>
                      <a:pt x="727" y="2646"/>
                      <a:pt x="804" y="2660"/>
                      <a:pt x="881" y="2667"/>
                    </a:cubicBezTo>
                    <a:cubicBezTo>
                      <a:pt x="909" y="2669"/>
                      <a:pt x="936" y="2669"/>
                      <a:pt x="963" y="2669"/>
                    </a:cubicBezTo>
                    <a:cubicBezTo>
                      <a:pt x="1044" y="2669"/>
                      <a:pt x="1120" y="2662"/>
                      <a:pt x="1188" y="2646"/>
                    </a:cubicBezTo>
                    <a:cubicBezTo>
                      <a:pt x="1272" y="2632"/>
                      <a:pt x="1363" y="2590"/>
                      <a:pt x="1440" y="2527"/>
                    </a:cubicBezTo>
                    <a:cubicBezTo>
                      <a:pt x="1566" y="2422"/>
                      <a:pt x="1670" y="2290"/>
                      <a:pt x="1747" y="2143"/>
                    </a:cubicBezTo>
                    <a:cubicBezTo>
                      <a:pt x="1824" y="1982"/>
                      <a:pt x="1894" y="1829"/>
                      <a:pt x="1936" y="1654"/>
                    </a:cubicBezTo>
                    <a:cubicBezTo>
                      <a:pt x="1985" y="1486"/>
                      <a:pt x="2020" y="1312"/>
                      <a:pt x="2027" y="1137"/>
                    </a:cubicBezTo>
                    <a:cubicBezTo>
                      <a:pt x="2034" y="962"/>
                      <a:pt x="2034" y="809"/>
                      <a:pt x="2006" y="655"/>
                    </a:cubicBezTo>
                    <a:cubicBezTo>
                      <a:pt x="1992" y="571"/>
                      <a:pt x="1964" y="494"/>
                      <a:pt x="1929" y="425"/>
                    </a:cubicBezTo>
                    <a:cubicBezTo>
                      <a:pt x="1894" y="348"/>
                      <a:pt x="1845" y="292"/>
                      <a:pt x="1775" y="236"/>
                    </a:cubicBezTo>
                    <a:cubicBezTo>
                      <a:pt x="1705" y="187"/>
                      <a:pt x="1614" y="145"/>
                      <a:pt x="1510" y="96"/>
                    </a:cubicBezTo>
                    <a:cubicBezTo>
                      <a:pt x="1405" y="54"/>
                      <a:pt x="1293" y="26"/>
                      <a:pt x="1181" y="12"/>
                    </a:cubicBezTo>
                    <a:cubicBezTo>
                      <a:pt x="1146" y="4"/>
                      <a:pt x="1109" y="0"/>
                      <a:pt x="1072"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5"/>
              <p:cNvSpPr/>
              <p:nvPr/>
            </p:nvSpPr>
            <p:spPr>
              <a:xfrm>
                <a:off x="3860494" y="321472"/>
                <a:ext cx="156172" cy="204302"/>
              </a:xfrm>
              <a:custGeom>
                <a:rect b="b" l="l" r="r" t="t"/>
                <a:pathLst>
                  <a:path extrusionOk="0" h="2670" w="2041">
                    <a:moveTo>
                      <a:pt x="1239" y="531"/>
                    </a:moveTo>
                    <a:cubicBezTo>
                      <a:pt x="1252" y="531"/>
                      <a:pt x="1266" y="535"/>
                      <a:pt x="1279" y="543"/>
                    </a:cubicBezTo>
                    <a:cubicBezTo>
                      <a:pt x="1314" y="550"/>
                      <a:pt x="1349" y="592"/>
                      <a:pt x="1363" y="662"/>
                    </a:cubicBezTo>
                    <a:cubicBezTo>
                      <a:pt x="1384" y="732"/>
                      <a:pt x="1391" y="823"/>
                      <a:pt x="1391" y="927"/>
                    </a:cubicBezTo>
                    <a:cubicBezTo>
                      <a:pt x="1391" y="1032"/>
                      <a:pt x="1384" y="1137"/>
                      <a:pt x="1363" y="1249"/>
                    </a:cubicBezTo>
                    <a:cubicBezTo>
                      <a:pt x="1349" y="1361"/>
                      <a:pt x="1328" y="1465"/>
                      <a:pt x="1307" y="1563"/>
                    </a:cubicBezTo>
                    <a:cubicBezTo>
                      <a:pt x="1279" y="1689"/>
                      <a:pt x="1244" y="1794"/>
                      <a:pt x="1202" y="1884"/>
                    </a:cubicBezTo>
                    <a:cubicBezTo>
                      <a:pt x="1153" y="1982"/>
                      <a:pt x="1111" y="2059"/>
                      <a:pt x="1069" y="2129"/>
                    </a:cubicBezTo>
                    <a:cubicBezTo>
                      <a:pt x="1027" y="2199"/>
                      <a:pt x="971" y="2248"/>
                      <a:pt x="930" y="2283"/>
                    </a:cubicBezTo>
                    <a:cubicBezTo>
                      <a:pt x="903" y="2304"/>
                      <a:pt x="874" y="2315"/>
                      <a:pt x="846" y="2315"/>
                    </a:cubicBezTo>
                    <a:cubicBezTo>
                      <a:pt x="829" y="2315"/>
                      <a:pt x="813" y="2311"/>
                      <a:pt x="797" y="2304"/>
                    </a:cubicBezTo>
                    <a:cubicBezTo>
                      <a:pt x="755" y="2297"/>
                      <a:pt x="720" y="2255"/>
                      <a:pt x="692" y="2192"/>
                    </a:cubicBezTo>
                    <a:cubicBezTo>
                      <a:pt x="664" y="2136"/>
                      <a:pt x="650" y="2052"/>
                      <a:pt x="650" y="1968"/>
                    </a:cubicBezTo>
                    <a:cubicBezTo>
                      <a:pt x="643" y="1877"/>
                      <a:pt x="650" y="1787"/>
                      <a:pt x="657" y="1682"/>
                    </a:cubicBezTo>
                    <a:cubicBezTo>
                      <a:pt x="664" y="1570"/>
                      <a:pt x="692" y="1479"/>
                      <a:pt x="720" y="1382"/>
                    </a:cubicBezTo>
                    <a:cubicBezTo>
                      <a:pt x="755" y="1277"/>
                      <a:pt x="790" y="1179"/>
                      <a:pt x="832" y="1074"/>
                    </a:cubicBezTo>
                    <a:cubicBezTo>
                      <a:pt x="874" y="969"/>
                      <a:pt x="930" y="872"/>
                      <a:pt x="978" y="788"/>
                    </a:cubicBezTo>
                    <a:cubicBezTo>
                      <a:pt x="1034" y="697"/>
                      <a:pt x="1083" y="641"/>
                      <a:pt x="1139" y="585"/>
                    </a:cubicBezTo>
                    <a:cubicBezTo>
                      <a:pt x="1173" y="551"/>
                      <a:pt x="1207" y="531"/>
                      <a:pt x="1239" y="531"/>
                    </a:cubicBezTo>
                    <a:close/>
                    <a:moveTo>
                      <a:pt x="1076" y="0"/>
                    </a:moveTo>
                    <a:cubicBezTo>
                      <a:pt x="1020" y="0"/>
                      <a:pt x="961" y="9"/>
                      <a:pt x="902" y="26"/>
                    </a:cubicBezTo>
                    <a:cubicBezTo>
                      <a:pt x="804" y="54"/>
                      <a:pt x="720" y="96"/>
                      <a:pt x="650" y="152"/>
                    </a:cubicBezTo>
                    <a:cubicBezTo>
                      <a:pt x="545" y="236"/>
                      <a:pt x="448" y="341"/>
                      <a:pt x="371" y="459"/>
                    </a:cubicBezTo>
                    <a:cubicBezTo>
                      <a:pt x="294" y="578"/>
                      <a:pt x="217" y="690"/>
                      <a:pt x="168" y="823"/>
                    </a:cubicBezTo>
                    <a:cubicBezTo>
                      <a:pt x="112" y="955"/>
                      <a:pt x="70" y="1088"/>
                      <a:pt x="42" y="1214"/>
                    </a:cubicBezTo>
                    <a:cubicBezTo>
                      <a:pt x="21" y="1347"/>
                      <a:pt x="0" y="1479"/>
                      <a:pt x="0" y="1612"/>
                    </a:cubicBezTo>
                    <a:cubicBezTo>
                      <a:pt x="0" y="1731"/>
                      <a:pt x="14" y="1863"/>
                      <a:pt x="35" y="1975"/>
                    </a:cubicBezTo>
                    <a:cubicBezTo>
                      <a:pt x="63" y="2087"/>
                      <a:pt x="98" y="2192"/>
                      <a:pt x="147" y="2290"/>
                    </a:cubicBezTo>
                    <a:cubicBezTo>
                      <a:pt x="175" y="2345"/>
                      <a:pt x="224" y="2394"/>
                      <a:pt x="273" y="2436"/>
                    </a:cubicBezTo>
                    <a:cubicBezTo>
                      <a:pt x="322" y="2492"/>
                      <a:pt x="378" y="2527"/>
                      <a:pt x="434" y="2555"/>
                    </a:cubicBezTo>
                    <a:cubicBezTo>
                      <a:pt x="489" y="2590"/>
                      <a:pt x="566" y="2611"/>
                      <a:pt x="650" y="2632"/>
                    </a:cubicBezTo>
                    <a:cubicBezTo>
                      <a:pt x="727" y="2646"/>
                      <a:pt x="804" y="2660"/>
                      <a:pt x="888" y="2667"/>
                    </a:cubicBezTo>
                    <a:cubicBezTo>
                      <a:pt x="916" y="2669"/>
                      <a:pt x="943" y="2669"/>
                      <a:pt x="970" y="2669"/>
                    </a:cubicBezTo>
                    <a:cubicBezTo>
                      <a:pt x="1050" y="2669"/>
                      <a:pt x="1125" y="2662"/>
                      <a:pt x="1188" y="2646"/>
                    </a:cubicBezTo>
                    <a:cubicBezTo>
                      <a:pt x="1279" y="2632"/>
                      <a:pt x="1363" y="2590"/>
                      <a:pt x="1446" y="2527"/>
                    </a:cubicBezTo>
                    <a:cubicBezTo>
                      <a:pt x="1565" y="2422"/>
                      <a:pt x="1670" y="2290"/>
                      <a:pt x="1747" y="2143"/>
                    </a:cubicBezTo>
                    <a:cubicBezTo>
                      <a:pt x="1831" y="1982"/>
                      <a:pt x="1900" y="1829"/>
                      <a:pt x="1942" y="1654"/>
                    </a:cubicBezTo>
                    <a:cubicBezTo>
                      <a:pt x="1984" y="1486"/>
                      <a:pt x="2019" y="1312"/>
                      <a:pt x="2026" y="1137"/>
                    </a:cubicBezTo>
                    <a:cubicBezTo>
                      <a:pt x="2040" y="962"/>
                      <a:pt x="2040" y="809"/>
                      <a:pt x="2012" y="655"/>
                    </a:cubicBezTo>
                    <a:cubicBezTo>
                      <a:pt x="1991" y="571"/>
                      <a:pt x="1970" y="494"/>
                      <a:pt x="1935" y="425"/>
                    </a:cubicBezTo>
                    <a:cubicBezTo>
                      <a:pt x="1900" y="348"/>
                      <a:pt x="1845" y="292"/>
                      <a:pt x="1775" y="236"/>
                    </a:cubicBezTo>
                    <a:cubicBezTo>
                      <a:pt x="1705" y="187"/>
                      <a:pt x="1621" y="145"/>
                      <a:pt x="1516" y="96"/>
                    </a:cubicBezTo>
                    <a:cubicBezTo>
                      <a:pt x="1411" y="54"/>
                      <a:pt x="1293" y="26"/>
                      <a:pt x="1181" y="12"/>
                    </a:cubicBezTo>
                    <a:cubicBezTo>
                      <a:pt x="1148" y="4"/>
                      <a:pt x="1113" y="0"/>
                      <a:pt x="1076"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5"/>
              <p:cNvSpPr/>
              <p:nvPr/>
            </p:nvSpPr>
            <p:spPr>
              <a:xfrm>
                <a:off x="4017659" y="320554"/>
                <a:ext cx="167879" cy="207745"/>
              </a:xfrm>
              <a:custGeom>
                <a:rect b="b" l="l" r="r" t="t"/>
                <a:pathLst>
                  <a:path extrusionOk="0" h="2715" w="2194">
                    <a:moveTo>
                      <a:pt x="1165" y="612"/>
                    </a:moveTo>
                    <a:cubicBezTo>
                      <a:pt x="1209" y="612"/>
                      <a:pt x="1249" y="618"/>
                      <a:pt x="1285" y="632"/>
                    </a:cubicBezTo>
                    <a:cubicBezTo>
                      <a:pt x="1376" y="667"/>
                      <a:pt x="1439" y="723"/>
                      <a:pt x="1474" y="793"/>
                    </a:cubicBezTo>
                    <a:cubicBezTo>
                      <a:pt x="1509" y="863"/>
                      <a:pt x="1530" y="953"/>
                      <a:pt x="1516" y="1079"/>
                    </a:cubicBezTo>
                    <a:cubicBezTo>
                      <a:pt x="1516" y="1170"/>
                      <a:pt x="1495" y="1261"/>
                      <a:pt x="1460" y="1366"/>
                    </a:cubicBezTo>
                    <a:cubicBezTo>
                      <a:pt x="1425" y="1470"/>
                      <a:pt x="1362" y="1575"/>
                      <a:pt x="1292" y="1680"/>
                    </a:cubicBezTo>
                    <a:cubicBezTo>
                      <a:pt x="1223" y="1785"/>
                      <a:pt x="1125" y="1882"/>
                      <a:pt x="1013" y="1980"/>
                    </a:cubicBezTo>
                    <a:cubicBezTo>
                      <a:pt x="901" y="2064"/>
                      <a:pt x="762" y="2155"/>
                      <a:pt x="601" y="2218"/>
                    </a:cubicBezTo>
                    <a:cubicBezTo>
                      <a:pt x="657" y="1945"/>
                      <a:pt x="706" y="1694"/>
                      <a:pt x="762" y="1428"/>
                    </a:cubicBezTo>
                    <a:cubicBezTo>
                      <a:pt x="817" y="1170"/>
                      <a:pt x="880" y="905"/>
                      <a:pt x="950" y="646"/>
                    </a:cubicBezTo>
                    <a:cubicBezTo>
                      <a:pt x="1029" y="625"/>
                      <a:pt x="1101" y="612"/>
                      <a:pt x="1165" y="612"/>
                    </a:cubicBezTo>
                    <a:close/>
                    <a:moveTo>
                      <a:pt x="1070" y="1"/>
                    </a:moveTo>
                    <a:cubicBezTo>
                      <a:pt x="979" y="1"/>
                      <a:pt x="887" y="9"/>
                      <a:pt x="803" y="24"/>
                    </a:cubicBezTo>
                    <a:cubicBezTo>
                      <a:pt x="692" y="38"/>
                      <a:pt x="580" y="73"/>
                      <a:pt x="475" y="108"/>
                    </a:cubicBezTo>
                    <a:cubicBezTo>
                      <a:pt x="363" y="157"/>
                      <a:pt x="273" y="185"/>
                      <a:pt x="175" y="234"/>
                    </a:cubicBezTo>
                    <a:lnTo>
                      <a:pt x="0" y="2162"/>
                    </a:lnTo>
                    <a:lnTo>
                      <a:pt x="0" y="2281"/>
                    </a:lnTo>
                    <a:cubicBezTo>
                      <a:pt x="7" y="2309"/>
                      <a:pt x="7" y="2337"/>
                      <a:pt x="28" y="2364"/>
                    </a:cubicBezTo>
                    <a:cubicBezTo>
                      <a:pt x="35" y="2385"/>
                      <a:pt x="49" y="2406"/>
                      <a:pt x="70" y="2420"/>
                    </a:cubicBezTo>
                    <a:cubicBezTo>
                      <a:pt x="84" y="2441"/>
                      <a:pt x="112" y="2455"/>
                      <a:pt x="133" y="2476"/>
                    </a:cubicBezTo>
                    <a:cubicBezTo>
                      <a:pt x="189" y="2518"/>
                      <a:pt x="238" y="2546"/>
                      <a:pt x="280" y="2581"/>
                    </a:cubicBezTo>
                    <a:cubicBezTo>
                      <a:pt x="321" y="2616"/>
                      <a:pt x="363" y="2644"/>
                      <a:pt x="426" y="2665"/>
                    </a:cubicBezTo>
                    <a:cubicBezTo>
                      <a:pt x="493" y="2698"/>
                      <a:pt x="557" y="2714"/>
                      <a:pt x="620" y="2714"/>
                    </a:cubicBezTo>
                    <a:cubicBezTo>
                      <a:pt x="663" y="2714"/>
                      <a:pt x="705" y="2707"/>
                      <a:pt x="748" y="2693"/>
                    </a:cubicBezTo>
                    <a:cubicBezTo>
                      <a:pt x="950" y="2644"/>
                      <a:pt x="1132" y="2560"/>
                      <a:pt x="1292" y="2469"/>
                    </a:cubicBezTo>
                    <a:cubicBezTo>
                      <a:pt x="1460" y="2371"/>
                      <a:pt x="1600" y="2267"/>
                      <a:pt x="1712" y="2141"/>
                    </a:cubicBezTo>
                    <a:cubicBezTo>
                      <a:pt x="1830" y="2022"/>
                      <a:pt x="1928" y="1896"/>
                      <a:pt x="1998" y="1757"/>
                    </a:cubicBezTo>
                    <a:cubicBezTo>
                      <a:pt x="2075" y="1617"/>
                      <a:pt x="2131" y="1491"/>
                      <a:pt x="2159" y="1352"/>
                    </a:cubicBezTo>
                    <a:cubicBezTo>
                      <a:pt x="2193" y="1212"/>
                      <a:pt x="2193" y="1079"/>
                      <a:pt x="2186" y="946"/>
                    </a:cubicBezTo>
                    <a:cubicBezTo>
                      <a:pt x="2173" y="814"/>
                      <a:pt x="2131" y="702"/>
                      <a:pt x="2082" y="590"/>
                    </a:cubicBezTo>
                    <a:cubicBezTo>
                      <a:pt x="2019" y="451"/>
                      <a:pt x="1928" y="346"/>
                      <a:pt x="1837" y="255"/>
                    </a:cubicBezTo>
                    <a:cubicBezTo>
                      <a:pt x="1739" y="178"/>
                      <a:pt x="1635" y="122"/>
                      <a:pt x="1523" y="73"/>
                    </a:cubicBezTo>
                    <a:cubicBezTo>
                      <a:pt x="1404" y="31"/>
                      <a:pt x="1285" y="10"/>
                      <a:pt x="1160" y="3"/>
                    </a:cubicBezTo>
                    <a:cubicBezTo>
                      <a:pt x="1130" y="2"/>
                      <a:pt x="1100" y="1"/>
                      <a:pt x="107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5"/>
              <p:cNvSpPr/>
              <p:nvPr/>
            </p:nvSpPr>
            <p:spPr>
              <a:xfrm>
                <a:off x="3524816" y="303108"/>
                <a:ext cx="158850" cy="210806"/>
              </a:xfrm>
              <a:custGeom>
                <a:rect b="b" l="l" r="r" t="t"/>
                <a:pathLst>
                  <a:path extrusionOk="0" h="2755" w="2076">
                    <a:moveTo>
                      <a:pt x="1160" y="1"/>
                    </a:moveTo>
                    <a:cubicBezTo>
                      <a:pt x="1118" y="1"/>
                      <a:pt x="1070" y="1"/>
                      <a:pt x="1028" y="8"/>
                    </a:cubicBezTo>
                    <a:cubicBezTo>
                      <a:pt x="986" y="15"/>
                      <a:pt x="944" y="22"/>
                      <a:pt x="895" y="43"/>
                    </a:cubicBezTo>
                    <a:cubicBezTo>
                      <a:pt x="853" y="57"/>
                      <a:pt x="811" y="85"/>
                      <a:pt x="776" y="113"/>
                    </a:cubicBezTo>
                    <a:cubicBezTo>
                      <a:pt x="664" y="190"/>
                      <a:pt x="560" y="294"/>
                      <a:pt x="469" y="406"/>
                    </a:cubicBezTo>
                    <a:cubicBezTo>
                      <a:pt x="371" y="525"/>
                      <a:pt x="301" y="644"/>
                      <a:pt x="231" y="783"/>
                    </a:cubicBezTo>
                    <a:cubicBezTo>
                      <a:pt x="161" y="923"/>
                      <a:pt x="113" y="1063"/>
                      <a:pt x="78" y="1202"/>
                    </a:cubicBezTo>
                    <a:cubicBezTo>
                      <a:pt x="43" y="1342"/>
                      <a:pt x="15" y="1482"/>
                      <a:pt x="8" y="1622"/>
                    </a:cubicBezTo>
                    <a:cubicBezTo>
                      <a:pt x="1" y="1761"/>
                      <a:pt x="8" y="1894"/>
                      <a:pt x="22" y="2013"/>
                    </a:cubicBezTo>
                    <a:cubicBezTo>
                      <a:pt x="50" y="2138"/>
                      <a:pt x="85" y="2250"/>
                      <a:pt x="140" y="2341"/>
                    </a:cubicBezTo>
                    <a:cubicBezTo>
                      <a:pt x="161" y="2397"/>
                      <a:pt x="196" y="2453"/>
                      <a:pt x="252" y="2495"/>
                    </a:cubicBezTo>
                    <a:cubicBezTo>
                      <a:pt x="301" y="2537"/>
                      <a:pt x="357" y="2585"/>
                      <a:pt x="406" y="2606"/>
                    </a:cubicBezTo>
                    <a:cubicBezTo>
                      <a:pt x="560" y="2676"/>
                      <a:pt x="706" y="2725"/>
                      <a:pt x="860" y="2739"/>
                    </a:cubicBezTo>
                    <a:cubicBezTo>
                      <a:pt x="905" y="2750"/>
                      <a:pt x="949" y="2755"/>
                      <a:pt x="992" y="2755"/>
                    </a:cubicBezTo>
                    <a:cubicBezTo>
                      <a:pt x="1035" y="2755"/>
                      <a:pt x="1076" y="2750"/>
                      <a:pt x="1118" y="2739"/>
                    </a:cubicBezTo>
                    <a:cubicBezTo>
                      <a:pt x="1195" y="2732"/>
                      <a:pt x="1272" y="2704"/>
                      <a:pt x="1342" y="2662"/>
                    </a:cubicBezTo>
                    <a:cubicBezTo>
                      <a:pt x="1454" y="2592"/>
                      <a:pt x="1558" y="2495"/>
                      <a:pt x="1656" y="2376"/>
                    </a:cubicBezTo>
                    <a:cubicBezTo>
                      <a:pt x="1761" y="2243"/>
                      <a:pt x="1838" y="2097"/>
                      <a:pt x="1922" y="1908"/>
                    </a:cubicBezTo>
                    <a:cubicBezTo>
                      <a:pt x="1936" y="1859"/>
                      <a:pt x="1943" y="1817"/>
                      <a:pt x="1943" y="1782"/>
                    </a:cubicBezTo>
                    <a:cubicBezTo>
                      <a:pt x="1943" y="1747"/>
                      <a:pt x="1929" y="1698"/>
                      <a:pt x="1894" y="1656"/>
                    </a:cubicBezTo>
                    <a:cubicBezTo>
                      <a:pt x="1873" y="1629"/>
                      <a:pt x="1852" y="1601"/>
                      <a:pt x="1831" y="1580"/>
                    </a:cubicBezTo>
                    <a:cubicBezTo>
                      <a:pt x="1803" y="1552"/>
                      <a:pt x="1789" y="1524"/>
                      <a:pt x="1761" y="1496"/>
                    </a:cubicBezTo>
                    <a:cubicBezTo>
                      <a:pt x="1719" y="1454"/>
                      <a:pt x="1684" y="1426"/>
                      <a:pt x="1642" y="1419"/>
                    </a:cubicBezTo>
                    <a:cubicBezTo>
                      <a:pt x="1618" y="1415"/>
                      <a:pt x="1593" y="1414"/>
                      <a:pt x="1566" y="1414"/>
                    </a:cubicBezTo>
                    <a:cubicBezTo>
                      <a:pt x="1539" y="1414"/>
                      <a:pt x="1510" y="1415"/>
                      <a:pt x="1475" y="1419"/>
                    </a:cubicBezTo>
                    <a:cubicBezTo>
                      <a:pt x="1412" y="1426"/>
                      <a:pt x="1342" y="1440"/>
                      <a:pt x="1265" y="1447"/>
                    </a:cubicBezTo>
                    <a:cubicBezTo>
                      <a:pt x="1188" y="1454"/>
                      <a:pt x="1104" y="1461"/>
                      <a:pt x="1028" y="1482"/>
                    </a:cubicBezTo>
                    <a:cubicBezTo>
                      <a:pt x="986" y="1489"/>
                      <a:pt x="951" y="1489"/>
                      <a:pt x="916" y="1496"/>
                    </a:cubicBezTo>
                    <a:cubicBezTo>
                      <a:pt x="888" y="1496"/>
                      <a:pt x="860" y="1510"/>
                      <a:pt x="839" y="1517"/>
                    </a:cubicBezTo>
                    <a:cubicBezTo>
                      <a:pt x="818" y="1524"/>
                      <a:pt x="804" y="1531"/>
                      <a:pt x="790" y="1552"/>
                    </a:cubicBezTo>
                    <a:cubicBezTo>
                      <a:pt x="783" y="1573"/>
                      <a:pt x="783" y="1587"/>
                      <a:pt x="790" y="1615"/>
                    </a:cubicBezTo>
                    <a:cubicBezTo>
                      <a:pt x="825" y="1726"/>
                      <a:pt x="888" y="1810"/>
                      <a:pt x="951" y="1859"/>
                    </a:cubicBezTo>
                    <a:cubicBezTo>
                      <a:pt x="1007" y="1897"/>
                      <a:pt x="1086" y="1923"/>
                      <a:pt x="1192" y="1923"/>
                    </a:cubicBezTo>
                    <a:cubicBezTo>
                      <a:pt x="1205" y="1923"/>
                      <a:pt x="1217" y="1923"/>
                      <a:pt x="1230" y="1922"/>
                    </a:cubicBezTo>
                    <a:lnTo>
                      <a:pt x="1230" y="1922"/>
                    </a:lnTo>
                    <a:lnTo>
                      <a:pt x="1125" y="2103"/>
                    </a:lnTo>
                    <a:cubicBezTo>
                      <a:pt x="1090" y="2159"/>
                      <a:pt x="1049" y="2208"/>
                      <a:pt x="1014" y="2250"/>
                    </a:cubicBezTo>
                    <a:cubicBezTo>
                      <a:pt x="979" y="2292"/>
                      <a:pt x="944" y="2320"/>
                      <a:pt x="895" y="2334"/>
                    </a:cubicBezTo>
                    <a:cubicBezTo>
                      <a:pt x="873" y="2347"/>
                      <a:pt x="848" y="2352"/>
                      <a:pt x="824" y="2352"/>
                    </a:cubicBezTo>
                    <a:cubicBezTo>
                      <a:pt x="810" y="2352"/>
                      <a:pt x="796" y="2351"/>
                      <a:pt x="783" y="2348"/>
                    </a:cubicBezTo>
                    <a:cubicBezTo>
                      <a:pt x="748" y="2327"/>
                      <a:pt x="713" y="2292"/>
                      <a:pt x="685" y="2229"/>
                    </a:cubicBezTo>
                    <a:cubicBezTo>
                      <a:pt x="664" y="2173"/>
                      <a:pt x="643" y="2097"/>
                      <a:pt x="643" y="2006"/>
                    </a:cubicBezTo>
                    <a:cubicBezTo>
                      <a:pt x="643" y="1922"/>
                      <a:pt x="643" y="1824"/>
                      <a:pt x="664" y="1719"/>
                    </a:cubicBezTo>
                    <a:cubicBezTo>
                      <a:pt x="678" y="1622"/>
                      <a:pt x="706" y="1517"/>
                      <a:pt x="741" y="1419"/>
                    </a:cubicBezTo>
                    <a:cubicBezTo>
                      <a:pt x="776" y="1300"/>
                      <a:pt x="825" y="1188"/>
                      <a:pt x="881" y="1070"/>
                    </a:cubicBezTo>
                    <a:cubicBezTo>
                      <a:pt x="930" y="958"/>
                      <a:pt x="986" y="860"/>
                      <a:pt x="1049" y="776"/>
                    </a:cubicBezTo>
                    <a:cubicBezTo>
                      <a:pt x="1097" y="692"/>
                      <a:pt x="1160" y="623"/>
                      <a:pt x="1209" y="581"/>
                    </a:cubicBezTo>
                    <a:cubicBezTo>
                      <a:pt x="1262" y="546"/>
                      <a:pt x="1300" y="530"/>
                      <a:pt x="1340" y="530"/>
                    </a:cubicBezTo>
                    <a:cubicBezTo>
                      <a:pt x="1347" y="530"/>
                      <a:pt x="1355" y="531"/>
                      <a:pt x="1363" y="532"/>
                    </a:cubicBezTo>
                    <a:cubicBezTo>
                      <a:pt x="1384" y="539"/>
                      <a:pt x="1398" y="553"/>
                      <a:pt x="1405" y="581"/>
                    </a:cubicBezTo>
                    <a:cubicBezTo>
                      <a:pt x="1412" y="609"/>
                      <a:pt x="1419" y="644"/>
                      <a:pt x="1433" y="679"/>
                    </a:cubicBezTo>
                    <a:cubicBezTo>
                      <a:pt x="1440" y="692"/>
                      <a:pt x="1440" y="720"/>
                      <a:pt x="1440" y="741"/>
                    </a:cubicBezTo>
                    <a:lnTo>
                      <a:pt x="1440" y="797"/>
                    </a:lnTo>
                    <a:lnTo>
                      <a:pt x="1440" y="860"/>
                    </a:lnTo>
                    <a:cubicBezTo>
                      <a:pt x="1440" y="881"/>
                      <a:pt x="1447" y="902"/>
                      <a:pt x="1447" y="923"/>
                    </a:cubicBezTo>
                    <a:cubicBezTo>
                      <a:pt x="1454" y="1028"/>
                      <a:pt x="1489" y="1112"/>
                      <a:pt x="1558" y="1174"/>
                    </a:cubicBezTo>
                    <a:cubicBezTo>
                      <a:pt x="1628" y="1237"/>
                      <a:pt x="1733" y="1279"/>
                      <a:pt x="1873" y="1300"/>
                    </a:cubicBezTo>
                    <a:cubicBezTo>
                      <a:pt x="1929" y="1300"/>
                      <a:pt x="1964" y="1300"/>
                      <a:pt x="1978" y="1279"/>
                    </a:cubicBezTo>
                    <a:cubicBezTo>
                      <a:pt x="2006" y="1265"/>
                      <a:pt x="2013" y="1237"/>
                      <a:pt x="2026" y="1209"/>
                    </a:cubicBezTo>
                    <a:cubicBezTo>
                      <a:pt x="2033" y="1174"/>
                      <a:pt x="2040" y="1140"/>
                      <a:pt x="2047" y="1091"/>
                    </a:cubicBezTo>
                    <a:cubicBezTo>
                      <a:pt x="2061" y="1042"/>
                      <a:pt x="2061" y="993"/>
                      <a:pt x="2068" y="937"/>
                    </a:cubicBezTo>
                    <a:cubicBezTo>
                      <a:pt x="2075" y="888"/>
                      <a:pt x="2075" y="832"/>
                      <a:pt x="2075" y="783"/>
                    </a:cubicBezTo>
                    <a:lnTo>
                      <a:pt x="2075" y="644"/>
                    </a:lnTo>
                    <a:cubicBezTo>
                      <a:pt x="2061" y="567"/>
                      <a:pt x="2040" y="483"/>
                      <a:pt x="2013" y="427"/>
                    </a:cubicBezTo>
                    <a:cubicBezTo>
                      <a:pt x="1978" y="357"/>
                      <a:pt x="1936" y="294"/>
                      <a:pt x="1866" y="238"/>
                    </a:cubicBezTo>
                    <a:cubicBezTo>
                      <a:pt x="1831" y="204"/>
                      <a:pt x="1789" y="183"/>
                      <a:pt x="1747" y="155"/>
                    </a:cubicBezTo>
                    <a:cubicBezTo>
                      <a:pt x="1691" y="127"/>
                      <a:pt x="1649" y="106"/>
                      <a:pt x="1593" y="85"/>
                    </a:cubicBezTo>
                    <a:lnTo>
                      <a:pt x="1440" y="36"/>
                    </a:lnTo>
                    <a:lnTo>
                      <a:pt x="1279" y="8"/>
                    </a:lnTo>
                    <a:cubicBezTo>
                      <a:pt x="1237" y="1"/>
                      <a:pt x="1202" y="1"/>
                      <a:pt x="116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5"/>
              <p:cNvSpPr/>
              <p:nvPr/>
            </p:nvSpPr>
            <p:spPr>
              <a:xfrm>
                <a:off x="3684659" y="304868"/>
                <a:ext cx="156172" cy="204302"/>
              </a:xfrm>
              <a:custGeom>
                <a:rect b="b" l="l" r="r" t="t"/>
                <a:pathLst>
                  <a:path extrusionOk="0" h="2670" w="2041">
                    <a:moveTo>
                      <a:pt x="1240" y="531"/>
                    </a:moveTo>
                    <a:cubicBezTo>
                      <a:pt x="1253" y="531"/>
                      <a:pt x="1266" y="535"/>
                      <a:pt x="1279" y="544"/>
                    </a:cubicBezTo>
                    <a:cubicBezTo>
                      <a:pt x="1314" y="551"/>
                      <a:pt x="1348" y="593"/>
                      <a:pt x="1369" y="662"/>
                    </a:cubicBezTo>
                    <a:cubicBezTo>
                      <a:pt x="1383" y="732"/>
                      <a:pt x="1390" y="823"/>
                      <a:pt x="1390" y="928"/>
                    </a:cubicBezTo>
                    <a:cubicBezTo>
                      <a:pt x="1390" y="1033"/>
                      <a:pt x="1383" y="1137"/>
                      <a:pt x="1369" y="1249"/>
                    </a:cubicBezTo>
                    <a:cubicBezTo>
                      <a:pt x="1348" y="1361"/>
                      <a:pt x="1335" y="1466"/>
                      <a:pt x="1307" y="1564"/>
                    </a:cubicBezTo>
                    <a:cubicBezTo>
                      <a:pt x="1279" y="1682"/>
                      <a:pt x="1244" y="1787"/>
                      <a:pt x="1202" y="1885"/>
                    </a:cubicBezTo>
                    <a:cubicBezTo>
                      <a:pt x="1160" y="1983"/>
                      <a:pt x="1111" y="2060"/>
                      <a:pt x="1069" y="2129"/>
                    </a:cubicBezTo>
                    <a:cubicBezTo>
                      <a:pt x="1027" y="2199"/>
                      <a:pt x="971" y="2241"/>
                      <a:pt x="929" y="2276"/>
                    </a:cubicBezTo>
                    <a:cubicBezTo>
                      <a:pt x="901" y="2300"/>
                      <a:pt x="872" y="2314"/>
                      <a:pt x="842" y="2314"/>
                    </a:cubicBezTo>
                    <a:cubicBezTo>
                      <a:pt x="827" y="2314"/>
                      <a:pt x="812" y="2311"/>
                      <a:pt x="797" y="2304"/>
                    </a:cubicBezTo>
                    <a:cubicBezTo>
                      <a:pt x="755" y="2297"/>
                      <a:pt x="720" y="2255"/>
                      <a:pt x="692" y="2192"/>
                    </a:cubicBezTo>
                    <a:cubicBezTo>
                      <a:pt x="671" y="2129"/>
                      <a:pt x="650" y="2053"/>
                      <a:pt x="650" y="1962"/>
                    </a:cubicBezTo>
                    <a:cubicBezTo>
                      <a:pt x="643" y="1878"/>
                      <a:pt x="650" y="1780"/>
                      <a:pt x="657" y="1675"/>
                    </a:cubicBezTo>
                    <a:cubicBezTo>
                      <a:pt x="671" y="1571"/>
                      <a:pt x="692" y="1473"/>
                      <a:pt x="720" y="1382"/>
                    </a:cubicBezTo>
                    <a:cubicBezTo>
                      <a:pt x="755" y="1277"/>
                      <a:pt x="790" y="1179"/>
                      <a:pt x="832" y="1075"/>
                    </a:cubicBezTo>
                    <a:cubicBezTo>
                      <a:pt x="880" y="970"/>
                      <a:pt x="929" y="872"/>
                      <a:pt x="985" y="788"/>
                    </a:cubicBezTo>
                    <a:cubicBezTo>
                      <a:pt x="1034" y="697"/>
                      <a:pt x="1090" y="635"/>
                      <a:pt x="1139" y="586"/>
                    </a:cubicBezTo>
                    <a:cubicBezTo>
                      <a:pt x="1178" y="552"/>
                      <a:pt x="1210" y="531"/>
                      <a:pt x="1240" y="531"/>
                    </a:cubicBezTo>
                    <a:close/>
                    <a:moveTo>
                      <a:pt x="1076" y="1"/>
                    </a:moveTo>
                    <a:cubicBezTo>
                      <a:pt x="1020" y="1"/>
                      <a:pt x="961" y="10"/>
                      <a:pt x="901" y="27"/>
                    </a:cubicBezTo>
                    <a:cubicBezTo>
                      <a:pt x="811" y="55"/>
                      <a:pt x="720" y="97"/>
                      <a:pt x="650" y="153"/>
                    </a:cubicBezTo>
                    <a:cubicBezTo>
                      <a:pt x="545" y="236"/>
                      <a:pt x="447" y="341"/>
                      <a:pt x="371" y="453"/>
                    </a:cubicBezTo>
                    <a:cubicBezTo>
                      <a:pt x="294" y="579"/>
                      <a:pt x="224" y="690"/>
                      <a:pt x="168" y="823"/>
                    </a:cubicBezTo>
                    <a:cubicBezTo>
                      <a:pt x="119" y="956"/>
                      <a:pt x="70" y="1082"/>
                      <a:pt x="49" y="1214"/>
                    </a:cubicBezTo>
                    <a:cubicBezTo>
                      <a:pt x="21" y="1347"/>
                      <a:pt x="0" y="1480"/>
                      <a:pt x="0" y="1606"/>
                    </a:cubicBezTo>
                    <a:cubicBezTo>
                      <a:pt x="0" y="1731"/>
                      <a:pt x="14" y="1864"/>
                      <a:pt x="42" y="1976"/>
                    </a:cubicBezTo>
                    <a:cubicBezTo>
                      <a:pt x="63" y="2087"/>
                      <a:pt x="98" y="2192"/>
                      <a:pt x="154" y="2290"/>
                    </a:cubicBezTo>
                    <a:cubicBezTo>
                      <a:pt x="182" y="2339"/>
                      <a:pt x="224" y="2395"/>
                      <a:pt x="273" y="2437"/>
                    </a:cubicBezTo>
                    <a:cubicBezTo>
                      <a:pt x="329" y="2493"/>
                      <a:pt x="378" y="2528"/>
                      <a:pt x="433" y="2549"/>
                    </a:cubicBezTo>
                    <a:cubicBezTo>
                      <a:pt x="496" y="2583"/>
                      <a:pt x="573" y="2611"/>
                      <a:pt x="650" y="2632"/>
                    </a:cubicBezTo>
                    <a:cubicBezTo>
                      <a:pt x="727" y="2646"/>
                      <a:pt x="811" y="2653"/>
                      <a:pt x="887" y="2667"/>
                    </a:cubicBezTo>
                    <a:cubicBezTo>
                      <a:pt x="915" y="2669"/>
                      <a:pt x="943" y="2670"/>
                      <a:pt x="970" y="2670"/>
                    </a:cubicBezTo>
                    <a:cubicBezTo>
                      <a:pt x="1051" y="2670"/>
                      <a:pt x="1127" y="2662"/>
                      <a:pt x="1195" y="2646"/>
                    </a:cubicBezTo>
                    <a:cubicBezTo>
                      <a:pt x="1279" y="2632"/>
                      <a:pt x="1369" y="2583"/>
                      <a:pt x="1446" y="2528"/>
                    </a:cubicBezTo>
                    <a:cubicBezTo>
                      <a:pt x="1565" y="2423"/>
                      <a:pt x="1670" y="2290"/>
                      <a:pt x="1754" y="2143"/>
                    </a:cubicBezTo>
                    <a:cubicBezTo>
                      <a:pt x="1830" y="1983"/>
                      <a:pt x="1900" y="1829"/>
                      <a:pt x="1942" y="1654"/>
                    </a:cubicBezTo>
                    <a:cubicBezTo>
                      <a:pt x="1984" y="1487"/>
                      <a:pt x="2019" y="1312"/>
                      <a:pt x="2033" y="1137"/>
                    </a:cubicBezTo>
                    <a:cubicBezTo>
                      <a:pt x="2040" y="963"/>
                      <a:pt x="2040" y="802"/>
                      <a:pt x="2012" y="656"/>
                    </a:cubicBezTo>
                    <a:cubicBezTo>
                      <a:pt x="1998" y="572"/>
                      <a:pt x="1970" y="488"/>
                      <a:pt x="1935" y="418"/>
                    </a:cubicBezTo>
                    <a:cubicBezTo>
                      <a:pt x="1900" y="348"/>
                      <a:pt x="1844" y="292"/>
                      <a:pt x="1775" y="236"/>
                    </a:cubicBezTo>
                    <a:cubicBezTo>
                      <a:pt x="1705" y="187"/>
                      <a:pt x="1621" y="139"/>
                      <a:pt x="1516" y="97"/>
                    </a:cubicBezTo>
                    <a:cubicBezTo>
                      <a:pt x="1411" y="55"/>
                      <a:pt x="1300" y="27"/>
                      <a:pt x="1181" y="13"/>
                    </a:cubicBezTo>
                    <a:cubicBezTo>
                      <a:pt x="1148" y="5"/>
                      <a:pt x="1113" y="1"/>
                      <a:pt x="1076"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5"/>
              <p:cNvSpPr/>
              <p:nvPr/>
            </p:nvSpPr>
            <p:spPr>
              <a:xfrm>
                <a:off x="3843890" y="304868"/>
                <a:ext cx="155637" cy="204302"/>
              </a:xfrm>
              <a:custGeom>
                <a:rect b="b" l="l" r="r" t="t"/>
                <a:pathLst>
                  <a:path extrusionOk="0" h="2670" w="2034">
                    <a:moveTo>
                      <a:pt x="1236" y="531"/>
                    </a:moveTo>
                    <a:cubicBezTo>
                      <a:pt x="1250" y="531"/>
                      <a:pt x="1264" y="535"/>
                      <a:pt x="1279" y="544"/>
                    </a:cubicBezTo>
                    <a:cubicBezTo>
                      <a:pt x="1314" y="551"/>
                      <a:pt x="1349" y="593"/>
                      <a:pt x="1363" y="662"/>
                    </a:cubicBezTo>
                    <a:cubicBezTo>
                      <a:pt x="1384" y="732"/>
                      <a:pt x="1391" y="823"/>
                      <a:pt x="1391" y="928"/>
                    </a:cubicBezTo>
                    <a:cubicBezTo>
                      <a:pt x="1391" y="1033"/>
                      <a:pt x="1384" y="1137"/>
                      <a:pt x="1363" y="1249"/>
                    </a:cubicBezTo>
                    <a:cubicBezTo>
                      <a:pt x="1349" y="1361"/>
                      <a:pt x="1328" y="1466"/>
                      <a:pt x="1300" y="1564"/>
                    </a:cubicBezTo>
                    <a:cubicBezTo>
                      <a:pt x="1279" y="1682"/>
                      <a:pt x="1244" y="1787"/>
                      <a:pt x="1195" y="1885"/>
                    </a:cubicBezTo>
                    <a:cubicBezTo>
                      <a:pt x="1153" y="1983"/>
                      <a:pt x="1112" y="2060"/>
                      <a:pt x="1070" y="2129"/>
                    </a:cubicBezTo>
                    <a:cubicBezTo>
                      <a:pt x="1021" y="2199"/>
                      <a:pt x="972" y="2241"/>
                      <a:pt x="930" y="2276"/>
                    </a:cubicBezTo>
                    <a:cubicBezTo>
                      <a:pt x="897" y="2300"/>
                      <a:pt x="867" y="2314"/>
                      <a:pt x="838" y="2314"/>
                    </a:cubicBezTo>
                    <a:cubicBezTo>
                      <a:pt x="824" y="2314"/>
                      <a:pt x="811" y="2311"/>
                      <a:pt x="797" y="2304"/>
                    </a:cubicBezTo>
                    <a:cubicBezTo>
                      <a:pt x="755" y="2297"/>
                      <a:pt x="720" y="2255"/>
                      <a:pt x="692" y="2192"/>
                    </a:cubicBezTo>
                    <a:cubicBezTo>
                      <a:pt x="665" y="2129"/>
                      <a:pt x="651" y="2053"/>
                      <a:pt x="651" y="1962"/>
                    </a:cubicBezTo>
                    <a:cubicBezTo>
                      <a:pt x="637" y="1878"/>
                      <a:pt x="651" y="1780"/>
                      <a:pt x="658" y="1675"/>
                    </a:cubicBezTo>
                    <a:cubicBezTo>
                      <a:pt x="665" y="1571"/>
                      <a:pt x="692" y="1473"/>
                      <a:pt x="720" y="1382"/>
                    </a:cubicBezTo>
                    <a:cubicBezTo>
                      <a:pt x="755" y="1277"/>
                      <a:pt x="790" y="1179"/>
                      <a:pt x="832" y="1075"/>
                    </a:cubicBezTo>
                    <a:cubicBezTo>
                      <a:pt x="874" y="970"/>
                      <a:pt x="930" y="872"/>
                      <a:pt x="979" y="788"/>
                    </a:cubicBezTo>
                    <a:cubicBezTo>
                      <a:pt x="1035" y="697"/>
                      <a:pt x="1084" y="635"/>
                      <a:pt x="1140" y="586"/>
                    </a:cubicBezTo>
                    <a:cubicBezTo>
                      <a:pt x="1173" y="552"/>
                      <a:pt x="1204" y="531"/>
                      <a:pt x="1236" y="531"/>
                    </a:cubicBezTo>
                    <a:close/>
                    <a:moveTo>
                      <a:pt x="1074" y="1"/>
                    </a:moveTo>
                    <a:cubicBezTo>
                      <a:pt x="1018" y="1"/>
                      <a:pt x="961" y="10"/>
                      <a:pt x="902" y="27"/>
                    </a:cubicBezTo>
                    <a:cubicBezTo>
                      <a:pt x="804" y="55"/>
                      <a:pt x="713" y="97"/>
                      <a:pt x="651" y="153"/>
                    </a:cubicBezTo>
                    <a:cubicBezTo>
                      <a:pt x="539" y="236"/>
                      <a:pt x="448" y="341"/>
                      <a:pt x="364" y="453"/>
                    </a:cubicBezTo>
                    <a:cubicBezTo>
                      <a:pt x="287" y="579"/>
                      <a:pt x="217" y="690"/>
                      <a:pt x="169" y="823"/>
                    </a:cubicBezTo>
                    <a:cubicBezTo>
                      <a:pt x="113" y="956"/>
                      <a:pt x="71" y="1082"/>
                      <a:pt x="43" y="1214"/>
                    </a:cubicBezTo>
                    <a:cubicBezTo>
                      <a:pt x="15" y="1347"/>
                      <a:pt x="1" y="1480"/>
                      <a:pt x="1" y="1606"/>
                    </a:cubicBezTo>
                    <a:cubicBezTo>
                      <a:pt x="1" y="1731"/>
                      <a:pt x="8" y="1864"/>
                      <a:pt x="36" y="1976"/>
                    </a:cubicBezTo>
                    <a:cubicBezTo>
                      <a:pt x="64" y="2087"/>
                      <a:pt x="99" y="2192"/>
                      <a:pt x="148" y="2290"/>
                    </a:cubicBezTo>
                    <a:cubicBezTo>
                      <a:pt x="176" y="2339"/>
                      <a:pt x="217" y="2395"/>
                      <a:pt x="273" y="2437"/>
                    </a:cubicBezTo>
                    <a:cubicBezTo>
                      <a:pt x="322" y="2493"/>
                      <a:pt x="378" y="2528"/>
                      <a:pt x="427" y="2549"/>
                    </a:cubicBezTo>
                    <a:cubicBezTo>
                      <a:pt x="490" y="2583"/>
                      <a:pt x="567" y="2611"/>
                      <a:pt x="651" y="2632"/>
                    </a:cubicBezTo>
                    <a:cubicBezTo>
                      <a:pt x="727" y="2646"/>
                      <a:pt x="804" y="2653"/>
                      <a:pt x="881" y="2667"/>
                    </a:cubicBezTo>
                    <a:cubicBezTo>
                      <a:pt x="911" y="2669"/>
                      <a:pt x="940" y="2670"/>
                      <a:pt x="967" y="2670"/>
                    </a:cubicBezTo>
                    <a:cubicBezTo>
                      <a:pt x="1051" y="2670"/>
                      <a:pt x="1126" y="2662"/>
                      <a:pt x="1188" y="2646"/>
                    </a:cubicBezTo>
                    <a:cubicBezTo>
                      <a:pt x="1279" y="2632"/>
                      <a:pt x="1363" y="2583"/>
                      <a:pt x="1440" y="2528"/>
                    </a:cubicBezTo>
                    <a:cubicBezTo>
                      <a:pt x="1566" y="2423"/>
                      <a:pt x="1670" y="2290"/>
                      <a:pt x="1747" y="2143"/>
                    </a:cubicBezTo>
                    <a:cubicBezTo>
                      <a:pt x="1824" y="1983"/>
                      <a:pt x="1894" y="1829"/>
                      <a:pt x="1943" y="1654"/>
                    </a:cubicBezTo>
                    <a:cubicBezTo>
                      <a:pt x="1985" y="1487"/>
                      <a:pt x="2020" y="1312"/>
                      <a:pt x="2027" y="1137"/>
                    </a:cubicBezTo>
                    <a:cubicBezTo>
                      <a:pt x="2034" y="963"/>
                      <a:pt x="2034" y="802"/>
                      <a:pt x="2013" y="656"/>
                    </a:cubicBezTo>
                    <a:cubicBezTo>
                      <a:pt x="1992" y="572"/>
                      <a:pt x="1964" y="488"/>
                      <a:pt x="1929" y="418"/>
                    </a:cubicBezTo>
                    <a:cubicBezTo>
                      <a:pt x="1894" y="348"/>
                      <a:pt x="1845" y="292"/>
                      <a:pt x="1775" y="236"/>
                    </a:cubicBezTo>
                    <a:cubicBezTo>
                      <a:pt x="1705" y="187"/>
                      <a:pt x="1615" y="139"/>
                      <a:pt x="1510" y="97"/>
                    </a:cubicBezTo>
                    <a:cubicBezTo>
                      <a:pt x="1405" y="55"/>
                      <a:pt x="1293" y="27"/>
                      <a:pt x="1181" y="13"/>
                    </a:cubicBezTo>
                    <a:cubicBezTo>
                      <a:pt x="1146" y="5"/>
                      <a:pt x="1110" y="1"/>
                      <a:pt x="1074"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5"/>
              <p:cNvSpPr/>
              <p:nvPr/>
            </p:nvSpPr>
            <p:spPr>
              <a:xfrm>
                <a:off x="4001055" y="304026"/>
                <a:ext cx="167879" cy="207668"/>
              </a:xfrm>
              <a:custGeom>
                <a:rect b="b" l="l" r="r" t="t"/>
                <a:pathLst>
                  <a:path extrusionOk="0" h="2714" w="2194">
                    <a:moveTo>
                      <a:pt x="1149" y="609"/>
                    </a:moveTo>
                    <a:cubicBezTo>
                      <a:pt x="1198" y="609"/>
                      <a:pt x="1241" y="616"/>
                      <a:pt x="1279" y="632"/>
                    </a:cubicBezTo>
                    <a:cubicBezTo>
                      <a:pt x="1377" y="667"/>
                      <a:pt x="1440" y="722"/>
                      <a:pt x="1474" y="792"/>
                    </a:cubicBezTo>
                    <a:cubicBezTo>
                      <a:pt x="1509" y="862"/>
                      <a:pt x="1523" y="953"/>
                      <a:pt x="1516" y="1079"/>
                    </a:cubicBezTo>
                    <a:cubicBezTo>
                      <a:pt x="1516" y="1162"/>
                      <a:pt x="1495" y="1260"/>
                      <a:pt x="1454" y="1365"/>
                    </a:cubicBezTo>
                    <a:cubicBezTo>
                      <a:pt x="1419" y="1470"/>
                      <a:pt x="1363" y="1575"/>
                      <a:pt x="1293" y="1679"/>
                    </a:cubicBezTo>
                    <a:cubicBezTo>
                      <a:pt x="1223" y="1784"/>
                      <a:pt x="1125" y="1882"/>
                      <a:pt x="1013" y="1973"/>
                    </a:cubicBezTo>
                    <a:cubicBezTo>
                      <a:pt x="902" y="2064"/>
                      <a:pt x="755" y="2147"/>
                      <a:pt x="601" y="2210"/>
                    </a:cubicBezTo>
                    <a:cubicBezTo>
                      <a:pt x="657" y="1945"/>
                      <a:pt x="706" y="1686"/>
                      <a:pt x="755" y="1428"/>
                    </a:cubicBezTo>
                    <a:cubicBezTo>
                      <a:pt x="818" y="1162"/>
                      <a:pt x="881" y="904"/>
                      <a:pt x="951" y="639"/>
                    </a:cubicBezTo>
                    <a:cubicBezTo>
                      <a:pt x="1024" y="619"/>
                      <a:pt x="1090" y="609"/>
                      <a:pt x="1149" y="609"/>
                    </a:cubicBezTo>
                    <a:close/>
                    <a:moveTo>
                      <a:pt x="1070" y="0"/>
                    </a:moveTo>
                    <a:cubicBezTo>
                      <a:pt x="979" y="0"/>
                      <a:pt x="888" y="8"/>
                      <a:pt x="804" y="24"/>
                    </a:cubicBezTo>
                    <a:cubicBezTo>
                      <a:pt x="692" y="38"/>
                      <a:pt x="573" y="73"/>
                      <a:pt x="469" y="108"/>
                    </a:cubicBezTo>
                    <a:cubicBezTo>
                      <a:pt x="364" y="150"/>
                      <a:pt x="273" y="185"/>
                      <a:pt x="175" y="226"/>
                    </a:cubicBezTo>
                    <a:lnTo>
                      <a:pt x="1" y="2161"/>
                    </a:lnTo>
                    <a:lnTo>
                      <a:pt x="1" y="2280"/>
                    </a:lnTo>
                    <a:cubicBezTo>
                      <a:pt x="8" y="2308"/>
                      <a:pt x="8" y="2336"/>
                      <a:pt x="22" y="2357"/>
                    </a:cubicBezTo>
                    <a:cubicBezTo>
                      <a:pt x="36" y="2385"/>
                      <a:pt x="49" y="2406"/>
                      <a:pt x="70" y="2420"/>
                    </a:cubicBezTo>
                    <a:cubicBezTo>
                      <a:pt x="84" y="2441"/>
                      <a:pt x="112" y="2455"/>
                      <a:pt x="126" y="2476"/>
                    </a:cubicBezTo>
                    <a:cubicBezTo>
                      <a:pt x="189" y="2518"/>
                      <a:pt x="231" y="2546"/>
                      <a:pt x="280" y="2580"/>
                    </a:cubicBezTo>
                    <a:cubicBezTo>
                      <a:pt x="322" y="2615"/>
                      <a:pt x="364" y="2636"/>
                      <a:pt x="427" y="2664"/>
                    </a:cubicBezTo>
                    <a:cubicBezTo>
                      <a:pt x="493" y="2698"/>
                      <a:pt x="558" y="2714"/>
                      <a:pt x="621" y="2714"/>
                    </a:cubicBezTo>
                    <a:cubicBezTo>
                      <a:pt x="664" y="2714"/>
                      <a:pt x="706" y="2706"/>
                      <a:pt x="748" y="2692"/>
                    </a:cubicBezTo>
                    <a:cubicBezTo>
                      <a:pt x="951" y="2636"/>
                      <a:pt x="1132" y="2560"/>
                      <a:pt x="1293" y="2462"/>
                    </a:cubicBezTo>
                    <a:cubicBezTo>
                      <a:pt x="1454" y="2371"/>
                      <a:pt x="1593" y="2266"/>
                      <a:pt x="1712" y="2140"/>
                    </a:cubicBezTo>
                    <a:cubicBezTo>
                      <a:pt x="1831" y="2022"/>
                      <a:pt x="1929" y="1896"/>
                      <a:pt x="1998" y="1756"/>
                    </a:cubicBezTo>
                    <a:cubicBezTo>
                      <a:pt x="2075" y="1617"/>
                      <a:pt x="2131" y="1484"/>
                      <a:pt x="2152" y="1344"/>
                    </a:cubicBezTo>
                    <a:cubicBezTo>
                      <a:pt x="2194" y="1204"/>
                      <a:pt x="2194" y="1079"/>
                      <a:pt x="2180" y="946"/>
                    </a:cubicBezTo>
                    <a:cubicBezTo>
                      <a:pt x="2173" y="813"/>
                      <a:pt x="2131" y="701"/>
                      <a:pt x="2075" y="590"/>
                    </a:cubicBezTo>
                    <a:cubicBezTo>
                      <a:pt x="2019" y="450"/>
                      <a:pt x="1929" y="345"/>
                      <a:pt x="1831" y="254"/>
                    </a:cubicBezTo>
                    <a:cubicBezTo>
                      <a:pt x="1740" y="178"/>
                      <a:pt x="1635" y="115"/>
                      <a:pt x="1516" y="73"/>
                    </a:cubicBezTo>
                    <a:cubicBezTo>
                      <a:pt x="1405" y="31"/>
                      <a:pt x="1286" y="10"/>
                      <a:pt x="1160" y="3"/>
                    </a:cubicBezTo>
                    <a:cubicBezTo>
                      <a:pt x="1130" y="1"/>
                      <a:pt x="1100" y="0"/>
                      <a:pt x="1070"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5"/>
              <p:cNvSpPr/>
              <p:nvPr/>
            </p:nvSpPr>
            <p:spPr>
              <a:xfrm>
                <a:off x="3459088" y="607190"/>
                <a:ext cx="222972" cy="296046"/>
              </a:xfrm>
              <a:custGeom>
                <a:rect b="b" l="l" r="r" t="t"/>
                <a:pathLst>
                  <a:path extrusionOk="0" h="3869" w="2914">
                    <a:moveTo>
                      <a:pt x="2052" y="1"/>
                    </a:moveTo>
                    <a:cubicBezTo>
                      <a:pt x="2020" y="1"/>
                      <a:pt x="1993" y="6"/>
                      <a:pt x="1970" y="16"/>
                    </a:cubicBezTo>
                    <a:cubicBezTo>
                      <a:pt x="1929" y="29"/>
                      <a:pt x="1894" y="85"/>
                      <a:pt x="1880" y="169"/>
                    </a:cubicBezTo>
                    <a:cubicBezTo>
                      <a:pt x="1852" y="351"/>
                      <a:pt x="1817" y="553"/>
                      <a:pt x="1782" y="784"/>
                    </a:cubicBezTo>
                    <a:cubicBezTo>
                      <a:pt x="1740" y="1007"/>
                      <a:pt x="1705" y="1238"/>
                      <a:pt x="1656" y="1468"/>
                    </a:cubicBezTo>
                    <a:cubicBezTo>
                      <a:pt x="1614" y="1706"/>
                      <a:pt x="1572" y="1936"/>
                      <a:pt x="1516" y="2153"/>
                    </a:cubicBezTo>
                    <a:cubicBezTo>
                      <a:pt x="1467" y="2370"/>
                      <a:pt x="1412" y="2565"/>
                      <a:pt x="1363" y="2740"/>
                    </a:cubicBezTo>
                    <a:cubicBezTo>
                      <a:pt x="1307" y="2900"/>
                      <a:pt x="1251" y="3040"/>
                      <a:pt x="1195" y="3145"/>
                    </a:cubicBezTo>
                    <a:cubicBezTo>
                      <a:pt x="1146" y="3250"/>
                      <a:pt x="1083" y="3299"/>
                      <a:pt x="1020" y="3299"/>
                    </a:cubicBezTo>
                    <a:cubicBezTo>
                      <a:pt x="951" y="3292"/>
                      <a:pt x="909" y="3243"/>
                      <a:pt x="888" y="3187"/>
                    </a:cubicBezTo>
                    <a:cubicBezTo>
                      <a:pt x="874" y="3124"/>
                      <a:pt x="853" y="3019"/>
                      <a:pt x="846" y="2872"/>
                    </a:cubicBezTo>
                    <a:cubicBezTo>
                      <a:pt x="839" y="2642"/>
                      <a:pt x="671" y="2467"/>
                      <a:pt x="329" y="2328"/>
                    </a:cubicBezTo>
                    <a:cubicBezTo>
                      <a:pt x="279" y="2304"/>
                      <a:pt x="236" y="2294"/>
                      <a:pt x="201" y="2294"/>
                    </a:cubicBezTo>
                    <a:cubicBezTo>
                      <a:pt x="163" y="2294"/>
                      <a:pt x="134" y="2306"/>
                      <a:pt x="112" y="2328"/>
                    </a:cubicBezTo>
                    <a:cubicBezTo>
                      <a:pt x="70" y="2377"/>
                      <a:pt x="36" y="2446"/>
                      <a:pt x="15" y="2551"/>
                    </a:cubicBezTo>
                    <a:cubicBezTo>
                      <a:pt x="8" y="2684"/>
                      <a:pt x="1" y="2796"/>
                      <a:pt x="8" y="2900"/>
                    </a:cubicBezTo>
                    <a:cubicBezTo>
                      <a:pt x="22" y="3012"/>
                      <a:pt x="42" y="3103"/>
                      <a:pt x="91" y="3201"/>
                    </a:cubicBezTo>
                    <a:cubicBezTo>
                      <a:pt x="112" y="3271"/>
                      <a:pt x="147" y="3333"/>
                      <a:pt x="196" y="3396"/>
                    </a:cubicBezTo>
                    <a:cubicBezTo>
                      <a:pt x="231" y="3452"/>
                      <a:pt x="280" y="3508"/>
                      <a:pt x="343" y="3557"/>
                    </a:cubicBezTo>
                    <a:cubicBezTo>
                      <a:pt x="406" y="3613"/>
                      <a:pt x="483" y="3655"/>
                      <a:pt x="559" y="3697"/>
                    </a:cubicBezTo>
                    <a:cubicBezTo>
                      <a:pt x="636" y="3732"/>
                      <a:pt x="734" y="3767"/>
                      <a:pt x="846" y="3822"/>
                    </a:cubicBezTo>
                    <a:cubicBezTo>
                      <a:pt x="988" y="3854"/>
                      <a:pt x="1111" y="3869"/>
                      <a:pt x="1219" y="3869"/>
                    </a:cubicBezTo>
                    <a:cubicBezTo>
                      <a:pt x="1276" y="3869"/>
                      <a:pt x="1328" y="3865"/>
                      <a:pt x="1377" y="3857"/>
                    </a:cubicBezTo>
                    <a:cubicBezTo>
                      <a:pt x="1516" y="3829"/>
                      <a:pt x="1635" y="3788"/>
                      <a:pt x="1740" y="3725"/>
                    </a:cubicBezTo>
                    <a:cubicBezTo>
                      <a:pt x="1866" y="3634"/>
                      <a:pt x="1984" y="3508"/>
                      <a:pt x="2096" y="3333"/>
                    </a:cubicBezTo>
                    <a:cubicBezTo>
                      <a:pt x="2208" y="3159"/>
                      <a:pt x="2306" y="2928"/>
                      <a:pt x="2403" y="2670"/>
                    </a:cubicBezTo>
                    <a:cubicBezTo>
                      <a:pt x="2494" y="2397"/>
                      <a:pt x="2585" y="2090"/>
                      <a:pt x="2662" y="1741"/>
                    </a:cubicBezTo>
                    <a:cubicBezTo>
                      <a:pt x="2739" y="1392"/>
                      <a:pt x="2823" y="1007"/>
                      <a:pt x="2892" y="581"/>
                    </a:cubicBezTo>
                    <a:cubicBezTo>
                      <a:pt x="2899" y="546"/>
                      <a:pt x="2906" y="511"/>
                      <a:pt x="2906" y="484"/>
                    </a:cubicBezTo>
                    <a:cubicBezTo>
                      <a:pt x="2913" y="456"/>
                      <a:pt x="2906" y="435"/>
                      <a:pt x="2899" y="407"/>
                    </a:cubicBezTo>
                    <a:cubicBezTo>
                      <a:pt x="2892" y="379"/>
                      <a:pt x="2872" y="351"/>
                      <a:pt x="2844" y="337"/>
                    </a:cubicBezTo>
                    <a:cubicBezTo>
                      <a:pt x="2830" y="309"/>
                      <a:pt x="2795" y="281"/>
                      <a:pt x="2753" y="260"/>
                    </a:cubicBezTo>
                    <a:cubicBezTo>
                      <a:pt x="2669" y="204"/>
                      <a:pt x="2578" y="162"/>
                      <a:pt x="2473" y="120"/>
                    </a:cubicBezTo>
                    <a:cubicBezTo>
                      <a:pt x="2369" y="71"/>
                      <a:pt x="2271" y="50"/>
                      <a:pt x="2180" y="22"/>
                    </a:cubicBezTo>
                    <a:cubicBezTo>
                      <a:pt x="2131" y="8"/>
                      <a:pt x="2089" y="1"/>
                      <a:pt x="2052"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5"/>
              <p:cNvSpPr/>
              <p:nvPr/>
            </p:nvSpPr>
            <p:spPr>
              <a:xfrm>
                <a:off x="3667519" y="606501"/>
                <a:ext cx="224043" cy="292526"/>
              </a:xfrm>
              <a:custGeom>
                <a:rect b="b" l="l" r="r" t="t"/>
                <a:pathLst>
                  <a:path extrusionOk="0" h="3823" w="2928">
                    <a:moveTo>
                      <a:pt x="1788" y="757"/>
                    </a:moveTo>
                    <a:cubicBezTo>
                      <a:pt x="1808" y="757"/>
                      <a:pt x="1827" y="762"/>
                      <a:pt x="1845" y="772"/>
                    </a:cubicBezTo>
                    <a:cubicBezTo>
                      <a:pt x="1908" y="793"/>
                      <a:pt x="1950" y="849"/>
                      <a:pt x="1978" y="954"/>
                    </a:cubicBezTo>
                    <a:cubicBezTo>
                      <a:pt x="1999" y="1051"/>
                      <a:pt x="2020" y="1177"/>
                      <a:pt x="2020" y="1324"/>
                    </a:cubicBezTo>
                    <a:cubicBezTo>
                      <a:pt x="2020" y="1463"/>
                      <a:pt x="2013" y="1610"/>
                      <a:pt x="1985" y="1778"/>
                    </a:cubicBezTo>
                    <a:cubicBezTo>
                      <a:pt x="1964" y="1931"/>
                      <a:pt x="1929" y="2085"/>
                      <a:pt x="1894" y="2225"/>
                    </a:cubicBezTo>
                    <a:cubicBezTo>
                      <a:pt x="1852" y="2386"/>
                      <a:pt x="1803" y="2539"/>
                      <a:pt x="1740" y="2679"/>
                    </a:cubicBezTo>
                    <a:cubicBezTo>
                      <a:pt x="1677" y="2819"/>
                      <a:pt x="1614" y="2930"/>
                      <a:pt x="1545" y="3028"/>
                    </a:cubicBezTo>
                    <a:cubicBezTo>
                      <a:pt x="1475" y="3126"/>
                      <a:pt x="1419" y="3196"/>
                      <a:pt x="1349" y="3238"/>
                    </a:cubicBezTo>
                    <a:cubicBezTo>
                      <a:pt x="1300" y="3267"/>
                      <a:pt x="1255" y="3279"/>
                      <a:pt x="1211" y="3279"/>
                    </a:cubicBezTo>
                    <a:cubicBezTo>
                      <a:pt x="1191" y="3279"/>
                      <a:pt x="1172" y="3277"/>
                      <a:pt x="1153" y="3273"/>
                    </a:cubicBezTo>
                    <a:cubicBezTo>
                      <a:pt x="1091" y="3252"/>
                      <a:pt x="1042" y="3196"/>
                      <a:pt x="1007" y="3105"/>
                    </a:cubicBezTo>
                    <a:cubicBezTo>
                      <a:pt x="972" y="3021"/>
                      <a:pt x="951" y="2902"/>
                      <a:pt x="944" y="2784"/>
                    </a:cubicBezTo>
                    <a:cubicBezTo>
                      <a:pt x="937" y="2651"/>
                      <a:pt x="944" y="2518"/>
                      <a:pt x="965" y="2372"/>
                    </a:cubicBezTo>
                    <a:cubicBezTo>
                      <a:pt x="979" y="2232"/>
                      <a:pt x="1007" y="2092"/>
                      <a:pt x="1049" y="1952"/>
                    </a:cubicBezTo>
                    <a:cubicBezTo>
                      <a:pt x="1091" y="1813"/>
                      <a:pt x="1146" y="1673"/>
                      <a:pt x="1209" y="1526"/>
                    </a:cubicBezTo>
                    <a:cubicBezTo>
                      <a:pt x="1265" y="1380"/>
                      <a:pt x="1335" y="1247"/>
                      <a:pt x="1419" y="1121"/>
                    </a:cubicBezTo>
                    <a:cubicBezTo>
                      <a:pt x="1496" y="1002"/>
                      <a:pt x="1566" y="905"/>
                      <a:pt x="1642" y="835"/>
                    </a:cubicBezTo>
                    <a:cubicBezTo>
                      <a:pt x="1692" y="785"/>
                      <a:pt x="1741" y="757"/>
                      <a:pt x="1788" y="757"/>
                    </a:cubicBezTo>
                    <a:close/>
                    <a:moveTo>
                      <a:pt x="1530" y="1"/>
                    </a:moveTo>
                    <a:cubicBezTo>
                      <a:pt x="1451" y="1"/>
                      <a:pt x="1370" y="13"/>
                      <a:pt x="1286" y="38"/>
                    </a:cubicBezTo>
                    <a:cubicBezTo>
                      <a:pt x="1146" y="73"/>
                      <a:pt x="1035" y="136"/>
                      <a:pt x="930" y="213"/>
                    </a:cubicBezTo>
                    <a:cubicBezTo>
                      <a:pt x="776" y="346"/>
                      <a:pt x="650" y="486"/>
                      <a:pt x="532" y="653"/>
                    </a:cubicBezTo>
                    <a:cubicBezTo>
                      <a:pt x="420" y="807"/>
                      <a:pt x="322" y="981"/>
                      <a:pt x="245" y="1170"/>
                    </a:cubicBezTo>
                    <a:cubicBezTo>
                      <a:pt x="168" y="1352"/>
                      <a:pt x="113" y="1533"/>
                      <a:pt x="71" y="1729"/>
                    </a:cubicBezTo>
                    <a:cubicBezTo>
                      <a:pt x="36" y="1918"/>
                      <a:pt x="8" y="2113"/>
                      <a:pt x="8" y="2295"/>
                    </a:cubicBezTo>
                    <a:cubicBezTo>
                      <a:pt x="1" y="2476"/>
                      <a:pt x="22" y="2651"/>
                      <a:pt x="57" y="2819"/>
                    </a:cubicBezTo>
                    <a:cubicBezTo>
                      <a:pt x="92" y="2993"/>
                      <a:pt x="141" y="3140"/>
                      <a:pt x="210" y="3273"/>
                    </a:cubicBezTo>
                    <a:cubicBezTo>
                      <a:pt x="252" y="3349"/>
                      <a:pt x="308" y="3426"/>
                      <a:pt x="385" y="3489"/>
                    </a:cubicBezTo>
                    <a:cubicBezTo>
                      <a:pt x="455" y="3552"/>
                      <a:pt x="532" y="3601"/>
                      <a:pt x="616" y="3650"/>
                    </a:cubicBezTo>
                    <a:cubicBezTo>
                      <a:pt x="706" y="3699"/>
                      <a:pt x="811" y="3734"/>
                      <a:pt x="923" y="3762"/>
                    </a:cubicBezTo>
                    <a:cubicBezTo>
                      <a:pt x="1049" y="3790"/>
                      <a:pt x="1153" y="3804"/>
                      <a:pt x="1265" y="3811"/>
                    </a:cubicBezTo>
                    <a:cubicBezTo>
                      <a:pt x="1331" y="3819"/>
                      <a:pt x="1393" y="3823"/>
                      <a:pt x="1452" y="3823"/>
                    </a:cubicBezTo>
                    <a:cubicBezTo>
                      <a:pt x="1542" y="3823"/>
                      <a:pt x="1625" y="3813"/>
                      <a:pt x="1705" y="3797"/>
                    </a:cubicBezTo>
                    <a:cubicBezTo>
                      <a:pt x="1838" y="3762"/>
                      <a:pt x="1957" y="3699"/>
                      <a:pt x="2068" y="3615"/>
                    </a:cubicBezTo>
                    <a:cubicBezTo>
                      <a:pt x="2236" y="3461"/>
                      <a:pt x="2383" y="3280"/>
                      <a:pt x="2502" y="3063"/>
                    </a:cubicBezTo>
                    <a:cubicBezTo>
                      <a:pt x="2620" y="2847"/>
                      <a:pt x="2711" y="2616"/>
                      <a:pt x="2781" y="2372"/>
                    </a:cubicBezTo>
                    <a:cubicBezTo>
                      <a:pt x="2851" y="2127"/>
                      <a:pt x="2893" y="1890"/>
                      <a:pt x="2907" y="1638"/>
                    </a:cubicBezTo>
                    <a:cubicBezTo>
                      <a:pt x="2928" y="1387"/>
                      <a:pt x="2928" y="1156"/>
                      <a:pt x="2893" y="947"/>
                    </a:cubicBezTo>
                    <a:cubicBezTo>
                      <a:pt x="2865" y="821"/>
                      <a:pt x="2830" y="702"/>
                      <a:pt x="2781" y="611"/>
                    </a:cubicBezTo>
                    <a:cubicBezTo>
                      <a:pt x="2732" y="513"/>
                      <a:pt x="2648" y="416"/>
                      <a:pt x="2522" y="339"/>
                    </a:cubicBezTo>
                    <a:cubicBezTo>
                      <a:pt x="2432" y="262"/>
                      <a:pt x="2306" y="192"/>
                      <a:pt x="2159" y="136"/>
                    </a:cubicBezTo>
                    <a:cubicBezTo>
                      <a:pt x="2013" y="87"/>
                      <a:pt x="1852" y="38"/>
                      <a:pt x="1684" y="18"/>
                    </a:cubicBezTo>
                    <a:cubicBezTo>
                      <a:pt x="1634" y="6"/>
                      <a:pt x="1583" y="1"/>
                      <a:pt x="153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5"/>
              <p:cNvSpPr/>
              <p:nvPr/>
            </p:nvSpPr>
            <p:spPr>
              <a:xfrm>
                <a:off x="3896304" y="603211"/>
                <a:ext cx="240571" cy="299030"/>
              </a:xfrm>
              <a:custGeom>
                <a:rect b="b" l="l" r="r" t="t"/>
                <a:pathLst>
                  <a:path extrusionOk="0" h="3908" w="3144">
                    <a:moveTo>
                      <a:pt x="2012" y="823"/>
                    </a:moveTo>
                    <a:cubicBezTo>
                      <a:pt x="2065" y="823"/>
                      <a:pt x="2110" y="833"/>
                      <a:pt x="2145" y="843"/>
                    </a:cubicBezTo>
                    <a:cubicBezTo>
                      <a:pt x="2201" y="864"/>
                      <a:pt x="2236" y="899"/>
                      <a:pt x="2243" y="934"/>
                    </a:cubicBezTo>
                    <a:cubicBezTo>
                      <a:pt x="2250" y="976"/>
                      <a:pt x="2236" y="1031"/>
                      <a:pt x="2187" y="1115"/>
                    </a:cubicBezTo>
                    <a:cubicBezTo>
                      <a:pt x="2145" y="1192"/>
                      <a:pt x="2068" y="1269"/>
                      <a:pt x="1970" y="1360"/>
                    </a:cubicBezTo>
                    <a:cubicBezTo>
                      <a:pt x="1873" y="1444"/>
                      <a:pt x="1754" y="1527"/>
                      <a:pt x="1607" y="1611"/>
                    </a:cubicBezTo>
                    <a:cubicBezTo>
                      <a:pt x="1453" y="1688"/>
                      <a:pt x="1293" y="1772"/>
                      <a:pt x="1104" y="1842"/>
                    </a:cubicBezTo>
                    <a:cubicBezTo>
                      <a:pt x="1146" y="1681"/>
                      <a:pt x="1188" y="1541"/>
                      <a:pt x="1209" y="1402"/>
                    </a:cubicBezTo>
                    <a:cubicBezTo>
                      <a:pt x="1237" y="1262"/>
                      <a:pt x="1272" y="1129"/>
                      <a:pt x="1314" y="1011"/>
                    </a:cubicBezTo>
                    <a:cubicBezTo>
                      <a:pt x="1446" y="948"/>
                      <a:pt x="1558" y="906"/>
                      <a:pt x="1663" y="878"/>
                    </a:cubicBezTo>
                    <a:cubicBezTo>
                      <a:pt x="1768" y="843"/>
                      <a:pt x="1866" y="829"/>
                      <a:pt x="1942" y="829"/>
                    </a:cubicBezTo>
                    <a:cubicBezTo>
                      <a:pt x="1967" y="825"/>
                      <a:pt x="1990" y="823"/>
                      <a:pt x="2012" y="823"/>
                    </a:cubicBezTo>
                    <a:close/>
                    <a:moveTo>
                      <a:pt x="1397" y="2461"/>
                    </a:moveTo>
                    <a:cubicBezTo>
                      <a:pt x="1435" y="2461"/>
                      <a:pt x="1471" y="2464"/>
                      <a:pt x="1502" y="2470"/>
                    </a:cubicBezTo>
                    <a:cubicBezTo>
                      <a:pt x="1572" y="2477"/>
                      <a:pt x="1628" y="2484"/>
                      <a:pt x="1677" y="2512"/>
                    </a:cubicBezTo>
                    <a:cubicBezTo>
                      <a:pt x="1719" y="2540"/>
                      <a:pt x="1747" y="2561"/>
                      <a:pt x="1761" y="2589"/>
                    </a:cubicBezTo>
                    <a:cubicBezTo>
                      <a:pt x="1782" y="2645"/>
                      <a:pt x="1761" y="2694"/>
                      <a:pt x="1719" y="2757"/>
                    </a:cubicBezTo>
                    <a:cubicBezTo>
                      <a:pt x="1677" y="2806"/>
                      <a:pt x="1614" y="2869"/>
                      <a:pt x="1523" y="2931"/>
                    </a:cubicBezTo>
                    <a:cubicBezTo>
                      <a:pt x="1439" y="2980"/>
                      <a:pt x="1335" y="3043"/>
                      <a:pt x="1209" y="3099"/>
                    </a:cubicBezTo>
                    <a:cubicBezTo>
                      <a:pt x="1090" y="3155"/>
                      <a:pt x="950" y="3204"/>
                      <a:pt x="804" y="3239"/>
                    </a:cubicBezTo>
                    <a:cubicBezTo>
                      <a:pt x="825" y="3120"/>
                      <a:pt x="846" y="3008"/>
                      <a:pt x="874" y="2897"/>
                    </a:cubicBezTo>
                    <a:cubicBezTo>
                      <a:pt x="895" y="2778"/>
                      <a:pt x="916" y="2666"/>
                      <a:pt x="930" y="2554"/>
                    </a:cubicBezTo>
                    <a:cubicBezTo>
                      <a:pt x="1048" y="2512"/>
                      <a:pt x="1153" y="2484"/>
                      <a:pt x="1244" y="2477"/>
                    </a:cubicBezTo>
                    <a:cubicBezTo>
                      <a:pt x="1298" y="2466"/>
                      <a:pt x="1349" y="2461"/>
                      <a:pt x="1397" y="2461"/>
                    </a:cubicBezTo>
                    <a:close/>
                    <a:moveTo>
                      <a:pt x="1835" y="0"/>
                    </a:moveTo>
                    <a:cubicBezTo>
                      <a:pt x="1744" y="0"/>
                      <a:pt x="1652" y="3"/>
                      <a:pt x="1558" y="12"/>
                    </a:cubicBezTo>
                    <a:cubicBezTo>
                      <a:pt x="1398" y="33"/>
                      <a:pt x="1237" y="54"/>
                      <a:pt x="1083" y="95"/>
                    </a:cubicBezTo>
                    <a:cubicBezTo>
                      <a:pt x="923" y="130"/>
                      <a:pt x="776" y="172"/>
                      <a:pt x="629" y="221"/>
                    </a:cubicBezTo>
                    <a:cubicBezTo>
                      <a:pt x="475" y="277"/>
                      <a:pt x="357" y="326"/>
                      <a:pt x="245" y="389"/>
                    </a:cubicBezTo>
                    <a:cubicBezTo>
                      <a:pt x="231" y="619"/>
                      <a:pt x="217" y="850"/>
                      <a:pt x="196" y="1094"/>
                    </a:cubicBezTo>
                    <a:cubicBezTo>
                      <a:pt x="182" y="1339"/>
                      <a:pt x="154" y="1583"/>
                      <a:pt x="126" y="1828"/>
                    </a:cubicBezTo>
                    <a:cubicBezTo>
                      <a:pt x="105" y="2072"/>
                      <a:pt x="77" y="2310"/>
                      <a:pt x="49" y="2540"/>
                    </a:cubicBezTo>
                    <a:cubicBezTo>
                      <a:pt x="35" y="2764"/>
                      <a:pt x="14" y="2973"/>
                      <a:pt x="7" y="3148"/>
                    </a:cubicBezTo>
                    <a:cubicBezTo>
                      <a:pt x="0" y="3197"/>
                      <a:pt x="7" y="3246"/>
                      <a:pt x="7" y="3281"/>
                    </a:cubicBezTo>
                    <a:cubicBezTo>
                      <a:pt x="7" y="3316"/>
                      <a:pt x="14" y="3351"/>
                      <a:pt x="35" y="3372"/>
                    </a:cubicBezTo>
                    <a:cubicBezTo>
                      <a:pt x="49" y="3399"/>
                      <a:pt x="70" y="3427"/>
                      <a:pt x="91" y="3455"/>
                    </a:cubicBezTo>
                    <a:lnTo>
                      <a:pt x="182" y="3539"/>
                    </a:lnTo>
                    <a:cubicBezTo>
                      <a:pt x="266" y="3609"/>
                      <a:pt x="350" y="3665"/>
                      <a:pt x="406" y="3707"/>
                    </a:cubicBezTo>
                    <a:cubicBezTo>
                      <a:pt x="468" y="3749"/>
                      <a:pt x="545" y="3798"/>
                      <a:pt x="636" y="3833"/>
                    </a:cubicBezTo>
                    <a:cubicBezTo>
                      <a:pt x="678" y="3854"/>
                      <a:pt x="720" y="3874"/>
                      <a:pt x="755" y="3881"/>
                    </a:cubicBezTo>
                    <a:cubicBezTo>
                      <a:pt x="790" y="3888"/>
                      <a:pt x="825" y="3902"/>
                      <a:pt x="860" y="3902"/>
                    </a:cubicBezTo>
                    <a:cubicBezTo>
                      <a:pt x="877" y="3906"/>
                      <a:pt x="898" y="3908"/>
                      <a:pt x="919" y="3908"/>
                    </a:cubicBezTo>
                    <a:cubicBezTo>
                      <a:pt x="940" y="3908"/>
                      <a:pt x="961" y="3906"/>
                      <a:pt x="978" y="3902"/>
                    </a:cubicBezTo>
                    <a:cubicBezTo>
                      <a:pt x="1013" y="3902"/>
                      <a:pt x="1062" y="3888"/>
                      <a:pt x="1118" y="3874"/>
                    </a:cubicBezTo>
                    <a:cubicBezTo>
                      <a:pt x="1223" y="3847"/>
                      <a:pt x="1335" y="3812"/>
                      <a:pt x="1446" y="3777"/>
                    </a:cubicBezTo>
                    <a:cubicBezTo>
                      <a:pt x="1558" y="3742"/>
                      <a:pt x="1677" y="3700"/>
                      <a:pt x="1789" y="3644"/>
                    </a:cubicBezTo>
                    <a:cubicBezTo>
                      <a:pt x="1900" y="3595"/>
                      <a:pt x="2005" y="3539"/>
                      <a:pt x="2110" y="3483"/>
                    </a:cubicBezTo>
                    <a:cubicBezTo>
                      <a:pt x="2208" y="3420"/>
                      <a:pt x="2292" y="3358"/>
                      <a:pt x="2375" y="3288"/>
                    </a:cubicBezTo>
                    <a:cubicBezTo>
                      <a:pt x="2473" y="3211"/>
                      <a:pt x="2557" y="3113"/>
                      <a:pt x="2606" y="3029"/>
                    </a:cubicBezTo>
                    <a:cubicBezTo>
                      <a:pt x="2662" y="2938"/>
                      <a:pt x="2676" y="2827"/>
                      <a:pt x="2662" y="2694"/>
                    </a:cubicBezTo>
                    <a:cubicBezTo>
                      <a:pt x="2634" y="2582"/>
                      <a:pt x="2592" y="2477"/>
                      <a:pt x="2522" y="2373"/>
                    </a:cubicBezTo>
                    <a:cubicBezTo>
                      <a:pt x="2452" y="2275"/>
                      <a:pt x="2361" y="2191"/>
                      <a:pt x="2271" y="2135"/>
                    </a:cubicBezTo>
                    <a:cubicBezTo>
                      <a:pt x="2361" y="2079"/>
                      <a:pt x="2452" y="2030"/>
                      <a:pt x="2522" y="1974"/>
                    </a:cubicBezTo>
                    <a:lnTo>
                      <a:pt x="2732" y="1821"/>
                    </a:lnTo>
                    <a:cubicBezTo>
                      <a:pt x="2795" y="1765"/>
                      <a:pt x="2850" y="1709"/>
                      <a:pt x="2906" y="1646"/>
                    </a:cubicBezTo>
                    <a:cubicBezTo>
                      <a:pt x="2955" y="1583"/>
                      <a:pt x="3011" y="1513"/>
                      <a:pt x="3046" y="1444"/>
                    </a:cubicBezTo>
                    <a:cubicBezTo>
                      <a:pt x="3081" y="1374"/>
                      <a:pt x="3109" y="1297"/>
                      <a:pt x="3123" y="1220"/>
                    </a:cubicBezTo>
                    <a:cubicBezTo>
                      <a:pt x="3144" y="1143"/>
                      <a:pt x="3144" y="1059"/>
                      <a:pt x="3123" y="976"/>
                    </a:cubicBezTo>
                    <a:cubicBezTo>
                      <a:pt x="3088" y="829"/>
                      <a:pt x="3046" y="682"/>
                      <a:pt x="2976" y="570"/>
                    </a:cubicBezTo>
                    <a:cubicBezTo>
                      <a:pt x="2906" y="459"/>
                      <a:pt x="2829" y="354"/>
                      <a:pt x="2725" y="249"/>
                    </a:cubicBezTo>
                    <a:cubicBezTo>
                      <a:pt x="2641" y="172"/>
                      <a:pt x="2550" y="109"/>
                      <a:pt x="2424" y="74"/>
                    </a:cubicBezTo>
                    <a:cubicBezTo>
                      <a:pt x="2306" y="40"/>
                      <a:pt x="2173" y="12"/>
                      <a:pt x="2026" y="5"/>
                    </a:cubicBezTo>
                    <a:cubicBezTo>
                      <a:pt x="1963" y="2"/>
                      <a:pt x="1899" y="0"/>
                      <a:pt x="1835"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5"/>
              <p:cNvSpPr/>
              <p:nvPr/>
            </p:nvSpPr>
            <p:spPr>
              <a:xfrm>
                <a:off x="3439347" y="587295"/>
                <a:ext cx="222895" cy="295970"/>
              </a:xfrm>
              <a:custGeom>
                <a:rect b="b" l="l" r="r" t="t"/>
                <a:pathLst>
                  <a:path extrusionOk="0" h="3868" w="2913">
                    <a:moveTo>
                      <a:pt x="2043" y="0"/>
                    </a:moveTo>
                    <a:cubicBezTo>
                      <a:pt x="2013" y="0"/>
                      <a:pt x="1989" y="4"/>
                      <a:pt x="1970" y="10"/>
                    </a:cubicBezTo>
                    <a:cubicBezTo>
                      <a:pt x="1928" y="31"/>
                      <a:pt x="1893" y="80"/>
                      <a:pt x="1872" y="171"/>
                    </a:cubicBezTo>
                    <a:cubicBezTo>
                      <a:pt x="1844" y="352"/>
                      <a:pt x="1809" y="555"/>
                      <a:pt x="1774" y="778"/>
                    </a:cubicBezTo>
                    <a:cubicBezTo>
                      <a:pt x="1732" y="1009"/>
                      <a:pt x="1698" y="1232"/>
                      <a:pt x="1656" y="1470"/>
                    </a:cubicBezTo>
                    <a:cubicBezTo>
                      <a:pt x="1614" y="1707"/>
                      <a:pt x="1565" y="1931"/>
                      <a:pt x="1516" y="2148"/>
                    </a:cubicBezTo>
                    <a:cubicBezTo>
                      <a:pt x="1460" y="2371"/>
                      <a:pt x="1411" y="2560"/>
                      <a:pt x="1355" y="2734"/>
                    </a:cubicBezTo>
                    <a:cubicBezTo>
                      <a:pt x="1306" y="2902"/>
                      <a:pt x="1243" y="3042"/>
                      <a:pt x="1195" y="3146"/>
                    </a:cubicBezTo>
                    <a:cubicBezTo>
                      <a:pt x="1139" y="3251"/>
                      <a:pt x="1076" y="3293"/>
                      <a:pt x="1020" y="3293"/>
                    </a:cubicBezTo>
                    <a:cubicBezTo>
                      <a:pt x="950" y="3286"/>
                      <a:pt x="901" y="3244"/>
                      <a:pt x="887" y="3181"/>
                    </a:cubicBezTo>
                    <a:cubicBezTo>
                      <a:pt x="866" y="3118"/>
                      <a:pt x="852" y="3014"/>
                      <a:pt x="845" y="2867"/>
                    </a:cubicBezTo>
                    <a:cubicBezTo>
                      <a:pt x="831" y="2637"/>
                      <a:pt x="671" y="2462"/>
                      <a:pt x="328" y="2329"/>
                    </a:cubicBezTo>
                    <a:cubicBezTo>
                      <a:pt x="278" y="2302"/>
                      <a:pt x="235" y="2290"/>
                      <a:pt x="200" y="2290"/>
                    </a:cubicBezTo>
                    <a:cubicBezTo>
                      <a:pt x="163" y="2290"/>
                      <a:pt x="134" y="2304"/>
                      <a:pt x="112" y="2329"/>
                    </a:cubicBezTo>
                    <a:cubicBezTo>
                      <a:pt x="63" y="2378"/>
                      <a:pt x="28" y="2448"/>
                      <a:pt x="14" y="2553"/>
                    </a:cubicBezTo>
                    <a:cubicBezTo>
                      <a:pt x="7" y="2685"/>
                      <a:pt x="0" y="2797"/>
                      <a:pt x="7" y="2902"/>
                    </a:cubicBezTo>
                    <a:cubicBezTo>
                      <a:pt x="14" y="3007"/>
                      <a:pt x="42" y="3105"/>
                      <a:pt x="84" y="3202"/>
                    </a:cubicBezTo>
                    <a:cubicBezTo>
                      <a:pt x="112" y="3272"/>
                      <a:pt x="147" y="3328"/>
                      <a:pt x="189" y="3391"/>
                    </a:cubicBezTo>
                    <a:cubicBezTo>
                      <a:pt x="224" y="3454"/>
                      <a:pt x="280" y="3503"/>
                      <a:pt x="335" y="3559"/>
                    </a:cubicBezTo>
                    <a:cubicBezTo>
                      <a:pt x="398" y="3607"/>
                      <a:pt x="475" y="3656"/>
                      <a:pt x="559" y="3698"/>
                    </a:cubicBezTo>
                    <a:cubicBezTo>
                      <a:pt x="636" y="3733"/>
                      <a:pt x="734" y="3768"/>
                      <a:pt x="845" y="3817"/>
                    </a:cubicBezTo>
                    <a:cubicBezTo>
                      <a:pt x="981" y="3852"/>
                      <a:pt x="1101" y="3868"/>
                      <a:pt x="1205" y="3868"/>
                    </a:cubicBezTo>
                    <a:cubicBezTo>
                      <a:pt x="1267" y="3868"/>
                      <a:pt x="1324" y="3862"/>
                      <a:pt x="1376" y="3852"/>
                    </a:cubicBezTo>
                    <a:cubicBezTo>
                      <a:pt x="1516" y="3824"/>
                      <a:pt x="1628" y="3782"/>
                      <a:pt x="1732" y="3719"/>
                    </a:cubicBezTo>
                    <a:cubicBezTo>
                      <a:pt x="1865" y="3635"/>
                      <a:pt x="1977" y="3503"/>
                      <a:pt x="2089" y="3328"/>
                    </a:cubicBezTo>
                    <a:cubicBezTo>
                      <a:pt x="2207" y="3153"/>
                      <a:pt x="2298" y="2930"/>
                      <a:pt x="2396" y="2664"/>
                    </a:cubicBezTo>
                    <a:cubicBezTo>
                      <a:pt x="2494" y="2392"/>
                      <a:pt x="2578" y="2092"/>
                      <a:pt x="2661" y="1742"/>
                    </a:cubicBezTo>
                    <a:cubicBezTo>
                      <a:pt x="2738" y="1393"/>
                      <a:pt x="2815" y="1009"/>
                      <a:pt x="2885" y="576"/>
                    </a:cubicBezTo>
                    <a:cubicBezTo>
                      <a:pt x="2892" y="541"/>
                      <a:pt x="2906" y="506"/>
                      <a:pt x="2906" y="485"/>
                    </a:cubicBezTo>
                    <a:cubicBezTo>
                      <a:pt x="2913" y="457"/>
                      <a:pt x="2906" y="429"/>
                      <a:pt x="2892" y="401"/>
                    </a:cubicBezTo>
                    <a:cubicBezTo>
                      <a:pt x="2885" y="380"/>
                      <a:pt x="2871" y="352"/>
                      <a:pt x="2843" y="331"/>
                    </a:cubicBezTo>
                    <a:cubicBezTo>
                      <a:pt x="2822" y="310"/>
                      <a:pt x="2787" y="282"/>
                      <a:pt x="2745" y="255"/>
                    </a:cubicBezTo>
                    <a:cubicBezTo>
                      <a:pt x="2668" y="206"/>
                      <a:pt x="2571" y="157"/>
                      <a:pt x="2466" y="115"/>
                    </a:cubicBezTo>
                    <a:cubicBezTo>
                      <a:pt x="2361" y="73"/>
                      <a:pt x="2263" y="45"/>
                      <a:pt x="2180" y="17"/>
                    </a:cubicBezTo>
                    <a:cubicBezTo>
                      <a:pt x="2126" y="6"/>
                      <a:pt x="2080" y="0"/>
                      <a:pt x="2043"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5"/>
              <p:cNvSpPr/>
              <p:nvPr/>
            </p:nvSpPr>
            <p:spPr>
              <a:xfrm>
                <a:off x="3647778" y="586377"/>
                <a:ext cx="223508" cy="292526"/>
              </a:xfrm>
              <a:custGeom>
                <a:rect b="b" l="l" r="r" t="t"/>
                <a:pathLst>
                  <a:path extrusionOk="0" h="3823" w="2921">
                    <a:moveTo>
                      <a:pt x="1785" y="761"/>
                    </a:moveTo>
                    <a:cubicBezTo>
                      <a:pt x="1804" y="761"/>
                      <a:pt x="1821" y="766"/>
                      <a:pt x="1837" y="776"/>
                    </a:cubicBezTo>
                    <a:cubicBezTo>
                      <a:pt x="1900" y="790"/>
                      <a:pt x="1942" y="853"/>
                      <a:pt x="1970" y="958"/>
                    </a:cubicBezTo>
                    <a:cubicBezTo>
                      <a:pt x="1998" y="1056"/>
                      <a:pt x="2012" y="1175"/>
                      <a:pt x="2012" y="1321"/>
                    </a:cubicBezTo>
                    <a:cubicBezTo>
                      <a:pt x="2012" y="1468"/>
                      <a:pt x="2005" y="1615"/>
                      <a:pt x="1977" y="1775"/>
                    </a:cubicBezTo>
                    <a:cubicBezTo>
                      <a:pt x="1963" y="1936"/>
                      <a:pt x="1928" y="2083"/>
                      <a:pt x="1893" y="2222"/>
                    </a:cubicBezTo>
                    <a:cubicBezTo>
                      <a:pt x="1851" y="2390"/>
                      <a:pt x="1796" y="2537"/>
                      <a:pt x="1733" y="2676"/>
                    </a:cubicBezTo>
                    <a:cubicBezTo>
                      <a:pt x="1677" y="2816"/>
                      <a:pt x="1614" y="2935"/>
                      <a:pt x="1544" y="3026"/>
                    </a:cubicBezTo>
                    <a:cubicBezTo>
                      <a:pt x="1474" y="3124"/>
                      <a:pt x="1411" y="3193"/>
                      <a:pt x="1342" y="3235"/>
                    </a:cubicBezTo>
                    <a:cubicBezTo>
                      <a:pt x="1296" y="3267"/>
                      <a:pt x="1253" y="3281"/>
                      <a:pt x="1213" y="3281"/>
                    </a:cubicBezTo>
                    <a:cubicBezTo>
                      <a:pt x="1192" y="3281"/>
                      <a:pt x="1172" y="3277"/>
                      <a:pt x="1153" y="3270"/>
                    </a:cubicBezTo>
                    <a:cubicBezTo>
                      <a:pt x="1090" y="3256"/>
                      <a:pt x="1034" y="3193"/>
                      <a:pt x="999" y="3110"/>
                    </a:cubicBezTo>
                    <a:cubicBezTo>
                      <a:pt x="964" y="3019"/>
                      <a:pt x="950" y="2907"/>
                      <a:pt x="943" y="2781"/>
                    </a:cubicBezTo>
                    <a:cubicBezTo>
                      <a:pt x="929" y="2649"/>
                      <a:pt x="943" y="2523"/>
                      <a:pt x="957" y="2369"/>
                    </a:cubicBezTo>
                    <a:cubicBezTo>
                      <a:pt x="978" y="2236"/>
                      <a:pt x="999" y="2090"/>
                      <a:pt x="1048" y="1950"/>
                    </a:cubicBezTo>
                    <a:cubicBezTo>
                      <a:pt x="1090" y="1810"/>
                      <a:pt x="1139" y="1671"/>
                      <a:pt x="1202" y="1524"/>
                    </a:cubicBezTo>
                    <a:cubicBezTo>
                      <a:pt x="1265" y="1377"/>
                      <a:pt x="1335" y="1244"/>
                      <a:pt x="1411" y="1126"/>
                    </a:cubicBezTo>
                    <a:cubicBezTo>
                      <a:pt x="1488" y="1000"/>
                      <a:pt x="1558" y="902"/>
                      <a:pt x="1642" y="839"/>
                    </a:cubicBezTo>
                    <a:cubicBezTo>
                      <a:pt x="1691" y="790"/>
                      <a:pt x="1741" y="761"/>
                      <a:pt x="1785" y="761"/>
                    </a:cubicBezTo>
                    <a:close/>
                    <a:moveTo>
                      <a:pt x="1542" y="1"/>
                    </a:moveTo>
                    <a:cubicBezTo>
                      <a:pt x="1456" y="1"/>
                      <a:pt x="1369" y="16"/>
                      <a:pt x="1279" y="43"/>
                    </a:cubicBezTo>
                    <a:cubicBezTo>
                      <a:pt x="1139" y="78"/>
                      <a:pt x="1027" y="141"/>
                      <a:pt x="922" y="218"/>
                    </a:cubicBezTo>
                    <a:cubicBezTo>
                      <a:pt x="776" y="350"/>
                      <a:pt x="643" y="490"/>
                      <a:pt x="531" y="651"/>
                    </a:cubicBezTo>
                    <a:cubicBezTo>
                      <a:pt x="419" y="811"/>
                      <a:pt x="322" y="986"/>
                      <a:pt x="245" y="1168"/>
                    </a:cubicBezTo>
                    <a:cubicBezTo>
                      <a:pt x="161" y="1349"/>
                      <a:pt x="112" y="1538"/>
                      <a:pt x="70" y="1726"/>
                    </a:cubicBezTo>
                    <a:cubicBezTo>
                      <a:pt x="35" y="1922"/>
                      <a:pt x="7" y="2111"/>
                      <a:pt x="7" y="2292"/>
                    </a:cubicBezTo>
                    <a:cubicBezTo>
                      <a:pt x="0" y="2481"/>
                      <a:pt x="14" y="2656"/>
                      <a:pt x="49" y="2816"/>
                    </a:cubicBezTo>
                    <a:cubicBezTo>
                      <a:pt x="84" y="2991"/>
                      <a:pt x="140" y="3144"/>
                      <a:pt x="210" y="3270"/>
                    </a:cubicBezTo>
                    <a:cubicBezTo>
                      <a:pt x="252" y="3354"/>
                      <a:pt x="301" y="3431"/>
                      <a:pt x="385" y="3494"/>
                    </a:cubicBezTo>
                    <a:cubicBezTo>
                      <a:pt x="454" y="3550"/>
                      <a:pt x="531" y="3605"/>
                      <a:pt x="608" y="3647"/>
                    </a:cubicBezTo>
                    <a:cubicBezTo>
                      <a:pt x="706" y="3703"/>
                      <a:pt x="811" y="3738"/>
                      <a:pt x="922" y="3759"/>
                    </a:cubicBezTo>
                    <a:cubicBezTo>
                      <a:pt x="1048" y="3787"/>
                      <a:pt x="1153" y="3808"/>
                      <a:pt x="1265" y="3815"/>
                    </a:cubicBezTo>
                    <a:cubicBezTo>
                      <a:pt x="1321" y="3820"/>
                      <a:pt x="1373" y="3822"/>
                      <a:pt x="1424" y="3822"/>
                    </a:cubicBezTo>
                    <a:cubicBezTo>
                      <a:pt x="1524" y="3822"/>
                      <a:pt x="1614" y="3813"/>
                      <a:pt x="1698" y="3794"/>
                    </a:cubicBezTo>
                    <a:cubicBezTo>
                      <a:pt x="1830" y="3759"/>
                      <a:pt x="1956" y="3703"/>
                      <a:pt x="2068" y="3612"/>
                    </a:cubicBezTo>
                    <a:cubicBezTo>
                      <a:pt x="2236" y="3466"/>
                      <a:pt x="2382" y="3284"/>
                      <a:pt x="2494" y="3061"/>
                    </a:cubicBezTo>
                    <a:cubicBezTo>
                      <a:pt x="2620" y="2844"/>
                      <a:pt x="2704" y="2621"/>
                      <a:pt x="2773" y="2376"/>
                    </a:cubicBezTo>
                    <a:cubicBezTo>
                      <a:pt x="2843" y="2132"/>
                      <a:pt x="2885" y="1894"/>
                      <a:pt x="2906" y="1643"/>
                    </a:cubicBezTo>
                    <a:cubicBezTo>
                      <a:pt x="2920" y="1384"/>
                      <a:pt x="2920" y="1161"/>
                      <a:pt x="2885" y="951"/>
                    </a:cubicBezTo>
                    <a:cubicBezTo>
                      <a:pt x="2864" y="818"/>
                      <a:pt x="2829" y="707"/>
                      <a:pt x="2773" y="609"/>
                    </a:cubicBezTo>
                    <a:cubicBezTo>
                      <a:pt x="2732" y="511"/>
                      <a:pt x="2641" y="420"/>
                      <a:pt x="2522" y="336"/>
                    </a:cubicBezTo>
                    <a:cubicBezTo>
                      <a:pt x="2424" y="260"/>
                      <a:pt x="2305" y="190"/>
                      <a:pt x="2152" y="141"/>
                    </a:cubicBezTo>
                    <a:cubicBezTo>
                      <a:pt x="2005" y="85"/>
                      <a:pt x="1851" y="43"/>
                      <a:pt x="1684" y="15"/>
                    </a:cubicBezTo>
                    <a:cubicBezTo>
                      <a:pt x="1637" y="5"/>
                      <a:pt x="1590" y="1"/>
                      <a:pt x="1542"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5"/>
              <p:cNvSpPr/>
              <p:nvPr/>
            </p:nvSpPr>
            <p:spPr>
              <a:xfrm>
                <a:off x="3876027" y="583010"/>
                <a:ext cx="240571" cy="298954"/>
              </a:xfrm>
              <a:custGeom>
                <a:rect b="b" l="l" r="r" t="t"/>
                <a:pathLst>
                  <a:path extrusionOk="0" h="3907" w="3144">
                    <a:moveTo>
                      <a:pt x="2005" y="825"/>
                    </a:moveTo>
                    <a:cubicBezTo>
                      <a:pt x="2060" y="825"/>
                      <a:pt x="2110" y="833"/>
                      <a:pt x="2151" y="848"/>
                    </a:cubicBezTo>
                    <a:cubicBezTo>
                      <a:pt x="2200" y="862"/>
                      <a:pt x="2235" y="897"/>
                      <a:pt x="2242" y="932"/>
                    </a:cubicBezTo>
                    <a:cubicBezTo>
                      <a:pt x="2256" y="974"/>
                      <a:pt x="2235" y="1037"/>
                      <a:pt x="2193" y="1114"/>
                    </a:cubicBezTo>
                    <a:cubicBezTo>
                      <a:pt x="2151" y="1191"/>
                      <a:pt x="2068" y="1275"/>
                      <a:pt x="1977" y="1358"/>
                    </a:cubicBezTo>
                    <a:cubicBezTo>
                      <a:pt x="1879" y="1449"/>
                      <a:pt x="1753" y="1526"/>
                      <a:pt x="1607" y="1617"/>
                    </a:cubicBezTo>
                    <a:cubicBezTo>
                      <a:pt x="1460" y="1694"/>
                      <a:pt x="1292" y="1770"/>
                      <a:pt x="1111" y="1840"/>
                    </a:cubicBezTo>
                    <a:cubicBezTo>
                      <a:pt x="1153" y="1687"/>
                      <a:pt x="1188" y="1540"/>
                      <a:pt x="1215" y="1407"/>
                    </a:cubicBezTo>
                    <a:cubicBezTo>
                      <a:pt x="1243" y="1268"/>
                      <a:pt x="1278" y="1135"/>
                      <a:pt x="1320" y="1009"/>
                    </a:cubicBezTo>
                    <a:cubicBezTo>
                      <a:pt x="1453" y="946"/>
                      <a:pt x="1565" y="904"/>
                      <a:pt x="1670" y="883"/>
                    </a:cubicBezTo>
                    <a:cubicBezTo>
                      <a:pt x="1774" y="848"/>
                      <a:pt x="1872" y="827"/>
                      <a:pt x="1949" y="827"/>
                    </a:cubicBezTo>
                    <a:cubicBezTo>
                      <a:pt x="1968" y="826"/>
                      <a:pt x="1987" y="825"/>
                      <a:pt x="2005" y="825"/>
                    </a:cubicBezTo>
                    <a:close/>
                    <a:moveTo>
                      <a:pt x="1408" y="2464"/>
                    </a:moveTo>
                    <a:cubicBezTo>
                      <a:pt x="1442" y="2464"/>
                      <a:pt x="1473" y="2466"/>
                      <a:pt x="1502" y="2469"/>
                    </a:cubicBezTo>
                    <a:cubicBezTo>
                      <a:pt x="1572" y="2476"/>
                      <a:pt x="1635" y="2490"/>
                      <a:pt x="1676" y="2511"/>
                    </a:cubicBezTo>
                    <a:cubicBezTo>
                      <a:pt x="1718" y="2539"/>
                      <a:pt x="1746" y="2567"/>
                      <a:pt x="1767" y="2595"/>
                    </a:cubicBezTo>
                    <a:cubicBezTo>
                      <a:pt x="1781" y="2644"/>
                      <a:pt x="1767" y="2700"/>
                      <a:pt x="1718" y="2755"/>
                    </a:cubicBezTo>
                    <a:cubicBezTo>
                      <a:pt x="1676" y="2811"/>
                      <a:pt x="1614" y="2874"/>
                      <a:pt x="1530" y="2930"/>
                    </a:cubicBezTo>
                    <a:cubicBezTo>
                      <a:pt x="1439" y="2986"/>
                      <a:pt x="1334" y="3049"/>
                      <a:pt x="1215" y="3098"/>
                    </a:cubicBezTo>
                    <a:cubicBezTo>
                      <a:pt x="1090" y="3161"/>
                      <a:pt x="950" y="3202"/>
                      <a:pt x="803" y="3237"/>
                    </a:cubicBezTo>
                    <a:cubicBezTo>
                      <a:pt x="831" y="3126"/>
                      <a:pt x="845" y="3014"/>
                      <a:pt x="873" y="2895"/>
                    </a:cubicBezTo>
                    <a:cubicBezTo>
                      <a:pt x="901" y="2783"/>
                      <a:pt x="915" y="2672"/>
                      <a:pt x="936" y="2560"/>
                    </a:cubicBezTo>
                    <a:cubicBezTo>
                      <a:pt x="1048" y="2511"/>
                      <a:pt x="1153" y="2483"/>
                      <a:pt x="1250" y="2476"/>
                    </a:cubicBezTo>
                    <a:cubicBezTo>
                      <a:pt x="1308" y="2468"/>
                      <a:pt x="1360" y="2464"/>
                      <a:pt x="1408" y="2464"/>
                    </a:cubicBezTo>
                    <a:close/>
                    <a:moveTo>
                      <a:pt x="1821" y="0"/>
                    </a:moveTo>
                    <a:cubicBezTo>
                      <a:pt x="1736" y="0"/>
                      <a:pt x="1649" y="6"/>
                      <a:pt x="1565" y="17"/>
                    </a:cubicBezTo>
                    <a:cubicBezTo>
                      <a:pt x="1397" y="31"/>
                      <a:pt x="1243" y="59"/>
                      <a:pt x="1083" y="94"/>
                    </a:cubicBezTo>
                    <a:cubicBezTo>
                      <a:pt x="929" y="129"/>
                      <a:pt x="775" y="171"/>
                      <a:pt x="629" y="227"/>
                    </a:cubicBezTo>
                    <a:cubicBezTo>
                      <a:pt x="482" y="276"/>
                      <a:pt x="356" y="332"/>
                      <a:pt x="245" y="394"/>
                    </a:cubicBezTo>
                    <a:cubicBezTo>
                      <a:pt x="238" y="618"/>
                      <a:pt x="217" y="855"/>
                      <a:pt x="203" y="1100"/>
                    </a:cubicBezTo>
                    <a:cubicBezTo>
                      <a:pt x="182" y="1344"/>
                      <a:pt x="161" y="1589"/>
                      <a:pt x="133" y="1833"/>
                    </a:cubicBezTo>
                    <a:cubicBezTo>
                      <a:pt x="105" y="2078"/>
                      <a:pt x="77" y="2315"/>
                      <a:pt x="56" y="2539"/>
                    </a:cubicBezTo>
                    <a:cubicBezTo>
                      <a:pt x="35" y="2762"/>
                      <a:pt x="21" y="2979"/>
                      <a:pt x="7" y="3154"/>
                    </a:cubicBezTo>
                    <a:cubicBezTo>
                      <a:pt x="0" y="3202"/>
                      <a:pt x="7" y="3244"/>
                      <a:pt x="7" y="3279"/>
                    </a:cubicBezTo>
                    <a:cubicBezTo>
                      <a:pt x="7" y="3314"/>
                      <a:pt x="21" y="3349"/>
                      <a:pt x="35" y="3377"/>
                    </a:cubicBezTo>
                    <a:cubicBezTo>
                      <a:pt x="56" y="3405"/>
                      <a:pt x="70" y="3433"/>
                      <a:pt x="98" y="3454"/>
                    </a:cubicBezTo>
                    <a:lnTo>
                      <a:pt x="182" y="3545"/>
                    </a:lnTo>
                    <a:cubicBezTo>
                      <a:pt x="272" y="3615"/>
                      <a:pt x="349" y="3663"/>
                      <a:pt x="412" y="3712"/>
                    </a:cubicBezTo>
                    <a:cubicBezTo>
                      <a:pt x="468" y="3754"/>
                      <a:pt x="552" y="3796"/>
                      <a:pt x="636" y="3831"/>
                    </a:cubicBezTo>
                    <a:cubicBezTo>
                      <a:pt x="685" y="3859"/>
                      <a:pt x="727" y="3873"/>
                      <a:pt x="761" y="3887"/>
                    </a:cubicBezTo>
                    <a:cubicBezTo>
                      <a:pt x="796" y="3894"/>
                      <a:pt x="831" y="3901"/>
                      <a:pt x="866" y="3901"/>
                    </a:cubicBezTo>
                    <a:cubicBezTo>
                      <a:pt x="884" y="3904"/>
                      <a:pt x="903" y="3906"/>
                      <a:pt x="922" y="3906"/>
                    </a:cubicBezTo>
                    <a:cubicBezTo>
                      <a:pt x="941" y="3906"/>
                      <a:pt x="961" y="3904"/>
                      <a:pt x="978" y="3901"/>
                    </a:cubicBezTo>
                    <a:cubicBezTo>
                      <a:pt x="1013" y="3901"/>
                      <a:pt x="1069" y="3894"/>
                      <a:pt x="1118" y="3873"/>
                    </a:cubicBezTo>
                    <a:cubicBezTo>
                      <a:pt x="1222" y="3852"/>
                      <a:pt x="1334" y="3817"/>
                      <a:pt x="1453" y="3782"/>
                    </a:cubicBezTo>
                    <a:cubicBezTo>
                      <a:pt x="1565" y="3747"/>
                      <a:pt x="1676" y="3698"/>
                      <a:pt x="1788" y="3649"/>
                    </a:cubicBezTo>
                    <a:cubicBezTo>
                      <a:pt x="1907" y="3594"/>
                      <a:pt x="2012" y="3545"/>
                      <a:pt x="2117" y="3482"/>
                    </a:cubicBezTo>
                    <a:cubicBezTo>
                      <a:pt x="2207" y="3419"/>
                      <a:pt x="2298" y="3363"/>
                      <a:pt x="2375" y="3293"/>
                    </a:cubicBezTo>
                    <a:cubicBezTo>
                      <a:pt x="2480" y="3209"/>
                      <a:pt x="2557" y="3119"/>
                      <a:pt x="2613" y="3028"/>
                    </a:cubicBezTo>
                    <a:cubicBezTo>
                      <a:pt x="2661" y="2944"/>
                      <a:pt x="2682" y="2825"/>
                      <a:pt x="2661" y="2700"/>
                    </a:cubicBezTo>
                    <a:cubicBezTo>
                      <a:pt x="2640" y="2581"/>
                      <a:pt x="2592" y="2476"/>
                      <a:pt x="2522" y="2371"/>
                    </a:cubicBezTo>
                    <a:cubicBezTo>
                      <a:pt x="2452" y="2280"/>
                      <a:pt x="2368" y="2190"/>
                      <a:pt x="2270" y="2134"/>
                    </a:cubicBezTo>
                    <a:cubicBezTo>
                      <a:pt x="2368" y="2085"/>
                      <a:pt x="2452" y="2029"/>
                      <a:pt x="2522" y="1980"/>
                    </a:cubicBezTo>
                    <a:lnTo>
                      <a:pt x="2731" y="1819"/>
                    </a:lnTo>
                    <a:cubicBezTo>
                      <a:pt x="2794" y="1770"/>
                      <a:pt x="2857" y="1708"/>
                      <a:pt x="2906" y="1645"/>
                    </a:cubicBezTo>
                    <a:cubicBezTo>
                      <a:pt x="2962" y="1589"/>
                      <a:pt x="3011" y="1519"/>
                      <a:pt x="3046" y="1449"/>
                    </a:cubicBezTo>
                    <a:cubicBezTo>
                      <a:pt x="3081" y="1379"/>
                      <a:pt x="3108" y="1295"/>
                      <a:pt x="3129" y="1219"/>
                    </a:cubicBezTo>
                    <a:cubicBezTo>
                      <a:pt x="3143" y="1142"/>
                      <a:pt x="3143" y="1065"/>
                      <a:pt x="3129" y="974"/>
                    </a:cubicBezTo>
                    <a:cubicBezTo>
                      <a:pt x="3094" y="827"/>
                      <a:pt x="3046" y="688"/>
                      <a:pt x="2976" y="576"/>
                    </a:cubicBezTo>
                    <a:cubicBezTo>
                      <a:pt x="2906" y="464"/>
                      <a:pt x="2829" y="359"/>
                      <a:pt x="2724" y="248"/>
                    </a:cubicBezTo>
                    <a:cubicBezTo>
                      <a:pt x="2647" y="171"/>
                      <a:pt x="2550" y="115"/>
                      <a:pt x="2431" y="73"/>
                    </a:cubicBezTo>
                    <a:cubicBezTo>
                      <a:pt x="2305" y="45"/>
                      <a:pt x="2172" y="17"/>
                      <a:pt x="2026" y="10"/>
                    </a:cubicBezTo>
                    <a:cubicBezTo>
                      <a:pt x="1960" y="4"/>
                      <a:pt x="1891" y="0"/>
                      <a:pt x="1821"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9" name="Google Shape;2389;p55"/>
            <p:cNvGrpSpPr/>
            <p:nvPr/>
          </p:nvGrpSpPr>
          <p:grpSpPr>
            <a:xfrm>
              <a:off x="3447772" y="315658"/>
              <a:ext cx="746192" cy="600128"/>
              <a:chOff x="1095672" y="595983"/>
              <a:chExt cx="746192" cy="600128"/>
            </a:xfrm>
          </p:grpSpPr>
          <p:sp>
            <p:nvSpPr>
              <p:cNvPr id="2390" name="Google Shape;2390;p55"/>
              <p:cNvSpPr/>
              <p:nvPr/>
            </p:nvSpPr>
            <p:spPr>
              <a:xfrm>
                <a:off x="1197745" y="612587"/>
                <a:ext cx="158774" cy="210806"/>
              </a:xfrm>
              <a:custGeom>
                <a:rect b="b" l="l" r="r" t="t"/>
                <a:pathLst>
                  <a:path extrusionOk="0" h="2755" w="2075">
                    <a:moveTo>
                      <a:pt x="1160" y="0"/>
                    </a:moveTo>
                    <a:cubicBezTo>
                      <a:pt x="1118" y="0"/>
                      <a:pt x="1076" y="0"/>
                      <a:pt x="1027" y="7"/>
                    </a:cubicBezTo>
                    <a:cubicBezTo>
                      <a:pt x="985" y="14"/>
                      <a:pt x="943" y="28"/>
                      <a:pt x="901" y="42"/>
                    </a:cubicBezTo>
                    <a:cubicBezTo>
                      <a:pt x="853" y="63"/>
                      <a:pt x="811" y="84"/>
                      <a:pt x="776" y="112"/>
                    </a:cubicBezTo>
                    <a:cubicBezTo>
                      <a:pt x="664" y="189"/>
                      <a:pt x="559" y="294"/>
                      <a:pt x="468" y="413"/>
                    </a:cubicBezTo>
                    <a:cubicBezTo>
                      <a:pt x="378" y="524"/>
                      <a:pt x="308" y="643"/>
                      <a:pt x="238" y="783"/>
                    </a:cubicBezTo>
                    <a:cubicBezTo>
                      <a:pt x="168" y="923"/>
                      <a:pt x="112" y="1062"/>
                      <a:pt x="77" y="1202"/>
                    </a:cubicBezTo>
                    <a:cubicBezTo>
                      <a:pt x="42" y="1342"/>
                      <a:pt x="14" y="1481"/>
                      <a:pt x="7" y="1621"/>
                    </a:cubicBezTo>
                    <a:cubicBezTo>
                      <a:pt x="0" y="1761"/>
                      <a:pt x="7" y="1893"/>
                      <a:pt x="28" y="2019"/>
                    </a:cubicBezTo>
                    <a:cubicBezTo>
                      <a:pt x="49" y="2138"/>
                      <a:pt x="84" y="2250"/>
                      <a:pt x="140" y="2341"/>
                    </a:cubicBezTo>
                    <a:cubicBezTo>
                      <a:pt x="168" y="2403"/>
                      <a:pt x="203" y="2452"/>
                      <a:pt x="252" y="2494"/>
                    </a:cubicBezTo>
                    <a:cubicBezTo>
                      <a:pt x="308" y="2543"/>
                      <a:pt x="357" y="2585"/>
                      <a:pt x="412" y="2613"/>
                    </a:cubicBezTo>
                    <a:cubicBezTo>
                      <a:pt x="559" y="2683"/>
                      <a:pt x="706" y="2725"/>
                      <a:pt x="866" y="2739"/>
                    </a:cubicBezTo>
                    <a:cubicBezTo>
                      <a:pt x="908" y="2749"/>
                      <a:pt x="952" y="2754"/>
                      <a:pt x="995" y="2754"/>
                    </a:cubicBezTo>
                    <a:cubicBezTo>
                      <a:pt x="1038" y="2754"/>
                      <a:pt x="1080" y="2749"/>
                      <a:pt x="1118" y="2739"/>
                    </a:cubicBezTo>
                    <a:cubicBezTo>
                      <a:pt x="1195" y="2732"/>
                      <a:pt x="1272" y="2704"/>
                      <a:pt x="1341" y="2662"/>
                    </a:cubicBezTo>
                    <a:cubicBezTo>
                      <a:pt x="1460" y="2592"/>
                      <a:pt x="1565" y="2494"/>
                      <a:pt x="1656" y="2375"/>
                    </a:cubicBezTo>
                    <a:cubicBezTo>
                      <a:pt x="1761" y="2243"/>
                      <a:pt x="1844" y="2096"/>
                      <a:pt x="1921" y="1914"/>
                    </a:cubicBezTo>
                    <a:cubicBezTo>
                      <a:pt x="1935" y="1859"/>
                      <a:pt x="1949" y="1817"/>
                      <a:pt x="1949" y="1782"/>
                    </a:cubicBezTo>
                    <a:cubicBezTo>
                      <a:pt x="1949" y="1747"/>
                      <a:pt x="1928" y="1705"/>
                      <a:pt x="1893" y="1656"/>
                    </a:cubicBezTo>
                    <a:cubicBezTo>
                      <a:pt x="1879" y="1628"/>
                      <a:pt x="1851" y="1607"/>
                      <a:pt x="1830" y="1579"/>
                    </a:cubicBezTo>
                    <a:cubicBezTo>
                      <a:pt x="1809" y="1551"/>
                      <a:pt x="1789" y="1523"/>
                      <a:pt x="1761" y="1502"/>
                    </a:cubicBezTo>
                    <a:cubicBezTo>
                      <a:pt x="1719" y="1453"/>
                      <a:pt x="1684" y="1432"/>
                      <a:pt x="1642" y="1418"/>
                    </a:cubicBezTo>
                    <a:cubicBezTo>
                      <a:pt x="1621" y="1415"/>
                      <a:pt x="1596" y="1413"/>
                      <a:pt x="1568" y="1413"/>
                    </a:cubicBezTo>
                    <a:cubicBezTo>
                      <a:pt x="1541" y="1413"/>
                      <a:pt x="1509" y="1415"/>
                      <a:pt x="1474" y="1418"/>
                    </a:cubicBezTo>
                    <a:cubicBezTo>
                      <a:pt x="1411" y="1432"/>
                      <a:pt x="1341" y="1439"/>
                      <a:pt x="1265" y="1446"/>
                    </a:cubicBezTo>
                    <a:cubicBezTo>
                      <a:pt x="1188" y="1453"/>
                      <a:pt x="1111" y="1467"/>
                      <a:pt x="1027" y="1481"/>
                    </a:cubicBezTo>
                    <a:cubicBezTo>
                      <a:pt x="985" y="1488"/>
                      <a:pt x="950" y="1488"/>
                      <a:pt x="915" y="1502"/>
                    </a:cubicBezTo>
                    <a:cubicBezTo>
                      <a:pt x="887" y="1502"/>
                      <a:pt x="866" y="1509"/>
                      <a:pt x="839" y="1516"/>
                    </a:cubicBezTo>
                    <a:cubicBezTo>
                      <a:pt x="818" y="1530"/>
                      <a:pt x="804" y="1537"/>
                      <a:pt x="797" y="1551"/>
                    </a:cubicBezTo>
                    <a:cubicBezTo>
                      <a:pt x="783" y="1572"/>
                      <a:pt x="783" y="1586"/>
                      <a:pt x="797" y="1614"/>
                    </a:cubicBezTo>
                    <a:cubicBezTo>
                      <a:pt x="825" y="1726"/>
                      <a:pt x="887" y="1817"/>
                      <a:pt x="950" y="1859"/>
                    </a:cubicBezTo>
                    <a:cubicBezTo>
                      <a:pt x="1007" y="1896"/>
                      <a:pt x="1091" y="1922"/>
                      <a:pt x="1194" y="1922"/>
                    </a:cubicBezTo>
                    <a:cubicBezTo>
                      <a:pt x="1205" y="1922"/>
                      <a:pt x="1217" y="1922"/>
                      <a:pt x="1230" y="1921"/>
                    </a:cubicBezTo>
                    <a:lnTo>
                      <a:pt x="1230" y="1921"/>
                    </a:lnTo>
                    <a:lnTo>
                      <a:pt x="1125" y="2103"/>
                    </a:lnTo>
                    <a:cubicBezTo>
                      <a:pt x="1090" y="2166"/>
                      <a:pt x="1048" y="2208"/>
                      <a:pt x="1013" y="2250"/>
                    </a:cubicBezTo>
                    <a:cubicBezTo>
                      <a:pt x="978" y="2292"/>
                      <a:pt x="943" y="2320"/>
                      <a:pt x="901" y="2341"/>
                    </a:cubicBezTo>
                    <a:cubicBezTo>
                      <a:pt x="881" y="2349"/>
                      <a:pt x="856" y="2352"/>
                      <a:pt x="831" y="2352"/>
                    </a:cubicBezTo>
                    <a:cubicBezTo>
                      <a:pt x="814" y="2352"/>
                      <a:pt x="797" y="2350"/>
                      <a:pt x="783" y="2348"/>
                    </a:cubicBezTo>
                    <a:cubicBezTo>
                      <a:pt x="748" y="2327"/>
                      <a:pt x="713" y="2292"/>
                      <a:pt x="692" y="2236"/>
                    </a:cubicBezTo>
                    <a:cubicBezTo>
                      <a:pt x="664" y="2173"/>
                      <a:pt x="643" y="2096"/>
                      <a:pt x="643" y="2005"/>
                    </a:cubicBezTo>
                    <a:cubicBezTo>
                      <a:pt x="643" y="1921"/>
                      <a:pt x="643" y="1824"/>
                      <a:pt x="664" y="1719"/>
                    </a:cubicBezTo>
                    <a:cubicBezTo>
                      <a:pt x="678" y="1621"/>
                      <a:pt x="706" y="1516"/>
                      <a:pt x="741" y="1418"/>
                    </a:cubicBezTo>
                    <a:cubicBezTo>
                      <a:pt x="776" y="1300"/>
                      <a:pt x="832" y="1188"/>
                      <a:pt x="880" y="1069"/>
                    </a:cubicBezTo>
                    <a:cubicBezTo>
                      <a:pt x="936" y="957"/>
                      <a:pt x="985" y="860"/>
                      <a:pt x="1048" y="776"/>
                    </a:cubicBezTo>
                    <a:cubicBezTo>
                      <a:pt x="1097" y="699"/>
                      <a:pt x="1160" y="629"/>
                      <a:pt x="1216" y="580"/>
                    </a:cubicBezTo>
                    <a:cubicBezTo>
                      <a:pt x="1263" y="545"/>
                      <a:pt x="1304" y="530"/>
                      <a:pt x="1341" y="530"/>
                    </a:cubicBezTo>
                    <a:cubicBezTo>
                      <a:pt x="1349" y="530"/>
                      <a:pt x="1356" y="530"/>
                      <a:pt x="1362" y="531"/>
                    </a:cubicBezTo>
                    <a:cubicBezTo>
                      <a:pt x="1390" y="538"/>
                      <a:pt x="1397" y="559"/>
                      <a:pt x="1404" y="580"/>
                    </a:cubicBezTo>
                    <a:cubicBezTo>
                      <a:pt x="1411" y="608"/>
                      <a:pt x="1425" y="643"/>
                      <a:pt x="1432" y="678"/>
                    </a:cubicBezTo>
                    <a:cubicBezTo>
                      <a:pt x="1439" y="699"/>
                      <a:pt x="1439" y="720"/>
                      <a:pt x="1439" y="741"/>
                    </a:cubicBezTo>
                    <a:lnTo>
                      <a:pt x="1439" y="804"/>
                    </a:lnTo>
                    <a:lnTo>
                      <a:pt x="1439" y="860"/>
                    </a:lnTo>
                    <a:cubicBezTo>
                      <a:pt x="1439" y="881"/>
                      <a:pt x="1446" y="909"/>
                      <a:pt x="1446" y="923"/>
                    </a:cubicBezTo>
                    <a:cubicBezTo>
                      <a:pt x="1460" y="1027"/>
                      <a:pt x="1495" y="1118"/>
                      <a:pt x="1565" y="1181"/>
                    </a:cubicBezTo>
                    <a:cubicBezTo>
                      <a:pt x="1635" y="1237"/>
                      <a:pt x="1740" y="1286"/>
                      <a:pt x="1879" y="1300"/>
                    </a:cubicBezTo>
                    <a:cubicBezTo>
                      <a:pt x="1928" y="1300"/>
                      <a:pt x="1963" y="1300"/>
                      <a:pt x="1984" y="1286"/>
                    </a:cubicBezTo>
                    <a:cubicBezTo>
                      <a:pt x="2005" y="1265"/>
                      <a:pt x="2019" y="1237"/>
                      <a:pt x="2026" y="1209"/>
                    </a:cubicBezTo>
                    <a:cubicBezTo>
                      <a:pt x="2033" y="1174"/>
                      <a:pt x="2040" y="1139"/>
                      <a:pt x="2054" y="1090"/>
                    </a:cubicBezTo>
                    <a:cubicBezTo>
                      <a:pt x="2061" y="1048"/>
                      <a:pt x="2061" y="992"/>
                      <a:pt x="2068" y="943"/>
                    </a:cubicBezTo>
                    <a:cubicBezTo>
                      <a:pt x="2075" y="888"/>
                      <a:pt x="2075" y="839"/>
                      <a:pt x="2075" y="783"/>
                    </a:cubicBezTo>
                    <a:lnTo>
                      <a:pt x="2075" y="643"/>
                    </a:lnTo>
                    <a:cubicBezTo>
                      <a:pt x="2061" y="566"/>
                      <a:pt x="2040" y="489"/>
                      <a:pt x="2019" y="427"/>
                    </a:cubicBezTo>
                    <a:cubicBezTo>
                      <a:pt x="1984" y="357"/>
                      <a:pt x="1935" y="294"/>
                      <a:pt x="1865" y="245"/>
                    </a:cubicBezTo>
                    <a:cubicBezTo>
                      <a:pt x="1830" y="210"/>
                      <a:pt x="1789" y="182"/>
                      <a:pt x="1747" y="154"/>
                    </a:cubicBezTo>
                    <a:cubicBezTo>
                      <a:pt x="1691" y="133"/>
                      <a:pt x="1649" y="105"/>
                      <a:pt x="1600" y="84"/>
                    </a:cubicBezTo>
                    <a:lnTo>
                      <a:pt x="1439" y="35"/>
                    </a:lnTo>
                    <a:lnTo>
                      <a:pt x="1286" y="7"/>
                    </a:lnTo>
                    <a:cubicBezTo>
                      <a:pt x="1237" y="0"/>
                      <a:pt x="1202" y="0"/>
                      <a:pt x="1160" y="0"/>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5"/>
              <p:cNvSpPr/>
              <p:nvPr/>
            </p:nvSpPr>
            <p:spPr>
              <a:xfrm>
                <a:off x="1358047" y="614347"/>
                <a:ext cx="155637" cy="204302"/>
              </a:xfrm>
              <a:custGeom>
                <a:rect b="b" l="l" r="r" t="t"/>
                <a:pathLst>
                  <a:path extrusionOk="0" h="2670" w="2034">
                    <a:moveTo>
                      <a:pt x="1233" y="531"/>
                    </a:moveTo>
                    <a:cubicBezTo>
                      <a:pt x="1247" y="531"/>
                      <a:pt x="1259" y="535"/>
                      <a:pt x="1272" y="543"/>
                    </a:cubicBezTo>
                    <a:cubicBezTo>
                      <a:pt x="1307" y="550"/>
                      <a:pt x="1342" y="592"/>
                      <a:pt x="1363" y="662"/>
                    </a:cubicBezTo>
                    <a:cubicBezTo>
                      <a:pt x="1377" y="732"/>
                      <a:pt x="1391" y="823"/>
                      <a:pt x="1391" y="927"/>
                    </a:cubicBezTo>
                    <a:cubicBezTo>
                      <a:pt x="1391" y="1032"/>
                      <a:pt x="1377" y="1137"/>
                      <a:pt x="1363" y="1249"/>
                    </a:cubicBezTo>
                    <a:cubicBezTo>
                      <a:pt x="1342" y="1361"/>
                      <a:pt x="1328" y="1465"/>
                      <a:pt x="1300" y="1563"/>
                    </a:cubicBezTo>
                    <a:cubicBezTo>
                      <a:pt x="1272" y="1689"/>
                      <a:pt x="1237" y="1794"/>
                      <a:pt x="1195" y="1884"/>
                    </a:cubicBezTo>
                    <a:cubicBezTo>
                      <a:pt x="1153" y="1982"/>
                      <a:pt x="1112" y="2059"/>
                      <a:pt x="1063" y="2129"/>
                    </a:cubicBezTo>
                    <a:cubicBezTo>
                      <a:pt x="1021" y="2199"/>
                      <a:pt x="972" y="2248"/>
                      <a:pt x="923" y="2283"/>
                    </a:cubicBezTo>
                    <a:cubicBezTo>
                      <a:pt x="897" y="2304"/>
                      <a:pt x="871" y="2315"/>
                      <a:pt x="844" y="2315"/>
                    </a:cubicBezTo>
                    <a:cubicBezTo>
                      <a:pt x="829" y="2315"/>
                      <a:pt x="813" y="2311"/>
                      <a:pt x="797" y="2304"/>
                    </a:cubicBezTo>
                    <a:cubicBezTo>
                      <a:pt x="748" y="2297"/>
                      <a:pt x="713" y="2255"/>
                      <a:pt x="692" y="2192"/>
                    </a:cubicBezTo>
                    <a:cubicBezTo>
                      <a:pt x="664" y="2136"/>
                      <a:pt x="644" y="2052"/>
                      <a:pt x="644" y="1968"/>
                    </a:cubicBezTo>
                    <a:cubicBezTo>
                      <a:pt x="637" y="1877"/>
                      <a:pt x="644" y="1787"/>
                      <a:pt x="657" y="1682"/>
                    </a:cubicBezTo>
                    <a:cubicBezTo>
                      <a:pt x="664" y="1570"/>
                      <a:pt x="692" y="1479"/>
                      <a:pt x="713" y="1382"/>
                    </a:cubicBezTo>
                    <a:cubicBezTo>
                      <a:pt x="748" y="1277"/>
                      <a:pt x="783" y="1179"/>
                      <a:pt x="832" y="1074"/>
                    </a:cubicBezTo>
                    <a:cubicBezTo>
                      <a:pt x="874" y="969"/>
                      <a:pt x="923" y="872"/>
                      <a:pt x="979" y="788"/>
                    </a:cubicBezTo>
                    <a:cubicBezTo>
                      <a:pt x="1028" y="697"/>
                      <a:pt x="1084" y="641"/>
                      <a:pt x="1132" y="585"/>
                    </a:cubicBezTo>
                    <a:cubicBezTo>
                      <a:pt x="1171" y="551"/>
                      <a:pt x="1203" y="531"/>
                      <a:pt x="1233" y="531"/>
                    </a:cubicBezTo>
                    <a:close/>
                    <a:moveTo>
                      <a:pt x="1072" y="0"/>
                    </a:moveTo>
                    <a:cubicBezTo>
                      <a:pt x="1015" y="0"/>
                      <a:pt x="957" y="9"/>
                      <a:pt x="902" y="26"/>
                    </a:cubicBezTo>
                    <a:cubicBezTo>
                      <a:pt x="804" y="54"/>
                      <a:pt x="713" y="96"/>
                      <a:pt x="644" y="152"/>
                    </a:cubicBezTo>
                    <a:cubicBezTo>
                      <a:pt x="539" y="236"/>
                      <a:pt x="448" y="341"/>
                      <a:pt x="364" y="459"/>
                    </a:cubicBezTo>
                    <a:cubicBezTo>
                      <a:pt x="287" y="578"/>
                      <a:pt x="217" y="690"/>
                      <a:pt x="169" y="823"/>
                    </a:cubicBezTo>
                    <a:cubicBezTo>
                      <a:pt x="113" y="955"/>
                      <a:pt x="71" y="1088"/>
                      <a:pt x="43" y="1214"/>
                    </a:cubicBezTo>
                    <a:cubicBezTo>
                      <a:pt x="15" y="1347"/>
                      <a:pt x="1" y="1479"/>
                      <a:pt x="1" y="1612"/>
                    </a:cubicBezTo>
                    <a:cubicBezTo>
                      <a:pt x="1" y="1731"/>
                      <a:pt x="8" y="1863"/>
                      <a:pt x="36" y="1975"/>
                    </a:cubicBezTo>
                    <a:cubicBezTo>
                      <a:pt x="64" y="2087"/>
                      <a:pt x="99" y="2192"/>
                      <a:pt x="148" y="2290"/>
                    </a:cubicBezTo>
                    <a:cubicBezTo>
                      <a:pt x="175" y="2345"/>
                      <a:pt x="217" y="2394"/>
                      <a:pt x="273" y="2436"/>
                    </a:cubicBezTo>
                    <a:cubicBezTo>
                      <a:pt x="322" y="2492"/>
                      <a:pt x="378" y="2527"/>
                      <a:pt x="427" y="2555"/>
                    </a:cubicBezTo>
                    <a:cubicBezTo>
                      <a:pt x="490" y="2590"/>
                      <a:pt x="567" y="2611"/>
                      <a:pt x="644" y="2632"/>
                    </a:cubicBezTo>
                    <a:cubicBezTo>
                      <a:pt x="727" y="2646"/>
                      <a:pt x="804" y="2660"/>
                      <a:pt x="881" y="2667"/>
                    </a:cubicBezTo>
                    <a:cubicBezTo>
                      <a:pt x="909" y="2669"/>
                      <a:pt x="936" y="2669"/>
                      <a:pt x="963" y="2669"/>
                    </a:cubicBezTo>
                    <a:cubicBezTo>
                      <a:pt x="1044" y="2669"/>
                      <a:pt x="1120" y="2662"/>
                      <a:pt x="1188" y="2646"/>
                    </a:cubicBezTo>
                    <a:cubicBezTo>
                      <a:pt x="1272" y="2632"/>
                      <a:pt x="1363" y="2590"/>
                      <a:pt x="1440" y="2527"/>
                    </a:cubicBezTo>
                    <a:cubicBezTo>
                      <a:pt x="1566" y="2422"/>
                      <a:pt x="1670" y="2290"/>
                      <a:pt x="1747" y="2143"/>
                    </a:cubicBezTo>
                    <a:cubicBezTo>
                      <a:pt x="1824" y="1982"/>
                      <a:pt x="1894" y="1829"/>
                      <a:pt x="1936" y="1654"/>
                    </a:cubicBezTo>
                    <a:cubicBezTo>
                      <a:pt x="1985" y="1486"/>
                      <a:pt x="2020" y="1312"/>
                      <a:pt x="2027" y="1137"/>
                    </a:cubicBezTo>
                    <a:cubicBezTo>
                      <a:pt x="2034" y="962"/>
                      <a:pt x="2034" y="809"/>
                      <a:pt x="2006" y="655"/>
                    </a:cubicBezTo>
                    <a:cubicBezTo>
                      <a:pt x="1992" y="571"/>
                      <a:pt x="1964" y="494"/>
                      <a:pt x="1929" y="425"/>
                    </a:cubicBezTo>
                    <a:cubicBezTo>
                      <a:pt x="1894" y="348"/>
                      <a:pt x="1845" y="292"/>
                      <a:pt x="1775" y="236"/>
                    </a:cubicBezTo>
                    <a:cubicBezTo>
                      <a:pt x="1705" y="187"/>
                      <a:pt x="1614" y="145"/>
                      <a:pt x="1510" y="96"/>
                    </a:cubicBezTo>
                    <a:cubicBezTo>
                      <a:pt x="1405" y="54"/>
                      <a:pt x="1293" y="26"/>
                      <a:pt x="1181" y="12"/>
                    </a:cubicBezTo>
                    <a:cubicBezTo>
                      <a:pt x="1146" y="4"/>
                      <a:pt x="1109" y="0"/>
                      <a:pt x="1072" y="0"/>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5"/>
              <p:cNvSpPr/>
              <p:nvPr/>
            </p:nvSpPr>
            <p:spPr>
              <a:xfrm>
                <a:off x="1516819" y="614347"/>
                <a:ext cx="156172" cy="204302"/>
              </a:xfrm>
              <a:custGeom>
                <a:rect b="b" l="l" r="r" t="t"/>
                <a:pathLst>
                  <a:path extrusionOk="0" h="2670" w="2041">
                    <a:moveTo>
                      <a:pt x="1239" y="531"/>
                    </a:moveTo>
                    <a:cubicBezTo>
                      <a:pt x="1252" y="531"/>
                      <a:pt x="1266" y="535"/>
                      <a:pt x="1279" y="543"/>
                    </a:cubicBezTo>
                    <a:cubicBezTo>
                      <a:pt x="1314" y="550"/>
                      <a:pt x="1349" y="592"/>
                      <a:pt x="1363" y="662"/>
                    </a:cubicBezTo>
                    <a:cubicBezTo>
                      <a:pt x="1384" y="732"/>
                      <a:pt x="1391" y="823"/>
                      <a:pt x="1391" y="927"/>
                    </a:cubicBezTo>
                    <a:cubicBezTo>
                      <a:pt x="1391" y="1032"/>
                      <a:pt x="1384" y="1137"/>
                      <a:pt x="1363" y="1249"/>
                    </a:cubicBezTo>
                    <a:cubicBezTo>
                      <a:pt x="1349" y="1361"/>
                      <a:pt x="1328" y="1465"/>
                      <a:pt x="1307" y="1563"/>
                    </a:cubicBezTo>
                    <a:cubicBezTo>
                      <a:pt x="1279" y="1689"/>
                      <a:pt x="1244" y="1794"/>
                      <a:pt x="1202" y="1884"/>
                    </a:cubicBezTo>
                    <a:cubicBezTo>
                      <a:pt x="1153" y="1982"/>
                      <a:pt x="1111" y="2059"/>
                      <a:pt x="1069" y="2129"/>
                    </a:cubicBezTo>
                    <a:cubicBezTo>
                      <a:pt x="1027" y="2199"/>
                      <a:pt x="971" y="2248"/>
                      <a:pt x="930" y="2283"/>
                    </a:cubicBezTo>
                    <a:cubicBezTo>
                      <a:pt x="903" y="2304"/>
                      <a:pt x="874" y="2315"/>
                      <a:pt x="846" y="2315"/>
                    </a:cubicBezTo>
                    <a:cubicBezTo>
                      <a:pt x="829" y="2315"/>
                      <a:pt x="813" y="2311"/>
                      <a:pt x="797" y="2304"/>
                    </a:cubicBezTo>
                    <a:cubicBezTo>
                      <a:pt x="755" y="2297"/>
                      <a:pt x="720" y="2255"/>
                      <a:pt x="692" y="2192"/>
                    </a:cubicBezTo>
                    <a:cubicBezTo>
                      <a:pt x="664" y="2136"/>
                      <a:pt x="650" y="2052"/>
                      <a:pt x="650" y="1968"/>
                    </a:cubicBezTo>
                    <a:cubicBezTo>
                      <a:pt x="643" y="1877"/>
                      <a:pt x="650" y="1787"/>
                      <a:pt x="657" y="1682"/>
                    </a:cubicBezTo>
                    <a:cubicBezTo>
                      <a:pt x="664" y="1570"/>
                      <a:pt x="692" y="1479"/>
                      <a:pt x="720" y="1382"/>
                    </a:cubicBezTo>
                    <a:cubicBezTo>
                      <a:pt x="755" y="1277"/>
                      <a:pt x="790" y="1179"/>
                      <a:pt x="832" y="1074"/>
                    </a:cubicBezTo>
                    <a:cubicBezTo>
                      <a:pt x="874" y="969"/>
                      <a:pt x="930" y="872"/>
                      <a:pt x="978" y="788"/>
                    </a:cubicBezTo>
                    <a:cubicBezTo>
                      <a:pt x="1034" y="697"/>
                      <a:pt x="1083" y="641"/>
                      <a:pt x="1139" y="585"/>
                    </a:cubicBezTo>
                    <a:cubicBezTo>
                      <a:pt x="1173" y="551"/>
                      <a:pt x="1207" y="531"/>
                      <a:pt x="1239" y="531"/>
                    </a:cubicBezTo>
                    <a:close/>
                    <a:moveTo>
                      <a:pt x="1076" y="0"/>
                    </a:moveTo>
                    <a:cubicBezTo>
                      <a:pt x="1020" y="0"/>
                      <a:pt x="961" y="9"/>
                      <a:pt x="902" y="26"/>
                    </a:cubicBezTo>
                    <a:cubicBezTo>
                      <a:pt x="804" y="54"/>
                      <a:pt x="720" y="96"/>
                      <a:pt x="650" y="152"/>
                    </a:cubicBezTo>
                    <a:cubicBezTo>
                      <a:pt x="545" y="236"/>
                      <a:pt x="448" y="341"/>
                      <a:pt x="371" y="459"/>
                    </a:cubicBezTo>
                    <a:cubicBezTo>
                      <a:pt x="294" y="578"/>
                      <a:pt x="217" y="690"/>
                      <a:pt x="168" y="823"/>
                    </a:cubicBezTo>
                    <a:cubicBezTo>
                      <a:pt x="112" y="955"/>
                      <a:pt x="70" y="1088"/>
                      <a:pt x="42" y="1214"/>
                    </a:cubicBezTo>
                    <a:cubicBezTo>
                      <a:pt x="21" y="1347"/>
                      <a:pt x="0" y="1479"/>
                      <a:pt x="0" y="1612"/>
                    </a:cubicBezTo>
                    <a:cubicBezTo>
                      <a:pt x="0" y="1731"/>
                      <a:pt x="14" y="1863"/>
                      <a:pt x="35" y="1975"/>
                    </a:cubicBezTo>
                    <a:cubicBezTo>
                      <a:pt x="63" y="2087"/>
                      <a:pt x="98" y="2192"/>
                      <a:pt x="147" y="2290"/>
                    </a:cubicBezTo>
                    <a:cubicBezTo>
                      <a:pt x="175" y="2345"/>
                      <a:pt x="224" y="2394"/>
                      <a:pt x="273" y="2436"/>
                    </a:cubicBezTo>
                    <a:cubicBezTo>
                      <a:pt x="322" y="2492"/>
                      <a:pt x="378" y="2527"/>
                      <a:pt x="434" y="2555"/>
                    </a:cubicBezTo>
                    <a:cubicBezTo>
                      <a:pt x="489" y="2590"/>
                      <a:pt x="566" y="2611"/>
                      <a:pt x="650" y="2632"/>
                    </a:cubicBezTo>
                    <a:cubicBezTo>
                      <a:pt x="727" y="2646"/>
                      <a:pt x="804" y="2660"/>
                      <a:pt x="888" y="2667"/>
                    </a:cubicBezTo>
                    <a:cubicBezTo>
                      <a:pt x="916" y="2669"/>
                      <a:pt x="943" y="2669"/>
                      <a:pt x="970" y="2669"/>
                    </a:cubicBezTo>
                    <a:cubicBezTo>
                      <a:pt x="1050" y="2669"/>
                      <a:pt x="1125" y="2662"/>
                      <a:pt x="1188" y="2646"/>
                    </a:cubicBezTo>
                    <a:cubicBezTo>
                      <a:pt x="1279" y="2632"/>
                      <a:pt x="1363" y="2590"/>
                      <a:pt x="1446" y="2527"/>
                    </a:cubicBezTo>
                    <a:cubicBezTo>
                      <a:pt x="1565" y="2422"/>
                      <a:pt x="1670" y="2290"/>
                      <a:pt x="1747" y="2143"/>
                    </a:cubicBezTo>
                    <a:cubicBezTo>
                      <a:pt x="1831" y="1982"/>
                      <a:pt x="1900" y="1829"/>
                      <a:pt x="1942" y="1654"/>
                    </a:cubicBezTo>
                    <a:cubicBezTo>
                      <a:pt x="1984" y="1486"/>
                      <a:pt x="2019" y="1312"/>
                      <a:pt x="2026" y="1137"/>
                    </a:cubicBezTo>
                    <a:cubicBezTo>
                      <a:pt x="2040" y="962"/>
                      <a:pt x="2040" y="809"/>
                      <a:pt x="2012" y="655"/>
                    </a:cubicBezTo>
                    <a:cubicBezTo>
                      <a:pt x="1991" y="571"/>
                      <a:pt x="1970" y="494"/>
                      <a:pt x="1935" y="425"/>
                    </a:cubicBezTo>
                    <a:cubicBezTo>
                      <a:pt x="1900" y="348"/>
                      <a:pt x="1845" y="292"/>
                      <a:pt x="1775" y="236"/>
                    </a:cubicBezTo>
                    <a:cubicBezTo>
                      <a:pt x="1705" y="187"/>
                      <a:pt x="1621" y="145"/>
                      <a:pt x="1516" y="96"/>
                    </a:cubicBezTo>
                    <a:cubicBezTo>
                      <a:pt x="1411" y="54"/>
                      <a:pt x="1293" y="26"/>
                      <a:pt x="1181" y="12"/>
                    </a:cubicBezTo>
                    <a:cubicBezTo>
                      <a:pt x="1148" y="4"/>
                      <a:pt x="1113" y="0"/>
                      <a:pt x="1076" y="0"/>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5"/>
              <p:cNvSpPr/>
              <p:nvPr/>
            </p:nvSpPr>
            <p:spPr>
              <a:xfrm>
                <a:off x="1673984" y="613429"/>
                <a:ext cx="167879" cy="207745"/>
              </a:xfrm>
              <a:custGeom>
                <a:rect b="b" l="l" r="r" t="t"/>
                <a:pathLst>
                  <a:path extrusionOk="0" h="2715" w="2194">
                    <a:moveTo>
                      <a:pt x="1165" y="612"/>
                    </a:moveTo>
                    <a:cubicBezTo>
                      <a:pt x="1209" y="612"/>
                      <a:pt x="1249" y="618"/>
                      <a:pt x="1285" y="632"/>
                    </a:cubicBezTo>
                    <a:cubicBezTo>
                      <a:pt x="1376" y="667"/>
                      <a:pt x="1439" y="723"/>
                      <a:pt x="1474" y="793"/>
                    </a:cubicBezTo>
                    <a:cubicBezTo>
                      <a:pt x="1509" y="863"/>
                      <a:pt x="1530" y="953"/>
                      <a:pt x="1516" y="1079"/>
                    </a:cubicBezTo>
                    <a:cubicBezTo>
                      <a:pt x="1516" y="1170"/>
                      <a:pt x="1495" y="1261"/>
                      <a:pt x="1460" y="1366"/>
                    </a:cubicBezTo>
                    <a:cubicBezTo>
                      <a:pt x="1425" y="1470"/>
                      <a:pt x="1362" y="1575"/>
                      <a:pt x="1292" y="1680"/>
                    </a:cubicBezTo>
                    <a:cubicBezTo>
                      <a:pt x="1223" y="1785"/>
                      <a:pt x="1125" y="1882"/>
                      <a:pt x="1013" y="1980"/>
                    </a:cubicBezTo>
                    <a:cubicBezTo>
                      <a:pt x="901" y="2064"/>
                      <a:pt x="762" y="2155"/>
                      <a:pt x="601" y="2218"/>
                    </a:cubicBezTo>
                    <a:cubicBezTo>
                      <a:pt x="657" y="1945"/>
                      <a:pt x="706" y="1694"/>
                      <a:pt x="762" y="1428"/>
                    </a:cubicBezTo>
                    <a:cubicBezTo>
                      <a:pt x="817" y="1170"/>
                      <a:pt x="880" y="905"/>
                      <a:pt x="950" y="646"/>
                    </a:cubicBezTo>
                    <a:cubicBezTo>
                      <a:pt x="1029" y="625"/>
                      <a:pt x="1101" y="612"/>
                      <a:pt x="1165" y="612"/>
                    </a:cubicBezTo>
                    <a:close/>
                    <a:moveTo>
                      <a:pt x="1070" y="1"/>
                    </a:moveTo>
                    <a:cubicBezTo>
                      <a:pt x="979" y="1"/>
                      <a:pt x="887" y="9"/>
                      <a:pt x="803" y="24"/>
                    </a:cubicBezTo>
                    <a:cubicBezTo>
                      <a:pt x="692" y="38"/>
                      <a:pt x="580" y="73"/>
                      <a:pt x="475" y="108"/>
                    </a:cubicBezTo>
                    <a:cubicBezTo>
                      <a:pt x="363" y="157"/>
                      <a:pt x="273" y="185"/>
                      <a:pt x="175" y="234"/>
                    </a:cubicBezTo>
                    <a:lnTo>
                      <a:pt x="0" y="2162"/>
                    </a:lnTo>
                    <a:lnTo>
                      <a:pt x="0" y="2281"/>
                    </a:lnTo>
                    <a:cubicBezTo>
                      <a:pt x="7" y="2309"/>
                      <a:pt x="7" y="2337"/>
                      <a:pt x="28" y="2364"/>
                    </a:cubicBezTo>
                    <a:cubicBezTo>
                      <a:pt x="35" y="2385"/>
                      <a:pt x="49" y="2406"/>
                      <a:pt x="70" y="2420"/>
                    </a:cubicBezTo>
                    <a:cubicBezTo>
                      <a:pt x="84" y="2441"/>
                      <a:pt x="112" y="2455"/>
                      <a:pt x="133" y="2476"/>
                    </a:cubicBezTo>
                    <a:cubicBezTo>
                      <a:pt x="189" y="2518"/>
                      <a:pt x="238" y="2546"/>
                      <a:pt x="280" y="2581"/>
                    </a:cubicBezTo>
                    <a:cubicBezTo>
                      <a:pt x="321" y="2616"/>
                      <a:pt x="363" y="2644"/>
                      <a:pt x="426" y="2665"/>
                    </a:cubicBezTo>
                    <a:cubicBezTo>
                      <a:pt x="493" y="2698"/>
                      <a:pt x="557" y="2714"/>
                      <a:pt x="620" y="2714"/>
                    </a:cubicBezTo>
                    <a:cubicBezTo>
                      <a:pt x="663" y="2714"/>
                      <a:pt x="705" y="2707"/>
                      <a:pt x="748" y="2693"/>
                    </a:cubicBezTo>
                    <a:cubicBezTo>
                      <a:pt x="950" y="2644"/>
                      <a:pt x="1132" y="2560"/>
                      <a:pt x="1292" y="2469"/>
                    </a:cubicBezTo>
                    <a:cubicBezTo>
                      <a:pt x="1460" y="2371"/>
                      <a:pt x="1600" y="2267"/>
                      <a:pt x="1712" y="2141"/>
                    </a:cubicBezTo>
                    <a:cubicBezTo>
                      <a:pt x="1830" y="2022"/>
                      <a:pt x="1928" y="1896"/>
                      <a:pt x="1998" y="1757"/>
                    </a:cubicBezTo>
                    <a:cubicBezTo>
                      <a:pt x="2075" y="1617"/>
                      <a:pt x="2131" y="1491"/>
                      <a:pt x="2159" y="1352"/>
                    </a:cubicBezTo>
                    <a:cubicBezTo>
                      <a:pt x="2193" y="1212"/>
                      <a:pt x="2193" y="1079"/>
                      <a:pt x="2186" y="946"/>
                    </a:cubicBezTo>
                    <a:cubicBezTo>
                      <a:pt x="2173" y="814"/>
                      <a:pt x="2131" y="702"/>
                      <a:pt x="2082" y="590"/>
                    </a:cubicBezTo>
                    <a:cubicBezTo>
                      <a:pt x="2019" y="451"/>
                      <a:pt x="1928" y="346"/>
                      <a:pt x="1837" y="255"/>
                    </a:cubicBezTo>
                    <a:cubicBezTo>
                      <a:pt x="1739" y="178"/>
                      <a:pt x="1635" y="122"/>
                      <a:pt x="1523" y="73"/>
                    </a:cubicBezTo>
                    <a:cubicBezTo>
                      <a:pt x="1404" y="31"/>
                      <a:pt x="1285" y="10"/>
                      <a:pt x="1160" y="3"/>
                    </a:cubicBezTo>
                    <a:cubicBezTo>
                      <a:pt x="1130" y="2"/>
                      <a:pt x="1100" y="1"/>
                      <a:pt x="1070" y="1"/>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5"/>
              <p:cNvSpPr/>
              <p:nvPr/>
            </p:nvSpPr>
            <p:spPr>
              <a:xfrm>
                <a:off x="1181141" y="595983"/>
                <a:ext cx="158850" cy="210806"/>
              </a:xfrm>
              <a:custGeom>
                <a:rect b="b" l="l" r="r" t="t"/>
                <a:pathLst>
                  <a:path extrusionOk="0" h="2755" w="2076">
                    <a:moveTo>
                      <a:pt x="1160" y="1"/>
                    </a:moveTo>
                    <a:cubicBezTo>
                      <a:pt x="1118" y="1"/>
                      <a:pt x="1070" y="1"/>
                      <a:pt x="1028" y="8"/>
                    </a:cubicBezTo>
                    <a:cubicBezTo>
                      <a:pt x="986" y="15"/>
                      <a:pt x="944" y="22"/>
                      <a:pt x="895" y="43"/>
                    </a:cubicBezTo>
                    <a:cubicBezTo>
                      <a:pt x="853" y="57"/>
                      <a:pt x="811" y="85"/>
                      <a:pt x="776" y="113"/>
                    </a:cubicBezTo>
                    <a:cubicBezTo>
                      <a:pt x="664" y="190"/>
                      <a:pt x="560" y="294"/>
                      <a:pt x="469" y="406"/>
                    </a:cubicBezTo>
                    <a:cubicBezTo>
                      <a:pt x="371" y="525"/>
                      <a:pt x="301" y="644"/>
                      <a:pt x="231" y="783"/>
                    </a:cubicBezTo>
                    <a:cubicBezTo>
                      <a:pt x="161" y="923"/>
                      <a:pt x="113" y="1063"/>
                      <a:pt x="78" y="1202"/>
                    </a:cubicBezTo>
                    <a:cubicBezTo>
                      <a:pt x="43" y="1342"/>
                      <a:pt x="15" y="1482"/>
                      <a:pt x="8" y="1622"/>
                    </a:cubicBezTo>
                    <a:cubicBezTo>
                      <a:pt x="1" y="1761"/>
                      <a:pt x="8" y="1894"/>
                      <a:pt x="22" y="2013"/>
                    </a:cubicBezTo>
                    <a:cubicBezTo>
                      <a:pt x="50" y="2138"/>
                      <a:pt x="85" y="2250"/>
                      <a:pt x="140" y="2341"/>
                    </a:cubicBezTo>
                    <a:cubicBezTo>
                      <a:pt x="161" y="2397"/>
                      <a:pt x="196" y="2453"/>
                      <a:pt x="252" y="2495"/>
                    </a:cubicBezTo>
                    <a:cubicBezTo>
                      <a:pt x="301" y="2537"/>
                      <a:pt x="357" y="2585"/>
                      <a:pt x="406" y="2606"/>
                    </a:cubicBezTo>
                    <a:cubicBezTo>
                      <a:pt x="560" y="2676"/>
                      <a:pt x="706" y="2725"/>
                      <a:pt x="860" y="2739"/>
                    </a:cubicBezTo>
                    <a:cubicBezTo>
                      <a:pt x="905" y="2750"/>
                      <a:pt x="949" y="2755"/>
                      <a:pt x="992" y="2755"/>
                    </a:cubicBezTo>
                    <a:cubicBezTo>
                      <a:pt x="1035" y="2755"/>
                      <a:pt x="1076" y="2750"/>
                      <a:pt x="1118" y="2739"/>
                    </a:cubicBezTo>
                    <a:cubicBezTo>
                      <a:pt x="1195" y="2732"/>
                      <a:pt x="1272" y="2704"/>
                      <a:pt x="1342" y="2662"/>
                    </a:cubicBezTo>
                    <a:cubicBezTo>
                      <a:pt x="1454" y="2592"/>
                      <a:pt x="1558" y="2495"/>
                      <a:pt x="1656" y="2376"/>
                    </a:cubicBezTo>
                    <a:cubicBezTo>
                      <a:pt x="1761" y="2243"/>
                      <a:pt x="1838" y="2097"/>
                      <a:pt x="1922" y="1908"/>
                    </a:cubicBezTo>
                    <a:cubicBezTo>
                      <a:pt x="1936" y="1859"/>
                      <a:pt x="1943" y="1817"/>
                      <a:pt x="1943" y="1782"/>
                    </a:cubicBezTo>
                    <a:cubicBezTo>
                      <a:pt x="1943" y="1747"/>
                      <a:pt x="1929" y="1698"/>
                      <a:pt x="1894" y="1656"/>
                    </a:cubicBezTo>
                    <a:cubicBezTo>
                      <a:pt x="1873" y="1629"/>
                      <a:pt x="1852" y="1601"/>
                      <a:pt x="1831" y="1580"/>
                    </a:cubicBezTo>
                    <a:cubicBezTo>
                      <a:pt x="1803" y="1552"/>
                      <a:pt x="1789" y="1524"/>
                      <a:pt x="1761" y="1496"/>
                    </a:cubicBezTo>
                    <a:cubicBezTo>
                      <a:pt x="1719" y="1454"/>
                      <a:pt x="1684" y="1426"/>
                      <a:pt x="1642" y="1419"/>
                    </a:cubicBezTo>
                    <a:cubicBezTo>
                      <a:pt x="1618" y="1415"/>
                      <a:pt x="1593" y="1414"/>
                      <a:pt x="1566" y="1414"/>
                    </a:cubicBezTo>
                    <a:cubicBezTo>
                      <a:pt x="1539" y="1414"/>
                      <a:pt x="1510" y="1415"/>
                      <a:pt x="1475" y="1419"/>
                    </a:cubicBezTo>
                    <a:cubicBezTo>
                      <a:pt x="1412" y="1426"/>
                      <a:pt x="1342" y="1440"/>
                      <a:pt x="1265" y="1447"/>
                    </a:cubicBezTo>
                    <a:cubicBezTo>
                      <a:pt x="1188" y="1454"/>
                      <a:pt x="1104" y="1461"/>
                      <a:pt x="1028" y="1482"/>
                    </a:cubicBezTo>
                    <a:cubicBezTo>
                      <a:pt x="986" y="1489"/>
                      <a:pt x="951" y="1489"/>
                      <a:pt x="916" y="1496"/>
                    </a:cubicBezTo>
                    <a:cubicBezTo>
                      <a:pt x="888" y="1496"/>
                      <a:pt x="860" y="1510"/>
                      <a:pt x="839" y="1517"/>
                    </a:cubicBezTo>
                    <a:cubicBezTo>
                      <a:pt x="818" y="1524"/>
                      <a:pt x="804" y="1531"/>
                      <a:pt x="790" y="1552"/>
                    </a:cubicBezTo>
                    <a:cubicBezTo>
                      <a:pt x="783" y="1573"/>
                      <a:pt x="783" y="1587"/>
                      <a:pt x="790" y="1615"/>
                    </a:cubicBezTo>
                    <a:cubicBezTo>
                      <a:pt x="825" y="1726"/>
                      <a:pt x="888" y="1810"/>
                      <a:pt x="951" y="1859"/>
                    </a:cubicBezTo>
                    <a:cubicBezTo>
                      <a:pt x="1007" y="1897"/>
                      <a:pt x="1086" y="1923"/>
                      <a:pt x="1192" y="1923"/>
                    </a:cubicBezTo>
                    <a:cubicBezTo>
                      <a:pt x="1205" y="1923"/>
                      <a:pt x="1217" y="1923"/>
                      <a:pt x="1230" y="1922"/>
                    </a:cubicBezTo>
                    <a:lnTo>
                      <a:pt x="1230" y="1922"/>
                    </a:lnTo>
                    <a:lnTo>
                      <a:pt x="1125" y="2103"/>
                    </a:lnTo>
                    <a:cubicBezTo>
                      <a:pt x="1090" y="2159"/>
                      <a:pt x="1049" y="2208"/>
                      <a:pt x="1014" y="2250"/>
                    </a:cubicBezTo>
                    <a:cubicBezTo>
                      <a:pt x="979" y="2292"/>
                      <a:pt x="944" y="2320"/>
                      <a:pt x="895" y="2334"/>
                    </a:cubicBezTo>
                    <a:cubicBezTo>
                      <a:pt x="873" y="2347"/>
                      <a:pt x="848" y="2352"/>
                      <a:pt x="824" y="2352"/>
                    </a:cubicBezTo>
                    <a:cubicBezTo>
                      <a:pt x="810" y="2352"/>
                      <a:pt x="796" y="2351"/>
                      <a:pt x="783" y="2348"/>
                    </a:cubicBezTo>
                    <a:cubicBezTo>
                      <a:pt x="748" y="2327"/>
                      <a:pt x="713" y="2292"/>
                      <a:pt x="685" y="2229"/>
                    </a:cubicBezTo>
                    <a:cubicBezTo>
                      <a:pt x="664" y="2173"/>
                      <a:pt x="643" y="2097"/>
                      <a:pt x="643" y="2006"/>
                    </a:cubicBezTo>
                    <a:cubicBezTo>
                      <a:pt x="643" y="1922"/>
                      <a:pt x="643" y="1824"/>
                      <a:pt x="664" y="1719"/>
                    </a:cubicBezTo>
                    <a:cubicBezTo>
                      <a:pt x="678" y="1622"/>
                      <a:pt x="706" y="1517"/>
                      <a:pt x="741" y="1419"/>
                    </a:cubicBezTo>
                    <a:cubicBezTo>
                      <a:pt x="776" y="1300"/>
                      <a:pt x="825" y="1188"/>
                      <a:pt x="881" y="1070"/>
                    </a:cubicBezTo>
                    <a:cubicBezTo>
                      <a:pt x="930" y="958"/>
                      <a:pt x="986" y="860"/>
                      <a:pt x="1049" y="776"/>
                    </a:cubicBezTo>
                    <a:cubicBezTo>
                      <a:pt x="1097" y="692"/>
                      <a:pt x="1160" y="623"/>
                      <a:pt x="1209" y="581"/>
                    </a:cubicBezTo>
                    <a:cubicBezTo>
                      <a:pt x="1262" y="546"/>
                      <a:pt x="1300" y="530"/>
                      <a:pt x="1340" y="530"/>
                    </a:cubicBezTo>
                    <a:cubicBezTo>
                      <a:pt x="1347" y="530"/>
                      <a:pt x="1355" y="531"/>
                      <a:pt x="1363" y="532"/>
                    </a:cubicBezTo>
                    <a:cubicBezTo>
                      <a:pt x="1384" y="539"/>
                      <a:pt x="1398" y="553"/>
                      <a:pt x="1405" y="581"/>
                    </a:cubicBezTo>
                    <a:cubicBezTo>
                      <a:pt x="1412" y="609"/>
                      <a:pt x="1419" y="644"/>
                      <a:pt x="1433" y="679"/>
                    </a:cubicBezTo>
                    <a:cubicBezTo>
                      <a:pt x="1440" y="692"/>
                      <a:pt x="1440" y="720"/>
                      <a:pt x="1440" y="741"/>
                    </a:cubicBezTo>
                    <a:lnTo>
                      <a:pt x="1440" y="797"/>
                    </a:lnTo>
                    <a:lnTo>
                      <a:pt x="1440" y="860"/>
                    </a:lnTo>
                    <a:cubicBezTo>
                      <a:pt x="1440" y="881"/>
                      <a:pt x="1447" y="902"/>
                      <a:pt x="1447" y="923"/>
                    </a:cubicBezTo>
                    <a:cubicBezTo>
                      <a:pt x="1454" y="1028"/>
                      <a:pt x="1489" y="1112"/>
                      <a:pt x="1558" y="1174"/>
                    </a:cubicBezTo>
                    <a:cubicBezTo>
                      <a:pt x="1628" y="1237"/>
                      <a:pt x="1733" y="1279"/>
                      <a:pt x="1873" y="1300"/>
                    </a:cubicBezTo>
                    <a:cubicBezTo>
                      <a:pt x="1929" y="1300"/>
                      <a:pt x="1964" y="1300"/>
                      <a:pt x="1978" y="1279"/>
                    </a:cubicBezTo>
                    <a:cubicBezTo>
                      <a:pt x="2006" y="1265"/>
                      <a:pt x="2013" y="1237"/>
                      <a:pt x="2026" y="1209"/>
                    </a:cubicBezTo>
                    <a:cubicBezTo>
                      <a:pt x="2033" y="1174"/>
                      <a:pt x="2040" y="1140"/>
                      <a:pt x="2047" y="1091"/>
                    </a:cubicBezTo>
                    <a:cubicBezTo>
                      <a:pt x="2061" y="1042"/>
                      <a:pt x="2061" y="993"/>
                      <a:pt x="2068" y="937"/>
                    </a:cubicBezTo>
                    <a:cubicBezTo>
                      <a:pt x="2075" y="888"/>
                      <a:pt x="2075" y="832"/>
                      <a:pt x="2075" y="783"/>
                    </a:cubicBezTo>
                    <a:lnTo>
                      <a:pt x="2075" y="644"/>
                    </a:lnTo>
                    <a:cubicBezTo>
                      <a:pt x="2061" y="567"/>
                      <a:pt x="2040" y="483"/>
                      <a:pt x="2013" y="427"/>
                    </a:cubicBezTo>
                    <a:cubicBezTo>
                      <a:pt x="1978" y="357"/>
                      <a:pt x="1936" y="294"/>
                      <a:pt x="1866" y="238"/>
                    </a:cubicBezTo>
                    <a:cubicBezTo>
                      <a:pt x="1831" y="204"/>
                      <a:pt x="1789" y="183"/>
                      <a:pt x="1747" y="155"/>
                    </a:cubicBezTo>
                    <a:cubicBezTo>
                      <a:pt x="1691" y="127"/>
                      <a:pt x="1649" y="106"/>
                      <a:pt x="1593" y="85"/>
                    </a:cubicBezTo>
                    <a:lnTo>
                      <a:pt x="1440" y="36"/>
                    </a:lnTo>
                    <a:lnTo>
                      <a:pt x="1279" y="8"/>
                    </a:lnTo>
                    <a:cubicBezTo>
                      <a:pt x="1237" y="1"/>
                      <a:pt x="1202" y="1"/>
                      <a:pt x="1160" y="1"/>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5"/>
              <p:cNvSpPr/>
              <p:nvPr/>
            </p:nvSpPr>
            <p:spPr>
              <a:xfrm>
                <a:off x="1340984" y="597743"/>
                <a:ext cx="156172" cy="204302"/>
              </a:xfrm>
              <a:custGeom>
                <a:rect b="b" l="l" r="r" t="t"/>
                <a:pathLst>
                  <a:path extrusionOk="0" h="2670" w="2041">
                    <a:moveTo>
                      <a:pt x="1240" y="531"/>
                    </a:moveTo>
                    <a:cubicBezTo>
                      <a:pt x="1253" y="531"/>
                      <a:pt x="1266" y="535"/>
                      <a:pt x="1279" y="544"/>
                    </a:cubicBezTo>
                    <a:cubicBezTo>
                      <a:pt x="1314" y="551"/>
                      <a:pt x="1348" y="593"/>
                      <a:pt x="1369" y="662"/>
                    </a:cubicBezTo>
                    <a:cubicBezTo>
                      <a:pt x="1383" y="732"/>
                      <a:pt x="1390" y="823"/>
                      <a:pt x="1390" y="928"/>
                    </a:cubicBezTo>
                    <a:cubicBezTo>
                      <a:pt x="1390" y="1033"/>
                      <a:pt x="1383" y="1137"/>
                      <a:pt x="1369" y="1249"/>
                    </a:cubicBezTo>
                    <a:cubicBezTo>
                      <a:pt x="1348" y="1361"/>
                      <a:pt x="1335" y="1466"/>
                      <a:pt x="1307" y="1564"/>
                    </a:cubicBezTo>
                    <a:cubicBezTo>
                      <a:pt x="1279" y="1682"/>
                      <a:pt x="1244" y="1787"/>
                      <a:pt x="1202" y="1885"/>
                    </a:cubicBezTo>
                    <a:cubicBezTo>
                      <a:pt x="1160" y="1983"/>
                      <a:pt x="1111" y="2060"/>
                      <a:pt x="1069" y="2129"/>
                    </a:cubicBezTo>
                    <a:cubicBezTo>
                      <a:pt x="1027" y="2199"/>
                      <a:pt x="971" y="2241"/>
                      <a:pt x="929" y="2276"/>
                    </a:cubicBezTo>
                    <a:cubicBezTo>
                      <a:pt x="901" y="2300"/>
                      <a:pt x="872" y="2314"/>
                      <a:pt x="842" y="2314"/>
                    </a:cubicBezTo>
                    <a:cubicBezTo>
                      <a:pt x="827" y="2314"/>
                      <a:pt x="812" y="2311"/>
                      <a:pt x="797" y="2304"/>
                    </a:cubicBezTo>
                    <a:cubicBezTo>
                      <a:pt x="755" y="2297"/>
                      <a:pt x="720" y="2255"/>
                      <a:pt x="692" y="2192"/>
                    </a:cubicBezTo>
                    <a:cubicBezTo>
                      <a:pt x="671" y="2129"/>
                      <a:pt x="650" y="2053"/>
                      <a:pt x="650" y="1962"/>
                    </a:cubicBezTo>
                    <a:cubicBezTo>
                      <a:pt x="643" y="1878"/>
                      <a:pt x="650" y="1780"/>
                      <a:pt x="657" y="1675"/>
                    </a:cubicBezTo>
                    <a:cubicBezTo>
                      <a:pt x="671" y="1571"/>
                      <a:pt x="692" y="1473"/>
                      <a:pt x="720" y="1382"/>
                    </a:cubicBezTo>
                    <a:cubicBezTo>
                      <a:pt x="755" y="1277"/>
                      <a:pt x="790" y="1179"/>
                      <a:pt x="832" y="1075"/>
                    </a:cubicBezTo>
                    <a:cubicBezTo>
                      <a:pt x="880" y="970"/>
                      <a:pt x="929" y="872"/>
                      <a:pt x="985" y="788"/>
                    </a:cubicBezTo>
                    <a:cubicBezTo>
                      <a:pt x="1034" y="697"/>
                      <a:pt x="1090" y="635"/>
                      <a:pt x="1139" y="586"/>
                    </a:cubicBezTo>
                    <a:cubicBezTo>
                      <a:pt x="1178" y="552"/>
                      <a:pt x="1210" y="531"/>
                      <a:pt x="1240" y="531"/>
                    </a:cubicBezTo>
                    <a:close/>
                    <a:moveTo>
                      <a:pt x="1076" y="1"/>
                    </a:moveTo>
                    <a:cubicBezTo>
                      <a:pt x="1020" y="1"/>
                      <a:pt x="961" y="10"/>
                      <a:pt x="901" y="27"/>
                    </a:cubicBezTo>
                    <a:cubicBezTo>
                      <a:pt x="811" y="55"/>
                      <a:pt x="720" y="97"/>
                      <a:pt x="650" y="153"/>
                    </a:cubicBezTo>
                    <a:cubicBezTo>
                      <a:pt x="545" y="236"/>
                      <a:pt x="447" y="341"/>
                      <a:pt x="371" y="453"/>
                    </a:cubicBezTo>
                    <a:cubicBezTo>
                      <a:pt x="294" y="579"/>
                      <a:pt x="224" y="690"/>
                      <a:pt x="168" y="823"/>
                    </a:cubicBezTo>
                    <a:cubicBezTo>
                      <a:pt x="119" y="956"/>
                      <a:pt x="70" y="1082"/>
                      <a:pt x="49" y="1214"/>
                    </a:cubicBezTo>
                    <a:cubicBezTo>
                      <a:pt x="21" y="1347"/>
                      <a:pt x="0" y="1480"/>
                      <a:pt x="0" y="1606"/>
                    </a:cubicBezTo>
                    <a:cubicBezTo>
                      <a:pt x="0" y="1731"/>
                      <a:pt x="14" y="1864"/>
                      <a:pt x="42" y="1976"/>
                    </a:cubicBezTo>
                    <a:cubicBezTo>
                      <a:pt x="63" y="2087"/>
                      <a:pt x="98" y="2192"/>
                      <a:pt x="154" y="2290"/>
                    </a:cubicBezTo>
                    <a:cubicBezTo>
                      <a:pt x="182" y="2339"/>
                      <a:pt x="224" y="2395"/>
                      <a:pt x="273" y="2437"/>
                    </a:cubicBezTo>
                    <a:cubicBezTo>
                      <a:pt x="329" y="2493"/>
                      <a:pt x="378" y="2528"/>
                      <a:pt x="433" y="2549"/>
                    </a:cubicBezTo>
                    <a:cubicBezTo>
                      <a:pt x="496" y="2583"/>
                      <a:pt x="573" y="2611"/>
                      <a:pt x="650" y="2632"/>
                    </a:cubicBezTo>
                    <a:cubicBezTo>
                      <a:pt x="727" y="2646"/>
                      <a:pt x="811" y="2653"/>
                      <a:pt x="887" y="2667"/>
                    </a:cubicBezTo>
                    <a:cubicBezTo>
                      <a:pt x="915" y="2669"/>
                      <a:pt x="943" y="2670"/>
                      <a:pt x="970" y="2670"/>
                    </a:cubicBezTo>
                    <a:cubicBezTo>
                      <a:pt x="1051" y="2670"/>
                      <a:pt x="1127" y="2662"/>
                      <a:pt x="1195" y="2646"/>
                    </a:cubicBezTo>
                    <a:cubicBezTo>
                      <a:pt x="1279" y="2632"/>
                      <a:pt x="1369" y="2583"/>
                      <a:pt x="1446" y="2528"/>
                    </a:cubicBezTo>
                    <a:cubicBezTo>
                      <a:pt x="1565" y="2423"/>
                      <a:pt x="1670" y="2290"/>
                      <a:pt x="1754" y="2143"/>
                    </a:cubicBezTo>
                    <a:cubicBezTo>
                      <a:pt x="1830" y="1983"/>
                      <a:pt x="1900" y="1829"/>
                      <a:pt x="1942" y="1654"/>
                    </a:cubicBezTo>
                    <a:cubicBezTo>
                      <a:pt x="1984" y="1487"/>
                      <a:pt x="2019" y="1312"/>
                      <a:pt x="2033" y="1137"/>
                    </a:cubicBezTo>
                    <a:cubicBezTo>
                      <a:pt x="2040" y="963"/>
                      <a:pt x="2040" y="802"/>
                      <a:pt x="2012" y="656"/>
                    </a:cubicBezTo>
                    <a:cubicBezTo>
                      <a:pt x="1998" y="572"/>
                      <a:pt x="1970" y="488"/>
                      <a:pt x="1935" y="418"/>
                    </a:cubicBezTo>
                    <a:cubicBezTo>
                      <a:pt x="1900" y="348"/>
                      <a:pt x="1844" y="292"/>
                      <a:pt x="1775" y="236"/>
                    </a:cubicBezTo>
                    <a:cubicBezTo>
                      <a:pt x="1705" y="187"/>
                      <a:pt x="1621" y="139"/>
                      <a:pt x="1516" y="97"/>
                    </a:cubicBezTo>
                    <a:cubicBezTo>
                      <a:pt x="1411" y="55"/>
                      <a:pt x="1300" y="27"/>
                      <a:pt x="1181" y="13"/>
                    </a:cubicBezTo>
                    <a:cubicBezTo>
                      <a:pt x="1148" y="5"/>
                      <a:pt x="1113" y="1"/>
                      <a:pt x="1076" y="1"/>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5"/>
              <p:cNvSpPr/>
              <p:nvPr/>
            </p:nvSpPr>
            <p:spPr>
              <a:xfrm>
                <a:off x="1500215" y="597743"/>
                <a:ext cx="155637" cy="204302"/>
              </a:xfrm>
              <a:custGeom>
                <a:rect b="b" l="l" r="r" t="t"/>
                <a:pathLst>
                  <a:path extrusionOk="0" h="2670" w="2034">
                    <a:moveTo>
                      <a:pt x="1236" y="531"/>
                    </a:moveTo>
                    <a:cubicBezTo>
                      <a:pt x="1250" y="531"/>
                      <a:pt x="1264" y="535"/>
                      <a:pt x="1279" y="544"/>
                    </a:cubicBezTo>
                    <a:cubicBezTo>
                      <a:pt x="1314" y="551"/>
                      <a:pt x="1349" y="593"/>
                      <a:pt x="1363" y="662"/>
                    </a:cubicBezTo>
                    <a:cubicBezTo>
                      <a:pt x="1384" y="732"/>
                      <a:pt x="1391" y="823"/>
                      <a:pt x="1391" y="928"/>
                    </a:cubicBezTo>
                    <a:cubicBezTo>
                      <a:pt x="1391" y="1033"/>
                      <a:pt x="1384" y="1137"/>
                      <a:pt x="1363" y="1249"/>
                    </a:cubicBezTo>
                    <a:cubicBezTo>
                      <a:pt x="1349" y="1361"/>
                      <a:pt x="1328" y="1466"/>
                      <a:pt x="1300" y="1564"/>
                    </a:cubicBezTo>
                    <a:cubicBezTo>
                      <a:pt x="1279" y="1682"/>
                      <a:pt x="1244" y="1787"/>
                      <a:pt x="1195" y="1885"/>
                    </a:cubicBezTo>
                    <a:cubicBezTo>
                      <a:pt x="1153" y="1983"/>
                      <a:pt x="1112" y="2060"/>
                      <a:pt x="1070" y="2129"/>
                    </a:cubicBezTo>
                    <a:cubicBezTo>
                      <a:pt x="1021" y="2199"/>
                      <a:pt x="972" y="2241"/>
                      <a:pt x="930" y="2276"/>
                    </a:cubicBezTo>
                    <a:cubicBezTo>
                      <a:pt x="897" y="2300"/>
                      <a:pt x="867" y="2314"/>
                      <a:pt x="838" y="2314"/>
                    </a:cubicBezTo>
                    <a:cubicBezTo>
                      <a:pt x="824" y="2314"/>
                      <a:pt x="811" y="2311"/>
                      <a:pt x="797" y="2304"/>
                    </a:cubicBezTo>
                    <a:cubicBezTo>
                      <a:pt x="755" y="2297"/>
                      <a:pt x="720" y="2255"/>
                      <a:pt x="692" y="2192"/>
                    </a:cubicBezTo>
                    <a:cubicBezTo>
                      <a:pt x="665" y="2129"/>
                      <a:pt x="651" y="2053"/>
                      <a:pt x="651" y="1962"/>
                    </a:cubicBezTo>
                    <a:cubicBezTo>
                      <a:pt x="637" y="1878"/>
                      <a:pt x="651" y="1780"/>
                      <a:pt x="658" y="1675"/>
                    </a:cubicBezTo>
                    <a:cubicBezTo>
                      <a:pt x="665" y="1571"/>
                      <a:pt x="692" y="1473"/>
                      <a:pt x="720" y="1382"/>
                    </a:cubicBezTo>
                    <a:cubicBezTo>
                      <a:pt x="755" y="1277"/>
                      <a:pt x="790" y="1179"/>
                      <a:pt x="832" y="1075"/>
                    </a:cubicBezTo>
                    <a:cubicBezTo>
                      <a:pt x="874" y="970"/>
                      <a:pt x="930" y="872"/>
                      <a:pt x="979" y="788"/>
                    </a:cubicBezTo>
                    <a:cubicBezTo>
                      <a:pt x="1035" y="697"/>
                      <a:pt x="1084" y="635"/>
                      <a:pt x="1140" y="586"/>
                    </a:cubicBezTo>
                    <a:cubicBezTo>
                      <a:pt x="1173" y="552"/>
                      <a:pt x="1204" y="531"/>
                      <a:pt x="1236" y="531"/>
                    </a:cubicBezTo>
                    <a:close/>
                    <a:moveTo>
                      <a:pt x="1074" y="1"/>
                    </a:moveTo>
                    <a:cubicBezTo>
                      <a:pt x="1018" y="1"/>
                      <a:pt x="961" y="10"/>
                      <a:pt x="902" y="27"/>
                    </a:cubicBezTo>
                    <a:cubicBezTo>
                      <a:pt x="804" y="55"/>
                      <a:pt x="713" y="97"/>
                      <a:pt x="651" y="153"/>
                    </a:cubicBezTo>
                    <a:cubicBezTo>
                      <a:pt x="539" y="236"/>
                      <a:pt x="448" y="341"/>
                      <a:pt x="364" y="453"/>
                    </a:cubicBezTo>
                    <a:cubicBezTo>
                      <a:pt x="287" y="579"/>
                      <a:pt x="217" y="690"/>
                      <a:pt x="169" y="823"/>
                    </a:cubicBezTo>
                    <a:cubicBezTo>
                      <a:pt x="113" y="956"/>
                      <a:pt x="71" y="1082"/>
                      <a:pt x="43" y="1214"/>
                    </a:cubicBezTo>
                    <a:cubicBezTo>
                      <a:pt x="15" y="1347"/>
                      <a:pt x="1" y="1480"/>
                      <a:pt x="1" y="1606"/>
                    </a:cubicBezTo>
                    <a:cubicBezTo>
                      <a:pt x="1" y="1731"/>
                      <a:pt x="8" y="1864"/>
                      <a:pt x="36" y="1976"/>
                    </a:cubicBezTo>
                    <a:cubicBezTo>
                      <a:pt x="64" y="2087"/>
                      <a:pt x="99" y="2192"/>
                      <a:pt x="148" y="2290"/>
                    </a:cubicBezTo>
                    <a:cubicBezTo>
                      <a:pt x="176" y="2339"/>
                      <a:pt x="217" y="2395"/>
                      <a:pt x="273" y="2437"/>
                    </a:cubicBezTo>
                    <a:cubicBezTo>
                      <a:pt x="322" y="2493"/>
                      <a:pt x="378" y="2528"/>
                      <a:pt x="427" y="2549"/>
                    </a:cubicBezTo>
                    <a:cubicBezTo>
                      <a:pt x="490" y="2583"/>
                      <a:pt x="567" y="2611"/>
                      <a:pt x="651" y="2632"/>
                    </a:cubicBezTo>
                    <a:cubicBezTo>
                      <a:pt x="727" y="2646"/>
                      <a:pt x="804" y="2653"/>
                      <a:pt x="881" y="2667"/>
                    </a:cubicBezTo>
                    <a:cubicBezTo>
                      <a:pt x="911" y="2669"/>
                      <a:pt x="940" y="2670"/>
                      <a:pt x="967" y="2670"/>
                    </a:cubicBezTo>
                    <a:cubicBezTo>
                      <a:pt x="1051" y="2670"/>
                      <a:pt x="1126" y="2662"/>
                      <a:pt x="1188" y="2646"/>
                    </a:cubicBezTo>
                    <a:cubicBezTo>
                      <a:pt x="1279" y="2632"/>
                      <a:pt x="1363" y="2583"/>
                      <a:pt x="1440" y="2528"/>
                    </a:cubicBezTo>
                    <a:cubicBezTo>
                      <a:pt x="1566" y="2423"/>
                      <a:pt x="1670" y="2290"/>
                      <a:pt x="1747" y="2143"/>
                    </a:cubicBezTo>
                    <a:cubicBezTo>
                      <a:pt x="1824" y="1983"/>
                      <a:pt x="1894" y="1829"/>
                      <a:pt x="1943" y="1654"/>
                    </a:cubicBezTo>
                    <a:cubicBezTo>
                      <a:pt x="1985" y="1487"/>
                      <a:pt x="2020" y="1312"/>
                      <a:pt x="2027" y="1137"/>
                    </a:cubicBezTo>
                    <a:cubicBezTo>
                      <a:pt x="2034" y="963"/>
                      <a:pt x="2034" y="802"/>
                      <a:pt x="2013" y="656"/>
                    </a:cubicBezTo>
                    <a:cubicBezTo>
                      <a:pt x="1992" y="572"/>
                      <a:pt x="1964" y="488"/>
                      <a:pt x="1929" y="418"/>
                    </a:cubicBezTo>
                    <a:cubicBezTo>
                      <a:pt x="1894" y="348"/>
                      <a:pt x="1845" y="292"/>
                      <a:pt x="1775" y="236"/>
                    </a:cubicBezTo>
                    <a:cubicBezTo>
                      <a:pt x="1705" y="187"/>
                      <a:pt x="1615" y="139"/>
                      <a:pt x="1510" y="97"/>
                    </a:cubicBezTo>
                    <a:cubicBezTo>
                      <a:pt x="1405" y="55"/>
                      <a:pt x="1293" y="27"/>
                      <a:pt x="1181" y="13"/>
                    </a:cubicBezTo>
                    <a:cubicBezTo>
                      <a:pt x="1146" y="5"/>
                      <a:pt x="1110" y="1"/>
                      <a:pt x="1074" y="1"/>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5"/>
              <p:cNvSpPr/>
              <p:nvPr/>
            </p:nvSpPr>
            <p:spPr>
              <a:xfrm>
                <a:off x="1657380" y="596901"/>
                <a:ext cx="167879" cy="207668"/>
              </a:xfrm>
              <a:custGeom>
                <a:rect b="b" l="l" r="r" t="t"/>
                <a:pathLst>
                  <a:path extrusionOk="0" h="2714" w="2194">
                    <a:moveTo>
                      <a:pt x="1149" y="609"/>
                    </a:moveTo>
                    <a:cubicBezTo>
                      <a:pt x="1198" y="609"/>
                      <a:pt x="1241" y="616"/>
                      <a:pt x="1279" y="632"/>
                    </a:cubicBezTo>
                    <a:cubicBezTo>
                      <a:pt x="1377" y="667"/>
                      <a:pt x="1440" y="722"/>
                      <a:pt x="1474" y="792"/>
                    </a:cubicBezTo>
                    <a:cubicBezTo>
                      <a:pt x="1509" y="862"/>
                      <a:pt x="1523" y="953"/>
                      <a:pt x="1516" y="1079"/>
                    </a:cubicBezTo>
                    <a:cubicBezTo>
                      <a:pt x="1516" y="1162"/>
                      <a:pt x="1495" y="1260"/>
                      <a:pt x="1454" y="1365"/>
                    </a:cubicBezTo>
                    <a:cubicBezTo>
                      <a:pt x="1419" y="1470"/>
                      <a:pt x="1363" y="1575"/>
                      <a:pt x="1293" y="1679"/>
                    </a:cubicBezTo>
                    <a:cubicBezTo>
                      <a:pt x="1223" y="1784"/>
                      <a:pt x="1125" y="1882"/>
                      <a:pt x="1013" y="1973"/>
                    </a:cubicBezTo>
                    <a:cubicBezTo>
                      <a:pt x="902" y="2064"/>
                      <a:pt x="755" y="2147"/>
                      <a:pt x="601" y="2210"/>
                    </a:cubicBezTo>
                    <a:cubicBezTo>
                      <a:pt x="657" y="1945"/>
                      <a:pt x="706" y="1686"/>
                      <a:pt x="755" y="1428"/>
                    </a:cubicBezTo>
                    <a:cubicBezTo>
                      <a:pt x="818" y="1162"/>
                      <a:pt x="881" y="904"/>
                      <a:pt x="951" y="639"/>
                    </a:cubicBezTo>
                    <a:cubicBezTo>
                      <a:pt x="1024" y="619"/>
                      <a:pt x="1090" y="609"/>
                      <a:pt x="1149" y="609"/>
                    </a:cubicBezTo>
                    <a:close/>
                    <a:moveTo>
                      <a:pt x="1070" y="0"/>
                    </a:moveTo>
                    <a:cubicBezTo>
                      <a:pt x="979" y="0"/>
                      <a:pt x="888" y="8"/>
                      <a:pt x="804" y="24"/>
                    </a:cubicBezTo>
                    <a:cubicBezTo>
                      <a:pt x="692" y="38"/>
                      <a:pt x="573" y="73"/>
                      <a:pt x="469" y="108"/>
                    </a:cubicBezTo>
                    <a:cubicBezTo>
                      <a:pt x="364" y="150"/>
                      <a:pt x="273" y="185"/>
                      <a:pt x="175" y="226"/>
                    </a:cubicBezTo>
                    <a:lnTo>
                      <a:pt x="1" y="2161"/>
                    </a:lnTo>
                    <a:lnTo>
                      <a:pt x="1" y="2280"/>
                    </a:lnTo>
                    <a:cubicBezTo>
                      <a:pt x="8" y="2308"/>
                      <a:pt x="8" y="2336"/>
                      <a:pt x="22" y="2357"/>
                    </a:cubicBezTo>
                    <a:cubicBezTo>
                      <a:pt x="36" y="2385"/>
                      <a:pt x="49" y="2406"/>
                      <a:pt x="70" y="2420"/>
                    </a:cubicBezTo>
                    <a:cubicBezTo>
                      <a:pt x="84" y="2441"/>
                      <a:pt x="112" y="2455"/>
                      <a:pt x="126" y="2476"/>
                    </a:cubicBezTo>
                    <a:cubicBezTo>
                      <a:pt x="189" y="2518"/>
                      <a:pt x="231" y="2546"/>
                      <a:pt x="280" y="2580"/>
                    </a:cubicBezTo>
                    <a:cubicBezTo>
                      <a:pt x="322" y="2615"/>
                      <a:pt x="364" y="2636"/>
                      <a:pt x="427" y="2664"/>
                    </a:cubicBezTo>
                    <a:cubicBezTo>
                      <a:pt x="493" y="2698"/>
                      <a:pt x="558" y="2714"/>
                      <a:pt x="621" y="2714"/>
                    </a:cubicBezTo>
                    <a:cubicBezTo>
                      <a:pt x="664" y="2714"/>
                      <a:pt x="706" y="2706"/>
                      <a:pt x="748" y="2692"/>
                    </a:cubicBezTo>
                    <a:cubicBezTo>
                      <a:pt x="951" y="2636"/>
                      <a:pt x="1132" y="2560"/>
                      <a:pt x="1293" y="2462"/>
                    </a:cubicBezTo>
                    <a:cubicBezTo>
                      <a:pt x="1454" y="2371"/>
                      <a:pt x="1593" y="2266"/>
                      <a:pt x="1712" y="2140"/>
                    </a:cubicBezTo>
                    <a:cubicBezTo>
                      <a:pt x="1831" y="2022"/>
                      <a:pt x="1929" y="1896"/>
                      <a:pt x="1998" y="1756"/>
                    </a:cubicBezTo>
                    <a:cubicBezTo>
                      <a:pt x="2075" y="1617"/>
                      <a:pt x="2131" y="1484"/>
                      <a:pt x="2152" y="1344"/>
                    </a:cubicBezTo>
                    <a:cubicBezTo>
                      <a:pt x="2194" y="1204"/>
                      <a:pt x="2194" y="1079"/>
                      <a:pt x="2180" y="946"/>
                    </a:cubicBezTo>
                    <a:cubicBezTo>
                      <a:pt x="2173" y="813"/>
                      <a:pt x="2131" y="701"/>
                      <a:pt x="2075" y="590"/>
                    </a:cubicBezTo>
                    <a:cubicBezTo>
                      <a:pt x="2019" y="450"/>
                      <a:pt x="1929" y="345"/>
                      <a:pt x="1831" y="254"/>
                    </a:cubicBezTo>
                    <a:cubicBezTo>
                      <a:pt x="1740" y="178"/>
                      <a:pt x="1635" y="115"/>
                      <a:pt x="1516" y="73"/>
                    </a:cubicBezTo>
                    <a:cubicBezTo>
                      <a:pt x="1405" y="31"/>
                      <a:pt x="1286" y="10"/>
                      <a:pt x="1160" y="3"/>
                    </a:cubicBezTo>
                    <a:cubicBezTo>
                      <a:pt x="1130" y="1"/>
                      <a:pt x="1100" y="0"/>
                      <a:pt x="1070" y="0"/>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5"/>
              <p:cNvSpPr/>
              <p:nvPr/>
            </p:nvSpPr>
            <p:spPr>
              <a:xfrm>
                <a:off x="1115413" y="900065"/>
                <a:ext cx="222972" cy="296046"/>
              </a:xfrm>
              <a:custGeom>
                <a:rect b="b" l="l" r="r" t="t"/>
                <a:pathLst>
                  <a:path extrusionOk="0" h="3869" w="2914">
                    <a:moveTo>
                      <a:pt x="2052" y="1"/>
                    </a:moveTo>
                    <a:cubicBezTo>
                      <a:pt x="2020" y="1"/>
                      <a:pt x="1993" y="6"/>
                      <a:pt x="1970" y="16"/>
                    </a:cubicBezTo>
                    <a:cubicBezTo>
                      <a:pt x="1929" y="29"/>
                      <a:pt x="1894" y="85"/>
                      <a:pt x="1880" y="169"/>
                    </a:cubicBezTo>
                    <a:cubicBezTo>
                      <a:pt x="1852" y="351"/>
                      <a:pt x="1817" y="553"/>
                      <a:pt x="1782" y="784"/>
                    </a:cubicBezTo>
                    <a:cubicBezTo>
                      <a:pt x="1740" y="1007"/>
                      <a:pt x="1705" y="1238"/>
                      <a:pt x="1656" y="1468"/>
                    </a:cubicBezTo>
                    <a:cubicBezTo>
                      <a:pt x="1614" y="1706"/>
                      <a:pt x="1572" y="1936"/>
                      <a:pt x="1516" y="2153"/>
                    </a:cubicBezTo>
                    <a:cubicBezTo>
                      <a:pt x="1467" y="2370"/>
                      <a:pt x="1412" y="2565"/>
                      <a:pt x="1363" y="2740"/>
                    </a:cubicBezTo>
                    <a:cubicBezTo>
                      <a:pt x="1307" y="2900"/>
                      <a:pt x="1251" y="3040"/>
                      <a:pt x="1195" y="3145"/>
                    </a:cubicBezTo>
                    <a:cubicBezTo>
                      <a:pt x="1146" y="3250"/>
                      <a:pt x="1083" y="3299"/>
                      <a:pt x="1020" y="3299"/>
                    </a:cubicBezTo>
                    <a:cubicBezTo>
                      <a:pt x="951" y="3292"/>
                      <a:pt x="909" y="3243"/>
                      <a:pt x="888" y="3187"/>
                    </a:cubicBezTo>
                    <a:cubicBezTo>
                      <a:pt x="874" y="3124"/>
                      <a:pt x="853" y="3019"/>
                      <a:pt x="846" y="2872"/>
                    </a:cubicBezTo>
                    <a:cubicBezTo>
                      <a:pt x="839" y="2642"/>
                      <a:pt x="671" y="2467"/>
                      <a:pt x="329" y="2328"/>
                    </a:cubicBezTo>
                    <a:cubicBezTo>
                      <a:pt x="279" y="2304"/>
                      <a:pt x="236" y="2294"/>
                      <a:pt x="201" y="2294"/>
                    </a:cubicBezTo>
                    <a:cubicBezTo>
                      <a:pt x="163" y="2294"/>
                      <a:pt x="134" y="2306"/>
                      <a:pt x="112" y="2328"/>
                    </a:cubicBezTo>
                    <a:cubicBezTo>
                      <a:pt x="70" y="2377"/>
                      <a:pt x="36" y="2446"/>
                      <a:pt x="15" y="2551"/>
                    </a:cubicBezTo>
                    <a:cubicBezTo>
                      <a:pt x="8" y="2684"/>
                      <a:pt x="1" y="2796"/>
                      <a:pt x="8" y="2900"/>
                    </a:cubicBezTo>
                    <a:cubicBezTo>
                      <a:pt x="22" y="3012"/>
                      <a:pt x="42" y="3103"/>
                      <a:pt x="91" y="3201"/>
                    </a:cubicBezTo>
                    <a:cubicBezTo>
                      <a:pt x="112" y="3271"/>
                      <a:pt x="147" y="3333"/>
                      <a:pt x="196" y="3396"/>
                    </a:cubicBezTo>
                    <a:cubicBezTo>
                      <a:pt x="231" y="3452"/>
                      <a:pt x="280" y="3508"/>
                      <a:pt x="343" y="3557"/>
                    </a:cubicBezTo>
                    <a:cubicBezTo>
                      <a:pt x="406" y="3613"/>
                      <a:pt x="483" y="3655"/>
                      <a:pt x="559" y="3697"/>
                    </a:cubicBezTo>
                    <a:cubicBezTo>
                      <a:pt x="636" y="3732"/>
                      <a:pt x="734" y="3767"/>
                      <a:pt x="846" y="3822"/>
                    </a:cubicBezTo>
                    <a:cubicBezTo>
                      <a:pt x="988" y="3854"/>
                      <a:pt x="1111" y="3869"/>
                      <a:pt x="1219" y="3869"/>
                    </a:cubicBezTo>
                    <a:cubicBezTo>
                      <a:pt x="1276" y="3869"/>
                      <a:pt x="1328" y="3865"/>
                      <a:pt x="1377" y="3857"/>
                    </a:cubicBezTo>
                    <a:cubicBezTo>
                      <a:pt x="1516" y="3829"/>
                      <a:pt x="1635" y="3788"/>
                      <a:pt x="1740" y="3725"/>
                    </a:cubicBezTo>
                    <a:cubicBezTo>
                      <a:pt x="1866" y="3634"/>
                      <a:pt x="1984" y="3508"/>
                      <a:pt x="2096" y="3333"/>
                    </a:cubicBezTo>
                    <a:cubicBezTo>
                      <a:pt x="2208" y="3159"/>
                      <a:pt x="2306" y="2928"/>
                      <a:pt x="2403" y="2670"/>
                    </a:cubicBezTo>
                    <a:cubicBezTo>
                      <a:pt x="2494" y="2397"/>
                      <a:pt x="2585" y="2090"/>
                      <a:pt x="2662" y="1741"/>
                    </a:cubicBezTo>
                    <a:cubicBezTo>
                      <a:pt x="2739" y="1392"/>
                      <a:pt x="2823" y="1007"/>
                      <a:pt x="2892" y="581"/>
                    </a:cubicBezTo>
                    <a:cubicBezTo>
                      <a:pt x="2899" y="546"/>
                      <a:pt x="2906" y="511"/>
                      <a:pt x="2906" y="484"/>
                    </a:cubicBezTo>
                    <a:cubicBezTo>
                      <a:pt x="2913" y="456"/>
                      <a:pt x="2906" y="435"/>
                      <a:pt x="2899" y="407"/>
                    </a:cubicBezTo>
                    <a:cubicBezTo>
                      <a:pt x="2892" y="379"/>
                      <a:pt x="2872" y="351"/>
                      <a:pt x="2844" y="337"/>
                    </a:cubicBezTo>
                    <a:cubicBezTo>
                      <a:pt x="2830" y="309"/>
                      <a:pt x="2795" y="281"/>
                      <a:pt x="2753" y="260"/>
                    </a:cubicBezTo>
                    <a:cubicBezTo>
                      <a:pt x="2669" y="204"/>
                      <a:pt x="2578" y="162"/>
                      <a:pt x="2473" y="120"/>
                    </a:cubicBezTo>
                    <a:cubicBezTo>
                      <a:pt x="2369" y="71"/>
                      <a:pt x="2271" y="50"/>
                      <a:pt x="2180" y="22"/>
                    </a:cubicBezTo>
                    <a:cubicBezTo>
                      <a:pt x="2131" y="8"/>
                      <a:pt x="2089" y="1"/>
                      <a:pt x="2052" y="1"/>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5"/>
              <p:cNvSpPr/>
              <p:nvPr/>
            </p:nvSpPr>
            <p:spPr>
              <a:xfrm>
                <a:off x="1323844" y="899376"/>
                <a:ext cx="224043" cy="292526"/>
              </a:xfrm>
              <a:custGeom>
                <a:rect b="b" l="l" r="r" t="t"/>
                <a:pathLst>
                  <a:path extrusionOk="0" h="3823" w="2928">
                    <a:moveTo>
                      <a:pt x="1788" y="757"/>
                    </a:moveTo>
                    <a:cubicBezTo>
                      <a:pt x="1808" y="757"/>
                      <a:pt x="1827" y="762"/>
                      <a:pt x="1845" y="772"/>
                    </a:cubicBezTo>
                    <a:cubicBezTo>
                      <a:pt x="1908" y="793"/>
                      <a:pt x="1950" y="849"/>
                      <a:pt x="1978" y="954"/>
                    </a:cubicBezTo>
                    <a:cubicBezTo>
                      <a:pt x="1999" y="1051"/>
                      <a:pt x="2020" y="1177"/>
                      <a:pt x="2020" y="1324"/>
                    </a:cubicBezTo>
                    <a:cubicBezTo>
                      <a:pt x="2020" y="1463"/>
                      <a:pt x="2013" y="1610"/>
                      <a:pt x="1985" y="1778"/>
                    </a:cubicBezTo>
                    <a:cubicBezTo>
                      <a:pt x="1964" y="1931"/>
                      <a:pt x="1929" y="2085"/>
                      <a:pt x="1894" y="2225"/>
                    </a:cubicBezTo>
                    <a:cubicBezTo>
                      <a:pt x="1852" y="2386"/>
                      <a:pt x="1803" y="2539"/>
                      <a:pt x="1740" y="2679"/>
                    </a:cubicBezTo>
                    <a:cubicBezTo>
                      <a:pt x="1677" y="2819"/>
                      <a:pt x="1614" y="2930"/>
                      <a:pt x="1545" y="3028"/>
                    </a:cubicBezTo>
                    <a:cubicBezTo>
                      <a:pt x="1475" y="3126"/>
                      <a:pt x="1419" y="3196"/>
                      <a:pt x="1349" y="3238"/>
                    </a:cubicBezTo>
                    <a:cubicBezTo>
                      <a:pt x="1300" y="3267"/>
                      <a:pt x="1255" y="3279"/>
                      <a:pt x="1211" y="3279"/>
                    </a:cubicBezTo>
                    <a:cubicBezTo>
                      <a:pt x="1191" y="3279"/>
                      <a:pt x="1172" y="3277"/>
                      <a:pt x="1153" y="3273"/>
                    </a:cubicBezTo>
                    <a:cubicBezTo>
                      <a:pt x="1091" y="3252"/>
                      <a:pt x="1042" y="3196"/>
                      <a:pt x="1007" y="3105"/>
                    </a:cubicBezTo>
                    <a:cubicBezTo>
                      <a:pt x="972" y="3021"/>
                      <a:pt x="951" y="2902"/>
                      <a:pt x="944" y="2784"/>
                    </a:cubicBezTo>
                    <a:cubicBezTo>
                      <a:pt x="937" y="2651"/>
                      <a:pt x="944" y="2518"/>
                      <a:pt x="965" y="2372"/>
                    </a:cubicBezTo>
                    <a:cubicBezTo>
                      <a:pt x="979" y="2232"/>
                      <a:pt x="1007" y="2092"/>
                      <a:pt x="1049" y="1952"/>
                    </a:cubicBezTo>
                    <a:cubicBezTo>
                      <a:pt x="1091" y="1813"/>
                      <a:pt x="1146" y="1673"/>
                      <a:pt x="1209" y="1526"/>
                    </a:cubicBezTo>
                    <a:cubicBezTo>
                      <a:pt x="1265" y="1380"/>
                      <a:pt x="1335" y="1247"/>
                      <a:pt x="1419" y="1121"/>
                    </a:cubicBezTo>
                    <a:cubicBezTo>
                      <a:pt x="1496" y="1002"/>
                      <a:pt x="1566" y="905"/>
                      <a:pt x="1642" y="835"/>
                    </a:cubicBezTo>
                    <a:cubicBezTo>
                      <a:pt x="1692" y="785"/>
                      <a:pt x="1741" y="757"/>
                      <a:pt x="1788" y="757"/>
                    </a:cubicBezTo>
                    <a:close/>
                    <a:moveTo>
                      <a:pt x="1530" y="1"/>
                    </a:moveTo>
                    <a:cubicBezTo>
                      <a:pt x="1451" y="1"/>
                      <a:pt x="1370" y="13"/>
                      <a:pt x="1286" y="38"/>
                    </a:cubicBezTo>
                    <a:cubicBezTo>
                      <a:pt x="1146" y="73"/>
                      <a:pt x="1035" y="136"/>
                      <a:pt x="930" y="213"/>
                    </a:cubicBezTo>
                    <a:cubicBezTo>
                      <a:pt x="776" y="346"/>
                      <a:pt x="650" y="486"/>
                      <a:pt x="532" y="653"/>
                    </a:cubicBezTo>
                    <a:cubicBezTo>
                      <a:pt x="420" y="807"/>
                      <a:pt x="322" y="981"/>
                      <a:pt x="245" y="1170"/>
                    </a:cubicBezTo>
                    <a:cubicBezTo>
                      <a:pt x="168" y="1352"/>
                      <a:pt x="113" y="1533"/>
                      <a:pt x="71" y="1729"/>
                    </a:cubicBezTo>
                    <a:cubicBezTo>
                      <a:pt x="36" y="1918"/>
                      <a:pt x="8" y="2113"/>
                      <a:pt x="8" y="2295"/>
                    </a:cubicBezTo>
                    <a:cubicBezTo>
                      <a:pt x="1" y="2476"/>
                      <a:pt x="22" y="2651"/>
                      <a:pt x="57" y="2819"/>
                    </a:cubicBezTo>
                    <a:cubicBezTo>
                      <a:pt x="92" y="2993"/>
                      <a:pt x="141" y="3140"/>
                      <a:pt x="210" y="3273"/>
                    </a:cubicBezTo>
                    <a:cubicBezTo>
                      <a:pt x="252" y="3349"/>
                      <a:pt x="308" y="3426"/>
                      <a:pt x="385" y="3489"/>
                    </a:cubicBezTo>
                    <a:cubicBezTo>
                      <a:pt x="455" y="3552"/>
                      <a:pt x="532" y="3601"/>
                      <a:pt x="616" y="3650"/>
                    </a:cubicBezTo>
                    <a:cubicBezTo>
                      <a:pt x="706" y="3699"/>
                      <a:pt x="811" y="3734"/>
                      <a:pt x="923" y="3762"/>
                    </a:cubicBezTo>
                    <a:cubicBezTo>
                      <a:pt x="1049" y="3790"/>
                      <a:pt x="1153" y="3804"/>
                      <a:pt x="1265" y="3811"/>
                    </a:cubicBezTo>
                    <a:cubicBezTo>
                      <a:pt x="1331" y="3819"/>
                      <a:pt x="1393" y="3823"/>
                      <a:pt x="1452" y="3823"/>
                    </a:cubicBezTo>
                    <a:cubicBezTo>
                      <a:pt x="1542" y="3823"/>
                      <a:pt x="1625" y="3813"/>
                      <a:pt x="1705" y="3797"/>
                    </a:cubicBezTo>
                    <a:cubicBezTo>
                      <a:pt x="1838" y="3762"/>
                      <a:pt x="1957" y="3699"/>
                      <a:pt x="2068" y="3615"/>
                    </a:cubicBezTo>
                    <a:cubicBezTo>
                      <a:pt x="2236" y="3461"/>
                      <a:pt x="2383" y="3280"/>
                      <a:pt x="2502" y="3063"/>
                    </a:cubicBezTo>
                    <a:cubicBezTo>
                      <a:pt x="2620" y="2847"/>
                      <a:pt x="2711" y="2616"/>
                      <a:pt x="2781" y="2372"/>
                    </a:cubicBezTo>
                    <a:cubicBezTo>
                      <a:pt x="2851" y="2127"/>
                      <a:pt x="2893" y="1890"/>
                      <a:pt x="2907" y="1638"/>
                    </a:cubicBezTo>
                    <a:cubicBezTo>
                      <a:pt x="2928" y="1387"/>
                      <a:pt x="2928" y="1156"/>
                      <a:pt x="2893" y="947"/>
                    </a:cubicBezTo>
                    <a:cubicBezTo>
                      <a:pt x="2865" y="821"/>
                      <a:pt x="2830" y="702"/>
                      <a:pt x="2781" y="611"/>
                    </a:cubicBezTo>
                    <a:cubicBezTo>
                      <a:pt x="2732" y="513"/>
                      <a:pt x="2648" y="416"/>
                      <a:pt x="2522" y="339"/>
                    </a:cubicBezTo>
                    <a:cubicBezTo>
                      <a:pt x="2432" y="262"/>
                      <a:pt x="2306" y="192"/>
                      <a:pt x="2159" y="136"/>
                    </a:cubicBezTo>
                    <a:cubicBezTo>
                      <a:pt x="2013" y="87"/>
                      <a:pt x="1852" y="38"/>
                      <a:pt x="1684" y="18"/>
                    </a:cubicBezTo>
                    <a:cubicBezTo>
                      <a:pt x="1634" y="6"/>
                      <a:pt x="1583" y="1"/>
                      <a:pt x="1530" y="1"/>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5"/>
              <p:cNvSpPr/>
              <p:nvPr/>
            </p:nvSpPr>
            <p:spPr>
              <a:xfrm>
                <a:off x="1552629" y="896086"/>
                <a:ext cx="240571" cy="299030"/>
              </a:xfrm>
              <a:custGeom>
                <a:rect b="b" l="l" r="r" t="t"/>
                <a:pathLst>
                  <a:path extrusionOk="0" h="3908" w="3144">
                    <a:moveTo>
                      <a:pt x="2012" y="823"/>
                    </a:moveTo>
                    <a:cubicBezTo>
                      <a:pt x="2065" y="823"/>
                      <a:pt x="2110" y="833"/>
                      <a:pt x="2145" y="843"/>
                    </a:cubicBezTo>
                    <a:cubicBezTo>
                      <a:pt x="2201" y="864"/>
                      <a:pt x="2236" y="899"/>
                      <a:pt x="2243" y="934"/>
                    </a:cubicBezTo>
                    <a:cubicBezTo>
                      <a:pt x="2250" y="976"/>
                      <a:pt x="2236" y="1031"/>
                      <a:pt x="2187" y="1115"/>
                    </a:cubicBezTo>
                    <a:cubicBezTo>
                      <a:pt x="2145" y="1192"/>
                      <a:pt x="2068" y="1269"/>
                      <a:pt x="1970" y="1360"/>
                    </a:cubicBezTo>
                    <a:cubicBezTo>
                      <a:pt x="1873" y="1444"/>
                      <a:pt x="1754" y="1527"/>
                      <a:pt x="1607" y="1611"/>
                    </a:cubicBezTo>
                    <a:cubicBezTo>
                      <a:pt x="1453" y="1688"/>
                      <a:pt x="1293" y="1772"/>
                      <a:pt x="1104" y="1842"/>
                    </a:cubicBezTo>
                    <a:cubicBezTo>
                      <a:pt x="1146" y="1681"/>
                      <a:pt x="1188" y="1541"/>
                      <a:pt x="1209" y="1402"/>
                    </a:cubicBezTo>
                    <a:cubicBezTo>
                      <a:pt x="1237" y="1262"/>
                      <a:pt x="1272" y="1129"/>
                      <a:pt x="1314" y="1011"/>
                    </a:cubicBezTo>
                    <a:cubicBezTo>
                      <a:pt x="1446" y="948"/>
                      <a:pt x="1558" y="906"/>
                      <a:pt x="1663" y="878"/>
                    </a:cubicBezTo>
                    <a:cubicBezTo>
                      <a:pt x="1768" y="843"/>
                      <a:pt x="1866" y="829"/>
                      <a:pt x="1942" y="829"/>
                    </a:cubicBezTo>
                    <a:cubicBezTo>
                      <a:pt x="1967" y="825"/>
                      <a:pt x="1990" y="823"/>
                      <a:pt x="2012" y="823"/>
                    </a:cubicBezTo>
                    <a:close/>
                    <a:moveTo>
                      <a:pt x="1397" y="2461"/>
                    </a:moveTo>
                    <a:cubicBezTo>
                      <a:pt x="1435" y="2461"/>
                      <a:pt x="1471" y="2464"/>
                      <a:pt x="1502" y="2470"/>
                    </a:cubicBezTo>
                    <a:cubicBezTo>
                      <a:pt x="1572" y="2477"/>
                      <a:pt x="1628" y="2484"/>
                      <a:pt x="1677" y="2512"/>
                    </a:cubicBezTo>
                    <a:cubicBezTo>
                      <a:pt x="1719" y="2540"/>
                      <a:pt x="1747" y="2561"/>
                      <a:pt x="1761" y="2589"/>
                    </a:cubicBezTo>
                    <a:cubicBezTo>
                      <a:pt x="1782" y="2645"/>
                      <a:pt x="1761" y="2694"/>
                      <a:pt x="1719" y="2757"/>
                    </a:cubicBezTo>
                    <a:cubicBezTo>
                      <a:pt x="1677" y="2806"/>
                      <a:pt x="1614" y="2869"/>
                      <a:pt x="1523" y="2931"/>
                    </a:cubicBezTo>
                    <a:cubicBezTo>
                      <a:pt x="1439" y="2980"/>
                      <a:pt x="1335" y="3043"/>
                      <a:pt x="1209" y="3099"/>
                    </a:cubicBezTo>
                    <a:cubicBezTo>
                      <a:pt x="1090" y="3155"/>
                      <a:pt x="950" y="3204"/>
                      <a:pt x="804" y="3239"/>
                    </a:cubicBezTo>
                    <a:cubicBezTo>
                      <a:pt x="825" y="3120"/>
                      <a:pt x="846" y="3008"/>
                      <a:pt x="874" y="2897"/>
                    </a:cubicBezTo>
                    <a:cubicBezTo>
                      <a:pt x="895" y="2778"/>
                      <a:pt x="916" y="2666"/>
                      <a:pt x="930" y="2554"/>
                    </a:cubicBezTo>
                    <a:cubicBezTo>
                      <a:pt x="1048" y="2512"/>
                      <a:pt x="1153" y="2484"/>
                      <a:pt x="1244" y="2477"/>
                    </a:cubicBezTo>
                    <a:cubicBezTo>
                      <a:pt x="1298" y="2466"/>
                      <a:pt x="1349" y="2461"/>
                      <a:pt x="1397" y="2461"/>
                    </a:cubicBezTo>
                    <a:close/>
                    <a:moveTo>
                      <a:pt x="1835" y="0"/>
                    </a:moveTo>
                    <a:cubicBezTo>
                      <a:pt x="1744" y="0"/>
                      <a:pt x="1652" y="3"/>
                      <a:pt x="1558" y="12"/>
                    </a:cubicBezTo>
                    <a:cubicBezTo>
                      <a:pt x="1398" y="33"/>
                      <a:pt x="1237" y="54"/>
                      <a:pt x="1083" y="95"/>
                    </a:cubicBezTo>
                    <a:cubicBezTo>
                      <a:pt x="923" y="130"/>
                      <a:pt x="776" y="172"/>
                      <a:pt x="629" y="221"/>
                    </a:cubicBezTo>
                    <a:cubicBezTo>
                      <a:pt x="475" y="277"/>
                      <a:pt x="357" y="326"/>
                      <a:pt x="245" y="389"/>
                    </a:cubicBezTo>
                    <a:cubicBezTo>
                      <a:pt x="231" y="619"/>
                      <a:pt x="217" y="850"/>
                      <a:pt x="196" y="1094"/>
                    </a:cubicBezTo>
                    <a:cubicBezTo>
                      <a:pt x="182" y="1339"/>
                      <a:pt x="154" y="1583"/>
                      <a:pt x="126" y="1828"/>
                    </a:cubicBezTo>
                    <a:cubicBezTo>
                      <a:pt x="105" y="2072"/>
                      <a:pt x="77" y="2310"/>
                      <a:pt x="49" y="2540"/>
                    </a:cubicBezTo>
                    <a:cubicBezTo>
                      <a:pt x="35" y="2764"/>
                      <a:pt x="14" y="2973"/>
                      <a:pt x="7" y="3148"/>
                    </a:cubicBezTo>
                    <a:cubicBezTo>
                      <a:pt x="0" y="3197"/>
                      <a:pt x="7" y="3246"/>
                      <a:pt x="7" y="3281"/>
                    </a:cubicBezTo>
                    <a:cubicBezTo>
                      <a:pt x="7" y="3316"/>
                      <a:pt x="14" y="3351"/>
                      <a:pt x="35" y="3372"/>
                    </a:cubicBezTo>
                    <a:cubicBezTo>
                      <a:pt x="49" y="3399"/>
                      <a:pt x="70" y="3427"/>
                      <a:pt x="91" y="3455"/>
                    </a:cubicBezTo>
                    <a:lnTo>
                      <a:pt x="182" y="3539"/>
                    </a:lnTo>
                    <a:cubicBezTo>
                      <a:pt x="266" y="3609"/>
                      <a:pt x="350" y="3665"/>
                      <a:pt x="406" y="3707"/>
                    </a:cubicBezTo>
                    <a:cubicBezTo>
                      <a:pt x="468" y="3749"/>
                      <a:pt x="545" y="3798"/>
                      <a:pt x="636" y="3833"/>
                    </a:cubicBezTo>
                    <a:cubicBezTo>
                      <a:pt x="678" y="3854"/>
                      <a:pt x="720" y="3874"/>
                      <a:pt x="755" y="3881"/>
                    </a:cubicBezTo>
                    <a:cubicBezTo>
                      <a:pt x="790" y="3888"/>
                      <a:pt x="825" y="3902"/>
                      <a:pt x="860" y="3902"/>
                    </a:cubicBezTo>
                    <a:cubicBezTo>
                      <a:pt x="877" y="3906"/>
                      <a:pt x="898" y="3908"/>
                      <a:pt x="919" y="3908"/>
                    </a:cubicBezTo>
                    <a:cubicBezTo>
                      <a:pt x="940" y="3908"/>
                      <a:pt x="961" y="3906"/>
                      <a:pt x="978" y="3902"/>
                    </a:cubicBezTo>
                    <a:cubicBezTo>
                      <a:pt x="1013" y="3902"/>
                      <a:pt x="1062" y="3888"/>
                      <a:pt x="1118" y="3874"/>
                    </a:cubicBezTo>
                    <a:cubicBezTo>
                      <a:pt x="1223" y="3847"/>
                      <a:pt x="1335" y="3812"/>
                      <a:pt x="1446" y="3777"/>
                    </a:cubicBezTo>
                    <a:cubicBezTo>
                      <a:pt x="1558" y="3742"/>
                      <a:pt x="1677" y="3700"/>
                      <a:pt x="1789" y="3644"/>
                    </a:cubicBezTo>
                    <a:cubicBezTo>
                      <a:pt x="1900" y="3595"/>
                      <a:pt x="2005" y="3539"/>
                      <a:pt x="2110" y="3483"/>
                    </a:cubicBezTo>
                    <a:cubicBezTo>
                      <a:pt x="2208" y="3420"/>
                      <a:pt x="2292" y="3358"/>
                      <a:pt x="2375" y="3288"/>
                    </a:cubicBezTo>
                    <a:cubicBezTo>
                      <a:pt x="2473" y="3211"/>
                      <a:pt x="2557" y="3113"/>
                      <a:pt x="2606" y="3029"/>
                    </a:cubicBezTo>
                    <a:cubicBezTo>
                      <a:pt x="2662" y="2938"/>
                      <a:pt x="2676" y="2827"/>
                      <a:pt x="2662" y="2694"/>
                    </a:cubicBezTo>
                    <a:cubicBezTo>
                      <a:pt x="2634" y="2582"/>
                      <a:pt x="2592" y="2477"/>
                      <a:pt x="2522" y="2373"/>
                    </a:cubicBezTo>
                    <a:cubicBezTo>
                      <a:pt x="2452" y="2275"/>
                      <a:pt x="2361" y="2191"/>
                      <a:pt x="2271" y="2135"/>
                    </a:cubicBezTo>
                    <a:cubicBezTo>
                      <a:pt x="2361" y="2079"/>
                      <a:pt x="2452" y="2030"/>
                      <a:pt x="2522" y="1974"/>
                    </a:cubicBezTo>
                    <a:lnTo>
                      <a:pt x="2732" y="1821"/>
                    </a:lnTo>
                    <a:cubicBezTo>
                      <a:pt x="2795" y="1765"/>
                      <a:pt x="2850" y="1709"/>
                      <a:pt x="2906" y="1646"/>
                    </a:cubicBezTo>
                    <a:cubicBezTo>
                      <a:pt x="2955" y="1583"/>
                      <a:pt x="3011" y="1513"/>
                      <a:pt x="3046" y="1444"/>
                    </a:cubicBezTo>
                    <a:cubicBezTo>
                      <a:pt x="3081" y="1374"/>
                      <a:pt x="3109" y="1297"/>
                      <a:pt x="3123" y="1220"/>
                    </a:cubicBezTo>
                    <a:cubicBezTo>
                      <a:pt x="3144" y="1143"/>
                      <a:pt x="3144" y="1059"/>
                      <a:pt x="3123" y="976"/>
                    </a:cubicBezTo>
                    <a:cubicBezTo>
                      <a:pt x="3088" y="829"/>
                      <a:pt x="3046" y="682"/>
                      <a:pt x="2976" y="570"/>
                    </a:cubicBezTo>
                    <a:cubicBezTo>
                      <a:pt x="2906" y="459"/>
                      <a:pt x="2829" y="354"/>
                      <a:pt x="2725" y="249"/>
                    </a:cubicBezTo>
                    <a:cubicBezTo>
                      <a:pt x="2641" y="172"/>
                      <a:pt x="2550" y="109"/>
                      <a:pt x="2424" y="74"/>
                    </a:cubicBezTo>
                    <a:cubicBezTo>
                      <a:pt x="2306" y="40"/>
                      <a:pt x="2173" y="12"/>
                      <a:pt x="2026" y="5"/>
                    </a:cubicBezTo>
                    <a:cubicBezTo>
                      <a:pt x="1963" y="2"/>
                      <a:pt x="1899" y="0"/>
                      <a:pt x="1835" y="0"/>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5"/>
              <p:cNvSpPr/>
              <p:nvPr/>
            </p:nvSpPr>
            <p:spPr>
              <a:xfrm>
                <a:off x="1095672" y="880170"/>
                <a:ext cx="222895" cy="295970"/>
              </a:xfrm>
              <a:custGeom>
                <a:rect b="b" l="l" r="r" t="t"/>
                <a:pathLst>
                  <a:path extrusionOk="0" h="3868" w="2913">
                    <a:moveTo>
                      <a:pt x="2043" y="0"/>
                    </a:moveTo>
                    <a:cubicBezTo>
                      <a:pt x="2013" y="0"/>
                      <a:pt x="1989" y="4"/>
                      <a:pt x="1970" y="10"/>
                    </a:cubicBezTo>
                    <a:cubicBezTo>
                      <a:pt x="1928" y="31"/>
                      <a:pt x="1893" y="80"/>
                      <a:pt x="1872" y="171"/>
                    </a:cubicBezTo>
                    <a:cubicBezTo>
                      <a:pt x="1844" y="352"/>
                      <a:pt x="1809" y="555"/>
                      <a:pt x="1774" y="778"/>
                    </a:cubicBezTo>
                    <a:cubicBezTo>
                      <a:pt x="1732" y="1009"/>
                      <a:pt x="1698" y="1232"/>
                      <a:pt x="1656" y="1470"/>
                    </a:cubicBezTo>
                    <a:cubicBezTo>
                      <a:pt x="1614" y="1707"/>
                      <a:pt x="1565" y="1931"/>
                      <a:pt x="1516" y="2148"/>
                    </a:cubicBezTo>
                    <a:cubicBezTo>
                      <a:pt x="1460" y="2371"/>
                      <a:pt x="1411" y="2560"/>
                      <a:pt x="1355" y="2734"/>
                    </a:cubicBezTo>
                    <a:cubicBezTo>
                      <a:pt x="1306" y="2902"/>
                      <a:pt x="1243" y="3042"/>
                      <a:pt x="1195" y="3146"/>
                    </a:cubicBezTo>
                    <a:cubicBezTo>
                      <a:pt x="1139" y="3251"/>
                      <a:pt x="1076" y="3293"/>
                      <a:pt x="1020" y="3293"/>
                    </a:cubicBezTo>
                    <a:cubicBezTo>
                      <a:pt x="950" y="3286"/>
                      <a:pt x="901" y="3244"/>
                      <a:pt x="887" y="3181"/>
                    </a:cubicBezTo>
                    <a:cubicBezTo>
                      <a:pt x="866" y="3118"/>
                      <a:pt x="852" y="3014"/>
                      <a:pt x="845" y="2867"/>
                    </a:cubicBezTo>
                    <a:cubicBezTo>
                      <a:pt x="831" y="2637"/>
                      <a:pt x="671" y="2462"/>
                      <a:pt x="328" y="2329"/>
                    </a:cubicBezTo>
                    <a:cubicBezTo>
                      <a:pt x="278" y="2302"/>
                      <a:pt x="235" y="2290"/>
                      <a:pt x="200" y="2290"/>
                    </a:cubicBezTo>
                    <a:cubicBezTo>
                      <a:pt x="163" y="2290"/>
                      <a:pt x="134" y="2304"/>
                      <a:pt x="112" y="2329"/>
                    </a:cubicBezTo>
                    <a:cubicBezTo>
                      <a:pt x="63" y="2378"/>
                      <a:pt x="28" y="2448"/>
                      <a:pt x="14" y="2553"/>
                    </a:cubicBezTo>
                    <a:cubicBezTo>
                      <a:pt x="7" y="2685"/>
                      <a:pt x="0" y="2797"/>
                      <a:pt x="7" y="2902"/>
                    </a:cubicBezTo>
                    <a:cubicBezTo>
                      <a:pt x="14" y="3007"/>
                      <a:pt x="42" y="3105"/>
                      <a:pt x="84" y="3202"/>
                    </a:cubicBezTo>
                    <a:cubicBezTo>
                      <a:pt x="112" y="3272"/>
                      <a:pt x="147" y="3328"/>
                      <a:pt x="189" y="3391"/>
                    </a:cubicBezTo>
                    <a:cubicBezTo>
                      <a:pt x="224" y="3454"/>
                      <a:pt x="280" y="3503"/>
                      <a:pt x="335" y="3559"/>
                    </a:cubicBezTo>
                    <a:cubicBezTo>
                      <a:pt x="398" y="3607"/>
                      <a:pt x="475" y="3656"/>
                      <a:pt x="559" y="3698"/>
                    </a:cubicBezTo>
                    <a:cubicBezTo>
                      <a:pt x="636" y="3733"/>
                      <a:pt x="734" y="3768"/>
                      <a:pt x="845" y="3817"/>
                    </a:cubicBezTo>
                    <a:cubicBezTo>
                      <a:pt x="981" y="3852"/>
                      <a:pt x="1101" y="3868"/>
                      <a:pt x="1205" y="3868"/>
                    </a:cubicBezTo>
                    <a:cubicBezTo>
                      <a:pt x="1267" y="3868"/>
                      <a:pt x="1324" y="3862"/>
                      <a:pt x="1376" y="3852"/>
                    </a:cubicBezTo>
                    <a:cubicBezTo>
                      <a:pt x="1516" y="3824"/>
                      <a:pt x="1628" y="3782"/>
                      <a:pt x="1732" y="3719"/>
                    </a:cubicBezTo>
                    <a:cubicBezTo>
                      <a:pt x="1865" y="3635"/>
                      <a:pt x="1977" y="3503"/>
                      <a:pt x="2089" y="3328"/>
                    </a:cubicBezTo>
                    <a:cubicBezTo>
                      <a:pt x="2207" y="3153"/>
                      <a:pt x="2298" y="2930"/>
                      <a:pt x="2396" y="2664"/>
                    </a:cubicBezTo>
                    <a:cubicBezTo>
                      <a:pt x="2494" y="2392"/>
                      <a:pt x="2578" y="2092"/>
                      <a:pt x="2661" y="1742"/>
                    </a:cubicBezTo>
                    <a:cubicBezTo>
                      <a:pt x="2738" y="1393"/>
                      <a:pt x="2815" y="1009"/>
                      <a:pt x="2885" y="576"/>
                    </a:cubicBezTo>
                    <a:cubicBezTo>
                      <a:pt x="2892" y="541"/>
                      <a:pt x="2906" y="506"/>
                      <a:pt x="2906" y="485"/>
                    </a:cubicBezTo>
                    <a:cubicBezTo>
                      <a:pt x="2913" y="457"/>
                      <a:pt x="2906" y="429"/>
                      <a:pt x="2892" y="401"/>
                    </a:cubicBezTo>
                    <a:cubicBezTo>
                      <a:pt x="2885" y="380"/>
                      <a:pt x="2871" y="352"/>
                      <a:pt x="2843" y="331"/>
                    </a:cubicBezTo>
                    <a:cubicBezTo>
                      <a:pt x="2822" y="310"/>
                      <a:pt x="2787" y="282"/>
                      <a:pt x="2745" y="255"/>
                    </a:cubicBezTo>
                    <a:cubicBezTo>
                      <a:pt x="2668" y="206"/>
                      <a:pt x="2571" y="157"/>
                      <a:pt x="2466" y="115"/>
                    </a:cubicBezTo>
                    <a:cubicBezTo>
                      <a:pt x="2361" y="73"/>
                      <a:pt x="2263" y="45"/>
                      <a:pt x="2180" y="17"/>
                    </a:cubicBezTo>
                    <a:cubicBezTo>
                      <a:pt x="2126" y="6"/>
                      <a:pt x="2080" y="0"/>
                      <a:pt x="2043" y="0"/>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5"/>
              <p:cNvSpPr/>
              <p:nvPr/>
            </p:nvSpPr>
            <p:spPr>
              <a:xfrm>
                <a:off x="1304103" y="879252"/>
                <a:ext cx="223508" cy="292526"/>
              </a:xfrm>
              <a:custGeom>
                <a:rect b="b" l="l" r="r" t="t"/>
                <a:pathLst>
                  <a:path extrusionOk="0" h="3823" w="2921">
                    <a:moveTo>
                      <a:pt x="1785" y="761"/>
                    </a:moveTo>
                    <a:cubicBezTo>
                      <a:pt x="1804" y="761"/>
                      <a:pt x="1821" y="766"/>
                      <a:pt x="1837" y="776"/>
                    </a:cubicBezTo>
                    <a:cubicBezTo>
                      <a:pt x="1900" y="790"/>
                      <a:pt x="1942" y="853"/>
                      <a:pt x="1970" y="958"/>
                    </a:cubicBezTo>
                    <a:cubicBezTo>
                      <a:pt x="1998" y="1056"/>
                      <a:pt x="2012" y="1175"/>
                      <a:pt x="2012" y="1321"/>
                    </a:cubicBezTo>
                    <a:cubicBezTo>
                      <a:pt x="2012" y="1468"/>
                      <a:pt x="2005" y="1615"/>
                      <a:pt x="1977" y="1775"/>
                    </a:cubicBezTo>
                    <a:cubicBezTo>
                      <a:pt x="1963" y="1936"/>
                      <a:pt x="1928" y="2083"/>
                      <a:pt x="1893" y="2222"/>
                    </a:cubicBezTo>
                    <a:cubicBezTo>
                      <a:pt x="1851" y="2390"/>
                      <a:pt x="1796" y="2537"/>
                      <a:pt x="1733" y="2676"/>
                    </a:cubicBezTo>
                    <a:cubicBezTo>
                      <a:pt x="1677" y="2816"/>
                      <a:pt x="1614" y="2935"/>
                      <a:pt x="1544" y="3026"/>
                    </a:cubicBezTo>
                    <a:cubicBezTo>
                      <a:pt x="1474" y="3124"/>
                      <a:pt x="1411" y="3193"/>
                      <a:pt x="1342" y="3235"/>
                    </a:cubicBezTo>
                    <a:cubicBezTo>
                      <a:pt x="1296" y="3267"/>
                      <a:pt x="1253" y="3281"/>
                      <a:pt x="1213" y="3281"/>
                    </a:cubicBezTo>
                    <a:cubicBezTo>
                      <a:pt x="1192" y="3281"/>
                      <a:pt x="1172" y="3277"/>
                      <a:pt x="1153" y="3270"/>
                    </a:cubicBezTo>
                    <a:cubicBezTo>
                      <a:pt x="1090" y="3256"/>
                      <a:pt x="1034" y="3193"/>
                      <a:pt x="999" y="3110"/>
                    </a:cubicBezTo>
                    <a:cubicBezTo>
                      <a:pt x="964" y="3019"/>
                      <a:pt x="950" y="2907"/>
                      <a:pt x="943" y="2781"/>
                    </a:cubicBezTo>
                    <a:cubicBezTo>
                      <a:pt x="929" y="2649"/>
                      <a:pt x="943" y="2523"/>
                      <a:pt x="957" y="2369"/>
                    </a:cubicBezTo>
                    <a:cubicBezTo>
                      <a:pt x="978" y="2236"/>
                      <a:pt x="999" y="2090"/>
                      <a:pt x="1048" y="1950"/>
                    </a:cubicBezTo>
                    <a:cubicBezTo>
                      <a:pt x="1090" y="1810"/>
                      <a:pt x="1139" y="1671"/>
                      <a:pt x="1202" y="1524"/>
                    </a:cubicBezTo>
                    <a:cubicBezTo>
                      <a:pt x="1265" y="1377"/>
                      <a:pt x="1335" y="1244"/>
                      <a:pt x="1411" y="1126"/>
                    </a:cubicBezTo>
                    <a:cubicBezTo>
                      <a:pt x="1488" y="1000"/>
                      <a:pt x="1558" y="902"/>
                      <a:pt x="1642" y="839"/>
                    </a:cubicBezTo>
                    <a:cubicBezTo>
                      <a:pt x="1691" y="790"/>
                      <a:pt x="1741" y="761"/>
                      <a:pt x="1785" y="761"/>
                    </a:cubicBezTo>
                    <a:close/>
                    <a:moveTo>
                      <a:pt x="1542" y="1"/>
                    </a:moveTo>
                    <a:cubicBezTo>
                      <a:pt x="1456" y="1"/>
                      <a:pt x="1369" y="16"/>
                      <a:pt x="1279" y="43"/>
                    </a:cubicBezTo>
                    <a:cubicBezTo>
                      <a:pt x="1139" y="78"/>
                      <a:pt x="1027" y="141"/>
                      <a:pt x="922" y="218"/>
                    </a:cubicBezTo>
                    <a:cubicBezTo>
                      <a:pt x="776" y="350"/>
                      <a:pt x="643" y="490"/>
                      <a:pt x="531" y="651"/>
                    </a:cubicBezTo>
                    <a:cubicBezTo>
                      <a:pt x="419" y="811"/>
                      <a:pt x="322" y="986"/>
                      <a:pt x="245" y="1168"/>
                    </a:cubicBezTo>
                    <a:cubicBezTo>
                      <a:pt x="161" y="1349"/>
                      <a:pt x="112" y="1538"/>
                      <a:pt x="70" y="1726"/>
                    </a:cubicBezTo>
                    <a:cubicBezTo>
                      <a:pt x="35" y="1922"/>
                      <a:pt x="7" y="2111"/>
                      <a:pt x="7" y="2292"/>
                    </a:cubicBezTo>
                    <a:cubicBezTo>
                      <a:pt x="0" y="2481"/>
                      <a:pt x="14" y="2656"/>
                      <a:pt x="49" y="2816"/>
                    </a:cubicBezTo>
                    <a:cubicBezTo>
                      <a:pt x="84" y="2991"/>
                      <a:pt x="140" y="3144"/>
                      <a:pt x="210" y="3270"/>
                    </a:cubicBezTo>
                    <a:cubicBezTo>
                      <a:pt x="252" y="3354"/>
                      <a:pt x="301" y="3431"/>
                      <a:pt x="385" y="3494"/>
                    </a:cubicBezTo>
                    <a:cubicBezTo>
                      <a:pt x="454" y="3550"/>
                      <a:pt x="531" y="3605"/>
                      <a:pt x="608" y="3647"/>
                    </a:cubicBezTo>
                    <a:cubicBezTo>
                      <a:pt x="706" y="3703"/>
                      <a:pt x="811" y="3738"/>
                      <a:pt x="922" y="3759"/>
                    </a:cubicBezTo>
                    <a:cubicBezTo>
                      <a:pt x="1048" y="3787"/>
                      <a:pt x="1153" y="3808"/>
                      <a:pt x="1265" y="3815"/>
                    </a:cubicBezTo>
                    <a:cubicBezTo>
                      <a:pt x="1321" y="3820"/>
                      <a:pt x="1373" y="3822"/>
                      <a:pt x="1424" y="3822"/>
                    </a:cubicBezTo>
                    <a:cubicBezTo>
                      <a:pt x="1524" y="3822"/>
                      <a:pt x="1614" y="3813"/>
                      <a:pt x="1698" y="3794"/>
                    </a:cubicBezTo>
                    <a:cubicBezTo>
                      <a:pt x="1830" y="3759"/>
                      <a:pt x="1956" y="3703"/>
                      <a:pt x="2068" y="3612"/>
                    </a:cubicBezTo>
                    <a:cubicBezTo>
                      <a:pt x="2236" y="3466"/>
                      <a:pt x="2382" y="3284"/>
                      <a:pt x="2494" y="3061"/>
                    </a:cubicBezTo>
                    <a:cubicBezTo>
                      <a:pt x="2620" y="2844"/>
                      <a:pt x="2704" y="2621"/>
                      <a:pt x="2773" y="2376"/>
                    </a:cubicBezTo>
                    <a:cubicBezTo>
                      <a:pt x="2843" y="2132"/>
                      <a:pt x="2885" y="1894"/>
                      <a:pt x="2906" y="1643"/>
                    </a:cubicBezTo>
                    <a:cubicBezTo>
                      <a:pt x="2920" y="1384"/>
                      <a:pt x="2920" y="1161"/>
                      <a:pt x="2885" y="951"/>
                    </a:cubicBezTo>
                    <a:cubicBezTo>
                      <a:pt x="2864" y="818"/>
                      <a:pt x="2829" y="707"/>
                      <a:pt x="2773" y="609"/>
                    </a:cubicBezTo>
                    <a:cubicBezTo>
                      <a:pt x="2732" y="511"/>
                      <a:pt x="2641" y="420"/>
                      <a:pt x="2522" y="336"/>
                    </a:cubicBezTo>
                    <a:cubicBezTo>
                      <a:pt x="2424" y="260"/>
                      <a:pt x="2305" y="190"/>
                      <a:pt x="2152" y="141"/>
                    </a:cubicBezTo>
                    <a:cubicBezTo>
                      <a:pt x="2005" y="85"/>
                      <a:pt x="1851" y="43"/>
                      <a:pt x="1684" y="15"/>
                    </a:cubicBezTo>
                    <a:cubicBezTo>
                      <a:pt x="1637" y="5"/>
                      <a:pt x="1590" y="1"/>
                      <a:pt x="1542" y="1"/>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5"/>
              <p:cNvSpPr/>
              <p:nvPr/>
            </p:nvSpPr>
            <p:spPr>
              <a:xfrm>
                <a:off x="1532352" y="875885"/>
                <a:ext cx="240571" cy="298954"/>
              </a:xfrm>
              <a:custGeom>
                <a:rect b="b" l="l" r="r" t="t"/>
                <a:pathLst>
                  <a:path extrusionOk="0" h="3907" w="3144">
                    <a:moveTo>
                      <a:pt x="2005" y="825"/>
                    </a:moveTo>
                    <a:cubicBezTo>
                      <a:pt x="2060" y="825"/>
                      <a:pt x="2110" y="833"/>
                      <a:pt x="2151" y="848"/>
                    </a:cubicBezTo>
                    <a:cubicBezTo>
                      <a:pt x="2200" y="862"/>
                      <a:pt x="2235" y="897"/>
                      <a:pt x="2242" y="932"/>
                    </a:cubicBezTo>
                    <a:cubicBezTo>
                      <a:pt x="2256" y="974"/>
                      <a:pt x="2235" y="1037"/>
                      <a:pt x="2193" y="1114"/>
                    </a:cubicBezTo>
                    <a:cubicBezTo>
                      <a:pt x="2151" y="1191"/>
                      <a:pt x="2068" y="1275"/>
                      <a:pt x="1977" y="1358"/>
                    </a:cubicBezTo>
                    <a:cubicBezTo>
                      <a:pt x="1879" y="1449"/>
                      <a:pt x="1753" y="1526"/>
                      <a:pt x="1607" y="1617"/>
                    </a:cubicBezTo>
                    <a:cubicBezTo>
                      <a:pt x="1460" y="1694"/>
                      <a:pt x="1292" y="1770"/>
                      <a:pt x="1111" y="1840"/>
                    </a:cubicBezTo>
                    <a:cubicBezTo>
                      <a:pt x="1153" y="1687"/>
                      <a:pt x="1188" y="1540"/>
                      <a:pt x="1215" y="1407"/>
                    </a:cubicBezTo>
                    <a:cubicBezTo>
                      <a:pt x="1243" y="1268"/>
                      <a:pt x="1278" y="1135"/>
                      <a:pt x="1320" y="1009"/>
                    </a:cubicBezTo>
                    <a:cubicBezTo>
                      <a:pt x="1453" y="946"/>
                      <a:pt x="1565" y="904"/>
                      <a:pt x="1670" y="883"/>
                    </a:cubicBezTo>
                    <a:cubicBezTo>
                      <a:pt x="1774" y="848"/>
                      <a:pt x="1872" y="827"/>
                      <a:pt x="1949" y="827"/>
                    </a:cubicBezTo>
                    <a:cubicBezTo>
                      <a:pt x="1968" y="826"/>
                      <a:pt x="1987" y="825"/>
                      <a:pt x="2005" y="825"/>
                    </a:cubicBezTo>
                    <a:close/>
                    <a:moveTo>
                      <a:pt x="1408" y="2464"/>
                    </a:moveTo>
                    <a:cubicBezTo>
                      <a:pt x="1442" y="2464"/>
                      <a:pt x="1473" y="2466"/>
                      <a:pt x="1502" y="2469"/>
                    </a:cubicBezTo>
                    <a:cubicBezTo>
                      <a:pt x="1572" y="2476"/>
                      <a:pt x="1635" y="2490"/>
                      <a:pt x="1676" y="2511"/>
                    </a:cubicBezTo>
                    <a:cubicBezTo>
                      <a:pt x="1718" y="2539"/>
                      <a:pt x="1746" y="2567"/>
                      <a:pt x="1767" y="2595"/>
                    </a:cubicBezTo>
                    <a:cubicBezTo>
                      <a:pt x="1781" y="2644"/>
                      <a:pt x="1767" y="2700"/>
                      <a:pt x="1718" y="2755"/>
                    </a:cubicBezTo>
                    <a:cubicBezTo>
                      <a:pt x="1676" y="2811"/>
                      <a:pt x="1614" y="2874"/>
                      <a:pt x="1530" y="2930"/>
                    </a:cubicBezTo>
                    <a:cubicBezTo>
                      <a:pt x="1439" y="2986"/>
                      <a:pt x="1334" y="3049"/>
                      <a:pt x="1215" y="3098"/>
                    </a:cubicBezTo>
                    <a:cubicBezTo>
                      <a:pt x="1090" y="3161"/>
                      <a:pt x="950" y="3202"/>
                      <a:pt x="803" y="3237"/>
                    </a:cubicBezTo>
                    <a:cubicBezTo>
                      <a:pt x="831" y="3126"/>
                      <a:pt x="845" y="3014"/>
                      <a:pt x="873" y="2895"/>
                    </a:cubicBezTo>
                    <a:cubicBezTo>
                      <a:pt x="901" y="2783"/>
                      <a:pt x="915" y="2672"/>
                      <a:pt x="936" y="2560"/>
                    </a:cubicBezTo>
                    <a:cubicBezTo>
                      <a:pt x="1048" y="2511"/>
                      <a:pt x="1153" y="2483"/>
                      <a:pt x="1250" y="2476"/>
                    </a:cubicBezTo>
                    <a:cubicBezTo>
                      <a:pt x="1308" y="2468"/>
                      <a:pt x="1360" y="2464"/>
                      <a:pt x="1408" y="2464"/>
                    </a:cubicBezTo>
                    <a:close/>
                    <a:moveTo>
                      <a:pt x="1821" y="0"/>
                    </a:moveTo>
                    <a:cubicBezTo>
                      <a:pt x="1736" y="0"/>
                      <a:pt x="1649" y="6"/>
                      <a:pt x="1565" y="17"/>
                    </a:cubicBezTo>
                    <a:cubicBezTo>
                      <a:pt x="1397" y="31"/>
                      <a:pt x="1243" y="59"/>
                      <a:pt x="1083" y="94"/>
                    </a:cubicBezTo>
                    <a:cubicBezTo>
                      <a:pt x="929" y="129"/>
                      <a:pt x="775" y="171"/>
                      <a:pt x="629" y="227"/>
                    </a:cubicBezTo>
                    <a:cubicBezTo>
                      <a:pt x="482" y="276"/>
                      <a:pt x="356" y="332"/>
                      <a:pt x="245" y="394"/>
                    </a:cubicBezTo>
                    <a:cubicBezTo>
                      <a:pt x="238" y="618"/>
                      <a:pt x="217" y="855"/>
                      <a:pt x="203" y="1100"/>
                    </a:cubicBezTo>
                    <a:cubicBezTo>
                      <a:pt x="182" y="1344"/>
                      <a:pt x="161" y="1589"/>
                      <a:pt x="133" y="1833"/>
                    </a:cubicBezTo>
                    <a:cubicBezTo>
                      <a:pt x="105" y="2078"/>
                      <a:pt x="77" y="2315"/>
                      <a:pt x="56" y="2539"/>
                    </a:cubicBezTo>
                    <a:cubicBezTo>
                      <a:pt x="35" y="2762"/>
                      <a:pt x="21" y="2979"/>
                      <a:pt x="7" y="3154"/>
                    </a:cubicBezTo>
                    <a:cubicBezTo>
                      <a:pt x="0" y="3202"/>
                      <a:pt x="7" y="3244"/>
                      <a:pt x="7" y="3279"/>
                    </a:cubicBezTo>
                    <a:cubicBezTo>
                      <a:pt x="7" y="3314"/>
                      <a:pt x="21" y="3349"/>
                      <a:pt x="35" y="3377"/>
                    </a:cubicBezTo>
                    <a:cubicBezTo>
                      <a:pt x="56" y="3405"/>
                      <a:pt x="70" y="3433"/>
                      <a:pt x="98" y="3454"/>
                    </a:cubicBezTo>
                    <a:lnTo>
                      <a:pt x="182" y="3545"/>
                    </a:lnTo>
                    <a:cubicBezTo>
                      <a:pt x="272" y="3615"/>
                      <a:pt x="349" y="3663"/>
                      <a:pt x="412" y="3712"/>
                    </a:cubicBezTo>
                    <a:cubicBezTo>
                      <a:pt x="468" y="3754"/>
                      <a:pt x="552" y="3796"/>
                      <a:pt x="636" y="3831"/>
                    </a:cubicBezTo>
                    <a:cubicBezTo>
                      <a:pt x="685" y="3859"/>
                      <a:pt x="727" y="3873"/>
                      <a:pt x="761" y="3887"/>
                    </a:cubicBezTo>
                    <a:cubicBezTo>
                      <a:pt x="796" y="3894"/>
                      <a:pt x="831" y="3901"/>
                      <a:pt x="866" y="3901"/>
                    </a:cubicBezTo>
                    <a:cubicBezTo>
                      <a:pt x="884" y="3904"/>
                      <a:pt x="903" y="3906"/>
                      <a:pt x="922" y="3906"/>
                    </a:cubicBezTo>
                    <a:cubicBezTo>
                      <a:pt x="941" y="3906"/>
                      <a:pt x="961" y="3904"/>
                      <a:pt x="978" y="3901"/>
                    </a:cubicBezTo>
                    <a:cubicBezTo>
                      <a:pt x="1013" y="3901"/>
                      <a:pt x="1069" y="3894"/>
                      <a:pt x="1118" y="3873"/>
                    </a:cubicBezTo>
                    <a:cubicBezTo>
                      <a:pt x="1222" y="3852"/>
                      <a:pt x="1334" y="3817"/>
                      <a:pt x="1453" y="3782"/>
                    </a:cubicBezTo>
                    <a:cubicBezTo>
                      <a:pt x="1565" y="3747"/>
                      <a:pt x="1676" y="3698"/>
                      <a:pt x="1788" y="3649"/>
                    </a:cubicBezTo>
                    <a:cubicBezTo>
                      <a:pt x="1907" y="3594"/>
                      <a:pt x="2012" y="3545"/>
                      <a:pt x="2117" y="3482"/>
                    </a:cubicBezTo>
                    <a:cubicBezTo>
                      <a:pt x="2207" y="3419"/>
                      <a:pt x="2298" y="3363"/>
                      <a:pt x="2375" y="3293"/>
                    </a:cubicBezTo>
                    <a:cubicBezTo>
                      <a:pt x="2480" y="3209"/>
                      <a:pt x="2557" y="3119"/>
                      <a:pt x="2613" y="3028"/>
                    </a:cubicBezTo>
                    <a:cubicBezTo>
                      <a:pt x="2661" y="2944"/>
                      <a:pt x="2682" y="2825"/>
                      <a:pt x="2661" y="2700"/>
                    </a:cubicBezTo>
                    <a:cubicBezTo>
                      <a:pt x="2640" y="2581"/>
                      <a:pt x="2592" y="2476"/>
                      <a:pt x="2522" y="2371"/>
                    </a:cubicBezTo>
                    <a:cubicBezTo>
                      <a:pt x="2452" y="2280"/>
                      <a:pt x="2368" y="2190"/>
                      <a:pt x="2270" y="2134"/>
                    </a:cubicBezTo>
                    <a:cubicBezTo>
                      <a:pt x="2368" y="2085"/>
                      <a:pt x="2452" y="2029"/>
                      <a:pt x="2522" y="1980"/>
                    </a:cubicBezTo>
                    <a:lnTo>
                      <a:pt x="2731" y="1819"/>
                    </a:lnTo>
                    <a:cubicBezTo>
                      <a:pt x="2794" y="1770"/>
                      <a:pt x="2857" y="1708"/>
                      <a:pt x="2906" y="1645"/>
                    </a:cubicBezTo>
                    <a:cubicBezTo>
                      <a:pt x="2962" y="1589"/>
                      <a:pt x="3011" y="1519"/>
                      <a:pt x="3046" y="1449"/>
                    </a:cubicBezTo>
                    <a:cubicBezTo>
                      <a:pt x="3081" y="1379"/>
                      <a:pt x="3108" y="1295"/>
                      <a:pt x="3129" y="1219"/>
                    </a:cubicBezTo>
                    <a:cubicBezTo>
                      <a:pt x="3143" y="1142"/>
                      <a:pt x="3143" y="1065"/>
                      <a:pt x="3129" y="974"/>
                    </a:cubicBezTo>
                    <a:cubicBezTo>
                      <a:pt x="3094" y="827"/>
                      <a:pt x="3046" y="688"/>
                      <a:pt x="2976" y="576"/>
                    </a:cubicBezTo>
                    <a:cubicBezTo>
                      <a:pt x="2906" y="464"/>
                      <a:pt x="2829" y="359"/>
                      <a:pt x="2724" y="248"/>
                    </a:cubicBezTo>
                    <a:cubicBezTo>
                      <a:pt x="2647" y="171"/>
                      <a:pt x="2550" y="115"/>
                      <a:pt x="2431" y="73"/>
                    </a:cubicBezTo>
                    <a:cubicBezTo>
                      <a:pt x="2305" y="45"/>
                      <a:pt x="2172" y="17"/>
                      <a:pt x="2026" y="10"/>
                    </a:cubicBezTo>
                    <a:cubicBezTo>
                      <a:pt x="1960" y="4"/>
                      <a:pt x="1891" y="0"/>
                      <a:pt x="1821" y="0"/>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04" name="Google Shape;2404;p55"/>
          <p:cNvGrpSpPr/>
          <p:nvPr/>
        </p:nvGrpSpPr>
        <p:grpSpPr>
          <a:xfrm>
            <a:off x="979674" y="885728"/>
            <a:ext cx="1796891" cy="3065957"/>
            <a:chOff x="1348952" y="2083050"/>
            <a:chExt cx="1386811" cy="2366255"/>
          </a:xfrm>
        </p:grpSpPr>
        <p:grpSp>
          <p:nvGrpSpPr>
            <p:cNvPr id="2405" name="Google Shape;2405;p55"/>
            <p:cNvGrpSpPr/>
            <p:nvPr/>
          </p:nvGrpSpPr>
          <p:grpSpPr>
            <a:xfrm>
              <a:off x="1348952" y="2083050"/>
              <a:ext cx="1386811" cy="2366255"/>
              <a:chOff x="1348952" y="2083050"/>
              <a:chExt cx="1386811" cy="2366255"/>
            </a:xfrm>
          </p:grpSpPr>
          <p:grpSp>
            <p:nvGrpSpPr>
              <p:cNvPr id="2406" name="Google Shape;2406;p55"/>
              <p:cNvGrpSpPr/>
              <p:nvPr/>
            </p:nvGrpSpPr>
            <p:grpSpPr>
              <a:xfrm>
                <a:off x="1354594" y="2083050"/>
                <a:ext cx="1381169" cy="2362505"/>
                <a:chOff x="1453177" y="1955476"/>
                <a:chExt cx="1381169" cy="2362505"/>
              </a:xfrm>
            </p:grpSpPr>
            <p:grpSp>
              <p:nvGrpSpPr>
                <p:cNvPr id="2407" name="Google Shape;2407;p55"/>
                <p:cNvGrpSpPr/>
                <p:nvPr/>
              </p:nvGrpSpPr>
              <p:grpSpPr>
                <a:xfrm>
                  <a:off x="1453177" y="1955476"/>
                  <a:ext cx="1381169" cy="2362505"/>
                  <a:chOff x="1453177" y="1955476"/>
                  <a:chExt cx="1381169" cy="2362505"/>
                </a:xfrm>
              </p:grpSpPr>
              <p:sp>
                <p:nvSpPr>
                  <p:cNvPr id="2408" name="Google Shape;2408;p55"/>
                  <p:cNvSpPr/>
                  <p:nvPr/>
                </p:nvSpPr>
                <p:spPr>
                  <a:xfrm>
                    <a:off x="1757993" y="1958870"/>
                    <a:ext cx="272468" cy="355324"/>
                  </a:xfrm>
                  <a:custGeom>
                    <a:rect b="b" l="l" r="r" t="t"/>
                    <a:pathLst>
                      <a:path extrusionOk="0" h="5129" w="3933">
                        <a:moveTo>
                          <a:pt x="1678" y="1"/>
                        </a:moveTo>
                        <a:cubicBezTo>
                          <a:pt x="1630" y="1"/>
                          <a:pt x="1580" y="2"/>
                          <a:pt x="1531" y="5"/>
                        </a:cubicBezTo>
                        <a:cubicBezTo>
                          <a:pt x="106" y="74"/>
                          <a:pt x="1" y="2016"/>
                          <a:pt x="50" y="2701"/>
                        </a:cubicBezTo>
                        <a:cubicBezTo>
                          <a:pt x="64" y="2994"/>
                          <a:pt x="36" y="4503"/>
                          <a:pt x="15" y="4720"/>
                        </a:cubicBezTo>
                        <a:cubicBezTo>
                          <a:pt x="591" y="5036"/>
                          <a:pt x="1231" y="5128"/>
                          <a:pt x="1799" y="5128"/>
                        </a:cubicBezTo>
                        <a:cubicBezTo>
                          <a:pt x="2435" y="5128"/>
                          <a:pt x="2980" y="5012"/>
                          <a:pt x="3242" y="4964"/>
                        </a:cubicBezTo>
                        <a:cubicBezTo>
                          <a:pt x="3200" y="4308"/>
                          <a:pt x="3340" y="2701"/>
                          <a:pt x="3521" y="2205"/>
                        </a:cubicBezTo>
                        <a:cubicBezTo>
                          <a:pt x="3933" y="1012"/>
                          <a:pt x="3023" y="1"/>
                          <a:pt x="1678"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5"/>
                  <p:cNvSpPr/>
                  <p:nvPr/>
                </p:nvSpPr>
                <p:spPr>
                  <a:xfrm>
                    <a:off x="1931738" y="2291749"/>
                    <a:ext cx="444762" cy="342231"/>
                  </a:xfrm>
                  <a:custGeom>
                    <a:rect b="b" l="l" r="r" t="t"/>
                    <a:pathLst>
                      <a:path extrusionOk="0" h="4940" w="6420">
                        <a:moveTo>
                          <a:pt x="760" y="0"/>
                        </a:moveTo>
                        <a:cubicBezTo>
                          <a:pt x="675" y="0"/>
                          <a:pt x="588" y="15"/>
                          <a:pt x="504" y="47"/>
                        </a:cubicBezTo>
                        <a:cubicBezTo>
                          <a:pt x="182" y="187"/>
                          <a:pt x="1" y="529"/>
                          <a:pt x="70" y="865"/>
                        </a:cubicBezTo>
                        <a:lnTo>
                          <a:pt x="91" y="928"/>
                        </a:lnTo>
                        <a:lnTo>
                          <a:pt x="105" y="990"/>
                        </a:lnTo>
                        <a:lnTo>
                          <a:pt x="133" y="1109"/>
                        </a:lnTo>
                        <a:cubicBezTo>
                          <a:pt x="147" y="1193"/>
                          <a:pt x="175" y="1270"/>
                          <a:pt x="196" y="1354"/>
                        </a:cubicBezTo>
                        <a:cubicBezTo>
                          <a:pt x="238" y="1514"/>
                          <a:pt x="280" y="1682"/>
                          <a:pt x="336" y="1836"/>
                        </a:cubicBezTo>
                        <a:cubicBezTo>
                          <a:pt x="427" y="2150"/>
                          <a:pt x="531" y="2471"/>
                          <a:pt x="657" y="2786"/>
                        </a:cubicBezTo>
                        <a:cubicBezTo>
                          <a:pt x="776" y="3100"/>
                          <a:pt x="909" y="3414"/>
                          <a:pt x="1076" y="3743"/>
                        </a:cubicBezTo>
                        <a:cubicBezTo>
                          <a:pt x="1104" y="3791"/>
                          <a:pt x="1125" y="3833"/>
                          <a:pt x="1153" y="3889"/>
                        </a:cubicBezTo>
                        <a:cubicBezTo>
                          <a:pt x="1174" y="3917"/>
                          <a:pt x="1181" y="3938"/>
                          <a:pt x="1195" y="3959"/>
                        </a:cubicBezTo>
                        <a:cubicBezTo>
                          <a:pt x="1251" y="4043"/>
                          <a:pt x="1300" y="4141"/>
                          <a:pt x="1370" y="4232"/>
                        </a:cubicBezTo>
                        <a:cubicBezTo>
                          <a:pt x="1433" y="4315"/>
                          <a:pt x="1495" y="4406"/>
                          <a:pt x="1579" y="4497"/>
                        </a:cubicBezTo>
                        <a:lnTo>
                          <a:pt x="1614" y="4532"/>
                        </a:lnTo>
                        <a:lnTo>
                          <a:pt x="1635" y="4553"/>
                        </a:lnTo>
                        <a:lnTo>
                          <a:pt x="1649" y="4567"/>
                        </a:lnTo>
                        <a:lnTo>
                          <a:pt x="1684" y="4602"/>
                        </a:lnTo>
                        <a:cubicBezTo>
                          <a:pt x="1705" y="4616"/>
                          <a:pt x="1712" y="4630"/>
                          <a:pt x="1726" y="4637"/>
                        </a:cubicBezTo>
                        <a:lnTo>
                          <a:pt x="1754" y="4658"/>
                        </a:lnTo>
                        <a:lnTo>
                          <a:pt x="1768" y="4665"/>
                        </a:lnTo>
                        <a:lnTo>
                          <a:pt x="1782" y="4672"/>
                        </a:lnTo>
                        <a:cubicBezTo>
                          <a:pt x="1789" y="4686"/>
                          <a:pt x="1796" y="4686"/>
                          <a:pt x="1810" y="4693"/>
                        </a:cubicBezTo>
                        <a:cubicBezTo>
                          <a:pt x="1817" y="4700"/>
                          <a:pt x="1824" y="4707"/>
                          <a:pt x="1838" y="4707"/>
                        </a:cubicBezTo>
                        <a:cubicBezTo>
                          <a:pt x="1852" y="4728"/>
                          <a:pt x="1880" y="4734"/>
                          <a:pt x="1894" y="4755"/>
                        </a:cubicBezTo>
                        <a:lnTo>
                          <a:pt x="1915" y="4762"/>
                        </a:lnTo>
                        <a:lnTo>
                          <a:pt x="1929" y="4769"/>
                        </a:lnTo>
                        <a:lnTo>
                          <a:pt x="1963" y="4790"/>
                        </a:lnTo>
                        <a:cubicBezTo>
                          <a:pt x="1970" y="4797"/>
                          <a:pt x="1991" y="4804"/>
                          <a:pt x="1998" y="4804"/>
                        </a:cubicBezTo>
                        <a:cubicBezTo>
                          <a:pt x="2019" y="4811"/>
                          <a:pt x="2026" y="4811"/>
                          <a:pt x="2040" y="4825"/>
                        </a:cubicBezTo>
                        <a:cubicBezTo>
                          <a:pt x="2061" y="4832"/>
                          <a:pt x="2068" y="4832"/>
                          <a:pt x="2089" y="4839"/>
                        </a:cubicBezTo>
                        <a:cubicBezTo>
                          <a:pt x="2096" y="4839"/>
                          <a:pt x="2103" y="4846"/>
                          <a:pt x="2103" y="4846"/>
                        </a:cubicBezTo>
                        <a:lnTo>
                          <a:pt x="2124" y="4860"/>
                        </a:lnTo>
                        <a:lnTo>
                          <a:pt x="2201" y="4881"/>
                        </a:lnTo>
                        <a:cubicBezTo>
                          <a:pt x="2229" y="4895"/>
                          <a:pt x="2243" y="4895"/>
                          <a:pt x="2271" y="4902"/>
                        </a:cubicBezTo>
                        <a:cubicBezTo>
                          <a:pt x="2278" y="4902"/>
                          <a:pt x="2299" y="4909"/>
                          <a:pt x="2306" y="4909"/>
                        </a:cubicBezTo>
                        <a:lnTo>
                          <a:pt x="2341" y="4916"/>
                        </a:lnTo>
                        <a:cubicBezTo>
                          <a:pt x="2355" y="4916"/>
                          <a:pt x="2383" y="4930"/>
                          <a:pt x="2404" y="4930"/>
                        </a:cubicBezTo>
                        <a:cubicBezTo>
                          <a:pt x="2438" y="4930"/>
                          <a:pt x="2480" y="4937"/>
                          <a:pt x="2515" y="4937"/>
                        </a:cubicBezTo>
                        <a:cubicBezTo>
                          <a:pt x="2550" y="4939"/>
                          <a:pt x="2584" y="4940"/>
                          <a:pt x="2616" y="4940"/>
                        </a:cubicBezTo>
                        <a:cubicBezTo>
                          <a:pt x="2713" y="4940"/>
                          <a:pt x="2800" y="4932"/>
                          <a:pt x="2878" y="4916"/>
                        </a:cubicBezTo>
                        <a:cubicBezTo>
                          <a:pt x="2983" y="4902"/>
                          <a:pt x="3088" y="4881"/>
                          <a:pt x="3186" y="4867"/>
                        </a:cubicBezTo>
                        <a:cubicBezTo>
                          <a:pt x="3284" y="4839"/>
                          <a:pt x="3367" y="4825"/>
                          <a:pt x="3458" y="4797"/>
                        </a:cubicBezTo>
                        <a:cubicBezTo>
                          <a:pt x="3500" y="4776"/>
                          <a:pt x="3542" y="4769"/>
                          <a:pt x="3591" y="4755"/>
                        </a:cubicBezTo>
                        <a:cubicBezTo>
                          <a:pt x="3605" y="4741"/>
                          <a:pt x="3626" y="4741"/>
                          <a:pt x="3640" y="4734"/>
                        </a:cubicBezTo>
                        <a:cubicBezTo>
                          <a:pt x="3668" y="4728"/>
                          <a:pt x="3682" y="4721"/>
                          <a:pt x="3710" y="4707"/>
                        </a:cubicBezTo>
                        <a:cubicBezTo>
                          <a:pt x="3801" y="4686"/>
                          <a:pt x="3877" y="4651"/>
                          <a:pt x="3954" y="4623"/>
                        </a:cubicBezTo>
                        <a:cubicBezTo>
                          <a:pt x="4038" y="4588"/>
                          <a:pt x="4115" y="4560"/>
                          <a:pt x="4192" y="4525"/>
                        </a:cubicBezTo>
                        <a:lnTo>
                          <a:pt x="4429" y="4420"/>
                        </a:lnTo>
                        <a:cubicBezTo>
                          <a:pt x="4730" y="4280"/>
                          <a:pt x="5030" y="4134"/>
                          <a:pt x="5316" y="3966"/>
                        </a:cubicBezTo>
                        <a:cubicBezTo>
                          <a:pt x="5463" y="3889"/>
                          <a:pt x="5603" y="3798"/>
                          <a:pt x="5742" y="3715"/>
                        </a:cubicBezTo>
                        <a:lnTo>
                          <a:pt x="5952" y="3582"/>
                        </a:lnTo>
                        <a:lnTo>
                          <a:pt x="6057" y="3512"/>
                        </a:lnTo>
                        <a:lnTo>
                          <a:pt x="6113" y="3477"/>
                        </a:lnTo>
                        <a:lnTo>
                          <a:pt x="6162" y="3442"/>
                        </a:lnTo>
                        <a:cubicBezTo>
                          <a:pt x="6364" y="3303"/>
                          <a:pt x="6420" y="3023"/>
                          <a:pt x="6280" y="2821"/>
                        </a:cubicBezTo>
                        <a:cubicBezTo>
                          <a:pt x="6189" y="2692"/>
                          <a:pt x="6052" y="2629"/>
                          <a:pt x="5908" y="2629"/>
                        </a:cubicBezTo>
                        <a:cubicBezTo>
                          <a:pt x="5865" y="2629"/>
                          <a:pt x="5821" y="2635"/>
                          <a:pt x="5777" y="2646"/>
                        </a:cubicBezTo>
                        <a:lnTo>
                          <a:pt x="5763" y="2646"/>
                        </a:lnTo>
                        <a:lnTo>
                          <a:pt x="5714" y="2667"/>
                        </a:lnTo>
                        <a:lnTo>
                          <a:pt x="5659" y="2681"/>
                        </a:lnTo>
                        <a:lnTo>
                          <a:pt x="5547" y="2716"/>
                        </a:lnTo>
                        <a:lnTo>
                          <a:pt x="5316" y="2786"/>
                        </a:lnTo>
                        <a:lnTo>
                          <a:pt x="4862" y="2939"/>
                        </a:lnTo>
                        <a:cubicBezTo>
                          <a:pt x="4723" y="2981"/>
                          <a:pt x="4576" y="3023"/>
                          <a:pt x="4436" y="3065"/>
                        </a:cubicBezTo>
                        <a:cubicBezTo>
                          <a:pt x="4408" y="3079"/>
                          <a:pt x="4394" y="3086"/>
                          <a:pt x="4366" y="3086"/>
                        </a:cubicBezTo>
                        <a:cubicBezTo>
                          <a:pt x="4234" y="3128"/>
                          <a:pt x="4094" y="3163"/>
                          <a:pt x="3961" y="3205"/>
                        </a:cubicBezTo>
                        <a:cubicBezTo>
                          <a:pt x="3815" y="3254"/>
                          <a:pt x="3668" y="3296"/>
                          <a:pt x="3528" y="3330"/>
                        </a:cubicBezTo>
                        <a:cubicBezTo>
                          <a:pt x="3388" y="3365"/>
                          <a:pt x="3249" y="3400"/>
                          <a:pt x="3116" y="3428"/>
                        </a:cubicBezTo>
                        <a:lnTo>
                          <a:pt x="3102" y="3428"/>
                        </a:lnTo>
                        <a:cubicBezTo>
                          <a:pt x="3095" y="3428"/>
                          <a:pt x="3081" y="3428"/>
                          <a:pt x="3067" y="3435"/>
                        </a:cubicBezTo>
                        <a:cubicBezTo>
                          <a:pt x="3004" y="3442"/>
                          <a:pt x="2948" y="3449"/>
                          <a:pt x="2899" y="3463"/>
                        </a:cubicBezTo>
                        <a:cubicBezTo>
                          <a:pt x="2837" y="3470"/>
                          <a:pt x="2774" y="3477"/>
                          <a:pt x="2725" y="3477"/>
                        </a:cubicBezTo>
                        <a:lnTo>
                          <a:pt x="2690" y="3477"/>
                        </a:lnTo>
                        <a:cubicBezTo>
                          <a:pt x="2676" y="3449"/>
                          <a:pt x="2648" y="3414"/>
                          <a:pt x="2620" y="3372"/>
                        </a:cubicBezTo>
                        <a:cubicBezTo>
                          <a:pt x="2585" y="3323"/>
                          <a:pt x="2557" y="3268"/>
                          <a:pt x="2522" y="3205"/>
                        </a:cubicBezTo>
                        <a:cubicBezTo>
                          <a:pt x="2487" y="3149"/>
                          <a:pt x="2466" y="3086"/>
                          <a:pt x="2424" y="3023"/>
                        </a:cubicBezTo>
                        <a:cubicBezTo>
                          <a:pt x="2369" y="2890"/>
                          <a:pt x="2306" y="2765"/>
                          <a:pt x="2243" y="2625"/>
                        </a:cubicBezTo>
                        <a:cubicBezTo>
                          <a:pt x="2187" y="2485"/>
                          <a:pt x="2131" y="2346"/>
                          <a:pt x="2068" y="2206"/>
                        </a:cubicBezTo>
                        <a:cubicBezTo>
                          <a:pt x="2061" y="2185"/>
                          <a:pt x="2054" y="2157"/>
                          <a:pt x="2040" y="2143"/>
                        </a:cubicBezTo>
                        <a:cubicBezTo>
                          <a:pt x="2033" y="2122"/>
                          <a:pt x="2026" y="2108"/>
                          <a:pt x="2026" y="2087"/>
                        </a:cubicBezTo>
                        <a:cubicBezTo>
                          <a:pt x="1929" y="1843"/>
                          <a:pt x="1838" y="1591"/>
                          <a:pt x="1740" y="1340"/>
                        </a:cubicBezTo>
                        <a:lnTo>
                          <a:pt x="1691" y="1214"/>
                        </a:lnTo>
                        <a:lnTo>
                          <a:pt x="1677" y="1165"/>
                        </a:lnTo>
                        <a:lnTo>
                          <a:pt x="1579" y="900"/>
                        </a:lnTo>
                        <a:lnTo>
                          <a:pt x="1502" y="683"/>
                        </a:lnTo>
                        <a:lnTo>
                          <a:pt x="1461" y="571"/>
                        </a:lnTo>
                        <a:lnTo>
                          <a:pt x="1440" y="515"/>
                        </a:lnTo>
                        <a:lnTo>
                          <a:pt x="1426" y="467"/>
                        </a:lnTo>
                        <a:lnTo>
                          <a:pt x="1419" y="446"/>
                        </a:lnTo>
                        <a:cubicBezTo>
                          <a:pt x="1311" y="171"/>
                          <a:pt x="1046" y="0"/>
                          <a:pt x="760"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5"/>
                  <p:cNvSpPr/>
                  <p:nvPr/>
                </p:nvSpPr>
                <p:spPr>
                  <a:xfrm>
                    <a:off x="2011614" y="2437786"/>
                    <a:ext cx="62488" cy="127817"/>
                  </a:xfrm>
                  <a:custGeom>
                    <a:rect b="b" l="l" r="r" t="t"/>
                    <a:pathLst>
                      <a:path extrusionOk="0" h="1845" w="902">
                        <a:moveTo>
                          <a:pt x="880" y="0"/>
                        </a:moveTo>
                        <a:lnTo>
                          <a:pt x="866" y="14"/>
                        </a:lnTo>
                        <a:cubicBezTo>
                          <a:pt x="356" y="475"/>
                          <a:pt x="63" y="1111"/>
                          <a:pt x="0" y="1774"/>
                        </a:cubicBezTo>
                        <a:cubicBezTo>
                          <a:pt x="21" y="1795"/>
                          <a:pt x="28" y="1823"/>
                          <a:pt x="42" y="1844"/>
                        </a:cubicBezTo>
                        <a:cubicBezTo>
                          <a:pt x="91" y="1153"/>
                          <a:pt x="398" y="517"/>
                          <a:pt x="901" y="49"/>
                        </a:cubicBezTo>
                        <a:cubicBezTo>
                          <a:pt x="894" y="35"/>
                          <a:pt x="880" y="14"/>
                          <a:pt x="880"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5"/>
                  <p:cNvSpPr/>
                  <p:nvPr/>
                </p:nvSpPr>
                <p:spPr>
                  <a:xfrm>
                    <a:off x="2144209" y="2504986"/>
                    <a:ext cx="94425" cy="64774"/>
                  </a:xfrm>
                  <a:custGeom>
                    <a:rect b="b" l="l" r="r" t="t"/>
                    <a:pathLst>
                      <a:path extrusionOk="0" h="935" w="1363">
                        <a:moveTo>
                          <a:pt x="1362" y="1"/>
                        </a:moveTo>
                        <a:cubicBezTo>
                          <a:pt x="1334" y="8"/>
                          <a:pt x="1320" y="15"/>
                          <a:pt x="1292" y="15"/>
                        </a:cubicBezTo>
                        <a:cubicBezTo>
                          <a:pt x="1236" y="127"/>
                          <a:pt x="1167" y="245"/>
                          <a:pt x="1090" y="350"/>
                        </a:cubicBezTo>
                        <a:cubicBezTo>
                          <a:pt x="943" y="546"/>
                          <a:pt x="713" y="818"/>
                          <a:pt x="461" y="874"/>
                        </a:cubicBezTo>
                        <a:cubicBezTo>
                          <a:pt x="425" y="882"/>
                          <a:pt x="391" y="885"/>
                          <a:pt x="360" y="885"/>
                        </a:cubicBezTo>
                        <a:cubicBezTo>
                          <a:pt x="109" y="885"/>
                          <a:pt x="42" y="643"/>
                          <a:pt x="42" y="357"/>
                        </a:cubicBezTo>
                        <a:lnTo>
                          <a:pt x="21" y="357"/>
                        </a:lnTo>
                        <a:cubicBezTo>
                          <a:pt x="14" y="364"/>
                          <a:pt x="7" y="371"/>
                          <a:pt x="0" y="371"/>
                        </a:cubicBezTo>
                        <a:lnTo>
                          <a:pt x="0" y="504"/>
                        </a:lnTo>
                        <a:cubicBezTo>
                          <a:pt x="7" y="630"/>
                          <a:pt x="35" y="748"/>
                          <a:pt x="119" y="839"/>
                        </a:cubicBezTo>
                        <a:cubicBezTo>
                          <a:pt x="190" y="906"/>
                          <a:pt x="284" y="935"/>
                          <a:pt x="378" y="935"/>
                        </a:cubicBezTo>
                        <a:cubicBezTo>
                          <a:pt x="413" y="935"/>
                          <a:pt x="448" y="931"/>
                          <a:pt x="482" y="923"/>
                        </a:cubicBezTo>
                        <a:cubicBezTo>
                          <a:pt x="748" y="860"/>
                          <a:pt x="971" y="609"/>
                          <a:pt x="1125" y="399"/>
                        </a:cubicBezTo>
                        <a:cubicBezTo>
                          <a:pt x="1223" y="273"/>
                          <a:pt x="1299" y="148"/>
                          <a:pt x="1362"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5"/>
                  <p:cNvSpPr/>
                  <p:nvPr/>
                </p:nvSpPr>
                <p:spPr>
                  <a:xfrm>
                    <a:off x="2053179" y="2591167"/>
                    <a:ext cx="129757" cy="30551"/>
                  </a:xfrm>
                  <a:custGeom>
                    <a:rect b="b" l="l" r="r" t="t"/>
                    <a:pathLst>
                      <a:path extrusionOk="0" h="441" w="1873">
                        <a:moveTo>
                          <a:pt x="899" y="1"/>
                        </a:moveTo>
                        <a:cubicBezTo>
                          <a:pt x="856" y="1"/>
                          <a:pt x="813" y="3"/>
                          <a:pt x="769" y="7"/>
                        </a:cubicBezTo>
                        <a:cubicBezTo>
                          <a:pt x="483" y="49"/>
                          <a:pt x="210" y="161"/>
                          <a:pt x="1" y="343"/>
                        </a:cubicBezTo>
                        <a:lnTo>
                          <a:pt x="22" y="350"/>
                        </a:lnTo>
                        <a:cubicBezTo>
                          <a:pt x="29" y="357"/>
                          <a:pt x="36" y="357"/>
                          <a:pt x="50" y="371"/>
                        </a:cubicBezTo>
                        <a:cubicBezTo>
                          <a:pt x="289" y="171"/>
                          <a:pt x="602" y="51"/>
                          <a:pt x="918" y="51"/>
                        </a:cubicBezTo>
                        <a:cubicBezTo>
                          <a:pt x="989" y="51"/>
                          <a:pt x="1061" y="57"/>
                          <a:pt x="1132" y="70"/>
                        </a:cubicBezTo>
                        <a:cubicBezTo>
                          <a:pt x="1391" y="119"/>
                          <a:pt x="1635" y="252"/>
                          <a:pt x="1817" y="440"/>
                        </a:cubicBezTo>
                        <a:cubicBezTo>
                          <a:pt x="1838" y="433"/>
                          <a:pt x="1852" y="433"/>
                          <a:pt x="1873" y="419"/>
                        </a:cubicBezTo>
                        <a:cubicBezTo>
                          <a:pt x="1617" y="157"/>
                          <a:pt x="1265" y="1"/>
                          <a:pt x="899"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5"/>
                  <p:cNvSpPr/>
                  <p:nvPr/>
                </p:nvSpPr>
                <p:spPr>
                  <a:xfrm>
                    <a:off x="1981617" y="2311493"/>
                    <a:ext cx="67753" cy="65329"/>
                  </a:xfrm>
                  <a:custGeom>
                    <a:rect b="b" l="l" r="r" t="t"/>
                    <a:pathLst>
                      <a:path extrusionOk="0" h="943" w="978">
                        <a:moveTo>
                          <a:pt x="32" y="0"/>
                        </a:moveTo>
                        <a:cubicBezTo>
                          <a:pt x="18" y="0"/>
                          <a:pt x="0" y="14"/>
                          <a:pt x="0" y="28"/>
                        </a:cubicBezTo>
                        <a:cubicBezTo>
                          <a:pt x="77" y="419"/>
                          <a:pt x="356" y="740"/>
                          <a:pt x="713" y="880"/>
                        </a:cubicBezTo>
                        <a:cubicBezTo>
                          <a:pt x="803" y="915"/>
                          <a:pt x="887" y="929"/>
                          <a:pt x="978" y="943"/>
                        </a:cubicBezTo>
                        <a:lnTo>
                          <a:pt x="957" y="887"/>
                        </a:lnTo>
                        <a:cubicBezTo>
                          <a:pt x="880" y="880"/>
                          <a:pt x="810" y="859"/>
                          <a:pt x="734" y="824"/>
                        </a:cubicBezTo>
                        <a:cubicBezTo>
                          <a:pt x="384" y="698"/>
                          <a:pt x="119" y="370"/>
                          <a:pt x="49" y="14"/>
                        </a:cubicBezTo>
                        <a:cubicBezTo>
                          <a:pt x="47" y="4"/>
                          <a:pt x="40" y="0"/>
                          <a:pt x="32"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5"/>
                  <p:cNvSpPr/>
                  <p:nvPr/>
                </p:nvSpPr>
                <p:spPr>
                  <a:xfrm>
                    <a:off x="2080959" y="2530618"/>
                    <a:ext cx="36994" cy="39488"/>
                  </a:xfrm>
                  <a:custGeom>
                    <a:rect b="b" l="l" r="r" t="t"/>
                    <a:pathLst>
                      <a:path extrusionOk="0" h="570" w="534">
                        <a:moveTo>
                          <a:pt x="481" y="0"/>
                        </a:moveTo>
                        <a:cubicBezTo>
                          <a:pt x="478" y="0"/>
                          <a:pt x="476" y="1"/>
                          <a:pt x="473" y="1"/>
                        </a:cubicBezTo>
                        <a:cubicBezTo>
                          <a:pt x="256" y="120"/>
                          <a:pt x="89" y="309"/>
                          <a:pt x="5" y="532"/>
                        </a:cubicBezTo>
                        <a:cubicBezTo>
                          <a:pt x="1" y="557"/>
                          <a:pt x="17" y="570"/>
                          <a:pt x="32" y="570"/>
                        </a:cubicBezTo>
                        <a:cubicBezTo>
                          <a:pt x="42" y="570"/>
                          <a:pt x="51" y="564"/>
                          <a:pt x="54" y="553"/>
                        </a:cubicBezTo>
                        <a:cubicBezTo>
                          <a:pt x="138" y="336"/>
                          <a:pt x="291" y="162"/>
                          <a:pt x="501" y="57"/>
                        </a:cubicBezTo>
                        <a:cubicBezTo>
                          <a:pt x="533" y="38"/>
                          <a:pt x="512" y="0"/>
                          <a:pt x="481"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5"/>
                  <p:cNvSpPr/>
                  <p:nvPr/>
                </p:nvSpPr>
                <p:spPr>
                  <a:xfrm>
                    <a:off x="2093845" y="2543989"/>
                    <a:ext cx="5611" cy="23901"/>
                  </a:xfrm>
                  <a:custGeom>
                    <a:rect b="b" l="l" r="r" t="t"/>
                    <a:pathLst>
                      <a:path extrusionOk="0" h="345" w="81">
                        <a:moveTo>
                          <a:pt x="58" y="0"/>
                        </a:moveTo>
                        <a:cubicBezTo>
                          <a:pt x="46" y="0"/>
                          <a:pt x="32" y="11"/>
                          <a:pt x="29" y="32"/>
                        </a:cubicBezTo>
                        <a:lnTo>
                          <a:pt x="1" y="318"/>
                        </a:lnTo>
                        <a:cubicBezTo>
                          <a:pt x="1" y="336"/>
                          <a:pt x="13" y="344"/>
                          <a:pt x="25" y="344"/>
                        </a:cubicBezTo>
                        <a:cubicBezTo>
                          <a:pt x="37" y="344"/>
                          <a:pt x="50" y="336"/>
                          <a:pt x="50" y="318"/>
                        </a:cubicBezTo>
                        <a:lnTo>
                          <a:pt x="77" y="32"/>
                        </a:lnTo>
                        <a:cubicBezTo>
                          <a:pt x="81" y="11"/>
                          <a:pt x="70" y="0"/>
                          <a:pt x="58"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5"/>
                  <p:cNvSpPr/>
                  <p:nvPr/>
                </p:nvSpPr>
                <p:spPr>
                  <a:xfrm>
                    <a:off x="1666063" y="2252884"/>
                    <a:ext cx="435617" cy="660769"/>
                  </a:xfrm>
                  <a:custGeom>
                    <a:rect b="b" l="l" r="r" t="t"/>
                    <a:pathLst>
                      <a:path extrusionOk="0" h="9538" w="6288">
                        <a:moveTo>
                          <a:pt x="2054" y="1"/>
                        </a:moveTo>
                        <a:cubicBezTo>
                          <a:pt x="2054" y="1"/>
                          <a:pt x="1991" y="64"/>
                          <a:pt x="1747" y="238"/>
                        </a:cubicBezTo>
                        <a:cubicBezTo>
                          <a:pt x="1733" y="245"/>
                          <a:pt x="1726" y="266"/>
                          <a:pt x="1705" y="273"/>
                        </a:cubicBezTo>
                        <a:cubicBezTo>
                          <a:pt x="1656" y="322"/>
                          <a:pt x="1593" y="364"/>
                          <a:pt x="1523" y="406"/>
                        </a:cubicBezTo>
                        <a:cubicBezTo>
                          <a:pt x="1503" y="413"/>
                          <a:pt x="1489" y="434"/>
                          <a:pt x="1461" y="441"/>
                        </a:cubicBezTo>
                        <a:cubicBezTo>
                          <a:pt x="1377" y="497"/>
                          <a:pt x="1279" y="546"/>
                          <a:pt x="1167" y="587"/>
                        </a:cubicBezTo>
                        <a:cubicBezTo>
                          <a:pt x="1153" y="601"/>
                          <a:pt x="1146" y="601"/>
                          <a:pt x="1132" y="608"/>
                        </a:cubicBezTo>
                        <a:lnTo>
                          <a:pt x="1118" y="608"/>
                        </a:lnTo>
                        <a:cubicBezTo>
                          <a:pt x="1111" y="615"/>
                          <a:pt x="1104" y="615"/>
                          <a:pt x="1097" y="615"/>
                        </a:cubicBezTo>
                        <a:cubicBezTo>
                          <a:pt x="1028" y="643"/>
                          <a:pt x="958" y="671"/>
                          <a:pt x="874" y="706"/>
                        </a:cubicBezTo>
                        <a:cubicBezTo>
                          <a:pt x="804" y="727"/>
                          <a:pt x="748" y="755"/>
                          <a:pt x="685" y="783"/>
                        </a:cubicBezTo>
                        <a:cubicBezTo>
                          <a:pt x="657" y="790"/>
                          <a:pt x="629" y="811"/>
                          <a:pt x="615" y="818"/>
                        </a:cubicBezTo>
                        <a:cubicBezTo>
                          <a:pt x="594" y="825"/>
                          <a:pt x="587" y="832"/>
                          <a:pt x="573" y="846"/>
                        </a:cubicBezTo>
                        <a:cubicBezTo>
                          <a:pt x="560" y="846"/>
                          <a:pt x="553" y="853"/>
                          <a:pt x="546" y="853"/>
                        </a:cubicBezTo>
                        <a:cubicBezTo>
                          <a:pt x="546" y="853"/>
                          <a:pt x="539" y="853"/>
                          <a:pt x="539" y="860"/>
                        </a:cubicBezTo>
                        <a:cubicBezTo>
                          <a:pt x="525" y="867"/>
                          <a:pt x="511" y="881"/>
                          <a:pt x="504" y="881"/>
                        </a:cubicBezTo>
                        <a:cubicBezTo>
                          <a:pt x="490" y="888"/>
                          <a:pt x="483" y="888"/>
                          <a:pt x="476" y="895"/>
                        </a:cubicBezTo>
                        <a:cubicBezTo>
                          <a:pt x="441" y="923"/>
                          <a:pt x="406" y="951"/>
                          <a:pt x="371" y="965"/>
                        </a:cubicBezTo>
                        <a:cubicBezTo>
                          <a:pt x="294" y="1028"/>
                          <a:pt x="224" y="1097"/>
                          <a:pt x="175" y="1160"/>
                        </a:cubicBezTo>
                        <a:cubicBezTo>
                          <a:pt x="168" y="1167"/>
                          <a:pt x="161" y="1181"/>
                          <a:pt x="154" y="1195"/>
                        </a:cubicBezTo>
                        <a:lnTo>
                          <a:pt x="154" y="1202"/>
                        </a:lnTo>
                        <a:cubicBezTo>
                          <a:pt x="140" y="1209"/>
                          <a:pt x="133" y="1230"/>
                          <a:pt x="126" y="1237"/>
                        </a:cubicBezTo>
                        <a:lnTo>
                          <a:pt x="99" y="1286"/>
                        </a:lnTo>
                        <a:cubicBezTo>
                          <a:pt x="92" y="1314"/>
                          <a:pt x="85" y="1335"/>
                          <a:pt x="71" y="1356"/>
                        </a:cubicBezTo>
                        <a:cubicBezTo>
                          <a:pt x="57" y="1405"/>
                          <a:pt x="50" y="1447"/>
                          <a:pt x="36" y="1496"/>
                        </a:cubicBezTo>
                        <a:cubicBezTo>
                          <a:pt x="36" y="1523"/>
                          <a:pt x="29" y="1544"/>
                          <a:pt x="29" y="1565"/>
                        </a:cubicBezTo>
                        <a:cubicBezTo>
                          <a:pt x="1" y="1628"/>
                          <a:pt x="1" y="1670"/>
                          <a:pt x="1" y="1719"/>
                        </a:cubicBezTo>
                        <a:lnTo>
                          <a:pt x="1" y="1768"/>
                        </a:lnTo>
                        <a:cubicBezTo>
                          <a:pt x="1" y="1789"/>
                          <a:pt x="1" y="1803"/>
                          <a:pt x="8" y="1817"/>
                        </a:cubicBezTo>
                        <a:cubicBezTo>
                          <a:pt x="8" y="1838"/>
                          <a:pt x="8" y="1859"/>
                          <a:pt x="22" y="1873"/>
                        </a:cubicBezTo>
                        <a:cubicBezTo>
                          <a:pt x="22" y="1901"/>
                          <a:pt x="29" y="1936"/>
                          <a:pt x="29" y="1957"/>
                        </a:cubicBezTo>
                        <a:lnTo>
                          <a:pt x="29" y="1984"/>
                        </a:lnTo>
                        <a:cubicBezTo>
                          <a:pt x="36" y="2061"/>
                          <a:pt x="112" y="2194"/>
                          <a:pt x="217" y="2369"/>
                        </a:cubicBezTo>
                        <a:cubicBezTo>
                          <a:pt x="231" y="2390"/>
                          <a:pt x="245" y="2411"/>
                          <a:pt x="252" y="2432"/>
                        </a:cubicBezTo>
                        <a:cubicBezTo>
                          <a:pt x="266" y="2439"/>
                          <a:pt x="266" y="2446"/>
                          <a:pt x="273" y="2459"/>
                        </a:cubicBezTo>
                        <a:cubicBezTo>
                          <a:pt x="273" y="2466"/>
                          <a:pt x="280" y="2473"/>
                          <a:pt x="280" y="2473"/>
                        </a:cubicBezTo>
                        <a:cubicBezTo>
                          <a:pt x="287" y="2494"/>
                          <a:pt x="308" y="2515"/>
                          <a:pt x="315" y="2536"/>
                        </a:cubicBezTo>
                        <a:cubicBezTo>
                          <a:pt x="322" y="2543"/>
                          <a:pt x="336" y="2564"/>
                          <a:pt x="336" y="2571"/>
                        </a:cubicBezTo>
                        <a:cubicBezTo>
                          <a:pt x="343" y="2578"/>
                          <a:pt x="343" y="2592"/>
                          <a:pt x="350" y="2599"/>
                        </a:cubicBezTo>
                        <a:cubicBezTo>
                          <a:pt x="357" y="2606"/>
                          <a:pt x="357" y="2613"/>
                          <a:pt x="371" y="2634"/>
                        </a:cubicBezTo>
                        <a:cubicBezTo>
                          <a:pt x="385" y="2669"/>
                          <a:pt x="406" y="2697"/>
                          <a:pt x="420" y="2732"/>
                        </a:cubicBezTo>
                        <a:cubicBezTo>
                          <a:pt x="427" y="2746"/>
                          <a:pt x="448" y="2767"/>
                          <a:pt x="455" y="2788"/>
                        </a:cubicBezTo>
                        <a:cubicBezTo>
                          <a:pt x="483" y="2844"/>
                          <a:pt x="511" y="2886"/>
                          <a:pt x="546" y="2941"/>
                        </a:cubicBezTo>
                        <a:cubicBezTo>
                          <a:pt x="629" y="3088"/>
                          <a:pt x="720" y="3242"/>
                          <a:pt x="804" y="3409"/>
                        </a:cubicBezTo>
                        <a:cubicBezTo>
                          <a:pt x="818" y="3430"/>
                          <a:pt x="825" y="3444"/>
                          <a:pt x="832" y="3451"/>
                        </a:cubicBezTo>
                        <a:cubicBezTo>
                          <a:pt x="839" y="3465"/>
                          <a:pt x="839" y="3472"/>
                          <a:pt x="853" y="3486"/>
                        </a:cubicBezTo>
                        <a:cubicBezTo>
                          <a:pt x="860" y="3507"/>
                          <a:pt x="874" y="3535"/>
                          <a:pt x="888" y="3549"/>
                        </a:cubicBezTo>
                        <a:cubicBezTo>
                          <a:pt x="902" y="3584"/>
                          <a:pt x="923" y="3612"/>
                          <a:pt x="937" y="3647"/>
                        </a:cubicBezTo>
                        <a:cubicBezTo>
                          <a:pt x="1069" y="3884"/>
                          <a:pt x="1188" y="4129"/>
                          <a:pt x="1314" y="4373"/>
                        </a:cubicBezTo>
                        <a:lnTo>
                          <a:pt x="1342" y="4422"/>
                        </a:lnTo>
                        <a:cubicBezTo>
                          <a:pt x="1530" y="4814"/>
                          <a:pt x="1691" y="5212"/>
                          <a:pt x="1782" y="5540"/>
                        </a:cubicBezTo>
                        <a:cubicBezTo>
                          <a:pt x="1803" y="5582"/>
                          <a:pt x="1810" y="5638"/>
                          <a:pt x="1817" y="5680"/>
                        </a:cubicBezTo>
                        <a:cubicBezTo>
                          <a:pt x="1831" y="5701"/>
                          <a:pt x="1831" y="5715"/>
                          <a:pt x="1831" y="5729"/>
                        </a:cubicBezTo>
                        <a:cubicBezTo>
                          <a:pt x="1852" y="5826"/>
                          <a:pt x="1866" y="5917"/>
                          <a:pt x="1873" y="6001"/>
                        </a:cubicBezTo>
                        <a:cubicBezTo>
                          <a:pt x="1887" y="6148"/>
                          <a:pt x="1887" y="6301"/>
                          <a:pt x="1880" y="6448"/>
                        </a:cubicBezTo>
                        <a:lnTo>
                          <a:pt x="1880" y="6497"/>
                        </a:lnTo>
                        <a:cubicBezTo>
                          <a:pt x="1880" y="6546"/>
                          <a:pt x="1873" y="6581"/>
                          <a:pt x="1873" y="6623"/>
                        </a:cubicBezTo>
                        <a:cubicBezTo>
                          <a:pt x="1852" y="6762"/>
                          <a:pt x="1831" y="6902"/>
                          <a:pt x="1803" y="7035"/>
                        </a:cubicBezTo>
                        <a:cubicBezTo>
                          <a:pt x="1768" y="7182"/>
                          <a:pt x="1719" y="7321"/>
                          <a:pt x="1691" y="7440"/>
                        </a:cubicBezTo>
                        <a:cubicBezTo>
                          <a:pt x="1677" y="7461"/>
                          <a:pt x="1677" y="7475"/>
                          <a:pt x="1670" y="7496"/>
                        </a:cubicBezTo>
                        <a:cubicBezTo>
                          <a:pt x="1593" y="7733"/>
                          <a:pt x="1503" y="7894"/>
                          <a:pt x="1468" y="7964"/>
                        </a:cubicBezTo>
                        <a:cubicBezTo>
                          <a:pt x="1461" y="7992"/>
                          <a:pt x="1454" y="7999"/>
                          <a:pt x="1454" y="7999"/>
                        </a:cubicBezTo>
                        <a:cubicBezTo>
                          <a:pt x="1461" y="8013"/>
                          <a:pt x="1468" y="8013"/>
                          <a:pt x="1482" y="8020"/>
                        </a:cubicBezTo>
                        <a:cubicBezTo>
                          <a:pt x="1880" y="8264"/>
                          <a:pt x="2271" y="8474"/>
                          <a:pt x="2648" y="8648"/>
                        </a:cubicBezTo>
                        <a:lnTo>
                          <a:pt x="2704" y="8676"/>
                        </a:lnTo>
                        <a:cubicBezTo>
                          <a:pt x="3214" y="8907"/>
                          <a:pt x="3696" y="9081"/>
                          <a:pt x="4129" y="9207"/>
                        </a:cubicBezTo>
                        <a:cubicBezTo>
                          <a:pt x="4150" y="9214"/>
                          <a:pt x="4164" y="9214"/>
                          <a:pt x="4185" y="9221"/>
                        </a:cubicBezTo>
                        <a:cubicBezTo>
                          <a:pt x="5181" y="9507"/>
                          <a:pt x="5913" y="9538"/>
                          <a:pt x="6178" y="9538"/>
                        </a:cubicBezTo>
                        <a:cubicBezTo>
                          <a:pt x="6250" y="9538"/>
                          <a:pt x="6287" y="9536"/>
                          <a:pt x="6287" y="9536"/>
                        </a:cubicBezTo>
                        <a:cubicBezTo>
                          <a:pt x="6287" y="9536"/>
                          <a:pt x="6259" y="8963"/>
                          <a:pt x="5966" y="7838"/>
                        </a:cubicBezTo>
                        <a:cubicBezTo>
                          <a:pt x="5959" y="7817"/>
                          <a:pt x="5959" y="7803"/>
                          <a:pt x="5952" y="7782"/>
                        </a:cubicBezTo>
                        <a:cubicBezTo>
                          <a:pt x="5924" y="7677"/>
                          <a:pt x="5889" y="7566"/>
                          <a:pt x="5854" y="7454"/>
                        </a:cubicBezTo>
                        <a:cubicBezTo>
                          <a:pt x="5854" y="7433"/>
                          <a:pt x="5847" y="7426"/>
                          <a:pt x="5847" y="7405"/>
                        </a:cubicBezTo>
                        <a:lnTo>
                          <a:pt x="5847" y="7391"/>
                        </a:lnTo>
                        <a:lnTo>
                          <a:pt x="5791" y="7209"/>
                        </a:lnTo>
                        <a:cubicBezTo>
                          <a:pt x="5764" y="7119"/>
                          <a:pt x="5743" y="7035"/>
                          <a:pt x="5708" y="6944"/>
                        </a:cubicBezTo>
                        <a:cubicBezTo>
                          <a:pt x="5659" y="6804"/>
                          <a:pt x="5617" y="6658"/>
                          <a:pt x="5575" y="6490"/>
                        </a:cubicBezTo>
                        <a:cubicBezTo>
                          <a:pt x="5568" y="6476"/>
                          <a:pt x="5568" y="6455"/>
                          <a:pt x="5554" y="6427"/>
                        </a:cubicBezTo>
                        <a:cubicBezTo>
                          <a:pt x="5505" y="6252"/>
                          <a:pt x="5463" y="6064"/>
                          <a:pt x="5414" y="5882"/>
                        </a:cubicBezTo>
                        <a:cubicBezTo>
                          <a:pt x="5407" y="5854"/>
                          <a:pt x="5407" y="5819"/>
                          <a:pt x="5400" y="5791"/>
                        </a:cubicBezTo>
                        <a:cubicBezTo>
                          <a:pt x="5372" y="5659"/>
                          <a:pt x="5344" y="5540"/>
                          <a:pt x="5330" y="5414"/>
                        </a:cubicBezTo>
                        <a:lnTo>
                          <a:pt x="5330" y="5407"/>
                        </a:lnTo>
                        <a:lnTo>
                          <a:pt x="5323" y="5365"/>
                        </a:lnTo>
                        <a:cubicBezTo>
                          <a:pt x="5296" y="5177"/>
                          <a:pt x="5275" y="4988"/>
                          <a:pt x="5275" y="4834"/>
                        </a:cubicBezTo>
                        <a:lnTo>
                          <a:pt x="5275" y="4765"/>
                        </a:lnTo>
                        <a:cubicBezTo>
                          <a:pt x="5275" y="4737"/>
                          <a:pt x="5275" y="4709"/>
                          <a:pt x="5289" y="4688"/>
                        </a:cubicBezTo>
                        <a:lnTo>
                          <a:pt x="5309" y="4527"/>
                        </a:lnTo>
                        <a:cubicBezTo>
                          <a:pt x="5323" y="4499"/>
                          <a:pt x="5323" y="4485"/>
                          <a:pt x="5330" y="4457"/>
                        </a:cubicBezTo>
                        <a:cubicBezTo>
                          <a:pt x="5358" y="4373"/>
                          <a:pt x="5379" y="4290"/>
                          <a:pt x="5414" y="4206"/>
                        </a:cubicBezTo>
                        <a:cubicBezTo>
                          <a:pt x="5428" y="4178"/>
                          <a:pt x="5435" y="4150"/>
                          <a:pt x="5449" y="4129"/>
                        </a:cubicBezTo>
                        <a:cubicBezTo>
                          <a:pt x="5463" y="4108"/>
                          <a:pt x="5470" y="4087"/>
                          <a:pt x="5477" y="4066"/>
                        </a:cubicBezTo>
                        <a:cubicBezTo>
                          <a:pt x="5484" y="4045"/>
                          <a:pt x="5498" y="4031"/>
                          <a:pt x="5498" y="4010"/>
                        </a:cubicBezTo>
                        <a:cubicBezTo>
                          <a:pt x="5533" y="3933"/>
                          <a:pt x="5554" y="3857"/>
                          <a:pt x="5589" y="3787"/>
                        </a:cubicBezTo>
                        <a:lnTo>
                          <a:pt x="5617" y="3710"/>
                        </a:lnTo>
                        <a:cubicBezTo>
                          <a:pt x="5645" y="3640"/>
                          <a:pt x="5673" y="3570"/>
                          <a:pt x="5687" y="3507"/>
                        </a:cubicBezTo>
                        <a:cubicBezTo>
                          <a:pt x="5694" y="3479"/>
                          <a:pt x="5694" y="3465"/>
                          <a:pt x="5708" y="3444"/>
                        </a:cubicBezTo>
                        <a:cubicBezTo>
                          <a:pt x="5729" y="3333"/>
                          <a:pt x="5757" y="3228"/>
                          <a:pt x="5757" y="3116"/>
                        </a:cubicBezTo>
                        <a:lnTo>
                          <a:pt x="5757" y="3011"/>
                        </a:lnTo>
                        <a:lnTo>
                          <a:pt x="5757" y="2990"/>
                        </a:lnTo>
                        <a:lnTo>
                          <a:pt x="5757" y="2955"/>
                        </a:lnTo>
                        <a:lnTo>
                          <a:pt x="5757" y="2927"/>
                        </a:lnTo>
                        <a:cubicBezTo>
                          <a:pt x="5743" y="2788"/>
                          <a:pt x="5694" y="2669"/>
                          <a:pt x="5638" y="2564"/>
                        </a:cubicBezTo>
                        <a:cubicBezTo>
                          <a:pt x="5638" y="2557"/>
                          <a:pt x="5624" y="2543"/>
                          <a:pt x="5624" y="2536"/>
                        </a:cubicBezTo>
                        <a:cubicBezTo>
                          <a:pt x="5624" y="2529"/>
                          <a:pt x="5617" y="2529"/>
                          <a:pt x="5617" y="2515"/>
                        </a:cubicBezTo>
                        <a:cubicBezTo>
                          <a:pt x="5610" y="2508"/>
                          <a:pt x="5603" y="2494"/>
                          <a:pt x="5589" y="2480"/>
                        </a:cubicBezTo>
                        <a:cubicBezTo>
                          <a:pt x="5582" y="2473"/>
                          <a:pt x="5582" y="2466"/>
                          <a:pt x="5575" y="2459"/>
                        </a:cubicBezTo>
                        <a:cubicBezTo>
                          <a:pt x="5442" y="2264"/>
                          <a:pt x="5275" y="2117"/>
                          <a:pt x="5191" y="2005"/>
                        </a:cubicBezTo>
                        <a:cubicBezTo>
                          <a:pt x="5156" y="1957"/>
                          <a:pt x="5135" y="1908"/>
                          <a:pt x="5128" y="1852"/>
                        </a:cubicBezTo>
                        <a:cubicBezTo>
                          <a:pt x="5128" y="1838"/>
                          <a:pt x="5121" y="1817"/>
                          <a:pt x="5121" y="1803"/>
                        </a:cubicBezTo>
                        <a:cubicBezTo>
                          <a:pt x="5114" y="1733"/>
                          <a:pt x="5114" y="1663"/>
                          <a:pt x="5121" y="1586"/>
                        </a:cubicBezTo>
                        <a:cubicBezTo>
                          <a:pt x="5128" y="1419"/>
                          <a:pt x="5156" y="1237"/>
                          <a:pt x="5135" y="1048"/>
                        </a:cubicBezTo>
                        <a:lnTo>
                          <a:pt x="5135" y="1014"/>
                        </a:lnTo>
                        <a:cubicBezTo>
                          <a:pt x="5135" y="1007"/>
                          <a:pt x="5135" y="993"/>
                          <a:pt x="5128" y="979"/>
                        </a:cubicBezTo>
                        <a:lnTo>
                          <a:pt x="5128" y="965"/>
                        </a:lnTo>
                        <a:cubicBezTo>
                          <a:pt x="5128" y="944"/>
                          <a:pt x="5121" y="923"/>
                          <a:pt x="5114" y="902"/>
                        </a:cubicBezTo>
                        <a:cubicBezTo>
                          <a:pt x="5086" y="804"/>
                          <a:pt x="5051" y="727"/>
                          <a:pt x="5009" y="678"/>
                        </a:cubicBezTo>
                        <a:lnTo>
                          <a:pt x="4953" y="622"/>
                        </a:lnTo>
                        <a:cubicBezTo>
                          <a:pt x="4883" y="560"/>
                          <a:pt x="4800" y="539"/>
                          <a:pt x="4702" y="518"/>
                        </a:cubicBezTo>
                        <a:cubicBezTo>
                          <a:pt x="4681" y="518"/>
                          <a:pt x="4667" y="511"/>
                          <a:pt x="4646" y="511"/>
                        </a:cubicBezTo>
                        <a:cubicBezTo>
                          <a:pt x="4562" y="504"/>
                          <a:pt x="4464" y="490"/>
                          <a:pt x="4366" y="490"/>
                        </a:cubicBezTo>
                        <a:cubicBezTo>
                          <a:pt x="4346" y="490"/>
                          <a:pt x="4325" y="490"/>
                          <a:pt x="4297" y="483"/>
                        </a:cubicBezTo>
                        <a:cubicBezTo>
                          <a:pt x="4283" y="483"/>
                          <a:pt x="4255" y="476"/>
                          <a:pt x="4241" y="476"/>
                        </a:cubicBezTo>
                        <a:lnTo>
                          <a:pt x="4136" y="448"/>
                        </a:lnTo>
                        <a:lnTo>
                          <a:pt x="4052" y="427"/>
                        </a:lnTo>
                        <a:cubicBezTo>
                          <a:pt x="3794" y="336"/>
                          <a:pt x="3563" y="189"/>
                          <a:pt x="3563" y="189"/>
                        </a:cubicBezTo>
                        <a:lnTo>
                          <a:pt x="3025" y="126"/>
                        </a:lnTo>
                        <a:lnTo>
                          <a:pt x="2934" y="126"/>
                        </a:lnTo>
                        <a:lnTo>
                          <a:pt x="2054" y="1"/>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5"/>
                  <p:cNvSpPr/>
                  <p:nvPr/>
                </p:nvSpPr>
                <p:spPr>
                  <a:xfrm>
                    <a:off x="1725571" y="2290156"/>
                    <a:ext cx="265748" cy="218640"/>
                  </a:xfrm>
                  <a:custGeom>
                    <a:rect b="b" l="l" r="r" t="t"/>
                    <a:pathLst>
                      <a:path extrusionOk="0" h="3156" w="3836">
                        <a:moveTo>
                          <a:pt x="3780" y="1"/>
                        </a:moveTo>
                        <a:cubicBezTo>
                          <a:pt x="3703" y="273"/>
                          <a:pt x="3598" y="531"/>
                          <a:pt x="3473" y="783"/>
                        </a:cubicBezTo>
                        <a:cubicBezTo>
                          <a:pt x="3207" y="1370"/>
                          <a:pt x="2830" y="1915"/>
                          <a:pt x="2369" y="2355"/>
                        </a:cubicBezTo>
                        <a:cubicBezTo>
                          <a:pt x="2131" y="2585"/>
                          <a:pt x="1866" y="2788"/>
                          <a:pt x="1573" y="2927"/>
                        </a:cubicBezTo>
                        <a:cubicBezTo>
                          <a:pt x="1330" y="3040"/>
                          <a:pt x="1071" y="3095"/>
                          <a:pt x="808" y="3095"/>
                        </a:cubicBezTo>
                        <a:cubicBezTo>
                          <a:pt x="730" y="3095"/>
                          <a:pt x="652" y="3091"/>
                          <a:pt x="574" y="3081"/>
                        </a:cubicBezTo>
                        <a:cubicBezTo>
                          <a:pt x="385" y="3074"/>
                          <a:pt x="189" y="3032"/>
                          <a:pt x="1" y="2955"/>
                        </a:cubicBezTo>
                        <a:lnTo>
                          <a:pt x="1" y="2955"/>
                        </a:lnTo>
                        <a:cubicBezTo>
                          <a:pt x="8" y="2976"/>
                          <a:pt x="22" y="3004"/>
                          <a:pt x="36" y="3018"/>
                        </a:cubicBezTo>
                        <a:cubicBezTo>
                          <a:pt x="270" y="3102"/>
                          <a:pt x="514" y="3155"/>
                          <a:pt x="764" y="3155"/>
                        </a:cubicBezTo>
                        <a:cubicBezTo>
                          <a:pt x="805" y="3155"/>
                          <a:pt x="847" y="3154"/>
                          <a:pt x="888" y="3151"/>
                        </a:cubicBezTo>
                        <a:cubicBezTo>
                          <a:pt x="1545" y="3123"/>
                          <a:pt x="2103" y="2725"/>
                          <a:pt x="2544" y="2257"/>
                        </a:cubicBezTo>
                        <a:cubicBezTo>
                          <a:pt x="3144" y="1621"/>
                          <a:pt x="3577" y="846"/>
                          <a:pt x="3836" y="8"/>
                        </a:cubicBezTo>
                        <a:cubicBezTo>
                          <a:pt x="3815" y="8"/>
                          <a:pt x="3801" y="1"/>
                          <a:pt x="3780"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5"/>
                  <p:cNvSpPr/>
                  <p:nvPr/>
                </p:nvSpPr>
                <p:spPr>
                  <a:xfrm>
                    <a:off x="1969979" y="2585348"/>
                    <a:ext cx="108974" cy="211573"/>
                  </a:xfrm>
                  <a:custGeom>
                    <a:rect b="b" l="l" r="r" t="t"/>
                    <a:pathLst>
                      <a:path extrusionOk="0" h="3054" w="1573">
                        <a:moveTo>
                          <a:pt x="881" y="1"/>
                        </a:moveTo>
                        <a:cubicBezTo>
                          <a:pt x="364" y="364"/>
                          <a:pt x="77" y="1048"/>
                          <a:pt x="140" y="1677"/>
                        </a:cubicBezTo>
                        <a:cubicBezTo>
                          <a:pt x="182" y="2110"/>
                          <a:pt x="392" y="2529"/>
                          <a:pt x="762" y="2788"/>
                        </a:cubicBezTo>
                        <a:cubicBezTo>
                          <a:pt x="992" y="2948"/>
                          <a:pt x="1279" y="3046"/>
                          <a:pt x="1572" y="3053"/>
                        </a:cubicBezTo>
                        <a:cubicBezTo>
                          <a:pt x="1565" y="3039"/>
                          <a:pt x="1565" y="3018"/>
                          <a:pt x="1551" y="3004"/>
                        </a:cubicBezTo>
                        <a:cubicBezTo>
                          <a:pt x="1230" y="2997"/>
                          <a:pt x="915" y="2871"/>
                          <a:pt x="671" y="2655"/>
                        </a:cubicBezTo>
                        <a:cubicBezTo>
                          <a:pt x="0" y="2068"/>
                          <a:pt x="49" y="971"/>
                          <a:pt x="601" y="329"/>
                        </a:cubicBezTo>
                        <a:cubicBezTo>
                          <a:pt x="692" y="238"/>
                          <a:pt x="776" y="147"/>
                          <a:pt x="881" y="70"/>
                        </a:cubicBezTo>
                        <a:lnTo>
                          <a:pt x="881" y="1"/>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5"/>
                  <p:cNvSpPr/>
                  <p:nvPr/>
                </p:nvSpPr>
                <p:spPr>
                  <a:xfrm>
                    <a:off x="1895922" y="2430512"/>
                    <a:ext cx="160724" cy="422731"/>
                  </a:xfrm>
                  <a:custGeom>
                    <a:rect b="b" l="l" r="r" t="t"/>
                    <a:pathLst>
                      <a:path extrusionOk="0" h="6102" w="2320">
                        <a:moveTo>
                          <a:pt x="2299" y="0"/>
                        </a:moveTo>
                        <a:cubicBezTo>
                          <a:pt x="2159" y="91"/>
                          <a:pt x="2040" y="196"/>
                          <a:pt x="1908" y="301"/>
                        </a:cubicBezTo>
                        <a:cubicBezTo>
                          <a:pt x="1146" y="957"/>
                          <a:pt x="580" y="1830"/>
                          <a:pt x="308" y="2808"/>
                        </a:cubicBezTo>
                        <a:cubicBezTo>
                          <a:pt x="1" y="3884"/>
                          <a:pt x="64" y="5058"/>
                          <a:pt x="476" y="6084"/>
                        </a:cubicBezTo>
                        <a:cubicBezTo>
                          <a:pt x="478" y="6096"/>
                          <a:pt x="489" y="6101"/>
                          <a:pt x="500" y="6101"/>
                        </a:cubicBezTo>
                        <a:cubicBezTo>
                          <a:pt x="516" y="6101"/>
                          <a:pt x="533" y="6089"/>
                          <a:pt x="525" y="6063"/>
                        </a:cubicBezTo>
                        <a:cubicBezTo>
                          <a:pt x="301" y="5491"/>
                          <a:pt x="175" y="4869"/>
                          <a:pt x="168" y="4247"/>
                        </a:cubicBezTo>
                        <a:cubicBezTo>
                          <a:pt x="154" y="3200"/>
                          <a:pt x="469" y="2166"/>
                          <a:pt x="1069" y="1300"/>
                        </a:cubicBezTo>
                        <a:cubicBezTo>
                          <a:pt x="1412" y="811"/>
                          <a:pt x="1838" y="384"/>
                          <a:pt x="2320" y="42"/>
                        </a:cubicBezTo>
                        <a:cubicBezTo>
                          <a:pt x="2320" y="35"/>
                          <a:pt x="2306" y="21"/>
                          <a:pt x="2306" y="14"/>
                        </a:cubicBezTo>
                        <a:cubicBezTo>
                          <a:pt x="2306" y="7"/>
                          <a:pt x="2299" y="7"/>
                          <a:pt x="2299"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5"/>
                  <p:cNvSpPr/>
                  <p:nvPr/>
                </p:nvSpPr>
                <p:spPr>
                  <a:xfrm>
                    <a:off x="2014038" y="2350566"/>
                    <a:ext cx="53274" cy="169383"/>
                  </a:xfrm>
                  <a:custGeom>
                    <a:rect b="b" l="l" r="r" t="t"/>
                    <a:pathLst>
                      <a:path extrusionOk="0" h="2445" w="769">
                        <a:moveTo>
                          <a:pt x="94" y="1"/>
                        </a:moveTo>
                        <a:cubicBezTo>
                          <a:pt x="84" y="1"/>
                          <a:pt x="77" y="5"/>
                          <a:pt x="77" y="16"/>
                        </a:cubicBezTo>
                        <a:cubicBezTo>
                          <a:pt x="0" y="463"/>
                          <a:pt x="405" y="777"/>
                          <a:pt x="559" y="1154"/>
                        </a:cubicBezTo>
                        <a:cubicBezTo>
                          <a:pt x="727" y="1552"/>
                          <a:pt x="699" y="2027"/>
                          <a:pt x="482" y="2412"/>
                        </a:cubicBezTo>
                        <a:cubicBezTo>
                          <a:pt x="467" y="2426"/>
                          <a:pt x="487" y="2444"/>
                          <a:pt x="505" y="2444"/>
                        </a:cubicBezTo>
                        <a:cubicBezTo>
                          <a:pt x="512" y="2444"/>
                          <a:pt x="520" y="2441"/>
                          <a:pt x="524" y="2433"/>
                        </a:cubicBezTo>
                        <a:cubicBezTo>
                          <a:pt x="713" y="2083"/>
                          <a:pt x="768" y="1657"/>
                          <a:pt x="657" y="1273"/>
                        </a:cubicBezTo>
                        <a:cubicBezTo>
                          <a:pt x="594" y="1063"/>
                          <a:pt x="475" y="889"/>
                          <a:pt x="349" y="707"/>
                        </a:cubicBezTo>
                        <a:cubicBezTo>
                          <a:pt x="210" y="505"/>
                          <a:pt x="77" y="288"/>
                          <a:pt x="126" y="37"/>
                        </a:cubicBezTo>
                        <a:cubicBezTo>
                          <a:pt x="130" y="15"/>
                          <a:pt x="109" y="1"/>
                          <a:pt x="94"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5"/>
                  <p:cNvSpPr/>
                  <p:nvPr/>
                </p:nvSpPr>
                <p:spPr>
                  <a:xfrm>
                    <a:off x="1757993" y="2553896"/>
                    <a:ext cx="118672" cy="256050"/>
                  </a:xfrm>
                  <a:custGeom>
                    <a:rect b="b" l="l" r="r" t="t"/>
                    <a:pathLst>
                      <a:path extrusionOk="0" h="3696" w="1713">
                        <a:moveTo>
                          <a:pt x="36" y="0"/>
                        </a:moveTo>
                        <a:cubicBezTo>
                          <a:pt x="1" y="7"/>
                          <a:pt x="1" y="63"/>
                          <a:pt x="36" y="63"/>
                        </a:cubicBezTo>
                        <a:cubicBezTo>
                          <a:pt x="448" y="84"/>
                          <a:pt x="832" y="287"/>
                          <a:pt x="1105" y="587"/>
                        </a:cubicBezTo>
                        <a:cubicBezTo>
                          <a:pt x="1635" y="1160"/>
                          <a:pt x="1663" y="2026"/>
                          <a:pt x="1286" y="2697"/>
                        </a:cubicBezTo>
                        <a:cubicBezTo>
                          <a:pt x="1035" y="3144"/>
                          <a:pt x="616" y="3465"/>
                          <a:pt x="141" y="3640"/>
                        </a:cubicBezTo>
                        <a:cubicBezTo>
                          <a:pt x="134" y="3668"/>
                          <a:pt x="127" y="3675"/>
                          <a:pt x="127" y="3675"/>
                        </a:cubicBezTo>
                        <a:cubicBezTo>
                          <a:pt x="134" y="3682"/>
                          <a:pt x="141" y="3682"/>
                          <a:pt x="155" y="3696"/>
                        </a:cubicBezTo>
                        <a:cubicBezTo>
                          <a:pt x="315" y="3633"/>
                          <a:pt x="483" y="3556"/>
                          <a:pt x="630" y="3451"/>
                        </a:cubicBezTo>
                        <a:cubicBezTo>
                          <a:pt x="1307" y="3011"/>
                          <a:pt x="1712" y="2194"/>
                          <a:pt x="1566" y="1391"/>
                        </a:cubicBezTo>
                        <a:cubicBezTo>
                          <a:pt x="1433" y="657"/>
                          <a:pt x="790" y="42"/>
                          <a:pt x="36"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5"/>
                  <p:cNvSpPr/>
                  <p:nvPr/>
                </p:nvSpPr>
                <p:spPr>
                  <a:xfrm>
                    <a:off x="1682066" y="2264038"/>
                    <a:ext cx="206655" cy="176865"/>
                  </a:xfrm>
                  <a:custGeom>
                    <a:rect b="b" l="l" r="r" t="t"/>
                    <a:pathLst>
                      <a:path extrusionOk="0" h="2553" w="2983">
                        <a:moveTo>
                          <a:pt x="2731" y="0"/>
                        </a:moveTo>
                        <a:cubicBezTo>
                          <a:pt x="2969" y="475"/>
                          <a:pt x="2934" y="1041"/>
                          <a:pt x="2703" y="1502"/>
                        </a:cubicBezTo>
                        <a:cubicBezTo>
                          <a:pt x="2452" y="2005"/>
                          <a:pt x="1991" y="2354"/>
                          <a:pt x="1439" y="2473"/>
                        </a:cubicBezTo>
                        <a:cubicBezTo>
                          <a:pt x="1315" y="2494"/>
                          <a:pt x="1190" y="2505"/>
                          <a:pt x="1065" y="2505"/>
                        </a:cubicBezTo>
                        <a:cubicBezTo>
                          <a:pt x="690" y="2505"/>
                          <a:pt x="320" y="2410"/>
                          <a:pt x="0" y="2222"/>
                        </a:cubicBezTo>
                        <a:lnTo>
                          <a:pt x="0" y="2222"/>
                        </a:lnTo>
                        <a:cubicBezTo>
                          <a:pt x="7" y="2236"/>
                          <a:pt x="21" y="2264"/>
                          <a:pt x="35" y="2278"/>
                        </a:cubicBezTo>
                        <a:cubicBezTo>
                          <a:pt x="42" y="2285"/>
                          <a:pt x="42" y="2298"/>
                          <a:pt x="49" y="2305"/>
                        </a:cubicBezTo>
                        <a:cubicBezTo>
                          <a:pt x="353" y="2470"/>
                          <a:pt x="695" y="2553"/>
                          <a:pt x="1035" y="2553"/>
                        </a:cubicBezTo>
                        <a:cubicBezTo>
                          <a:pt x="1258" y="2553"/>
                          <a:pt x="1480" y="2517"/>
                          <a:pt x="1691" y="2445"/>
                        </a:cubicBezTo>
                        <a:cubicBezTo>
                          <a:pt x="2235" y="2264"/>
                          <a:pt x="2648" y="1844"/>
                          <a:pt x="2836" y="1300"/>
                        </a:cubicBezTo>
                        <a:cubicBezTo>
                          <a:pt x="2983" y="873"/>
                          <a:pt x="2969" y="405"/>
                          <a:pt x="2787"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5"/>
                  <p:cNvSpPr/>
                  <p:nvPr/>
                </p:nvSpPr>
                <p:spPr>
                  <a:xfrm>
                    <a:off x="1922039" y="2231616"/>
                    <a:ext cx="69" cy="69"/>
                  </a:xfrm>
                  <a:custGeom>
                    <a:rect b="b" l="l" r="r" t="t"/>
                    <a:pathLst>
                      <a:path extrusionOk="0" h="1" w="1">
                        <a:moveTo>
                          <a:pt x="1" y="0"/>
                        </a:moveTo>
                        <a:lnTo>
                          <a:pt x="1" y="0"/>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5"/>
                  <p:cNvSpPr/>
                  <p:nvPr/>
                </p:nvSpPr>
                <p:spPr>
                  <a:xfrm>
                    <a:off x="1565889" y="4093244"/>
                    <a:ext cx="142850" cy="224736"/>
                  </a:xfrm>
                  <a:custGeom>
                    <a:rect b="b" l="l" r="r" t="t"/>
                    <a:pathLst>
                      <a:path extrusionOk="0" h="3244" w="2062">
                        <a:moveTo>
                          <a:pt x="608" y="1"/>
                        </a:moveTo>
                        <a:cubicBezTo>
                          <a:pt x="608" y="1"/>
                          <a:pt x="238" y="112"/>
                          <a:pt x="175" y="622"/>
                        </a:cubicBezTo>
                        <a:cubicBezTo>
                          <a:pt x="113" y="1125"/>
                          <a:pt x="1" y="2438"/>
                          <a:pt x="1" y="2438"/>
                        </a:cubicBezTo>
                        <a:lnTo>
                          <a:pt x="182" y="2452"/>
                        </a:lnTo>
                        <a:lnTo>
                          <a:pt x="322" y="1998"/>
                        </a:lnTo>
                        <a:cubicBezTo>
                          <a:pt x="322" y="1998"/>
                          <a:pt x="343" y="2508"/>
                          <a:pt x="560" y="2851"/>
                        </a:cubicBezTo>
                        <a:cubicBezTo>
                          <a:pt x="766" y="3160"/>
                          <a:pt x="1246" y="3243"/>
                          <a:pt x="1604" y="3243"/>
                        </a:cubicBezTo>
                        <a:cubicBezTo>
                          <a:pt x="1634" y="3243"/>
                          <a:pt x="1663" y="3243"/>
                          <a:pt x="1691" y="3242"/>
                        </a:cubicBezTo>
                        <a:cubicBezTo>
                          <a:pt x="2061" y="3221"/>
                          <a:pt x="1859" y="2536"/>
                          <a:pt x="1747" y="2138"/>
                        </a:cubicBezTo>
                        <a:cubicBezTo>
                          <a:pt x="1635" y="1754"/>
                          <a:pt x="1412" y="832"/>
                          <a:pt x="1412" y="832"/>
                        </a:cubicBezTo>
                        <a:lnTo>
                          <a:pt x="608" y="1"/>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5"/>
                  <p:cNvSpPr/>
                  <p:nvPr/>
                </p:nvSpPr>
                <p:spPr>
                  <a:xfrm>
                    <a:off x="1587712" y="4043918"/>
                    <a:ext cx="95880" cy="221827"/>
                  </a:xfrm>
                  <a:custGeom>
                    <a:rect b="b" l="l" r="r" t="t"/>
                    <a:pathLst>
                      <a:path extrusionOk="0" h="3202" w="1384">
                        <a:moveTo>
                          <a:pt x="461" y="0"/>
                        </a:moveTo>
                        <a:cubicBezTo>
                          <a:pt x="461" y="0"/>
                          <a:pt x="419" y="615"/>
                          <a:pt x="293" y="713"/>
                        </a:cubicBezTo>
                        <a:cubicBezTo>
                          <a:pt x="182" y="810"/>
                          <a:pt x="0" y="1139"/>
                          <a:pt x="70" y="1579"/>
                        </a:cubicBezTo>
                        <a:cubicBezTo>
                          <a:pt x="140" y="2012"/>
                          <a:pt x="147" y="2640"/>
                          <a:pt x="377" y="2934"/>
                        </a:cubicBezTo>
                        <a:cubicBezTo>
                          <a:pt x="513" y="3108"/>
                          <a:pt x="806" y="3202"/>
                          <a:pt x="1030" y="3202"/>
                        </a:cubicBezTo>
                        <a:cubicBezTo>
                          <a:pt x="1174" y="3202"/>
                          <a:pt x="1289" y="3163"/>
                          <a:pt x="1313" y="3081"/>
                        </a:cubicBezTo>
                        <a:cubicBezTo>
                          <a:pt x="1383" y="2871"/>
                          <a:pt x="1083" y="2040"/>
                          <a:pt x="1104" y="1628"/>
                        </a:cubicBezTo>
                        <a:cubicBezTo>
                          <a:pt x="1125" y="1222"/>
                          <a:pt x="1160" y="112"/>
                          <a:pt x="1160" y="112"/>
                        </a:cubicBezTo>
                        <a:lnTo>
                          <a:pt x="461" y="0"/>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5"/>
                  <p:cNvSpPr/>
                  <p:nvPr/>
                </p:nvSpPr>
                <p:spPr>
                  <a:xfrm>
                    <a:off x="1613829" y="2890238"/>
                    <a:ext cx="303366" cy="1207576"/>
                  </a:xfrm>
                  <a:custGeom>
                    <a:rect b="b" l="l" r="r" t="t"/>
                    <a:pathLst>
                      <a:path extrusionOk="0" h="17431" w="4379">
                        <a:moveTo>
                          <a:pt x="1761" y="0"/>
                        </a:moveTo>
                        <a:cubicBezTo>
                          <a:pt x="1614" y="315"/>
                          <a:pt x="1488" y="622"/>
                          <a:pt x="1376" y="908"/>
                        </a:cubicBezTo>
                        <a:cubicBezTo>
                          <a:pt x="1376" y="936"/>
                          <a:pt x="1369" y="950"/>
                          <a:pt x="1362" y="971"/>
                        </a:cubicBezTo>
                        <a:cubicBezTo>
                          <a:pt x="1265" y="1223"/>
                          <a:pt x="1174" y="1474"/>
                          <a:pt x="1104" y="1712"/>
                        </a:cubicBezTo>
                        <a:cubicBezTo>
                          <a:pt x="1097" y="1747"/>
                          <a:pt x="1090" y="1774"/>
                          <a:pt x="1083" y="1795"/>
                        </a:cubicBezTo>
                        <a:cubicBezTo>
                          <a:pt x="1027" y="1984"/>
                          <a:pt x="985" y="2145"/>
                          <a:pt x="943" y="2312"/>
                        </a:cubicBezTo>
                        <a:cubicBezTo>
                          <a:pt x="929" y="2340"/>
                          <a:pt x="929" y="2354"/>
                          <a:pt x="922" y="2382"/>
                        </a:cubicBezTo>
                        <a:cubicBezTo>
                          <a:pt x="825" y="2787"/>
                          <a:pt x="769" y="3158"/>
                          <a:pt x="734" y="3493"/>
                        </a:cubicBezTo>
                        <a:cubicBezTo>
                          <a:pt x="734" y="3521"/>
                          <a:pt x="720" y="3535"/>
                          <a:pt x="720" y="3563"/>
                        </a:cubicBezTo>
                        <a:cubicBezTo>
                          <a:pt x="706" y="3702"/>
                          <a:pt x="699" y="3835"/>
                          <a:pt x="685" y="3961"/>
                        </a:cubicBezTo>
                        <a:lnTo>
                          <a:pt x="685" y="3982"/>
                        </a:lnTo>
                        <a:lnTo>
                          <a:pt x="685" y="4024"/>
                        </a:lnTo>
                        <a:lnTo>
                          <a:pt x="685" y="4052"/>
                        </a:lnTo>
                        <a:cubicBezTo>
                          <a:pt x="664" y="4443"/>
                          <a:pt x="664" y="4778"/>
                          <a:pt x="671" y="5037"/>
                        </a:cubicBezTo>
                        <a:lnTo>
                          <a:pt x="671" y="5044"/>
                        </a:lnTo>
                        <a:lnTo>
                          <a:pt x="671" y="5099"/>
                        </a:lnTo>
                        <a:cubicBezTo>
                          <a:pt x="671" y="5274"/>
                          <a:pt x="678" y="5414"/>
                          <a:pt x="671" y="5526"/>
                        </a:cubicBezTo>
                        <a:cubicBezTo>
                          <a:pt x="664" y="5651"/>
                          <a:pt x="664" y="5777"/>
                          <a:pt x="664" y="5910"/>
                        </a:cubicBezTo>
                        <a:lnTo>
                          <a:pt x="664" y="6001"/>
                        </a:lnTo>
                        <a:cubicBezTo>
                          <a:pt x="664" y="6161"/>
                          <a:pt x="671" y="6336"/>
                          <a:pt x="671" y="6524"/>
                        </a:cubicBezTo>
                        <a:lnTo>
                          <a:pt x="671" y="6580"/>
                        </a:lnTo>
                        <a:cubicBezTo>
                          <a:pt x="671" y="6825"/>
                          <a:pt x="685" y="7083"/>
                          <a:pt x="699" y="7342"/>
                        </a:cubicBezTo>
                        <a:cubicBezTo>
                          <a:pt x="713" y="7572"/>
                          <a:pt x="720" y="7719"/>
                          <a:pt x="706" y="7935"/>
                        </a:cubicBezTo>
                        <a:lnTo>
                          <a:pt x="706" y="7956"/>
                        </a:lnTo>
                        <a:lnTo>
                          <a:pt x="706" y="7977"/>
                        </a:lnTo>
                        <a:lnTo>
                          <a:pt x="706" y="8012"/>
                        </a:lnTo>
                        <a:lnTo>
                          <a:pt x="706" y="8040"/>
                        </a:lnTo>
                        <a:lnTo>
                          <a:pt x="706" y="8061"/>
                        </a:lnTo>
                        <a:cubicBezTo>
                          <a:pt x="685" y="8215"/>
                          <a:pt x="650" y="8410"/>
                          <a:pt x="601" y="8690"/>
                        </a:cubicBezTo>
                        <a:cubicBezTo>
                          <a:pt x="524" y="8941"/>
                          <a:pt x="461" y="9214"/>
                          <a:pt x="398" y="9493"/>
                        </a:cubicBezTo>
                        <a:cubicBezTo>
                          <a:pt x="391" y="9514"/>
                          <a:pt x="391" y="9535"/>
                          <a:pt x="384" y="9563"/>
                        </a:cubicBezTo>
                        <a:cubicBezTo>
                          <a:pt x="371" y="9619"/>
                          <a:pt x="357" y="9682"/>
                          <a:pt x="350" y="9752"/>
                        </a:cubicBezTo>
                        <a:cubicBezTo>
                          <a:pt x="336" y="9780"/>
                          <a:pt x="336" y="9808"/>
                          <a:pt x="329" y="9828"/>
                        </a:cubicBezTo>
                        <a:cubicBezTo>
                          <a:pt x="252" y="10262"/>
                          <a:pt x="189" y="10695"/>
                          <a:pt x="147" y="11135"/>
                        </a:cubicBezTo>
                        <a:cubicBezTo>
                          <a:pt x="147" y="11156"/>
                          <a:pt x="140" y="11184"/>
                          <a:pt x="140" y="11212"/>
                        </a:cubicBezTo>
                        <a:cubicBezTo>
                          <a:pt x="140" y="11281"/>
                          <a:pt x="126" y="11351"/>
                          <a:pt x="119" y="11421"/>
                        </a:cubicBezTo>
                        <a:cubicBezTo>
                          <a:pt x="112" y="11449"/>
                          <a:pt x="112" y="11463"/>
                          <a:pt x="112" y="11491"/>
                        </a:cubicBezTo>
                        <a:cubicBezTo>
                          <a:pt x="56" y="11994"/>
                          <a:pt x="35" y="12483"/>
                          <a:pt x="14" y="12937"/>
                        </a:cubicBezTo>
                        <a:lnTo>
                          <a:pt x="14" y="13056"/>
                        </a:lnTo>
                        <a:cubicBezTo>
                          <a:pt x="7" y="13440"/>
                          <a:pt x="0" y="13789"/>
                          <a:pt x="0" y="14082"/>
                        </a:cubicBezTo>
                        <a:lnTo>
                          <a:pt x="0" y="14495"/>
                        </a:lnTo>
                        <a:lnTo>
                          <a:pt x="0" y="14557"/>
                        </a:lnTo>
                        <a:lnTo>
                          <a:pt x="0" y="14886"/>
                        </a:lnTo>
                        <a:lnTo>
                          <a:pt x="0" y="14977"/>
                        </a:lnTo>
                        <a:cubicBezTo>
                          <a:pt x="7" y="15326"/>
                          <a:pt x="7" y="15661"/>
                          <a:pt x="14" y="15968"/>
                        </a:cubicBezTo>
                        <a:lnTo>
                          <a:pt x="14" y="16031"/>
                        </a:lnTo>
                        <a:cubicBezTo>
                          <a:pt x="21" y="16360"/>
                          <a:pt x="21" y="16660"/>
                          <a:pt x="21" y="16898"/>
                        </a:cubicBezTo>
                        <a:lnTo>
                          <a:pt x="21" y="16967"/>
                        </a:lnTo>
                        <a:lnTo>
                          <a:pt x="21" y="16981"/>
                        </a:lnTo>
                        <a:lnTo>
                          <a:pt x="21" y="17121"/>
                        </a:lnTo>
                        <a:cubicBezTo>
                          <a:pt x="84" y="17198"/>
                          <a:pt x="161" y="17254"/>
                          <a:pt x="245" y="17296"/>
                        </a:cubicBezTo>
                        <a:cubicBezTo>
                          <a:pt x="252" y="17296"/>
                          <a:pt x="252" y="17303"/>
                          <a:pt x="259" y="17303"/>
                        </a:cubicBezTo>
                        <a:cubicBezTo>
                          <a:pt x="266" y="17303"/>
                          <a:pt x="266" y="17317"/>
                          <a:pt x="280" y="17317"/>
                        </a:cubicBezTo>
                        <a:lnTo>
                          <a:pt x="329" y="17338"/>
                        </a:lnTo>
                        <a:cubicBezTo>
                          <a:pt x="336" y="17352"/>
                          <a:pt x="336" y="17352"/>
                          <a:pt x="350" y="17352"/>
                        </a:cubicBezTo>
                        <a:cubicBezTo>
                          <a:pt x="357" y="17359"/>
                          <a:pt x="371" y="17366"/>
                          <a:pt x="384" y="17366"/>
                        </a:cubicBezTo>
                        <a:cubicBezTo>
                          <a:pt x="500" y="17411"/>
                          <a:pt x="618" y="17430"/>
                          <a:pt x="702" y="17430"/>
                        </a:cubicBezTo>
                        <a:cubicBezTo>
                          <a:pt x="735" y="17430"/>
                          <a:pt x="763" y="17427"/>
                          <a:pt x="783" y="17421"/>
                        </a:cubicBezTo>
                        <a:cubicBezTo>
                          <a:pt x="818" y="17282"/>
                          <a:pt x="873" y="17086"/>
                          <a:pt x="929" y="16863"/>
                        </a:cubicBezTo>
                        <a:lnTo>
                          <a:pt x="957" y="16779"/>
                        </a:lnTo>
                        <a:cubicBezTo>
                          <a:pt x="985" y="16660"/>
                          <a:pt x="1027" y="16527"/>
                          <a:pt x="1062" y="16388"/>
                        </a:cubicBezTo>
                        <a:cubicBezTo>
                          <a:pt x="1069" y="16374"/>
                          <a:pt x="1069" y="16346"/>
                          <a:pt x="1083" y="16325"/>
                        </a:cubicBezTo>
                        <a:cubicBezTo>
                          <a:pt x="1195" y="15927"/>
                          <a:pt x="1327" y="15466"/>
                          <a:pt x="1453" y="14984"/>
                        </a:cubicBezTo>
                        <a:cubicBezTo>
                          <a:pt x="1467" y="14956"/>
                          <a:pt x="1474" y="14921"/>
                          <a:pt x="1481" y="14886"/>
                        </a:cubicBezTo>
                        <a:cubicBezTo>
                          <a:pt x="1607" y="14425"/>
                          <a:pt x="1747" y="13950"/>
                          <a:pt x="1865" y="13510"/>
                        </a:cubicBezTo>
                        <a:cubicBezTo>
                          <a:pt x="1872" y="13489"/>
                          <a:pt x="1872" y="13461"/>
                          <a:pt x="1886" y="13447"/>
                        </a:cubicBezTo>
                        <a:cubicBezTo>
                          <a:pt x="1921" y="13321"/>
                          <a:pt x="1942" y="13209"/>
                          <a:pt x="1977" y="13098"/>
                        </a:cubicBezTo>
                        <a:cubicBezTo>
                          <a:pt x="1991" y="13063"/>
                          <a:pt x="1998" y="13035"/>
                          <a:pt x="2005" y="13007"/>
                        </a:cubicBezTo>
                        <a:cubicBezTo>
                          <a:pt x="2110" y="12657"/>
                          <a:pt x="2201" y="12336"/>
                          <a:pt x="2277" y="12064"/>
                        </a:cubicBezTo>
                        <a:cubicBezTo>
                          <a:pt x="2284" y="12050"/>
                          <a:pt x="2284" y="12022"/>
                          <a:pt x="2291" y="12008"/>
                        </a:cubicBezTo>
                        <a:cubicBezTo>
                          <a:pt x="2340" y="11847"/>
                          <a:pt x="2375" y="11714"/>
                          <a:pt x="2410" y="11603"/>
                        </a:cubicBezTo>
                        <a:cubicBezTo>
                          <a:pt x="2452" y="11463"/>
                          <a:pt x="2487" y="11323"/>
                          <a:pt x="2522" y="11191"/>
                        </a:cubicBezTo>
                        <a:cubicBezTo>
                          <a:pt x="2522" y="11170"/>
                          <a:pt x="2529" y="11142"/>
                          <a:pt x="2536" y="11114"/>
                        </a:cubicBezTo>
                        <a:cubicBezTo>
                          <a:pt x="2592" y="10932"/>
                          <a:pt x="2627" y="10764"/>
                          <a:pt x="2662" y="10611"/>
                        </a:cubicBezTo>
                        <a:lnTo>
                          <a:pt x="2662" y="10597"/>
                        </a:lnTo>
                        <a:cubicBezTo>
                          <a:pt x="2662" y="10576"/>
                          <a:pt x="2669" y="10555"/>
                          <a:pt x="2669" y="10541"/>
                        </a:cubicBezTo>
                        <a:cubicBezTo>
                          <a:pt x="2766" y="10101"/>
                          <a:pt x="2815" y="9738"/>
                          <a:pt x="2850" y="9444"/>
                        </a:cubicBezTo>
                        <a:cubicBezTo>
                          <a:pt x="2850" y="9423"/>
                          <a:pt x="2864" y="9402"/>
                          <a:pt x="2864" y="9374"/>
                        </a:cubicBezTo>
                        <a:cubicBezTo>
                          <a:pt x="2878" y="9193"/>
                          <a:pt x="2885" y="9046"/>
                          <a:pt x="2899" y="8948"/>
                        </a:cubicBezTo>
                        <a:lnTo>
                          <a:pt x="2899" y="8871"/>
                        </a:lnTo>
                        <a:lnTo>
                          <a:pt x="2899" y="8795"/>
                        </a:lnTo>
                        <a:cubicBezTo>
                          <a:pt x="2990" y="8417"/>
                          <a:pt x="3081" y="8068"/>
                          <a:pt x="3158" y="7726"/>
                        </a:cubicBezTo>
                        <a:cubicBezTo>
                          <a:pt x="3165" y="7698"/>
                          <a:pt x="3165" y="7677"/>
                          <a:pt x="3179" y="7649"/>
                        </a:cubicBezTo>
                        <a:cubicBezTo>
                          <a:pt x="3193" y="7572"/>
                          <a:pt x="3214" y="7502"/>
                          <a:pt x="3227" y="7433"/>
                        </a:cubicBezTo>
                        <a:cubicBezTo>
                          <a:pt x="3234" y="7405"/>
                          <a:pt x="3234" y="7384"/>
                          <a:pt x="3248" y="7363"/>
                        </a:cubicBezTo>
                        <a:cubicBezTo>
                          <a:pt x="3367" y="6846"/>
                          <a:pt x="3465" y="6392"/>
                          <a:pt x="3542" y="5987"/>
                        </a:cubicBezTo>
                        <a:cubicBezTo>
                          <a:pt x="3542" y="5973"/>
                          <a:pt x="3549" y="5952"/>
                          <a:pt x="3549" y="5938"/>
                        </a:cubicBezTo>
                        <a:cubicBezTo>
                          <a:pt x="3563" y="5903"/>
                          <a:pt x="3570" y="5868"/>
                          <a:pt x="3577" y="5826"/>
                        </a:cubicBezTo>
                        <a:cubicBezTo>
                          <a:pt x="3647" y="5449"/>
                          <a:pt x="3751" y="4897"/>
                          <a:pt x="3856" y="4310"/>
                        </a:cubicBezTo>
                        <a:cubicBezTo>
                          <a:pt x="3856" y="4289"/>
                          <a:pt x="3863" y="4268"/>
                          <a:pt x="3863" y="4240"/>
                        </a:cubicBezTo>
                        <a:cubicBezTo>
                          <a:pt x="3863" y="4233"/>
                          <a:pt x="3877" y="4219"/>
                          <a:pt x="3877" y="4205"/>
                        </a:cubicBezTo>
                        <a:cubicBezTo>
                          <a:pt x="3884" y="4184"/>
                          <a:pt x="3884" y="4156"/>
                          <a:pt x="3891" y="4129"/>
                        </a:cubicBezTo>
                        <a:cubicBezTo>
                          <a:pt x="3982" y="3660"/>
                          <a:pt x="4066" y="3172"/>
                          <a:pt x="4143" y="2717"/>
                        </a:cubicBezTo>
                        <a:cubicBezTo>
                          <a:pt x="4143" y="2690"/>
                          <a:pt x="4157" y="2669"/>
                          <a:pt x="4157" y="2648"/>
                        </a:cubicBezTo>
                        <a:cubicBezTo>
                          <a:pt x="4157" y="2620"/>
                          <a:pt x="4163" y="2599"/>
                          <a:pt x="4163" y="2578"/>
                        </a:cubicBezTo>
                        <a:cubicBezTo>
                          <a:pt x="4170" y="2550"/>
                          <a:pt x="4170" y="2515"/>
                          <a:pt x="4177" y="2487"/>
                        </a:cubicBezTo>
                        <a:cubicBezTo>
                          <a:pt x="4177" y="2459"/>
                          <a:pt x="4191" y="2438"/>
                          <a:pt x="4191" y="2410"/>
                        </a:cubicBezTo>
                        <a:cubicBezTo>
                          <a:pt x="4268" y="1949"/>
                          <a:pt x="4331" y="1537"/>
                          <a:pt x="4345" y="1216"/>
                        </a:cubicBezTo>
                        <a:cubicBezTo>
                          <a:pt x="4352" y="1146"/>
                          <a:pt x="4352" y="1076"/>
                          <a:pt x="4366" y="1020"/>
                        </a:cubicBezTo>
                        <a:cubicBezTo>
                          <a:pt x="4373" y="992"/>
                          <a:pt x="4373" y="971"/>
                          <a:pt x="4373" y="943"/>
                        </a:cubicBezTo>
                        <a:cubicBezTo>
                          <a:pt x="4378" y="874"/>
                          <a:pt x="4376" y="845"/>
                          <a:pt x="4364" y="845"/>
                        </a:cubicBezTo>
                        <a:cubicBezTo>
                          <a:pt x="4361" y="845"/>
                          <a:pt x="4357" y="848"/>
                          <a:pt x="4352" y="852"/>
                        </a:cubicBezTo>
                        <a:lnTo>
                          <a:pt x="4310" y="838"/>
                        </a:lnTo>
                        <a:lnTo>
                          <a:pt x="4212" y="804"/>
                        </a:lnTo>
                        <a:lnTo>
                          <a:pt x="2941" y="384"/>
                        </a:lnTo>
                        <a:lnTo>
                          <a:pt x="2878" y="363"/>
                        </a:lnTo>
                        <a:lnTo>
                          <a:pt x="2319" y="182"/>
                        </a:lnTo>
                        <a:lnTo>
                          <a:pt x="2236" y="154"/>
                        </a:lnTo>
                        <a:lnTo>
                          <a:pt x="1761" y="0"/>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5"/>
                  <p:cNvSpPr/>
                  <p:nvPr/>
                </p:nvSpPr>
                <p:spPr>
                  <a:xfrm>
                    <a:off x="1614314" y="4060891"/>
                    <a:ext cx="61380" cy="15172"/>
                  </a:xfrm>
                  <a:custGeom>
                    <a:rect b="b" l="l" r="r" t="t"/>
                    <a:pathLst>
                      <a:path extrusionOk="0" h="219" w="886">
                        <a:moveTo>
                          <a:pt x="57" y="0"/>
                        </a:moveTo>
                        <a:cubicBezTo>
                          <a:pt x="24" y="0"/>
                          <a:pt x="0" y="53"/>
                          <a:pt x="35" y="76"/>
                        </a:cubicBezTo>
                        <a:cubicBezTo>
                          <a:pt x="202" y="172"/>
                          <a:pt x="385" y="218"/>
                          <a:pt x="573" y="218"/>
                        </a:cubicBezTo>
                        <a:cubicBezTo>
                          <a:pt x="661" y="218"/>
                          <a:pt x="750" y="208"/>
                          <a:pt x="839" y="188"/>
                        </a:cubicBezTo>
                        <a:cubicBezTo>
                          <a:pt x="885" y="181"/>
                          <a:pt x="875" y="111"/>
                          <a:pt x="825" y="111"/>
                        </a:cubicBezTo>
                        <a:cubicBezTo>
                          <a:pt x="822" y="111"/>
                          <a:pt x="820" y="111"/>
                          <a:pt x="818" y="111"/>
                        </a:cubicBezTo>
                        <a:cubicBezTo>
                          <a:pt x="743" y="130"/>
                          <a:pt x="667" y="139"/>
                          <a:pt x="592" y="139"/>
                        </a:cubicBezTo>
                        <a:cubicBezTo>
                          <a:pt x="415" y="139"/>
                          <a:pt x="239" y="90"/>
                          <a:pt x="77" y="7"/>
                        </a:cubicBezTo>
                        <a:cubicBezTo>
                          <a:pt x="70" y="2"/>
                          <a:pt x="64" y="0"/>
                          <a:pt x="57"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5"/>
                  <p:cNvSpPr/>
                  <p:nvPr/>
                </p:nvSpPr>
                <p:spPr>
                  <a:xfrm>
                    <a:off x="1747255" y="3497249"/>
                    <a:ext cx="63112" cy="15380"/>
                  </a:xfrm>
                  <a:custGeom>
                    <a:rect b="b" l="l" r="r" t="t"/>
                    <a:pathLst>
                      <a:path extrusionOk="0" h="222" w="911">
                        <a:moveTo>
                          <a:pt x="32" y="0"/>
                        </a:moveTo>
                        <a:cubicBezTo>
                          <a:pt x="11" y="0"/>
                          <a:pt x="1" y="41"/>
                          <a:pt x="30" y="47"/>
                        </a:cubicBezTo>
                        <a:cubicBezTo>
                          <a:pt x="246" y="163"/>
                          <a:pt x="490" y="221"/>
                          <a:pt x="731" y="221"/>
                        </a:cubicBezTo>
                        <a:cubicBezTo>
                          <a:pt x="780" y="221"/>
                          <a:pt x="828" y="219"/>
                          <a:pt x="875" y="214"/>
                        </a:cubicBezTo>
                        <a:cubicBezTo>
                          <a:pt x="910" y="214"/>
                          <a:pt x="903" y="158"/>
                          <a:pt x="868" y="158"/>
                        </a:cubicBezTo>
                        <a:cubicBezTo>
                          <a:pt x="811" y="165"/>
                          <a:pt x="754" y="169"/>
                          <a:pt x="698" y="169"/>
                        </a:cubicBezTo>
                        <a:cubicBezTo>
                          <a:pt x="467" y="169"/>
                          <a:pt x="247" y="112"/>
                          <a:pt x="44" y="5"/>
                        </a:cubicBezTo>
                        <a:cubicBezTo>
                          <a:pt x="40" y="1"/>
                          <a:pt x="36" y="0"/>
                          <a:pt x="32"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5"/>
                  <p:cNvSpPr/>
                  <p:nvPr/>
                </p:nvSpPr>
                <p:spPr>
                  <a:xfrm>
                    <a:off x="1697515" y="2763945"/>
                    <a:ext cx="412894" cy="313065"/>
                  </a:xfrm>
                  <a:custGeom>
                    <a:rect b="b" l="l" r="r" t="t"/>
                    <a:pathLst>
                      <a:path extrusionOk="0" h="4519" w="5960">
                        <a:moveTo>
                          <a:pt x="1279" y="0"/>
                        </a:moveTo>
                        <a:cubicBezTo>
                          <a:pt x="476" y="1271"/>
                          <a:pt x="1" y="3248"/>
                          <a:pt x="1" y="3248"/>
                        </a:cubicBezTo>
                        <a:cubicBezTo>
                          <a:pt x="503" y="4247"/>
                          <a:pt x="1789" y="4518"/>
                          <a:pt x="3035" y="4518"/>
                        </a:cubicBezTo>
                        <a:cubicBezTo>
                          <a:pt x="4508" y="4518"/>
                          <a:pt x="5924" y="4139"/>
                          <a:pt x="5924" y="4135"/>
                        </a:cubicBezTo>
                        <a:cubicBezTo>
                          <a:pt x="5959" y="1376"/>
                          <a:pt x="5505" y="468"/>
                          <a:pt x="5505" y="468"/>
                        </a:cubicBezTo>
                        <a:cubicBezTo>
                          <a:pt x="5105" y="588"/>
                          <a:pt x="4682" y="635"/>
                          <a:pt x="4265" y="635"/>
                        </a:cubicBezTo>
                        <a:cubicBezTo>
                          <a:pt x="2734" y="635"/>
                          <a:pt x="1279" y="0"/>
                          <a:pt x="1279"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5"/>
                  <p:cNvSpPr/>
                  <p:nvPr/>
                </p:nvSpPr>
                <p:spPr>
                  <a:xfrm>
                    <a:off x="1762842" y="2751822"/>
                    <a:ext cx="328168" cy="95257"/>
                  </a:xfrm>
                  <a:custGeom>
                    <a:rect b="b" l="l" r="r" t="t"/>
                    <a:pathLst>
                      <a:path extrusionOk="0" h="1375" w="4737">
                        <a:moveTo>
                          <a:pt x="371" y="0"/>
                        </a:moveTo>
                        <a:cubicBezTo>
                          <a:pt x="64" y="280"/>
                          <a:pt x="1" y="734"/>
                          <a:pt x="1" y="734"/>
                        </a:cubicBezTo>
                        <a:cubicBezTo>
                          <a:pt x="1197" y="1238"/>
                          <a:pt x="2281" y="1375"/>
                          <a:pt x="3106" y="1375"/>
                        </a:cubicBezTo>
                        <a:cubicBezTo>
                          <a:pt x="4087" y="1375"/>
                          <a:pt x="4702" y="1181"/>
                          <a:pt x="4702" y="1181"/>
                        </a:cubicBezTo>
                        <a:cubicBezTo>
                          <a:pt x="4737" y="678"/>
                          <a:pt x="4464" y="329"/>
                          <a:pt x="4464" y="329"/>
                        </a:cubicBezTo>
                        <a:cubicBezTo>
                          <a:pt x="4106" y="444"/>
                          <a:pt x="3698" y="488"/>
                          <a:pt x="3280" y="488"/>
                        </a:cubicBezTo>
                        <a:cubicBezTo>
                          <a:pt x="1950" y="488"/>
                          <a:pt x="531" y="38"/>
                          <a:pt x="371"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5"/>
                  <p:cNvSpPr/>
                  <p:nvPr/>
                </p:nvSpPr>
                <p:spPr>
                  <a:xfrm>
                    <a:off x="1762496" y="2803087"/>
                    <a:ext cx="328029" cy="45238"/>
                  </a:xfrm>
                  <a:custGeom>
                    <a:rect b="b" l="l" r="r" t="t"/>
                    <a:pathLst>
                      <a:path extrusionOk="0" h="653" w="4735">
                        <a:moveTo>
                          <a:pt x="56" y="0"/>
                        </a:moveTo>
                        <a:cubicBezTo>
                          <a:pt x="18" y="0"/>
                          <a:pt x="1" y="64"/>
                          <a:pt x="41" y="78"/>
                        </a:cubicBezTo>
                        <a:cubicBezTo>
                          <a:pt x="229" y="148"/>
                          <a:pt x="411" y="210"/>
                          <a:pt x="593" y="273"/>
                        </a:cubicBezTo>
                        <a:cubicBezTo>
                          <a:pt x="613" y="280"/>
                          <a:pt x="634" y="280"/>
                          <a:pt x="655" y="287"/>
                        </a:cubicBezTo>
                        <a:cubicBezTo>
                          <a:pt x="1454" y="528"/>
                          <a:pt x="2287" y="652"/>
                          <a:pt x="3123" y="652"/>
                        </a:cubicBezTo>
                        <a:cubicBezTo>
                          <a:pt x="3646" y="652"/>
                          <a:pt x="4169" y="603"/>
                          <a:pt x="4686" y="504"/>
                        </a:cubicBezTo>
                        <a:cubicBezTo>
                          <a:pt x="4735" y="497"/>
                          <a:pt x="4714" y="434"/>
                          <a:pt x="4672" y="434"/>
                        </a:cubicBezTo>
                        <a:cubicBezTo>
                          <a:pt x="4165" y="528"/>
                          <a:pt x="3651" y="574"/>
                          <a:pt x="3136" y="574"/>
                        </a:cubicBezTo>
                        <a:cubicBezTo>
                          <a:pt x="2309" y="574"/>
                          <a:pt x="1483" y="454"/>
                          <a:pt x="690" y="217"/>
                        </a:cubicBezTo>
                        <a:cubicBezTo>
                          <a:pt x="669" y="210"/>
                          <a:pt x="648" y="210"/>
                          <a:pt x="627" y="203"/>
                        </a:cubicBezTo>
                        <a:cubicBezTo>
                          <a:pt x="439" y="141"/>
                          <a:pt x="250" y="78"/>
                          <a:pt x="62" y="1"/>
                        </a:cubicBezTo>
                        <a:cubicBezTo>
                          <a:pt x="60" y="1"/>
                          <a:pt x="58" y="0"/>
                          <a:pt x="56"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5"/>
                  <p:cNvSpPr/>
                  <p:nvPr/>
                </p:nvSpPr>
                <p:spPr>
                  <a:xfrm>
                    <a:off x="1797757" y="2759234"/>
                    <a:ext cx="22446" cy="60895"/>
                  </a:xfrm>
                  <a:custGeom>
                    <a:rect b="b" l="l" r="r" t="t"/>
                    <a:pathLst>
                      <a:path extrusionOk="0" h="879" w="324">
                        <a:moveTo>
                          <a:pt x="287" y="1"/>
                        </a:moveTo>
                        <a:cubicBezTo>
                          <a:pt x="279" y="1"/>
                          <a:pt x="271" y="4"/>
                          <a:pt x="265" y="12"/>
                        </a:cubicBezTo>
                        <a:cubicBezTo>
                          <a:pt x="108" y="258"/>
                          <a:pt x="17" y="545"/>
                          <a:pt x="7" y="832"/>
                        </a:cubicBezTo>
                        <a:lnTo>
                          <a:pt x="7" y="832"/>
                        </a:lnTo>
                        <a:cubicBezTo>
                          <a:pt x="0" y="841"/>
                          <a:pt x="2" y="853"/>
                          <a:pt x="8" y="862"/>
                        </a:cubicBezTo>
                        <a:lnTo>
                          <a:pt x="8" y="862"/>
                        </a:lnTo>
                        <a:cubicBezTo>
                          <a:pt x="13" y="874"/>
                          <a:pt x="25" y="878"/>
                          <a:pt x="42" y="878"/>
                        </a:cubicBezTo>
                        <a:cubicBezTo>
                          <a:pt x="60" y="875"/>
                          <a:pt x="63" y="859"/>
                          <a:pt x="56" y="845"/>
                        </a:cubicBezTo>
                        <a:lnTo>
                          <a:pt x="56" y="845"/>
                        </a:lnTo>
                        <a:cubicBezTo>
                          <a:pt x="71" y="547"/>
                          <a:pt x="154" y="283"/>
                          <a:pt x="314" y="40"/>
                        </a:cubicBezTo>
                        <a:cubicBezTo>
                          <a:pt x="324" y="20"/>
                          <a:pt x="306" y="1"/>
                          <a:pt x="287"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5"/>
                  <p:cNvSpPr/>
                  <p:nvPr/>
                </p:nvSpPr>
                <p:spPr>
                  <a:xfrm>
                    <a:off x="1852417" y="2770735"/>
                    <a:ext cx="18428" cy="63805"/>
                  </a:xfrm>
                  <a:custGeom>
                    <a:rect b="b" l="l" r="r" t="t"/>
                    <a:pathLst>
                      <a:path extrusionOk="0" h="921" w="266">
                        <a:moveTo>
                          <a:pt x="234" y="1"/>
                        </a:moveTo>
                        <a:cubicBezTo>
                          <a:pt x="226" y="1"/>
                          <a:pt x="217" y="5"/>
                          <a:pt x="210" y="14"/>
                        </a:cubicBezTo>
                        <a:cubicBezTo>
                          <a:pt x="70" y="279"/>
                          <a:pt x="0" y="580"/>
                          <a:pt x="0" y="894"/>
                        </a:cubicBezTo>
                        <a:cubicBezTo>
                          <a:pt x="0" y="911"/>
                          <a:pt x="14" y="920"/>
                          <a:pt x="28" y="920"/>
                        </a:cubicBezTo>
                        <a:cubicBezTo>
                          <a:pt x="42" y="920"/>
                          <a:pt x="56" y="911"/>
                          <a:pt x="56" y="894"/>
                        </a:cubicBezTo>
                        <a:cubicBezTo>
                          <a:pt x="49" y="594"/>
                          <a:pt x="119" y="307"/>
                          <a:pt x="251" y="35"/>
                        </a:cubicBezTo>
                        <a:cubicBezTo>
                          <a:pt x="265" y="16"/>
                          <a:pt x="251" y="1"/>
                          <a:pt x="234"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5"/>
                  <p:cNvSpPr/>
                  <p:nvPr/>
                </p:nvSpPr>
                <p:spPr>
                  <a:xfrm>
                    <a:off x="1910470" y="2778078"/>
                    <a:ext cx="12124" cy="66091"/>
                  </a:xfrm>
                  <a:custGeom>
                    <a:rect b="b" l="l" r="r" t="t"/>
                    <a:pathLst>
                      <a:path extrusionOk="0" h="954" w="175">
                        <a:moveTo>
                          <a:pt x="145" y="1"/>
                        </a:moveTo>
                        <a:cubicBezTo>
                          <a:pt x="137" y="1"/>
                          <a:pt x="129" y="6"/>
                          <a:pt x="126" y="20"/>
                        </a:cubicBezTo>
                        <a:cubicBezTo>
                          <a:pt x="49" y="320"/>
                          <a:pt x="0" y="620"/>
                          <a:pt x="21" y="928"/>
                        </a:cubicBezTo>
                        <a:cubicBezTo>
                          <a:pt x="21" y="945"/>
                          <a:pt x="33" y="954"/>
                          <a:pt x="46" y="954"/>
                        </a:cubicBezTo>
                        <a:cubicBezTo>
                          <a:pt x="58" y="954"/>
                          <a:pt x="70" y="945"/>
                          <a:pt x="70" y="928"/>
                        </a:cubicBezTo>
                        <a:cubicBezTo>
                          <a:pt x="63" y="620"/>
                          <a:pt x="98" y="327"/>
                          <a:pt x="175" y="27"/>
                        </a:cubicBezTo>
                        <a:cubicBezTo>
                          <a:pt x="175" y="14"/>
                          <a:pt x="159" y="1"/>
                          <a:pt x="145"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5"/>
                  <p:cNvSpPr/>
                  <p:nvPr/>
                </p:nvSpPr>
                <p:spPr>
                  <a:xfrm>
                    <a:off x="1968939" y="2782373"/>
                    <a:ext cx="7898" cy="64705"/>
                  </a:xfrm>
                  <a:custGeom>
                    <a:rect b="b" l="l" r="r" t="t"/>
                    <a:pathLst>
                      <a:path extrusionOk="0" h="934" w="114">
                        <a:moveTo>
                          <a:pt x="33" y="0"/>
                        </a:moveTo>
                        <a:cubicBezTo>
                          <a:pt x="17" y="0"/>
                          <a:pt x="0" y="14"/>
                          <a:pt x="8" y="34"/>
                        </a:cubicBezTo>
                        <a:cubicBezTo>
                          <a:pt x="50" y="328"/>
                          <a:pt x="57" y="621"/>
                          <a:pt x="43" y="908"/>
                        </a:cubicBezTo>
                        <a:cubicBezTo>
                          <a:pt x="43" y="925"/>
                          <a:pt x="54" y="934"/>
                          <a:pt x="65" y="934"/>
                        </a:cubicBezTo>
                        <a:cubicBezTo>
                          <a:pt x="77" y="934"/>
                          <a:pt x="89" y="925"/>
                          <a:pt x="92" y="908"/>
                        </a:cubicBezTo>
                        <a:cubicBezTo>
                          <a:pt x="113" y="614"/>
                          <a:pt x="99" y="314"/>
                          <a:pt x="57" y="20"/>
                        </a:cubicBezTo>
                        <a:cubicBezTo>
                          <a:pt x="55" y="6"/>
                          <a:pt x="44" y="0"/>
                          <a:pt x="33"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5"/>
                  <p:cNvSpPr/>
                  <p:nvPr/>
                </p:nvSpPr>
                <p:spPr>
                  <a:xfrm>
                    <a:off x="2017225" y="2782858"/>
                    <a:ext cx="12331" cy="61796"/>
                  </a:xfrm>
                  <a:custGeom>
                    <a:rect b="b" l="l" r="r" t="t"/>
                    <a:pathLst>
                      <a:path extrusionOk="0" h="892" w="178">
                        <a:moveTo>
                          <a:pt x="39" y="0"/>
                        </a:moveTo>
                        <a:cubicBezTo>
                          <a:pt x="22" y="0"/>
                          <a:pt x="1" y="14"/>
                          <a:pt x="10" y="27"/>
                        </a:cubicBezTo>
                        <a:cubicBezTo>
                          <a:pt x="94" y="300"/>
                          <a:pt x="122" y="586"/>
                          <a:pt x="101" y="866"/>
                        </a:cubicBezTo>
                        <a:cubicBezTo>
                          <a:pt x="101" y="883"/>
                          <a:pt x="111" y="892"/>
                          <a:pt x="123" y="892"/>
                        </a:cubicBezTo>
                        <a:cubicBezTo>
                          <a:pt x="136" y="892"/>
                          <a:pt x="150" y="883"/>
                          <a:pt x="157" y="866"/>
                        </a:cubicBezTo>
                        <a:cubicBezTo>
                          <a:pt x="178" y="579"/>
                          <a:pt x="143" y="293"/>
                          <a:pt x="59" y="13"/>
                        </a:cubicBezTo>
                        <a:cubicBezTo>
                          <a:pt x="56" y="4"/>
                          <a:pt x="48" y="0"/>
                          <a:pt x="39"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5"/>
                  <p:cNvSpPr/>
                  <p:nvPr/>
                </p:nvSpPr>
                <p:spPr>
                  <a:xfrm>
                    <a:off x="2059207" y="2776623"/>
                    <a:ext cx="14895" cy="63250"/>
                  </a:xfrm>
                  <a:custGeom>
                    <a:rect b="b" l="l" r="r" t="t"/>
                    <a:pathLst>
                      <a:path extrusionOk="0" h="913" w="215">
                        <a:moveTo>
                          <a:pt x="30" y="1"/>
                        </a:moveTo>
                        <a:cubicBezTo>
                          <a:pt x="15" y="1"/>
                          <a:pt x="0" y="12"/>
                          <a:pt x="5" y="34"/>
                        </a:cubicBezTo>
                        <a:cubicBezTo>
                          <a:pt x="109" y="313"/>
                          <a:pt x="158" y="599"/>
                          <a:pt x="137" y="886"/>
                        </a:cubicBezTo>
                        <a:cubicBezTo>
                          <a:pt x="137" y="903"/>
                          <a:pt x="148" y="912"/>
                          <a:pt x="159" y="912"/>
                        </a:cubicBezTo>
                        <a:cubicBezTo>
                          <a:pt x="171" y="912"/>
                          <a:pt x="183" y="903"/>
                          <a:pt x="186" y="886"/>
                        </a:cubicBezTo>
                        <a:cubicBezTo>
                          <a:pt x="214" y="592"/>
                          <a:pt x="158" y="292"/>
                          <a:pt x="54" y="13"/>
                        </a:cubicBezTo>
                        <a:cubicBezTo>
                          <a:pt x="48" y="5"/>
                          <a:pt x="39" y="1"/>
                          <a:pt x="30"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5"/>
                  <p:cNvSpPr/>
                  <p:nvPr/>
                </p:nvSpPr>
                <p:spPr>
                  <a:xfrm>
                    <a:off x="2004825" y="4106822"/>
                    <a:ext cx="212959" cy="196956"/>
                  </a:xfrm>
                  <a:custGeom>
                    <a:rect b="b" l="l" r="r" t="t"/>
                    <a:pathLst>
                      <a:path extrusionOk="0" h="2843" w="3074">
                        <a:moveTo>
                          <a:pt x="329" y="0"/>
                        </a:moveTo>
                        <a:cubicBezTo>
                          <a:pt x="329" y="0"/>
                          <a:pt x="0" y="252"/>
                          <a:pt x="21" y="531"/>
                        </a:cubicBezTo>
                        <a:cubicBezTo>
                          <a:pt x="35" y="796"/>
                          <a:pt x="21" y="2207"/>
                          <a:pt x="28" y="2354"/>
                        </a:cubicBezTo>
                        <a:lnTo>
                          <a:pt x="224" y="2354"/>
                        </a:lnTo>
                        <a:lnTo>
                          <a:pt x="329" y="1711"/>
                        </a:lnTo>
                        <a:cubicBezTo>
                          <a:pt x="329" y="1711"/>
                          <a:pt x="762" y="2417"/>
                          <a:pt x="1097" y="2655"/>
                        </a:cubicBezTo>
                        <a:cubicBezTo>
                          <a:pt x="1302" y="2803"/>
                          <a:pt x="1817" y="2842"/>
                          <a:pt x="2238" y="2842"/>
                        </a:cubicBezTo>
                        <a:cubicBezTo>
                          <a:pt x="2490" y="2842"/>
                          <a:pt x="2709" y="2828"/>
                          <a:pt x="2808" y="2815"/>
                        </a:cubicBezTo>
                        <a:cubicBezTo>
                          <a:pt x="3074" y="2780"/>
                          <a:pt x="2271" y="2096"/>
                          <a:pt x="2096" y="1816"/>
                        </a:cubicBezTo>
                        <a:cubicBezTo>
                          <a:pt x="1921" y="1523"/>
                          <a:pt x="329" y="0"/>
                          <a:pt x="329"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5"/>
                  <p:cNvSpPr/>
                  <p:nvPr/>
                </p:nvSpPr>
                <p:spPr>
                  <a:xfrm>
                    <a:off x="2023183" y="4047729"/>
                    <a:ext cx="143335" cy="206239"/>
                  </a:xfrm>
                  <a:custGeom>
                    <a:rect b="b" l="l" r="r" t="t"/>
                    <a:pathLst>
                      <a:path extrusionOk="0" h="2977" w="2069">
                        <a:moveTo>
                          <a:pt x="979" y="1"/>
                        </a:moveTo>
                        <a:lnTo>
                          <a:pt x="64" y="92"/>
                        </a:lnTo>
                        <a:lnTo>
                          <a:pt x="85" y="783"/>
                        </a:lnTo>
                        <a:cubicBezTo>
                          <a:pt x="85" y="783"/>
                          <a:pt x="1" y="993"/>
                          <a:pt x="85" y="1286"/>
                        </a:cubicBezTo>
                        <a:cubicBezTo>
                          <a:pt x="175" y="1594"/>
                          <a:pt x="518" y="2076"/>
                          <a:pt x="839" y="2432"/>
                        </a:cubicBezTo>
                        <a:cubicBezTo>
                          <a:pt x="1087" y="2704"/>
                          <a:pt x="1581" y="2977"/>
                          <a:pt x="1817" y="2977"/>
                        </a:cubicBezTo>
                        <a:cubicBezTo>
                          <a:pt x="1847" y="2977"/>
                          <a:pt x="1873" y="2972"/>
                          <a:pt x="1894" y="2963"/>
                        </a:cubicBezTo>
                        <a:cubicBezTo>
                          <a:pt x="2068" y="2886"/>
                          <a:pt x="1552" y="2264"/>
                          <a:pt x="1405" y="1943"/>
                        </a:cubicBezTo>
                        <a:cubicBezTo>
                          <a:pt x="1258" y="1615"/>
                          <a:pt x="1153" y="1300"/>
                          <a:pt x="1070" y="1035"/>
                        </a:cubicBezTo>
                        <a:cubicBezTo>
                          <a:pt x="986" y="727"/>
                          <a:pt x="979" y="1"/>
                          <a:pt x="979"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5"/>
                  <p:cNvSpPr/>
                  <p:nvPr/>
                </p:nvSpPr>
                <p:spPr>
                  <a:xfrm>
                    <a:off x="1913865" y="2904232"/>
                    <a:ext cx="217808" cy="1193374"/>
                  </a:xfrm>
                  <a:custGeom>
                    <a:rect b="b" l="l" r="r" t="t"/>
                    <a:pathLst>
                      <a:path extrusionOk="0" h="17226" w="3144">
                        <a:moveTo>
                          <a:pt x="2731" y="1"/>
                        </a:moveTo>
                        <a:lnTo>
                          <a:pt x="2703" y="8"/>
                        </a:lnTo>
                        <a:lnTo>
                          <a:pt x="1907" y="189"/>
                        </a:lnTo>
                        <a:lnTo>
                          <a:pt x="1816" y="217"/>
                        </a:lnTo>
                        <a:lnTo>
                          <a:pt x="1404" y="315"/>
                        </a:lnTo>
                        <a:lnTo>
                          <a:pt x="1341" y="329"/>
                        </a:lnTo>
                        <a:lnTo>
                          <a:pt x="42" y="636"/>
                        </a:lnTo>
                        <a:lnTo>
                          <a:pt x="35" y="636"/>
                        </a:lnTo>
                        <a:cubicBezTo>
                          <a:pt x="21" y="650"/>
                          <a:pt x="21" y="671"/>
                          <a:pt x="21" y="685"/>
                        </a:cubicBezTo>
                        <a:cubicBezTo>
                          <a:pt x="21" y="734"/>
                          <a:pt x="14" y="790"/>
                          <a:pt x="14" y="860"/>
                        </a:cubicBezTo>
                        <a:cubicBezTo>
                          <a:pt x="7" y="1139"/>
                          <a:pt x="0" y="1552"/>
                          <a:pt x="0" y="2034"/>
                        </a:cubicBezTo>
                        <a:lnTo>
                          <a:pt x="0" y="2103"/>
                        </a:lnTo>
                        <a:lnTo>
                          <a:pt x="0" y="2187"/>
                        </a:lnTo>
                        <a:lnTo>
                          <a:pt x="0" y="2257"/>
                        </a:lnTo>
                        <a:lnTo>
                          <a:pt x="0" y="2327"/>
                        </a:lnTo>
                        <a:cubicBezTo>
                          <a:pt x="7" y="2767"/>
                          <a:pt x="14" y="3228"/>
                          <a:pt x="21" y="3682"/>
                        </a:cubicBezTo>
                        <a:lnTo>
                          <a:pt x="21" y="3752"/>
                        </a:lnTo>
                        <a:cubicBezTo>
                          <a:pt x="35" y="3822"/>
                          <a:pt x="35" y="3892"/>
                          <a:pt x="35" y="3961"/>
                        </a:cubicBezTo>
                        <a:lnTo>
                          <a:pt x="35" y="4038"/>
                        </a:lnTo>
                        <a:cubicBezTo>
                          <a:pt x="49" y="4527"/>
                          <a:pt x="70" y="4981"/>
                          <a:pt x="84" y="5310"/>
                        </a:cubicBezTo>
                        <a:lnTo>
                          <a:pt x="84" y="5379"/>
                        </a:lnTo>
                        <a:cubicBezTo>
                          <a:pt x="84" y="5421"/>
                          <a:pt x="91" y="5456"/>
                          <a:pt x="91" y="5491"/>
                        </a:cubicBezTo>
                        <a:cubicBezTo>
                          <a:pt x="105" y="5568"/>
                          <a:pt x="112" y="5659"/>
                          <a:pt x="119" y="5736"/>
                        </a:cubicBezTo>
                        <a:cubicBezTo>
                          <a:pt x="119" y="5771"/>
                          <a:pt x="126" y="5799"/>
                          <a:pt x="126" y="5820"/>
                        </a:cubicBezTo>
                        <a:cubicBezTo>
                          <a:pt x="175" y="6155"/>
                          <a:pt x="231" y="6483"/>
                          <a:pt x="294" y="6790"/>
                        </a:cubicBezTo>
                        <a:cubicBezTo>
                          <a:pt x="294" y="6811"/>
                          <a:pt x="301" y="6832"/>
                          <a:pt x="301" y="6853"/>
                        </a:cubicBezTo>
                        <a:cubicBezTo>
                          <a:pt x="335" y="7042"/>
                          <a:pt x="384" y="7231"/>
                          <a:pt x="405" y="7391"/>
                        </a:cubicBezTo>
                        <a:cubicBezTo>
                          <a:pt x="433" y="7531"/>
                          <a:pt x="461" y="7664"/>
                          <a:pt x="489" y="7789"/>
                        </a:cubicBezTo>
                        <a:cubicBezTo>
                          <a:pt x="489" y="7824"/>
                          <a:pt x="496" y="7845"/>
                          <a:pt x="503" y="7880"/>
                        </a:cubicBezTo>
                        <a:cubicBezTo>
                          <a:pt x="531" y="7985"/>
                          <a:pt x="545" y="8083"/>
                          <a:pt x="573" y="8187"/>
                        </a:cubicBezTo>
                        <a:cubicBezTo>
                          <a:pt x="580" y="8208"/>
                          <a:pt x="580" y="8229"/>
                          <a:pt x="594" y="8250"/>
                        </a:cubicBezTo>
                        <a:cubicBezTo>
                          <a:pt x="678" y="8628"/>
                          <a:pt x="775" y="9019"/>
                          <a:pt x="887" y="9557"/>
                        </a:cubicBezTo>
                        <a:cubicBezTo>
                          <a:pt x="887" y="9578"/>
                          <a:pt x="894" y="9585"/>
                          <a:pt x="894" y="9606"/>
                        </a:cubicBezTo>
                        <a:lnTo>
                          <a:pt x="894" y="9619"/>
                        </a:lnTo>
                        <a:cubicBezTo>
                          <a:pt x="908" y="9682"/>
                          <a:pt x="922" y="9745"/>
                          <a:pt x="929" y="9801"/>
                        </a:cubicBezTo>
                        <a:cubicBezTo>
                          <a:pt x="922" y="9836"/>
                          <a:pt x="922" y="9871"/>
                          <a:pt x="922" y="9906"/>
                        </a:cubicBezTo>
                        <a:lnTo>
                          <a:pt x="922" y="9969"/>
                        </a:lnTo>
                        <a:lnTo>
                          <a:pt x="922" y="9976"/>
                        </a:lnTo>
                        <a:cubicBezTo>
                          <a:pt x="908" y="10388"/>
                          <a:pt x="908" y="10800"/>
                          <a:pt x="915" y="11212"/>
                        </a:cubicBezTo>
                        <a:lnTo>
                          <a:pt x="915" y="11282"/>
                        </a:lnTo>
                        <a:cubicBezTo>
                          <a:pt x="915" y="11387"/>
                          <a:pt x="922" y="11492"/>
                          <a:pt x="922" y="11596"/>
                        </a:cubicBezTo>
                        <a:lnTo>
                          <a:pt x="922" y="11673"/>
                        </a:lnTo>
                        <a:cubicBezTo>
                          <a:pt x="943" y="12064"/>
                          <a:pt x="964" y="12442"/>
                          <a:pt x="992" y="12805"/>
                        </a:cubicBezTo>
                        <a:cubicBezTo>
                          <a:pt x="999" y="12833"/>
                          <a:pt x="999" y="12854"/>
                          <a:pt x="999" y="12875"/>
                        </a:cubicBezTo>
                        <a:cubicBezTo>
                          <a:pt x="1020" y="13063"/>
                          <a:pt x="1034" y="13238"/>
                          <a:pt x="1055" y="13412"/>
                        </a:cubicBezTo>
                        <a:lnTo>
                          <a:pt x="1055" y="13419"/>
                        </a:lnTo>
                        <a:cubicBezTo>
                          <a:pt x="1055" y="13447"/>
                          <a:pt x="1062" y="13468"/>
                          <a:pt x="1062" y="13496"/>
                        </a:cubicBezTo>
                        <a:cubicBezTo>
                          <a:pt x="1090" y="13762"/>
                          <a:pt x="1125" y="14006"/>
                          <a:pt x="1153" y="14230"/>
                        </a:cubicBezTo>
                        <a:cubicBezTo>
                          <a:pt x="1160" y="14258"/>
                          <a:pt x="1160" y="14293"/>
                          <a:pt x="1167" y="14328"/>
                        </a:cubicBezTo>
                        <a:cubicBezTo>
                          <a:pt x="1167" y="14341"/>
                          <a:pt x="1174" y="14369"/>
                          <a:pt x="1174" y="14390"/>
                        </a:cubicBezTo>
                        <a:cubicBezTo>
                          <a:pt x="1223" y="14691"/>
                          <a:pt x="1278" y="15033"/>
                          <a:pt x="1334" y="15368"/>
                        </a:cubicBezTo>
                        <a:cubicBezTo>
                          <a:pt x="1341" y="15389"/>
                          <a:pt x="1341" y="15424"/>
                          <a:pt x="1348" y="15452"/>
                        </a:cubicBezTo>
                        <a:lnTo>
                          <a:pt x="1404" y="15766"/>
                        </a:lnTo>
                        <a:cubicBezTo>
                          <a:pt x="1404" y="15787"/>
                          <a:pt x="1411" y="15808"/>
                          <a:pt x="1411" y="15829"/>
                        </a:cubicBezTo>
                        <a:cubicBezTo>
                          <a:pt x="1523" y="16430"/>
                          <a:pt x="1621" y="16940"/>
                          <a:pt x="1656" y="17080"/>
                        </a:cubicBezTo>
                        <a:cubicBezTo>
                          <a:pt x="1684" y="17094"/>
                          <a:pt x="1712" y="17101"/>
                          <a:pt x="1732" y="17122"/>
                        </a:cubicBezTo>
                        <a:cubicBezTo>
                          <a:pt x="1746" y="17122"/>
                          <a:pt x="1746" y="17129"/>
                          <a:pt x="1753" y="17129"/>
                        </a:cubicBezTo>
                        <a:cubicBezTo>
                          <a:pt x="1753" y="17136"/>
                          <a:pt x="1760" y="17136"/>
                          <a:pt x="1760" y="17136"/>
                        </a:cubicBezTo>
                        <a:cubicBezTo>
                          <a:pt x="1767" y="17136"/>
                          <a:pt x="1767" y="17150"/>
                          <a:pt x="1781" y="17150"/>
                        </a:cubicBezTo>
                        <a:cubicBezTo>
                          <a:pt x="1896" y="17201"/>
                          <a:pt x="2024" y="17226"/>
                          <a:pt x="2151" y="17226"/>
                        </a:cubicBezTo>
                        <a:cubicBezTo>
                          <a:pt x="2334" y="17226"/>
                          <a:pt x="2513" y="17175"/>
                          <a:pt x="2641" y="17080"/>
                        </a:cubicBezTo>
                        <a:cubicBezTo>
                          <a:pt x="2641" y="17010"/>
                          <a:pt x="2641" y="16891"/>
                          <a:pt x="2655" y="16765"/>
                        </a:cubicBezTo>
                        <a:lnTo>
                          <a:pt x="2655" y="16751"/>
                        </a:lnTo>
                        <a:lnTo>
                          <a:pt x="2655" y="16730"/>
                        </a:lnTo>
                        <a:lnTo>
                          <a:pt x="2655" y="16696"/>
                        </a:lnTo>
                        <a:cubicBezTo>
                          <a:pt x="2662" y="16563"/>
                          <a:pt x="2662" y="16416"/>
                          <a:pt x="2668" y="16248"/>
                        </a:cubicBezTo>
                        <a:lnTo>
                          <a:pt x="2668" y="16214"/>
                        </a:lnTo>
                        <a:lnTo>
                          <a:pt x="2668" y="16179"/>
                        </a:lnTo>
                        <a:cubicBezTo>
                          <a:pt x="2682" y="15878"/>
                          <a:pt x="2696" y="15529"/>
                          <a:pt x="2710" y="15145"/>
                        </a:cubicBezTo>
                        <a:lnTo>
                          <a:pt x="2710" y="15138"/>
                        </a:lnTo>
                        <a:lnTo>
                          <a:pt x="2710" y="15096"/>
                        </a:lnTo>
                        <a:lnTo>
                          <a:pt x="2710" y="15075"/>
                        </a:lnTo>
                        <a:cubicBezTo>
                          <a:pt x="2724" y="14886"/>
                          <a:pt x="2731" y="14705"/>
                          <a:pt x="2738" y="14502"/>
                        </a:cubicBezTo>
                        <a:lnTo>
                          <a:pt x="2738" y="14425"/>
                        </a:lnTo>
                        <a:cubicBezTo>
                          <a:pt x="2745" y="14132"/>
                          <a:pt x="2759" y="13839"/>
                          <a:pt x="2773" y="13531"/>
                        </a:cubicBezTo>
                        <a:lnTo>
                          <a:pt x="2773" y="13461"/>
                        </a:lnTo>
                        <a:cubicBezTo>
                          <a:pt x="2780" y="13224"/>
                          <a:pt x="2801" y="12993"/>
                          <a:pt x="2808" y="12749"/>
                        </a:cubicBezTo>
                        <a:lnTo>
                          <a:pt x="2808" y="12665"/>
                        </a:lnTo>
                        <a:cubicBezTo>
                          <a:pt x="2815" y="12421"/>
                          <a:pt x="2829" y="12176"/>
                          <a:pt x="2843" y="11932"/>
                        </a:cubicBezTo>
                        <a:lnTo>
                          <a:pt x="2843" y="11862"/>
                        </a:lnTo>
                        <a:cubicBezTo>
                          <a:pt x="2864" y="11561"/>
                          <a:pt x="2878" y="11261"/>
                          <a:pt x="2899" y="10975"/>
                        </a:cubicBezTo>
                        <a:cubicBezTo>
                          <a:pt x="2906" y="10947"/>
                          <a:pt x="2906" y="10919"/>
                          <a:pt x="2906" y="10891"/>
                        </a:cubicBezTo>
                        <a:cubicBezTo>
                          <a:pt x="2913" y="10709"/>
                          <a:pt x="2934" y="10528"/>
                          <a:pt x="2941" y="10353"/>
                        </a:cubicBezTo>
                        <a:cubicBezTo>
                          <a:pt x="2948" y="10325"/>
                          <a:pt x="2948" y="10311"/>
                          <a:pt x="2948" y="10283"/>
                        </a:cubicBezTo>
                        <a:cubicBezTo>
                          <a:pt x="2976" y="9843"/>
                          <a:pt x="3011" y="9452"/>
                          <a:pt x="3046" y="9137"/>
                        </a:cubicBezTo>
                        <a:cubicBezTo>
                          <a:pt x="3046" y="9103"/>
                          <a:pt x="3053" y="9075"/>
                          <a:pt x="3053" y="9054"/>
                        </a:cubicBezTo>
                        <a:cubicBezTo>
                          <a:pt x="3060" y="9012"/>
                          <a:pt x="3060" y="8956"/>
                          <a:pt x="3074" y="8914"/>
                        </a:cubicBezTo>
                        <a:cubicBezTo>
                          <a:pt x="3074" y="8879"/>
                          <a:pt x="3081" y="8844"/>
                          <a:pt x="3081" y="8809"/>
                        </a:cubicBezTo>
                        <a:lnTo>
                          <a:pt x="3081" y="8802"/>
                        </a:lnTo>
                        <a:lnTo>
                          <a:pt x="3081" y="8767"/>
                        </a:lnTo>
                        <a:lnTo>
                          <a:pt x="3081" y="8739"/>
                        </a:lnTo>
                        <a:cubicBezTo>
                          <a:pt x="3130" y="8313"/>
                          <a:pt x="3143" y="7838"/>
                          <a:pt x="3130" y="7342"/>
                        </a:cubicBezTo>
                        <a:lnTo>
                          <a:pt x="3130" y="7272"/>
                        </a:lnTo>
                        <a:lnTo>
                          <a:pt x="3130" y="7175"/>
                        </a:lnTo>
                        <a:lnTo>
                          <a:pt x="3130" y="7105"/>
                        </a:lnTo>
                        <a:lnTo>
                          <a:pt x="3130" y="7098"/>
                        </a:lnTo>
                        <a:cubicBezTo>
                          <a:pt x="3123" y="6972"/>
                          <a:pt x="3123" y="6853"/>
                          <a:pt x="3116" y="6728"/>
                        </a:cubicBezTo>
                        <a:cubicBezTo>
                          <a:pt x="3109" y="6637"/>
                          <a:pt x="3088" y="6253"/>
                          <a:pt x="3060" y="5736"/>
                        </a:cubicBezTo>
                        <a:lnTo>
                          <a:pt x="3060" y="5666"/>
                        </a:lnTo>
                        <a:cubicBezTo>
                          <a:pt x="3060" y="5589"/>
                          <a:pt x="3060" y="5498"/>
                          <a:pt x="3053" y="5414"/>
                        </a:cubicBezTo>
                        <a:lnTo>
                          <a:pt x="3053" y="5331"/>
                        </a:lnTo>
                        <a:cubicBezTo>
                          <a:pt x="3039" y="4960"/>
                          <a:pt x="3011" y="4541"/>
                          <a:pt x="2990" y="4136"/>
                        </a:cubicBezTo>
                        <a:lnTo>
                          <a:pt x="2990" y="4066"/>
                        </a:lnTo>
                        <a:cubicBezTo>
                          <a:pt x="2990" y="3920"/>
                          <a:pt x="2983" y="3780"/>
                          <a:pt x="2976" y="3640"/>
                        </a:cubicBezTo>
                        <a:lnTo>
                          <a:pt x="2976" y="3563"/>
                        </a:lnTo>
                        <a:cubicBezTo>
                          <a:pt x="2948" y="3158"/>
                          <a:pt x="2934" y="2802"/>
                          <a:pt x="2920" y="2529"/>
                        </a:cubicBezTo>
                        <a:lnTo>
                          <a:pt x="2920" y="2460"/>
                        </a:lnTo>
                        <a:cubicBezTo>
                          <a:pt x="2913" y="2257"/>
                          <a:pt x="2906" y="2117"/>
                          <a:pt x="2906" y="2068"/>
                        </a:cubicBezTo>
                        <a:lnTo>
                          <a:pt x="2906" y="1887"/>
                        </a:lnTo>
                        <a:lnTo>
                          <a:pt x="2906" y="1852"/>
                        </a:lnTo>
                        <a:lnTo>
                          <a:pt x="2906" y="1817"/>
                        </a:lnTo>
                        <a:cubicBezTo>
                          <a:pt x="2885" y="1552"/>
                          <a:pt x="2864" y="1237"/>
                          <a:pt x="2836" y="951"/>
                        </a:cubicBezTo>
                        <a:cubicBezTo>
                          <a:pt x="2836" y="923"/>
                          <a:pt x="2829" y="909"/>
                          <a:pt x="2829" y="881"/>
                        </a:cubicBezTo>
                        <a:cubicBezTo>
                          <a:pt x="2780" y="490"/>
                          <a:pt x="2745" y="141"/>
                          <a:pt x="2731" y="36"/>
                        </a:cubicBezTo>
                        <a:lnTo>
                          <a:pt x="2731" y="8"/>
                        </a:lnTo>
                        <a:lnTo>
                          <a:pt x="2731" y="1"/>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5"/>
                  <p:cNvSpPr/>
                  <p:nvPr/>
                </p:nvSpPr>
                <p:spPr>
                  <a:xfrm>
                    <a:off x="2017086" y="4051677"/>
                    <a:ext cx="80154" cy="16211"/>
                  </a:xfrm>
                  <a:custGeom>
                    <a:rect b="b" l="l" r="r" t="t"/>
                    <a:pathLst>
                      <a:path extrusionOk="0" h="234" w="1157">
                        <a:moveTo>
                          <a:pt x="1094" y="0"/>
                        </a:moveTo>
                        <a:cubicBezTo>
                          <a:pt x="1087" y="0"/>
                          <a:pt x="1080" y="2"/>
                          <a:pt x="1074" y="7"/>
                        </a:cubicBezTo>
                        <a:cubicBezTo>
                          <a:pt x="916" y="107"/>
                          <a:pt x="737" y="156"/>
                          <a:pt x="561" y="156"/>
                        </a:cubicBezTo>
                        <a:cubicBezTo>
                          <a:pt x="393" y="156"/>
                          <a:pt x="228" y="113"/>
                          <a:pt x="82" y="28"/>
                        </a:cubicBezTo>
                        <a:cubicBezTo>
                          <a:pt x="74" y="23"/>
                          <a:pt x="66" y="21"/>
                          <a:pt x="59" y="21"/>
                        </a:cubicBezTo>
                        <a:cubicBezTo>
                          <a:pt x="22" y="21"/>
                          <a:pt x="0" y="74"/>
                          <a:pt x="47" y="98"/>
                        </a:cubicBezTo>
                        <a:cubicBezTo>
                          <a:pt x="205" y="189"/>
                          <a:pt x="383" y="234"/>
                          <a:pt x="561" y="234"/>
                        </a:cubicBezTo>
                        <a:cubicBezTo>
                          <a:pt x="753" y="234"/>
                          <a:pt x="946" y="182"/>
                          <a:pt x="1116" y="77"/>
                        </a:cubicBezTo>
                        <a:cubicBezTo>
                          <a:pt x="1157" y="53"/>
                          <a:pt x="1129" y="0"/>
                          <a:pt x="1094"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5"/>
                  <p:cNvSpPr/>
                  <p:nvPr/>
                </p:nvSpPr>
                <p:spPr>
                  <a:xfrm>
                    <a:off x="2066550" y="2906380"/>
                    <a:ext cx="40527" cy="47247"/>
                  </a:xfrm>
                  <a:custGeom>
                    <a:rect b="b" l="l" r="r" t="t"/>
                    <a:pathLst>
                      <a:path extrusionOk="0" h="682" w="585">
                        <a:moveTo>
                          <a:pt x="44" y="0"/>
                        </a:moveTo>
                        <a:cubicBezTo>
                          <a:pt x="23" y="0"/>
                          <a:pt x="0" y="22"/>
                          <a:pt x="10" y="47"/>
                        </a:cubicBezTo>
                        <a:cubicBezTo>
                          <a:pt x="157" y="270"/>
                          <a:pt x="325" y="480"/>
                          <a:pt x="520" y="675"/>
                        </a:cubicBezTo>
                        <a:cubicBezTo>
                          <a:pt x="524" y="679"/>
                          <a:pt x="529" y="681"/>
                          <a:pt x="535" y="681"/>
                        </a:cubicBezTo>
                        <a:cubicBezTo>
                          <a:pt x="557" y="681"/>
                          <a:pt x="585" y="650"/>
                          <a:pt x="562" y="633"/>
                        </a:cubicBezTo>
                        <a:cubicBezTo>
                          <a:pt x="381" y="438"/>
                          <a:pt x="213" y="235"/>
                          <a:pt x="66" y="12"/>
                        </a:cubicBezTo>
                        <a:cubicBezTo>
                          <a:pt x="60" y="4"/>
                          <a:pt x="52" y="0"/>
                          <a:pt x="44"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5"/>
                  <p:cNvSpPr/>
                  <p:nvPr/>
                </p:nvSpPr>
                <p:spPr>
                  <a:xfrm>
                    <a:off x="1905413" y="3018194"/>
                    <a:ext cx="53136" cy="54660"/>
                  </a:xfrm>
                  <a:custGeom>
                    <a:rect b="b" l="l" r="r" t="t"/>
                    <a:pathLst>
                      <a:path extrusionOk="0" h="789" w="767">
                        <a:moveTo>
                          <a:pt x="726" y="0"/>
                        </a:moveTo>
                        <a:cubicBezTo>
                          <a:pt x="715" y="0"/>
                          <a:pt x="703" y="6"/>
                          <a:pt x="695" y="18"/>
                        </a:cubicBezTo>
                        <a:cubicBezTo>
                          <a:pt x="618" y="193"/>
                          <a:pt x="506" y="354"/>
                          <a:pt x="374" y="493"/>
                        </a:cubicBezTo>
                        <a:cubicBezTo>
                          <a:pt x="276" y="584"/>
                          <a:pt x="164" y="689"/>
                          <a:pt x="38" y="724"/>
                        </a:cubicBezTo>
                        <a:cubicBezTo>
                          <a:pt x="1" y="736"/>
                          <a:pt x="14" y="789"/>
                          <a:pt x="47" y="789"/>
                        </a:cubicBezTo>
                        <a:cubicBezTo>
                          <a:pt x="51" y="789"/>
                          <a:pt x="55" y="788"/>
                          <a:pt x="59" y="787"/>
                        </a:cubicBezTo>
                        <a:cubicBezTo>
                          <a:pt x="199" y="745"/>
                          <a:pt x="318" y="640"/>
                          <a:pt x="416" y="535"/>
                        </a:cubicBezTo>
                        <a:cubicBezTo>
                          <a:pt x="555" y="395"/>
                          <a:pt x="681" y="221"/>
                          <a:pt x="758" y="39"/>
                        </a:cubicBezTo>
                        <a:cubicBezTo>
                          <a:pt x="767" y="17"/>
                          <a:pt x="747" y="0"/>
                          <a:pt x="726"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5"/>
                  <p:cNvSpPr/>
                  <p:nvPr/>
                </p:nvSpPr>
                <p:spPr>
                  <a:xfrm>
                    <a:off x="2066411" y="3528632"/>
                    <a:ext cx="57639" cy="11985"/>
                  </a:xfrm>
                  <a:custGeom>
                    <a:rect b="b" l="l" r="r" t="t"/>
                    <a:pathLst>
                      <a:path extrusionOk="0" h="173" w="832">
                        <a:moveTo>
                          <a:pt x="795" y="1"/>
                        </a:moveTo>
                        <a:cubicBezTo>
                          <a:pt x="790" y="1"/>
                          <a:pt x="786" y="2"/>
                          <a:pt x="781" y="6"/>
                        </a:cubicBezTo>
                        <a:cubicBezTo>
                          <a:pt x="661" y="83"/>
                          <a:pt x="521" y="122"/>
                          <a:pt x="380" y="122"/>
                        </a:cubicBezTo>
                        <a:cubicBezTo>
                          <a:pt x="267" y="122"/>
                          <a:pt x="153" y="97"/>
                          <a:pt x="47" y="48"/>
                        </a:cubicBezTo>
                        <a:cubicBezTo>
                          <a:pt x="45" y="47"/>
                          <a:pt x="43" y="47"/>
                          <a:pt x="41" y="47"/>
                        </a:cubicBezTo>
                        <a:cubicBezTo>
                          <a:pt x="16" y="47"/>
                          <a:pt x="0" y="83"/>
                          <a:pt x="19" y="90"/>
                        </a:cubicBezTo>
                        <a:cubicBezTo>
                          <a:pt x="134" y="145"/>
                          <a:pt x="255" y="172"/>
                          <a:pt x="375" y="172"/>
                        </a:cubicBezTo>
                        <a:cubicBezTo>
                          <a:pt x="527" y="172"/>
                          <a:pt x="676" y="129"/>
                          <a:pt x="809" y="48"/>
                        </a:cubicBezTo>
                        <a:cubicBezTo>
                          <a:pt x="832" y="36"/>
                          <a:pt x="817" y="1"/>
                          <a:pt x="795"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5"/>
                  <p:cNvSpPr/>
                  <p:nvPr/>
                </p:nvSpPr>
                <p:spPr>
                  <a:xfrm>
                    <a:off x="1622073" y="2818120"/>
                    <a:ext cx="188296" cy="1243531"/>
                  </a:xfrm>
                  <a:custGeom>
                    <a:rect b="b" l="l" r="r" t="t"/>
                    <a:pathLst>
                      <a:path extrusionOk="0" h="17950" w="2718">
                        <a:moveTo>
                          <a:pt x="2654" y="0"/>
                        </a:moveTo>
                        <a:cubicBezTo>
                          <a:pt x="2647" y="21"/>
                          <a:pt x="2626" y="42"/>
                          <a:pt x="2620" y="63"/>
                        </a:cubicBezTo>
                        <a:cubicBezTo>
                          <a:pt x="2033" y="1055"/>
                          <a:pt x="1593" y="2124"/>
                          <a:pt x="1334" y="3249"/>
                        </a:cubicBezTo>
                        <a:cubicBezTo>
                          <a:pt x="1111" y="4247"/>
                          <a:pt x="1048" y="5267"/>
                          <a:pt x="1041" y="6287"/>
                        </a:cubicBezTo>
                        <a:cubicBezTo>
                          <a:pt x="1034" y="6769"/>
                          <a:pt x="1041" y="7237"/>
                          <a:pt x="1048" y="7719"/>
                        </a:cubicBezTo>
                        <a:cubicBezTo>
                          <a:pt x="1048" y="8355"/>
                          <a:pt x="1055" y="9004"/>
                          <a:pt x="985" y="9633"/>
                        </a:cubicBezTo>
                        <a:cubicBezTo>
                          <a:pt x="908" y="10311"/>
                          <a:pt x="699" y="10967"/>
                          <a:pt x="552" y="11638"/>
                        </a:cubicBezTo>
                        <a:cubicBezTo>
                          <a:pt x="412" y="12287"/>
                          <a:pt x="300" y="12930"/>
                          <a:pt x="210" y="13587"/>
                        </a:cubicBezTo>
                        <a:cubicBezTo>
                          <a:pt x="42" y="14844"/>
                          <a:pt x="0" y="16129"/>
                          <a:pt x="28" y="17415"/>
                        </a:cubicBezTo>
                        <a:cubicBezTo>
                          <a:pt x="28" y="17589"/>
                          <a:pt x="35" y="17750"/>
                          <a:pt x="42" y="17925"/>
                        </a:cubicBezTo>
                        <a:cubicBezTo>
                          <a:pt x="42" y="17941"/>
                          <a:pt x="56" y="17950"/>
                          <a:pt x="71" y="17950"/>
                        </a:cubicBezTo>
                        <a:cubicBezTo>
                          <a:pt x="88" y="17950"/>
                          <a:pt x="105" y="17939"/>
                          <a:pt x="105" y="17918"/>
                        </a:cubicBezTo>
                        <a:cubicBezTo>
                          <a:pt x="63" y="16618"/>
                          <a:pt x="77" y="15319"/>
                          <a:pt x="217" y="14013"/>
                        </a:cubicBezTo>
                        <a:cubicBezTo>
                          <a:pt x="286" y="13377"/>
                          <a:pt x="384" y="12748"/>
                          <a:pt x="510" y="12120"/>
                        </a:cubicBezTo>
                        <a:cubicBezTo>
                          <a:pt x="636" y="11456"/>
                          <a:pt x="817" y="10814"/>
                          <a:pt x="964" y="10150"/>
                        </a:cubicBezTo>
                        <a:cubicBezTo>
                          <a:pt x="1090" y="9486"/>
                          <a:pt x="1111" y="8823"/>
                          <a:pt x="1111" y="8145"/>
                        </a:cubicBezTo>
                        <a:cubicBezTo>
                          <a:pt x="1111" y="7670"/>
                          <a:pt x="1104" y="7188"/>
                          <a:pt x="1104" y="6706"/>
                        </a:cubicBezTo>
                        <a:cubicBezTo>
                          <a:pt x="1104" y="5714"/>
                          <a:pt x="1139" y="4708"/>
                          <a:pt x="1313" y="3724"/>
                        </a:cubicBezTo>
                        <a:cubicBezTo>
                          <a:pt x="1523" y="2571"/>
                          <a:pt x="1921" y="1460"/>
                          <a:pt x="2480" y="427"/>
                        </a:cubicBezTo>
                        <a:cubicBezTo>
                          <a:pt x="2543" y="315"/>
                          <a:pt x="2613" y="196"/>
                          <a:pt x="2682" y="77"/>
                        </a:cubicBezTo>
                        <a:cubicBezTo>
                          <a:pt x="2689" y="63"/>
                          <a:pt x="2710" y="35"/>
                          <a:pt x="2717" y="21"/>
                        </a:cubicBezTo>
                        <a:cubicBezTo>
                          <a:pt x="2696" y="7"/>
                          <a:pt x="2675" y="7"/>
                          <a:pt x="2654"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5"/>
                  <p:cNvSpPr/>
                  <p:nvPr/>
                </p:nvSpPr>
                <p:spPr>
                  <a:xfrm>
                    <a:off x="1921347" y="3064056"/>
                    <a:ext cx="116940" cy="1000644"/>
                  </a:xfrm>
                  <a:custGeom>
                    <a:rect b="b" l="l" r="r" t="t"/>
                    <a:pathLst>
                      <a:path extrusionOk="0" h="14444" w="1688">
                        <a:moveTo>
                          <a:pt x="32" y="0"/>
                        </a:moveTo>
                        <a:cubicBezTo>
                          <a:pt x="15" y="0"/>
                          <a:pt x="0" y="11"/>
                          <a:pt x="4" y="34"/>
                        </a:cubicBezTo>
                        <a:cubicBezTo>
                          <a:pt x="74" y="1871"/>
                          <a:pt x="283" y="3722"/>
                          <a:pt x="716" y="5524"/>
                        </a:cubicBezTo>
                        <a:cubicBezTo>
                          <a:pt x="842" y="6027"/>
                          <a:pt x="1017" y="6537"/>
                          <a:pt x="1122" y="7040"/>
                        </a:cubicBezTo>
                        <a:cubicBezTo>
                          <a:pt x="1233" y="7557"/>
                          <a:pt x="1198" y="8088"/>
                          <a:pt x="1184" y="8612"/>
                        </a:cubicBezTo>
                        <a:cubicBezTo>
                          <a:pt x="1129" y="9660"/>
                          <a:pt x="1156" y="10707"/>
                          <a:pt x="1275" y="11748"/>
                        </a:cubicBezTo>
                        <a:cubicBezTo>
                          <a:pt x="1338" y="12237"/>
                          <a:pt x="1429" y="12719"/>
                          <a:pt x="1478" y="13208"/>
                        </a:cubicBezTo>
                        <a:cubicBezTo>
                          <a:pt x="1520" y="13606"/>
                          <a:pt x="1569" y="14011"/>
                          <a:pt x="1624" y="14423"/>
                        </a:cubicBezTo>
                        <a:cubicBezTo>
                          <a:pt x="1630" y="14437"/>
                          <a:pt x="1641" y="14443"/>
                          <a:pt x="1652" y="14443"/>
                        </a:cubicBezTo>
                        <a:cubicBezTo>
                          <a:pt x="1669" y="14443"/>
                          <a:pt x="1687" y="14428"/>
                          <a:pt x="1687" y="14402"/>
                        </a:cubicBezTo>
                        <a:cubicBezTo>
                          <a:pt x="1624" y="14039"/>
                          <a:pt x="1583" y="13662"/>
                          <a:pt x="1548" y="13292"/>
                        </a:cubicBezTo>
                        <a:cubicBezTo>
                          <a:pt x="1506" y="12894"/>
                          <a:pt x="1443" y="12503"/>
                          <a:pt x="1394" y="12097"/>
                        </a:cubicBezTo>
                        <a:cubicBezTo>
                          <a:pt x="1240" y="11050"/>
                          <a:pt x="1205" y="9995"/>
                          <a:pt x="1233" y="8940"/>
                        </a:cubicBezTo>
                        <a:cubicBezTo>
                          <a:pt x="1254" y="8416"/>
                          <a:pt x="1310" y="7892"/>
                          <a:pt x="1240" y="7368"/>
                        </a:cubicBezTo>
                        <a:cubicBezTo>
                          <a:pt x="1184" y="6865"/>
                          <a:pt x="1017" y="6397"/>
                          <a:pt x="884" y="5915"/>
                        </a:cubicBezTo>
                        <a:cubicBezTo>
                          <a:pt x="626" y="4931"/>
                          <a:pt x="430" y="3925"/>
                          <a:pt x="297" y="2912"/>
                        </a:cubicBezTo>
                        <a:cubicBezTo>
                          <a:pt x="172" y="1955"/>
                          <a:pt x="102" y="991"/>
                          <a:pt x="67" y="20"/>
                        </a:cubicBezTo>
                        <a:cubicBezTo>
                          <a:pt x="60" y="7"/>
                          <a:pt x="46" y="0"/>
                          <a:pt x="32"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5"/>
                  <p:cNvSpPr/>
                  <p:nvPr/>
                </p:nvSpPr>
                <p:spPr>
                  <a:xfrm>
                    <a:off x="1750303" y="2886705"/>
                    <a:ext cx="79600" cy="88883"/>
                  </a:xfrm>
                  <a:custGeom>
                    <a:rect b="b" l="l" r="r" t="t"/>
                    <a:pathLst>
                      <a:path extrusionOk="0" h="1283" w="1149">
                        <a:moveTo>
                          <a:pt x="1109" y="0"/>
                        </a:moveTo>
                        <a:cubicBezTo>
                          <a:pt x="1099" y="0"/>
                          <a:pt x="1090" y="5"/>
                          <a:pt x="1083" y="16"/>
                        </a:cubicBezTo>
                        <a:cubicBezTo>
                          <a:pt x="838" y="498"/>
                          <a:pt x="475" y="917"/>
                          <a:pt x="28" y="1232"/>
                        </a:cubicBezTo>
                        <a:cubicBezTo>
                          <a:pt x="1" y="1248"/>
                          <a:pt x="21" y="1282"/>
                          <a:pt x="44" y="1282"/>
                        </a:cubicBezTo>
                        <a:cubicBezTo>
                          <a:pt x="50" y="1282"/>
                          <a:pt x="57" y="1280"/>
                          <a:pt x="63" y="1274"/>
                        </a:cubicBezTo>
                        <a:cubicBezTo>
                          <a:pt x="517" y="959"/>
                          <a:pt x="880" y="533"/>
                          <a:pt x="1139" y="44"/>
                        </a:cubicBezTo>
                        <a:cubicBezTo>
                          <a:pt x="1148" y="21"/>
                          <a:pt x="1129" y="0"/>
                          <a:pt x="1109"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5"/>
                  <p:cNvSpPr/>
                  <p:nvPr/>
                </p:nvSpPr>
                <p:spPr>
                  <a:xfrm>
                    <a:off x="1775381" y="2273806"/>
                    <a:ext cx="186911" cy="132251"/>
                  </a:xfrm>
                  <a:custGeom>
                    <a:rect b="b" l="l" r="r" t="t"/>
                    <a:pathLst>
                      <a:path extrusionOk="0" h="1909" w="2698">
                        <a:moveTo>
                          <a:pt x="73" y="1"/>
                        </a:moveTo>
                        <a:cubicBezTo>
                          <a:pt x="39" y="1"/>
                          <a:pt x="0" y="40"/>
                          <a:pt x="29" y="69"/>
                        </a:cubicBezTo>
                        <a:cubicBezTo>
                          <a:pt x="448" y="600"/>
                          <a:pt x="637" y="1319"/>
                          <a:pt x="1238" y="1689"/>
                        </a:cubicBezTo>
                        <a:cubicBezTo>
                          <a:pt x="1445" y="1824"/>
                          <a:pt x="1696" y="1909"/>
                          <a:pt x="1949" y="1909"/>
                        </a:cubicBezTo>
                        <a:cubicBezTo>
                          <a:pt x="2013" y="1909"/>
                          <a:pt x="2076" y="1903"/>
                          <a:pt x="2139" y="1892"/>
                        </a:cubicBezTo>
                        <a:cubicBezTo>
                          <a:pt x="2279" y="1864"/>
                          <a:pt x="2418" y="1815"/>
                          <a:pt x="2523" y="1717"/>
                        </a:cubicBezTo>
                        <a:cubicBezTo>
                          <a:pt x="2628" y="1620"/>
                          <a:pt x="2670" y="1494"/>
                          <a:pt x="2677" y="1340"/>
                        </a:cubicBezTo>
                        <a:cubicBezTo>
                          <a:pt x="2698" y="942"/>
                          <a:pt x="2593" y="516"/>
                          <a:pt x="2460" y="139"/>
                        </a:cubicBezTo>
                        <a:cubicBezTo>
                          <a:pt x="2452" y="122"/>
                          <a:pt x="2435" y="114"/>
                          <a:pt x="2420" y="114"/>
                        </a:cubicBezTo>
                        <a:cubicBezTo>
                          <a:pt x="2397" y="114"/>
                          <a:pt x="2378" y="131"/>
                          <a:pt x="2390" y="160"/>
                        </a:cubicBezTo>
                        <a:cubicBezTo>
                          <a:pt x="2495" y="481"/>
                          <a:pt x="2572" y="809"/>
                          <a:pt x="2600" y="1145"/>
                        </a:cubicBezTo>
                        <a:cubicBezTo>
                          <a:pt x="2607" y="1291"/>
                          <a:pt x="2628" y="1466"/>
                          <a:pt x="2530" y="1599"/>
                        </a:cubicBezTo>
                        <a:cubicBezTo>
                          <a:pt x="2439" y="1717"/>
                          <a:pt x="2279" y="1787"/>
                          <a:pt x="2139" y="1815"/>
                        </a:cubicBezTo>
                        <a:cubicBezTo>
                          <a:pt x="2083" y="1824"/>
                          <a:pt x="2027" y="1828"/>
                          <a:pt x="1970" y="1828"/>
                        </a:cubicBezTo>
                        <a:cubicBezTo>
                          <a:pt x="1717" y="1828"/>
                          <a:pt x="1462" y="1742"/>
                          <a:pt x="1245" y="1599"/>
                        </a:cubicBezTo>
                        <a:cubicBezTo>
                          <a:pt x="993" y="1424"/>
                          <a:pt x="798" y="1166"/>
                          <a:pt x="644" y="907"/>
                        </a:cubicBezTo>
                        <a:cubicBezTo>
                          <a:pt x="462" y="600"/>
                          <a:pt x="309" y="285"/>
                          <a:pt x="92" y="6"/>
                        </a:cubicBezTo>
                        <a:cubicBezTo>
                          <a:pt x="86" y="3"/>
                          <a:pt x="80" y="1"/>
                          <a:pt x="73"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5"/>
                  <p:cNvSpPr/>
                  <p:nvPr/>
                </p:nvSpPr>
                <p:spPr>
                  <a:xfrm>
                    <a:off x="1738041" y="2475820"/>
                    <a:ext cx="101838" cy="348812"/>
                  </a:xfrm>
                  <a:custGeom>
                    <a:rect b="b" l="l" r="r" t="t"/>
                    <a:pathLst>
                      <a:path extrusionOk="0" h="5035" w="1470">
                        <a:moveTo>
                          <a:pt x="48" y="1"/>
                        </a:moveTo>
                        <a:cubicBezTo>
                          <a:pt x="22" y="1"/>
                          <a:pt x="0" y="32"/>
                          <a:pt x="16" y="59"/>
                        </a:cubicBezTo>
                        <a:cubicBezTo>
                          <a:pt x="1127" y="1414"/>
                          <a:pt x="1469" y="3335"/>
                          <a:pt x="897" y="4990"/>
                        </a:cubicBezTo>
                        <a:cubicBezTo>
                          <a:pt x="885" y="5018"/>
                          <a:pt x="902" y="5035"/>
                          <a:pt x="923" y="5035"/>
                        </a:cubicBezTo>
                        <a:cubicBezTo>
                          <a:pt x="939" y="5035"/>
                          <a:pt x="957" y="5025"/>
                          <a:pt x="966" y="5004"/>
                        </a:cubicBezTo>
                        <a:cubicBezTo>
                          <a:pt x="1099" y="4620"/>
                          <a:pt x="1190" y="4215"/>
                          <a:pt x="1225" y="3810"/>
                        </a:cubicBezTo>
                        <a:cubicBezTo>
                          <a:pt x="1344" y="2455"/>
                          <a:pt x="939" y="1065"/>
                          <a:pt x="72" y="10"/>
                        </a:cubicBezTo>
                        <a:cubicBezTo>
                          <a:pt x="64" y="3"/>
                          <a:pt x="56" y="1"/>
                          <a:pt x="48"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5"/>
                  <p:cNvSpPr/>
                  <p:nvPr/>
                </p:nvSpPr>
                <p:spPr>
                  <a:xfrm>
                    <a:off x="1951066" y="2106778"/>
                    <a:ext cx="38241" cy="51750"/>
                  </a:xfrm>
                  <a:custGeom>
                    <a:rect b="b" l="l" r="r" t="t"/>
                    <a:pathLst>
                      <a:path extrusionOk="0" h="747" w="552">
                        <a:moveTo>
                          <a:pt x="350" y="0"/>
                        </a:moveTo>
                        <a:cubicBezTo>
                          <a:pt x="350" y="0"/>
                          <a:pt x="1" y="692"/>
                          <a:pt x="218" y="741"/>
                        </a:cubicBezTo>
                        <a:cubicBezTo>
                          <a:pt x="233" y="745"/>
                          <a:pt x="247" y="747"/>
                          <a:pt x="262" y="747"/>
                        </a:cubicBezTo>
                        <a:cubicBezTo>
                          <a:pt x="445" y="747"/>
                          <a:pt x="551" y="432"/>
                          <a:pt x="532" y="238"/>
                        </a:cubicBezTo>
                        <a:cubicBezTo>
                          <a:pt x="518" y="28"/>
                          <a:pt x="350" y="0"/>
                          <a:pt x="350"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5"/>
                  <p:cNvSpPr/>
                  <p:nvPr/>
                </p:nvSpPr>
                <p:spPr>
                  <a:xfrm>
                    <a:off x="1950165" y="2142941"/>
                    <a:ext cx="42606" cy="40874"/>
                  </a:xfrm>
                  <a:custGeom>
                    <a:rect b="b" l="l" r="r" t="t"/>
                    <a:pathLst>
                      <a:path extrusionOk="0" h="590" w="615">
                        <a:moveTo>
                          <a:pt x="289" y="90"/>
                        </a:moveTo>
                        <a:cubicBezTo>
                          <a:pt x="300" y="90"/>
                          <a:pt x="310" y="91"/>
                          <a:pt x="321" y="93"/>
                        </a:cubicBezTo>
                        <a:cubicBezTo>
                          <a:pt x="433" y="100"/>
                          <a:pt x="510" y="205"/>
                          <a:pt x="503" y="316"/>
                        </a:cubicBezTo>
                        <a:cubicBezTo>
                          <a:pt x="496" y="423"/>
                          <a:pt x="400" y="498"/>
                          <a:pt x="294" y="498"/>
                        </a:cubicBezTo>
                        <a:cubicBezTo>
                          <a:pt x="289" y="498"/>
                          <a:pt x="284" y="498"/>
                          <a:pt x="279" y="498"/>
                        </a:cubicBezTo>
                        <a:cubicBezTo>
                          <a:pt x="161" y="491"/>
                          <a:pt x="84" y="386"/>
                          <a:pt x="91" y="274"/>
                        </a:cubicBezTo>
                        <a:cubicBezTo>
                          <a:pt x="110" y="174"/>
                          <a:pt x="191" y="90"/>
                          <a:pt x="289" y="90"/>
                        </a:cubicBezTo>
                        <a:close/>
                        <a:moveTo>
                          <a:pt x="310" y="1"/>
                        </a:moveTo>
                        <a:cubicBezTo>
                          <a:pt x="160" y="1"/>
                          <a:pt x="34" y="115"/>
                          <a:pt x="14" y="267"/>
                        </a:cubicBezTo>
                        <a:cubicBezTo>
                          <a:pt x="0" y="421"/>
                          <a:pt x="112" y="568"/>
                          <a:pt x="279" y="589"/>
                        </a:cubicBezTo>
                        <a:cubicBezTo>
                          <a:pt x="288" y="590"/>
                          <a:pt x="297" y="590"/>
                          <a:pt x="305" y="590"/>
                        </a:cubicBezTo>
                        <a:cubicBezTo>
                          <a:pt x="455" y="590"/>
                          <a:pt x="581" y="475"/>
                          <a:pt x="601" y="323"/>
                        </a:cubicBezTo>
                        <a:cubicBezTo>
                          <a:pt x="615" y="163"/>
                          <a:pt x="496" y="23"/>
                          <a:pt x="335" y="2"/>
                        </a:cubicBezTo>
                        <a:cubicBezTo>
                          <a:pt x="327" y="1"/>
                          <a:pt x="318" y="1"/>
                          <a:pt x="310"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5"/>
                  <p:cNvSpPr/>
                  <p:nvPr/>
                </p:nvSpPr>
                <p:spPr>
                  <a:xfrm>
                    <a:off x="1928343" y="2218038"/>
                    <a:ext cx="69" cy="69"/>
                  </a:xfrm>
                  <a:custGeom>
                    <a:rect b="b" l="l" r="r" t="t"/>
                    <a:pathLst>
                      <a:path extrusionOk="0" h="1" w="1">
                        <a:moveTo>
                          <a:pt x="1" y="1"/>
                        </a:moveTo>
                        <a:lnTo>
                          <a:pt x="1" y="1"/>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5"/>
                  <p:cNvSpPr/>
                  <p:nvPr/>
                </p:nvSpPr>
                <p:spPr>
                  <a:xfrm>
                    <a:off x="1805932" y="2152709"/>
                    <a:ext cx="122483" cy="149570"/>
                  </a:xfrm>
                  <a:custGeom>
                    <a:rect b="b" l="l" r="r" t="t"/>
                    <a:pathLst>
                      <a:path extrusionOk="0" h="2159" w="1768">
                        <a:moveTo>
                          <a:pt x="385" y="1"/>
                        </a:moveTo>
                        <a:lnTo>
                          <a:pt x="378" y="36"/>
                        </a:lnTo>
                        <a:lnTo>
                          <a:pt x="385" y="140"/>
                        </a:lnTo>
                        <a:cubicBezTo>
                          <a:pt x="406" y="622"/>
                          <a:pt x="245" y="1000"/>
                          <a:pt x="0" y="1510"/>
                        </a:cubicBezTo>
                        <a:cubicBezTo>
                          <a:pt x="0" y="1510"/>
                          <a:pt x="245" y="1992"/>
                          <a:pt x="860" y="2117"/>
                        </a:cubicBezTo>
                        <a:cubicBezTo>
                          <a:pt x="1007" y="2146"/>
                          <a:pt x="1130" y="2158"/>
                          <a:pt x="1233" y="2158"/>
                        </a:cubicBezTo>
                        <a:cubicBezTo>
                          <a:pt x="1673" y="2158"/>
                          <a:pt x="1747" y="1943"/>
                          <a:pt x="1747" y="1943"/>
                        </a:cubicBezTo>
                        <a:cubicBezTo>
                          <a:pt x="1719" y="1838"/>
                          <a:pt x="1705" y="1719"/>
                          <a:pt x="1705" y="1607"/>
                        </a:cubicBezTo>
                        <a:lnTo>
                          <a:pt x="1705" y="1475"/>
                        </a:lnTo>
                        <a:cubicBezTo>
                          <a:pt x="1712" y="1356"/>
                          <a:pt x="1733" y="1216"/>
                          <a:pt x="1747" y="1056"/>
                        </a:cubicBezTo>
                        <a:cubicBezTo>
                          <a:pt x="1754" y="1021"/>
                          <a:pt x="1754" y="979"/>
                          <a:pt x="1768" y="944"/>
                        </a:cubicBezTo>
                        <a:lnTo>
                          <a:pt x="1768" y="937"/>
                        </a:lnTo>
                        <a:cubicBezTo>
                          <a:pt x="1230" y="776"/>
                          <a:pt x="797" y="511"/>
                          <a:pt x="517" y="92"/>
                        </a:cubicBezTo>
                        <a:lnTo>
                          <a:pt x="441" y="36"/>
                        </a:lnTo>
                        <a:lnTo>
                          <a:pt x="385" y="1"/>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5"/>
                  <p:cNvSpPr/>
                  <p:nvPr/>
                </p:nvSpPr>
                <p:spPr>
                  <a:xfrm>
                    <a:off x="1865925" y="2190465"/>
                    <a:ext cx="61518" cy="65398"/>
                  </a:xfrm>
                  <a:custGeom>
                    <a:rect b="b" l="l" r="r" t="t"/>
                    <a:pathLst>
                      <a:path extrusionOk="0" h="944" w="888">
                        <a:moveTo>
                          <a:pt x="1" y="1"/>
                        </a:moveTo>
                        <a:lnTo>
                          <a:pt x="1" y="1"/>
                        </a:lnTo>
                        <a:cubicBezTo>
                          <a:pt x="98" y="266"/>
                          <a:pt x="343" y="741"/>
                          <a:pt x="832" y="944"/>
                        </a:cubicBezTo>
                        <a:cubicBezTo>
                          <a:pt x="839" y="818"/>
                          <a:pt x="853" y="678"/>
                          <a:pt x="874" y="524"/>
                        </a:cubicBezTo>
                        <a:cubicBezTo>
                          <a:pt x="881" y="490"/>
                          <a:pt x="881" y="441"/>
                          <a:pt x="888" y="406"/>
                        </a:cubicBezTo>
                        <a:lnTo>
                          <a:pt x="853" y="406"/>
                        </a:lnTo>
                        <a:cubicBezTo>
                          <a:pt x="566" y="406"/>
                          <a:pt x="252" y="231"/>
                          <a:pt x="1"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5"/>
                  <p:cNvSpPr/>
                  <p:nvPr/>
                </p:nvSpPr>
                <p:spPr>
                  <a:xfrm>
                    <a:off x="1787990" y="1989491"/>
                    <a:ext cx="211089" cy="231456"/>
                  </a:xfrm>
                  <a:custGeom>
                    <a:rect b="b" l="l" r="r" t="t"/>
                    <a:pathLst>
                      <a:path extrusionOk="0" h="3341" w="3047">
                        <a:moveTo>
                          <a:pt x="1305" y="1"/>
                        </a:moveTo>
                        <a:cubicBezTo>
                          <a:pt x="563" y="1"/>
                          <a:pt x="304" y="516"/>
                          <a:pt x="197" y="813"/>
                        </a:cubicBezTo>
                        <a:cubicBezTo>
                          <a:pt x="183" y="876"/>
                          <a:pt x="148" y="1232"/>
                          <a:pt x="197" y="1295"/>
                        </a:cubicBezTo>
                        <a:cubicBezTo>
                          <a:pt x="85" y="1330"/>
                          <a:pt x="43" y="1442"/>
                          <a:pt x="36" y="1546"/>
                        </a:cubicBezTo>
                        <a:cubicBezTo>
                          <a:pt x="1" y="1840"/>
                          <a:pt x="197" y="2224"/>
                          <a:pt x="581" y="2287"/>
                        </a:cubicBezTo>
                        <a:lnTo>
                          <a:pt x="595" y="2287"/>
                        </a:lnTo>
                        <a:cubicBezTo>
                          <a:pt x="595" y="2308"/>
                          <a:pt x="602" y="2322"/>
                          <a:pt x="609" y="2343"/>
                        </a:cubicBezTo>
                        <a:cubicBezTo>
                          <a:pt x="609" y="2350"/>
                          <a:pt x="616" y="2357"/>
                          <a:pt x="616" y="2364"/>
                        </a:cubicBezTo>
                        <a:cubicBezTo>
                          <a:pt x="790" y="2888"/>
                          <a:pt x="1475" y="3272"/>
                          <a:pt x="1859" y="3335"/>
                        </a:cubicBezTo>
                        <a:cubicBezTo>
                          <a:pt x="1906" y="3339"/>
                          <a:pt x="1948" y="3341"/>
                          <a:pt x="1983" y="3341"/>
                        </a:cubicBezTo>
                        <a:cubicBezTo>
                          <a:pt x="2055" y="3341"/>
                          <a:pt x="2104" y="3335"/>
                          <a:pt x="2118" y="3335"/>
                        </a:cubicBezTo>
                        <a:cubicBezTo>
                          <a:pt x="2537" y="3300"/>
                          <a:pt x="2676" y="2755"/>
                          <a:pt x="2669" y="2322"/>
                        </a:cubicBezTo>
                        <a:cubicBezTo>
                          <a:pt x="2669" y="2259"/>
                          <a:pt x="2662" y="2196"/>
                          <a:pt x="2648" y="2147"/>
                        </a:cubicBezTo>
                        <a:lnTo>
                          <a:pt x="2648" y="2140"/>
                        </a:lnTo>
                        <a:cubicBezTo>
                          <a:pt x="2648" y="2140"/>
                          <a:pt x="2865" y="1560"/>
                          <a:pt x="2921" y="1316"/>
                        </a:cubicBezTo>
                        <a:cubicBezTo>
                          <a:pt x="3047" y="827"/>
                          <a:pt x="2816" y="289"/>
                          <a:pt x="1740" y="52"/>
                        </a:cubicBezTo>
                        <a:cubicBezTo>
                          <a:pt x="1579" y="16"/>
                          <a:pt x="1435" y="1"/>
                          <a:pt x="1305"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5"/>
                  <p:cNvSpPr/>
                  <p:nvPr/>
                </p:nvSpPr>
                <p:spPr>
                  <a:xfrm>
                    <a:off x="1952521" y="2113498"/>
                    <a:ext cx="13648" cy="19952"/>
                  </a:xfrm>
                  <a:custGeom>
                    <a:rect b="b" l="l" r="r" t="t"/>
                    <a:pathLst>
                      <a:path extrusionOk="0" h="288" w="197">
                        <a:moveTo>
                          <a:pt x="134" y="0"/>
                        </a:moveTo>
                        <a:cubicBezTo>
                          <a:pt x="99" y="0"/>
                          <a:pt x="48" y="48"/>
                          <a:pt x="22" y="120"/>
                        </a:cubicBezTo>
                        <a:cubicBezTo>
                          <a:pt x="1" y="204"/>
                          <a:pt x="15" y="280"/>
                          <a:pt x="57" y="287"/>
                        </a:cubicBezTo>
                        <a:cubicBezTo>
                          <a:pt x="59" y="288"/>
                          <a:pt x="61" y="288"/>
                          <a:pt x="64" y="288"/>
                        </a:cubicBezTo>
                        <a:cubicBezTo>
                          <a:pt x="99" y="288"/>
                          <a:pt x="149" y="241"/>
                          <a:pt x="176" y="169"/>
                        </a:cubicBezTo>
                        <a:cubicBezTo>
                          <a:pt x="197" y="85"/>
                          <a:pt x="183" y="8"/>
                          <a:pt x="141" y="1"/>
                        </a:cubicBezTo>
                        <a:cubicBezTo>
                          <a:pt x="138" y="0"/>
                          <a:pt x="136" y="0"/>
                          <a:pt x="134"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5"/>
                  <p:cNvSpPr/>
                  <p:nvPr/>
                </p:nvSpPr>
                <p:spPr>
                  <a:xfrm>
                    <a:off x="1945801" y="2111974"/>
                    <a:ext cx="27642" cy="9214"/>
                  </a:xfrm>
                  <a:custGeom>
                    <a:rect b="b" l="l" r="r" t="t"/>
                    <a:pathLst>
                      <a:path extrusionOk="0" h="133" w="399">
                        <a:moveTo>
                          <a:pt x="175" y="0"/>
                        </a:moveTo>
                        <a:cubicBezTo>
                          <a:pt x="91" y="0"/>
                          <a:pt x="22" y="30"/>
                          <a:pt x="14" y="30"/>
                        </a:cubicBezTo>
                        <a:cubicBezTo>
                          <a:pt x="7" y="30"/>
                          <a:pt x="0" y="51"/>
                          <a:pt x="7" y="58"/>
                        </a:cubicBezTo>
                        <a:lnTo>
                          <a:pt x="14" y="65"/>
                        </a:lnTo>
                        <a:cubicBezTo>
                          <a:pt x="28" y="65"/>
                          <a:pt x="28" y="65"/>
                          <a:pt x="28" y="72"/>
                        </a:cubicBezTo>
                        <a:cubicBezTo>
                          <a:pt x="32" y="72"/>
                          <a:pt x="88" y="50"/>
                          <a:pt x="160" y="50"/>
                        </a:cubicBezTo>
                        <a:cubicBezTo>
                          <a:pt x="221" y="50"/>
                          <a:pt x="295" y="66"/>
                          <a:pt x="356" y="128"/>
                        </a:cubicBezTo>
                        <a:cubicBezTo>
                          <a:pt x="360" y="131"/>
                          <a:pt x="367" y="133"/>
                          <a:pt x="374" y="133"/>
                        </a:cubicBezTo>
                        <a:cubicBezTo>
                          <a:pt x="381" y="133"/>
                          <a:pt x="388" y="131"/>
                          <a:pt x="391" y="128"/>
                        </a:cubicBezTo>
                        <a:cubicBezTo>
                          <a:pt x="398" y="121"/>
                          <a:pt x="398" y="100"/>
                          <a:pt x="391" y="93"/>
                        </a:cubicBezTo>
                        <a:cubicBezTo>
                          <a:pt x="325" y="20"/>
                          <a:pt x="245" y="0"/>
                          <a:pt x="175"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5"/>
                  <p:cNvSpPr/>
                  <p:nvPr/>
                </p:nvSpPr>
                <p:spPr>
                  <a:xfrm>
                    <a:off x="1904166" y="2100404"/>
                    <a:ext cx="13648" cy="20506"/>
                  </a:xfrm>
                  <a:custGeom>
                    <a:rect b="b" l="l" r="r" t="t"/>
                    <a:pathLst>
                      <a:path extrusionOk="0" h="296" w="197">
                        <a:moveTo>
                          <a:pt x="134" y="1"/>
                        </a:moveTo>
                        <a:cubicBezTo>
                          <a:pt x="99" y="1"/>
                          <a:pt x="48" y="55"/>
                          <a:pt x="21" y="127"/>
                        </a:cubicBezTo>
                        <a:cubicBezTo>
                          <a:pt x="0" y="204"/>
                          <a:pt x="14" y="288"/>
                          <a:pt x="56" y="295"/>
                        </a:cubicBezTo>
                        <a:cubicBezTo>
                          <a:pt x="59" y="295"/>
                          <a:pt x="61" y="295"/>
                          <a:pt x="63" y="295"/>
                        </a:cubicBezTo>
                        <a:cubicBezTo>
                          <a:pt x="98" y="295"/>
                          <a:pt x="149" y="248"/>
                          <a:pt x="175" y="169"/>
                        </a:cubicBezTo>
                        <a:cubicBezTo>
                          <a:pt x="196" y="85"/>
                          <a:pt x="182" y="15"/>
                          <a:pt x="140" y="1"/>
                        </a:cubicBezTo>
                        <a:cubicBezTo>
                          <a:pt x="138" y="1"/>
                          <a:pt x="136" y="1"/>
                          <a:pt x="134"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5"/>
                  <p:cNvSpPr/>
                  <p:nvPr/>
                </p:nvSpPr>
                <p:spPr>
                  <a:xfrm>
                    <a:off x="1894467" y="2098880"/>
                    <a:ext cx="28127" cy="7343"/>
                  </a:xfrm>
                  <a:custGeom>
                    <a:rect b="b" l="l" r="r" t="t"/>
                    <a:pathLst>
                      <a:path extrusionOk="0" h="106" w="406">
                        <a:moveTo>
                          <a:pt x="209" y="1"/>
                        </a:moveTo>
                        <a:cubicBezTo>
                          <a:pt x="104" y="1"/>
                          <a:pt x="19" y="47"/>
                          <a:pt x="15" y="51"/>
                        </a:cubicBezTo>
                        <a:cubicBezTo>
                          <a:pt x="8" y="51"/>
                          <a:pt x="1" y="72"/>
                          <a:pt x="8" y="79"/>
                        </a:cubicBezTo>
                        <a:lnTo>
                          <a:pt x="15" y="86"/>
                        </a:lnTo>
                        <a:lnTo>
                          <a:pt x="36" y="86"/>
                        </a:lnTo>
                        <a:cubicBezTo>
                          <a:pt x="36" y="86"/>
                          <a:pt x="112" y="44"/>
                          <a:pt x="204" y="44"/>
                        </a:cubicBezTo>
                        <a:cubicBezTo>
                          <a:pt x="257" y="44"/>
                          <a:pt x="313" y="57"/>
                          <a:pt x="364" y="100"/>
                        </a:cubicBezTo>
                        <a:cubicBezTo>
                          <a:pt x="374" y="104"/>
                          <a:pt x="381" y="105"/>
                          <a:pt x="387" y="105"/>
                        </a:cubicBezTo>
                        <a:cubicBezTo>
                          <a:pt x="392" y="105"/>
                          <a:pt x="395" y="104"/>
                          <a:pt x="399" y="100"/>
                        </a:cubicBezTo>
                        <a:cubicBezTo>
                          <a:pt x="406" y="79"/>
                          <a:pt x="406" y="72"/>
                          <a:pt x="399" y="65"/>
                        </a:cubicBezTo>
                        <a:cubicBezTo>
                          <a:pt x="337" y="16"/>
                          <a:pt x="270" y="1"/>
                          <a:pt x="209"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5"/>
                  <p:cNvSpPr/>
                  <p:nvPr/>
                </p:nvSpPr>
                <p:spPr>
                  <a:xfrm>
                    <a:off x="1916289" y="2157836"/>
                    <a:ext cx="31521" cy="18428"/>
                  </a:xfrm>
                  <a:custGeom>
                    <a:rect b="b" l="l" r="r" t="t"/>
                    <a:pathLst>
                      <a:path extrusionOk="0" h="266" w="455">
                        <a:moveTo>
                          <a:pt x="38" y="1"/>
                        </a:moveTo>
                        <a:cubicBezTo>
                          <a:pt x="32" y="1"/>
                          <a:pt x="26" y="2"/>
                          <a:pt x="21" y="4"/>
                        </a:cubicBezTo>
                        <a:cubicBezTo>
                          <a:pt x="7" y="18"/>
                          <a:pt x="0" y="39"/>
                          <a:pt x="7" y="59"/>
                        </a:cubicBezTo>
                        <a:cubicBezTo>
                          <a:pt x="14" y="66"/>
                          <a:pt x="77" y="206"/>
                          <a:pt x="203" y="248"/>
                        </a:cubicBezTo>
                        <a:cubicBezTo>
                          <a:pt x="217" y="248"/>
                          <a:pt x="231" y="262"/>
                          <a:pt x="245" y="262"/>
                        </a:cubicBezTo>
                        <a:cubicBezTo>
                          <a:pt x="260" y="265"/>
                          <a:pt x="274" y="266"/>
                          <a:pt x="288" y="266"/>
                        </a:cubicBezTo>
                        <a:cubicBezTo>
                          <a:pt x="380" y="266"/>
                          <a:pt x="433" y="211"/>
                          <a:pt x="433" y="199"/>
                        </a:cubicBezTo>
                        <a:cubicBezTo>
                          <a:pt x="454" y="178"/>
                          <a:pt x="454" y="157"/>
                          <a:pt x="433" y="136"/>
                        </a:cubicBezTo>
                        <a:cubicBezTo>
                          <a:pt x="426" y="129"/>
                          <a:pt x="416" y="126"/>
                          <a:pt x="404" y="126"/>
                        </a:cubicBezTo>
                        <a:cubicBezTo>
                          <a:pt x="393" y="126"/>
                          <a:pt x="381" y="129"/>
                          <a:pt x="370" y="136"/>
                        </a:cubicBezTo>
                        <a:cubicBezTo>
                          <a:pt x="370" y="142"/>
                          <a:pt x="340" y="173"/>
                          <a:pt x="281" y="173"/>
                        </a:cubicBezTo>
                        <a:cubicBezTo>
                          <a:pt x="264" y="173"/>
                          <a:pt x="245" y="170"/>
                          <a:pt x="224" y="164"/>
                        </a:cubicBezTo>
                        <a:cubicBezTo>
                          <a:pt x="126" y="136"/>
                          <a:pt x="77" y="25"/>
                          <a:pt x="77" y="25"/>
                        </a:cubicBezTo>
                        <a:cubicBezTo>
                          <a:pt x="72" y="9"/>
                          <a:pt x="55" y="1"/>
                          <a:pt x="38"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5"/>
                  <p:cNvSpPr/>
                  <p:nvPr/>
                </p:nvSpPr>
                <p:spPr>
                  <a:xfrm>
                    <a:off x="1805447" y="2093962"/>
                    <a:ext cx="31036" cy="38033"/>
                  </a:xfrm>
                  <a:custGeom>
                    <a:rect b="b" l="l" r="r" t="t"/>
                    <a:pathLst>
                      <a:path extrusionOk="0" h="549" w="448">
                        <a:moveTo>
                          <a:pt x="43" y="1"/>
                        </a:moveTo>
                        <a:cubicBezTo>
                          <a:pt x="29" y="1"/>
                          <a:pt x="13" y="7"/>
                          <a:pt x="7" y="17"/>
                        </a:cubicBezTo>
                        <a:cubicBezTo>
                          <a:pt x="0" y="38"/>
                          <a:pt x="7" y="66"/>
                          <a:pt x="28" y="73"/>
                        </a:cubicBezTo>
                        <a:cubicBezTo>
                          <a:pt x="35" y="73"/>
                          <a:pt x="350" y="234"/>
                          <a:pt x="364" y="513"/>
                        </a:cubicBezTo>
                        <a:cubicBezTo>
                          <a:pt x="364" y="534"/>
                          <a:pt x="378" y="541"/>
                          <a:pt x="392" y="548"/>
                        </a:cubicBezTo>
                        <a:lnTo>
                          <a:pt x="406" y="548"/>
                        </a:lnTo>
                        <a:cubicBezTo>
                          <a:pt x="427" y="548"/>
                          <a:pt x="448" y="534"/>
                          <a:pt x="448" y="506"/>
                        </a:cubicBezTo>
                        <a:cubicBezTo>
                          <a:pt x="420" y="185"/>
                          <a:pt x="77" y="11"/>
                          <a:pt x="56" y="4"/>
                        </a:cubicBezTo>
                        <a:cubicBezTo>
                          <a:pt x="53" y="2"/>
                          <a:pt x="48" y="1"/>
                          <a:pt x="43"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5"/>
                  <p:cNvSpPr/>
                  <p:nvPr/>
                </p:nvSpPr>
                <p:spPr>
                  <a:xfrm>
                    <a:off x="1807872" y="2107886"/>
                    <a:ext cx="20368" cy="10738"/>
                  </a:xfrm>
                  <a:custGeom>
                    <a:rect b="b" l="l" r="r" t="t"/>
                    <a:pathLst>
                      <a:path extrusionOk="0" h="155" w="294">
                        <a:moveTo>
                          <a:pt x="207" y="0"/>
                        </a:moveTo>
                        <a:cubicBezTo>
                          <a:pt x="84" y="0"/>
                          <a:pt x="7" y="83"/>
                          <a:pt x="7" y="89"/>
                        </a:cubicBezTo>
                        <a:cubicBezTo>
                          <a:pt x="0" y="110"/>
                          <a:pt x="0" y="124"/>
                          <a:pt x="14" y="145"/>
                        </a:cubicBezTo>
                        <a:cubicBezTo>
                          <a:pt x="28" y="152"/>
                          <a:pt x="28" y="152"/>
                          <a:pt x="35" y="152"/>
                        </a:cubicBezTo>
                        <a:cubicBezTo>
                          <a:pt x="37" y="154"/>
                          <a:pt x="41" y="155"/>
                          <a:pt x="45" y="155"/>
                        </a:cubicBezTo>
                        <a:cubicBezTo>
                          <a:pt x="54" y="155"/>
                          <a:pt x="67" y="150"/>
                          <a:pt x="77" y="145"/>
                        </a:cubicBezTo>
                        <a:cubicBezTo>
                          <a:pt x="77" y="145"/>
                          <a:pt x="127" y="79"/>
                          <a:pt x="216" y="79"/>
                        </a:cubicBezTo>
                        <a:cubicBezTo>
                          <a:pt x="228" y="79"/>
                          <a:pt x="239" y="80"/>
                          <a:pt x="252" y="82"/>
                        </a:cubicBezTo>
                        <a:cubicBezTo>
                          <a:pt x="273" y="82"/>
                          <a:pt x="294" y="61"/>
                          <a:pt x="294" y="47"/>
                        </a:cubicBezTo>
                        <a:cubicBezTo>
                          <a:pt x="294" y="26"/>
                          <a:pt x="280" y="5"/>
                          <a:pt x="259" y="5"/>
                        </a:cubicBezTo>
                        <a:cubicBezTo>
                          <a:pt x="241" y="2"/>
                          <a:pt x="224" y="0"/>
                          <a:pt x="207"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5"/>
                  <p:cNvSpPr/>
                  <p:nvPr/>
                </p:nvSpPr>
                <p:spPr>
                  <a:xfrm>
                    <a:off x="1957370" y="2138161"/>
                    <a:ext cx="15102" cy="12193"/>
                  </a:xfrm>
                  <a:custGeom>
                    <a:rect b="b" l="l" r="r" t="t"/>
                    <a:pathLst>
                      <a:path extrusionOk="0" h="176" w="218">
                        <a:moveTo>
                          <a:pt x="165" y="0"/>
                        </a:moveTo>
                        <a:cubicBezTo>
                          <a:pt x="75" y="0"/>
                          <a:pt x="8" y="26"/>
                          <a:pt x="8" y="64"/>
                        </a:cubicBezTo>
                        <a:cubicBezTo>
                          <a:pt x="1" y="106"/>
                          <a:pt x="92" y="148"/>
                          <a:pt x="217" y="176"/>
                        </a:cubicBezTo>
                        <a:cubicBezTo>
                          <a:pt x="217" y="113"/>
                          <a:pt x="210" y="50"/>
                          <a:pt x="196" y="1"/>
                        </a:cubicBezTo>
                        <a:cubicBezTo>
                          <a:pt x="186" y="0"/>
                          <a:pt x="175" y="0"/>
                          <a:pt x="165"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5"/>
                  <p:cNvSpPr/>
                  <p:nvPr/>
                </p:nvSpPr>
                <p:spPr>
                  <a:xfrm>
                    <a:off x="1871745" y="2128254"/>
                    <a:ext cx="39765" cy="13440"/>
                  </a:xfrm>
                  <a:custGeom>
                    <a:rect b="b" l="l" r="r" t="t"/>
                    <a:pathLst>
                      <a:path extrusionOk="0" h="194" w="574">
                        <a:moveTo>
                          <a:pt x="203" y="0"/>
                        </a:moveTo>
                        <a:cubicBezTo>
                          <a:pt x="90" y="0"/>
                          <a:pt x="12" y="23"/>
                          <a:pt x="0" y="67"/>
                        </a:cubicBezTo>
                        <a:cubicBezTo>
                          <a:pt x="0" y="116"/>
                          <a:pt x="119" y="172"/>
                          <a:pt x="273" y="186"/>
                        </a:cubicBezTo>
                        <a:cubicBezTo>
                          <a:pt x="310" y="191"/>
                          <a:pt x="344" y="193"/>
                          <a:pt x="376" y="193"/>
                        </a:cubicBezTo>
                        <a:cubicBezTo>
                          <a:pt x="482" y="193"/>
                          <a:pt x="554" y="168"/>
                          <a:pt x="559" y="130"/>
                        </a:cubicBezTo>
                        <a:cubicBezTo>
                          <a:pt x="573" y="74"/>
                          <a:pt x="447" y="25"/>
                          <a:pt x="294" y="4"/>
                        </a:cubicBezTo>
                        <a:cubicBezTo>
                          <a:pt x="262" y="2"/>
                          <a:pt x="231" y="0"/>
                          <a:pt x="203"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5"/>
                  <p:cNvSpPr/>
                  <p:nvPr/>
                </p:nvSpPr>
                <p:spPr>
                  <a:xfrm>
                    <a:off x="1829140" y="2140585"/>
                    <a:ext cx="19952" cy="12678"/>
                  </a:xfrm>
                  <a:custGeom>
                    <a:rect b="b" l="l" r="r" t="t"/>
                    <a:pathLst>
                      <a:path extrusionOk="0" h="183" w="288">
                        <a:moveTo>
                          <a:pt x="236" y="0"/>
                        </a:moveTo>
                        <a:cubicBezTo>
                          <a:pt x="224" y="0"/>
                          <a:pt x="215" y="6"/>
                          <a:pt x="210" y="15"/>
                        </a:cubicBezTo>
                        <a:cubicBezTo>
                          <a:pt x="182" y="50"/>
                          <a:pt x="140" y="78"/>
                          <a:pt x="106" y="85"/>
                        </a:cubicBezTo>
                        <a:cubicBezTo>
                          <a:pt x="78" y="99"/>
                          <a:pt x="50" y="99"/>
                          <a:pt x="36" y="106"/>
                        </a:cubicBezTo>
                        <a:lnTo>
                          <a:pt x="1" y="106"/>
                        </a:lnTo>
                        <a:cubicBezTo>
                          <a:pt x="1" y="127"/>
                          <a:pt x="8" y="141"/>
                          <a:pt x="15" y="162"/>
                        </a:cubicBezTo>
                        <a:cubicBezTo>
                          <a:pt x="15" y="169"/>
                          <a:pt x="22" y="176"/>
                          <a:pt x="22" y="183"/>
                        </a:cubicBezTo>
                        <a:cubicBezTo>
                          <a:pt x="64" y="183"/>
                          <a:pt x="126" y="176"/>
                          <a:pt x="182" y="141"/>
                        </a:cubicBezTo>
                        <a:cubicBezTo>
                          <a:pt x="217" y="120"/>
                          <a:pt x="238" y="99"/>
                          <a:pt x="266" y="64"/>
                        </a:cubicBezTo>
                        <a:cubicBezTo>
                          <a:pt x="287" y="43"/>
                          <a:pt x="273" y="15"/>
                          <a:pt x="259" y="8"/>
                        </a:cubicBezTo>
                        <a:cubicBezTo>
                          <a:pt x="251" y="3"/>
                          <a:pt x="243" y="0"/>
                          <a:pt x="236"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5"/>
                  <p:cNvSpPr/>
                  <p:nvPr/>
                </p:nvSpPr>
                <p:spPr>
                  <a:xfrm>
                    <a:off x="1793324" y="2126106"/>
                    <a:ext cx="41705" cy="40804"/>
                  </a:xfrm>
                  <a:custGeom>
                    <a:rect b="b" l="l" r="r" t="t"/>
                    <a:pathLst>
                      <a:path extrusionOk="0" h="589" w="602">
                        <a:moveTo>
                          <a:pt x="308" y="1"/>
                        </a:moveTo>
                        <a:cubicBezTo>
                          <a:pt x="154" y="1"/>
                          <a:pt x="36" y="112"/>
                          <a:pt x="15" y="266"/>
                        </a:cubicBezTo>
                        <a:cubicBezTo>
                          <a:pt x="1" y="420"/>
                          <a:pt x="113" y="566"/>
                          <a:pt x="280" y="587"/>
                        </a:cubicBezTo>
                        <a:cubicBezTo>
                          <a:pt x="289" y="588"/>
                          <a:pt x="298" y="588"/>
                          <a:pt x="306" y="588"/>
                        </a:cubicBezTo>
                        <a:cubicBezTo>
                          <a:pt x="451" y="588"/>
                          <a:pt x="588" y="480"/>
                          <a:pt x="602" y="322"/>
                        </a:cubicBezTo>
                        <a:lnTo>
                          <a:pt x="602" y="315"/>
                        </a:lnTo>
                        <a:cubicBezTo>
                          <a:pt x="588" y="318"/>
                          <a:pt x="572" y="320"/>
                          <a:pt x="557" y="320"/>
                        </a:cubicBezTo>
                        <a:cubicBezTo>
                          <a:pt x="542" y="320"/>
                          <a:pt x="528" y="318"/>
                          <a:pt x="518" y="315"/>
                        </a:cubicBezTo>
                        <a:cubicBezTo>
                          <a:pt x="505" y="418"/>
                          <a:pt x="414" y="498"/>
                          <a:pt x="312" y="498"/>
                        </a:cubicBezTo>
                        <a:cubicBezTo>
                          <a:pt x="304" y="498"/>
                          <a:pt x="295" y="498"/>
                          <a:pt x="287" y="497"/>
                        </a:cubicBezTo>
                        <a:cubicBezTo>
                          <a:pt x="175" y="490"/>
                          <a:pt x="99" y="385"/>
                          <a:pt x="106" y="273"/>
                        </a:cubicBezTo>
                        <a:cubicBezTo>
                          <a:pt x="113" y="168"/>
                          <a:pt x="203" y="98"/>
                          <a:pt x="294" y="91"/>
                        </a:cubicBezTo>
                        <a:cubicBezTo>
                          <a:pt x="322" y="63"/>
                          <a:pt x="329" y="35"/>
                          <a:pt x="308"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5"/>
                  <p:cNvSpPr/>
                  <p:nvPr/>
                </p:nvSpPr>
                <p:spPr>
                  <a:xfrm>
                    <a:off x="1918645" y="2180836"/>
                    <a:ext cx="13163" cy="7621"/>
                  </a:xfrm>
                  <a:custGeom>
                    <a:rect b="b" l="l" r="r" t="t"/>
                    <a:pathLst>
                      <a:path extrusionOk="0" h="110" w="190">
                        <a:moveTo>
                          <a:pt x="25" y="1"/>
                        </a:moveTo>
                        <a:cubicBezTo>
                          <a:pt x="21" y="1"/>
                          <a:pt x="17" y="3"/>
                          <a:pt x="15" y="7"/>
                        </a:cubicBezTo>
                        <a:cubicBezTo>
                          <a:pt x="8" y="14"/>
                          <a:pt x="1" y="35"/>
                          <a:pt x="8" y="42"/>
                        </a:cubicBezTo>
                        <a:cubicBezTo>
                          <a:pt x="8" y="42"/>
                          <a:pt x="36" y="84"/>
                          <a:pt x="85" y="105"/>
                        </a:cubicBezTo>
                        <a:cubicBezTo>
                          <a:pt x="96" y="108"/>
                          <a:pt x="108" y="109"/>
                          <a:pt x="120" y="109"/>
                        </a:cubicBezTo>
                        <a:cubicBezTo>
                          <a:pt x="136" y="109"/>
                          <a:pt x="152" y="106"/>
                          <a:pt x="169" y="98"/>
                        </a:cubicBezTo>
                        <a:cubicBezTo>
                          <a:pt x="183" y="98"/>
                          <a:pt x="190" y="91"/>
                          <a:pt x="190" y="77"/>
                        </a:cubicBezTo>
                        <a:cubicBezTo>
                          <a:pt x="190" y="63"/>
                          <a:pt x="183" y="56"/>
                          <a:pt x="162" y="56"/>
                        </a:cubicBezTo>
                        <a:cubicBezTo>
                          <a:pt x="157" y="56"/>
                          <a:pt x="152" y="56"/>
                          <a:pt x="147" y="56"/>
                        </a:cubicBezTo>
                        <a:cubicBezTo>
                          <a:pt x="80" y="56"/>
                          <a:pt x="50" y="14"/>
                          <a:pt x="50" y="14"/>
                        </a:cubicBezTo>
                        <a:cubicBezTo>
                          <a:pt x="45" y="9"/>
                          <a:pt x="34" y="1"/>
                          <a:pt x="25"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5"/>
                  <p:cNvSpPr/>
                  <p:nvPr/>
                </p:nvSpPr>
                <p:spPr>
                  <a:xfrm>
                    <a:off x="1811266" y="1983187"/>
                    <a:ext cx="187326" cy="136477"/>
                  </a:xfrm>
                  <a:custGeom>
                    <a:rect b="b" l="l" r="r" t="t"/>
                    <a:pathLst>
                      <a:path extrusionOk="0" h="1970" w="2704">
                        <a:moveTo>
                          <a:pt x="1057" y="0"/>
                        </a:moveTo>
                        <a:cubicBezTo>
                          <a:pt x="742" y="0"/>
                          <a:pt x="460" y="142"/>
                          <a:pt x="238" y="317"/>
                        </a:cubicBezTo>
                        <a:cubicBezTo>
                          <a:pt x="49" y="660"/>
                          <a:pt x="14" y="1044"/>
                          <a:pt x="0" y="1428"/>
                        </a:cubicBezTo>
                        <a:cubicBezTo>
                          <a:pt x="140" y="1498"/>
                          <a:pt x="224" y="1603"/>
                          <a:pt x="294" y="1707"/>
                        </a:cubicBezTo>
                        <a:cubicBezTo>
                          <a:pt x="294" y="1707"/>
                          <a:pt x="315" y="1889"/>
                          <a:pt x="454" y="1959"/>
                        </a:cubicBezTo>
                        <a:cubicBezTo>
                          <a:pt x="469" y="1966"/>
                          <a:pt x="482" y="1969"/>
                          <a:pt x="492" y="1969"/>
                        </a:cubicBezTo>
                        <a:cubicBezTo>
                          <a:pt x="586" y="1969"/>
                          <a:pt x="552" y="1719"/>
                          <a:pt x="552" y="1519"/>
                        </a:cubicBezTo>
                        <a:cubicBezTo>
                          <a:pt x="552" y="1309"/>
                          <a:pt x="769" y="1190"/>
                          <a:pt x="783" y="1183"/>
                        </a:cubicBezTo>
                        <a:cubicBezTo>
                          <a:pt x="873" y="1148"/>
                          <a:pt x="992" y="1121"/>
                          <a:pt x="1118" y="1114"/>
                        </a:cubicBezTo>
                        <a:lnTo>
                          <a:pt x="1153" y="1114"/>
                        </a:lnTo>
                        <a:cubicBezTo>
                          <a:pt x="1202" y="1044"/>
                          <a:pt x="1223" y="960"/>
                          <a:pt x="1237" y="911"/>
                        </a:cubicBezTo>
                        <a:cubicBezTo>
                          <a:pt x="1244" y="862"/>
                          <a:pt x="1244" y="820"/>
                          <a:pt x="1244" y="820"/>
                        </a:cubicBezTo>
                        <a:cubicBezTo>
                          <a:pt x="1226" y="732"/>
                          <a:pt x="1343" y="693"/>
                          <a:pt x="1512" y="693"/>
                        </a:cubicBezTo>
                        <a:cubicBezTo>
                          <a:pt x="1881" y="693"/>
                          <a:pt x="2501" y="882"/>
                          <a:pt x="2515" y="1169"/>
                        </a:cubicBezTo>
                        <a:cubicBezTo>
                          <a:pt x="2529" y="1344"/>
                          <a:pt x="2536" y="1463"/>
                          <a:pt x="2536" y="1540"/>
                        </a:cubicBezTo>
                        <a:cubicBezTo>
                          <a:pt x="2543" y="1672"/>
                          <a:pt x="2536" y="1679"/>
                          <a:pt x="2536" y="1679"/>
                        </a:cubicBezTo>
                        <a:cubicBezTo>
                          <a:pt x="2536" y="1679"/>
                          <a:pt x="2546" y="1692"/>
                          <a:pt x="2562" y="1692"/>
                        </a:cubicBezTo>
                        <a:cubicBezTo>
                          <a:pt x="2596" y="1692"/>
                          <a:pt x="2654" y="1630"/>
                          <a:pt x="2683" y="1232"/>
                        </a:cubicBezTo>
                        <a:cubicBezTo>
                          <a:pt x="2704" y="1051"/>
                          <a:pt x="2641" y="869"/>
                          <a:pt x="2515" y="708"/>
                        </a:cubicBezTo>
                        <a:cubicBezTo>
                          <a:pt x="2270" y="380"/>
                          <a:pt x="1795" y="115"/>
                          <a:pt x="1244" y="17"/>
                        </a:cubicBezTo>
                        <a:cubicBezTo>
                          <a:pt x="1180" y="6"/>
                          <a:pt x="1118" y="0"/>
                          <a:pt x="1057"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5"/>
                  <p:cNvSpPr/>
                  <p:nvPr/>
                </p:nvSpPr>
                <p:spPr>
                  <a:xfrm>
                    <a:off x="1804962" y="2020597"/>
                    <a:ext cx="92485" cy="177766"/>
                  </a:xfrm>
                  <a:custGeom>
                    <a:rect b="b" l="l" r="r" t="t"/>
                    <a:pathLst>
                      <a:path extrusionOk="0" h="2566" w="1335">
                        <a:moveTo>
                          <a:pt x="363" y="1"/>
                        </a:moveTo>
                        <a:cubicBezTo>
                          <a:pt x="315" y="1"/>
                          <a:pt x="269" y="5"/>
                          <a:pt x="224" y="15"/>
                        </a:cubicBezTo>
                        <a:cubicBezTo>
                          <a:pt x="84" y="287"/>
                          <a:pt x="0" y="560"/>
                          <a:pt x="112" y="895"/>
                        </a:cubicBezTo>
                        <a:cubicBezTo>
                          <a:pt x="252" y="965"/>
                          <a:pt x="266" y="1063"/>
                          <a:pt x="336" y="1167"/>
                        </a:cubicBezTo>
                        <a:cubicBezTo>
                          <a:pt x="336" y="1167"/>
                          <a:pt x="36" y="2566"/>
                          <a:pt x="369" y="2566"/>
                        </a:cubicBezTo>
                        <a:cubicBezTo>
                          <a:pt x="399" y="2566"/>
                          <a:pt x="434" y="2554"/>
                          <a:pt x="475" y="2529"/>
                        </a:cubicBezTo>
                        <a:cubicBezTo>
                          <a:pt x="713" y="2369"/>
                          <a:pt x="650" y="1202"/>
                          <a:pt x="650" y="979"/>
                        </a:cubicBezTo>
                        <a:cubicBezTo>
                          <a:pt x="650" y="769"/>
                          <a:pt x="874" y="650"/>
                          <a:pt x="881" y="643"/>
                        </a:cubicBezTo>
                        <a:cubicBezTo>
                          <a:pt x="978" y="608"/>
                          <a:pt x="1090" y="581"/>
                          <a:pt x="1223" y="574"/>
                        </a:cubicBezTo>
                        <a:lnTo>
                          <a:pt x="1258" y="574"/>
                        </a:lnTo>
                        <a:cubicBezTo>
                          <a:pt x="1300" y="504"/>
                          <a:pt x="1328" y="420"/>
                          <a:pt x="1335" y="371"/>
                        </a:cubicBezTo>
                        <a:cubicBezTo>
                          <a:pt x="1241" y="302"/>
                          <a:pt x="759" y="1"/>
                          <a:pt x="363"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5"/>
                  <p:cNvSpPr/>
                  <p:nvPr/>
                </p:nvSpPr>
                <p:spPr>
                  <a:xfrm>
                    <a:off x="1933678" y="2113221"/>
                    <a:ext cx="17943" cy="36648"/>
                  </a:xfrm>
                  <a:custGeom>
                    <a:rect b="b" l="l" r="r" t="t"/>
                    <a:pathLst>
                      <a:path extrusionOk="0" h="529" w="259">
                        <a:moveTo>
                          <a:pt x="46" y="0"/>
                        </a:moveTo>
                        <a:cubicBezTo>
                          <a:pt x="42" y="0"/>
                          <a:pt x="39" y="2"/>
                          <a:pt x="35" y="5"/>
                        </a:cubicBezTo>
                        <a:cubicBezTo>
                          <a:pt x="15" y="5"/>
                          <a:pt x="1" y="19"/>
                          <a:pt x="8" y="40"/>
                        </a:cubicBezTo>
                        <a:cubicBezTo>
                          <a:pt x="28" y="208"/>
                          <a:pt x="77" y="319"/>
                          <a:pt x="175" y="417"/>
                        </a:cubicBezTo>
                        <a:lnTo>
                          <a:pt x="63" y="459"/>
                        </a:lnTo>
                        <a:cubicBezTo>
                          <a:pt x="42" y="466"/>
                          <a:pt x="35" y="487"/>
                          <a:pt x="42" y="501"/>
                        </a:cubicBezTo>
                        <a:cubicBezTo>
                          <a:pt x="49" y="522"/>
                          <a:pt x="63" y="529"/>
                          <a:pt x="70" y="529"/>
                        </a:cubicBezTo>
                        <a:lnTo>
                          <a:pt x="84" y="529"/>
                        </a:lnTo>
                        <a:lnTo>
                          <a:pt x="245" y="459"/>
                        </a:lnTo>
                        <a:cubicBezTo>
                          <a:pt x="252" y="452"/>
                          <a:pt x="259" y="438"/>
                          <a:pt x="259" y="431"/>
                        </a:cubicBezTo>
                        <a:cubicBezTo>
                          <a:pt x="259" y="424"/>
                          <a:pt x="259" y="403"/>
                          <a:pt x="252" y="396"/>
                        </a:cubicBezTo>
                        <a:cubicBezTo>
                          <a:pt x="140" y="312"/>
                          <a:pt x="84" y="194"/>
                          <a:pt x="70" y="33"/>
                        </a:cubicBezTo>
                        <a:cubicBezTo>
                          <a:pt x="70" y="17"/>
                          <a:pt x="58" y="0"/>
                          <a:pt x="46"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5"/>
                  <p:cNvSpPr/>
                  <p:nvPr/>
                </p:nvSpPr>
                <p:spPr>
                  <a:xfrm>
                    <a:off x="1940467" y="2113983"/>
                    <a:ext cx="56184" cy="39280"/>
                  </a:xfrm>
                  <a:custGeom>
                    <a:rect b="b" l="l" r="r" t="t"/>
                    <a:pathLst>
                      <a:path extrusionOk="0" h="567" w="811">
                        <a:moveTo>
                          <a:pt x="369" y="1"/>
                        </a:moveTo>
                        <a:cubicBezTo>
                          <a:pt x="194" y="1"/>
                          <a:pt x="45" y="91"/>
                          <a:pt x="21" y="217"/>
                        </a:cubicBezTo>
                        <a:cubicBezTo>
                          <a:pt x="0" y="371"/>
                          <a:pt x="147" y="525"/>
                          <a:pt x="357" y="560"/>
                        </a:cubicBezTo>
                        <a:cubicBezTo>
                          <a:pt x="385" y="565"/>
                          <a:pt x="414" y="567"/>
                          <a:pt x="441" y="567"/>
                        </a:cubicBezTo>
                        <a:cubicBezTo>
                          <a:pt x="615" y="567"/>
                          <a:pt x="759" y="477"/>
                          <a:pt x="783" y="350"/>
                        </a:cubicBezTo>
                        <a:cubicBezTo>
                          <a:pt x="811" y="203"/>
                          <a:pt x="664" y="43"/>
                          <a:pt x="454" y="8"/>
                        </a:cubicBezTo>
                        <a:cubicBezTo>
                          <a:pt x="426" y="3"/>
                          <a:pt x="397" y="1"/>
                          <a:pt x="369"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5"/>
                  <p:cNvSpPr/>
                  <p:nvPr/>
                </p:nvSpPr>
                <p:spPr>
                  <a:xfrm>
                    <a:off x="1873684" y="2099504"/>
                    <a:ext cx="62003" cy="42675"/>
                  </a:xfrm>
                  <a:custGeom>
                    <a:rect b="b" l="l" r="r" t="t"/>
                    <a:pathLst>
                      <a:path extrusionOk="0" h="616" w="895">
                        <a:moveTo>
                          <a:pt x="404" y="0"/>
                        </a:moveTo>
                        <a:cubicBezTo>
                          <a:pt x="212" y="0"/>
                          <a:pt x="52" y="93"/>
                          <a:pt x="28" y="238"/>
                        </a:cubicBezTo>
                        <a:cubicBezTo>
                          <a:pt x="0" y="399"/>
                          <a:pt x="168" y="566"/>
                          <a:pt x="392" y="608"/>
                        </a:cubicBezTo>
                        <a:cubicBezTo>
                          <a:pt x="425" y="613"/>
                          <a:pt x="459" y="615"/>
                          <a:pt x="491" y="615"/>
                        </a:cubicBezTo>
                        <a:cubicBezTo>
                          <a:pt x="685" y="615"/>
                          <a:pt x="843" y="528"/>
                          <a:pt x="867" y="385"/>
                        </a:cubicBezTo>
                        <a:cubicBezTo>
                          <a:pt x="894" y="231"/>
                          <a:pt x="734" y="63"/>
                          <a:pt x="496" y="7"/>
                        </a:cubicBezTo>
                        <a:cubicBezTo>
                          <a:pt x="465" y="3"/>
                          <a:pt x="434" y="0"/>
                          <a:pt x="404"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5"/>
                  <p:cNvSpPr/>
                  <p:nvPr/>
                </p:nvSpPr>
                <p:spPr>
                  <a:xfrm>
                    <a:off x="1929313" y="2121118"/>
                    <a:ext cx="16557" cy="7482"/>
                  </a:xfrm>
                  <a:custGeom>
                    <a:rect b="b" l="l" r="r" t="t"/>
                    <a:pathLst>
                      <a:path extrusionOk="0" h="108" w="239">
                        <a:moveTo>
                          <a:pt x="110" y="1"/>
                        </a:moveTo>
                        <a:cubicBezTo>
                          <a:pt x="72" y="1"/>
                          <a:pt x="39" y="17"/>
                          <a:pt x="15" y="31"/>
                        </a:cubicBezTo>
                        <a:cubicBezTo>
                          <a:pt x="1" y="38"/>
                          <a:pt x="1" y="59"/>
                          <a:pt x="8" y="66"/>
                        </a:cubicBezTo>
                        <a:cubicBezTo>
                          <a:pt x="16" y="74"/>
                          <a:pt x="24" y="77"/>
                          <a:pt x="31" y="77"/>
                        </a:cubicBezTo>
                        <a:cubicBezTo>
                          <a:pt x="36" y="77"/>
                          <a:pt x="40" y="75"/>
                          <a:pt x="43" y="73"/>
                        </a:cubicBezTo>
                        <a:cubicBezTo>
                          <a:pt x="51" y="73"/>
                          <a:pt x="78" y="51"/>
                          <a:pt x="112" y="51"/>
                        </a:cubicBezTo>
                        <a:cubicBezTo>
                          <a:pt x="138" y="51"/>
                          <a:pt x="167" y="62"/>
                          <a:pt x="196" y="100"/>
                        </a:cubicBezTo>
                        <a:cubicBezTo>
                          <a:pt x="203" y="107"/>
                          <a:pt x="203" y="107"/>
                          <a:pt x="210" y="107"/>
                        </a:cubicBezTo>
                        <a:cubicBezTo>
                          <a:pt x="210" y="107"/>
                          <a:pt x="217" y="107"/>
                          <a:pt x="231" y="100"/>
                        </a:cubicBezTo>
                        <a:cubicBezTo>
                          <a:pt x="238" y="94"/>
                          <a:pt x="238" y="73"/>
                          <a:pt x="231" y="66"/>
                        </a:cubicBezTo>
                        <a:cubicBezTo>
                          <a:pt x="189" y="17"/>
                          <a:pt x="147" y="1"/>
                          <a:pt x="110"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5"/>
                  <p:cNvSpPr/>
                  <p:nvPr/>
                </p:nvSpPr>
                <p:spPr>
                  <a:xfrm>
                    <a:off x="1839808" y="2090844"/>
                    <a:ext cx="42190" cy="22446"/>
                  </a:xfrm>
                  <a:custGeom>
                    <a:rect b="b" l="l" r="r" t="t"/>
                    <a:pathLst>
                      <a:path extrusionOk="0" h="324" w="609">
                        <a:moveTo>
                          <a:pt x="26" y="1"/>
                        </a:moveTo>
                        <a:cubicBezTo>
                          <a:pt x="18" y="1"/>
                          <a:pt x="7" y="11"/>
                          <a:pt x="7" y="21"/>
                        </a:cubicBezTo>
                        <a:cubicBezTo>
                          <a:pt x="0" y="28"/>
                          <a:pt x="7" y="49"/>
                          <a:pt x="28" y="49"/>
                        </a:cubicBezTo>
                        <a:cubicBezTo>
                          <a:pt x="28" y="56"/>
                          <a:pt x="343" y="111"/>
                          <a:pt x="566" y="307"/>
                        </a:cubicBezTo>
                        <a:cubicBezTo>
                          <a:pt x="566" y="321"/>
                          <a:pt x="580" y="321"/>
                          <a:pt x="580" y="321"/>
                        </a:cubicBezTo>
                        <a:cubicBezTo>
                          <a:pt x="582" y="323"/>
                          <a:pt x="584" y="324"/>
                          <a:pt x="586" y="324"/>
                        </a:cubicBezTo>
                        <a:cubicBezTo>
                          <a:pt x="591" y="324"/>
                          <a:pt x="596" y="317"/>
                          <a:pt x="601" y="307"/>
                        </a:cubicBezTo>
                        <a:cubicBezTo>
                          <a:pt x="608" y="300"/>
                          <a:pt x="608" y="286"/>
                          <a:pt x="601" y="272"/>
                        </a:cubicBezTo>
                        <a:cubicBezTo>
                          <a:pt x="371" y="62"/>
                          <a:pt x="56" y="7"/>
                          <a:pt x="35" y="7"/>
                        </a:cubicBezTo>
                        <a:cubicBezTo>
                          <a:pt x="33" y="3"/>
                          <a:pt x="30" y="1"/>
                          <a:pt x="26"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5"/>
                  <p:cNvSpPr/>
                  <p:nvPr/>
                </p:nvSpPr>
                <p:spPr>
                  <a:xfrm>
                    <a:off x="1974828" y="2125621"/>
                    <a:ext cx="20853" cy="14133"/>
                  </a:xfrm>
                  <a:custGeom>
                    <a:rect b="b" l="l" r="r" t="t"/>
                    <a:pathLst>
                      <a:path extrusionOk="0" h="204" w="301">
                        <a:moveTo>
                          <a:pt x="28" y="1"/>
                        </a:moveTo>
                        <a:cubicBezTo>
                          <a:pt x="14" y="1"/>
                          <a:pt x="0" y="8"/>
                          <a:pt x="0" y="15"/>
                        </a:cubicBezTo>
                        <a:cubicBezTo>
                          <a:pt x="0" y="29"/>
                          <a:pt x="7" y="42"/>
                          <a:pt x="14" y="42"/>
                        </a:cubicBezTo>
                        <a:cubicBezTo>
                          <a:pt x="70" y="63"/>
                          <a:pt x="224" y="112"/>
                          <a:pt x="259" y="182"/>
                        </a:cubicBezTo>
                        <a:cubicBezTo>
                          <a:pt x="259" y="182"/>
                          <a:pt x="273" y="189"/>
                          <a:pt x="280" y="189"/>
                        </a:cubicBezTo>
                        <a:cubicBezTo>
                          <a:pt x="287" y="189"/>
                          <a:pt x="287" y="189"/>
                          <a:pt x="287" y="203"/>
                        </a:cubicBezTo>
                        <a:cubicBezTo>
                          <a:pt x="294" y="189"/>
                          <a:pt x="301" y="175"/>
                          <a:pt x="294" y="168"/>
                        </a:cubicBezTo>
                        <a:cubicBezTo>
                          <a:pt x="245" y="63"/>
                          <a:pt x="35" y="1"/>
                          <a:pt x="28"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5"/>
                  <p:cNvSpPr/>
                  <p:nvPr/>
                </p:nvSpPr>
                <p:spPr>
                  <a:xfrm>
                    <a:off x="1714002" y="2967621"/>
                    <a:ext cx="36301" cy="71009"/>
                  </a:xfrm>
                  <a:custGeom>
                    <a:rect b="b" l="l" r="r" t="t"/>
                    <a:pathLst>
                      <a:path extrusionOk="0" h="1025" w="524">
                        <a:moveTo>
                          <a:pt x="0" y="1"/>
                        </a:moveTo>
                        <a:lnTo>
                          <a:pt x="0" y="29"/>
                        </a:lnTo>
                        <a:cubicBezTo>
                          <a:pt x="0" y="29"/>
                          <a:pt x="0" y="937"/>
                          <a:pt x="91" y="1014"/>
                        </a:cubicBezTo>
                        <a:cubicBezTo>
                          <a:pt x="99" y="1021"/>
                          <a:pt x="109" y="1024"/>
                          <a:pt x="122" y="1024"/>
                        </a:cubicBezTo>
                        <a:cubicBezTo>
                          <a:pt x="239" y="1024"/>
                          <a:pt x="524" y="718"/>
                          <a:pt x="454" y="560"/>
                        </a:cubicBezTo>
                        <a:cubicBezTo>
                          <a:pt x="384" y="385"/>
                          <a:pt x="0" y="1"/>
                          <a:pt x="0"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5"/>
                  <p:cNvSpPr/>
                  <p:nvPr/>
                </p:nvSpPr>
                <p:spPr>
                  <a:xfrm>
                    <a:off x="1453177" y="3078951"/>
                    <a:ext cx="434093" cy="326713"/>
                  </a:xfrm>
                  <a:custGeom>
                    <a:rect b="b" l="l" r="r" t="t"/>
                    <a:pathLst>
                      <a:path extrusionOk="0" h="4716" w="6266">
                        <a:moveTo>
                          <a:pt x="168" y="0"/>
                        </a:moveTo>
                        <a:cubicBezTo>
                          <a:pt x="70" y="0"/>
                          <a:pt x="0" y="77"/>
                          <a:pt x="0" y="161"/>
                        </a:cubicBezTo>
                        <a:lnTo>
                          <a:pt x="0" y="4548"/>
                        </a:lnTo>
                        <a:cubicBezTo>
                          <a:pt x="0" y="4646"/>
                          <a:pt x="84" y="4716"/>
                          <a:pt x="168" y="4716"/>
                        </a:cubicBezTo>
                        <a:lnTo>
                          <a:pt x="6098" y="4716"/>
                        </a:lnTo>
                        <a:cubicBezTo>
                          <a:pt x="6182" y="4716"/>
                          <a:pt x="6252" y="4646"/>
                          <a:pt x="6266" y="4548"/>
                        </a:cubicBezTo>
                        <a:lnTo>
                          <a:pt x="6266" y="161"/>
                        </a:lnTo>
                        <a:cubicBezTo>
                          <a:pt x="6266" y="70"/>
                          <a:pt x="6182" y="0"/>
                          <a:pt x="6098"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5"/>
                  <p:cNvSpPr/>
                  <p:nvPr/>
                </p:nvSpPr>
                <p:spPr>
                  <a:xfrm>
                    <a:off x="1455601" y="3231846"/>
                    <a:ext cx="429313" cy="7343"/>
                  </a:xfrm>
                  <a:custGeom>
                    <a:rect b="b" l="l" r="r" t="t"/>
                    <a:pathLst>
                      <a:path extrusionOk="0" h="106" w="6197">
                        <a:moveTo>
                          <a:pt x="56" y="1"/>
                        </a:moveTo>
                        <a:cubicBezTo>
                          <a:pt x="28" y="1"/>
                          <a:pt x="0" y="29"/>
                          <a:pt x="0" y="57"/>
                        </a:cubicBezTo>
                        <a:cubicBezTo>
                          <a:pt x="0" y="78"/>
                          <a:pt x="28" y="106"/>
                          <a:pt x="56" y="106"/>
                        </a:cubicBezTo>
                        <a:lnTo>
                          <a:pt x="6140" y="106"/>
                        </a:lnTo>
                        <a:cubicBezTo>
                          <a:pt x="6168" y="106"/>
                          <a:pt x="6182" y="78"/>
                          <a:pt x="6196" y="57"/>
                        </a:cubicBezTo>
                        <a:cubicBezTo>
                          <a:pt x="6196" y="29"/>
                          <a:pt x="6168" y="1"/>
                          <a:pt x="6140"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5"/>
                  <p:cNvSpPr/>
                  <p:nvPr/>
                </p:nvSpPr>
                <p:spPr>
                  <a:xfrm>
                    <a:off x="1482204" y="3081375"/>
                    <a:ext cx="7343" cy="157814"/>
                  </a:xfrm>
                  <a:custGeom>
                    <a:rect b="b" l="l" r="r" t="t"/>
                    <a:pathLst>
                      <a:path extrusionOk="0" h="2278" w="106">
                        <a:moveTo>
                          <a:pt x="56" y="0"/>
                        </a:moveTo>
                        <a:cubicBezTo>
                          <a:pt x="28" y="0"/>
                          <a:pt x="0" y="28"/>
                          <a:pt x="0" y="49"/>
                        </a:cubicBezTo>
                        <a:lnTo>
                          <a:pt x="0" y="2229"/>
                        </a:lnTo>
                        <a:cubicBezTo>
                          <a:pt x="0" y="2250"/>
                          <a:pt x="28" y="2278"/>
                          <a:pt x="56" y="2278"/>
                        </a:cubicBezTo>
                        <a:cubicBezTo>
                          <a:pt x="84" y="2278"/>
                          <a:pt x="98" y="2250"/>
                          <a:pt x="105" y="2229"/>
                        </a:cubicBezTo>
                        <a:lnTo>
                          <a:pt x="105" y="49"/>
                        </a:lnTo>
                        <a:cubicBezTo>
                          <a:pt x="105" y="28"/>
                          <a:pt x="84" y="0"/>
                          <a:pt x="56"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5"/>
                  <p:cNvSpPr/>
                  <p:nvPr/>
                </p:nvSpPr>
                <p:spPr>
                  <a:xfrm>
                    <a:off x="1851932" y="3081375"/>
                    <a:ext cx="7274" cy="157814"/>
                  </a:xfrm>
                  <a:custGeom>
                    <a:rect b="b" l="l" r="r" t="t"/>
                    <a:pathLst>
                      <a:path extrusionOk="0" h="2278" w="105">
                        <a:moveTo>
                          <a:pt x="56" y="0"/>
                        </a:moveTo>
                        <a:cubicBezTo>
                          <a:pt x="28" y="0"/>
                          <a:pt x="0" y="28"/>
                          <a:pt x="0" y="49"/>
                        </a:cubicBezTo>
                        <a:lnTo>
                          <a:pt x="0" y="2229"/>
                        </a:lnTo>
                        <a:cubicBezTo>
                          <a:pt x="0" y="2250"/>
                          <a:pt x="28" y="2278"/>
                          <a:pt x="56" y="2278"/>
                        </a:cubicBezTo>
                        <a:cubicBezTo>
                          <a:pt x="77" y="2278"/>
                          <a:pt x="98" y="2250"/>
                          <a:pt x="105" y="2229"/>
                        </a:cubicBezTo>
                        <a:lnTo>
                          <a:pt x="105" y="49"/>
                        </a:lnTo>
                        <a:cubicBezTo>
                          <a:pt x="105" y="28"/>
                          <a:pt x="77" y="0"/>
                          <a:pt x="56"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5"/>
                  <p:cNvSpPr/>
                  <p:nvPr/>
                </p:nvSpPr>
                <p:spPr>
                  <a:xfrm>
                    <a:off x="1527164" y="3204759"/>
                    <a:ext cx="29166" cy="62488"/>
                  </a:xfrm>
                  <a:custGeom>
                    <a:rect b="b" l="l" r="r" t="t"/>
                    <a:pathLst>
                      <a:path extrusionOk="0" h="902" w="421">
                        <a:moveTo>
                          <a:pt x="50" y="1"/>
                        </a:moveTo>
                        <a:cubicBezTo>
                          <a:pt x="29" y="1"/>
                          <a:pt x="1" y="29"/>
                          <a:pt x="1" y="50"/>
                        </a:cubicBezTo>
                        <a:lnTo>
                          <a:pt x="1" y="846"/>
                        </a:lnTo>
                        <a:cubicBezTo>
                          <a:pt x="1" y="874"/>
                          <a:pt x="29" y="902"/>
                          <a:pt x="50" y="902"/>
                        </a:cubicBezTo>
                        <a:lnTo>
                          <a:pt x="364" y="902"/>
                        </a:lnTo>
                        <a:cubicBezTo>
                          <a:pt x="399" y="902"/>
                          <a:pt x="420" y="874"/>
                          <a:pt x="420" y="846"/>
                        </a:cubicBezTo>
                        <a:lnTo>
                          <a:pt x="420" y="50"/>
                        </a:lnTo>
                        <a:cubicBezTo>
                          <a:pt x="420" y="29"/>
                          <a:pt x="392" y="1"/>
                          <a:pt x="364"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5"/>
                  <p:cNvSpPr/>
                  <p:nvPr/>
                </p:nvSpPr>
                <p:spPr>
                  <a:xfrm>
                    <a:off x="1786119" y="3204759"/>
                    <a:ext cx="29097" cy="62488"/>
                  </a:xfrm>
                  <a:custGeom>
                    <a:rect b="b" l="l" r="r" t="t"/>
                    <a:pathLst>
                      <a:path extrusionOk="0" h="902" w="420">
                        <a:moveTo>
                          <a:pt x="49" y="1"/>
                        </a:moveTo>
                        <a:cubicBezTo>
                          <a:pt x="28" y="1"/>
                          <a:pt x="0" y="29"/>
                          <a:pt x="0" y="50"/>
                        </a:cubicBezTo>
                        <a:lnTo>
                          <a:pt x="0" y="846"/>
                        </a:lnTo>
                        <a:cubicBezTo>
                          <a:pt x="0" y="874"/>
                          <a:pt x="28" y="902"/>
                          <a:pt x="49" y="902"/>
                        </a:cubicBezTo>
                        <a:lnTo>
                          <a:pt x="363" y="902"/>
                        </a:lnTo>
                        <a:cubicBezTo>
                          <a:pt x="391" y="902"/>
                          <a:pt x="419" y="874"/>
                          <a:pt x="419" y="846"/>
                        </a:cubicBezTo>
                        <a:lnTo>
                          <a:pt x="419" y="50"/>
                        </a:lnTo>
                        <a:cubicBezTo>
                          <a:pt x="419" y="29"/>
                          <a:pt x="391" y="1"/>
                          <a:pt x="363"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5"/>
                  <p:cNvSpPr/>
                  <p:nvPr/>
                </p:nvSpPr>
                <p:spPr>
                  <a:xfrm>
                    <a:off x="1590621" y="3231846"/>
                    <a:ext cx="7274" cy="173332"/>
                  </a:xfrm>
                  <a:custGeom>
                    <a:rect b="b" l="l" r="r" t="t"/>
                    <a:pathLst>
                      <a:path extrusionOk="0" h="2502" w="105">
                        <a:moveTo>
                          <a:pt x="56" y="1"/>
                        </a:moveTo>
                        <a:cubicBezTo>
                          <a:pt x="28" y="1"/>
                          <a:pt x="0" y="29"/>
                          <a:pt x="0" y="57"/>
                        </a:cubicBezTo>
                        <a:lnTo>
                          <a:pt x="0" y="2446"/>
                        </a:lnTo>
                        <a:cubicBezTo>
                          <a:pt x="0" y="2474"/>
                          <a:pt x="28" y="2502"/>
                          <a:pt x="56" y="2502"/>
                        </a:cubicBezTo>
                        <a:cubicBezTo>
                          <a:pt x="91" y="2502"/>
                          <a:pt x="105" y="2481"/>
                          <a:pt x="105" y="2446"/>
                        </a:cubicBezTo>
                        <a:lnTo>
                          <a:pt x="105" y="57"/>
                        </a:lnTo>
                        <a:cubicBezTo>
                          <a:pt x="105" y="29"/>
                          <a:pt x="77" y="1"/>
                          <a:pt x="56"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5"/>
                  <p:cNvSpPr/>
                  <p:nvPr/>
                </p:nvSpPr>
                <p:spPr>
                  <a:xfrm>
                    <a:off x="1742059" y="3231846"/>
                    <a:ext cx="7343" cy="173332"/>
                  </a:xfrm>
                  <a:custGeom>
                    <a:rect b="b" l="l" r="r" t="t"/>
                    <a:pathLst>
                      <a:path extrusionOk="0" h="2502" w="106">
                        <a:moveTo>
                          <a:pt x="49" y="1"/>
                        </a:moveTo>
                        <a:cubicBezTo>
                          <a:pt x="21" y="1"/>
                          <a:pt x="0" y="29"/>
                          <a:pt x="0" y="57"/>
                        </a:cubicBezTo>
                        <a:lnTo>
                          <a:pt x="0" y="2446"/>
                        </a:lnTo>
                        <a:cubicBezTo>
                          <a:pt x="0" y="2474"/>
                          <a:pt x="21" y="2502"/>
                          <a:pt x="49" y="2502"/>
                        </a:cubicBezTo>
                        <a:cubicBezTo>
                          <a:pt x="77" y="2502"/>
                          <a:pt x="105" y="2481"/>
                          <a:pt x="98" y="2446"/>
                        </a:cubicBezTo>
                        <a:lnTo>
                          <a:pt x="98" y="57"/>
                        </a:lnTo>
                        <a:cubicBezTo>
                          <a:pt x="98" y="29"/>
                          <a:pt x="77" y="1"/>
                          <a:pt x="49"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5"/>
                  <p:cNvSpPr/>
                  <p:nvPr/>
                </p:nvSpPr>
                <p:spPr>
                  <a:xfrm>
                    <a:off x="1722662" y="3007318"/>
                    <a:ext cx="28196" cy="79946"/>
                  </a:xfrm>
                  <a:custGeom>
                    <a:rect b="b" l="l" r="r" t="t"/>
                    <a:pathLst>
                      <a:path extrusionOk="0" h="1154" w="407">
                        <a:moveTo>
                          <a:pt x="8" y="1"/>
                        </a:moveTo>
                        <a:cubicBezTo>
                          <a:pt x="1" y="84"/>
                          <a:pt x="8" y="168"/>
                          <a:pt x="50" y="231"/>
                        </a:cubicBezTo>
                        <a:lnTo>
                          <a:pt x="183" y="231"/>
                        </a:lnTo>
                        <a:lnTo>
                          <a:pt x="183" y="1041"/>
                        </a:lnTo>
                        <a:cubicBezTo>
                          <a:pt x="183" y="1104"/>
                          <a:pt x="231" y="1153"/>
                          <a:pt x="294" y="1153"/>
                        </a:cubicBezTo>
                        <a:cubicBezTo>
                          <a:pt x="357" y="1153"/>
                          <a:pt x="406" y="1104"/>
                          <a:pt x="406" y="1041"/>
                        </a:cubicBezTo>
                        <a:lnTo>
                          <a:pt x="406" y="112"/>
                        </a:lnTo>
                        <a:cubicBezTo>
                          <a:pt x="406" y="57"/>
                          <a:pt x="357" y="1"/>
                          <a:pt x="294"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5"/>
                  <p:cNvSpPr/>
                  <p:nvPr/>
                </p:nvSpPr>
                <p:spPr>
                  <a:xfrm>
                    <a:off x="1597826" y="3007318"/>
                    <a:ext cx="26672" cy="79946"/>
                  </a:xfrm>
                  <a:custGeom>
                    <a:rect b="b" l="l" r="r" t="t"/>
                    <a:pathLst>
                      <a:path extrusionOk="0" h="1154" w="385">
                        <a:moveTo>
                          <a:pt x="113" y="1"/>
                        </a:moveTo>
                        <a:cubicBezTo>
                          <a:pt x="57" y="1"/>
                          <a:pt x="1" y="57"/>
                          <a:pt x="1" y="119"/>
                        </a:cubicBezTo>
                        <a:lnTo>
                          <a:pt x="1" y="1041"/>
                        </a:lnTo>
                        <a:cubicBezTo>
                          <a:pt x="1" y="1104"/>
                          <a:pt x="57" y="1153"/>
                          <a:pt x="113" y="1153"/>
                        </a:cubicBezTo>
                        <a:cubicBezTo>
                          <a:pt x="175" y="1153"/>
                          <a:pt x="231" y="1104"/>
                          <a:pt x="231" y="1041"/>
                        </a:cubicBezTo>
                        <a:lnTo>
                          <a:pt x="231" y="231"/>
                        </a:lnTo>
                        <a:lnTo>
                          <a:pt x="322" y="231"/>
                        </a:lnTo>
                        <a:lnTo>
                          <a:pt x="385" y="1"/>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5"/>
                  <p:cNvSpPr/>
                  <p:nvPr/>
                </p:nvSpPr>
                <p:spPr>
                  <a:xfrm>
                    <a:off x="1586257" y="2311008"/>
                    <a:ext cx="195085" cy="686055"/>
                  </a:xfrm>
                  <a:custGeom>
                    <a:rect b="b" l="l" r="r" t="t"/>
                    <a:pathLst>
                      <a:path extrusionOk="0" h="9903" w="2816">
                        <a:moveTo>
                          <a:pt x="1924" y="1"/>
                        </a:moveTo>
                        <a:cubicBezTo>
                          <a:pt x="1841" y="1"/>
                          <a:pt x="1758" y="15"/>
                          <a:pt x="1677" y="42"/>
                        </a:cubicBezTo>
                        <a:cubicBezTo>
                          <a:pt x="1509" y="91"/>
                          <a:pt x="1362" y="189"/>
                          <a:pt x="1257" y="328"/>
                        </a:cubicBezTo>
                        <a:cubicBezTo>
                          <a:pt x="1251" y="335"/>
                          <a:pt x="1244" y="356"/>
                          <a:pt x="1230" y="370"/>
                        </a:cubicBezTo>
                        <a:cubicBezTo>
                          <a:pt x="1195" y="426"/>
                          <a:pt x="1160" y="482"/>
                          <a:pt x="1146" y="552"/>
                        </a:cubicBezTo>
                        <a:lnTo>
                          <a:pt x="1146" y="559"/>
                        </a:lnTo>
                        <a:lnTo>
                          <a:pt x="1055" y="831"/>
                        </a:lnTo>
                        <a:lnTo>
                          <a:pt x="1034" y="922"/>
                        </a:lnTo>
                        <a:lnTo>
                          <a:pt x="1027" y="950"/>
                        </a:lnTo>
                        <a:lnTo>
                          <a:pt x="978" y="1076"/>
                        </a:lnTo>
                        <a:cubicBezTo>
                          <a:pt x="929" y="1250"/>
                          <a:pt x="866" y="1432"/>
                          <a:pt x="817" y="1607"/>
                        </a:cubicBezTo>
                        <a:cubicBezTo>
                          <a:pt x="762" y="1781"/>
                          <a:pt x="713" y="1970"/>
                          <a:pt x="657" y="2144"/>
                        </a:cubicBezTo>
                        <a:cubicBezTo>
                          <a:pt x="608" y="2326"/>
                          <a:pt x="552" y="2501"/>
                          <a:pt x="510" y="2682"/>
                        </a:cubicBezTo>
                        <a:cubicBezTo>
                          <a:pt x="475" y="2815"/>
                          <a:pt x="440" y="2941"/>
                          <a:pt x="405" y="3066"/>
                        </a:cubicBezTo>
                        <a:cubicBezTo>
                          <a:pt x="398" y="3094"/>
                          <a:pt x="384" y="3129"/>
                          <a:pt x="377" y="3164"/>
                        </a:cubicBezTo>
                        <a:cubicBezTo>
                          <a:pt x="370" y="3178"/>
                          <a:pt x="370" y="3206"/>
                          <a:pt x="363" y="3227"/>
                        </a:cubicBezTo>
                        <a:cubicBezTo>
                          <a:pt x="328" y="3374"/>
                          <a:pt x="294" y="3513"/>
                          <a:pt x="259" y="3660"/>
                        </a:cubicBezTo>
                        <a:cubicBezTo>
                          <a:pt x="259" y="3681"/>
                          <a:pt x="245" y="3695"/>
                          <a:pt x="245" y="3716"/>
                        </a:cubicBezTo>
                        <a:cubicBezTo>
                          <a:pt x="238" y="3730"/>
                          <a:pt x="238" y="3758"/>
                          <a:pt x="231" y="3772"/>
                        </a:cubicBezTo>
                        <a:cubicBezTo>
                          <a:pt x="182" y="3961"/>
                          <a:pt x="140" y="4149"/>
                          <a:pt x="105" y="4338"/>
                        </a:cubicBezTo>
                        <a:lnTo>
                          <a:pt x="56" y="4624"/>
                        </a:lnTo>
                        <a:lnTo>
                          <a:pt x="42" y="4694"/>
                        </a:lnTo>
                        <a:lnTo>
                          <a:pt x="35" y="4729"/>
                        </a:lnTo>
                        <a:lnTo>
                          <a:pt x="28" y="4778"/>
                        </a:lnTo>
                        <a:lnTo>
                          <a:pt x="28" y="4806"/>
                        </a:lnTo>
                        <a:lnTo>
                          <a:pt x="28" y="4834"/>
                        </a:lnTo>
                        <a:lnTo>
                          <a:pt x="21" y="4883"/>
                        </a:lnTo>
                        <a:cubicBezTo>
                          <a:pt x="21" y="4918"/>
                          <a:pt x="7" y="4945"/>
                          <a:pt x="7" y="4973"/>
                        </a:cubicBezTo>
                        <a:cubicBezTo>
                          <a:pt x="0" y="5099"/>
                          <a:pt x="0" y="5218"/>
                          <a:pt x="0" y="5323"/>
                        </a:cubicBezTo>
                        <a:cubicBezTo>
                          <a:pt x="0" y="5427"/>
                          <a:pt x="14" y="5532"/>
                          <a:pt x="14" y="5623"/>
                        </a:cubicBezTo>
                        <a:lnTo>
                          <a:pt x="35" y="5965"/>
                        </a:lnTo>
                        <a:cubicBezTo>
                          <a:pt x="49" y="6028"/>
                          <a:pt x="49" y="6091"/>
                          <a:pt x="56" y="6147"/>
                        </a:cubicBezTo>
                        <a:cubicBezTo>
                          <a:pt x="56" y="6175"/>
                          <a:pt x="63" y="6196"/>
                          <a:pt x="63" y="6217"/>
                        </a:cubicBezTo>
                        <a:cubicBezTo>
                          <a:pt x="119" y="6608"/>
                          <a:pt x="175" y="6978"/>
                          <a:pt x="245" y="7348"/>
                        </a:cubicBezTo>
                        <a:cubicBezTo>
                          <a:pt x="301" y="7628"/>
                          <a:pt x="349" y="7893"/>
                          <a:pt x="412" y="8166"/>
                        </a:cubicBezTo>
                        <a:cubicBezTo>
                          <a:pt x="412" y="8187"/>
                          <a:pt x="419" y="8201"/>
                          <a:pt x="419" y="8222"/>
                        </a:cubicBezTo>
                        <a:cubicBezTo>
                          <a:pt x="440" y="8298"/>
                          <a:pt x="454" y="8368"/>
                          <a:pt x="475" y="8445"/>
                        </a:cubicBezTo>
                        <a:cubicBezTo>
                          <a:pt x="517" y="8620"/>
                          <a:pt x="552" y="8787"/>
                          <a:pt x="594" y="8955"/>
                        </a:cubicBezTo>
                        <a:cubicBezTo>
                          <a:pt x="594" y="8962"/>
                          <a:pt x="608" y="8976"/>
                          <a:pt x="608" y="8990"/>
                        </a:cubicBezTo>
                        <a:lnTo>
                          <a:pt x="615" y="9004"/>
                        </a:lnTo>
                        <a:lnTo>
                          <a:pt x="678" y="9262"/>
                        </a:lnTo>
                        <a:lnTo>
                          <a:pt x="748" y="9528"/>
                        </a:lnTo>
                        <a:cubicBezTo>
                          <a:pt x="806" y="9749"/>
                          <a:pt x="1000" y="9903"/>
                          <a:pt x="1222" y="9903"/>
                        </a:cubicBezTo>
                        <a:cubicBezTo>
                          <a:pt x="1265" y="9903"/>
                          <a:pt x="1310" y="9897"/>
                          <a:pt x="1355" y="9884"/>
                        </a:cubicBezTo>
                        <a:cubicBezTo>
                          <a:pt x="1600" y="9814"/>
                          <a:pt x="1760" y="9584"/>
                          <a:pt x="1725" y="9339"/>
                        </a:cubicBezTo>
                        <a:lnTo>
                          <a:pt x="1725" y="9332"/>
                        </a:lnTo>
                        <a:lnTo>
                          <a:pt x="1691" y="9060"/>
                        </a:lnTo>
                        <a:lnTo>
                          <a:pt x="1656" y="8787"/>
                        </a:lnTo>
                        <a:cubicBezTo>
                          <a:pt x="1635" y="8676"/>
                          <a:pt x="1628" y="8564"/>
                          <a:pt x="1607" y="8459"/>
                        </a:cubicBezTo>
                        <a:cubicBezTo>
                          <a:pt x="1607" y="8431"/>
                          <a:pt x="1600" y="8403"/>
                          <a:pt x="1600" y="8375"/>
                        </a:cubicBezTo>
                        <a:cubicBezTo>
                          <a:pt x="1593" y="8333"/>
                          <a:pt x="1593" y="8291"/>
                          <a:pt x="1586" y="8256"/>
                        </a:cubicBezTo>
                        <a:cubicBezTo>
                          <a:pt x="1572" y="8159"/>
                          <a:pt x="1558" y="8075"/>
                          <a:pt x="1551" y="7977"/>
                        </a:cubicBezTo>
                        <a:cubicBezTo>
                          <a:pt x="1551" y="7949"/>
                          <a:pt x="1537" y="7935"/>
                          <a:pt x="1537" y="7907"/>
                        </a:cubicBezTo>
                        <a:lnTo>
                          <a:pt x="1460" y="7174"/>
                        </a:lnTo>
                        <a:cubicBezTo>
                          <a:pt x="1425" y="6817"/>
                          <a:pt x="1390" y="6454"/>
                          <a:pt x="1376" y="6105"/>
                        </a:cubicBezTo>
                        <a:cubicBezTo>
                          <a:pt x="1362" y="5930"/>
                          <a:pt x="1355" y="5756"/>
                          <a:pt x="1355" y="5588"/>
                        </a:cubicBezTo>
                        <a:lnTo>
                          <a:pt x="1355" y="5581"/>
                        </a:lnTo>
                        <a:lnTo>
                          <a:pt x="1355" y="5532"/>
                        </a:lnTo>
                        <a:cubicBezTo>
                          <a:pt x="1355" y="5469"/>
                          <a:pt x="1355" y="5406"/>
                          <a:pt x="1362" y="5351"/>
                        </a:cubicBezTo>
                        <a:cubicBezTo>
                          <a:pt x="1369" y="5267"/>
                          <a:pt x="1369" y="5197"/>
                          <a:pt x="1383" y="5127"/>
                        </a:cubicBezTo>
                        <a:lnTo>
                          <a:pt x="1390" y="5085"/>
                        </a:lnTo>
                        <a:lnTo>
                          <a:pt x="1390" y="5071"/>
                        </a:lnTo>
                        <a:lnTo>
                          <a:pt x="1390" y="5057"/>
                        </a:lnTo>
                        <a:lnTo>
                          <a:pt x="1390" y="5050"/>
                        </a:lnTo>
                        <a:lnTo>
                          <a:pt x="1418" y="4945"/>
                        </a:lnTo>
                        <a:cubicBezTo>
                          <a:pt x="1432" y="4862"/>
                          <a:pt x="1460" y="4778"/>
                          <a:pt x="1488" y="4694"/>
                        </a:cubicBezTo>
                        <a:cubicBezTo>
                          <a:pt x="1537" y="4526"/>
                          <a:pt x="1579" y="4352"/>
                          <a:pt x="1642" y="4184"/>
                        </a:cubicBezTo>
                        <a:cubicBezTo>
                          <a:pt x="1698" y="4009"/>
                          <a:pt x="1746" y="3849"/>
                          <a:pt x="1809" y="3674"/>
                        </a:cubicBezTo>
                        <a:cubicBezTo>
                          <a:pt x="1858" y="3500"/>
                          <a:pt x="1921" y="3332"/>
                          <a:pt x="1984" y="3157"/>
                        </a:cubicBezTo>
                        <a:lnTo>
                          <a:pt x="2089" y="2843"/>
                        </a:lnTo>
                        <a:cubicBezTo>
                          <a:pt x="2117" y="2773"/>
                          <a:pt x="2131" y="2710"/>
                          <a:pt x="2159" y="2640"/>
                        </a:cubicBezTo>
                        <a:cubicBezTo>
                          <a:pt x="2221" y="2466"/>
                          <a:pt x="2277" y="2298"/>
                          <a:pt x="2333" y="2123"/>
                        </a:cubicBezTo>
                        <a:lnTo>
                          <a:pt x="2689" y="1097"/>
                        </a:lnTo>
                        <a:lnTo>
                          <a:pt x="2689" y="1090"/>
                        </a:lnTo>
                        <a:cubicBezTo>
                          <a:pt x="2815" y="726"/>
                          <a:pt x="2675" y="335"/>
                          <a:pt x="2368" y="133"/>
                        </a:cubicBezTo>
                        <a:lnTo>
                          <a:pt x="2312" y="112"/>
                        </a:lnTo>
                        <a:cubicBezTo>
                          <a:pt x="2270" y="84"/>
                          <a:pt x="2228" y="63"/>
                          <a:pt x="2187" y="49"/>
                        </a:cubicBezTo>
                        <a:cubicBezTo>
                          <a:pt x="2100" y="16"/>
                          <a:pt x="2012" y="1"/>
                          <a:pt x="1924"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5"/>
                  <p:cNvSpPr/>
                  <p:nvPr/>
                </p:nvSpPr>
                <p:spPr>
                  <a:xfrm>
                    <a:off x="1612859" y="2372943"/>
                    <a:ext cx="84726" cy="157814"/>
                  </a:xfrm>
                  <a:custGeom>
                    <a:rect b="b" l="l" r="r" t="t"/>
                    <a:pathLst>
                      <a:path extrusionOk="0" h="2278" w="1223">
                        <a:moveTo>
                          <a:pt x="657" y="0"/>
                        </a:moveTo>
                        <a:lnTo>
                          <a:pt x="643" y="56"/>
                        </a:lnTo>
                        <a:cubicBezTo>
                          <a:pt x="685" y="63"/>
                          <a:pt x="727" y="70"/>
                          <a:pt x="769" y="91"/>
                        </a:cubicBezTo>
                        <a:lnTo>
                          <a:pt x="776" y="91"/>
                        </a:lnTo>
                        <a:cubicBezTo>
                          <a:pt x="832" y="105"/>
                          <a:pt x="887" y="133"/>
                          <a:pt x="936" y="168"/>
                        </a:cubicBezTo>
                        <a:cubicBezTo>
                          <a:pt x="1160" y="321"/>
                          <a:pt x="1195" y="587"/>
                          <a:pt x="1125" y="824"/>
                        </a:cubicBezTo>
                        <a:cubicBezTo>
                          <a:pt x="1125" y="831"/>
                          <a:pt x="1118" y="838"/>
                          <a:pt x="1118" y="845"/>
                        </a:cubicBezTo>
                        <a:cubicBezTo>
                          <a:pt x="1111" y="880"/>
                          <a:pt x="1097" y="929"/>
                          <a:pt x="1076" y="964"/>
                        </a:cubicBezTo>
                        <a:cubicBezTo>
                          <a:pt x="950" y="1215"/>
                          <a:pt x="748" y="1432"/>
                          <a:pt x="552" y="1642"/>
                        </a:cubicBezTo>
                        <a:cubicBezTo>
                          <a:pt x="385" y="1823"/>
                          <a:pt x="210" y="2012"/>
                          <a:pt x="28" y="2186"/>
                        </a:cubicBezTo>
                        <a:cubicBezTo>
                          <a:pt x="21" y="2221"/>
                          <a:pt x="14" y="2242"/>
                          <a:pt x="0" y="2277"/>
                        </a:cubicBezTo>
                        <a:cubicBezTo>
                          <a:pt x="189" y="2110"/>
                          <a:pt x="364" y="1935"/>
                          <a:pt x="524" y="1753"/>
                        </a:cubicBezTo>
                        <a:cubicBezTo>
                          <a:pt x="699" y="1572"/>
                          <a:pt x="867" y="1369"/>
                          <a:pt x="1013" y="1160"/>
                        </a:cubicBezTo>
                        <a:cubicBezTo>
                          <a:pt x="1069" y="1083"/>
                          <a:pt x="1118" y="999"/>
                          <a:pt x="1153" y="908"/>
                        </a:cubicBezTo>
                        <a:cubicBezTo>
                          <a:pt x="1153" y="901"/>
                          <a:pt x="1160" y="887"/>
                          <a:pt x="1160" y="880"/>
                        </a:cubicBezTo>
                        <a:cubicBezTo>
                          <a:pt x="1209" y="761"/>
                          <a:pt x="1223" y="636"/>
                          <a:pt x="1209" y="510"/>
                        </a:cubicBezTo>
                        <a:cubicBezTo>
                          <a:pt x="1181" y="300"/>
                          <a:pt x="1041" y="140"/>
                          <a:pt x="846" y="56"/>
                        </a:cubicBezTo>
                        <a:cubicBezTo>
                          <a:pt x="825" y="42"/>
                          <a:pt x="804" y="35"/>
                          <a:pt x="776" y="28"/>
                        </a:cubicBezTo>
                        <a:lnTo>
                          <a:pt x="769" y="28"/>
                        </a:lnTo>
                        <a:cubicBezTo>
                          <a:pt x="734" y="21"/>
                          <a:pt x="699" y="7"/>
                          <a:pt x="657"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5"/>
                  <p:cNvSpPr/>
                  <p:nvPr/>
                </p:nvSpPr>
                <p:spPr>
                  <a:xfrm>
                    <a:off x="1684491" y="2463696"/>
                    <a:ext cx="63181" cy="154142"/>
                  </a:xfrm>
                  <a:custGeom>
                    <a:rect b="b" l="l" r="r" t="t"/>
                    <a:pathLst>
                      <a:path extrusionOk="0" h="2225" w="912">
                        <a:moveTo>
                          <a:pt x="874" y="1"/>
                        </a:moveTo>
                        <a:cubicBezTo>
                          <a:pt x="872" y="1"/>
                          <a:pt x="869" y="2"/>
                          <a:pt x="866" y="3"/>
                        </a:cubicBezTo>
                        <a:lnTo>
                          <a:pt x="734" y="108"/>
                        </a:lnTo>
                        <a:cubicBezTo>
                          <a:pt x="664" y="164"/>
                          <a:pt x="601" y="234"/>
                          <a:pt x="538" y="304"/>
                        </a:cubicBezTo>
                        <a:cubicBezTo>
                          <a:pt x="112" y="841"/>
                          <a:pt x="0" y="1561"/>
                          <a:pt x="147" y="2225"/>
                        </a:cubicBezTo>
                        <a:lnTo>
                          <a:pt x="175" y="2120"/>
                        </a:lnTo>
                        <a:cubicBezTo>
                          <a:pt x="133" y="1903"/>
                          <a:pt x="119" y="1673"/>
                          <a:pt x="140" y="1449"/>
                        </a:cubicBezTo>
                        <a:cubicBezTo>
                          <a:pt x="182" y="1065"/>
                          <a:pt x="321" y="674"/>
                          <a:pt x="566" y="366"/>
                        </a:cubicBezTo>
                        <a:cubicBezTo>
                          <a:pt x="608" y="318"/>
                          <a:pt x="657" y="262"/>
                          <a:pt x="706" y="213"/>
                        </a:cubicBezTo>
                        <a:lnTo>
                          <a:pt x="887" y="52"/>
                        </a:lnTo>
                        <a:cubicBezTo>
                          <a:pt x="912" y="40"/>
                          <a:pt x="893" y="1"/>
                          <a:pt x="874"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5"/>
                  <p:cNvSpPr/>
                  <p:nvPr/>
                </p:nvSpPr>
                <p:spPr>
                  <a:xfrm>
                    <a:off x="1739080" y="2403425"/>
                    <a:ext cx="29166" cy="77937"/>
                  </a:xfrm>
                  <a:custGeom>
                    <a:rect b="b" l="l" r="r" t="t"/>
                    <a:pathLst>
                      <a:path extrusionOk="0" h="1125" w="421">
                        <a:moveTo>
                          <a:pt x="374" y="0"/>
                        </a:moveTo>
                        <a:cubicBezTo>
                          <a:pt x="360" y="0"/>
                          <a:pt x="347" y="6"/>
                          <a:pt x="337" y="21"/>
                        </a:cubicBezTo>
                        <a:cubicBezTo>
                          <a:pt x="218" y="370"/>
                          <a:pt x="99" y="734"/>
                          <a:pt x="8" y="1090"/>
                        </a:cubicBezTo>
                        <a:cubicBezTo>
                          <a:pt x="1" y="1112"/>
                          <a:pt x="18" y="1125"/>
                          <a:pt x="37" y="1125"/>
                        </a:cubicBezTo>
                        <a:cubicBezTo>
                          <a:pt x="54" y="1125"/>
                          <a:pt x="72" y="1116"/>
                          <a:pt x="78" y="1097"/>
                        </a:cubicBezTo>
                        <a:cubicBezTo>
                          <a:pt x="169" y="748"/>
                          <a:pt x="288" y="391"/>
                          <a:pt x="407" y="49"/>
                        </a:cubicBezTo>
                        <a:cubicBezTo>
                          <a:pt x="420" y="22"/>
                          <a:pt x="398" y="0"/>
                          <a:pt x="374"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5"/>
                  <p:cNvSpPr/>
                  <p:nvPr/>
                </p:nvSpPr>
                <p:spPr>
                  <a:xfrm>
                    <a:off x="1589651" y="2566019"/>
                    <a:ext cx="61518" cy="171808"/>
                  </a:xfrm>
                  <a:custGeom>
                    <a:rect b="b" l="l" r="r" t="t"/>
                    <a:pathLst>
                      <a:path extrusionOk="0" h="2480" w="888">
                        <a:moveTo>
                          <a:pt x="217" y="0"/>
                        </a:moveTo>
                        <a:cubicBezTo>
                          <a:pt x="217" y="14"/>
                          <a:pt x="210" y="35"/>
                          <a:pt x="210" y="49"/>
                        </a:cubicBezTo>
                        <a:cubicBezTo>
                          <a:pt x="440" y="77"/>
                          <a:pt x="685" y="161"/>
                          <a:pt x="747" y="405"/>
                        </a:cubicBezTo>
                        <a:cubicBezTo>
                          <a:pt x="782" y="580"/>
                          <a:pt x="685" y="748"/>
                          <a:pt x="601" y="887"/>
                        </a:cubicBezTo>
                        <a:cubicBezTo>
                          <a:pt x="524" y="1020"/>
                          <a:pt x="433" y="1153"/>
                          <a:pt x="363" y="1292"/>
                        </a:cubicBezTo>
                        <a:cubicBezTo>
                          <a:pt x="196" y="1607"/>
                          <a:pt x="70" y="1942"/>
                          <a:pt x="0" y="2291"/>
                        </a:cubicBezTo>
                        <a:cubicBezTo>
                          <a:pt x="7" y="2354"/>
                          <a:pt x="7" y="2417"/>
                          <a:pt x="14" y="2480"/>
                        </a:cubicBezTo>
                        <a:cubicBezTo>
                          <a:pt x="42" y="2319"/>
                          <a:pt x="77" y="2166"/>
                          <a:pt x="119" y="2005"/>
                        </a:cubicBezTo>
                        <a:cubicBezTo>
                          <a:pt x="217" y="1691"/>
                          <a:pt x="356" y="1383"/>
                          <a:pt x="531" y="1097"/>
                        </a:cubicBezTo>
                        <a:cubicBezTo>
                          <a:pt x="664" y="873"/>
                          <a:pt x="887" y="601"/>
                          <a:pt x="768" y="321"/>
                        </a:cubicBezTo>
                        <a:cubicBezTo>
                          <a:pt x="671" y="105"/>
                          <a:pt x="440" y="21"/>
                          <a:pt x="217"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5"/>
                  <p:cNvSpPr/>
                  <p:nvPr/>
                </p:nvSpPr>
                <p:spPr>
                  <a:xfrm>
                    <a:off x="1641886" y="2692797"/>
                    <a:ext cx="51820" cy="170423"/>
                  </a:xfrm>
                  <a:custGeom>
                    <a:rect b="b" l="l" r="r" t="t"/>
                    <a:pathLst>
                      <a:path extrusionOk="0" h="2460" w="748">
                        <a:moveTo>
                          <a:pt x="552" y="0"/>
                        </a:moveTo>
                        <a:cubicBezTo>
                          <a:pt x="140" y="189"/>
                          <a:pt x="21" y="685"/>
                          <a:pt x="63" y="1104"/>
                        </a:cubicBezTo>
                        <a:cubicBezTo>
                          <a:pt x="119" y="1565"/>
                          <a:pt x="273" y="2089"/>
                          <a:pt x="643" y="2389"/>
                        </a:cubicBezTo>
                        <a:cubicBezTo>
                          <a:pt x="678" y="2410"/>
                          <a:pt x="706" y="2438"/>
                          <a:pt x="748" y="2459"/>
                        </a:cubicBezTo>
                        <a:cubicBezTo>
                          <a:pt x="748" y="2431"/>
                          <a:pt x="734" y="2410"/>
                          <a:pt x="734" y="2389"/>
                        </a:cubicBezTo>
                        <a:cubicBezTo>
                          <a:pt x="468" y="2187"/>
                          <a:pt x="280" y="1851"/>
                          <a:pt x="196" y="1530"/>
                        </a:cubicBezTo>
                        <a:cubicBezTo>
                          <a:pt x="63" y="1048"/>
                          <a:pt x="0" y="308"/>
                          <a:pt x="552" y="63"/>
                        </a:cubicBezTo>
                        <a:cubicBezTo>
                          <a:pt x="552" y="63"/>
                          <a:pt x="559" y="63"/>
                          <a:pt x="559" y="56"/>
                        </a:cubicBezTo>
                        <a:lnTo>
                          <a:pt x="559" y="0"/>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5"/>
                  <p:cNvSpPr/>
                  <p:nvPr/>
                </p:nvSpPr>
                <p:spPr>
                  <a:xfrm>
                    <a:off x="1615284" y="2871326"/>
                    <a:ext cx="82302" cy="26256"/>
                  </a:xfrm>
                  <a:custGeom>
                    <a:rect b="b" l="l" r="r" t="t"/>
                    <a:pathLst>
                      <a:path extrusionOk="0" h="379" w="1188">
                        <a:moveTo>
                          <a:pt x="423" y="1"/>
                        </a:moveTo>
                        <a:cubicBezTo>
                          <a:pt x="279" y="1"/>
                          <a:pt x="136" y="28"/>
                          <a:pt x="0" y="78"/>
                        </a:cubicBezTo>
                        <a:cubicBezTo>
                          <a:pt x="0" y="99"/>
                          <a:pt x="14" y="113"/>
                          <a:pt x="14" y="134"/>
                        </a:cubicBezTo>
                        <a:cubicBezTo>
                          <a:pt x="142" y="80"/>
                          <a:pt x="280" y="53"/>
                          <a:pt x="417" y="53"/>
                        </a:cubicBezTo>
                        <a:cubicBezTo>
                          <a:pt x="512" y="53"/>
                          <a:pt x="607" y="66"/>
                          <a:pt x="699" y="92"/>
                        </a:cubicBezTo>
                        <a:cubicBezTo>
                          <a:pt x="887" y="141"/>
                          <a:pt x="1048" y="238"/>
                          <a:pt x="1188" y="378"/>
                        </a:cubicBezTo>
                        <a:cubicBezTo>
                          <a:pt x="1188" y="350"/>
                          <a:pt x="1181" y="322"/>
                          <a:pt x="1181" y="294"/>
                        </a:cubicBezTo>
                        <a:cubicBezTo>
                          <a:pt x="1048" y="175"/>
                          <a:pt x="894" y="85"/>
                          <a:pt x="720" y="43"/>
                        </a:cubicBezTo>
                        <a:cubicBezTo>
                          <a:pt x="622" y="14"/>
                          <a:pt x="522" y="1"/>
                          <a:pt x="423"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5"/>
                  <p:cNvSpPr/>
                  <p:nvPr/>
                </p:nvSpPr>
                <p:spPr>
                  <a:xfrm>
                    <a:off x="1628307" y="2931805"/>
                    <a:ext cx="62488" cy="62073"/>
                  </a:xfrm>
                  <a:custGeom>
                    <a:rect b="b" l="l" r="r" t="t"/>
                    <a:pathLst>
                      <a:path extrusionOk="0" h="896" w="902">
                        <a:moveTo>
                          <a:pt x="1" y="1"/>
                        </a:moveTo>
                        <a:cubicBezTo>
                          <a:pt x="1" y="8"/>
                          <a:pt x="8" y="29"/>
                          <a:pt x="8" y="36"/>
                        </a:cubicBezTo>
                        <a:lnTo>
                          <a:pt x="15" y="57"/>
                        </a:lnTo>
                        <a:cubicBezTo>
                          <a:pt x="141" y="71"/>
                          <a:pt x="259" y="113"/>
                          <a:pt x="371" y="183"/>
                        </a:cubicBezTo>
                        <a:cubicBezTo>
                          <a:pt x="630" y="343"/>
                          <a:pt x="811" y="602"/>
                          <a:pt x="860" y="895"/>
                        </a:cubicBezTo>
                        <a:cubicBezTo>
                          <a:pt x="881" y="881"/>
                          <a:pt x="895" y="874"/>
                          <a:pt x="902" y="867"/>
                        </a:cubicBezTo>
                        <a:cubicBezTo>
                          <a:pt x="846" y="567"/>
                          <a:pt x="664" y="301"/>
                          <a:pt x="399" y="141"/>
                        </a:cubicBezTo>
                        <a:cubicBezTo>
                          <a:pt x="266" y="64"/>
                          <a:pt x="141" y="22"/>
                          <a:pt x="1"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5"/>
                  <p:cNvSpPr/>
                  <p:nvPr/>
                </p:nvSpPr>
                <p:spPr>
                  <a:xfrm>
                    <a:off x="1672852" y="2295005"/>
                    <a:ext cx="79461" cy="58747"/>
                  </a:xfrm>
                  <a:custGeom>
                    <a:rect b="b" l="l" r="r" t="t"/>
                    <a:pathLst>
                      <a:path extrusionOk="0" h="848" w="1147">
                        <a:moveTo>
                          <a:pt x="1055" y="0"/>
                        </a:moveTo>
                        <a:cubicBezTo>
                          <a:pt x="1048" y="7"/>
                          <a:pt x="1041" y="7"/>
                          <a:pt x="1020" y="14"/>
                        </a:cubicBezTo>
                        <a:lnTo>
                          <a:pt x="1013" y="14"/>
                        </a:lnTo>
                        <a:cubicBezTo>
                          <a:pt x="1055" y="112"/>
                          <a:pt x="1083" y="210"/>
                          <a:pt x="1083" y="315"/>
                        </a:cubicBezTo>
                        <a:cubicBezTo>
                          <a:pt x="1083" y="343"/>
                          <a:pt x="1083" y="364"/>
                          <a:pt x="1076" y="392"/>
                        </a:cubicBezTo>
                        <a:lnTo>
                          <a:pt x="1076" y="420"/>
                        </a:lnTo>
                        <a:cubicBezTo>
                          <a:pt x="1027" y="643"/>
                          <a:pt x="832" y="783"/>
                          <a:pt x="601" y="797"/>
                        </a:cubicBezTo>
                        <a:cubicBezTo>
                          <a:pt x="587" y="798"/>
                          <a:pt x="574" y="798"/>
                          <a:pt x="560" y="798"/>
                        </a:cubicBezTo>
                        <a:cubicBezTo>
                          <a:pt x="362" y="798"/>
                          <a:pt x="193" y="704"/>
                          <a:pt x="49" y="566"/>
                        </a:cubicBezTo>
                        <a:lnTo>
                          <a:pt x="28" y="538"/>
                        </a:lnTo>
                        <a:cubicBezTo>
                          <a:pt x="21" y="559"/>
                          <a:pt x="7" y="566"/>
                          <a:pt x="1" y="587"/>
                        </a:cubicBezTo>
                        <a:lnTo>
                          <a:pt x="28" y="608"/>
                        </a:lnTo>
                        <a:cubicBezTo>
                          <a:pt x="177" y="751"/>
                          <a:pt x="351" y="848"/>
                          <a:pt x="563" y="848"/>
                        </a:cubicBezTo>
                        <a:cubicBezTo>
                          <a:pt x="600" y="848"/>
                          <a:pt x="638" y="845"/>
                          <a:pt x="678" y="839"/>
                        </a:cubicBezTo>
                        <a:cubicBezTo>
                          <a:pt x="881" y="804"/>
                          <a:pt x="1069" y="664"/>
                          <a:pt x="1118" y="461"/>
                        </a:cubicBezTo>
                        <a:cubicBezTo>
                          <a:pt x="1118" y="454"/>
                          <a:pt x="1125" y="440"/>
                          <a:pt x="1125" y="433"/>
                        </a:cubicBezTo>
                        <a:cubicBezTo>
                          <a:pt x="1132" y="413"/>
                          <a:pt x="1132" y="378"/>
                          <a:pt x="1132" y="350"/>
                        </a:cubicBezTo>
                        <a:cubicBezTo>
                          <a:pt x="1146" y="224"/>
                          <a:pt x="1111" y="112"/>
                          <a:pt x="1055"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5"/>
                  <p:cNvSpPr/>
                  <p:nvPr/>
                </p:nvSpPr>
                <p:spPr>
                  <a:xfrm>
                    <a:off x="1640431" y="2661830"/>
                    <a:ext cx="42398" cy="16834"/>
                  </a:xfrm>
                  <a:custGeom>
                    <a:rect b="b" l="l" r="r" t="t"/>
                    <a:pathLst>
                      <a:path extrusionOk="0" h="243" w="612">
                        <a:moveTo>
                          <a:pt x="35" y="0"/>
                        </a:moveTo>
                        <a:cubicBezTo>
                          <a:pt x="0" y="7"/>
                          <a:pt x="0" y="56"/>
                          <a:pt x="35" y="56"/>
                        </a:cubicBezTo>
                        <a:cubicBezTo>
                          <a:pt x="224" y="63"/>
                          <a:pt x="406" y="133"/>
                          <a:pt x="566" y="238"/>
                        </a:cubicBezTo>
                        <a:cubicBezTo>
                          <a:pt x="571" y="241"/>
                          <a:pt x="576" y="243"/>
                          <a:pt x="580" y="243"/>
                        </a:cubicBezTo>
                        <a:cubicBezTo>
                          <a:pt x="600" y="243"/>
                          <a:pt x="612" y="207"/>
                          <a:pt x="594" y="196"/>
                        </a:cubicBezTo>
                        <a:cubicBezTo>
                          <a:pt x="427" y="84"/>
                          <a:pt x="231" y="14"/>
                          <a:pt x="35"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5"/>
                  <p:cNvSpPr/>
                  <p:nvPr/>
                </p:nvSpPr>
                <p:spPr>
                  <a:xfrm>
                    <a:off x="1653178" y="2652478"/>
                    <a:ext cx="19952" cy="18913"/>
                  </a:xfrm>
                  <a:custGeom>
                    <a:rect b="b" l="l" r="r" t="t"/>
                    <a:pathLst>
                      <a:path extrusionOk="0" h="273" w="288">
                        <a:moveTo>
                          <a:pt x="37" y="0"/>
                        </a:moveTo>
                        <a:cubicBezTo>
                          <a:pt x="15" y="0"/>
                          <a:pt x="1" y="39"/>
                          <a:pt x="19" y="51"/>
                        </a:cubicBezTo>
                        <a:cubicBezTo>
                          <a:pt x="103" y="114"/>
                          <a:pt x="173" y="184"/>
                          <a:pt x="236" y="261"/>
                        </a:cubicBezTo>
                        <a:cubicBezTo>
                          <a:pt x="240" y="269"/>
                          <a:pt x="246" y="273"/>
                          <a:pt x="253" y="273"/>
                        </a:cubicBezTo>
                        <a:cubicBezTo>
                          <a:pt x="269" y="273"/>
                          <a:pt x="287" y="253"/>
                          <a:pt x="278" y="233"/>
                        </a:cubicBezTo>
                        <a:cubicBezTo>
                          <a:pt x="215" y="149"/>
                          <a:pt x="138" y="72"/>
                          <a:pt x="47" y="2"/>
                        </a:cubicBezTo>
                        <a:cubicBezTo>
                          <a:pt x="44" y="1"/>
                          <a:pt x="40" y="0"/>
                          <a:pt x="37"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5"/>
                  <p:cNvSpPr/>
                  <p:nvPr/>
                </p:nvSpPr>
                <p:spPr>
                  <a:xfrm>
                    <a:off x="1614799" y="2950718"/>
                    <a:ext cx="109389" cy="122344"/>
                  </a:xfrm>
                  <a:custGeom>
                    <a:rect b="b" l="l" r="r" t="t"/>
                    <a:pathLst>
                      <a:path extrusionOk="0" h="1766" w="1579">
                        <a:moveTo>
                          <a:pt x="1079" y="0"/>
                        </a:moveTo>
                        <a:cubicBezTo>
                          <a:pt x="753" y="0"/>
                          <a:pt x="287" y="133"/>
                          <a:pt x="287" y="133"/>
                        </a:cubicBezTo>
                        <a:cubicBezTo>
                          <a:pt x="287" y="133"/>
                          <a:pt x="21" y="908"/>
                          <a:pt x="7" y="1090"/>
                        </a:cubicBezTo>
                        <a:cubicBezTo>
                          <a:pt x="0" y="1272"/>
                          <a:pt x="210" y="1621"/>
                          <a:pt x="287" y="1691"/>
                        </a:cubicBezTo>
                        <a:cubicBezTo>
                          <a:pt x="306" y="1707"/>
                          <a:pt x="325" y="1713"/>
                          <a:pt x="344" y="1713"/>
                        </a:cubicBezTo>
                        <a:cubicBezTo>
                          <a:pt x="407" y="1713"/>
                          <a:pt x="461" y="1642"/>
                          <a:pt x="461" y="1642"/>
                        </a:cubicBezTo>
                        <a:cubicBezTo>
                          <a:pt x="461" y="1642"/>
                          <a:pt x="575" y="1756"/>
                          <a:pt x="664" y="1756"/>
                        </a:cubicBezTo>
                        <a:cubicBezTo>
                          <a:pt x="671" y="1756"/>
                          <a:pt x="678" y="1755"/>
                          <a:pt x="685" y="1754"/>
                        </a:cubicBezTo>
                        <a:cubicBezTo>
                          <a:pt x="769" y="1740"/>
                          <a:pt x="762" y="1621"/>
                          <a:pt x="762" y="1621"/>
                        </a:cubicBezTo>
                        <a:lnTo>
                          <a:pt x="762" y="1621"/>
                        </a:lnTo>
                        <a:cubicBezTo>
                          <a:pt x="762" y="1621"/>
                          <a:pt x="896" y="1756"/>
                          <a:pt x="994" y="1756"/>
                        </a:cubicBezTo>
                        <a:cubicBezTo>
                          <a:pt x="1000" y="1756"/>
                          <a:pt x="1007" y="1755"/>
                          <a:pt x="1013" y="1754"/>
                        </a:cubicBezTo>
                        <a:cubicBezTo>
                          <a:pt x="1118" y="1740"/>
                          <a:pt x="1090" y="1614"/>
                          <a:pt x="1090" y="1614"/>
                        </a:cubicBezTo>
                        <a:lnTo>
                          <a:pt x="1090" y="1614"/>
                        </a:lnTo>
                        <a:cubicBezTo>
                          <a:pt x="1090" y="1614"/>
                          <a:pt x="1169" y="1766"/>
                          <a:pt x="1267" y="1766"/>
                        </a:cubicBezTo>
                        <a:cubicBezTo>
                          <a:pt x="1282" y="1766"/>
                          <a:pt x="1298" y="1762"/>
                          <a:pt x="1313" y="1754"/>
                        </a:cubicBezTo>
                        <a:cubicBezTo>
                          <a:pt x="1425" y="1691"/>
                          <a:pt x="1537" y="1460"/>
                          <a:pt x="1565" y="1293"/>
                        </a:cubicBezTo>
                        <a:cubicBezTo>
                          <a:pt x="1579" y="1125"/>
                          <a:pt x="1565" y="797"/>
                          <a:pt x="1565" y="797"/>
                        </a:cubicBezTo>
                        <a:cubicBezTo>
                          <a:pt x="1565" y="797"/>
                          <a:pt x="1558" y="217"/>
                          <a:pt x="1327" y="49"/>
                        </a:cubicBezTo>
                        <a:cubicBezTo>
                          <a:pt x="1272" y="14"/>
                          <a:pt x="1182" y="0"/>
                          <a:pt x="1079"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5"/>
                  <p:cNvSpPr/>
                  <p:nvPr/>
                </p:nvSpPr>
                <p:spPr>
                  <a:xfrm>
                    <a:off x="2285463" y="2468407"/>
                    <a:ext cx="66368" cy="94910"/>
                  </a:xfrm>
                  <a:custGeom>
                    <a:rect b="b" l="l" r="r" t="t"/>
                    <a:pathLst>
                      <a:path extrusionOk="0" h="1370" w="958">
                        <a:moveTo>
                          <a:pt x="413" y="1"/>
                        </a:moveTo>
                        <a:cubicBezTo>
                          <a:pt x="353" y="1"/>
                          <a:pt x="285" y="19"/>
                          <a:pt x="210" y="61"/>
                        </a:cubicBezTo>
                        <a:cubicBezTo>
                          <a:pt x="210" y="61"/>
                          <a:pt x="1" y="389"/>
                          <a:pt x="71" y="718"/>
                        </a:cubicBezTo>
                        <a:cubicBezTo>
                          <a:pt x="140" y="1053"/>
                          <a:pt x="161" y="1332"/>
                          <a:pt x="490" y="1367"/>
                        </a:cubicBezTo>
                        <a:cubicBezTo>
                          <a:pt x="508" y="1369"/>
                          <a:pt x="525" y="1370"/>
                          <a:pt x="542" y="1370"/>
                        </a:cubicBezTo>
                        <a:cubicBezTo>
                          <a:pt x="839" y="1370"/>
                          <a:pt x="958" y="1095"/>
                          <a:pt x="958" y="1095"/>
                        </a:cubicBezTo>
                        <a:cubicBezTo>
                          <a:pt x="958" y="1095"/>
                          <a:pt x="881" y="1"/>
                          <a:pt x="413"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5"/>
                  <p:cNvSpPr/>
                  <p:nvPr/>
                </p:nvSpPr>
                <p:spPr>
                  <a:xfrm>
                    <a:off x="2292252" y="1973626"/>
                    <a:ext cx="164603" cy="2328278"/>
                  </a:xfrm>
                  <a:custGeom>
                    <a:rect b="b" l="l" r="r" t="t"/>
                    <a:pathLst>
                      <a:path extrusionOk="0" h="33608" w="2376">
                        <a:moveTo>
                          <a:pt x="153" y="1"/>
                        </a:moveTo>
                        <a:cubicBezTo>
                          <a:pt x="149" y="1"/>
                          <a:pt x="145" y="1"/>
                          <a:pt x="140" y="1"/>
                        </a:cubicBezTo>
                        <a:cubicBezTo>
                          <a:pt x="63" y="1"/>
                          <a:pt x="1" y="71"/>
                          <a:pt x="8" y="148"/>
                        </a:cubicBezTo>
                        <a:lnTo>
                          <a:pt x="2089" y="33481"/>
                        </a:lnTo>
                        <a:cubicBezTo>
                          <a:pt x="2089" y="33551"/>
                          <a:pt x="2152" y="33607"/>
                          <a:pt x="2229" y="33607"/>
                        </a:cubicBezTo>
                        <a:lnTo>
                          <a:pt x="2236" y="33607"/>
                        </a:lnTo>
                        <a:cubicBezTo>
                          <a:pt x="2313" y="33607"/>
                          <a:pt x="2376" y="33537"/>
                          <a:pt x="2369" y="33460"/>
                        </a:cubicBezTo>
                        <a:lnTo>
                          <a:pt x="287" y="134"/>
                        </a:lnTo>
                        <a:cubicBezTo>
                          <a:pt x="287" y="55"/>
                          <a:pt x="225" y="1"/>
                          <a:pt x="153"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5"/>
                  <p:cNvSpPr/>
                  <p:nvPr/>
                </p:nvSpPr>
                <p:spPr>
                  <a:xfrm>
                    <a:off x="2490175" y="2029326"/>
                    <a:ext cx="344171" cy="242125"/>
                  </a:xfrm>
                  <a:custGeom>
                    <a:rect b="b" l="l" r="r" t="t"/>
                    <a:pathLst>
                      <a:path extrusionOk="0" h="3495" w="4968">
                        <a:moveTo>
                          <a:pt x="1" y="1"/>
                        </a:moveTo>
                        <a:lnTo>
                          <a:pt x="8" y="3493"/>
                        </a:lnTo>
                        <a:cubicBezTo>
                          <a:pt x="48" y="3494"/>
                          <a:pt x="88" y="3495"/>
                          <a:pt x="128" y="3495"/>
                        </a:cubicBezTo>
                        <a:cubicBezTo>
                          <a:pt x="2903" y="3495"/>
                          <a:pt x="4967" y="909"/>
                          <a:pt x="4967" y="909"/>
                        </a:cubicBezTo>
                        <a:lnTo>
                          <a:pt x="4967" y="909"/>
                        </a:lnTo>
                        <a:cubicBezTo>
                          <a:pt x="4738" y="922"/>
                          <a:pt x="4515" y="928"/>
                          <a:pt x="4299" y="928"/>
                        </a:cubicBezTo>
                        <a:cubicBezTo>
                          <a:pt x="1622" y="928"/>
                          <a:pt x="1" y="1"/>
                          <a:pt x="1"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5"/>
                  <p:cNvSpPr/>
                  <p:nvPr/>
                </p:nvSpPr>
                <p:spPr>
                  <a:xfrm>
                    <a:off x="2490175" y="2208339"/>
                    <a:ext cx="58609" cy="63527"/>
                  </a:xfrm>
                  <a:custGeom>
                    <a:rect b="b" l="l" r="r" t="t"/>
                    <a:pathLst>
                      <a:path extrusionOk="0" h="917" w="846">
                        <a:moveTo>
                          <a:pt x="106" y="1"/>
                        </a:moveTo>
                        <a:cubicBezTo>
                          <a:pt x="72" y="1"/>
                          <a:pt x="36" y="3"/>
                          <a:pt x="1" y="8"/>
                        </a:cubicBezTo>
                        <a:lnTo>
                          <a:pt x="14" y="916"/>
                        </a:lnTo>
                        <a:cubicBezTo>
                          <a:pt x="14" y="916"/>
                          <a:pt x="629" y="909"/>
                          <a:pt x="846" y="378"/>
                        </a:cubicBezTo>
                        <a:cubicBezTo>
                          <a:pt x="846" y="378"/>
                          <a:pt x="540" y="1"/>
                          <a:pt x="106"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5"/>
                  <p:cNvSpPr/>
                  <p:nvPr/>
                </p:nvSpPr>
                <p:spPr>
                  <a:xfrm>
                    <a:off x="2281514" y="1955476"/>
                    <a:ext cx="267273" cy="306691"/>
                  </a:xfrm>
                  <a:custGeom>
                    <a:rect b="b" l="l" r="r" t="t"/>
                    <a:pathLst>
                      <a:path extrusionOk="0" h="4427" w="3858">
                        <a:moveTo>
                          <a:pt x="2508" y="1"/>
                        </a:moveTo>
                        <a:cubicBezTo>
                          <a:pt x="1323" y="1"/>
                          <a:pt x="0" y="504"/>
                          <a:pt x="79" y="682"/>
                        </a:cubicBezTo>
                        <a:lnTo>
                          <a:pt x="302" y="4426"/>
                        </a:lnTo>
                        <a:cubicBezTo>
                          <a:pt x="1431" y="3908"/>
                          <a:pt x="2244" y="3759"/>
                          <a:pt x="2805" y="3759"/>
                        </a:cubicBezTo>
                        <a:cubicBezTo>
                          <a:pt x="3559" y="3759"/>
                          <a:pt x="3858" y="4028"/>
                          <a:pt x="3858" y="4028"/>
                        </a:cubicBezTo>
                        <a:lnTo>
                          <a:pt x="3592" y="200"/>
                        </a:lnTo>
                        <a:cubicBezTo>
                          <a:pt x="3284" y="57"/>
                          <a:pt x="2904" y="1"/>
                          <a:pt x="2508"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5"/>
                  <p:cNvSpPr/>
                  <p:nvPr/>
                </p:nvSpPr>
                <p:spPr>
                  <a:xfrm>
                    <a:off x="2534720" y="2050109"/>
                    <a:ext cx="16973" cy="186911"/>
                  </a:xfrm>
                  <a:custGeom>
                    <a:rect b="b" l="l" r="r" t="t"/>
                    <a:pathLst>
                      <a:path extrusionOk="0" h="2698" w="245">
                        <a:moveTo>
                          <a:pt x="35" y="1"/>
                        </a:moveTo>
                        <a:cubicBezTo>
                          <a:pt x="21" y="8"/>
                          <a:pt x="0" y="22"/>
                          <a:pt x="0" y="43"/>
                        </a:cubicBezTo>
                        <a:cubicBezTo>
                          <a:pt x="0" y="57"/>
                          <a:pt x="126" y="1768"/>
                          <a:pt x="168" y="2662"/>
                        </a:cubicBezTo>
                        <a:cubicBezTo>
                          <a:pt x="168" y="2676"/>
                          <a:pt x="189" y="2697"/>
                          <a:pt x="203" y="2697"/>
                        </a:cubicBezTo>
                        <a:cubicBezTo>
                          <a:pt x="224" y="2697"/>
                          <a:pt x="238" y="2676"/>
                          <a:pt x="245" y="2655"/>
                        </a:cubicBezTo>
                        <a:cubicBezTo>
                          <a:pt x="203" y="1761"/>
                          <a:pt x="84" y="50"/>
                          <a:pt x="84" y="36"/>
                        </a:cubicBezTo>
                        <a:cubicBezTo>
                          <a:pt x="70" y="15"/>
                          <a:pt x="56" y="1"/>
                          <a:pt x="35"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5"/>
                  <p:cNvSpPr/>
                  <p:nvPr/>
                </p:nvSpPr>
                <p:spPr>
                  <a:xfrm>
                    <a:off x="2296132" y="2412084"/>
                    <a:ext cx="60549" cy="86458"/>
                  </a:xfrm>
                  <a:custGeom>
                    <a:rect b="b" l="l" r="r" t="t"/>
                    <a:pathLst>
                      <a:path extrusionOk="0" h="1248" w="874">
                        <a:moveTo>
                          <a:pt x="474" y="0"/>
                        </a:moveTo>
                        <a:cubicBezTo>
                          <a:pt x="276" y="0"/>
                          <a:pt x="202" y="273"/>
                          <a:pt x="147" y="539"/>
                        </a:cubicBezTo>
                        <a:cubicBezTo>
                          <a:pt x="56" y="902"/>
                          <a:pt x="0" y="1084"/>
                          <a:pt x="0" y="1084"/>
                        </a:cubicBezTo>
                        <a:lnTo>
                          <a:pt x="420" y="1077"/>
                        </a:lnTo>
                        <a:lnTo>
                          <a:pt x="434" y="867"/>
                        </a:lnTo>
                        <a:cubicBezTo>
                          <a:pt x="434" y="867"/>
                          <a:pt x="616" y="1248"/>
                          <a:pt x="729" y="1248"/>
                        </a:cubicBezTo>
                        <a:cubicBezTo>
                          <a:pt x="746" y="1248"/>
                          <a:pt x="763" y="1238"/>
                          <a:pt x="776" y="1216"/>
                        </a:cubicBezTo>
                        <a:cubicBezTo>
                          <a:pt x="874" y="1063"/>
                          <a:pt x="699" y="22"/>
                          <a:pt x="489" y="1"/>
                        </a:cubicBezTo>
                        <a:cubicBezTo>
                          <a:pt x="484" y="0"/>
                          <a:pt x="479" y="0"/>
                          <a:pt x="474"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5"/>
                  <p:cNvSpPr/>
                  <p:nvPr/>
                </p:nvSpPr>
                <p:spPr>
                  <a:xfrm>
                    <a:off x="2308740" y="2421298"/>
                    <a:ext cx="80847" cy="132112"/>
                  </a:xfrm>
                  <a:custGeom>
                    <a:rect b="b" l="l" r="r" t="t"/>
                    <a:pathLst>
                      <a:path extrusionOk="0" h="1907" w="1167">
                        <a:moveTo>
                          <a:pt x="554" y="0"/>
                        </a:moveTo>
                        <a:cubicBezTo>
                          <a:pt x="453" y="0"/>
                          <a:pt x="377" y="15"/>
                          <a:pt x="377" y="15"/>
                        </a:cubicBezTo>
                        <a:lnTo>
                          <a:pt x="314" y="671"/>
                        </a:lnTo>
                        <a:cubicBezTo>
                          <a:pt x="314" y="671"/>
                          <a:pt x="98" y="706"/>
                          <a:pt x="105" y="902"/>
                        </a:cubicBezTo>
                        <a:cubicBezTo>
                          <a:pt x="105" y="1027"/>
                          <a:pt x="224" y="1097"/>
                          <a:pt x="224" y="1097"/>
                        </a:cubicBezTo>
                        <a:cubicBezTo>
                          <a:pt x="224" y="1097"/>
                          <a:pt x="140" y="1118"/>
                          <a:pt x="133" y="1272"/>
                        </a:cubicBezTo>
                        <a:cubicBezTo>
                          <a:pt x="119" y="1460"/>
                          <a:pt x="279" y="1530"/>
                          <a:pt x="279" y="1530"/>
                        </a:cubicBezTo>
                        <a:cubicBezTo>
                          <a:pt x="279" y="1530"/>
                          <a:pt x="0" y="1649"/>
                          <a:pt x="224" y="1817"/>
                        </a:cubicBezTo>
                        <a:cubicBezTo>
                          <a:pt x="299" y="1876"/>
                          <a:pt x="482" y="1907"/>
                          <a:pt x="647" y="1907"/>
                        </a:cubicBezTo>
                        <a:cubicBezTo>
                          <a:pt x="756" y="1907"/>
                          <a:pt x="857" y="1893"/>
                          <a:pt x="915" y="1866"/>
                        </a:cubicBezTo>
                        <a:cubicBezTo>
                          <a:pt x="1062" y="1796"/>
                          <a:pt x="1020" y="1509"/>
                          <a:pt x="1020" y="1509"/>
                        </a:cubicBezTo>
                        <a:cubicBezTo>
                          <a:pt x="1020" y="1509"/>
                          <a:pt x="1146" y="1474"/>
                          <a:pt x="1146" y="1272"/>
                        </a:cubicBezTo>
                        <a:cubicBezTo>
                          <a:pt x="1146" y="1083"/>
                          <a:pt x="1006" y="1027"/>
                          <a:pt x="1006" y="1027"/>
                        </a:cubicBezTo>
                        <a:cubicBezTo>
                          <a:pt x="1006" y="1027"/>
                          <a:pt x="1167" y="958"/>
                          <a:pt x="1132" y="762"/>
                        </a:cubicBezTo>
                        <a:cubicBezTo>
                          <a:pt x="1097" y="566"/>
                          <a:pt x="971" y="496"/>
                          <a:pt x="971" y="496"/>
                        </a:cubicBezTo>
                        <a:cubicBezTo>
                          <a:pt x="971" y="496"/>
                          <a:pt x="1153" y="343"/>
                          <a:pt x="971" y="140"/>
                        </a:cubicBezTo>
                        <a:cubicBezTo>
                          <a:pt x="864" y="25"/>
                          <a:pt x="687" y="0"/>
                          <a:pt x="554"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5"/>
                  <p:cNvSpPr/>
                  <p:nvPr/>
                </p:nvSpPr>
                <p:spPr>
                  <a:xfrm>
                    <a:off x="2312412" y="2439172"/>
                    <a:ext cx="44268" cy="44753"/>
                  </a:xfrm>
                  <a:custGeom>
                    <a:rect b="b" l="l" r="r" t="t"/>
                    <a:pathLst>
                      <a:path extrusionOk="0" h="646" w="639">
                        <a:moveTo>
                          <a:pt x="46" y="1"/>
                        </a:moveTo>
                        <a:cubicBezTo>
                          <a:pt x="25" y="1"/>
                          <a:pt x="0" y="25"/>
                          <a:pt x="10" y="50"/>
                        </a:cubicBezTo>
                        <a:cubicBezTo>
                          <a:pt x="87" y="232"/>
                          <a:pt x="157" y="476"/>
                          <a:pt x="324" y="588"/>
                        </a:cubicBezTo>
                        <a:cubicBezTo>
                          <a:pt x="359" y="618"/>
                          <a:pt x="418" y="646"/>
                          <a:pt x="474" y="646"/>
                        </a:cubicBezTo>
                        <a:cubicBezTo>
                          <a:pt x="509" y="646"/>
                          <a:pt x="542" y="635"/>
                          <a:pt x="569" y="609"/>
                        </a:cubicBezTo>
                        <a:cubicBezTo>
                          <a:pt x="639" y="532"/>
                          <a:pt x="576" y="322"/>
                          <a:pt x="548" y="238"/>
                        </a:cubicBezTo>
                        <a:cubicBezTo>
                          <a:pt x="545" y="222"/>
                          <a:pt x="534" y="216"/>
                          <a:pt x="522" y="216"/>
                        </a:cubicBezTo>
                        <a:cubicBezTo>
                          <a:pt x="503" y="216"/>
                          <a:pt x="481" y="234"/>
                          <a:pt x="485" y="259"/>
                        </a:cubicBezTo>
                        <a:cubicBezTo>
                          <a:pt x="506" y="322"/>
                          <a:pt x="513" y="378"/>
                          <a:pt x="520" y="448"/>
                        </a:cubicBezTo>
                        <a:lnTo>
                          <a:pt x="520" y="532"/>
                        </a:lnTo>
                        <a:cubicBezTo>
                          <a:pt x="493" y="559"/>
                          <a:pt x="468" y="573"/>
                          <a:pt x="441" y="573"/>
                        </a:cubicBezTo>
                        <a:cubicBezTo>
                          <a:pt x="420" y="573"/>
                          <a:pt x="398" y="564"/>
                          <a:pt x="373" y="546"/>
                        </a:cubicBezTo>
                        <a:cubicBezTo>
                          <a:pt x="310" y="511"/>
                          <a:pt x="268" y="441"/>
                          <a:pt x="233" y="378"/>
                        </a:cubicBezTo>
                        <a:cubicBezTo>
                          <a:pt x="164" y="266"/>
                          <a:pt x="122" y="134"/>
                          <a:pt x="66" y="15"/>
                        </a:cubicBezTo>
                        <a:cubicBezTo>
                          <a:pt x="62" y="5"/>
                          <a:pt x="54" y="1"/>
                          <a:pt x="46"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5"/>
                  <p:cNvSpPr/>
                  <p:nvPr/>
                </p:nvSpPr>
                <p:spPr>
                  <a:xfrm>
                    <a:off x="2305900" y="2462865"/>
                    <a:ext cx="24386" cy="88329"/>
                  </a:xfrm>
                  <a:custGeom>
                    <a:rect b="b" l="l" r="r" t="t"/>
                    <a:pathLst>
                      <a:path extrusionOk="0" h="1275" w="352">
                        <a:moveTo>
                          <a:pt x="263" y="1"/>
                        </a:moveTo>
                        <a:cubicBezTo>
                          <a:pt x="262" y="1"/>
                          <a:pt x="260" y="1"/>
                          <a:pt x="258" y="1"/>
                        </a:cubicBezTo>
                        <a:cubicBezTo>
                          <a:pt x="139" y="22"/>
                          <a:pt x="13" y="99"/>
                          <a:pt x="6" y="239"/>
                        </a:cubicBezTo>
                        <a:cubicBezTo>
                          <a:pt x="1" y="347"/>
                          <a:pt x="75" y="434"/>
                          <a:pt x="170" y="465"/>
                        </a:cubicBezTo>
                        <a:lnTo>
                          <a:pt x="170" y="465"/>
                        </a:lnTo>
                        <a:cubicBezTo>
                          <a:pt x="124" y="515"/>
                          <a:pt x="104" y="585"/>
                          <a:pt x="104" y="658"/>
                        </a:cubicBezTo>
                        <a:cubicBezTo>
                          <a:pt x="104" y="748"/>
                          <a:pt x="156" y="808"/>
                          <a:pt x="224" y="854"/>
                        </a:cubicBezTo>
                        <a:lnTo>
                          <a:pt x="224" y="854"/>
                        </a:lnTo>
                        <a:cubicBezTo>
                          <a:pt x="118" y="966"/>
                          <a:pt x="158" y="1189"/>
                          <a:pt x="286" y="1273"/>
                        </a:cubicBezTo>
                        <a:cubicBezTo>
                          <a:pt x="289" y="1274"/>
                          <a:pt x="293" y="1275"/>
                          <a:pt x="297" y="1275"/>
                        </a:cubicBezTo>
                        <a:cubicBezTo>
                          <a:pt x="327" y="1275"/>
                          <a:pt x="352" y="1229"/>
                          <a:pt x="320" y="1217"/>
                        </a:cubicBezTo>
                        <a:cubicBezTo>
                          <a:pt x="223" y="1154"/>
                          <a:pt x="181" y="944"/>
                          <a:pt x="293" y="888"/>
                        </a:cubicBezTo>
                        <a:cubicBezTo>
                          <a:pt x="313" y="867"/>
                          <a:pt x="313" y="840"/>
                          <a:pt x="293" y="833"/>
                        </a:cubicBezTo>
                        <a:cubicBezTo>
                          <a:pt x="223" y="791"/>
                          <a:pt x="174" y="749"/>
                          <a:pt x="174" y="658"/>
                        </a:cubicBezTo>
                        <a:cubicBezTo>
                          <a:pt x="174" y="588"/>
                          <a:pt x="209" y="511"/>
                          <a:pt x="279" y="483"/>
                        </a:cubicBezTo>
                        <a:cubicBezTo>
                          <a:pt x="300" y="469"/>
                          <a:pt x="293" y="420"/>
                          <a:pt x="258" y="420"/>
                        </a:cubicBezTo>
                        <a:cubicBezTo>
                          <a:pt x="254" y="420"/>
                          <a:pt x="250" y="420"/>
                          <a:pt x="246" y="420"/>
                        </a:cubicBezTo>
                        <a:lnTo>
                          <a:pt x="246" y="420"/>
                        </a:lnTo>
                        <a:cubicBezTo>
                          <a:pt x="245" y="418"/>
                          <a:pt x="244" y="416"/>
                          <a:pt x="244" y="413"/>
                        </a:cubicBezTo>
                        <a:cubicBezTo>
                          <a:pt x="240" y="415"/>
                          <a:pt x="236" y="417"/>
                          <a:pt x="232" y="419"/>
                        </a:cubicBezTo>
                        <a:lnTo>
                          <a:pt x="232" y="419"/>
                        </a:lnTo>
                        <a:cubicBezTo>
                          <a:pt x="130" y="407"/>
                          <a:pt x="44" y="327"/>
                          <a:pt x="83" y="211"/>
                        </a:cubicBezTo>
                        <a:cubicBezTo>
                          <a:pt x="111" y="127"/>
                          <a:pt x="188" y="92"/>
                          <a:pt x="279" y="71"/>
                        </a:cubicBezTo>
                        <a:cubicBezTo>
                          <a:pt x="318" y="64"/>
                          <a:pt x="301" y="1"/>
                          <a:pt x="263"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5"/>
                  <p:cNvSpPr/>
                  <p:nvPr/>
                </p:nvSpPr>
                <p:spPr>
                  <a:xfrm>
                    <a:off x="2321764" y="2518910"/>
                    <a:ext cx="31036" cy="6027"/>
                  </a:xfrm>
                  <a:custGeom>
                    <a:rect b="b" l="l" r="r" t="t"/>
                    <a:pathLst>
                      <a:path extrusionOk="0" h="87" w="448">
                        <a:moveTo>
                          <a:pt x="154" y="0"/>
                        </a:moveTo>
                        <a:cubicBezTo>
                          <a:pt x="115" y="0"/>
                          <a:pt x="75" y="3"/>
                          <a:pt x="36" y="10"/>
                        </a:cubicBezTo>
                        <a:cubicBezTo>
                          <a:pt x="2" y="16"/>
                          <a:pt x="1" y="80"/>
                          <a:pt x="31" y="80"/>
                        </a:cubicBezTo>
                        <a:cubicBezTo>
                          <a:pt x="32" y="80"/>
                          <a:pt x="34" y="80"/>
                          <a:pt x="36" y="79"/>
                        </a:cubicBezTo>
                        <a:cubicBezTo>
                          <a:pt x="75" y="73"/>
                          <a:pt x="115" y="70"/>
                          <a:pt x="154" y="70"/>
                        </a:cubicBezTo>
                        <a:cubicBezTo>
                          <a:pt x="237" y="70"/>
                          <a:pt x="320" y="82"/>
                          <a:pt x="406" y="86"/>
                        </a:cubicBezTo>
                        <a:cubicBezTo>
                          <a:pt x="448" y="86"/>
                          <a:pt x="448" y="24"/>
                          <a:pt x="406" y="17"/>
                        </a:cubicBezTo>
                        <a:cubicBezTo>
                          <a:pt x="320" y="12"/>
                          <a:pt x="237" y="0"/>
                          <a:pt x="154"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5"/>
                  <p:cNvSpPr/>
                  <p:nvPr/>
                </p:nvSpPr>
                <p:spPr>
                  <a:xfrm>
                    <a:off x="2316638" y="2489329"/>
                    <a:ext cx="28889" cy="7066"/>
                  </a:xfrm>
                  <a:custGeom>
                    <a:rect b="b" l="l" r="r" t="t"/>
                    <a:pathLst>
                      <a:path extrusionOk="0" h="102" w="417">
                        <a:moveTo>
                          <a:pt x="292" y="1"/>
                        </a:moveTo>
                        <a:cubicBezTo>
                          <a:pt x="204" y="1"/>
                          <a:pt x="120" y="10"/>
                          <a:pt x="40" y="31"/>
                        </a:cubicBezTo>
                        <a:cubicBezTo>
                          <a:pt x="0" y="51"/>
                          <a:pt x="17" y="102"/>
                          <a:pt x="54" y="102"/>
                        </a:cubicBezTo>
                        <a:cubicBezTo>
                          <a:pt x="56" y="102"/>
                          <a:pt x="58" y="102"/>
                          <a:pt x="61" y="101"/>
                        </a:cubicBezTo>
                        <a:cubicBezTo>
                          <a:pt x="141" y="80"/>
                          <a:pt x="221" y="71"/>
                          <a:pt x="301" y="71"/>
                        </a:cubicBezTo>
                        <a:cubicBezTo>
                          <a:pt x="326" y="71"/>
                          <a:pt x="350" y="72"/>
                          <a:pt x="375" y="73"/>
                        </a:cubicBezTo>
                        <a:cubicBezTo>
                          <a:pt x="417" y="73"/>
                          <a:pt x="417" y="17"/>
                          <a:pt x="375" y="3"/>
                        </a:cubicBezTo>
                        <a:cubicBezTo>
                          <a:pt x="347" y="2"/>
                          <a:pt x="319" y="1"/>
                          <a:pt x="292"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5"/>
                  <p:cNvSpPr/>
                  <p:nvPr/>
                </p:nvSpPr>
                <p:spPr>
                  <a:xfrm>
                    <a:off x="1799143" y="2221779"/>
                    <a:ext cx="137516" cy="91862"/>
                  </a:xfrm>
                  <a:custGeom>
                    <a:rect b="b" l="l" r="r" t="t"/>
                    <a:pathLst>
                      <a:path extrusionOk="0" h="1326" w="1985">
                        <a:moveTo>
                          <a:pt x="255" y="0"/>
                        </a:moveTo>
                        <a:cubicBezTo>
                          <a:pt x="172" y="0"/>
                          <a:pt x="122" y="104"/>
                          <a:pt x="133" y="184"/>
                        </a:cubicBezTo>
                        <a:cubicBezTo>
                          <a:pt x="154" y="317"/>
                          <a:pt x="1" y="568"/>
                          <a:pt x="1" y="568"/>
                        </a:cubicBezTo>
                        <a:cubicBezTo>
                          <a:pt x="1" y="568"/>
                          <a:pt x="329" y="1169"/>
                          <a:pt x="1013" y="1302"/>
                        </a:cubicBezTo>
                        <a:cubicBezTo>
                          <a:pt x="1098" y="1318"/>
                          <a:pt x="1175" y="1326"/>
                          <a:pt x="1247" y="1326"/>
                        </a:cubicBezTo>
                        <a:cubicBezTo>
                          <a:pt x="1751" y="1326"/>
                          <a:pt x="1950" y="967"/>
                          <a:pt x="1950" y="967"/>
                        </a:cubicBezTo>
                        <a:cubicBezTo>
                          <a:pt x="1873" y="841"/>
                          <a:pt x="1901" y="540"/>
                          <a:pt x="1901" y="540"/>
                        </a:cubicBezTo>
                        <a:cubicBezTo>
                          <a:pt x="1984" y="464"/>
                          <a:pt x="1922" y="303"/>
                          <a:pt x="1922" y="303"/>
                        </a:cubicBezTo>
                        <a:lnTo>
                          <a:pt x="1922" y="303"/>
                        </a:lnTo>
                        <a:cubicBezTo>
                          <a:pt x="1807" y="344"/>
                          <a:pt x="1681" y="361"/>
                          <a:pt x="1553" y="361"/>
                        </a:cubicBezTo>
                        <a:cubicBezTo>
                          <a:pt x="1048" y="361"/>
                          <a:pt x="493" y="100"/>
                          <a:pt x="315" y="17"/>
                        </a:cubicBezTo>
                        <a:cubicBezTo>
                          <a:pt x="294" y="5"/>
                          <a:pt x="274" y="0"/>
                          <a:pt x="255"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2" name="Google Shape;2512;p55"/>
                <p:cNvSpPr/>
                <p:nvPr/>
              </p:nvSpPr>
              <p:spPr>
                <a:xfrm>
                  <a:off x="1782517" y="1993024"/>
                  <a:ext cx="50573" cy="88121"/>
                </a:xfrm>
                <a:custGeom>
                  <a:rect b="b" l="l" r="r" t="t"/>
                  <a:pathLst>
                    <a:path extrusionOk="0" h="1272" w="730">
                      <a:moveTo>
                        <a:pt x="730" y="1"/>
                      </a:moveTo>
                      <a:cubicBezTo>
                        <a:pt x="730" y="1"/>
                        <a:pt x="262" y="315"/>
                        <a:pt x="129" y="608"/>
                      </a:cubicBezTo>
                      <a:cubicBezTo>
                        <a:pt x="0" y="893"/>
                        <a:pt x="49" y="1224"/>
                        <a:pt x="141" y="1224"/>
                      </a:cubicBezTo>
                      <a:cubicBezTo>
                        <a:pt x="144" y="1224"/>
                        <a:pt x="147" y="1224"/>
                        <a:pt x="150" y="1223"/>
                      </a:cubicBezTo>
                      <a:cubicBezTo>
                        <a:pt x="162" y="1220"/>
                        <a:pt x="175" y="1219"/>
                        <a:pt x="190" y="1219"/>
                      </a:cubicBezTo>
                      <a:cubicBezTo>
                        <a:pt x="287" y="1219"/>
                        <a:pt x="429" y="1272"/>
                        <a:pt x="429" y="1272"/>
                      </a:cubicBezTo>
                      <a:cubicBezTo>
                        <a:pt x="359" y="706"/>
                        <a:pt x="639" y="392"/>
                        <a:pt x="639" y="392"/>
                      </a:cubicBezTo>
                      <a:cubicBezTo>
                        <a:pt x="730" y="308"/>
                        <a:pt x="730" y="1"/>
                        <a:pt x="730"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5"/>
                <p:cNvSpPr/>
                <p:nvPr/>
              </p:nvSpPr>
              <p:spPr>
                <a:xfrm>
                  <a:off x="1885738" y="2069645"/>
                  <a:ext cx="46901" cy="19398"/>
                </a:xfrm>
                <a:custGeom>
                  <a:rect b="b" l="l" r="r" t="t"/>
                  <a:pathLst>
                    <a:path extrusionOk="0" h="280" w="677">
                      <a:moveTo>
                        <a:pt x="297" y="1"/>
                      </a:moveTo>
                      <a:cubicBezTo>
                        <a:pt x="125" y="1"/>
                        <a:pt x="1" y="75"/>
                        <a:pt x="1" y="75"/>
                      </a:cubicBezTo>
                      <a:cubicBezTo>
                        <a:pt x="1" y="75"/>
                        <a:pt x="315" y="110"/>
                        <a:pt x="448" y="194"/>
                      </a:cubicBezTo>
                      <a:cubicBezTo>
                        <a:pt x="476" y="222"/>
                        <a:pt x="490" y="243"/>
                        <a:pt x="518" y="257"/>
                      </a:cubicBezTo>
                      <a:cubicBezTo>
                        <a:pt x="536" y="273"/>
                        <a:pt x="556" y="280"/>
                        <a:pt x="574" y="280"/>
                      </a:cubicBezTo>
                      <a:cubicBezTo>
                        <a:pt x="629" y="280"/>
                        <a:pt x="677" y="221"/>
                        <a:pt x="651" y="159"/>
                      </a:cubicBezTo>
                      <a:cubicBezTo>
                        <a:pt x="630" y="117"/>
                        <a:pt x="588" y="75"/>
                        <a:pt x="525" y="47"/>
                      </a:cubicBezTo>
                      <a:cubicBezTo>
                        <a:pt x="444" y="13"/>
                        <a:pt x="367" y="1"/>
                        <a:pt x="297"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5"/>
                <p:cNvSpPr/>
                <p:nvPr/>
              </p:nvSpPr>
              <p:spPr>
                <a:xfrm>
                  <a:off x="1944831" y="2083016"/>
                  <a:ext cx="40181" cy="16072"/>
                </a:xfrm>
                <a:custGeom>
                  <a:rect b="b" l="l" r="r" t="t"/>
                  <a:pathLst>
                    <a:path extrusionOk="0" h="232" w="580">
                      <a:moveTo>
                        <a:pt x="224" y="1"/>
                      </a:moveTo>
                      <a:cubicBezTo>
                        <a:pt x="154" y="1"/>
                        <a:pt x="98" y="22"/>
                        <a:pt x="63" y="50"/>
                      </a:cubicBezTo>
                      <a:cubicBezTo>
                        <a:pt x="1" y="93"/>
                        <a:pt x="38" y="187"/>
                        <a:pt x="107" y="187"/>
                      </a:cubicBezTo>
                      <a:cubicBezTo>
                        <a:pt x="115" y="187"/>
                        <a:pt x="124" y="186"/>
                        <a:pt x="133" y="182"/>
                      </a:cubicBezTo>
                      <a:cubicBezTo>
                        <a:pt x="161" y="175"/>
                        <a:pt x="189" y="175"/>
                        <a:pt x="224" y="175"/>
                      </a:cubicBezTo>
                      <a:cubicBezTo>
                        <a:pt x="238" y="174"/>
                        <a:pt x="252" y="174"/>
                        <a:pt x="267" y="174"/>
                      </a:cubicBezTo>
                      <a:cubicBezTo>
                        <a:pt x="413" y="174"/>
                        <a:pt x="580" y="231"/>
                        <a:pt x="580" y="231"/>
                      </a:cubicBezTo>
                      <a:cubicBezTo>
                        <a:pt x="580" y="231"/>
                        <a:pt x="531" y="22"/>
                        <a:pt x="224"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5" name="Google Shape;2515;p55"/>
              <p:cNvGrpSpPr/>
              <p:nvPr/>
            </p:nvGrpSpPr>
            <p:grpSpPr>
              <a:xfrm>
                <a:off x="1353191" y="2085388"/>
                <a:ext cx="1381169" cy="2362505"/>
                <a:chOff x="1453177" y="1955476"/>
                <a:chExt cx="1381169" cy="2362505"/>
              </a:xfrm>
            </p:grpSpPr>
            <p:grpSp>
              <p:nvGrpSpPr>
                <p:cNvPr id="2516" name="Google Shape;2516;p55"/>
                <p:cNvGrpSpPr/>
                <p:nvPr/>
              </p:nvGrpSpPr>
              <p:grpSpPr>
                <a:xfrm>
                  <a:off x="1453177" y="1955476"/>
                  <a:ext cx="1381169" cy="2362505"/>
                  <a:chOff x="1453177" y="1955476"/>
                  <a:chExt cx="1381169" cy="2362505"/>
                </a:xfrm>
              </p:grpSpPr>
              <p:sp>
                <p:nvSpPr>
                  <p:cNvPr id="2517" name="Google Shape;2517;p55"/>
                  <p:cNvSpPr/>
                  <p:nvPr/>
                </p:nvSpPr>
                <p:spPr>
                  <a:xfrm>
                    <a:off x="1757993" y="1958870"/>
                    <a:ext cx="272468" cy="355324"/>
                  </a:xfrm>
                  <a:custGeom>
                    <a:rect b="b" l="l" r="r" t="t"/>
                    <a:pathLst>
                      <a:path extrusionOk="0" h="5129" w="3933">
                        <a:moveTo>
                          <a:pt x="1678" y="1"/>
                        </a:moveTo>
                        <a:cubicBezTo>
                          <a:pt x="1630" y="1"/>
                          <a:pt x="1580" y="2"/>
                          <a:pt x="1531" y="5"/>
                        </a:cubicBezTo>
                        <a:cubicBezTo>
                          <a:pt x="106" y="74"/>
                          <a:pt x="1" y="2016"/>
                          <a:pt x="50" y="2701"/>
                        </a:cubicBezTo>
                        <a:cubicBezTo>
                          <a:pt x="64" y="2994"/>
                          <a:pt x="36" y="4503"/>
                          <a:pt x="15" y="4720"/>
                        </a:cubicBezTo>
                        <a:cubicBezTo>
                          <a:pt x="591" y="5036"/>
                          <a:pt x="1231" y="5128"/>
                          <a:pt x="1799" y="5128"/>
                        </a:cubicBezTo>
                        <a:cubicBezTo>
                          <a:pt x="2435" y="5128"/>
                          <a:pt x="2980" y="5012"/>
                          <a:pt x="3242" y="4964"/>
                        </a:cubicBezTo>
                        <a:cubicBezTo>
                          <a:pt x="3200" y="4308"/>
                          <a:pt x="3340" y="2701"/>
                          <a:pt x="3521" y="2205"/>
                        </a:cubicBezTo>
                        <a:cubicBezTo>
                          <a:pt x="3933" y="1012"/>
                          <a:pt x="3023" y="1"/>
                          <a:pt x="1678"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5"/>
                  <p:cNvSpPr/>
                  <p:nvPr/>
                </p:nvSpPr>
                <p:spPr>
                  <a:xfrm>
                    <a:off x="1931738" y="2291749"/>
                    <a:ext cx="444762" cy="342231"/>
                  </a:xfrm>
                  <a:custGeom>
                    <a:rect b="b" l="l" r="r" t="t"/>
                    <a:pathLst>
                      <a:path extrusionOk="0" h="4940" w="6420">
                        <a:moveTo>
                          <a:pt x="760" y="0"/>
                        </a:moveTo>
                        <a:cubicBezTo>
                          <a:pt x="675" y="0"/>
                          <a:pt x="588" y="15"/>
                          <a:pt x="504" y="47"/>
                        </a:cubicBezTo>
                        <a:cubicBezTo>
                          <a:pt x="182" y="187"/>
                          <a:pt x="1" y="529"/>
                          <a:pt x="70" y="865"/>
                        </a:cubicBezTo>
                        <a:lnTo>
                          <a:pt x="91" y="928"/>
                        </a:lnTo>
                        <a:lnTo>
                          <a:pt x="105" y="990"/>
                        </a:lnTo>
                        <a:lnTo>
                          <a:pt x="133" y="1109"/>
                        </a:lnTo>
                        <a:cubicBezTo>
                          <a:pt x="147" y="1193"/>
                          <a:pt x="175" y="1270"/>
                          <a:pt x="196" y="1354"/>
                        </a:cubicBezTo>
                        <a:cubicBezTo>
                          <a:pt x="238" y="1514"/>
                          <a:pt x="280" y="1682"/>
                          <a:pt x="336" y="1836"/>
                        </a:cubicBezTo>
                        <a:cubicBezTo>
                          <a:pt x="427" y="2150"/>
                          <a:pt x="531" y="2471"/>
                          <a:pt x="657" y="2786"/>
                        </a:cubicBezTo>
                        <a:cubicBezTo>
                          <a:pt x="776" y="3100"/>
                          <a:pt x="909" y="3414"/>
                          <a:pt x="1076" y="3743"/>
                        </a:cubicBezTo>
                        <a:cubicBezTo>
                          <a:pt x="1104" y="3791"/>
                          <a:pt x="1125" y="3833"/>
                          <a:pt x="1153" y="3889"/>
                        </a:cubicBezTo>
                        <a:cubicBezTo>
                          <a:pt x="1174" y="3917"/>
                          <a:pt x="1181" y="3938"/>
                          <a:pt x="1195" y="3959"/>
                        </a:cubicBezTo>
                        <a:cubicBezTo>
                          <a:pt x="1251" y="4043"/>
                          <a:pt x="1300" y="4141"/>
                          <a:pt x="1370" y="4232"/>
                        </a:cubicBezTo>
                        <a:cubicBezTo>
                          <a:pt x="1433" y="4315"/>
                          <a:pt x="1495" y="4406"/>
                          <a:pt x="1579" y="4497"/>
                        </a:cubicBezTo>
                        <a:lnTo>
                          <a:pt x="1614" y="4532"/>
                        </a:lnTo>
                        <a:lnTo>
                          <a:pt x="1635" y="4553"/>
                        </a:lnTo>
                        <a:lnTo>
                          <a:pt x="1649" y="4567"/>
                        </a:lnTo>
                        <a:lnTo>
                          <a:pt x="1684" y="4602"/>
                        </a:lnTo>
                        <a:cubicBezTo>
                          <a:pt x="1705" y="4616"/>
                          <a:pt x="1712" y="4630"/>
                          <a:pt x="1726" y="4637"/>
                        </a:cubicBezTo>
                        <a:lnTo>
                          <a:pt x="1754" y="4658"/>
                        </a:lnTo>
                        <a:lnTo>
                          <a:pt x="1768" y="4665"/>
                        </a:lnTo>
                        <a:lnTo>
                          <a:pt x="1782" y="4672"/>
                        </a:lnTo>
                        <a:cubicBezTo>
                          <a:pt x="1789" y="4686"/>
                          <a:pt x="1796" y="4686"/>
                          <a:pt x="1810" y="4693"/>
                        </a:cubicBezTo>
                        <a:cubicBezTo>
                          <a:pt x="1817" y="4700"/>
                          <a:pt x="1824" y="4707"/>
                          <a:pt x="1838" y="4707"/>
                        </a:cubicBezTo>
                        <a:cubicBezTo>
                          <a:pt x="1852" y="4728"/>
                          <a:pt x="1880" y="4734"/>
                          <a:pt x="1894" y="4755"/>
                        </a:cubicBezTo>
                        <a:lnTo>
                          <a:pt x="1915" y="4762"/>
                        </a:lnTo>
                        <a:lnTo>
                          <a:pt x="1929" y="4769"/>
                        </a:lnTo>
                        <a:lnTo>
                          <a:pt x="1963" y="4790"/>
                        </a:lnTo>
                        <a:cubicBezTo>
                          <a:pt x="1970" y="4797"/>
                          <a:pt x="1991" y="4804"/>
                          <a:pt x="1998" y="4804"/>
                        </a:cubicBezTo>
                        <a:cubicBezTo>
                          <a:pt x="2019" y="4811"/>
                          <a:pt x="2026" y="4811"/>
                          <a:pt x="2040" y="4825"/>
                        </a:cubicBezTo>
                        <a:cubicBezTo>
                          <a:pt x="2061" y="4832"/>
                          <a:pt x="2068" y="4832"/>
                          <a:pt x="2089" y="4839"/>
                        </a:cubicBezTo>
                        <a:cubicBezTo>
                          <a:pt x="2096" y="4839"/>
                          <a:pt x="2103" y="4846"/>
                          <a:pt x="2103" y="4846"/>
                        </a:cubicBezTo>
                        <a:lnTo>
                          <a:pt x="2124" y="4860"/>
                        </a:lnTo>
                        <a:lnTo>
                          <a:pt x="2201" y="4881"/>
                        </a:lnTo>
                        <a:cubicBezTo>
                          <a:pt x="2229" y="4895"/>
                          <a:pt x="2243" y="4895"/>
                          <a:pt x="2271" y="4902"/>
                        </a:cubicBezTo>
                        <a:cubicBezTo>
                          <a:pt x="2278" y="4902"/>
                          <a:pt x="2299" y="4909"/>
                          <a:pt x="2306" y="4909"/>
                        </a:cubicBezTo>
                        <a:lnTo>
                          <a:pt x="2341" y="4916"/>
                        </a:lnTo>
                        <a:cubicBezTo>
                          <a:pt x="2355" y="4916"/>
                          <a:pt x="2383" y="4930"/>
                          <a:pt x="2404" y="4930"/>
                        </a:cubicBezTo>
                        <a:cubicBezTo>
                          <a:pt x="2438" y="4930"/>
                          <a:pt x="2480" y="4937"/>
                          <a:pt x="2515" y="4937"/>
                        </a:cubicBezTo>
                        <a:cubicBezTo>
                          <a:pt x="2550" y="4939"/>
                          <a:pt x="2584" y="4940"/>
                          <a:pt x="2616" y="4940"/>
                        </a:cubicBezTo>
                        <a:cubicBezTo>
                          <a:pt x="2713" y="4940"/>
                          <a:pt x="2800" y="4932"/>
                          <a:pt x="2878" y="4916"/>
                        </a:cubicBezTo>
                        <a:cubicBezTo>
                          <a:pt x="2983" y="4902"/>
                          <a:pt x="3088" y="4881"/>
                          <a:pt x="3186" y="4867"/>
                        </a:cubicBezTo>
                        <a:cubicBezTo>
                          <a:pt x="3284" y="4839"/>
                          <a:pt x="3367" y="4825"/>
                          <a:pt x="3458" y="4797"/>
                        </a:cubicBezTo>
                        <a:cubicBezTo>
                          <a:pt x="3500" y="4776"/>
                          <a:pt x="3542" y="4769"/>
                          <a:pt x="3591" y="4755"/>
                        </a:cubicBezTo>
                        <a:cubicBezTo>
                          <a:pt x="3605" y="4741"/>
                          <a:pt x="3626" y="4741"/>
                          <a:pt x="3640" y="4734"/>
                        </a:cubicBezTo>
                        <a:cubicBezTo>
                          <a:pt x="3668" y="4728"/>
                          <a:pt x="3682" y="4721"/>
                          <a:pt x="3710" y="4707"/>
                        </a:cubicBezTo>
                        <a:cubicBezTo>
                          <a:pt x="3801" y="4686"/>
                          <a:pt x="3877" y="4651"/>
                          <a:pt x="3954" y="4623"/>
                        </a:cubicBezTo>
                        <a:cubicBezTo>
                          <a:pt x="4038" y="4588"/>
                          <a:pt x="4115" y="4560"/>
                          <a:pt x="4192" y="4525"/>
                        </a:cubicBezTo>
                        <a:lnTo>
                          <a:pt x="4429" y="4420"/>
                        </a:lnTo>
                        <a:cubicBezTo>
                          <a:pt x="4730" y="4280"/>
                          <a:pt x="5030" y="4134"/>
                          <a:pt x="5316" y="3966"/>
                        </a:cubicBezTo>
                        <a:cubicBezTo>
                          <a:pt x="5463" y="3889"/>
                          <a:pt x="5603" y="3798"/>
                          <a:pt x="5742" y="3715"/>
                        </a:cubicBezTo>
                        <a:lnTo>
                          <a:pt x="5952" y="3582"/>
                        </a:lnTo>
                        <a:lnTo>
                          <a:pt x="6057" y="3512"/>
                        </a:lnTo>
                        <a:lnTo>
                          <a:pt x="6113" y="3477"/>
                        </a:lnTo>
                        <a:lnTo>
                          <a:pt x="6162" y="3442"/>
                        </a:lnTo>
                        <a:cubicBezTo>
                          <a:pt x="6364" y="3303"/>
                          <a:pt x="6420" y="3023"/>
                          <a:pt x="6280" y="2821"/>
                        </a:cubicBezTo>
                        <a:cubicBezTo>
                          <a:pt x="6189" y="2692"/>
                          <a:pt x="6052" y="2629"/>
                          <a:pt x="5908" y="2629"/>
                        </a:cubicBezTo>
                        <a:cubicBezTo>
                          <a:pt x="5865" y="2629"/>
                          <a:pt x="5821" y="2635"/>
                          <a:pt x="5777" y="2646"/>
                        </a:cubicBezTo>
                        <a:lnTo>
                          <a:pt x="5763" y="2646"/>
                        </a:lnTo>
                        <a:lnTo>
                          <a:pt x="5714" y="2667"/>
                        </a:lnTo>
                        <a:lnTo>
                          <a:pt x="5659" y="2681"/>
                        </a:lnTo>
                        <a:lnTo>
                          <a:pt x="5547" y="2716"/>
                        </a:lnTo>
                        <a:lnTo>
                          <a:pt x="5316" y="2786"/>
                        </a:lnTo>
                        <a:lnTo>
                          <a:pt x="4862" y="2939"/>
                        </a:lnTo>
                        <a:cubicBezTo>
                          <a:pt x="4723" y="2981"/>
                          <a:pt x="4576" y="3023"/>
                          <a:pt x="4436" y="3065"/>
                        </a:cubicBezTo>
                        <a:cubicBezTo>
                          <a:pt x="4408" y="3079"/>
                          <a:pt x="4394" y="3086"/>
                          <a:pt x="4366" y="3086"/>
                        </a:cubicBezTo>
                        <a:cubicBezTo>
                          <a:pt x="4234" y="3128"/>
                          <a:pt x="4094" y="3163"/>
                          <a:pt x="3961" y="3205"/>
                        </a:cubicBezTo>
                        <a:cubicBezTo>
                          <a:pt x="3815" y="3254"/>
                          <a:pt x="3668" y="3296"/>
                          <a:pt x="3528" y="3330"/>
                        </a:cubicBezTo>
                        <a:cubicBezTo>
                          <a:pt x="3388" y="3365"/>
                          <a:pt x="3249" y="3400"/>
                          <a:pt x="3116" y="3428"/>
                        </a:cubicBezTo>
                        <a:lnTo>
                          <a:pt x="3102" y="3428"/>
                        </a:lnTo>
                        <a:cubicBezTo>
                          <a:pt x="3095" y="3428"/>
                          <a:pt x="3081" y="3428"/>
                          <a:pt x="3067" y="3435"/>
                        </a:cubicBezTo>
                        <a:cubicBezTo>
                          <a:pt x="3004" y="3442"/>
                          <a:pt x="2948" y="3449"/>
                          <a:pt x="2899" y="3463"/>
                        </a:cubicBezTo>
                        <a:cubicBezTo>
                          <a:pt x="2837" y="3470"/>
                          <a:pt x="2774" y="3477"/>
                          <a:pt x="2725" y="3477"/>
                        </a:cubicBezTo>
                        <a:lnTo>
                          <a:pt x="2690" y="3477"/>
                        </a:lnTo>
                        <a:cubicBezTo>
                          <a:pt x="2676" y="3449"/>
                          <a:pt x="2648" y="3414"/>
                          <a:pt x="2620" y="3372"/>
                        </a:cubicBezTo>
                        <a:cubicBezTo>
                          <a:pt x="2585" y="3323"/>
                          <a:pt x="2557" y="3268"/>
                          <a:pt x="2522" y="3205"/>
                        </a:cubicBezTo>
                        <a:cubicBezTo>
                          <a:pt x="2487" y="3149"/>
                          <a:pt x="2466" y="3086"/>
                          <a:pt x="2424" y="3023"/>
                        </a:cubicBezTo>
                        <a:cubicBezTo>
                          <a:pt x="2369" y="2890"/>
                          <a:pt x="2306" y="2765"/>
                          <a:pt x="2243" y="2625"/>
                        </a:cubicBezTo>
                        <a:cubicBezTo>
                          <a:pt x="2187" y="2485"/>
                          <a:pt x="2131" y="2346"/>
                          <a:pt x="2068" y="2206"/>
                        </a:cubicBezTo>
                        <a:cubicBezTo>
                          <a:pt x="2061" y="2185"/>
                          <a:pt x="2054" y="2157"/>
                          <a:pt x="2040" y="2143"/>
                        </a:cubicBezTo>
                        <a:cubicBezTo>
                          <a:pt x="2033" y="2122"/>
                          <a:pt x="2026" y="2108"/>
                          <a:pt x="2026" y="2087"/>
                        </a:cubicBezTo>
                        <a:cubicBezTo>
                          <a:pt x="1929" y="1843"/>
                          <a:pt x="1838" y="1591"/>
                          <a:pt x="1740" y="1340"/>
                        </a:cubicBezTo>
                        <a:lnTo>
                          <a:pt x="1691" y="1214"/>
                        </a:lnTo>
                        <a:lnTo>
                          <a:pt x="1677" y="1165"/>
                        </a:lnTo>
                        <a:lnTo>
                          <a:pt x="1579" y="900"/>
                        </a:lnTo>
                        <a:lnTo>
                          <a:pt x="1502" y="683"/>
                        </a:lnTo>
                        <a:lnTo>
                          <a:pt x="1461" y="571"/>
                        </a:lnTo>
                        <a:lnTo>
                          <a:pt x="1440" y="515"/>
                        </a:lnTo>
                        <a:lnTo>
                          <a:pt x="1426" y="467"/>
                        </a:lnTo>
                        <a:lnTo>
                          <a:pt x="1419" y="446"/>
                        </a:lnTo>
                        <a:cubicBezTo>
                          <a:pt x="1311" y="171"/>
                          <a:pt x="1046" y="0"/>
                          <a:pt x="760"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5"/>
                  <p:cNvSpPr/>
                  <p:nvPr/>
                </p:nvSpPr>
                <p:spPr>
                  <a:xfrm>
                    <a:off x="2011614" y="2437786"/>
                    <a:ext cx="62488" cy="127817"/>
                  </a:xfrm>
                  <a:custGeom>
                    <a:rect b="b" l="l" r="r" t="t"/>
                    <a:pathLst>
                      <a:path extrusionOk="0" h="1845" w="902">
                        <a:moveTo>
                          <a:pt x="880" y="0"/>
                        </a:moveTo>
                        <a:lnTo>
                          <a:pt x="866" y="14"/>
                        </a:lnTo>
                        <a:cubicBezTo>
                          <a:pt x="356" y="475"/>
                          <a:pt x="63" y="1111"/>
                          <a:pt x="0" y="1774"/>
                        </a:cubicBezTo>
                        <a:cubicBezTo>
                          <a:pt x="21" y="1795"/>
                          <a:pt x="28" y="1823"/>
                          <a:pt x="42" y="1844"/>
                        </a:cubicBezTo>
                        <a:cubicBezTo>
                          <a:pt x="91" y="1153"/>
                          <a:pt x="398" y="517"/>
                          <a:pt x="901" y="49"/>
                        </a:cubicBezTo>
                        <a:cubicBezTo>
                          <a:pt x="894" y="35"/>
                          <a:pt x="880" y="14"/>
                          <a:pt x="880"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5"/>
                  <p:cNvSpPr/>
                  <p:nvPr/>
                </p:nvSpPr>
                <p:spPr>
                  <a:xfrm>
                    <a:off x="2144209" y="2504986"/>
                    <a:ext cx="94425" cy="64774"/>
                  </a:xfrm>
                  <a:custGeom>
                    <a:rect b="b" l="l" r="r" t="t"/>
                    <a:pathLst>
                      <a:path extrusionOk="0" h="935" w="1363">
                        <a:moveTo>
                          <a:pt x="1362" y="1"/>
                        </a:moveTo>
                        <a:cubicBezTo>
                          <a:pt x="1334" y="8"/>
                          <a:pt x="1320" y="15"/>
                          <a:pt x="1292" y="15"/>
                        </a:cubicBezTo>
                        <a:cubicBezTo>
                          <a:pt x="1236" y="127"/>
                          <a:pt x="1167" y="245"/>
                          <a:pt x="1090" y="350"/>
                        </a:cubicBezTo>
                        <a:cubicBezTo>
                          <a:pt x="943" y="546"/>
                          <a:pt x="713" y="818"/>
                          <a:pt x="461" y="874"/>
                        </a:cubicBezTo>
                        <a:cubicBezTo>
                          <a:pt x="425" y="882"/>
                          <a:pt x="391" y="885"/>
                          <a:pt x="360" y="885"/>
                        </a:cubicBezTo>
                        <a:cubicBezTo>
                          <a:pt x="109" y="885"/>
                          <a:pt x="42" y="643"/>
                          <a:pt x="42" y="357"/>
                        </a:cubicBezTo>
                        <a:lnTo>
                          <a:pt x="21" y="357"/>
                        </a:lnTo>
                        <a:cubicBezTo>
                          <a:pt x="14" y="364"/>
                          <a:pt x="7" y="371"/>
                          <a:pt x="0" y="371"/>
                        </a:cubicBezTo>
                        <a:lnTo>
                          <a:pt x="0" y="504"/>
                        </a:lnTo>
                        <a:cubicBezTo>
                          <a:pt x="7" y="630"/>
                          <a:pt x="35" y="748"/>
                          <a:pt x="119" y="839"/>
                        </a:cubicBezTo>
                        <a:cubicBezTo>
                          <a:pt x="190" y="906"/>
                          <a:pt x="284" y="935"/>
                          <a:pt x="378" y="935"/>
                        </a:cubicBezTo>
                        <a:cubicBezTo>
                          <a:pt x="413" y="935"/>
                          <a:pt x="448" y="931"/>
                          <a:pt x="482" y="923"/>
                        </a:cubicBezTo>
                        <a:cubicBezTo>
                          <a:pt x="748" y="860"/>
                          <a:pt x="971" y="609"/>
                          <a:pt x="1125" y="399"/>
                        </a:cubicBezTo>
                        <a:cubicBezTo>
                          <a:pt x="1223" y="273"/>
                          <a:pt x="1299" y="148"/>
                          <a:pt x="1362"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5"/>
                  <p:cNvSpPr/>
                  <p:nvPr/>
                </p:nvSpPr>
                <p:spPr>
                  <a:xfrm>
                    <a:off x="2053179" y="2591167"/>
                    <a:ext cx="129757" cy="30551"/>
                  </a:xfrm>
                  <a:custGeom>
                    <a:rect b="b" l="l" r="r" t="t"/>
                    <a:pathLst>
                      <a:path extrusionOk="0" h="441" w="1873">
                        <a:moveTo>
                          <a:pt x="899" y="1"/>
                        </a:moveTo>
                        <a:cubicBezTo>
                          <a:pt x="856" y="1"/>
                          <a:pt x="813" y="3"/>
                          <a:pt x="769" y="7"/>
                        </a:cubicBezTo>
                        <a:cubicBezTo>
                          <a:pt x="483" y="49"/>
                          <a:pt x="210" y="161"/>
                          <a:pt x="1" y="343"/>
                        </a:cubicBezTo>
                        <a:lnTo>
                          <a:pt x="22" y="350"/>
                        </a:lnTo>
                        <a:cubicBezTo>
                          <a:pt x="29" y="357"/>
                          <a:pt x="36" y="357"/>
                          <a:pt x="50" y="371"/>
                        </a:cubicBezTo>
                        <a:cubicBezTo>
                          <a:pt x="289" y="171"/>
                          <a:pt x="602" y="51"/>
                          <a:pt x="918" y="51"/>
                        </a:cubicBezTo>
                        <a:cubicBezTo>
                          <a:pt x="989" y="51"/>
                          <a:pt x="1061" y="57"/>
                          <a:pt x="1132" y="70"/>
                        </a:cubicBezTo>
                        <a:cubicBezTo>
                          <a:pt x="1391" y="119"/>
                          <a:pt x="1635" y="252"/>
                          <a:pt x="1817" y="440"/>
                        </a:cubicBezTo>
                        <a:cubicBezTo>
                          <a:pt x="1838" y="433"/>
                          <a:pt x="1852" y="433"/>
                          <a:pt x="1873" y="419"/>
                        </a:cubicBezTo>
                        <a:cubicBezTo>
                          <a:pt x="1617" y="157"/>
                          <a:pt x="1265" y="1"/>
                          <a:pt x="899"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5"/>
                  <p:cNvSpPr/>
                  <p:nvPr/>
                </p:nvSpPr>
                <p:spPr>
                  <a:xfrm>
                    <a:off x="1981617" y="2311493"/>
                    <a:ext cx="67753" cy="65329"/>
                  </a:xfrm>
                  <a:custGeom>
                    <a:rect b="b" l="l" r="r" t="t"/>
                    <a:pathLst>
                      <a:path extrusionOk="0" h="943" w="978">
                        <a:moveTo>
                          <a:pt x="32" y="0"/>
                        </a:moveTo>
                        <a:cubicBezTo>
                          <a:pt x="18" y="0"/>
                          <a:pt x="0" y="14"/>
                          <a:pt x="0" y="28"/>
                        </a:cubicBezTo>
                        <a:cubicBezTo>
                          <a:pt x="77" y="419"/>
                          <a:pt x="356" y="740"/>
                          <a:pt x="713" y="880"/>
                        </a:cubicBezTo>
                        <a:cubicBezTo>
                          <a:pt x="803" y="915"/>
                          <a:pt x="887" y="929"/>
                          <a:pt x="978" y="943"/>
                        </a:cubicBezTo>
                        <a:lnTo>
                          <a:pt x="957" y="887"/>
                        </a:lnTo>
                        <a:cubicBezTo>
                          <a:pt x="880" y="880"/>
                          <a:pt x="810" y="859"/>
                          <a:pt x="734" y="824"/>
                        </a:cubicBezTo>
                        <a:cubicBezTo>
                          <a:pt x="384" y="698"/>
                          <a:pt x="119" y="370"/>
                          <a:pt x="49" y="14"/>
                        </a:cubicBezTo>
                        <a:cubicBezTo>
                          <a:pt x="47" y="4"/>
                          <a:pt x="40" y="0"/>
                          <a:pt x="32"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5"/>
                  <p:cNvSpPr/>
                  <p:nvPr/>
                </p:nvSpPr>
                <p:spPr>
                  <a:xfrm>
                    <a:off x="2080959" y="2530618"/>
                    <a:ext cx="36994" cy="39488"/>
                  </a:xfrm>
                  <a:custGeom>
                    <a:rect b="b" l="l" r="r" t="t"/>
                    <a:pathLst>
                      <a:path extrusionOk="0" h="570" w="534">
                        <a:moveTo>
                          <a:pt x="481" y="0"/>
                        </a:moveTo>
                        <a:cubicBezTo>
                          <a:pt x="478" y="0"/>
                          <a:pt x="476" y="1"/>
                          <a:pt x="473" y="1"/>
                        </a:cubicBezTo>
                        <a:cubicBezTo>
                          <a:pt x="256" y="120"/>
                          <a:pt x="89" y="309"/>
                          <a:pt x="5" y="532"/>
                        </a:cubicBezTo>
                        <a:cubicBezTo>
                          <a:pt x="1" y="557"/>
                          <a:pt x="17" y="570"/>
                          <a:pt x="32" y="570"/>
                        </a:cubicBezTo>
                        <a:cubicBezTo>
                          <a:pt x="42" y="570"/>
                          <a:pt x="51" y="564"/>
                          <a:pt x="54" y="553"/>
                        </a:cubicBezTo>
                        <a:cubicBezTo>
                          <a:pt x="138" y="336"/>
                          <a:pt x="291" y="162"/>
                          <a:pt x="501" y="57"/>
                        </a:cubicBezTo>
                        <a:cubicBezTo>
                          <a:pt x="533" y="38"/>
                          <a:pt x="512" y="0"/>
                          <a:pt x="481"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5"/>
                  <p:cNvSpPr/>
                  <p:nvPr/>
                </p:nvSpPr>
                <p:spPr>
                  <a:xfrm>
                    <a:off x="2093845" y="2543989"/>
                    <a:ext cx="5611" cy="23901"/>
                  </a:xfrm>
                  <a:custGeom>
                    <a:rect b="b" l="l" r="r" t="t"/>
                    <a:pathLst>
                      <a:path extrusionOk="0" h="345" w="81">
                        <a:moveTo>
                          <a:pt x="58" y="0"/>
                        </a:moveTo>
                        <a:cubicBezTo>
                          <a:pt x="46" y="0"/>
                          <a:pt x="32" y="11"/>
                          <a:pt x="29" y="32"/>
                        </a:cubicBezTo>
                        <a:lnTo>
                          <a:pt x="1" y="318"/>
                        </a:lnTo>
                        <a:cubicBezTo>
                          <a:pt x="1" y="336"/>
                          <a:pt x="13" y="344"/>
                          <a:pt x="25" y="344"/>
                        </a:cubicBezTo>
                        <a:cubicBezTo>
                          <a:pt x="37" y="344"/>
                          <a:pt x="50" y="336"/>
                          <a:pt x="50" y="318"/>
                        </a:cubicBezTo>
                        <a:lnTo>
                          <a:pt x="77" y="32"/>
                        </a:lnTo>
                        <a:cubicBezTo>
                          <a:pt x="81" y="11"/>
                          <a:pt x="70" y="0"/>
                          <a:pt x="58"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5"/>
                  <p:cNvSpPr/>
                  <p:nvPr/>
                </p:nvSpPr>
                <p:spPr>
                  <a:xfrm>
                    <a:off x="1666063" y="2252884"/>
                    <a:ext cx="435617" cy="660769"/>
                  </a:xfrm>
                  <a:custGeom>
                    <a:rect b="b" l="l" r="r" t="t"/>
                    <a:pathLst>
                      <a:path extrusionOk="0" h="9538" w="6288">
                        <a:moveTo>
                          <a:pt x="2054" y="1"/>
                        </a:moveTo>
                        <a:cubicBezTo>
                          <a:pt x="2054" y="1"/>
                          <a:pt x="1991" y="64"/>
                          <a:pt x="1747" y="238"/>
                        </a:cubicBezTo>
                        <a:cubicBezTo>
                          <a:pt x="1733" y="245"/>
                          <a:pt x="1726" y="266"/>
                          <a:pt x="1705" y="273"/>
                        </a:cubicBezTo>
                        <a:cubicBezTo>
                          <a:pt x="1656" y="322"/>
                          <a:pt x="1593" y="364"/>
                          <a:pt x="1523" y="406"/>
                        </a:cubicBezTo>
                        <a:cubicBezTo>
                          <a:pt x="1503" y="413"/>
                          <a:pt x="1489" y="434"/>
                          <a:pt x="1461" y="441"/>
                        </a:cubicBezTo>
                        <a:cubicBezTo>
                          <a:pt x="1377" y="497"/>
                          <a:pt x="1279" y="546"/>
                          <a:pt x="1167" y="587"/>
                        </a:cubicBezTo>
                        <a:cubicBezTo>
                          <a:pt x="1153" y="601"/>
                          <a:pt x="1146" y="601"/>
                          <a:pt x="1132" y="608"/>
                        </a:cubicBezTo>
                        <a:lnTo>
                          <a:pt x="1118" y="608"/>
                        </a:lnTo>
                        <a:cubicBezTo>
                          <a:pt x="1111" y="615"/>
                          <a:pt x="1104" y="615"/>
                          <a:pt x="1097" y="615"/>
                        </a:cubicBezTo>
                        <a:cubicBezTo>
                          <a:pt x="1028" y="643"/>
                          <a:pt x="958" y="671"/>
                          <a:pt x="874" y="706"/>
                        </a:cubicBezTo>
                        <a:cubicBezTo>
                          <a:pt x="804" y="727"/>
                          <a:pt x="748" y="755"/>
                          <a:pt x="685" y="783"/>
                        </a:cubicBezTo>
                        <a:cubicBezTo>
                          <a:pt x="657" y="790"/>
                          <a:pt x="629" y="811"/>
                          <a:pt x="615" y="818"/>
                        </a:cubicBezTo>
                        <a:cubicBezTo>
                          <a:pt x="594" y="825"/>
                          <a:pt x="587" y="832"/>
                          <a:pt x="573" y="846"/>
                        </a:cubicBezTo>
                        <a:cubicBezTo>
                          <a:pt x="560" y="846"/>
                          <a:pt x="553" y="853"/>
                          <a:pt x="546" y="853"/>
                        </a:cubicBezTo>
                        <a:cubicBezTo>
                          <a:pt x="546" y="853"/>
                          <a:pt x="539" y="853"/>
                          <a:pt x="539" y="860"/>
                        </a:cubicBezTo>
                        <a:cubicBezTo>
                          <a:pt x="525" y="867"/>
                          <a:pt x="511" y="881"/>
                          <a:pt x="504" y="881"/>
                        </a:cubicBezTo>
                        <a:cubicBezTo>
                          <a:pt x="490" y="888"/>
                          <a:pt x="483" y="888"/>
                          <a:pt x="476" y="895"/>
                        </a:cubicBezTo>
                        <a:cubicBezTo>
                          <a:pt x="441" y="923"/>
                          <a:pt x="406" y="951"/>
                          <a:pt x="371" y="965"/>
                        </a:cubicBezTo>
                        <a:cubicBezTo>
                          <a:pt x="294" y="1028"/>
                          <a:pt x="224" y="1097"/>
                          <a:pt x="175" y="1160"/>
                        </a:cubicBezTo>
                        <a:cubicBezTo>
                          <a:pt x="168" y="1167"/>
                          <a:pt x="161" y="1181"/>
                          <a:pt x="154" y="1195"/>
                        </a:cubicBezTo>
                        <a:lnTo>
                          <a:pt x="154" y="1202"/>
                        </a:lnTo>
                        <a:cubicBezTo>
                          <a:pt x="140" y="1209"/>
                          <a:pt x="133" y="1230"/>
                          <a:pt x="126" y="1237"/>
                        </a:cubicBezTo>
                        <a:lnTo>
                          <a:pt x="99" y="1286"/>
                        </a:lnTo>
                        <a:cubicBezTo>
                          <a:pt x="92" y="1314"/>
                          <a:pt x="85" y="1335"/>
                          <a:pt x="71" y="1356"/>
                        </a:cubicBezTo>
                        <a:cubicBezTo>
                          <a:pt x="57" y="1405"/>
                          <a:pt x="50" y="1447"/>
                          <a:pt x="36" y="1496"/>
                        </a:cubicBezTo>
                        <a:cubicBezTo>
                          <a:pt x="36" y="1523"/>
                          <a:pt x="29" y="1544"/>
                          <a:pt x="29" y="1565"/>
                        </a:cubicBezTo>
                        <a:cubicBezTo>
                          <a:pt x="1" y="1628"/>
                          <a:pt x="1" y="1670"/>
                          <a:pt x="1" y="1719"/>
                        </a:cubicBezTo>
                        <a:lnTo>
                          <a:pt x="1" y="1768"/>
                        </a:lnTo>
                        <a:cubicBezTo>
                          <a:pt x="1" y="1789"/>
                          <a:pt x="1" y="1803"/>
                          <a:pt x="8" y="1817"/>
                        </a:cubicBezTo>
                        <a:cubicBezTo>
                          <a:pt x="8" y="1838"/>
                          <a:pt x="8" y="1859"/>
                          <a:pt x="22" y="1873"/>
                        </a:cubicBezTo>
                        <a:cubicBezTo>
                          <a:pt x="22" y="1901"/>
                          <a:pt x="29" y="1936"/>
                          <a:pt x="29" y="1957"/>
                        </a:cubicBezTo>
                        <a:lnTo>
                          <a:pt x="29" y="1984"/>
                        </a:lnTo>
                        <a:cubicBezTo>
                          <a:pt x="36" y="2061"/>
                          <a:pt x="112" y="2194"/>
                          <a:pt x="217" y="2369"/>
                        </a:cubicBezTo>
                        <a:cubicBezTo>
                          <a:pt x="231" y="2390"/>
                          <a:pt x="245" y="2411"/>
                          <a:pt x="252" y="2432"/>
                        </a:cubicBezTo>
                        <a:cubicBezTo>
                          <a:pt x="266" y="2439"/>
                          <a:pt x="266" y="2446"/>
                          <a:pt x="273" y="2459"/>
                        </a:cubicBezTo>
                        <a:cubicBezTo>
                          <a:pt x="273" y="2466"/>
                          <a:pt x="280" y="2473"/>
                          <a:pt x="280" y="2473"/>
                        </a:cubicBezTo>
                        <a:cubicBezTo>
                          <a:pt x="287" y="2494"/>
                          <a:pt x="308" y="2515"/>
                          <a:pt x="315" y="2536"/>
                        </a:cubicBezTo>
                        <a:cubicBezTo>
                          <a:pt x="322" y="2543"/>
                          <a:pt x="336" y="2564"/>
                          <a:pt x="336" y="2571"/>
                        </a:cubicBezTo>
                        <a:cubicBezTo>
                          <a:pt x="343" y="2578"/>
                          <a:pt x="343" y="2592"/>
                          <a:pt x="350" y="2599"/>
                        </a:cubicBezTo>
                        <a:cubicBezTo>
                          <a:pt x="357" y="2606"/>
                          <a:pt x="357" y="2613"/>
                          <a:pt x="371" y="2634"/>
                        </a:cubicBezTo>
                        <a:cubicBezTo>
                          <a:pt x="385" y="2669"/>
                          <a:pt x="406" y="2697"/>
                          <a:pt x="420" y="2732"/>
                        </a:cubicBezTo>
                        <a:cubicBezTo>
                          <a:pt x="427" y="2746"/>
                          <a:pt x="448" y="2767"/>
                          <a:pt x="455" y="2788"/>
                        </a:cubicBezTo>
                        <a:cubicBezTo>
                          <a:pt x="483" y="2844"/>
                          <a:pt x="511" y="2886"/>
                          <a:pt x="546" y="2941"/>
                        </a:cubicBezTo>
                        <a:cubicBezTo>
                          <a:pt x="629" y="3088"/>
                          <a:pt x="720" y="3242"/>
                          <a:pt x="804" y="3409"/>
                        </a:cubicBezTo>
                        <a:cubicBezTo>
                          <a:pt x="818" y="3430"/>
                          <a:pt x="825" y="3444"/>
                          <a:pt x="832" y="3451"/>
                        </a:cubicBezTo>
                        <a:cubicBezTo>
                          <a:pt x="839" y="3465"/>
                          <a:pt x="839" y="3472"/>
                          <a:pt x="853" y="3486"/>
                        </a:cubicBezTo>
                        <a:cubicBezTo>
                          <a:pt x="860" y="3507"/>
                          <a:pt x="874" y="3535"/>
                          <a:pt x="888" y="3549"/>
                        </a:cubicBezTo>
                        <a:cubicBezTo>
                          <a:pt x="902" y="3584"/>
                          <a:pt x="923" y="3612"/>
                          <a:pt x="937" y="3647"/>
                        </a:cubicBezTo>
                        <a:cubicBezTo>
                          <a:pt x="1069" y="3884"/>
                          <a:pt x="1188" y="4129"/>
                          <a:pt x="1314" y="4373"/>
                        </a:cubicBezTo>
                        <a:lnTo>
                          <a:pt x="1342" y="4422"/>
                        </a:lnTo>
                        <a:cubicBezTo>
                          <a:pt x="1530" y="4814"/>
                          <a:pt x="1691" y="5212"/>
                          <a:pt x="1782" y="5540"/>
                        </a:cubicBezTo>
                        <a:cubicBezTo>
                          <a:pt x="1803" y="5582"/>
                          <a:pt x="1810" y="5638"/>
                          <a:pt x="1817" y="5680"/>
                        </a:cubicBezTo>
                        <a:cubicBezTo>
                          <a:pt x="1831" y="5701"/>
                          <a:pt x="1831" y="5715"/>
                          <a:pt x="1831" y="5729"/>
                        </a:cubicBezTo>
                        <a:cubicBezTo>
                          <a:pt x="1852" y="5826"/>
                          <a:pt x="1866" y="5917"/>
                          <a:pt x="1873" y="6001"/>
                        </a:cubicBezTo>
                        <a:cubicBezTo>
                          <a:pt x="1887" y="6148"/>
                          <a:pt x="1887" y="6301"/>
                          <a:pt x="1880" y="6448"/>
                        </a:cubicBezTo>
                        <a:lnTo>
                          <a:pt x="1880" y="6497"/>
                        </a:lnTo>
                        <a:cubicBezTo>
                          <a:pt x="1880" y="6546"/>
                          <a:pt x="1873" y="6581"/>
                          <a:pt x="1873" y="6623"/>
                        </a:cubicBezTo>
                        <a:cubicBezTo>
                          <a:pt x="1852" y="6762"/>
                          <a:pt x="1831" y="6902"/>
                          <a:pt x="1803" y="7035"/>
                        </a:cubicBezTo>
                        <a:cubicBezTo>
                          <a:pt x="1768" y="7182"/>
                          <a:pt x="1719" y="7321"/>
                          <a:pt x="1691" y="7440"/>
                        </a:cubicBezTo>
                        <a:cubicBezTo>
                          <a:pt x="1677" y="7461"/>
                          <a:pt x="1677" y="7475"/>
                          <a:pt x="1670" y="7496"/>
                        </a:cubicBezTo>
                        <a:cubicBezTo>
                          <a:pt x="1593" y="7733"/>
                          <a:pt x="1503" y="7894"/>
                          <a:pt x="1468" y="7964"/>
                        </a:cubicBezTo>
                        <a:cubicBezTo>
                          <a:pt x="1461" y="7992"/>
                          <a:pt x="1454" y="7999"/>
                          <a:pt x="1454" y="7999"/>
                        </a:cubicBezTo>
                        <a:cubicBezTo>
                          <a:pt x="1461" y="8013"/>
                          <a:pt x="1468" y="8013"/>
                          <a:pt x="1482" y="8020"/>
                        </a:cubicBezTo>
                        <a:cubicBezTo>
                          <a:pt x="1880" y="8264"/>
                          <a:pt x="2271" y="8474"/>
                          <a:pt x="2648" y="8648"/>
                        </a:cubicBezTo>
                        <a:lnTo>
                          <a:pt x="2704" y="8676"/>
                        </a:lnTo>
                        <a:cubicBezTo>
                          <a:pt x="3214" y="8907"/>
                          <a:pt x="3696" y="9081"/>
                          <a:pt x="4129" y="9207"/>
                        </a:cubicBezTo>
                        <a:cubicBezTo>
                          <a:pt x="4150" y="9214"/>
                          <a:pt x="4164" y="9214"/>
                          <a:pt x="4185" y="9221"/>
                        </a:cubicBezTo>
                        <a:cubicBezTo>
                          <a:pt x="5181" y="9507"/>
                          <a:pt x="5913" y="9538"/>
                          <a:pt x="6178" y="9538"/>
                        </a:cubicBezTo>
                        <a:cubicBezTo>
                          <a:pt x="6250" y="9538"/>
                          <a:pt x="6287" y="9536"/>
                          <a:pt x="6287" y="9536"/>
                        </a:cubicBezTo>
                        <a:cubicBezTo>
                          <a:pt x="6287" y="9536"/>
                          <a:pt x="6259" y="8963"/>
                          <a:pt x="5966" y="7838"/>
                        </a:cubicBezTo>
                        <a:cubicBezTo>
                          <a:pt x="5959" y="7817"/>
                          <a:pt x="5959" y="7803"/>
                          <a:pt x="5952" y="7782"/>
                        </a:cubicBezTo>
                        <a:cubicBezTo>
                          <a:pt x="5924" y="7677"/>
                          <a:pt x="5889" y="7566"/>
                          <a:pt x="5854" y="7454"/>
                        </a:cubicBezTo>
                        <a:cubicBezTo>
                          <a:pt x="5854" y="7433"/>
                          <a:pt x="5847" y="7426"/>
                          <a:pt x="5847" y="7405"/>
                        </a:cubicBezTo>
                        <a:lnTo>
                          <a:pt x="5847" y="7391"/>
                        </a:lnTo>
                        <a:lnTo>
                          <a:pt x="5791" y="7209"/>
                        </a:lnTo>
                        <a:cubicBezTo>
                          <a:pt x="5764" y="7119"/>
                          <a:pt x="5743" y="7035"/>
                          <a:pt x="5708" y="6944"/>
                        </a:cubicBezTo>
                        <a:cubicBezTo>
                          <a:pt x="5659" y="6804"/>
                          <a:pt x="5617" y="6658"/>
                          <a:pt x="5575" y="6490"/>
                        </a:cubicBezTo>
                        <a:cubicBezTo>
                          <a:pt x="5568" y="6476"/>
                          <a:pt x="5568" y="6455"/>
                          <a:pt x="5554" y="6427"/>
                        </a:cubicBezTo>
                        <a:cubicBezTo>
                          <a:pt x="5505" y="6252"/>
                          <a:pt x="5463" y="6064"/>
                          <a:pt x="5414" y="5882"/>
                        </a:cubicBezTo>
                        <a:cubicBezTo>
                          <a:pt x="5407" y="5854"/>
                          <a:pt x="5407" y="5819"/>
                          <a:pt x="5400" y="5791"/>
                        </a:cubicBezTo>
                        <a:cubicBezTo>
                          <a:pt x="5372" y="5659"/>
                          <a:pt x="5344" y="5540"/>
                          <a:pt x="5330" y="5414"/>
                        </a:cubicBezTo>
                        <a:lnTo>
                          <a:pt x="5330" y="5407"/>
                        </a:lnTo>
                        <a:lnTo>
                          <a:pt x="5323" y="5365"/>
                        </a:lnTo>
                        <a:cubicBezTo>
                          <a:pt x="5296" y="5177"/>
                          <a:pt x="5275" y="4988"/>
                          <a:pt x="5275" y="4834"/>
                        </a:cubicBezTo>
                        <a:lnTo>
                          <a:pt x="5275" y="4765"/>
                        </a:lnTo>
                        <a:cubicBezTo>
                          <a:pt x="5275" y="4737"/>
                          <a:pt x="5275" y="4709"/>
                          <a:pt x="5289" y="4688"/>
                        </a:cubicBezTo>
                        <a:lnTo>
                          <a:pt x="5309" y="4527"/>
                        </a:lnTo>
                        <a:cubicBezTo>
                          <a:pt x="5323" y="4499"/>
                          <a:pt x="5323" y="4485"/>
                          <a:pt x="5330" y="4457"/>
                        </a:cubicBezTo>
                        <a:cubicBezTo>
                          <a:pt x="5358" y="4373"/>
                          <a:pt x="5379" y="4290"/>
                          <a:pt x="5414" y="4206"/>
                        </a:cubicBezTo>
                        <a:cubicBezTo>
                          <a:pt x="5428" y="4178"/>
                          <a:pt x="5435" y="4150"/>
                          <a:pt x="5449" y="4129"/>
                        </a:cubicBezTo>
                        <a:cubicBezTo>
                          <a:pt x="5463" y="4108"/>
                          <a:pt x="5470" y="4087"/>
                          <a:pt x="5477" y="4066"/>
                        </a:cubicBezTo>
                        <a:cubicBezTo>
                          <a:pt x="5484" y="4045"/>
                          <a:pt x="5498" y="4031"/>
                          <a:pt x="5498" y="4010"/>
                        </a:cubicBezTo>
                        <a:cubicBezTo>
                          <a:pt x="5533" y="3933"/>
                          <a:pt x="5554" y="3857"/>
                          <a:pt x="5589" y="3787"/>
                        </a:cubicBezTo>
                        <a:lnTo>
                          <a:pt x="5617" y="3710"/>
                        </a:lnTo>
                        <a:cubicBezTo>
                          <a:pt x="5645" y="3640"/>
                          <a:pt x="5673" y="3570"/>
                          <a:pt x="5687" y="3507"/>
                        </a:cubicBezTo>
                        <a:cubicBezTo>
                          <a:pt x="5694" y="3479"/>
                          <a:pt x="5694" y="3465"/>
                          <a:pt x="5708" y="3444"/>
                        </a:cubicBezTo>
                        <a:cubicBezTo>
                          <a:pt x="5729" y="3333"/>
                          <a:pt x="5757" y="3228"/>
                          <a:pt x="5757" y="3116"/>
                        </a:cubicBezTo>
                        <a:lnTo>
                          <a:pt x="5757" y="3011"/>
                        </a:lnTo>
                        <a:lnTo>
                          <a:pt x="5757" y="2990"/>
                        </a:lnTo>
                        <a:lnTo>
                          <a:pt x="5757" y="2955"/>
                        </a:lnTo>
                        <a:lnTo>
                          <a:pt x="5757" y="2927"/>
                        </a:lnTo>
                        <a:cubicBezTo>
                          <a:pt x="5743" y="2788"/>
                          <a:pt x="5694" y="2669"/>
                          <a:pt x="5638" y="2564"/>
                        </a:cubicBezTo>
                        <a:cubicBezTo>
                          <a:pt x="5638" y="2557"/>
                          <a:pt x="5624" y="2543"/>
                          <a:pt x="5624" y="2536"/>
                        </a:cubicBezTo>
                        <a:cubicBezTo>
                          <a:pt x="5624" y="2529"/>
                          <a:pt x="5617" y="2529"/>
                          <a:pt x="5617" y="2515"/>
                        </a:cubicBezTo>
                        <a:cubicBezTo>
                          <a:pt x="5610" y="2508"/>
                          <a:pt x="5603" y="2494"/>
                          <a:pt x="5589" y="2480"/>
                        </a:cubicBezTo>
                        <a:cubicBezTo>
                          <a:pt x="5582" y="2473"/>
                          <a:pt x="5582" y="2466"/>
                          <a:pt x="5575" y="2459"/>
                        </a:cubicBezTo>
                        <a:cubicBezTo>
                          <a:pt x="5442" y="2264"/>
                          <a:pt x="5275" y="2117"/>
                          <a:pt x="5191" y="2005"/>
                        </a:cubicBezTo>
                        <a:cubicBezTo>
                          <a:pt x="5156" y="1957"/>
                          <a:pt x="5135" y="1908"/>
                          <a:pt x="5128" y="1852"/>
                        </a:cubicBezTo>
                        <a:cubicBezTo>
                          <a:pt x="5128" y="1838"/>
                          <a:pt x="5121" y="1817"/>
                          <a:pt x="5121" y="1803"/>
                        </a:cubicBezTo>
                        <a:cubicBezTo>
                          <a:pt x="5114" y="1733"/>
                          <a:pt x="5114" y="1663"/>
                          <a:pt x="5121" y="1586"/>
                        </a:cubicBezTo>
                        <a:cubicBezTo>
                          <a:pt x="5128" y="1419"/>
                          <a:pt x="5156" y="1237"/>
                          <a:pt x="5135" y="1048"/>
                        </a:cubicBezTo>
                        <a:lnTo>
                          <a:pt x="5135" y="1014"/>
                        </a:lnTo>
                        <a:cubicBezTo>
                          <a:pt x="5135" y="1007"/>
                          <a:pt x="5135" y="993"/>
                          <a:pt x="5128" y="979"/>
                        </a:cubicBezTo>
                        <a:lnTo>
                          <a:pt x="5128" y="965"/>
                        </a:lnTo>
                        <a:cubicBezTo>
                          <a:pt x="5128" y="944"/>
                          <a:pt x="5121" y="923"/>
                          <a:pt x="5114" y="902"/>
                        </a:cubicBezTo>
                        <a:cubicBezTo>
                          <a:pt x="5086" y="804"/>
                          <a:pt x="5051" y="727"/>
                          <a:pt x="5009" y="678"/>
                        </a:cubicBezTo>
                        <a:lnTo>
                          <a:pt x="4953" y="622"/>
                        </a:lnTo>
                        <a:cubicBezTo>
                          <a:pt x="4883" y="560"/>
                          <a:pt x="4800" y="539"/>
                          <a:pt x="4702" y="518"/>
                        </a:cubicBezTo>
                        <a:cubicBezTo>
                          <a:pt x="4681" y="518"/>
                          <a:pt x="4667" y="511"/>
                          <a:pt x="4646" y="511"/>
                        </a:cubicBezTo>
                        <a:cubicBezTo>
                          <a:pt x="4562" y="504"/>
                          <a:pt x="4464" y="490"/>
                          <a:pt x="4366" y="490"/>
                        </a:cubicBezTo>
                        <a:cubicBezTo>
                          <a:pt x="4346" y="490"/>
                          <a:pt x="4325" y="490"/>
                          <a:pt x="4297" y="483"/>
                        </a:cubicBezTo>
                        <a:cubicBezTo>
                          <a:pt x="4283" y="483"/>
                          <a:pt x="4255" y="476"/>
                          <a:pt x="4241" y="476"/>
                        </a:cubicBezTo>
                        <a:lnTo>
                          <a:pt x="4136" y="448"/>
                        </a:lnTo>
                        <a:lnTo>
                          <a:pt x="4052" y="427"/>
                        </a:lnTo>
                        <a:cubicBezTo>
                          <a:pt x="3794" y="336"/>
                          <a:pt x="3563" y="189"/>
                          <a:pt x="3563" y="189"/>
                        </a:cubicBezTo>
                        <a:lnTo>
                          <a:pt x="3025" y="126"/>
                        </a:lnTo>
                        <a:lnTo>
                          <a:pt x="2934" y="126"/>
                        </a:lnTo>
                        <a:lnTo>
                          <a:pt x="2054" y="1"/>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5"/>
                  <p:cNvSpPr/>
                  <p:nvPr/>
                </p:nvSpPr>
                <p:spPr>
                  <a:xfrm>
                    <a:off x="1725571" y="2290156"/>
                    <a:ext cx="265748" cy="218640"/>
                  </a:xfrm>
                  <a:custGeom>
                    <a:rect b="b" l="l" r="r" t="t"/>
                    <a:pathLst>
                      <a:path extrusionOk="0" h="3156" w="3836">
                        <a:moveTo>
                          <a:pt x="3780" y="1"/>
                        </a:moveTo>
                        <a:cubicBezTo>
                          <a:pt x="3703" y="273"/>
                          <a:pt x="3598" y="531"/>
                          <a:pt x="3473" y="783"/>
                        </a:cubicBezTo>
                        <a:cubicBezTo>
                          <a:pt x="3207" y="1370"/>
                          <a:pt x="2830" y="1915"/>
                          <a:pt x="2369" y="2355"/>
                        </a:cubicBezTo>
                        <a:cubicBezTo>
                          <a:pt x="2131" y="2585"/>
                          <a:pt x="1866" y="2788"/>
                          <a:pt x="1573" y="2927"/>
                        </a:cubicBezTo>
                        <a:cubicBezTo>
                          <a:pt x="1330" y="3040"/>
                          <a:pt x="1071" y="3095"/>
                          <a:pt x="808" y="3095"/>
                        </a:cubicBezTo>
                        <a:cubicBezTo>
                          <a:pt x="730" y="3095"/>
                          <a:pt x="652" y="3091"/>
                          <a:pt x="574" y="3081"/>
                        </a:cubicBezTo>
                        <a:cubicBezTo>
                          <a:pt x="385" y="3074"/>
                          <a:pt x="189" y="3032"/>
                          <a:pt x="1" y="2955"/>
                        </a:cubicBezTo>
                        <a:lnTo>
                          <a:pt x="1" y="2955"/>
                        </a:lnTo>
                        <a:cubicBezTo>
                          <a:pt x="8" y="2976"/>
                          <a:pt x="22" y="3004"/>
                          <a:pt x="36" y="3018"/>
                        </a:cubicBezTo>
                        <a:cubicBezTo>
                          <a:pt x="270" y="3102"/>
                          <a:pt x="514" y="3155"/>
                          <a:pt x="764" y="3155"/>
                        </a:cubicBezTo>
                        <a:cubicBezTo>
                          <a:pt x="805" y="3155"/>
                          <a:pt x="847" y="3154"/>
                          <a:pt x="888" y="3151"/>
                        </a:cubicBezTo>
                        <a:cubicBezTo>
                          <a:pt x="1545" y="3123"/>
                          <a:pt x="2103" y="2725"/>
                          <a:pt x="2544" y="2257"/>
                        </a:cubicBezTo>
                        <a:cubicBezTo>
                          <a:pt x="3144" y="1621"/>
                          <a:pt x="3577" y="846"/>
                          <a:pt x="3836" y="8"/>
                        </a:cubicBezTo>
                        <a:cubicBezTo>
                          <a:pt x="3815" y="8"/>
                          <a:pt x="3801" y="1"/>
                          <a:pt x="378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5"/>
                  <p:cNvSpPr/>
                  <p:nvPr/>
                </p:nvSpPr>
                <p:spPr>
                  <a:xfrm>
                    <a:off x="1969979" y="2585348"/>
                    <a:ext cx="108974" cy="211573"/>
                  </a:xfrm>
                  <a:custGeom>
                    <a:rect b="b" l="l" r="r" t="t"/>
                    <a:pathLst>
                      <a:path extrusionOk="0" h="3054" w="1573">
                        <a:moveTo>
                          <a:pt x="881" y="1"/>
                        </a:moveTo>
                        <a:cubicBezTo>
                          <a:pt x="364" y="364"/>
                          <a:pt x="77" y="1048"/>
                          <a:pt x="140" y="1677"/>
                        </a:cubicBezTo>
                        <a:cubicBezTo>
                          <a:pt x="182" y="2110"/>
                          <a:pt x="392" y="2529"/>
                          <a:pt x="762" y="2788"/>
                        </a:cubicBezTo>
                        <a:cubicBezTo>
                          <a:pt x="992" y="2948"/>
                          <a:pt x="1279" y="3046"/>
                          <a:pt x="1572" y="3053"/>
                        </a:cubicBezTo>
                        <a:cubicBezTo>
                          <a:pt x="1565" y="3039"/>
                          <a:pt x="1565" y="3018"/>
                          <a:pt x="1551" y="3004"/>
                        </a:cubicBezTo>
                        <a:cubicBezTo>
                          <a:pt x="1230" y="2997"/>
                          <a:pt x="915" y="2871"/>
                          <a:pt x="671" y="2655"/>
                        </a:cubicBezTo>
                        <a:cubicBezTo>
                          <a:pt x="0" y="2068"/>
                          <a:pt x="49" y="971"/>
                          <a:pt x="601" y="329"/>
                        </a:cubicBezTo>
                        <a:cubicBezTo>
                          <a:pt x="692" y="238"/>
                          <a:pt x="776" y="147"/>
                          <a:pt x="881" y="70"/>
                        </a:cubicBezTo>
                        <a:lnTo>
                          <a:pt x="881" y="1"/>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5"/>
                  <p:cNvSpPr/>
                  <p:nvPr/>
                </p:nvSpPr>
                <p:spPr>
                  <a:xfrm>
                    <a:off x="1895922" y="2430512"/>
                    <a:ext cx="160724" cy="422731"/>
                  </a:xfrm>
                  <a:custGeom>
                    <a:rect b="b" l="l" r="r" t="t"/>
                    <a:pathLst>
                      <a:path extrusionOk="0" h="6102" w="2320">
                        <a:moveTo>
                          <a:pt x="2299" y="0"/>
                        </a:moveTo>
                        <a:cubicBezTo>
                          <a:pt x="2159" y="91"/>
                          <a:pt x="2040" y="196"/>
                          <a:pt x="1908" y="301"/>
                        </a:cubicBezTo>
                        <a:cubicBezTo>
                          <a:pt x="1146" y="957"/>
                          <a:pt x="580" y="1830"/>
                          <a:pt x="308" y="2808"/>
                        </a:cubicBezTo>
                        <a:cubicBezTo>
                          <a:pt x="1" y="3884"/>
                          <a:pt x="64" y="5058"/>
                          <a:pt x="476" y="6084"/>
                        </a:cubicBezTo>
                        <a:cubicBezTo>
                          <a:pt x="478" y="6096"/>
                          <a:pt x="489" y="6101"/>
                          <a:pt x="500" y="6101"/>
                        </a:cubicBezTo>
                        <a:cubicBezTo>
                          <a:pt x="516" y="6101"/>
                          <a:pt x="533" y="6089"/>
                          <a:pt x="525" y="6063"/>
                        </a:cubicBezTo>
                        <a:cubicBezTo>
                          <a:pt x="301" y="5491"/>
                          <a:pt x="175" y="4869"/>
                          <a:pt x="168" y="4247"/>
                        </a:cubicBezTo>
                        <a:cubicBezTo>
                          <a:pt x="154" y="3200"/>
                          <a:pt x="469" y="2166"/>
                          <a:pt x="1069" y="1300"/>
                        </a:cubicBezTo>
                        <a:cubicBezTo>
                          <a:pt x="1412" y="811"/>
                          <a:pt x="1838" y="384"/>
                          <a:pt x="2320" y="42"/>
                        </a:cubicBezTo>
                        <a:cubicBezTo>
                          <a:pt x="2320" y="35"/>
                          <a:pt x="2306" y="21"/>
                          <a:pt x="2306" y="14"/>
                        </a:cubicBezTo>
                        <a:cubicBezTo>
                          <a:pt x="2306" y="7"/>
                          <a:pt x="2299" y="7"/>
                          <a:pt x="2299"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5"/>
                  <p:cNvSpPr/>
                  <p:nvPr/>
                </p:nvSpPr>
                <p:spPr>
                  <a:xfrm>
                    <a:off x="2014038" y="2350566"/>
                    <a:ext cx="53274" cy="169383"/>
                  </a:xfrm>
                  <a:custGeom>
                    <a:rect b="b" l="l" r="r" t="t"/>
                    <a:pathLst>
                      <a:path extrusionOk="0" h="2445" w="769">
                        <a:moveTo>
                          <a:pt x="94" y="1"/>
                        </a:moveTo>
                        <a:cubicBezTo>
                          <a:pt x="84" y="1"/>
                          <a:pt x="77" y="5"/>
                          <a:pt x="77" y="16"/>
                        </a:cubicBezTo>
                        <a:cubicBezTo>
                          <a:pt x="0" y="463"/>
                          <a:pt x="405" y="777"/>
                          <a:pt x="559" y="1154"/>
                        </a:cubicBezTo>
                        <a:cubicBezTo>
                          <a:pt x="727" y="1552"/>
                          <a:pt x="699" y="2027"/>
                          <a:pt x="482" y="2412"/>
                        </a:cubicBezTo>
                        <a:cubicBezTo>
                          <a:pt x="467" y="2426"/>
                          <a:pt x="487" y="2444"/>
                          <a:pt x="505" y="2444"/>
                        </a:cubicBezTo>
                        <a:cubicBezTo>
                          <a:pt x="512" y="2444"/>
                          <a:pt x="520" y="2441"/>
                          <a:pt x="524" y="2433"/>
                        </a:cubicBezTo>
                        <a:cubicBezTo>
                          <a:pt x="713" y="2083"/>
                          <a:pt x="768" y="1657"/>
                          <a:pt x="657" y="1273"/>
                        </a:cubicBezTo>
                        <a:cubicBezTo>
                          <a:pt x="594" y="1063"/>
                          <a:pt x="475" y="889"/>
                          <a:pt x="349" y="707"/>
                        </a:cubicBezTo>
                        <a:cubicBezTo>
                          <a:pt x="210" y="505"/>
                          <a:pt x="77" y="288"/>
                          <a:pt x="126" y="37"/>
                        </a:cubicBezTo>
                        <a:cubicBezTo>
                          <a:pt x="130" y="15"/>
                          <a:pt x="109" y="1"/>
                          <a:pt x="94"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5"/>
                  <p:cNvSpPr/>
                  <p:nvPr/>
                </p:nvSpPr>
                <p:spPr>
                  <a:xfrm>
                    <a:off x="1757993" y="2553896"/>
                    <a:ext cx="118672" cy="256050"/>
                  </a:xfrm>
                  <a:custGeom>
                    <a:rect b="b" l="l" r="r" t="t"/>
                    <a:pathLst>
                      <a:path extrusionOk="0" h="3696" w="1713">
                        <a:moveTo>
                          <a:pt x="36" y="0"/>
                        </a:moveTo>
                        <a:cubicBezTo>
                          <a:pt x="1" y="7"/>
                          <a:pt x="1" y="63"/>
                          <a:pt x="36" y="63"/>
                        </a:cubicBezTo>
                        <a:cubicBezTo>
                          <a:pt x="448" y="84"/>
                          <a:pt x="832" y="287"/>
                          <a:pt x="1105" y="587"/>
                        </a:cubicBezTo>
                        <a:cubicBezTo>
                          <a:pt x="1635" y="1160"/>
                          <a:pt x="1663" y="2026"/>
                          <a:pt x="1286" y="2697"/>
                        </a:cubicBezTo>
                        <a:cubicBezTo>
                          <a:pt x="1035" y="3144"/>
                          <a:pt x="616" y="3465"/>
                          <a:pt x="141" y="3640"/>
                        </a:cubicBezTo>
                        <a:cubicBezTo>
                          <a:pt x="134" y="3668"/>
                          <a:pt x="127" y="3675"/>
                          <a:pt x="127" y="3675"/>
                        </a:cubicBezTo>
                        <a:cubicBezTo>
                          <a:pt x="134" y="3682"/>
                          <a:pt x="141" y="3682"/>
                          <a:pt x="155" y="3696"/>
                        </a:cubicBezTo>
                        <a:cubicBezTo>
                          <a:pt x="315" y="3633"/>
                          <a:pt x="483" y="3556"/>
                          <a:pt x="630" y="3451"/>
                        </a:cubicBezTo>
                        <a:cubicBezTo>
                          <a:pt x="1307" y="3011"/>
                          <a:pt x="1712" y="2194"/>
                          <a:pt x="1566" y="1391"/>
                        </a:cubicBezTo>
                        <a:cubicBezTo>
                          <a:pt x="1433" y="657"/>
                          <a:pt x="790" y="42"/>
                          <a:pt x="36"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5"/>
                  <p:cNvSpPr/>
                  <p:nvPr/>
                </p:nvSpPr>
                <p:spPr>
                  <a:xfrm>
                    <a:off x="1682066" y="2264038"/>
                    <a:ext cx="206655" cy="176865"/>
                  </a:xfrm>
                  <a:custGeom>
                    <a:rect b="b" l="l" r="r" t="t"/>
                    <a:pathLst>
                      <a:path extrusionOk="0" h="2553" w="2983">
                        <a:moveTo>
                          <a:pt x="2731" y="0"/>
                        </a:moveTo>
                        <a:cubicBezTo>
                          <a:pt x="2969" y="475"/>
                          <a:pt x="2934" y="1041"/>
                          <a:pt x="2703" y="1502"/>
                        </a:cubicBezTo>
                        <a:cubicBezTo>
                          <a:pt x="2452" y="2005"/>
                          <a:pt x="1991" y="2354"/>
                          <a:pt x="1439" y="2473"/>
                        </a:cubicBezTo>
                        <a:cubicBezTo>
                          <a:pt x="1315" y="2494"/>
                          <a:pt x="1190" y="2505"/>
                          <a:pt x="1065" y="2505"/>
                        </a:cubicBezTo>
                        <a:cubicBezTo>
                          <a:pt x="690" y="2505"/>
                          <a:pt x="320" y="2410"/>
                          <a:pt x="0" y="2222"/>
                        </a:cubicBezTo>
                        <a:lnTo>
                          <a:pt x="0" y="2222"/>
                        </a:lnTo>
                        <a:cubicBezTo>
                          <a:pt x="7" y="2236"/>
                          <a:pt x="21" y="2264"/>
                          <a:pt x="35" y="2278"/>
                        </a:cubicBezTo>
                        <a:cubicBezTo>
                          <a:pt x="42" y="2285"/>
                          <a:pt x="42" y="2298"/>
                          <a:pt x="49" y="2305"/>
                        </a:cubicBezTo>
                        <a:cubicBezTo>
                          <a:pt x="353" y="2470"/>
                          <a:pt x="695" y="2553"/>
                          <a:pt x="1035" y="2553"/>
                        </a:cubicBezTo>
                        <a:cubicBezTo>
                          <a:pt x="1258" y="2553"/>
                          <a:pt x="1480" y="2517"/>
                          <a:pt x="1691" y="2445"/>
                        </a:cubicBezTo>
                        <a:cubicBezTo>
                          <a:pt x="2235" y="2264"/>
                          <a:pt x="2648" y="1844"/>
                          <a:pt x="2836" y="1300"/>
                        </a:cubicBezTo>
                        <a:cubicBezTo>
                          <a:pt x="2983" y="873"/>
                          <a:pt x="2969" y="405"/>
                          <a:pt x="2787"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5"/>
                  <p:cNvSpPr/>
                  <p:nvPr/>
                </p:nvSpPr>
                <p:spPr>
                  <a:xfrm>
                    <a:off x="1922039" y="2231616"/>
                    <a:ext cx="69" cy="69"/>
                  </a:xfrm>
                  <a:custGeom>
                    <a:rect b="b" l="l" r="r" t="t"/>
                    <a:pathLst>
                      <a:path extrusionOk="0" h="1" w="1">
                        <a:moveTo>
                          <a:pt x="1" y="0"/>
                        </a:moveTo>
                        <a:lnTo>
                          <a:pt x="1" y="0"/>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5"/>
                  <p:cNvSpPr/>
                  <p:nvPr/>
                </p:nvSpPr>
                <p:spPr>
                  <a:xfrm>
                    <a:off x="1565889" y="4093244"/>
                    <a:ext cx="142850" cy="224736"/>
                  </a:xfrm>
                  <a:custGeom>
                    <a:rect b="b" l="l" r="r" t="t"/>
                    <a:pathLst>
                      <a:path extrusionOk="0" h="3244" w="2062">
                        <a:moveTo>
                          <a:pt x="608" y="1"/>
                        </a:moveTo>
                        <a:cubicBezTo>
                          <a:pt x="608" y="1"/>
                          <a:pt x="238" y="112"/>
                          <a:pt x="175" y="622"/>
                        </a:cubicBezTo>
                        <a:cubicBezTo>
                          <a:pt x="113" y="1125"/>
                          <a:pt x="1" y="2438"/>
                          <a:pt x="1" y="2438"/>
                        </a:cubicBezTo>
                        <a:lnTo>
                          <a:pt x="182" y="2452"/>
                        </a:lnTo>
                        <a:lnTo>
                          <a:pt x="322" y="1998"/>
                        </a:lnTo>
                        <a:cubicBezTo>
                          <a:pt x="322" y="1998"/>
                          <a:pt x="343" y="2508"/>
                          <a:pt x="560" y="2851"/>
                        </a:cubicBezTo>
                        <a:cubicBezTo>
                          <a:pt x="766" y="3160"/>
                          <a:pt x="1246" y="3243"/>
                          <a:pt x="1604" y="3243"/>
                        </a:cubicBezTo>
                        <a:cubicBezTo>
                          <a:pt x="1634" y="3243"/>
                          <a:pt x="1663" y="3243"/>
                          <a:pt x="1691" y="3242"/>
                        </a:cubicBezTo>
                        <a:cubicBezTo>
                          <a:pt x="2061" y="3221"/>
                          <a:pt x="1859" y="2536"/>
                          <a:pt x="1747" y="2138"/>
                        </a:cubicBezTo>
                        <a:cubicBezTo>
                          <a:pt x="1635" y="1754"/>
                          <a:pt x="1412" y="832"/>
                          <a:pt x="1412" y="832"/>
                        </a:cubicBezTo>
                        <a:lnTo>
                          <a:pt x="608" y="1"/>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5"/>
                  <p:cNvSpPr/>
                  <p:nvPr/>
                </p:nvSpPr>
                <p:spPr>
                  <a:xfrm>
                    <a:off x="1587712" y="4043918"/>
                    <a:ext cx="95880" cy="221827"/>
                  </a:xfrm>
                  <a:custGeom>
                    <a:rect b="b" l="l" r="r" t="t"/>
                    <a:pathLst>
                      <a:path extrusionOk="0" h="3202" w="1384">
                        <a:moveTo>
                          <a:pt x="461" y="0"/>
                        </a:moveTo>
                        <a:cubicBezTo>
                          <a:pt x="461" y="0"/>
                          <a:pt x="419" y="615"/>
                          <a:pt x="293" y="713"/>
                        </a:cubicBezTo>
                        <a:cubicBezTo>
                          <a:pt x="182" y="810"/>
                          <a:pt x="0" y="1139"/>
                          <a:pt x="70" y="1579"/>
                        </a:cubicBezTo>
                        <a:cubicBezTo>
                          <a:pt x="140" y="2012"/>
                          <a:pt x="147" y="2640"/>
                          <a:pt x="377" y="2934"/>
                        </a:cubicBezTo>
                        <a:cubicBezTo>
                          <a:pt x="513" y="3108"/>
                          <a:pt x="806" y="3202"/>
                          <a:pt x="1030" y="3202"/>
                        </a:cubicBezTo>
                        <a:cubicBezTo>
                          <a:pt x="1174" y="3202"/>
                          <a:pt x="1289" y="3163"/>
                          <a:pt x="1313" y="3081"/>
                        </a:cubicBezTo>
                        <a:cubicBezTo>
                          <a:pt x="1383" y="2871"/>
                          <a:pt x="1083" y="2040"/>
                          <a:pt x="1104" y="1628"/>
                        </a:cubicBezTo>
                        <a:cubicBezTo>
                          <a:pt x="1125" y="1222"/>
                          <a:pt x="1160" y="112"/>
                          <a:pt x="1160" y="112"/>
                        </a:cubicBezTo>
                        <a:lnTo>
                          <a:pt x="461" y="0"/>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5"/>
                  <p:cNvSpPr/>
                  <p:nvPr/>
                </p:nvSpPr>
                <p:spPr>
                  <a:xfrm>
                    <a:off x="1613829" y="2890238"/>
                    <a:ext cx="303366" cy="1207576"/>
                  </a:xfrm>
                  <a:custGeom>
                    <a:rect b="b" l="l" r="r" t="t"/>
                    <a:pathLst>
                      <a:path extrusionOk="0" h="17431" w="4379">
                        <a:moveTo>
                          <a:pt x="1761" y="0"/>
                        </a:moveTo>
                        <a:cubicBezTo>
                          <a:pt x="1614" y="315"/>
                          <a:pt x="1488" y="622"/>
                          <a:pt x="1376" y="908"/>
                        </a:cubicBezTo>
                        <a:cubicBezTo>
                          <a:pt x="1376" y="936"/>
                          <a:pt x="1369" y="950"/>
                          <a:pt x="1362" y="971"/>
                        </a:cubicBezTo>
                        <a:cubicBezTo>
                          <a:pt x="1265" y="1223"/>
                          <a:pt x="1174" y="1474"/>
                          <a:pt x="1104" y="1712"/>
                        </a:cubicBezTo>
                        <a:cubicBezTo>
                          <a:pt x="1097" y="1747"/>
                          <a:pt x="1090" y="1774"/>
                          <a:pt x="1083" y="1795"/>
                        </a:cubicBezTo>
                        <a:cubicBezTo>
                          <a:pt x="1027" y="1984"/>
                          <a:pt x="985" y="2145"/>
                          <a:pt x="943" y="2312"/>
                        </a:cubicBezTo>
                        <a:cubicBezTo>
                          <a:pt x="929" y="2340"/>
                          <a:pt x="929" y="2354"/>
                          <a:pt x="922" y="2382"/>
                        </a:cubicBezTo>
                        <a:cubicBezTo>
                          <a:pt x="825" y="2787"/>
                          <a:pt x="769" y="3158"/>
                          <a:pt x="734" y="3493"/>
                        </a:cubicBezTo>
                        <a:cubicBezTo>
                          <a:pt x="734" y="3521"/>
                          <a:pt x="720" y="3535"/>
                          <a:pt x="720" y="3563"/>
                        </a:cubicBezTo>
                        <a:cubicBezTo>
                          <a:pt x="706" y="3702"/>
                          <a:pt x="699" y="3835"/>
                          <a:pt x="685" y="3961"/>
                        </a:cubicBezTo>
                        <a:lnTo>
                          <a:pt x="685" y="3982"/>
                        </a:lnTo>
                        <a:lnTo>
                          <a:pt x="685" y="4024"/>
                        </a:lnTo>
                        <a:lnTo>
                          <a:pt x="685" y="4052"/>
                        </a:lnTo>
                        <a:cubicBezTo>
                          <a:pt x="664" y="4443"/>
                          <a:pt x="664" y="4778"/>
                          <a:pt x="671" y="5037"/>
                        </a:cubicBezTo>
                        <a:lnTo>
                          <a:pt x="671" y="5044"/>
                        </a:lnTo>
                        <a:lnTo>
                          <a:pt x="671" y="5099"/>
                        </a:lnTo>
                        <a:cubicBezTo>
                          <a:pt x="671" y="5274"/>
                          <a:pt x="678" y="5414"/>
                          <a:pt x="671" y="5526"/>
                        </a:cubicBezTo>
                        <a:cubicBezTo>
                          <a:pt x="664" y="5651"/>
                          <a:pt x="664" y="5777"/>
                          <a:pt x="664" y="5910"/>
                        </a:cubicBezTo>
                        <a:lnTo>
                          <a:pt x="664" y="6001"/>
                        </a:lnTo>
                        <a:cubicBezTo>
                          <a:pt x="664" y="6161"/>
                          <a:pt x="671" y="6336"/>
                          <a:pt x="671" y="6524"/>
                        </a:cubicBezTo>
                        <a:lnTo>
                          <a:pt x="671" y="6580"/>
                        </a:lnTo>
                        <a:cubicBezTo>
                          <a:pt x="671" y="6825"/>
                          <a:pt x="685" y="7083"/>
                          <a:pt x="699" y="7342"/>
                        </a:cubicBezTo>
                        <a:cubicBezTo>
                          <a:pt x="713" y="7572"/>
                          <a:pt x="720" y="7719"/>
                          <a:pt x="706" y="7935"/>
                        </a:cubicBezTo>
                        <a:lnTo>
                          <a:pt x="706" y="7956"/>
                        </a:lnTo>
                        <a:lnTo>
                          <a:pt x="706" y="7977"/>
                        </a:lnTo>
                        <a:lnTo>
                          <a:pt x="706" y="8012"/>
                        </a:lnTo>
                        <a:lnTo>
                          <a:pt x="706" y="8040"/>
                        </a:lnTo>
                        <a:lnTo>
                          <a:pt x="706" y="8061"/>
                        </a:lnTo>
                        <a:cubicBezTo>
                          <a:pt x="685" y="8215"/>
                          <a:pt x="650" y="8410"/>
                          <a:pt x="601" y="8690"/>
                        </a:cubicBezTo>
                        <a:cubicBezTo>
                          <a:pt x="524" y="8941"/>
                          <a:pt x="461" y="9214"/>
                          <a:pt x="398" y="9493"/>
                        </a:cubicBezTo>
                        <a:cubicBezTo>
                          <a:pt x="391" y="9514"/>
                          <a:pt x="391" y="9535"/>
                          <a:pt x="384" y="9563"/>
                        </a:cubicBezTo>
                        <a:cubicBezTo>
                          <a:pt x="371" y="9619"/>
                          <a:pt x="357" y="9682"/>
                          <a:pt x="350" y="9752"/>
                        </a:cubicBezTo>
                        <a:cubicBezTo>
                          <a:pt x="336" y="9780"/>
                          <a:pt x="336" y="9808"/>
                          <a:pt x="329" y="9828"/>
                        </a:cubicBezTo>
                        <a:cubicBezTo>
                          <a:pt x="252" y="10262"/>
                          <a:pt x="189" y="10695"/>
                          <a:pt x="147" y="11135"/>
                        </a:cubicBezTo>
                        <a:cubicBezTo>
                          <a:pt x="147" y="11156"/>
                          <a:pt x="140" y="11184"/>
                          <a:pt x="140" y="11212"/>
                        </a:cubicBezTo>
                        <a:cubicBezTo>
                          <a:pt x="140" y="11281"/>
                          <a:pt x="126" y="11351"/>
                          <a:pt x="119" y="11421"/>
                        </a:cubicBezTo>
                        <a:cubicBezTo>
                          <a:pt x="112" y="11449"/>
                          <a:pt x="112" y="11463"/>
                          <a:pt x="112" y="11491"/>
                        </a:cubicBezTo>
                        <a:cubicBezTo>
                          <a:pt x="56" y="11994"/>
                          <a:pt x="35" y="12483"/>
                          <a:pt x="14" y="12937"/>
                        </a:cubicBezTo>
                        <a:lnTo>
                          <a:pt x="14" y="13056"/>
                        </a:lnTo>
                        <a:cubicBezTo>
                          <a:pt x="7" y="13440"/>
                          <a:pt x="0" y="13789"/>
                          <a:pt x="0" y="14082"/>
                        </a:cubicBezTo>
                        <a:lnTo>
                          <a:pt x="0" y="14495"/>
                        </a:lnTo>
                        <a:lnTo>
                          <a:pt x="0" y="14557"/>
                        </a:lnTo>
                        <a:lnTo>
                          <a:pt x="0" y="14886"/>
                        </a:lnTo>
                        <a:lnTo>
                          <a:pt x="0" y="14977"/>
                        </a:lnTo>
                        <a:cubicBezTo>
                          <a:pt x="7" y="15326"/>
                          <a:pt x="7" y="15661"/>
                          <a:pt x="14" y="15968"/>
                        </a:cubicBezTo>
                        <a:lnTo>
                          <a:pt x="14" y="16031"/>
                        </a:lnTo>
                        <a:cubicBezTo>
                          <a:pt x="21" y="16360"/>
                          <a:pt x="21" y="16660"/>
                          <a:pt x="21" y="16898"/>
                        </a:cubicBezTo>
                        <a:lnTo>
                          <a:pt x="21" y="16967"/>
                        </a:lnTo>
                        <a:lnTo>
                          <a:pt x="21" y="16981"/>
                        </a:lnTo>
                        <a:lnTo>
                          <a:pt x="21" y="17121"/>
                        </a:lnTo>
                        <a:cubicBezTo>
                          <a:pt x="84" y="17198"/>
                          <a:pt x="161" y="17254"/>
                          <a:pt x="245" y="17296"/>
                        </a:cubicBezTo>
                        <a:cubicBezTo>
                          <a:pt x="252" y="17296"/>
                          <a:pt x="252" y="17303"/>
                          <a:pt x="259" y="17303"/>
                        </a:cubicBezTo>
                        <a:cubicBezTo>
                          <a:pt x="266" y="17303"/>
                          <a:pt x="266" y="17317"/>
                          <a:pt x="280" y="17317"/>
                        </a:cubicBezTo>
                        <a:lnTo>
                          <a:pt x="329" y="17338"/>
                        </a:lnTo>
                        <a:cubicBezTo>
                          <a:pt x="336" y="17352"/>
                          <a:pt x="336" y="17352"/>
                          <a:pt x="350" y="17352"/>
                        </a:cubicBezTo>
                        <a:cubicBezTo>
                          <a:pt x="357" y="17359"/>
                          <a:pt x="371" y="17366"/>
                          <a:pt x="384" y="17366"/>
                        </a:cubicBezTo>
                        <a:cubicBezTo>
                          <a:pt x="500" y="17411"/>
                          <a:pt x="618" y="17430"/>
                          <a:pt x="702" y="17430"/>
                        </a:cubicBezTo>
                        <a:cubicBezTo>
                          <a:pt x="735" y="17430"/>
                          <a:pt x="763" y="17427"/>
                          <a:pt x="783" y="17421"/>
                        </a:cubicBezTo>
                        <a:cubicBezTo>
                          <a:pt x="818" y="17282"/>
                          <a:pt x="873" y="17086"/>
                          <a:pt x="929" y="16863"/>
                        </a:cubicBezTo>
                        <a:lnTo>
                          <a:pt x="957" y="16779"/>
                        </a:lnTo>
                        <a:cubicBezTo>
                          <a:pt x="985" y="16660"/>
                          <a:pt x="1027" y="16527"/>
                          <a:pt x="1062" y="16388"/>
                        </a:cubicBezTo>
                        <a:cubicBezTo>
                          <a:pt x="1069" y="16374"/>
                          <a:pt x="1069" y="16346"/>
                          <a:pt x="1083" y="16325"/>
                        </a:cubicBezTo>
                        <a:cubicBezTo>
                          <a:pt x="1195" y="15927"/>
                          <a:pt x="1327" y="15466"/>
                          <a:pt x="1453" y="14984"/>
                        </a:cubicBezTo>
                        <a:cubicBezTo>
                          <a:pt x="1467" y="14956"/>
                          <a:pt x="1474" y="14921"/>
                          <a:pt x="1481" y="14886"/>
                        </a:cubicBezTo>
                        <a:cubicBezTo>
                          <a:pt x="1607" y="14425"/>
                          <a:pt x="1747" y="13950"/>
                          <a:pt x="1865" y="13510"/>
                        </a:cubicBezTo>
                        <a:cubicBezTo>
                          <a:pt x="1872" y="13489"/>
                          <a:pt x="1872" y="13461"/>
                          <a:pt x="1886" y="13447"/>
                        </a:cubicBezTo>
                        <a:cubicBezTo>
                          <a:pt x="1921" y="13321"/>
                          <a:pt x="1942" y="13209"/>
                          <a:pt x="1977" y="13098"/>
                        </a:cubicBezTo>
                        <a:cubicBezTo>
                          <a:pt x="1991" y="13063"/>
                          <a:pt x="1998" y="13035"/>
                          <a:pt x="2005" y="13007"/>
                        </a:cubicBezTo>
                        <a:cubicBezTo>
                          <a:pt x="2110" y="12657"/>
                          <a:pt x="2201" y="12336"/>
                          <a:pt x="2277" y="12064"/>
                        </a:cubicBezTo>
                        <a:cubicBezTo>
                          <a:pt x="2284" y="12050"/>
                          <a:pt x="2284" y="12022"/>
                          <a:pt x="2291" y="12008"/>
                        </a:cubicBezTo>
                        <a:cubicBezTo>
                          <a:pt x="2340" y="11847"/>
                          <a:pt x="2375" y="11714"/>
                          <a:pt x="2410" y="11603"/>
                        </a:cubicBezTo>
                        <a:cubicBezTo>
                          <a:pt x="2452" y="11463"/>
                          <a:pt x="2487" y="11323"/>
                          <a:pt x="2522" y="11191"/>
                        </a:cubicBezTo>
                        <a:cubicBezTo>
                          <a:pt x="2522" y="11170"/>
                          <a:pt x="2529" y="11142"/>
                          <a:pt x="2536" y="11114"/>
                        </a:cubicBezTo>
                        <a:cubicBezTo>
                          <a:pt x="2592" y="10932"/>
                          <a:pt x="2627" y="10764"/>
                          <a:pt x="2662" y="10611"/>
                        </a:cubicBezTo>
                        <a:lnTo>
                          <a:pt x="2662" y="10597"/>
                        </a:lnTo>
                        <a:cubicBezTo>
                          <a:pt x="2662" y="10576"/>
                          <a:pt x="2669" y="10555"/>
                          <a:pt x="2669" y="10541"/>
                        </a:cubicBezTo>
                        <a:cubicBezTo>
                          <a:pt x="2766" y="10101"/>
                          <a:pt x="2815" y="9738"/>
                          <a:pt x="2850" y="9444"/>
                        </a:cubicBezTo>
                        <a:cubicBezTo>
                          <a:pt x="2850" y="9423"/>
                          <a:pt x="2864" y="9402"/>
                          <a:pt x="2864" y="9374"/>
                        </a:cubicBezTo>
                        <a:cubicBezTo>
                          <a:pt x="2878" y="9193"/>
                          <a:pt x="2885" y="9046"/>
                          <a:pt x="2899" y="8948"/>
                        </a:cubicBezTo>
                        <a:lnTo>
                          <a:pt x="2899" y="8871"/>
                        </a:lnTo>
                        <a:lnTo>
                          <a:pt x="2899" y="8795"/>
                        </a:lnTo>
                        <a:cubicBezTo>
                          <a:pt x="2990" y="8417"/>
                          <a:pt x="3081" y="8068"/>
                          <a:pt x="3158" y="7726"/>
                        </a:cubicBezTo>
                        <a:cubicBezTo>
                          <a:pt x="3165" y="7698"/>
                          <a:pt x="3165" y="7677"/>
                          <a:pt x="3179" y="7649"/>
                        </a:cubicBezTo>
                        <a:cubicBezTo>
                          <a:pt x="3193" y="7572"/>
                          <a:pt x="3214" y="7502"/>
                          <a:pt x="3227" y="7433"/>
                        </a:cubicBezTo>
                        <a:cubicBezTo>
                          <a:pt x="3234" y="7405"/>
                          <a:pt x="3234" y="7384"/>
                          <a:pt x="3248" y="7363"/>
                        </a:cubicBezTo>
                        <a:cubicBezTo>
                          <a:pt x="3367" y="6846"/>
                          <a:pt x="3465" y="6392"/>
                          <a:pt x="3542" y="5987"/>
                        </a:cubicBezTo>
                        <a:cubicBezTo>
                          <a:pt x="3542" y="5973"/>
                          <a:pt x="3549" y="5952"/>
                          <a:pt x="3549" y="5938"/>
                        </a:cubicBezTo>
                        <a:cubicBezTo>
                          <a:pt x="3563" y="5903"/>
                          <a:pt x="3570" y="5868"/>
                          <a:pt x="3577" y="5826"/>
                        </a:cubicBezTo>
                        <a:cubicBezTo>
                          <a:pt x="3647" y="5449"/>
                          <a:pt x="3751" y="4897"/>
                          <a:pt x="3856" y="4310"/>
                        </a:cubicBezTo>
                        <a:cubicBezTo>
                          <a:pt x="3856" y="4289"/>
                          <a:pt x="3863" y="4268"/>
                          <a:pt x="3863" y="4240"/>
                        </a:cubicBezTo>
                        <a:cubicBezTo>
                          <a:pt x="3863" y="4233"/>
                          <a:pt x="3877" y="4219"/>
                          <a:pt x="3877" y="4205"/>
                        </a:cubicBezTo>
                        <a:cubicBezTo>
                          <a:pt x="3884" y="4184"/>
                          <a:pt x="3884" y="4156"/>
                          <a:pt x="3891" y="4129"/>
                        </a:cubicBezTo>
                        <a:cubicBezTo>
                          <a:pt x="3982" y="3660"/>
                          <a:pt x="4066" y="3172"/>
                          <a:pt x="4143" y="2717"/>
                        </a:cubicBezTo>
                        <a:cubicBezTo>
                          <a:pt x="4143" y="2690"/>
                          <a:pt x="4157" y="2669"/>
                          <a:pt x="4157" y="2648"/>
                        </a:cubicBezTo>
                        <a:cubicBezTo>
                          <a:pt x="4157" y="2620"/>
                          <a:pt x="4163" y="2599"/>
                          <a:pt x="4163" y="2578"/>
                        </a:cubicBezTo>
                        <a:cubicBezTo>
                          <a:pt x="4170" y="2550"/>
                          <a:pt x="4170" y="2515"/>
                          <a:pt x="4177" y="2487"/>
                        </a:cubicBezTo>
                        <a:cubicBezTo>
                          <a:pt x="4177" y="2459"/>
                          <a:pt x="4191" y="2438"/>
                          <a:pt x="4191" y="2410"/>
                        </a:cubicBezTo>
                        <a:cubicBezTo>
                          <a:pt x="4268" y="1949"/>
                          <a:pt x="4331" y="1537"/>
                          <a:pt x="4345" y="1216"/>
                        </a:cubicBezTo>
                        <a:cubicBezTo>
                          <a:pt x="4352" y="1146"/>
                          <a:pt x="4352" y="1076"/>
                          <a:pt x="4366" y="1020"/>
                        </a:cubicBezTo>
                        <a:cubicBezTo>
                          <a:pt x="4373" y="992"/>
                          <a:pt x="4373" y="971"/>
                          <a:pt x="4373" y="943"/>
                        </a:cubicBezTo>
                        <a:cubicBezTo>
                          <a:pt x="4378" y="874"/>
                          <a:pt x="4376" y="845"/>
                          <a:pt x="4364" y="845"/>
                        </a:cubicBezTo>
                        <a:cubicBezTo>
                          <a:pt x="4361" y="845"/>
                          <a:pt x="4357" y="848"/>
                          <a:pt x="4352" y="852"/>
                        </a:cubicBezTo>
                        <a:lnTo>
                          <a:pt x="4310" y="838"/>
                        </a:lnTo>
                        <a:lnTo>
                          <a:pt x="4212" y="804"/>
                        </a:lnTo>
                        <a:lnTo>
                          <a:pt x="2941" y="384"/>
                        </a:lnTo>
                        <a:lnTo>
                          <a:pt x="2878" y="363"/>
                        </a:lnTo>
                        <a:lnTo>
                          <a:pt x="2319" y="182"/>
                        </a:lnTo>
                        <a:lnTo>
                          <a:pt x="2236" y="154"/>
                        </a:lnTo>
                        <a:lnTo>
                          <a:pt x="1761" y="0"/>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5"/>
                  <p:cNvSpPr/>
                  <p:nvPr/>
                </p:nvSpPr>
                <p:spPr>
                  <a:xfrm>
                    <a:off x="1614314" y="4060891"/>
                    <a:ext cx="61380" cy="15172"/>
                  </a:xfrm>
                  <a:custGeom>
                    <a:rect b="b" l="l" r="r" t="t"/>
                    <a:pathLst>
                      <a:path extrusionOk="0" h="219" w="886">
                        <a:moveTo>
                          <a:pt x="57" y="0"/>
                        </a:moveTo>
                        <a:cubicBezTo>
                          <a:pt x="24" y="0"/>
                          <a:pt x="0" y="53"/>
                          <a:pt x="35" y="76"/>
                        </a:cubicBezTo>
                        <a:cubicBezTo>
                          <a:pt x="202" y="172"/>
                          <a:pt x="385" y="218"/>
                          <a:pt x="573" y="218"/>
                        </a:cubicBezTo>
                        <a:cubicBezTo>
                          <a:pt x="661" y="218"/>
                          <a:pt x="750" y="208"/>
                          <a:pt x="839" y="188"/>
                        </a:cubicBezTo>
                        <a:cubicBezTo>
                          <a:pt x="885" y="181"/>
                          <a:pt x="875" y="111"/>
                          <a:pt x="825" y="111"/>
                        </a:cubicBezTo>
                        <a:cubicBezTo>
                          <a:pt x="822" y="111"/>
                          <a:pt x="820" y="111"/>
                          <a:pt x="818" y="111"/>
                        </a:cubicBezTo>
                        <a:cubicBezTo>
                          <a:pt x="743" y="130"/>
                          <a:pt x="667" y="139"/>
                          <a:pt x="592" y="139"/>
                        </a:cubicBezTo>
                        <a:cubicBezTo>
                          <a:pt x="415" y="139"/>
                          <a:pt x="239" y="90"/>
                          <a:pt x="77" y="7"/>
                        </a:cubicBezTo>
                        <a:cubicBezTo>
                          <a:pt x="70" y="2"/>
                          <a:pt x="64" y="0"/>
                          <a:pt x="57"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5"/>
                  <p:cNvSpPr/>
                  <p:nvPr/>
                </p:nvSpPr>
                <p:spPr>
                  <a:xfrm>
                    <a:off x="1747255" y="3497249"/>
                    <a:ext cx="63112" cy="15380"/>
                  </a:xfrm>
                  <a:custGeom>
                    <a:rect b="b" l="l" r="r" t="t"/>
                    <a:pathLst>
                      <a:path extrusionOk="0" h="222" w="911">
                        <a:moveTo>
                          <a:pt x="32" y="0"/>
                        </a:moveTo>
                        <a:cubicBezTo>
                          <a:pt x="11" y="0"/>
                          <a:pt x="1" y="41"/>
                          <a:pt x="30" y="47"/>
                        </a:cubicBezTo>
                        <a:cubicBezTo>
                          <a:pt x="246" y="163"/>
                          <a:pt x="490" y="221"/>
                          <a:pt x="731" y="221"/>
                        </a:cubicBezTo>
                        <a:cubicBezTo>
                          <a:pt x="780" y="221"/>
                          <a:pt x="828" y="219"/>
                          <a:pt x="875" y="214"/>
                        </a:cubicBezTo>
                        <a:cubicBezTo>
                          <a:pt x="910" y="214"/>
                          <a:pt x="903" y="158"/>
                          <a:pt x="868" y="158"/>
                        </a:cubicBezTo>
                        <a:cubicBezTo>
                          <a:pt x="811" y="165"/>
                          <a:pt x="754" y="169"/>
                          <a:pt x="698" y="169"/>
                        </a:cubicBezTo>
                        <a:cubicBezTo>
                          <a:pt x="467" y="169"/>
                          <a:pt x="247" y="112"/>
                          <a:pt x="44" y="5"/>
                        </a:cubicBezTo>
                        <a:cubicBezTo>
                          <a:pt x="40" y="1"/>
                          <a:pt x="36" y="0"/>
                          <a:pt x="32"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5"/>
                  <p:cNvSpPr/>
                  <p:nvPr/>
                </p:nvSpPr>
                <p:spPr>
                  <a:xfrm>
                    <a:off x="1697515" y="2763945"/>
                    <a:ext cx="412894" cy="313065"/>
                  </a:xfrm>
                  <a:custGeom>
                    <a:rect b="b" l="l" r="r" t="t"/>
                    <a:pathLst>
                      <a:path extrusionOk="0" h="4519" w="5960">
                        <a:moveTo>
                          <a:pt x="1279" y="0"/>
                        </a:moveTo>
                        <a:cubicBezTo>
                          <a:pt x="476" y="1271"/>
                          <a:pt x="1" y="3248"/>
                          <a:pt x="1" y="3248"/>
                        </a:cubicBezTo>
                        <a:cubicBezTo>
                          <a:pt x="503" y="4247"/>
                          <a:pt x="1789" y="4518"/>
                          <a:pt x="3035" y="4518"/>
                        </a:cubicBezTo>
                        <a:cubicBezTo>
                          <a:pt x="4508" y="4518"/>
                          <a:pt x="5924" y="4139"/>
                          <a:pt x="5924" y="4135"/>
                        </a:cubicBezTo>
                        <a:cubicBezTo>
                          <a:pt x="5959" y="1376"/>
                          <a:pt x="5505" y="468"/>
                          <a:pt x="5505" y="468"/>
                        </a:cubicBezTo>
                        <a:cubicBezTo>
                          <a:pt x="5105" y="588"/>
                          <a:pt x="4682" y="635"/>
                          <a:pt x="4265" y="635"/>
                        </a:cubicBezTo>
                        <a:cubicBezTo>
                          <a:pt x="2734" y="635"/>
                          <a:pt x="1279" y="0"/>
                          <a:pt x="1279"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5"/>
                  <p:cNvSpPr/>
                  <p:nvPr/>
                </p:nvSpPr>
                <p:spPr>
                  <a:xfrm>
                    <a:off x="1762842" y="2751822"/>
                    <a:ext cx="328168" cy="95257"/>
                  </a:xfrm>
                  <a:custGeom>
                    <a:rect b="b" l="l" r="r" t="t"/>
                    <a:pathLst>
                      <a:path extrusionOk="0" h="1375" w="4737">
                        <a:moveTo>
                          <a:pt x="371" y="0"/>
                        </a:moveTo>
                        <a:cubicBezTo>
                          <a:pt x="64" y="280"/>
                          <a:pt x="1" y="734"/>
                          <a:pt x="1" y="734"/>
                        </a:cubicBezTo>
                        <a:cubicBezTo>
                          <a:pt x="1197" y="1238"/>
                          <a:pt x="2281" y="1375"/>
                          <a:pt x="3106" y="1375"/>
                        </a:cubicBezTo>
                        <a:cubicBezTo>
                          <a:pt x="4087" y="1375"/>
                          <a:pt x="4702" y="1181"/>
                          <a:pt x="4702" y="1181"/>
                        </a:cubicBezTo>
                        <a:cubicBezTo>
                          <a:pt x="4737" y="678"/>
                          <a:pt x="4464" y="329"/>
                          <a:pt x="4464" y="329"/>
                        </a:cubicBezTo>
                        <a:cubicBezTo>
                          <a:pt x="4106" y="444"/>
                          <a:pt x="3698" y="488"/>
                          <a:pt x="3280" y="488"/>
                        </a:cubicBezTo>
                        <a:cubicBezTo>
                          <a:pt x="1950" y="488"/>
                          <a:pt x="531" y="38"/>
                          <a:pt x="371"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5"/>
                  <p:cNvSpPr/>
                  <p:nvPr/>
                </p:nvSpPr>
                <p:spPr>
                  <a:xfrm>
                    <a:off x="1762496" y="2803087"/>
                    <a:ext cx="328029" cy="45238"/>
                  </a:xfrm>
                  <a:custGeom>
                    <a:rect b="b" l="l" r="r" t="t"/>
                    <a:pathLst>
                      <a:path extrusionOk="0" h="653" w="4735">
                        <a:moveTo>
                          <a:pt x="56" y="0"/>
                        </a:moveTo>
                        <a:cubicBezTo>
                          <a:pt x="18" y="0"/>
                          <a:pt x="1" y="64"/>
                          <a:pt x="41" y="78"/>
                        </a:cubicBezTo>
                        <a:cubicBezTo>
                          <a:pt x="229" y="148"/>
                          <a:pt x="411" y="210"/>
                          <a:pt x="593" y="273"/>
                        </a:cubicBezTo>
                        <a:cubicBezTo>
                          <a:pt x="613" y="280"/>
                          <a:pt x="634" y="280"/>
                          <a:pt x="655" y="287"/>
                        </a:cubicBezTo>
                        <a:cubicBezTo>
                          <a:pt x="1454" y="528"/>
                          <a:pt x="2287" y="652"/>
                          <a:pt x="3123" y="652"/>
                        </a:cubicBezTo>
                        <a:cubicBezTo>
                          <a:pt x="3646" y="652"/>
                          <a:pt x="4169" y="603"/>
                          <a:pt x="4686" y="504"/>
                        </a:cubicBezTo>
                        <a:cubicBezTo>
                          <a:pt x="4735" y="497"/>
                          <a:pt x="4714" y="434"/>
                          <a:pt x="4672" y="434"/>
                        </a:cubicBezTo>
                        <a:cubicBezTo>
                          <a:pt x="4165" y="528"/>
                          <a:pt x="3651" y="574"/>
                          <a:pt x="3136" y="574"/>
                        </a:cubicBezTo>
                        <a:cubicBezTo>
                          <a:pt x="2309" y="574"/>
                          <a:pt x="1483" y="454"/>
                          <a:pt x="690" y="217"/>
                        </a:cubicBezTo>
                        <a:cubicBezTo>
                          <a:pt x="669" y="210"/>
                          <a:pt x="648" y="210"/>
                          <a:pt x="627" y="203"/>
                        </a:cubicBezTo>
                        <a:cubicBezTo>
                          <a:pt x="439" y="141"/>
                          <a:pt x="250" y="78"/>
                          <a:pt x="62" y="1"/>
                        </a:cubicBezTo>
                        <a:cubicBezTo>
                          <a:pt x="60" y="1"/>
                          <a:pt x="58" y="0"/>
                          <a:pt x="56"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5"/>
                  <p:cNvSpPr/>
                  <p:nvPr/>
                </p:nvSpPr>
                <p:spPr>
                  <a:xfrm>
                    <a:off x="1797757" y="2759234"/>
                    <a:ext cx="22446" cy="60895"/>
                  </a:xfrm>
                  <a:custGeom>
                    <a:rect b="b" l="l" r="r" t="t"/>
                    <a:pathLst>
                      <a:path extrusionOk="0" h="879" w="324">
                        <a:moveTo>
                          <a:pt x="287" y="1"/>
                        </a:moveTo>
                        <a:cubicBezTo>
                          <a:pt x="279" y="1"/>
                          <a:pt x="271" y="4"/>
                          <a:pt x="265" y="12"/>
                        </a:cubicBezTo>
                        <a:cubicBezTo>
                          <a:pt x="108" y="258"/>
                          <a:pt x="17" y="545"/>
                          <a:pt x="7" y="832"/>
                        </a:cubicBezTo>
                        <a:lnTo>
                          <a:pt x="7" y="832"/>
                        </a:lnTo>
                        <a:cubicBezTo>
                          <a:pt x="0" y="841"/>
                          <a:pt x="2" y="853"/>
                          <a:pt x="8" y="862"/>
                        </a:cubicBezTo>
                        <a:lnTo>
                          <a:pt x="8" y="862"/>
                        </a:lnTo>
                        <a:cubicBezTo>
                          <a:pt x="13" y="874"/>
                          <a:pt x="25" y="878"/>
                          <a:pt x="42" y="878"/>
                        </a:cubicBezTo>
                        <a:cubicBezTo>
                          <a:pt x="60" y="875"/>
                          <a:pt x="63" y="859"/>
                          <a:pt x="56" y="845"/>
                        </a:cubicBezTo>
                        <a:lnTo>
                          <a:pt x="56" y="845"/>
                        </a:lnTo>
                        <a:cubicBezTo>
                          <a:pt x="71" y="547"/>
                          <a:pt x="154" y="283"/>
                          <a:pt x="314" y="40"/>
                        </a:cubicBezTo>
                        <a:cubicBezTo>
                          <a:pt x="324" y="20"/>
                          <a:pt x="306" y="1"/>
                          <a:pt x="287"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5"/>
                  <p:cNvSpPr/>
                  <p:nvPr/>
                </p:nvSpPr>
                <p:spPr>
                  <a:xfrm>
                    <a:off x="1852417" y="2770735"/>
                    <a:ext cx="18428" cy="63805"/>
                  </a:xfrm>
                  <a:custGeom>
                    <a:rect b="b" l="l" r="r" t="t"/>
                    <a:pathLst>
                      <a:path extrusionOk="0" h="921" w="266">
                        <a:moveTo>
                          <a:pt x="234" y="1"/>
                        </a:moveTo>
                        <a:cubicBezTo>
                          <a:pt x="226" y="1"/>
                          <a:pt x="217" y="5"/>
                          <a:pt x="210" y="14"/>
                        </a:cubicBezTo>
                        <a:cubicBezTo>
                          <a:pt x="70" y="279"/>
                          <a:pt x="0" y="580"/>
                          <a:pt x="0" y="894"/>
                        </a:cubicBezTo>
                        <a:cubicBezTo>
                          <a:pt x="0" y="911"/>
                          <a:pt x="14" y="920"/>
                          <a:pt x="28" y="920"/>
                        </a:cubicBezTo>
                        <a:cubicBezTo>
                          <a:pt x="42" y="920"/>
                          <a:pt x="56" y="911"/>
                          <a:pt x="56" y="894"/>
                        </a:cubicBezTo>
                        <a:cubicBezTo>
                          <a:pt x="49" y="594"/>
                          <a:pt x="119" y="307"/>
                          <a:pt x="251" y="35"/>
                        </a:cubicBezTo>
                        <a:cubicBezTo>
                          <a:pt x="265" y="16"/>
                          <a:pt x="251" y="1"/>
                          <a:pt x="234"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5"/>
                  <p:cNvSpPr/>
                  <p:nvPr/>
                </p:nvSpPr>
                <p:spPr>
                  <a:xfrm>
                    <a:off x="1910470" y="2778078"/>
                    <a:ext cx="12124" cy="66091"/>
                  </a:xfrm>
                  <a:custGeom>
                    <a:rect b="b" l="l" r="r" t="t"/>
                    <a:pathLst>
                      <a:path extrusionOk="0" h="954" w="175">
                        <a:moveTo>
                          <a:pt x="145" y="1"/>
                        </a:moveTo>
                        <a:cubicBezTo>
                          <a:pt x="137" y="1"/>
                          <a:pt x="129" y="6"/>
                          <a:pt x="126" y="20"/>
                        </a:cubicBezTo>
                        <a:cubicBezTo>
                          <a:pt x="49" y="320"/>
                          <a:pt x="0" y="620"/>
                          <a:pt x="21" y="928"/>
                        </a:cubicBezTo>
                        <a:cubicBezTo>
                          <a:pt x="21" y="945"/>
                          <a:pt x="33" y="954"/>
                          <a:pt x="46" y="954"/>
                        </a:cubicBezTo>
                        <a:cubicBezTo>
                          <a:pt x="58" y="954"/>
                          <a:pt x="70" y="945"/>
                          <a:pt x="70" y="928"/>
                        </a:cubicBezTo>
                        <a:cubicBezTo>
                          <a:pt x="63" y="620"/>
                          <a:pt x="98" y="327"/>
                          <a:pt x="175" y="27"/>
                        </a:cubicBezTo>
                        <a:cubicBezTo>
                          <a:pt x="175" y="14"/>
                          <a:pt x="159" y="1"/>
                          <a:pt x="145"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5"/>
                  <p:cNvSpPr/>
                  <p:nvPr/>
                </p:nvSpPr>
                <p:spPr>
                  <a:xfrm>
                    <a:off x="1968939" y="2782373"/>
                    <a:ext cx="7898" cy="64705"/>
                  </a:xfrm>
                  <a:custGeom>
                    <a:rect b="b" l="l" r="r" t="t"/>
                    <a:pathLst>
                      <a:path extrusionOk="0" h="934" w="114">
                        <a:moveTo>
                          <a:pt x="33" y="0"/>
                        </a:moveTo>
                        <a:cubicBezTo>
                          <a:pt x="17" y="0"/>
                          <a:pt x="0" y="14"/>
                          <a:pt x="8" y="34"/>
                        </a:cubicBezTo>
                        <a:cubicBezTo>
                          <a:pt x="50" y="328"/>
                          <a:pt x="57" y="621"/>
                          <a:pt x="43" y="908"/>
                        </a:cubicBezTo>
                        <a:cubicBezTo>
                          <a:pt x="43" y="925"/>
                          <a:pt x="54" y="934"/>
                          <a:pt x="65" y="934"/>
                        </a:cubicBezTo>
                        <a:cubicBezTo>
                          <a:pt x="77" y="934"/>
                          <a:pt x="89" y="925"/>
                          <a:pt x="92" y="908"/>
                        </a:cubicBezTo>
                        <a:cubicBezTo>
                          <a:pt x="113" y="614"/>
                          <a:pt x="99" y="314"/>
                          <a:pt x="57" y="20"/>
                        </a:cubicBezTo>
                        <a:cubicBezTo>
                          <a:pt x="55" y="6"/>
                          <a:pt x="44" y="0"/>
                          <a:pt x="33"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5"/>
                  <p:cNvSpPr/>
                  <p:nvPr/>
                </p:nvSpPr>
                <p:spPr>
                  <a:xfrm>
                    <a:off x="2017225" y="2782858"/>
                    <a:ext cx="12331" cy="61796"/>
                  </a:xfrm>
                  <a:custGeom>
                    <a:rect b="b" l="l" r="r" t="t"/>
                    <a:pathLst>
                      <a:path extrusionOk="0" h="892" w="178">
                        <a:moveTo>
                          <a:pt x="39" y="0"/>
                        </a:moveTo>
                        <a:cubicBezTo>
                          <a:pt x="22" y="0"/>
                          <a:pt x="1" y="14"/>
                          <a:pt x="10" y="27"/>
                        </a:cubicBezTo>
                        <a:cubicBezTo>
                          <a:pt x="94" y="300"/>
                          <a:pt x="122" y="586"/>
                          <a:pt x="101" y="866"/>
                        </a:cubicBezTo>
                        <a:cubicBezTo>
                          <a:pt x="101" y="883"/>
                          <a:pt x="111" y="892"/>
                          <a:pt x="123" y="892"/>
                        </a:cubicBezTo>
                        <a:cubicBezTo>
                          <a:pt x="136" y="892"/>
                          <a:pt x="150" y="883"/>
                          <a:pt x="157" y="866"/>
                        </a:cubicBezTo>
                        <a:cubicBezTo>
                          <a:pt x="178" y="579"/>
                          <a:pt x="143" y="293"/>
                          <a:pt x="59" y="13"/>
                        </a:cubicBezTo>
                        <a:cubicBezTo>
                          <a:pt x="56" y="4"/>
                          <a:pt x="48" y="0"/>
                          <a:pt x="39"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5"/>
                  <p:cNvSpPr/>
                  <p:nvPr/>
                </p:nvSpPr>
                <p:spPr>
                  <a:xfrm>
                    <a:off x="2059207" y="2776623"/>
                    <a:ext cx="14895" cy="63250"/>
                  </a:xfrm>
                  <a:custGeom>
                    <a:rect b="b" l="l" r="r" t="t"/>
                    <a:pathLst>
                      <a:path extrusionOk="0" h="913" w="215">
                        <a:moveTo>
                          <a:pt x="30" y="1"/>
                        </a:moveTo>
                        <a:cubicBezTo>
                          <a:pt x="15" y="1"/>
                          <a:pt x="0" y="12"/>
                          <a:pt x="5" y="34"/>
                        </a:cubicBezTo>
                        <a:cubicBezTo>
                          <a:pt x="109" y="313"/>
                          <a:pt x="158" y="599"/>
                          <a:pt x="137" y="886"/>
                        </a:cubicBezTo>
                        <a:cubicBezTo>
                          <a:pt x="137" y="903"/>
                          <a:pt x="148" y="912"/>
                          <a:pt x="159" y="912"/>
                        </a:cubicBezTo>
                        <a:cubicBezTo>
                          <a:pt x="171" y="912"/>
                          <a:pt x="183" y="903"/>
                          <a:pt x="186" y="886"/>
                        </a:cubicBezTo>
                        <a:cubicBezTo>
                          <a:pt x="214" y="592"/>
                          <a:pt x="158" y="292"/>
                          <a:pt x="54" y="13"/>
                        </a:cubicBezTo>
                        <a:cubicBezTo>
                          <a:pt x="48" y="5"/>
                          <a:pt x="39" y="1"/>
                          <a:pt x="3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5"/>
                  <p:cNvSpPr/>
                  <p:nvPr/>
                </p:nvSpPr>
                <p:spPr>
                  <a:xfrm>
                    <a:off x="2004825" y="4106822"/>
                    <a:ext cx="212959" cy="196956"/>
                  </a:xfrm>
                  <a:custGeom>
                    <a:rect b="b" l="l" r="r" t="t"/>
                    <a:pathLst>
                      <a:path extrusionOk="0" h="2843" w="3074">
                        <a:moveTo>
                          <a:pt x="329" y="0"/>
                        </a:moveTo>
                        <a:cubicBezTo>
                          <a:pt x="329" y="0"/>
                          <a:pt x="0" y="252"/>
                          <a:pt x="21" y="531"/>
                        </a:cubicBezTo>
                        <a:cubicBezTo>
                          <a:pt x="35" y="796"/>
                          <a:pt x="21" y="2207"/>
                          <a:pt x="28" y="2354"/>
                        </a:cubicBezTo>
                        <a:lnTo>
                          <a:pt x="224" y="2354"/>
                        </a:lnTo>
                        <a:lnTo>
                          <a:pt x="329" y="1711"/>
                        </a:lnTo>
                        <a:cubicBezTo>
                          <a:pt x="329" y="1711"/>
                          <a:pt x="762" y="2417"/>
                          <a:pt x="1097" y="2655"/>
                        </a:cubicBezTo>
                        <a:cubicBezTo>
                          <a:pt x="1302" y="2803"/>
                          <a:pt x="1817" y="2842"/>
                          <a:pt x="2238" y="2842"/>
                        </a:cubicBezTo>
                        <a:cubicBezTo>
                          <a:pt x="2490" y="2842"/>
                          <a:pt x="2709" y="2828"/>
                          <a:pt x="2808" y="2815"/>
                        </a:cubicBezTo>
                        <a:cubicBezTo>
                          <a:pt x="3074" y="2780"/>
                          <a:pt x="2271" y="2096"/>
                          <a:pt x="2096" y="1816"/>
                        </a:cubicBezTo>
                        <a:cubicBezTo>
                          <a:pt x="1921" y="1523"/>
                          <a:pt x="329" y="0"/>
                          <a:pt x="329"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5"/>
                  <p:cNvSpPr/>
                  <p:nvPr/>
                </p:nvSpPr>
                <p:spPr>
                  <a:xfrm>
                    <a:off x="2023183" y="4047729"/>
                    <a:ext cx="143335" cy="206239"/>
                  </a:xfrm>
                  <a:custGeom>
                    <a:rect b="b" l="l" r="r" t="t"/>
                    <a:pathLst>
                      <a:path extrusionOk="0" h="2977" w="2069">
                        <a:moveTo>
                          <a:pt x="979" y="1"/>
                        </a:moveTo>
                        <a:lnTo>
                          <a:pt x="64" y="92"/>
                        </a:lnTo>
                        <a:lnTo>
                          <a:pt x="85" y="783"/>
                        </a:lnTo>
                        <a:cubicBezTo>
                          <a:pt x="85" y="783"/>
                          <a:pt x="1" y="993"/>
                          <a:pt x="85" y="1286"/>
                        </a:cubicBezTo>
                        <a:cubicBezTo>
                          <a:pt x="175" y="1594"/>
                          <a:pt x="518" y="2076"/>
                          <a:pt x="839" y="2432"/>
                        </a:cubicBezTo>
                        <a:cubicBezTo>
                          <a:pt x="1087" y="2704"/>
                          <a:pt x="1581" y="2977"/>
                          <a:pt x="1817" y="2977"/>
                        </a:cubicBezTo>
                        <a:cubicBezTo>
                          <a:pt x="1847" y="2977"/>
                          <a:pt x="1873" y="2972"/>
                          <a:pt x="1894" y="2963"/>
                        </a:cubicBezTo>
                        <a:cubicBezTo>
                          <a:pt x="2068" y="2886"/>
                          <a:pt x="1552" y="2264"/>
                          <a:pt x="1405" y="1943"/>
                        </a:cubicBezTo>
                        <a:cubicBezTo>
                          <a:pt x="1258" y="1615"/>
                          <a:pt x="1153" y="1300"/>
                          <a:pt x="1070" y="1035"/>
                        </a:cubicBezTo>
                        <a:cubicBezTo>
                          <a:pt x="986" y="727"/>
                          <a:pt x="979" y="1"/>
                          <a:pt x="979"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5"/>
                  <p:cNvSpPr/>
                  <p:nvPr/>
                </p:nvSpPr>
                <p:spPr>
                  <a:xfrm>
                    <a:off x="1913865" y="2904232"/>
                    <a:ext cx="217808" cy="1193374"/>
                  </a:xfrm>
                  <a:custGeom>
                    <a:rect b="b" l="l" r="r" t="t"/>
                    <a:pathLst>
                      <a:path extrusionOk="0" h="17226" w="3144">
                        <a:moveTo>
                          <a:pt x="2731" y="1"/>
                        </a:moveTo>
                        <a:lnTo>
                          <a:pt x="2703" y="8"/>
                        </a:lnTo>
                        <a:lnTo>
                          <a:pt x="1907" y="189"/>
                        </a:lnTo>
                        <a:lnTo>
                          <a:pt x="1816" y="217"/>
                        </a:lnTo>
                        <a:lnTo>
                          <a:pt x="1404" y="315"/>
                        </a:lnTo>
                        <a:lnTo>
                          <a:pt x="1341" y="329"/>
                        </a:lnTo>
                        <a:lnTo>
                          <a:pt x="42" y="636"/>
                        </a:lnTo>
                        <a:lnTo>
                          <a:pt x="35" y="636"/>
                        </a:lnTo>
                        <a:cubicBezTo>
                          <a:pt x="21" y="650"/>
                          <a:pt x="21" y="671"/>
                          <a:pt x="21" y="685"/>
                        </a:cubicBezTo>
                        <a:cubicBezTo>
                          <a:pt x="21" y="734"/>
                          <a:pt x="14" y="790"/>
                          <a:pt x="14" y="860"/>
                        </a:cubicBezTo>
                        <a:cubicBezTo>
                          <a:pt x="7" y="1139"/>
                          <a:pt x="0" y="1552"/>
                          <a:pt x="0" y="2034"/>
                        </a:cubicBezTo>
                        <a:lnTo>
                          <a:pt x="0" y="2103"/>
                        </a:lnTo>
                        <a:lnTo>
                          <a:pt x="0" y="2187"/>
                        </a:lnTo>
                        <a:lnTo>
                          <a:pt x="0" y="2257"/>
                        </a:lnTo>
                        <a:lnTo>
                          <a:pt x="0" y="2327"/>
                        </a:lnTo>
                        <a:cubicBezTo>
                          <a:pt x="7" y="2767"/>
                          <a:pt x="14" y="3228"/>
                          <a:pt x="21" y="3682"/>
                        </a:cubicBezTo>
                        <a:lnTo>
                          <a:pt x="21" y="3752"/>
                        </a:lnTo>
                        <a:cubicBezTo>
                          <a:pt x="35" y="3822"/>
                          <a:pt x="35" y="3892"/>
                          <a:pt x="35" y="3961"/>
                        </a:cubicBezTo>
                        <a:lnTo>
                          <a:pt x="35" y="4038"/>
                        </a:lnTo>
                        <a:cubicBezTo>
                          <a:pt x="49" y="4527"/>
                          <a:pt x="70" y="4981"/>
                          <a:pt x="84" y="5310"/>
                        </a:cubicBezTo>
                        <a:lnTo>
                          <a:pt x="84" y="5379"/>
                        </a:lnTo>
                        <a:cubicBezTo>
                          <a:pt x="84" y="5421"/>
                          <a:pt x="91" y="5456"/>
                          <a:pt x="91" y="5491"/>
                        </a:cubicBezTo>
                        <a:cubicBezTo>
                          <a:pt x="105" y="5568"/>
                          <a:pt x="112" y="5659"/>
                          <a:pt x="119" y="5736"/>
                        </a:cubicBezTo>
                        <a:cubicBezTo>
                          <a:pt x="119" y="5771"/>
                          <a:pt x="126" y="5799"/>
                          <a:pt x="126" y="5820"/>
                        </a:cubicBezTo>
                        <a:cubicBezTo>
                          <a:pt x="175" y="6155"/>
                          <a:pt x="231" y="6483"/>
                          <a:pt x="294" y="6790"/>
                        </a:cubicBezTo>
                        <a:cubicBezTo>
                          <a:pt x="294" y="6811"/>
                          <a:pt x="301" y="6832"/>
                          <a:pt x="301" y="6853"/>
                        </a:cubicBezTo>
                        <a:cubicBezTo>
                          <a:pt x="335" y="7042"/>
                          <a:pt x="384" y="7231"/>
                          <a:pt x="405" y="7391"/>
                        </a:cubicBezTo>
                        <a:cubicBezTo>
                          <a:pt x="433" y="7531"/>
                          <a:pt x="461" y="7664"/>
                          <a:pt x="489" y="7789"/>
                        </a:cubicBezTo>
                        <a:cubicBezTo>
                          <a:pt x="489" y="7824"/>
                          <a:pt x="496" y="7845"/>
                          <a:pt x="503" y="7880"/>
                        </a:cubicBezTo>
                        <a:cubicBezTo>
                          <a:pt x="531" y="7985"/>
                          <a:pt x="545" y="8083"/>
                          <a:pt x="573" y="8187"/>
                        </a:cubicBezTo>
                        <a:cubicBezTo>
                          <a:pt x="580" y="8208"/>
                          <a:pt x="580" y="8229"/>
                          <a:pt x="594" y="8250"/>
                        </a:cubicBezTo>
                        <a:cubicBezTo>
                          <a:pt x="678" y="8628"/>
                          <a:pt x="775" y="9019"/>
                          <a:pt x="887" y="9557"/>
                        </a:cubicBezTo>
                        <a:cubicBezTo>
                          <a:pt x="887" y="9578"/>
                          <a:pt x="894" y="9585"/>
                          <a:pt x="894" y="9606"/>
                        </a:cubicBezTo>
                        <a:lnTo>
                          <a:pt x="894" y="9619"/>
                        </a:lnTo>
                        <a:cubicBezTo>
                          <a:pt x="908" y="9682"/>
                          <a:pt x="922" y="9745"/>
                          <a:pt x="929" y="9801"/>
                        </a:cubicBezTo>
                        <a:cubicBezTo>
                          <a:pt x="922" y="9836"/>
                          <a:pt x="922" y="9871"/>
                          <a:pt x="922" y="9906"/>
                        </a:cubicBezTo>
                        <a:lnTo>
                          <a:pt x="922" y="9969"/>
                        </a:lnTo>
                        <a:lnTo>
                          <a:pt x="922" y="9976"/>
                        </a:lnTo>
                        <a:cubicBezTo>
                          <a:pt x="908" y="10388"/>
                          <a:pt x="908" y="10800"/>
                          <a:pt x="915" y="11212"/>
                        </a:cubicBezTo>
                        <a:lnTo>
                          <a:pt x="915" y="11282"/>
                        </a:lnTo>
                        <a:cubicBezTo>
                          <a:pt x="915" y="11387"/>
                          <a:pt x="922" y="11492"/>
                          <a:pt x="922" y="11596"/>
                        </a:cubicBezTo>
                        <a:lnTo>
                          <a:pt x="922" y="11673"/>
                        </a:lnTo>
                        <a:cubicBezTo>
                          <a:pt x="943" y="12064"/>
                          <a:pt x="964" y="12442"/>
                          <a:pt x="992" y="12805"/>
                        </a:cubicBezTo>
                        <a:cubicBezTo>
                          <a:pt x="999" y="12833"/>
                          <a:pt x="999" y="12854"/>
                          <a:pt x="999" y="12875"/>
                        </a:cubicBezTo>
                        <a:cubicBezTo>
                          <a:pt x="1020" y="13063"/>
                          <a:pt x="1034" y="13238"/>
                          <a:pt x="1055" y="13412"/>
                        </a:cubicBezTo>
                        <a:lnTo>
                          <a:pt x="1055" y="13419"/>
                        </a:lnTo>
                        <a:cubicBezTo>
                          <a:pt x="1055" y="13447"/>
                          <a:pt x="1062" y="13468"/>
                          <a:pt x="1062" y="13496"/>
                        </a:cubicBezTo>
                        <a:cubicBezTo>
                          <a:pt x="1090" y="13762"/>
                          <a:pt x="1125" y="14006"/>
                          <a:pt x="1153" y="14230"/>
                        </a:cubicBezTo>
                        <a:cubicBezTo>
                          <a:pt x="1160" y="14258"/>
                          <a:pt x="1160" y="14293"/>
                          <a:pt x="1167" y="14328"/>
                        </a:cubicBezTo>
                        <a:cubicBezTo>
                          <a:pt x="1167" y="14341"/>
                          <a:pt x="1174" y="14369"/>
                          <a:pt x="1174" y="14390"/>
                        </a:cubicBezTo>
                        <a:cubicBezTo>
                          <a:pt x="1223" y="14691"/>
                          <a:pt x="1278" y="15033"/>
                          <a:pt x="1334" y="15368"/>
                        </a:cubicBezTo>
                        <a:cubicBezTo>
                          <a:pt x="1341" y="15389"/>
                          <a:pt x="1341" y="15424"/>
                          <a:pt x="1348" y="15452"/>
                        </a:cubicBezTo>
                        <a:lnTo>
                          <a:pt x="1404" y="15766"/>
                        </a:lnTo>
                        <a:cubicBezTo>
                          <a:pt x="1404" y="15787"/>
                          <a:pt x="1411" y="15808"/>
                          <a:pt x="1411" y="15829"/>
                        </a:cubicBezTo>
                        <a:cubicBezTo>
                          <a:pt x="1523" y="16430"/>
                          <a:pt x="1621" y="16940"/>
                          <a:pt x="1656" y="17080"/>
                        </a:cubicBezTo>
                        <a:cubicBezTo>
                          <a:pt x="1684" y="17094"/>
                          <a:pt x="1712" y="17101"/>
                          <a:pt x="1732" y="17122"/>
                        </a:cubicBezTo>
                        <a:cubicBezTo>
                          <a:pt x="1746" y="17122"/>
                          <a:pt x="1746" y="17129"/>
                          <a:pt x="1753" y="17129"/>
                        </a:cubicBezTo>
                        <a:cubicBezTo>
                          <a:pt x="1753" y="17136"/>
                          <a:pt x="1760" y="17136"/>
                          <a:pt x="1760" y="17136"/>
                        </a:cubicBezTo>
                        <a:cubicBezTo>
                          <a:pt x="1767" y="17136"/>
                          <a:pt x="1767" y="17150"/>
                          <a:pt x="1781" y="17150"/>
                        </a:cubicBezTo>
                        <a:cubicBezTo>
                          <a:pt x="1896" y="17201"/>
                          <a:pt x="2024" y="17226"/>
                          <a:pt x="2151" y="17226"/>
                        </a:cubicBezTo>
                        <a:cubicBezTo>
                          <a:pt x="2334" y="17226"/>
                          <a:pt x="2513" y="17175"/>
                          <a:pt x="2641" y="17080"/>
                        </a:cubicBezTo>
                        <a:cubicBezTo>
                          <a:pt x="2641" y="17010"/>
                          <a:pt x="2641" y="16891"/>
                          <a:pt x="2655" y="16765"/>
                        </a:cubicBezTo>
                        <a:lnTo>
                          <a:pt x="2655" y="16751"/>
                        </a:lnTo>
                        <a:lnTo>
                          <a:pt x="2655" y="16730"/>
                        </a:lnTo>
                        <a:lnTo>
                          <a:pt x="2655" y="16696"/>
                        </a:lnTo>
                        <a:cubicBezTo>
                          <a:pt x="2662" y="16563"/>
                          <a:pt x="2662" y="16416"/>
                          <a:pt x="2668" y="16248"/>
                        </a:cubicBezTo>
                        <a:lnTo>
                          <a:pt x="2668" y="16214"/>
                        </a:lnTo>
                        <a:lnTo>
                          <a:pt x="2668" y="16179"/>
                        </a:lnTo>
                        <a:cubicBezTo>
                          <a:pt x="2682" y="15878"/>
                          <a:pt x="2696" y="15529"/>
                          <a:pt x="2710" y="15145"/>
                        </a:cubicBezTo>
                        <a:lnTo>
                          <a:pt x="2710" y="15138"/>
                        </a:lnTo>
                        <a:lnTo>
                          <a:pt x="2710" y="15096"/>
                        </a:lnTo>
                        <a:lnTo>
                          <a:pt x="2710" y="15075"/>
                        </a:lnTo>
                        <a:cubicBezTo>
                          <a:pt x="2724" y="14886"/>
                          <a:pt x="2731" y="14705"/>
                          <a:pt x="2738" y="14502"/>
                        </a:cubicBezTo>
                        <a:lnTo>
                          <a:pt x="2738" y="14425"/>
                        </a:lnTo>
                        <a:cubicBezTo>
                          <a:pt x="2745" y="14132"/>
                          <a:pt x="2759" y="13839"/>
                          <a:pt x="2773" y="13531"/>
                        </a:cubicBezTo>
                        <a:lnTo>
                          <a:pt x="2773" y="13461"/>
                        </a:lnTo>
                        <a:cubicBezTo>
                          <a:pt x="2780" y="13224"/>
                          <a:pt x="2801" y="12993"/>
                          <a:pt x="2808" y="12749"/>
                        </a:cubicBezTo>
                        <a:lnTo>
                          <a:pt x="2808" y="12665"/>
                        </a:lnTo>
                        <a:cubicBezTo>
                          <a:pt x="2815" y="12421"/>
                          <a:pt x="2829" y="12176"/>
                          <a:pt x="2843" y="11932"/>
                        </a:cubicBezTo>
                        <a:lnTo>
                          <a:pt x="2843" y="11862"/>
                        </a:lnTo>
                        <a:cubicBezTo>
                          <a:pt x="2864" y="11561"/>
                          <a:pt x="2878" y="11261"/>
                          <a:pt x="2899" y="10975"/>
                        </a:cubicBezTo>
                        <a:cubicBezTo>
                          <a:pt x="2906" y="10947"/>
                          <a:pt x="2906" y="10919"/>
                          <a:pt x="2906" y="10891"/>
                        </a:cubicBezTo>
                        <a:cubicBezTo>
                          <a:pt x="2913" y="10709"/>
                          <a:pt x="2934" y="10528"/>
                          <a:pt x="2941" y="10353"/>
                        </a:cubicBezTo>
                        <a:cubicBezTo>
                          <a:pt x="2948" y="10325"/>
                          <a:pt x="2948" y="10311"/>
                          <a:pt x="2948" y="10283"/>
                        </a:cubicBezTo>
                        <a:cubicBezTo>
                          <a:pt x="2976" y="9843"/>
                          <a:pt x="3011" y="9452"/>
                          <a:pt x="3046" y="9137"/>
                        </a:cubicBezTo>
                        <a:cubicBezTo>
                          <a:pt x="3046" y="9103"/>
                          <a:pt x="3053" y="9075"/>
                          <a:pt x="3053" y="9054"/>
                        </a:cubicBezTo>
                        <a:cubicBezTo>
                          <a:pt x="3060" y="9012"/>
                          <a:pt x="3060" y="8956"/>
                          <a:pt x="3074" y="8914"/>
                        </a:cubicBezTo>
                        <a:cubicBezTo>
                          <a:pt x="3074" y="8879"/>
                          <a:pt x="3081" y="8844"/>
                          <a:pt x="3081" y="8809"/>
                        </a:cubicBezTo>
                        <a:lnTo>
                          <a:pt x="3081" y="8802"/>
                        </a:lnTo>
                        <a:lnTo>
                          <a:pt x="3081" y="8767"/>
                        </a:lnTo>
                        <a:lnTo>
                          <a:pt x="3081" y="8739"/>
                        </a:lnTo>
                        <a:cubicBezTo>
                          <a:pt x="3130" y="8313"/>
                          <a:pt x="3143" y="7838"/>
                          <a:pt x="3130" y="7342"/>
                        </a:cubicBezTo>
                        <a:lnTo>
                          <a:pt x="3130" y="7272"/>
                        </a:lnTo>
                        <a:lnTo>
                          <a:pt x="3130" y="7175"/>
                        </a:lnTo>
                        <a:lnTo>
                          <a:pt x="3130" y="7105"/>
                        </a:lnTo>
                        <a:lnTo>
                          <a:pt x="3130" y="7098"/>
                        </a:lnTo>
                        <a:cubicBezTo>
                          <a:pt x="3123" y="6972"/>
                          <a:pt x="3123" y="6853"/>
                          <a:pt x="3116" y="6728"/>
                        </a:cubicBezTo>
                        <a:cubicBezTo>
                          <a:pt x="3109" y="6637"/>
                          <a:pt x="3088" y="6253"/>
                          <a:pt x="3060" y="5736"/>
                        </a:cubicBezTo>
                        <a:lnTo>
                          <a:pt x="3060" y="5666"/>
                        </a:lnTo>
                        <a:cubicBezTo>
                          <a:pt x="3060" y="5589"/>
                          <a:pt x="3060" y="5498"/>
                          <a:pt x="3053" y="5414"/>
                        </a:cubicBezTo>
                        <a:lnTo>
                          <a:pt x="3053" y="5331"/>
                        </a:lnTo>
                        <a:cubicBezTo>
                          <a:pt x="3039" y="4960"/>
                          <a:pt x="3011" y="4541"/>
                          <a:pt x="2990" y="4136"/>
                        </a:cubicBezTo>
                        <a:lnTo>
                          <a:pt x="2990" y="4066"/>
                        </a:lnTo>
                        <a:cubicBezTo>
                          <a:pt x="2990" y="3920"/>
                          <a:pt x="2983" y="3780"/>
                          <a:pt x="2976" y="3640"/>
                        </a:cubicBezTo>
                        <a:lnTo>
                          <a:pt x="2976" y="3563"/>
                        </a:lnTo>
                        <a:cubicBezTo>
                          <a:pt x="2948" y="3158"/>
                          <a:pt x="2934" y="2802"/>
                          <a:pt x="2920" y="2529"/>
                        </a:cubicBezTo>
                        <a:lnTo>
                          <a:pt x="2920" y="2460"/>
                        </a:lnTo>
                        <a:cubicBezTo>
                          <a:pt x="2913" y="2257"/>
                          <a:pt x="2906" y="2117"/>
                          <a:pt x="2906" y="2068"/>
                        </a:cubicBezTo>
                        <a:lnTo>
                          <a:pt x="2906" y="1887"/>
                        </a:lnTo>
                        <a:lnTo>
                          <a:pt x="2906" y="1852"/>
                        </a:lnTo>
                        <a:lnTo>
                          <a:pt x="2906" y="1817"/>
                        </a:lnTo>
                        <a:cubicBezTo>
                          <a:pt x="2885" y="1552"/>
                          <a:pt x="2864" y="1237"/>
                          <a:pt x="2836" y="951"/>
                        </a:cubicBezTo>
                        <a:cubicBezTo>
                          <a:pt x="2836" y="923"/>
                          <a:pt x="2829" y="909"/>
                          <a:pt x="2829" y="881"/>
                        </a:cubicBezTo>
                        <a:cubicBezTo>
                          <a:pt x="2780" y="490"/>
                          <a:pt x="2745" y="141"/>
                          <a:pt x="2731" y="36"/>
                        </a:cubicBezTo>
                        <a:lnTo>
                          <a:pt x="2731" y="8"/>
                        </a:lnTo>
                        <a:lnTo>
                          <a:pt x="2731" y="1"/>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5"/>
                  <p:cNvSpPr/>
                  <p:nvPr/>
                </p:nvSpPr>
                <p:spPr>
                  <a:xfrm>
                    <a:off x="2017086" y="4051677"/>
                    <a:ext cx="80154" cy="16211"/>
                  </a:xfrm>
                  <a:custGeom>
                    <a:rect b="b" l="l" r="r" t="t"/>
                    <a:pathLst>
                      <a:path extrusionOk="0" h="234" w="1157">
                        <a:moveTo>
                          <a:pt x="1094" y="0"/>
                        </a:moveTo>
                        <a:cubicBezTo>
                          <a:pt x="1087" y="0"/>
                          <a:pt x="1080" y="2"/>
                          <a:pt x="1074" y="7"/>
                        </a:cubicBezTo>
                        <a:cubicBezTo>
                          <a:pt x="916" y="107"/>
                          <a:pt x="737" y="156"/>
                          <a:pt x="561" y="156"/>
                        </a:cubicBezTo>
                        <a:cubicBezTo>
                          <a:pt x="393" y="156"/>
                          <a:pt x="228" y="113"/>
                          <a:pt x="82" y="28"/>
                        </a:cubicBezTo>
                        <a:cubicBezTo>
                          <a:pt x="74" y="23"/>
                          <a:pt x="66" y="21"/>
                          <a:pt x="59" y="21"/>
                        </a:cubicBezTo>
                        <a:cubicBezTo>
                          <a:pt x="22" y="21"/>
                          <a:pt x="0" y="74"/>
                          <a:pt x="47" y="98"/>
                        </a:cubicBezTo>
                        <a:cubicBezTo>
                          <a:pt x="205" y="189"/>
                          <a:pt x="383" y="234"/>
                          <a:pt x="561" y="234"/>
                        </a:cubicBezTo>
                        <a:cubicBezTo>
                          <a:pt x="753" y="234"/>
                          <a:pt x="946" y="182"/>
                          <a:pt x="1116" y="77"/>
                        </a:cubicBezTo>
                        <a:cubicBezTo>
                          <a:pt x="1157" y="53"/>
                          <a:pt x="1129" y="0"/>
                          <a:pt x="1094"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5"/>
                  <p:cNvSpPr/>
                  <p:nvPr/>
                </p:nvSpPr>
                <p:spPr>
                  <a:xfrm>
                    <a:off x="2066550" y="2906380"/>
                    <a:ext cx="40527" cy="47247"/>
                  </a:xfrm>
                  <a:custGeom>
                    <a:rect b="b" l="l" r="r" t="t"/>
                    <a:pathLst>
                      <a:path extrusionOk="0" h="682" w="585">
                        <a:moveTo>
                          <a:pt x="44" y="0"/>
                        </a:moveTo>
                        <a:cubicBezTo>
                          <a:pt x="23" y="0"/>
                          <a:pt x="0" y="22"/>
                          <a:pt x="10" y="47"/>
                        </a:cubicBezTo>
                        <a:cubicBezTo>
                          <a:pt x="157" y="270"/>
                          <a:pt x="325" y="480"/>
                          <a:pt x="520" y="675"/>
                        </a:cubicBezTo>
                        <a:cubicBezTo>
                          <a:pt x="524" y="679"/>
                          <a:pt x="529" y="681"/>
                          <a:pt x="535" y="681"/>
                        </a:cubicBezTo>
                        <a:cubicBezTo>
                          <a:pt x="557" y="681"/>
                          <a:pt x="585" y="650"/>
                          <a:pt x="562" y="633"/>
                        </a:cubicBezTo>
                        <a:cubicBezTo>
                          <a:pt x="381" y="438"/>
                          <a:pt x="213" y="235"/>
                          <a:pt x="66" y="12"/>
                        </a:cubicBezTo>
                        <a:cubicBezTo>
                          <a:pt x="60" y="4"/>
                          <a:pt x="52" y="0"/>
                          <a:pt x="44"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5"/>
                  <p:cNvSpPr/>
                  <p:nvPr/>
                </p:nvSpPr>
                <p:spPr>
                  <a:xfrm>
                    <a:off x="1905413" y="3018194"/>
                    <a:ext cx="53136" cy="54660"/>
                  </a:xfrm>
                  <a:custGeom>
                    <a:rect b="b" l="l" r="r" t="t"/>
                    <a:pathLst>
                      <a:path extrusionOk="0" h="789" w="767">
                        <a:moveTo>
                          <a:pt x="726" y="0"/>
                        </a:moveTo>
                        <a:cubicBezTo>
                          <a:pt x="715" y="0"/>
                          <a:pt x="703" y="6"/>
                          <a:pt x="695" y="18"/>
                        </a:cubicBezTo>
                        <a:cubicBezTo>
                          <a:pt x="618" y="193"/>
                          <a:pt x="506" y="354"/>
                          <a:pt x="374" y="493"/>
                        </a:cubicBezTo>
                        <a:cubicBezTo>
                          <a:pt x="276" y="584"/>
                          <a:pt x="164" y="689"/>
                          <a:pt x="38" y="724"/>
                        </a:cubicBezTo>
                        <a:cubicBezTo>
                          <a:pt x="1" y="736"/>
                          <a:pt x="14" y="789"/>
                          <a:pt x="47" y="789"/>
                        </a:cubicBezTo>
                        <a:cubicBezTo>
                          <a:pt x="51" y="789"/>
                          <a:pt x="55" y="788"/>
                          <a:pt x="59" y="787"/>
                        </a:cubicBezTo>
                        <a:cubicBezTo>
                          <a:pt x="199" y="745"/>
                          <a:pt x="318" y="640"/>
                          <a:pt x="416" y="535"/>
                        </a:cubicBezTo>
                        <a:cubicBezTo>
                          <a:pt x="555" y="395"/>
                          <a:pt x="681" y="221"/>
                          <a:pt x="758" y="39"/>
                        </a:cubicBezTo>
                        <a:cubicBezTo>
                          <a:pt x="767" y="17"/>
                          <a:pt x="747" y="0"/>
                          <a:pt x="726"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5"/>
                  <p:cNvSpPr/>
                  <p:nvPr/>
                </p:nvSpPr>
                <p:spPr>
                  <a:xfrm>
                    <a:off x="2066411" y="3528632"/>
                    <a:ext cx="57639" cy="11985"/>
                  </a:xfrm>
                  <a:custGeom>
                    <a:rect b="b" l="l" r="r" t="t"/>
                    <a:pathLst>
                      <a:path extrusionOk="0" h="173" w="832">
                        <a:moveTo>
                          <a:pt x="795" y="1"/>
                        </a:moveTo>
                        <a:cubicBezTo>
                          <a:pt x="790" y="1"/>
                          <a:pt x="786" y="2"/>
                          <a:pt x="781" y="6"/>
                        </a:cubicBezTo>
                        <a:cubicBezTo>
                          <a:pt x="661" y="83"/>
                          <a:pt x="521" y="122"/>
                          <a:pt x="380" y="122"/>
                        </a:cubicBezTo>
                        <a:cubicBezTo>
                          <a:pt x="267" y="122"/>
                          <a:pt x="153" y="97"/>
                          <a:pt x="47" y="48"/>
                        </a:cubicBezTo>
                        <a:cubicBezTo>
                          <a:pt x="45" y="47"/>
                          <a:pt x="43" y="47"/>
                          <a:pt x="41" y="47"/>
                        </a:cubicBezTo>
                        <a:cubicBezTo>
                          <a:pt x="16" y="47"/>
                          <a:pt x="0" y="83"/>
                          <a:pt x="19" y="90"/>
                        </a:cubicBezTo>
                        <a:cubicBezTo>
                          <a:pt x="134" y="145"/>
                          <a:pt x="255" y="172"/>
                          <a:pt x="375" y="172"/>
                        </a:cubicBezTo>
                        <a:cubicBezTo>
                          <a:pt x="527" y="172"/>
                          <a:pt x="676" y="129"/>
                          <a:pt x="809" y="48"/>
                        </a:cubicBezTo>
                        <a:cubicBezTo>
                          <a:pt x="832" y="36"/>
                          <a:pt x="817" y="1"/>
                          <a:pt x="795"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5"/>
                  <p:cNvSpPr/>
                  <p:nvPr/>
                </p:nvSpPr>
                <p:spPr>
                  <a:xfrm>
                    <a:off x="1622073" y="2818120"/>
                    <a:ext cx="188296" cy="1243531"/>
                  </a:xfrm>
                  <a:custGeom>
                    <a:rect b="b" l="l" r="r" t="t"/>
                    <a:pathLst>
                      <a:path extrusionOk="0" h="17950" w="2718">
                        <a:moveTo>
                          <a:pt x="2654" y="0"/>
                        </a:moveTo>
                        <a:cubicBezTo>
                          <a:pt x="2647" y="21"/>
                          <a:pt x="2626" y="42"/>
                          <a:pt x="2620" y="63"/>
                        </a:cubicBezTo>
                        <a:cubicBezTo>
                          <a:pt x="2033" y="1055"/>
                          <a:pt x="1593" y="2124"/>
                          <a:pt x="1334" y="3249"/>
                        </a:cubicBezTo>
                        <a:cubicBezTo>
                          <a:pt x="1111" y="4247"/>
                          <a:pt x="1048" y="5267"/>
                          <a:pt x="1041" y="6287"/>
                        </a:cubicBezTo>
                        <a:cubicBezTo>
                          <a:pt x="1034" y="6769"/>
                          <a:pt x="1041" y="7237"/>
                          <a:pt x="1048" y="7719"/>
                        </a:cubicBezTo>
                        <a:cubicBezTo>
                          <a:pt x="1048" y="8355"/>
                          <a:pt x="1055" y="9004"/>
                          <a:pt x="985" y="9633"/>
                        </a:cubicBezTo>
                        <a:cubicBezTo>
                          <a:pt x="908" y="10311"/>
                          <a:pt x="699" y="10967"/>
                          <a:pt x="552" y="11638"/>
                        </a:cubicBezTo>
                        <a:cubicBezTo>
                          <a:pt x="412" y="12287"/>
                          <a:pt x="300" y="12930"/>
                          <a:pt x="210" y="13587"/>
                        </a:cubicBezTo>
                        <a:cubicBezTo>
                          <a:pt x="42" y="14844"/>
                          <a:pt x="0" y="16129"/>
                          <a:pt x="28" y="17415"/>
                        </a:cubicBezTo>
                        <a:cubicBezTo>
                          <a:pt x="28" y="17589"/>
                          <a:pt x="35" y="17750"/>
                          <a:pt x="42" y="17925"/>
                        </a:cubicBezTo>
                        <a:cubicBezTo>
                          <a:pt x="42" y="17941"/>
                          <a:pt x="56" y="17950"/>
                          <a:pt x="71" y="17950"/>
                        </a:cubicBezTo>
                        <a:cubicBezTo>
                          <a:pt x="88" y="17950"/>
                          <a:pt x="105" y="17939"/>
                          <a:pt x="105" y="17918"/>
                        </a:cubicBezTo>
                        <a:cubicBezTo>
                          <a:pt x="63" y="16618"/>
                          <a:pt x="77" y="15319"/>
                          <a:pt x="217" y="14013"/>
                        </a:cubicBezTo>
                        <a:cubicBezTo>
                          <a:pt x="286" y="13377"/>
                          <a:pt x="384" y="12748"/>
                          <a:pt x="510" y="12120"/>
                        </a:cubicBezTo>
                        <a:cubicBezTo>
                          <a:pt x="636" y="11456"/>
                          <a:pt x="817" y="10814"/>
                          <a:pt x="964" y="10150"/>
                        </a:cubicBezTo>
                        <a:cubicBezTo>
                          <a:pt x="1090" y="9486"/>
                          <a:pt x="1111" y="8823"/>
                          <a:pt x="1111" y="8145"/>
                        </a:cubicBezTo>
                        <a:cubicBezTo>
                          <a:pt x="1111" y="7670"/>
                          <a:pt x="1104" y="7188"/>
                          <a:pt x="1104" y="6706"/>
                        </a:cubicBezTo>
                        <a:cubicBezTo>
                          <a:pt x="1104" y="5714"/>
                          <a:pt x="1139" y="4708"/>
                          <a:pt x="1313" y="3724"/>
                        </a:cubicBezTo>
                        <a:cubicBezTo>
                          <a:pt x="1523" y="2571"/>
                          <a:pt x="1921" y="1460"/>
                          <a:pt x="2480" y="427"/>
                        </a:cubicBezTo>
                        <a:cubicBezTo>
                          <a:pt x="2543" y="315"/>
                          <a:pt x="2613" y="196"/>
                          <a:pt x="2682" y="77"/>
                        </a:cubicBezTo>
                        <a:cubicBezTo>
                          <a:pt x="2689" y="63"/>
                          <a:pt x="2710" y="35"/>
                          <a:pt x="2717" y="21"/>
                        </a:cubicBezTo>
                        <a:cubicBezTo>
                          <a:pt x="2696" y="7"/>
                          <a:pt x="2675" y="7"/>
                          <a:pt x="2654"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5"/>
                  <p:cNvSpPr/>
                  <p:nvPr/>
                </p:nvSpPr>
                <p:spPr>
                  <a:xfrm>
                    <a:off x="1921347" y="3064056"/>
                    <a:ext cx="116940" cy="1000644"/>
                  </a:xfrm>
                  <a:custGeom>
                    <a:rect b="b" l="l" r="r" t="t"/>
                    <a:pathLst>
                      <a:path extrusionOk="0" h="14444" w="1688">
                        <a:moveTo>
                          <a:pt x="32" y="0"/>
                        </a:moveTo>
                        <a:cubicBezTo>
                          <a:pt x="15" y="0"/>
                          <a:pt x="0" y="11"/>
                          <a:pt x="4" y="34"/>
                        </a:cubicBezTo>
                        <a:cubicBezTo>
                          <a:pt x="74" y="1871"/>
                          <a:pt x="283" y="3722"/>
                          <a:pt x="716" y="5524"/>
                        </a:cubicBezTo>
                        <a:cubicBezTo>
                          <a:pt x="842" y="6027"/>
                          <a:pt x="1017" y="6537"/>
                          <a:pt x="1122" y="7040"/>
                        </a:cubicBezTo>
                        <a:cubicBezTo>
                          <a:pt x="1233" y="7557"/>
                          <a:pt x="1198" y="8088"/>
                          <a:pt x="1184" y="8612"/>
                        </a:cubicBezTo>
                        <a:cubicBezTo>
                          <a:pt x="1129" y="9660"/>
                          <a:pt x="1156" y="10707"/>
                          <a:pt x="1275" y="11748"/>
                        </a:cubicBezTo>
                        <a:cubicBezTo>
                          <a:pt x="1338" y="12237"/>
                          <a:pt x="1429" y="12719"/>
                          <a:pt x="1478" y="13208"/>
                        </a:cubicBezTo>
                        <a:cubicBezTo>
                          <a:pt x="1520" y="13606"/>
                          <a:pt x="1569" y="14011"/>
                          <a:pt x="1624" y="14423"/>
                        </a:cubicBezTo>
                        <a:cubicBezTo>
                          <a:pt x="1630" y="14437"/>
                          <a:pt x="1641" y="14443"/>
                          <a:pt x="1652" y="14443"/>
                        </a:cubicBezTo>
                        <a:cubicBezTo>
                          <a:pt x="1669" y="14443"/>
                          <a:pt x="1687" y="14428"/>
                          <a:pt x="1687" y="14402"/>
                        </a:cubicBezTo>
                        <a:cubicBezTo>
                          <a:pt x="1624" y="14039"/>
                          <a:pt x="1583" y="13662"/>
                          <a:pt x="1548" y="13292"/>
                        </a:cubicBezTo>
                        <a:cubicBezTo>
                          <a:pt x="1506" y="12894"/>
                          <a:pt x="1443" y="12503"/>
                          <a:pt x="1394" y="12097"/>
                        </a:cubicBezTo>
                        <a:cubicBezTo>
                          <a:pt x="1240" y="11050"/>
                          <a:pt x="1205" y="9995"/>
                          <a:pt x="1233" y="8940"/>
                        </a:cubicBezTo>
                        <a:cubicBezTo>
                          <a:pt x="1254" y="8416"/>
                          <a:pt x="1310" y="7892"/>
                          <a:pt x="1240" y="7368"/>
                        </a:cubicBezTo>
                        <a:cubicBezTo>
                          <a:pt x="1184" y="6865"/>
                          <a:pt x="1017" y="6397"/>
                          <a:pt x="884" y="5915"/>
                        </a:cubicBezTo>
                        <a:cubicBezTo>
                          <a:pt x="626" y="4931"/>
                          <a:pt x="430" y="3925"/>
                          <a:pt x="297" y="2912"/>
                        </a:cubicBezTo>
                        <a:cubicBezTo>
                          <a:pt x="172" y="1955"/>
                          <a:pt x="102" y="991"/>
                          <a:pt x="67" y="20"/>
                        </a:cubicBezTo>
                        <a:cubicBezTo>
                          <a:pt x="60" y="7"/>
                          <a:pt x="46" y="0"/>
                          <a:pt x="32"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5"/>
                  <p:cNvSpPr/>
                  <p:nvPr/>
                </p:nvSpPr>
                <p:spPr>
                  <a:xfrm>
                    <a:off x="1750303" y="2886705"/>
                    <a:ext cx="79600" cy="88883"/>
                  </a:xfrm>
                  <a:custGeom>
                    <a:rect b="b" l="l" r="r" t="t"/>
                    <a:pathLst>
                      <a:path extrusionOk="0" h="1283" w="1149">
                        <a:moveTo>
                          <a:pt x="1109" y="0"/>
                        </a:moveTo>
                        <a:cubicBezTo>
                          <a:pt x="1099" y="0"/>
                          <a:pt x="1090" y="5"/>
                          <a:pt x="1083" y="16"/>
                        </a:cubicBezTo>
                        <a:cubicBezTo>
                          <a:pt x="838" y="498"/>
                          <a:pt x="475" y="917"/>
                          <a:pt x="28" y="1232"/>
                        </a:cubicBezTo>
                        <a:cubicBezTo>
                          <a:pt x="1" y="1248"/>
                          <a:pt x="21" y="1282"/>
                          <a:pt x="44" y="1282"/>
                        </a:cubicBezTo>
                        <a:cubicBezTo>
                          <a:pt x="50" y="1282"/>
                          <a:pt x="57" y="1280"/>
                          <a:pt x="63" y="1274"/>
                        </a:cubicBezTo>
                        <a:cubicBezTo>
                          <a:pt x="517" y="959"/>
                          <a:pt x="880" y="533"/>
                          <a:pt x="1139" y="44"/>
                        </a:cubicBezTo>
                        <a:cubicBezTo>
                          <a:pt x="1148" y="21"/>
                          <a:pt x="1129" y="0"/>
                          <a:pt x="1109"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5"/>
                  <p:cNvSpPr/>
                  <p:nvPr/>
                </p:nvSpPr>
                <p:spPr>
                  <a:xfrm>
                    <a:off x="1775381" y="2273806"/>
                    <a:ext cx="186911" cy="132251"/>
                  </a:xfrm>
                  <a:custGeom>
                    <a:rect b="b" l="l" r="r" t="t"/>
                    <a:pathLst>
                      <a:path extrusionOk="0" h="1909" w="2698">
                        <a:moveTo>
                          <a:pt x="73" y="1"/>
                        </a:moveTo>
                        <a:cubicBezTo>
                          <a:pt x="39" y="1"/>
                          <a:pt x="0" y="40"/>
                          <a:pt x="29" y="69"/>
                        </a:cubicBezTo>
                        <a:cubicBezTo>
                          <a:pt x="448" y="600"/>
                          <a:pt x="637" y="1319"/>
                          <a:pt x="1238" y="1689"/>
                        </a:cubicBezTo>
                        <a:cubicBezTo>
                          <a:pt x="1445" y="1824"/>
                          <a:pt x="1696" y="1909"/>
                          <a:pt x="1949" y="1909"/>
                        </a:cubicBezTo>
                        <a:cubicBezTo>
                          <a:pt x="2013" y="1909"/>
                          <a:pt x="2076" y="1903"/>
                          <a:pt x="2139" y="1892"/>
                        </a:cubicBezTo>
                        <a:cubicBezTo>
                          <a:pt x="2279" y="1864"/>
                          <a:pt x="2418" y="1815"/>
                          <a:pt x="2523" y="1717"/>
                        </a:cubicBezTo>
                        <a:cubicBezTo>
                          <a:pt x="2628" y="1620"/>
                          <a:pt x="2670" y="1494"/>
                          <a:pt x="2677" y="1340"/>
                        </a:cubicBezTo>
                        <a:cubicBezTo>
                          <a:pt x="2698" y="942"/>
                          <a:pt x="2593" y="516"/>
                          <a:pt x="2460" y="139"/>
                        </a:cubicBezTo>
                        <a:cubicBezTo>
                          <a:pt x="2452" y="122"/>
                          <a:pt x="2435" y="114"/>
                          <a:pt x="2420" y="114"/>
                        </a:cubicBezTo>
                        <a:cubicBezTo>
                          <a:pt x="2397" y="114"/>
                          <a:pt x="2378" y="131"/>
                          <a:pt x="2390" y="160"/>
                        </a:cubicBezTo>
                        <a:cubicBezTo>
                          <a:pt x="2495" y="481"/>
                          <a:pt x="2572" y="809"/>
                          <a:pt x="2600" y="1145"/>
                        </a:cubicBezTo>
                        <a:cubicBezTo>
                          <a:pt x="2607" y="1291"/>
                          <a:pt x="2628" y="1466"/>
                          <a:pt x="2530" y="1599"/>
                        </a:cubicBezTo>
                        <a:cubicBezTo>
                          <a:pt x="2439" y="1717"/>
                          <a:pt x="2279" y="1787"/>
                          <a:pt x="2139" y="1815"/>
                        </a:cubicBezTo>
                        <a:cubicBezTo>
                          <a:pt x="2083" y="1824"/>
                          <a:pt x="2027" y="1828"/>
                          <a:pt x="1970" y="1828"/>
                        </a:cubicBezTo>
                        <a:cubicBezTo>
                          <a:pt x="1717" y="1828"/>
                          <a:pt x="1462" y="1742"/>
                          <a:pt x="1245" y="1599"/>
                        </a:cubicBezTo>
                        <a:cubicBezTo>
                          <a:pt x="993" y="1424"/>
                          <a:pt x="798" y="1166"/>
                          <a:pt x="644" y="907"/>
                        </a:cubicBezTo>
                        <a:cubicBezTo>
                          <a:pt x="462" y="600"/>
                          <a:pt x="309" y="285"/>
                          <a:pt x="92" y="6"/>
                        </a:cubicBezTo>
                        <a:cubicBezTo>
                          <a:pt x="86" y="3"/>
                          <a:pt x="80" y="1"/>
                          <a:pt x="73"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5"/>
                  <p:cNvSpPr/>
                  <p:nvPr/>
                </p:nvSpPr>
                <p:spPr>
                  <a:xfrm>
                    <a:off x="1738041" y="2475820"/>
                    <a:ext cx="101838" cy="348812"/>
                  </a:xfrm>
                  <a:custGeom>
                    <a:rect b="b" l="l" r="r" t="t"/>
                    <a:pathLst>
                      <a:path extrusionOk="0" h="5035" w="1470">
                        <a:moveTo>
                          <a:pt x="48" y="1"/>
                        </a:moveTo>
                        <a:cubicBezTo>
                          <a:pt x="22" y="1"/>
                          <a:pt x="0" y="32"/>
                          <a:pt x="16" y="59"/>
                        </a:cubicBezTo>
                        <a:cubicBezTo>
                          <a:pt x="1127" y="1414"/>
                          <a:pt x="1469" y="3335"/>
                          <a:pt x="897" y="4990"/>
                        </a:cubicBezTo>
                        <a:cubicBezTo>
                          <a:pt x="885" y="5018"/>
                          <a:pt x="902" y="5035"/>
                          <a:pt x="923" y="5035"/>
                        </a:cubicBezTo>
                        <a:cubicBezTo>
                          <a:pt x="939" y="5035"/>
                          <a:pt x="957" y="5025"/>
                          <a:pt x="966" y="5004"/>
                        </a:cubicBezTo>
                        <a:cubicBezTo>
                          <a:pt x="1099" y="4620"/>
                          <a:pt x="1190" y="4215"/>
                          <a:pt x="1225" y="3810"/>
                        </a:cubicBezTo>
                        <a:cubicBezTo>
                          <a:pt x="1344" y="2455"/>
                          <a:pt x="939" y="1065"/>
                          <a:pt x="72" y="10"/>
                        </a:cubicBezTo>
                        <a:cubicBezTo>
                          <a:pt x="64" y="3"/>
                          <a:pt x="56" y="1"/>
                          <a:pt x="48"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5"/>
                  <p:cNvSpPr/>
                  <p:nvPr/>
                </p:nvSpPr>
                <p:spPr>
                  <a:xfrm>
                    <a:off x="1951066" y="2106778"/>
                    <a:ext cx="38241" cy="51750"/>
                  </a:xfrm>
                  <a:custGeom>
                    <a:rect b="b" l="l" r="r" t="t"/>
                    <a:pathLst>
                      <a:path extrusionOk="0" h="747" w="552">
                        <a:moveTo>
                          <a:pt x="350" y="0"/>
                        </a:moveTo>
                        <a:cubicBezTo>
                          <a:pt x="350" y="0"/>
                          <a:pt x="1" y="692"/>
                          <a:pt x="218" y="741"/>
                        </a:cubicBezTo>
                        <a:cubicBezTo>
                          <a:pt x="233" y="745"/>
                          <a:pt x="247" y="747"/>
                          <a:pt x="262" y="747"/>
                        </a:cubicBezTo>
                        <a:cubicBezTo>
                          <a:pt x="445" y="747"/>
                          <a:pt x="551" y="432"/>
                          <a:pt x="532" y="238"/>
                        </a:cubicBezTo>
                        <a:cubicBezTo>
                          <a:pt x="518" y="28"/>
                          <a:pt x="350" y="0"/>
                          <a:pt x="350"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5"/>
                  <p:cNvSpPr/>
                  <p:nvPr/>
                </p:nvSpPr>
                <p:spPr>
                  <a:xfrm>
                    <a:off x="1950165" y="2142941"/>
                    <a:ext cx="42606" cy="40874"/>
                  </a:xfrm>
                  <a:custGeom>
                    <a:rect b="b" l="l" r="r" t="t"/>
                    <a:pathLst>
                      <a:path extrusionOk="0" h="590" w="615">
                        <a:moveTo>
                          <a:pt x="289" y="90"/>
                        </a:moveTo>
                        <a:cubicBezTo>
                          <a:pt x="300" y="90"/>
                          <a:pt x="310" y="91"/>
                          <a:pt x="321" y="93"/>
                        </a:cubicBezTo>
                        <a:cubicBezTo>
                          <a:pt x="433" y="100"/>
                          <a:pt x="510" y="205"/>
                          <a:pt x="503" y="316"/>
                        </a:cubicBezTo>
                        <a:cubicBezTo>
                          <a:pt x="496" y="423"/>
                          <a:pt x="400" y="498"/>
                          <a:pt x="294" y="498"/>
                        </a:cubicBezTo>
                        <a:cubicBezTo>
                          <a:pt x="289" y="498"/>
                          <a:pt x="284" y="498"/>
                          <a:pt x="279" y="498"/>
                        </a:cubicBezTo>
                        <a:cubicBezTo>
                          <a:pt x="161" y="491"/>
                          <a:pt x="84" y="386"/>
                          <a:pt x="91" y="274"/>
                        </a:cubicBezTo>
                        <a:cubicBezTo>
                          <a:pt x="110" y="174"/>
                          <a:pt x="191" y="90"/>
                          <a:pt x="289" y="90"/>
                        </a:cubicBezTo>
                        <a:close/>
                        <a:moveTo>
                          <a:pt x="310" y="1"/>
                        </a:moveTo>
                        <a:cubicBezTo>
                          <a:pt x="160" y="1"/>
                          <a:pt x="34" y="115"/>
                          <a:pt x="14" y="267"/>
                        </a:cubicBezTo>
                        <a:cubicBezTo>
                          <a:pt x="0" y="421"/>
                          <a:pt x="112" y="568"/>
                          <a:pt x="279" y="589"/>
                        </a:cubicBezTo>
                        <a:cubicBezTo>
                          <a:pt x="288" y="590"/>
                          <a:pt x="297" y="590"/>
                          <a:pt x="305" y="590"/>
                        </a:cubicBezTo>
                        <a:cubicBezTo>
                          <a:pt x="455" y="590"/>
                          <a:pt x="581" y="475"/>
                          <a:pt x="601" y="323"/>
                        </a:cubicBezTo>
                        <a:cubicBezTo>
                          <a:pt x="615" y="163"/>
                          <a:pt x="496" y="23"/>
                          <a:pt x="335" y="2"/>
                        </a:cubicBezTo>
                        <a:cubicBezTo>
                          <a:pt x="327" y="1"/>
                          <a:pt x="318" y="1"/>
                          <a:pt x="31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5"/>
                  <p:cNvSpPr/>
                  <p:nvPr/>
                </p:nvSpPr>
                <p:spPr>
                  <a:xfrm>
                    <a:off x="1928343" y="2218038"/>
                    <a:ext cx="69" cy="69"/>
                  </a:xfrm>
                  <a:custGeom>
                    <a:rect b="b" l="l" r="r" t="t"/>
                    <a:pathLst>
                      <a:path extrusionOk="0" h="1" w="1">
                        <a:moveTo>
                          <a:pt x="1" y="1"/>
                        </a:moveTo>
                        <a:lnTo>
                          <a:pt x="1" y="1"/>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5"/>
                  <p:cNvSpPr/>
                  <p:nvPr/>
                </p:nvSpPr>
                <p:spPr>
                  <a:xfrm>
                    <a:off x="1805932" y="2152709"/>
                    <a:ext cx="122483" cy="149570"/>
                  </a:xfrm>
                  <a:custGeom>
                    <a:rect b="b" l="l" r="r" t="t"/>
                    <a:pathLst>
                      <a:path extrusionOk="0" h="2159" w="1768">
                        <a:moveTo>
                          <a:pt x="385" y="1"/>
                        </a:moveTo>
                        <a:lnTo>
                          <a:pt x="378" y="36"/>
                        </a:lnTo>
                        <a:lnTo>
                          <a:pt x="385" y="140"/>
                        </a:lnTo>
                        <a:cubicBezTo>
                          <a:pt x="406" y="622"/>
                          <a:pt x="245" y="1000"/>
                          <a:pt x="0" y="1510"/>
                        </a:cubicBezTo>
                        <a:cubicBezTo>
                          <a:pt x="0" y="1510"/>
                          <a:pt x="245" y="1992"/>
                          <a:pt x="860" y="2117"/>
                        </a:cubicBezTo>
                        <a:cubicBezTo>
                          <a:pt x="1007" y="2146"/>
                          <a:pt x="1130" y="2158"/>
                          <a:pt x="1233" y="2158"/>
                        </a:cubicBezTo>
                        <a:cubicBezTo>
                          <a:pt x="1673" y="2158"/>
                          <a:pt x="1747" y="1943"/>
                          <a:pt x="1747" y="1943"/>
                        </a:cubicBezTo>
                        <a:cubicBezTo>
                          <a:pt x="1719" y="1838"/>
                          <a:pt x="1705" y="1719"/>
                          <a:pt x="1705" y="1607"/>
                        </a:cubicBezTo>
                        <a:lnTo>
                          <a:pt x="1705" y="1475"/>
                        </a:lnTo>
                        <a:cubicBezTo>
                          <a:pt x="1712" y="1356"/>
                          <a:pt x="1733" y="1216"/>
                          <a:pt x="1747" y="1056"/>
                        </a:cubicBezTo>
                        <a:cubicBezTo>
                          <a:pt x="1754" y="1021"/>
                          <a:pt x="1754" y="979"/>
                          <a:pt x="1768" y="944"/>
                        </a:cubicBezTo>
                        <a:lnTo>
                          <a:pt x="1768" y="937"/>
                        </a:lnTo>
                        <a:cubicBezTo>
                          <a:pt x="1230" y="776"/>
                          <a:pt x="797" y="511"/>
                          <a:pt x="517" y="92"/>
                        </a:cubicBezTo>
                        <a:lnTo>
                          <a:pt x="441" y="36"/>
                        </a:lnTo>
                        <a:lnTo>
                          <a:pt x="385" y="1"/>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5"/>
                  <p:cNvSpPr/>
                  <p:nvPr/>
                </p:nvSpPr>
                <p:spPr>
                  <a:xfrm>
                    <a:off x="1865925" y="2190465"/>
                    <a:ext cx="61518" cy="65398"/>
                  </a:xfrm>
                  <a:custGeom>
                    <a:rect b="b" l="l" r="r" t="t"/>
                    <a:pathLst>
                      <a:path extrusionOk="0" h="944" w="888">
                        <a:moveTo>
                          <a:pt x="1" y="1"/>
                        </a:moveTo>
                        <a:lnTo>
                          <a:pt x="1" y="1"/>
                        </a:lnTo>
                        <a:cubicBezTo>
                          <a:pt x="98" y="266"/>
                          <a:pt x="343" y="741"/>
                          <a:pt x="832" y="944"/>
                        </a:cubicBezTo>
                        <a:cubicBezTo>
                          <a:pt x="839" y="818"/>
                          <a:pt x="853" y="678"/>
                          <a:pt x="874" y="524"/>
                        </a:cubicBezTo>
                        <a:cubicBezTo>
                          <a:pt x="881" y="490"/>
                          <a:pt x="881" y="441"/>
                          <a:pt x="888" y="406"/>
                        </a:cubicBezTo>
                        <a:lnTo>
                          <a:pt x="853" y="406"/>
                        </a:lnTo>
                        <a:cubicBezTo>
                          <a:pt x="566" y="406"/>
                          <a:pt x="252" y="231"/>
                          <a:pt x="1"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5"/>
                  <p:cNvSpPr/>
                  <p:nvPr/>
                </p:nvSpPr>
                <p:spPr>
                  <a:xfrm>
                    <a:off x="1787990" y="1989491"/>
                    <a:ext cx="211089" cy="231456"/>
                  </a:xfrm>
                  <a:custGeom>
                    <a:rect b="b" l="l" r="r" t="t"/>
                    <a:pathLst>
                      <a:path extrusionOk="0" h="3341" w="3047">
                        <a:moveTo>
                          <a:pt x="1305" y="1"/>
                        </a:moveTo>
                        <a:cubicBezTo>
                          <a:pt x="563" y="1"/>
                          <a:pt x="304" y="516"/>
                          <a:pt x="197" y="813"/>
                        </a:cubicBezTo>
                        <a:cubicBezTo>
                          <a:pt x="183" y="876"/>
                          <a:pt x="148" y="1232"/>
                          <a:pt x="197" y="1295"/>
                        </a:cubicBezTo>
                        <a:cubicBezTo>
                          <a:pt x="85" y="1330"/>
                          <a:pt x="43" y="1442"/>
                          <a:pt x="36" y="1546"/>
                        </a:cubicBezTo>
                        <a:cubicBezTo>
                          <a:pt x="1" y="1840"/>
                          <a:pt x="197" y="2224"/>
                          <a:pt x="581" y="2287"/>
                        </a:cubicBezTo>
                        <a:lnTo>
                          <a:pt x="595" y="2287"/>
                        </a:lnTo>
                        <a:cubicBezTo>
                          <a:pt x="595" y="2308"/>
                          <a:pt x="602" y="2322"/>
                          <a:pt x="609" y="2343"/>
                        </a:cubicBezTo>
                        <a:cubicBezTo>
                          <a:pt x="609" y="2350"/>
                          <a:pt x="616" y="2357"/>
                          <a:pt x="616" y="2364"/>
                        </a:cubicBezTo>
                        <a:cubicBezTo>
                          <a:pt x="790" y="2888"/>
                          <a:pt x="1475" y="3272"/>
                          <a:pt x="1859" y="3335"/>
                        </a:cubicBezTo>
                        <a:cubicBezTo>
                          <a:pt x="1906" y="3339"/>
                          <a:pt x="1948" y="3341"/>
                          <a:pt x="1983" y="3341"/>
                        </a:cubicBezTo>
                        <a:cubicBezTo>
                          <a:pt x="2055" y="3341"/>
                          <a:pt x="2104" y="3335"/>
                          <a:pt x="2118" y="3335"/>
                        </a:cubicBezTo>
                        <a:cubicBezTo>
                          <a:pt x="2537" y="3300"/>
                          <a:pt x="2676" y="2755"/>
                          <a:pt x="2669" y="2322"/>
                        </a:cubicBezTo>
                        <a:cubicBezTo>
                          <a:pt x="2669" y="2259"/>
                          <a:pt x="2662" y="2196"/>
                          <a:pt x="2648" y="2147"/>
                        </a:cubicBezTo>
                        <a:lnTo>
                          <a:pt x="2648" y="2140"/>
                        </a:lnTo>
                        <a:cubicBezTo>
                          <a:pt x="2648" y="2140"/>
                          <a:pt x="2865" y="1560"/>
                          <a:pt x="2921" y="1316"/>
                        </a:cubicBezTo>
                        <a:cubicBezTo>
                          <a:pt x="3047" y="827"/>
                          <a:pt x="2816" y="289"/>
                          <a:pt x="1740" y="52"/>
                        </a:cubicBezTo>
                        <a:cubicBezTo>
                          <a:pt x="1579" y="16"/>
                          <a:pt x="1435" y="1"/>
                          <a:pt x="1305"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5"/>
                  <p:cNvSpPr/>
                  <p:nvPr/>
                </p:nvSpPr>
                <p:spPr>
                  <a:xfrm>
                    <a:off x="1952521" y="2113498"/>
                    <a:ext cx="13648" cy="19952"/>
                  </a:xfrm>
                  <a:custGeom>
                    <a:rect b="b" l="l" r="r" t="t"/>
                    <a:pathLst>
                      <a:path extrusionOk="0" h="288" w="197">
                        <a:moveTo>
                          <a:pt x="134" y="0"/>
                        </a:moveTo>
                        <a:cubicBezTo>
                          <a:pt x="99" y="0"/>
                          <a:pt x="48" y="48"/>
                          <a:pt x="22" y="120"/>
                        </a:cubicBezTo>
                        <a:cubicBezTo>
                          <a:pt x="1" y="204"/>
                          <a:pt x="15" y="280"/>
                          <a:pt x="57" y="287"/>
                        </a:cubicBezTo>
                        <a:cubicBezTo>
                          <a:pt x="59" y="288"/>
                          <a:pt x="61" y="288"/>
                          <a:pt x="64" y="288"/>
                        </a:cubicBezTo>
                        <a:cubicBezTo>
                          <a:pt x="99" y="288"/>
                          <a:pt x="149" y="241"/>
                          <a:pt x="176" y="169"/>
                        </a:cubicBezTo>
                        <a:cubicBezTo>
                          <a:pt x="197" y="85"/>
                          <a:pt x="183" y="8"/>
                          <a:pt x="141" y="1"/>
                        </a:cubicBezTo>
                        <a:cubicBezTo>
                          <a:pt x="138" y="0"/>
                          <a:pt x="136" y="0"/>
                          <a:pt x="134"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5"/>
                  <p:cNvSpPr/>
                  <p:nvPr/>
                </p:nvSpPr>
                <p:spPr>
                  <a:xfrm>
                    <a:off x="1945801" y="2111974"/>
                    <a:ext cx="27642" cy="9214"/>
                  </a:xfrm>
                  <a:custGeom>
                    <a:rect b="b" l="l" r="r" t="t"/>
                    <a:pathLst>
                      <a:path extrusionOk="0" h="133" w="399">
                        <a:moveTo>
                          <a:pt x="175" y="0"/>
                        </a:moveTo>
                        <a:cubicBezTo>
                          <a:pt x="91" y="0"/>
                          <a:pt x="22" y="30"/>
                          <a:pt x="14" y="30"/>
                        </a:cubicBezTo>
                        <a:cubicBezTo>
                          <a:pt x="7" y="30"/>
                          <a:pt x="0" y="51"/>
                          <a:pt x="7" y="58"/>
                        </a:cubicBezTo>
                        <a:lnTo>
                          <a:pt x="14" y="65"/>
                        </a:lnTo>
                        <a:cubicBezTo>
                          <a:pt x="28" y="65"/>
                          <a:pt x="28" y="65"/>
                          <a:pt x="28" y="72"/>
                        </a:cubicBezTo>
                        <a:cubicBezTo>
                          <a:pt x="32" y="72"/>
                          <a:pt x="88" y="50"/>
                          <a:pt x="160" y="50"/>
                        </a:cubicBezTo>
                        <a:cubicBezTo>
                          <a:pt x="221" y="50"/>
                          <a:pt x="295" y="66"/>
                          <a:pt x="356" y="128"/>
                        </a:cubicBezTo>
                        <a:cubicBezTo>
                          <a:pt x="360" y="131"/>
                          <a:pt x="367" y="133"/>
                          <a:pt x="374" y="133"/>
                        </a:cubicBezTo>
                        <a:cubicBezTo>
                          <a:pt x="381" y="133"/>
                          <a:pt x="388" y="131"/>
                          <a:pt x="391" y="128"/>
                        </a:cubicBezTo>
                        <a:cubicBezTo>
                          <a:pt x="398" y="121"/>
                          <a:pt x="398" y="100"/>
                          <a:pt x="391" y="93"/>
                        </a:cubicBezTo>
                        <a:cubicBezTo>
                          <a:pt x="325" y="20"/>
                          <a:pt x="245" y="0"/>
                          <a:pt x="175"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5"/>
                  <p:cNvSpPr/>
                  <p:nvPr/>
                </p:nvSpPr>
                <p:spPr>
                  <a:xfrm>
                    <a:off x="1904166" y="2100404"/>
                    <a:ext cx="13648" cy="20506"/>
                  </a:xfrm>
                  <a:custGeom>
                    <a:rect b="b" l="l" r="r" t="t"/>
                    <a:pathLst>
                      <a:path extrusionOk="0" h="296" w="197">
                        <a:moveTo>
                          <a:pt x="134" y="1"/>
                        </a:moveTo>
                        <a:cubicBezTo>
                          <a:pt x="99" y="1"/>
                          <a:pt x="48" y="55"/>
                          <a:pt x="21" y="127"/>
                        </a:cubicBezTo>
                        <a:cubicBezTo>
                          <a:pt x="0" y="204"/>
                          <a:pt x="14" y="288"/>
                          <a:pt x="56" y="295"/>
                        </a:cubicBezTo>
                        <a:cubicBezTo>
                          <a:pt x="59" y="295"/>
                          <a:pt x="61" y="295"/>
                          <a:pt x="63" y="295"/>
                        </a:cubicBezTo>
                        <a:cubicBezTo>
                          <a:pt x="98" y="295"/>
                          <a:pt x="149" y="248"/>
                          <a:pt x="175" y="169"/>
                        </a:cubicBezTo>
                        <a:cubicBezTo>
                          <a:pt x="196" y="85"/>
                          <a:pt x="182" y="15"/>
                          <a:pt x="140" y="1"/>
                        </a:cubicBezTo>
                        <a:cubicBezTo>
                          <a:pt x="138" y="1"/>
                          <a:pt x="136" y="1"/>
                          <a:pt x="134"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5"/>
                  <p:cNvSpPr/>
                  <p:nvPr/>
                </p:nvSpPr>
                <p:spPr>
                  <a:xfrm>
                    <a:off x="1894467" y="2098880"/>
                    <a:ext cx="28127" cy="7343"/>
                  </a:xfrm>
                  <a:custGeom>
                    <a:rect b="b" l="l" r="r" t="t"/>
                    <a:pathLst>
                      <a:path extrusionOk="0" h="106" w="406">
                        <a:moveTo>
                          <a:pt x="209" y="1"/>
                        </a:moveTo>
                        <a:cubicBezTo>
                          <a:pt x="104" y="1"/>
                          <a:pt x="19" y="47"/>
                          <a:pt x="15" y="51"/>
                        </a:cubicBezTo>
                        <a:cubicBezTo>
                          <a:pt x="8" y="51"/>
                          <a:pt x="1" y="72"/>
                          <a:pt x="8" y="79"/>
                        </a:cubicBezTo>
                        <a:lnTo>
                          <a:pt x="15" y="86"/>
                        </a:lnTo>
                        <a:lnTo>
                          <a:pt x="36" y="86"/>
                        </a:lnTo>
                        <a:cubicBezTo>
                          <a:pt x="36" y="86"/>
                          <a:pt x="112" y="44"/>
                          <a:pt x="204" y="44"/>
                        </a:cubicBezTo>
                        <a:cubicBezTo>
                          <a:pt x="257" y="44"/>
                          <a:pt x="313" y="57"/>
                          <a:pt x="364" y="100"/>
                        </a:cubicBezTo>
                        <a:cubicBezTo>
                          <a:pt x="374" y="104"/>
                          <a:pt x="381" y="105"/>
                          <a:pt x="387" y="105"/>
                        </a:cubicBezTo>
                        <a:cubicBezTo>
                          <a:pt x="392" y="105"/>
                          <a:pt x="395" y="104"/>
                          <a:pt x="399" y="100"/>
                        </a:cubicBezTo>
                        <a:cubicBezTo>
                          <a:pt x="406" y="79"/>
                          <a:pt x="406" y="72"/>
                          <a:pt x="399" y="65"/>
                        </a:cubicBezTo>
                        <a:cubicBezTo>
                          <a:pt x="337" y="16"/>
                          <a:pt x="270" y="1"/>
                          <a:pt x="209"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5"/>
                  <p:cNvSpPr/>
                  <p:nvPr/>
                </p:nvSpPr>
                <p:spPr>
                  <a:xfrm>
                    <a:off x="1916289" y="2157836"/>
                    <a:ext cx="31521" cy="18428"/>
                  </a:xfrm>
                  <a:custGeom>
                    <a:rect b="b" l="l" r="r" t="t"/>
                    <a:pathLst>
                      <a:path extrusionOk="0" h="266" w="455">
                        <a:moveTo>
                          <a:pt x="38" y="1"/>
                        </a:moveTo>
                        <a:cubicBezTo>
                          <a:pt x="32" y="1"/>
                          <a:pt x="26" y="2"/>
                          <a:pt x="21" y="4"/>
                        </a:cubicBezTo>
                        <a:cubicBezTo>
                          <a:pt x="7" y="18"/>
                          <a:pt x="0" y="39"/>
                          <a:pt x="7" y="59"/>
                        </a:cubicBezTo>
                        <a:cubicBezTo>
                          <a:pt x="14" y="66"/>
                          <a:pt x="77" y="206"/>
                          <a:pt x="203" y="248"/>
                        </a:cubicBezTo>
                        <a:cubicBezTo>
                          <a:pt x="217" y="248"/>
                          <a:pt x="231" y="262"/>
                          <a:pt x="245" y="262"/>
                        </a:cubicBezTo>
                        <a:cubicBezTo>
                          <a:pt x="260" y="265"/>
                          <a:pt x="274" y="266"/>
                          <a:pt x="288" y="266"/>
                        </a:cubicBezTo>
                        <a:cubicBezTo>
                          <a:pt x="380" y="266"/>
                          <a:pt x="433" y="211"/>
                          <a:pt x="433" y="199"/>
                        </a:cubicBezTo>
                        <a:cubicBezTo>
                          <a:pt x="454" y="178"/>
                          <a:pt x="454" y="157"/>
                          <a:pt x="433" y="136"/>
                        </a:cubicBezTo>
                        <a:cubicBezTo>
                          <a:pt x="426" y="129"/>
                          <a:pt x="416" y="126"/>
                          <a:pt x="404" y="126"/>
                        </a:cubicBezTo>
                        <a:cubicBezTo>
                          <a:pt x="393" y="126"/>
                          <a:pt x="381" y="129"/>
                          <a:pt x="370" y="136"/>
                        </a:cubicBezTo>
                        <a:cubicBezTo>
                          <a:pt x="370" y="142"/>
                          <a:pt x="340" y="173"/>
                          <a:pt x="281" y="173"/>
                        </a:cubicBezTo>
                        <a:cubicBezTo>
                          <a:pt x="264" y="173"/>
                          <a:pt x="245" y="170"/>
                          <a:pt x="224" y="164"/>
                        </a:cubicBezTo>
                        <a:cubicBezTo>
                          <a:pt x="126" y="136"/>
                          <a:pt x="77" y="25"/>
                          <a:pt x="77" y="25"/>
                        </a:cubicBezTo>
                        <a:cubicBezTo>
                          <a:pt x="72" y="9"/>
                          <a:pt x="55" y="1"/>
                          <a:pt x="38"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5"/>
                  <p:cNvSpPr/>
                  <p:nvPr/>
                </p:nvSpPr>
                <p:spPr>
                  <a:xfrm>
                    <a:off x="1805447" y="2093962"/>
                    <a:ext cx="31036" cy="38033"/>
                  </a:xfrm>
                  <a:custGeom>
                    <a:rect b="b" l="l" r="r" t="t"/>
                    <a:pathLst>
                      <a:path extrusionOk="0" h="549" w="448">
                        <a:moveTo>
                          <a:pt x="43" y="1"/>
                        </a:moveTo>
                        <a:cubicBezTo>
                          <a:pt x="29" y="1"/>
                          <a:pt x="13" y="7"/>
                          <a:pt x="7" y="17"/>
                        </a:cubicBezTo>
                        <a:cubicBezTo>
                          <a:pt x="0" y="38"/>
                          <a:pt x="7" y="66"/>
                          <a:pt x="28" y="73"/>
                        </a:cubicBezTo>
                        <a:cubicBezTo>
                          <a:pt x="35" y="73"/>
                          <a:pt x="350" y="234"/>
                          <a:pt x="364" y="513"/>
                        </a:cubicBezTo>
                        <a:cubicBezTo>
                          <a:pt x="364" y="534"/>
                          <a:pt x="378" y="541"/>
                          <a:pt x="392" y="548"/>
                        </a:cubicBezTo>
                        <a:lnTo>
                          <a:pt x="406" y="548"/>
                        </a:lnTo>
                        <a:cubicBezTo>
                          <a:pt x="427" y="548"/>
                          <a:pt x="448" y="534"/>
                          <a:pt x="448" y="506"/>
                        </a:cubicBezTo>
                        <a:cubicBezTo>
                          <a:pt x="420" y="185"/>
                          <a:pt x="77" y="11"/>
                          <a:pt x="56" y="4"/>
                        </a:cubicBezTo>
                        <a:cubicBezTo>
                          <a:pt x="53" y="2"/>
                          <a:pt x="48" y="1"/>
                          <a:pt x="43"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5"/>
                  <p:cNvSpPr/>
                  <p:nvPr/>
                </p:nvSpPr>
                <p:spPr>
                  <a:xfrm>
                    <a:off x="1807872" y="2107886"/>
                    <a:ext cx="20368" cy="10738"/>
                  </a:xfrm>
                  <a:custGeom>
                    <a:rect b="b" l="l" r="r" t="t"/>
                    <a:pathLst>
                      <a:path extrusionOk="0" h="155" w="294">
                        <a:moveTo>
                          <a:pt x="207" y="0"/>
                        </a:moveTo>
                        <a:cubicBezTo>
                          <a:pt x="84" y="0"/>
                          <a:pt x="7" y="83"/>
                          <a:pt x="7" y="89"/>
                        </a:cubicBezTo>
                        <a:cubicBezTo>
                          <a:pt x="0" y="110"/>
                          <a:pt x="0" y="124"/>
                          <a:pt x="14" y="145"/>
                        </a:cubicBezTo>
                        <a:cubicBezTo>
                          <a:pt x="28" y="152"/>
                          <a:pt x="28" y="152"/>
                          <a:pt x="35" y="152"/>
                        </a:cubicBezTo>
                        <a:cubicBezTo>
                          <a:pt x="37" y="154"/>
                          <a:pt x="41" y="155"/>
                          <a:pt x="45" y="155"/>
                        </a:cubicBezTo>
                        <a:cubicBezTo>
                          <a:pt x="54" y="155"/>
                          <a:pt x="67" y="150"/>
                          <a:pt x="77" y="145"/>
                        </a:cubicBezTo>
                        <a:cubicBezTo>
                          <a:pt x="77" y="145"/>
                          <a:pt x="127" y="79"/>
                          <a:pt x="216" y="79"/>
                        </a:cubicBezTo>
                        <a:cubicBezTo>
                          <a:pt x="228" y="79"/>
                          <a:pt x="239" y="80"/>
                          <a:pt x="252" y="82"/>
                        </a:cubicBezTo>
                        <a:cubicBezTo>
                          <a:pt x="273" y="82"/>
                          <a:pt x="294" y="61"/>
                          <a:pt x="294" y="47"/>
                        </a:cubicBezTo>
                        <a:cubicBezTo>
                          <a:pt x="294" y="26"/>
                          <a:pt x="280" y="5"/>
                          <a:pt x="259" y="5"/>
                        </a:cubicBezTo>
                        <a:cubicBezTo>
                          <a:pt x="241" y="2"/>
                          <a:pt x="224" y="0"/>
                          <a:pt x="207"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5"/>
                  <p:cNvSpPr/>
                  <p:nvPr/>
                </p:nvSpPr>
                <p:spPr>
                  <a:xfrm>
                    <a:off x="1957370" y="2138161"/>
                    <a:ext cx="15102" cy="12193"/>
                  </a:xfrm>
                  <a:custGeom>
                    <a:rect b="b" l="l" r="r" t="t"/>
                    <a:pathLst>
                      <a:path extrusionOk="0" h="176" w="218">
                        <a:moveTo>
                          <a:pt x="165" y="0"/>
                        </a:moveTo>
                        <a:cubicBezTo>
                          <a:pt x="75" y="0"/>
                          <a:pt x="8" y="26"/>
                          <a:pt x="8" y="64"/>
                        </a:cubicBezTo>
                        <a:cubicBezTo>
                          <a:pt x="1" y="106"/>
                          <a:pt x="92" y="148"/>
                          <a:pt x="217" y="176"/>
                        </a:cubicBezTo>
                        <a:cubicBezTo>
                          <a:pt x="217" y="113"/>
                          <a:pt x="210" y="50"/>
                          <a:pt x="196" y="1"/>
                        </a:cubicBezTo>
                        <a:cubicBezTo>
                          <a:pt x="186" y="0"/>
                          <a:pt x="175" y="0"/>
                          <a:pt x="165"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5"/>
                  <p:cNvSpPr/>
                  <p:nvPr/>
                </p:nvSpPr>
                <p:spPr>
                  <a:xfrm>
                    <a:off x="1871745" y="2128254"/>
                    <a:ext cx="39765" cy="13440"/>
                  </a:xfrm>
                  <a:custGeom>
                    <a:rect b="b" l="l" r="r" t="t"/>
                    <a:pathLst>
                      <a:path extrusionOk="0" h="194" w="574">
                        <a:moveTo>
                          <a:pt x="203" y="0"/>
                        </a:moveTo>
                        <a:cubicBezTo>
                          <a:pt x="90" y="0"/>
                          <a:pt x="12" y="23"/>
                          <a:pt x="0" y="67"/>
                        </a:cubicBezTo>
                        <a:cubicBezTo>
                          <a:pt x="0" y="116"/>
                          <a:pt x="119" y="172"/>
                          <a:pt x="273" y="186"/>
                        </a:cubicBezTo>
                        <a:cubicBezTo>
                          <a:pt x="310" y="191"/>
                          <a:pt x="344" y="193"/>
                          <a:pt x="376" y="193"/>
                        </a:cubicBezTo>
                        <a:cubicBezTo>
                          <a:pt x="482" y="193"/>
                          <a:pt x="554" y="168"/>
                          <a:pt x="559" y="130"/>
                        </a:cubicBezTo>
                        <a:cubicBezTo>
                          <a:pt x="573" y="74"/>
                          <a:pt x="447" y="25"/>
                          <a:pt x="294" y="4"/>
                        </a:cubicBezTo>
                        <a:cubicBezTo>
                          <a:pt x="262" y="2"/>
                          <a:pt x="231" y="0"/>
                          <a:pt x="203"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5"/>
                  <p:cNvSpPr/>
                  <p:nvPr/>
                </p:nvSpPr>
                <p:spPr>
                  <a:xfrm>
                    <a:off x="1829140" y="2140585"/>
                    <a:ext cx="19952" cy="12678"/>
                  </a:xfrm>
                  <a:custGeom>
                    <a:rect b="b" l="l" r="r" t="t"/>
                    <a:pathLst>
                      <a:path extrusionOk="0" h="183" w="288">
                        <a:moveTo>
                          <a:pt x="236" y="0"/>
                        </a:moveTo>
                        <a:cubicBezTo>
                          <a:pt x="224" y="0"/>
                          <a:pt x="215" y="6"/>
                          <a:pt x="210" y="15"/>
                        </a:cubicBezTo>
                        <a:cubicBezTo>
                          <a:pt x="182" y="50"/>
                          <a:pt x="140" y="78"/>
                          <a:pt x="106" y="85"/>
                        </a:cubicBezTo>
                        <a:cubicBezTo>
                          <a:pt x="78" y="99"/>
                          <a:pt x="50" y="99"/>
                          <a:pt x="36" y="106"/>
                        </a:cubicBezTo>
                        <a:lnTo>
                          <a:pt x="1" y="106"/>
                        </a:lnTo>
                        <a:cubicBezTo>
                          <a:pt x="1" y="127"/>
                          <a:pt x="8" y="141"/>
                          <a:pt x="15" y="162"/>
                        </a:cubicBezTo>
                        <a:cubicBezTo>
                          <a:pt x="15" y="169"/>
                          <a:pt x="22" y="176"/>
                          <a:pt x="22" y="183"/>
                        </a:cubicBezTo>
                        <a:cubicBezTo>
                          <a:pt x="64" y="183"/>
                          <a:pt x="126" y="176"/>
                          <a:pt x="182" y="141"/>
                        </a:cubicBezTo>
                        <a:cubicBezTo>
                          <a:pt x="217" y="120"/>
                          <a:pt x="238" y="99"/>
                          <a:pt x="266" y="64"/>
                        </a:cubicBezTo>
                        <a:cubicBezTo>
                          <a:pt x="287" y="43"/>
                          <a:pt x="273" y="15"/>
                          <a:pt x="259" y="8"/>
                        </a:cubicBezTo>
                        <a:cubicBezTo>
                          <a:pt x="251" y="3"/>
                          <a:pt x="243" y="0"/>
                          <a:pt x="236"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5"/>
                  <p:cNvSpPr/>
                  <p:nvPr/>
                </p:nvSpPr>
                <p:spPr>
                  <a:xfrm>
                    <a:off x="1793324" y="2126106"/>
                    <a:ext cx="41705" cy="40804"/>
                  </a:xfrm>
                  <a:custGeom>
                    <a:rect b="b" l="l" r="r" t="t"/>
                    <a:pathLst>
                      <a:path extrusionOk="0" h="589" w="602">
                        <a:moveTo>
                          <a:pt x="308" y="1"/>
                        </a:moveTo>
                        <a:cubicBezTo>
                          <a:pt x="154" y="1"/>
                          <a:pt x="36" y="112"/>
                          <a:pt x="15" y="266"/>
                        </a:cubicBezTo>
                        <a:cubicBezTo>
                          <a:pt x="1" y="420"/>
                          <a:pt x="113" y="566"/>
                          <a:pt x="280" y="587"/>
                        </a:cubicBezTo>
                        <a:cubicBezTo>
                          <a:pt x="289" y="588"/>
                          <a:pt x="298" y="588"/>
                          <a:pt x="306" y="588"/>
                        </a:cubicBezTo>
                        <a:cubicBezTo>
                          <a:pt x="451" y="588"/>
                          <a:pt x="588" y="480"/>
                          <a:pt x="602" y="322"/>
                        </a:cubicBezTo>
                        <a:lnTo>
                          <a:pt x="602" y="315"/>
                        </a:lnTo>
                        <a:cubicBezTo>
                          <a:pt x="588" y="318"/>
                          <a:pt x="572" y="320"/>
                          <a:pt x="557" y="320"/>
                        </a:cubicBezTo>
                        <a:cubicBezTo>
                          <a:pt x="542" y="320"/>
                          <a:pt x="528" y="318"/>
                          <a:pt x="518" y="315"/>
                        </a:cubicBezTo>
                        <a:cubicBezTo>
                          <a:pt x="505" y="418"/>
                          <a:pt x="414" y="498"/>
                          <a:pt x="312" y="498"/>
                        </a:cubicBezTo>
                        <a:cubicBezTo>
                          <a:pt x="304" y="498"/>
                          <a:pt x="295" y="498"/>
                          <a:pt x="287" y="497"/>
                        </a:cubicBezTo>
                        <a:cubicBezTo>
                          <a:pt x="175" y="490"/>
                          <a:pt x="99" y="385"/>
                          <a:pt x="106" y="273"/>
                        </a:cubicBezTo>
                        <a:cubicBezTo>
                          <a:pt x="113" y="168"/>
                          <a:pt x="203" y="98"/>
                          <a:pt x="294" y="91"/>
                        </a:cubicBezTo>
                        <a:cubicBezTo>
                          <a:pt x="322" y="63"/>
                          <a:pt x="329" y="35"/>
                          <a:pt x="308"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5"/>
                  <p:cNvSpPr/>
                  <p:nvPr/>
                </p:nvSpPr>
                <p:spPr>
                  <a:xfrm>
                    <a:off x="1918645" y="2180836"/>
                    <a:ext cx="13163" cy="7621"/>
                  </a:xfrm>
                  <a:custGeom>
                    <a:rect b="b" l="l" r="r" t="t"/>
                    <a:pathLst>
                      <a:path extrusionOk="0" h="110" w="190">
                        <a:moveTo>
                          <a:pt x="25" y="1"/>
                        </a:moveTo>
                        <a:cubicBezTo>
                          <a:pt x="21" y="1"/>
                          <a:pt x="17" y="3"/>
                          <a:pt x="15" y="7"/>
                        </a:cubicBezTo>
                        <a:cubicBezTo>
                          <a:pt x="8" y="14"/>
                          <a:pt x="1" y="35"/>
                          <a:pt x="8" y="42"/>
                        </a:cubicBezTo>
                        <a:cubicBezTo>
                          <a:pt x="8" y="42"/>
                          <a:pt x="36" y="84"/>
                          <a:pt x="85" y="105"/>
                        </a:cubicBezTo>
                        <a:cubicBezTo>
                          <a:pt x="96" y="108"/>
                          <a:pt x="108" y="109"/>
                          <a:pt x="120" y="109"/>
                        </a:cubicBezTo>
                        <a:cubicBezTo>
                          <a:pt x="136" y="109"/>
                          <a:pt x="152" y="106"/>
                          <a:pt x="169" y="98"/>
                        </a:cubicBezTo>
                        <a:cubicBezTo>
                          <a:pt x="183" y="98"/>
                          <a:pt x="190" y="91"/>
                          <a:pt x="190" y="77"/>
                        </a:cubicBezTo>
                        <a:cubicBezTo>
                          <a:pt x="190" y="63"/>
                          <a:pt x="183" y="56"/>
                          <a:pt x="162" y="56"/>
                        </a:cubicBezTo>
                        <a:cubicBezTo>
                          <a:pt x="157" y="56"/>
                          <a:pt x="152" y="56"/>
                          <a:pt x="147" y="56"/>
                        </a:cubicBezTo>
                        <a:cubicBezTo>
                          <a:pt x="80" y="56"/>
                          <a:pt x="50" y="14"/>
                          <a:pt x="50" y="14"/>
                        </a:cubicBezTo>
                        <a:cubicBezTo>
                          <a:pt x="45" y="9"/>
                          <a:pt x="34" y="1"/>
                          <a:pt x="25"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5"/>
                  <p:cNvSpPr/>
                  <p:nvPr/>
                </p:nvSpPr>
                <p:spPr>
                  <a:xfrm>
                    <a:off x="1811266" y="1983187"/>
                    <a:ext cx="187326" cy="136477"/>
                  </a:xfrm>
                  <a:custGeom>
                    <a:rect b="b" l="l" r="r" t="t"/>
                    <a:pathLst>
                      <a:path extrusionOk="0" h="1970" w="2704">
                        <a:moveTo>
                          <a:pt x="1057" y="0"/>
                        </a:moveTo>
                        <a:cubicBezTo>
                          <a:pt x="742" y="0"/>
                          <a:pt x="460" y="142"/>
                          <a:pt x="238" y="317"/>
                        </a:cubicBezTo>
                        <a:cubicBezTo>
                          <a:pt x="49" y="660"/>
                          <a:pt x="14" y="1044"/>
                          <a:pt x="0" y="1428"/>
                        </a:cubicBezTo>
                        <a:cubicBezTo>
                          <a:pt x="140" y="1498"/>
                          <a:pt x="224" y="1603"/>
                          <a:pt x="294" y="1707"/>
                        </a:cubicBezTo>
                        <a:cubicBezTo>
                          <a:pt x="294" y="1707"/>
                          <a:pt x="315" y="1889"/>
                          <a:pt x="454" y="1959"/>
                        </a:cubicBezTo>
                        <a:cubicBezTo>
                          <a:pt x="469" y="1966"/>
                          <a:pt x="482" y="1969"/>
                          <a:pt x="492" y="1969"/>
                        </a:cubicBezTo>
                        <a:cubicBezTo>
                          <a:pt x="586" y="1969"/>
                          <a:pt x="552" y="1719"/>
                          <a:pt x="552" y="1519"/>
                        </a:cubicBezTo>
                        <a:cubicBezTo>
                          <a:pt x="552" y="1309"/>
                          <a:pt x="769" y="1190"/>
                          <a:pt x="783" y="1183"/>
                        </a:cubicBezTo>
                        <a:cubicBezTo>
                          <a:pt x="873" y="1148"/>
                          <a:pt x="992" y="1121"/>
                          <a:pt x="1118" y="1114"/>
                        </a:cubicBezTo>
                        <a:lnTo>
                          <a:pt x="1153" y="1114"/>
                        </a:lnTo>
                        <a:cubicBezTo>
                          <a:pt x="1202" y="1044"/>
                          <a:pt x="1223" y="960"/>
                          <a:pt x="1237" y="911"/>
                        </a:cubicBezTo>
                        <a:cubicBezTo>
                          <a:pt x="1244" y="862"/>
                          <a:pt x="1244" y="820"/>
                          <a:pt x="1244" y="820"/>
                        </a:cubicBezTo>
                        <a:cubicBezTo>
                          <a:pt x="1226" y="732"/>
                          <a:pt x="1343" y="693"/>
                          <a:pt x="1512" y="693"/>
                        </a:cubicBezTo>
                        <a:cubicBezTo>
                          <a:pt x="1881" y="693"/>
                          <a:pt x="2501" y="882"/>
                          <a:pt x="2515" y="1169"/>
                        </a:cubicBezTo>
                        <a:cubicBezTo>
                          <a:pt x="2529" y="1344"/>
                          <a:pt x="2536" y="1463"/>
                          <a:pt x="2536" y="1540"/>
                        </a:cubicBezTo>
                        <a:cubicBezTo>
                          <a:pt x="2543" y="1672"/>
                          <a:pt x="2536" y="1679"/>
                          <a:pt x="2536" y="1679"/>
                        </a:cubicBezTo>
                        <a:cubicBezTo>
                          <a:pt x="2536" y="1679"/>
                          <a:pt x="2546" y="1692"/>
                          <a:pt x="2562" y="1692"/>
                        </a:cubicBezTo>
                        <a:cubicBezTo>
                          <a:pt x="2596" y="1692"/>
                          <a:pt x="2654" y="1630"/>
                          <a:pt x="2683" y="1232"/>
                        </a:cubicBezTo>
                        <a:cubicBezTo>
                          <a:pt x="2704" y="1051"/>
                          <a:pt x="2641" y="869"/>
                          <a:pt x="2515" y="708"/>
                        </a:cubicBezTo>
                        <a:cubicBezTo>
                          <a:pt x="2270" y="380"/>
                          <a:pt x="1795" y="115"/>
                          <a:pt x="1244" y="17"/>
                        </a:cubicBezTo>
                        <a:cubicBezTo>
                          <a:pt x="1180" y="6"/>
                          <a:pt x="1118" y="0"/>
                          <a:pt x="1057"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5"/>
                  <p:cNvSpPr/>
                  <p:nvPr/>
                </p:nvSpPr>
                <p:spPr>
                  <a:xfrm>
                    <a:off x="1804962" y="2020597"/>
                    <a:ext cx="92485" cy="177766"/>
                  </a:xfrm>
                  <a:custGeom>
                    <a:rect b="b" l="l" r="r" t="t"/>
                    <a:pathLst>
                      <a:path extrusionOk="0" h="2566" w="1335">
                        <a:moveTo>
                          <a:pt x="363" y="1"/>
                        </a:moveTo>
                        <a:cubicBezTo>
                          <a:pt x="315" y="1"/>
                          <a:pt x="269" y="5"/>
                          <a:pt x="224" y="15"/>
                        </a:cubicBezTo>
                        <a:cubicBezTo>
                          <a:pt x="84" y="287"/>
                          <a:pt x="0" y="560"/>
                          <a:pt x="112" y="895"/>
                        </a:cubicBezTo>
                        <a:cubicBezTo>
                          <a:pt x="252" y="965"/>
                          <a:pt x="266" y="1063"/>
                          <a:pt x="336" y="1167"/>
                        </a:cubicBezTo>
                        <a:cubicBezTo>
                          <a:pt x="336" y="1167"/>
                          <a:pt x="36" y="2566"/>
                          <a:pt x="369" y="2566"/>
                        </a:cubicBezTo>
                        <a:cubicBezTo>
                          <a:pt x="399" y="2566"/>
                          <a:pt x="434" y="2554"/>
                          <a:pt x="475" y="2529"/>
                        </a:cubicBezTo>
                        <a:cubicBezTo>
                          <a:pt x="713" y="2369"/>
                          <a:pt x="650" y="1202"/>
                          <a:pt x="650" y="979"/>
                        </a:cubicBezTo>
                        <a:cubicBezTo>
                          <a:pt x="650" y="769"/>
                          <a:pt x="874" y="650"/>
                          <a:pt x="881" y="643"/>
                        </a:cubicBezTo>
                        <a:cubicBezTo>
                          <a:pt x="978" y="608"/>
                          <a:pt x="1090" y="581"/>
                          <a:pt x="1223" y="574"/>
                        </a:cubicBezTo>
                        <a:lnTo>
                          <a:pt x="1258" y="574"/>
                        </a:lnTo>
                        <a:cubicBezTo>
                          <a:pt x="1300" y="504"/>
                          <a:pt x="1328" y="420"/>
                          <a:pt x="1335" y="371"/>
                        </a:cubicBezTo>
                        <a:cubicBezTo>
                          <a:pt x="1241" y="302"/>
                          <a:pt x="759" y="1"/>
                          <a:pt x="363"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5"/>
                  <p:cNvSpPr/>
                  <p:nvPr/>
                </p:nvSpPr>
                <p:spPr>
                  <a:xfrm>
                    <a:off x="1933678" y="2113221"/>
                    <a:ext cx="17943" cy="36648"/>
                  </a:xfrm>
                  <a:custGeom>
                    <a:rect b="b" l="l" r="r" t="t"/>
                    <a:pathLst>
                      <a:path extrusionOk="0" h="529" w="259">
                        <a:moveTo>
                          <a:pt x="46" y="0"/>
                        </a:moveTo>
                        <a:cubicBezTo>
                          <a:pt x="42" y="0"/>
                          <a:pt x="39" y="2"/>
                          <a:pt x="35" y="5"/>
                        </a:cubicBezTo>
                        <a:cubicBezTo>
                          <a:pt x="15" y="5"/>
                          <a:pt x="1" y="19"/>
                          <a:pt x="8" y="40"/>
                        </a:cubicBezTo>
                        <a:cubicBezTo>
                          <a:pt x="28" y="208"/>
                          <a:pt x="77" y="319"/>
                          <a:pt x="175" y="417"/>
                        </a:cubicBezTo>
                        <a:lnTo>
                          <a:pt x="63" y="459"/>
                        </a:lnTo>
                        <a:cubicBezTo>
                          <a:pt x="42" y="466"/>
                          <a:pt x="35" y="487"/>
                          <a:pt x="42" y="501"/>
                        </a:cubicBezTo>
                        <a:cubicBezTo>
                          <a:pt x="49" y="522"/>
                          <a:pt x="63" y="529"/>
                          <a:pt x="70" y="529"/>
                        </a:cubicBezTo>
                        <a:lnTo>
                          <a:pt x="84" y="529"/>
                        </a:lnTo>
                        <a:lnTo>
                          <a:pt x="245" y="459"/>
                        </a:lnTo>
                        <a:cubicBezTo>
                          <a:pt x="252" y="452"/>
                          <a:pt x="259" y="438"/>
                          <a:pt x="259" y="431"/>
                        </a:cubicBezTo>
                        <a:cubicBezTo>
                          <a:pt x="259" y="424"/>
                          <a:pt x="259" y="403"/>
                          <a:pt x="252" y="396"/>
                        </a:cubicBezTo>
                        <a:cubicBezTo>
                          <a:pt x="140" y="312"/>
                          <a:pt x="84" y="194"/>
                          <a:pt x="70" y="33"/>
                        </a:cubicBezTo>
                        <a:cubicBezTo>
                          <a:pt x="70" y="17"/>
                          <a:pt x="58" y="0"/>
                          <a:pt x="46"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5"/>
                  <p:cNvSpPr/>
                  <p:nvPr/>
                </p:nvSpPr>
                <p:spPr>
                  <a:xfrm>
                    <a:off x="1940467" y="2113983"/>
                    <a:ext cx="56184" cy="39280"/>
                  </a:xfrm>
                  <a:custGeom>
                    <a:rect b="b" l="l" r="r" t="t"/>
                    <a:pathLst>
                      <a:path extrusionOk="0" h="567" w="811">
                        <a:moveTo>
                          <a:pt x="369" y="1"/>
                        </a:moveTo>
                        <a:cubicBezTo>
                          <a:pt x="194" y="1"/>
                          <a:pt x="45" y="91"/>
                          <a:pt x="21" y="217"/>
                        </a:cubicBezTo>
                        <a:cubicBezTo>
                          <a:pt x="0" y="371"/>
                          <a:pt x="147" y="525"/>
                          <a:pt x="357" y="560"/>
                        </a:cubicBezTo>
                        <a:cubicBezTo>
                          <a:pt x="385" y="565"/>
                          <a:pt x="414" y="567"/>
                          <a:pt x="441" y="567"/>
                        </a:cubicBezTo>
                        <a:cubicBezTo>
                          <a:pt x="615" y="567"/>
                          <a:pt x="759" y="477"/>
                          <a:pt x="783" y="350"/>
                        </a:cubicBezTo>
                        <a:cubicBezTo>
                          <a:pt x="811" y="203"/>
                          <a:pt x="664" y="43"/>
                          <a:pt x="454" y="8"/>
                        </a:cubicBezTo>
                        <a:cubicBezTo>
                          <a:pt x="426" y="3"/>
                          <a:pt x="397" y="1"/>
                          <a:pt x="369"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5"/>
                  <p:cNvSpPr/>
                  <p:nvPr/>
                </p:nvSpPr>
                <p:spPr>
                  <a:xfrm>
                    <a:off x="1873684" y="2099504"/>
                    <a:ext cx="62003" cy="42675"/>
                  </a:xfrm>
                  <a:custGeom>
                    <a:rect b="b" l="l" r="r" t="t"/>
                    <a:pathLst>
                      <a:path extrusionOk="0" h="616" w="895">
                        <a:moveTo>
                          <a:pt x="404" y="0"/>
                        </a:moveTo>
                        <a:cubicBezTo>
                          <a:pt x="212" y="0"/>
                          <a:pt x="52" y="93"/>
                          <a:pt x="28" y="238"/>
                        </a:cubicBezTo>
                        <a:cubicBezTo>
                          <a:pt x="0" y="399"/>
                          <a:pt x="168" y="566"/>
                          <a:pt x="392" y="608"/>
                        </a:cubicBezTo>
                        <a:cubicBezTo>
                          <a:pt x="425" y="613"/>
                          <a:pt x="459" y="615"/>
                          <a:pt x="491" y="615"/>
                        </a:cubicBezTo>
                        <a:cubicBezTo>
                          <a:pt x="685" y="615"/>
                          <a:pt x="843" y="528"/>
                          <a:pt x="867" y="385"/>
                        </a:cubicBezTo>
                        <a:cubicBezTo>
                          <a:pt x="894" y="231"/>
                          <a:pt x="734" y="63"/>
                          <a:pt x="496" y="7"/>
                        </a:cubicBezTo>
                        <a:cubicBezTo>
                          <a:pt x="465" y="3"/>
                          <a:pt x="434" y="0"/>
                          <a:pt x="404"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5"/>
                  <p:cNvSpPr/>
                  <p:nvPr/>
                </p:nvSpPr>
                <p:spPr>
                  <a:xfrm>
                    <a:off x="1929313" y="2121118"/>
                    <a:ext cx="16557" cy="7482"/>
                  </a:xfrm>
                  <a:custGeom>
                    <a:rect b="b" l="l" r="r" t="t"/>
                    <a:pathLst>
                      <a:path extrusionOk="0" h="108" w="239">
                        <a:moveTo>
                          <a:pt x="110" y="1"/>
                        </a:moveTo>
                        <a:cubicBezTo>
                          <a:pt x="72" y="1"/>
                          <a:pt x="39" y="17"/>
                          <a:pt x="15" y="31"/>
                        </a:cubicBezTo>
                        <a:cubicBezTo>
                          <a:pt x="1" y="38"/>
                          <a:pt x="1" y="59"/>
                          <a:pt x="8" y="66"/>
                        </a:cubicBezTo>
                        <a:cubicBezTo>
                          <a:pt x="16" y="74"/>
                          <a:pt x="24" y="77"/>
                          <a:pt x="31" y="77"/>
                        </a:cubicBezTo>
                        <a:cubicBezTo>
                          <a:pt x="36" y="77"/>
                          <a:pt x="40" y="75"/>
                          <a:pt x="43" y="73"/>
                        </a:cubicBezTo>
                        <a:cubicBezTo>
                          <a:pt x="51" y="73"/>
                          <a:pt x="78" y="51"/>
                          <a:pt x="112" y="51"/>
                        </a:cubicBezTo>
                        <a:cubicBezTo>
                          <a:pt x="138" y="51"/>
                          <a:pt x="167" y="62"/>
                          <a:pt x="196" y="100"/>
                        </a:cubicBezTo>
                        <a:cubicBezTo>
                          <a:pt x="203" y="107"/>
                          <a:pt x="203" y="107"/>
                          <a:pt x="210" y="107"/>
                        </a:cubicBezTo>
                        <a:cubicBezTo>
                          <a:pt x="210" y="107"/>
                          <a:pt x="217" y="107"/>
                          <a:pt x="231" y="100"/>
                        </a:cubicBezTo>
                        <a:cubicBezTo>
                          <a:pt x="238" y="94"/>
                          <a:pt x="238" y="73"/>
                          <a:pt x="231" y="66"/>
                        </a:cubicBezTo>
                        <a:cubicBezTo>
                          <a:pt x="189" y="17"/>
                          <a:pt x="147" y="1"/>
                          <a:pt x="11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5"/>
                  <p:cNvSpPr/>
                  <p:nvPr/>
                </p:nvSpPr>
                <p:spPr>
                  <a:xfrm>
                    <a:off x="1839808" y="2090844"/>
                    <a:ext cx="42190" cy="22446"/>
                  </a:xfrm>
                  <a:custGeom>
                    <a:rect b="b" l="l" r="r" t="t"/>
                    <a:pathLst>
                      <a:path extrusionOk="0" h="324" w="609">
                        <a:moveTo>
                          <a:pt x="26" y="1"/>
                        </a:moveTo>
                        <a:cubicBezTo>
                          <a:pt x="18" y="1"/>
                          <a:pt x="7" y="11"/>
                          <a:pt x="7" y="21"/>
                        </a:cubicBezTo>
                        <a:cubicBezTo>
                          <a:pt x="0" y="28"/>
                          <a:pt x="7" y="49"/>
                          <a:pt x="28" y="49"/>
                        </a:cubicBezTo>
                        <a:cubicBezTo>
                          <a:pt x="28" y="56"/>
                          <a:pt x="343" y="111"/>
                          <a:pt x="566" y="307"/>
                        </a:cubicBezTo>
                        <a:cubicBezTo>
                          <a:pt x="566" y="321"/>
                          <a:pt x="580" y="321"/>
                          <a:pt x="580" y="321"/>
                        </a:cubicBezTo>
                        <a:cubicBezTo>
                          <a:pt x="582" y="323"/>
                          <a:pt x="584" y="324"/>
                          <a:pt x="586" y="324"/>
                        </a:cubicBezTo>
                        <a:cubicBezTo>
                          <a:pt x="591" y="324"/>
                          <a:pt x="596" y="317"/>
                          <a:pt x="601" y="307"/>
                        </a:cubicBezTo>
                        <a:cubicBezTo>
                          <a:pt x="608" y="300"/>
                          <a:pt x="608" y="286"/>
                          <a:pt x="601" y="272"/>
                        </a:cubicBezTo>
                        <a:cubicBezTo>
                          <a:pt x="371" y="62"/>
                          <a:pt x="56" y="7"/>
                          <a:pt x="35" y="7"/>
                        </a:cubicBezTo>
                        <a:cubicBezTo>
                          <a:pt x="33" y="3"/>
                          <a:pt x="30" y="1"/>
                          <a:pt x="26"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5"/>
                  <p:cNvSpPr/>
                  <p:nvPr/>
                </p:nvSpPr>
                <p:spPr>
                  <a:xfrm>
                    <a:off x="1974828" y="2125621"/>
                    <a:ext cx="20853" cy="14133"/>
                  </a:xfrm>
                  <a:custGeom>
                    <a:rect b="b" l="l" r="r" t="t"/>
                    <a:pathLst>
                      <a:path extrusionOk="0" h="204" w="301">
                        <a:moveTo>
                          <a:pt x="28" y="1"/>
                        </a:moveTo>
                        <a:cubicBezTo>
                          <a:pt x="14" y="1"/>
                          <a:pt x="0" y="8"/>
                          <a:pt x="0" y="15"/>
                        </a:cubicBezTo>
                        <a:cubicBezTo>
                          <a:pt x="0" y="29"/>
                          <a:pt x="7" y="42"/>
                          <a:pt x="14" y="42"/>
                        </a:cubicBezTo>
                        <a:cubicBezTo>
                          <a:pt x="70" y="63"/>
                          <a:pt x="224" y="112"/>
                          <a:pt x="259" y="182"/>
                        </a:cubicBezTo>
                        <a:cubicBezTo>
                          <a:pt x="259" y="182"/>
                          <a:pt x="273" y="189"/>
                          <a:pt x="280" y="189"/>
                        </a:cubicBezTo>
                        <a:cubicBezTo>
                          <a:pt x="287" y="189"/>
                          <a:pt x="287" y="189"/>
                          <a:pt x="287" y="203"/>
                        </a:cubicBezTo>
                        <a:cubicBezTo>
                          <a:pt x="294" y="189"/>
                          <a:pt x="301" y="175"/>
                          <a:pt x="294" y="168"/>
                        </a:cubicBezTo>
                        <a:cubicBezTo>
                          <a:pt x="245" y="63"/>
                          <a:pt x="35" y="1"/>
                          <a:pt x="28"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5"/>
                  <p:cNvSpPr/>
                  <p:nvPr/>
                </p:nvSpPr>
                <p:spPr>
                  <a:xfrm>
                    <a:off x="1714002" y="2967621"/>
                    <a:ext cx="36301" cy="71009"/>
                  </a:xfrm>
                  <a:custGeom>
                    <a:rect b="b" l="l" r="r" t="t"/>
                    <a:pathLst>
                      <a:path extrusionOk="0" h="1025" w="524">
                        <a:moveTo>
                          <a:pt x="0" y="1"/>
                        </a:moveTo>
                        <a:lnTo>
                          <a:pt x="0" y="29"/>
                        </a:lnTo>
                        <a:cubicBezTo>
                          <a:pt x="0" y="29"/>
                          <a:pt x="0" y="937"/>
                          <a:pt x="91" y="1014"/>
                        </a:cubicBezTo>
                        <a:cubicBezTo>
                          <a:pt x="99" y="1021"/>
                          <a:pt x="109" y="1024"/>
                          <a:pt x="122" y="1024"/>
                        </a:cubicBezTo>
                        <a:cubicBezTo>
                          <a:pt x="239" y="1024"/>
                          <a:pt x="524" y="718"/>
                          <a:pt x="454" y="560"/>
                        </a:cubicBezTo>
                        <a:cubicBezTo>
                          <a:pt x="384" y="385"/>
                          <a:pt x="0" y="1"/>
                          <a:pt x="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5"/>
                  <p:cNvSpPr/>
                  <p:nvPr/>
                </p:nvSpPr>
                <p:spPr>
                  <a:xfrm>
                    <a:off x="1453177" y="3078951"/>
                    <a:ext cx="434093" cy="326713"/>
                  </a:xfrm>
                  <a:custGeom>
                    <a:rect b="b" l="l" r="r" t="t"/>
                    <a:pathLst>
                      <a:path extrusionOk="0" h="4716" w="6266">
                        <a:moveTo>
                          <a:pt x="168" y="0"/>
                        </a:moveTo>
                        <a:cubicBezTo>
                          <a:pt x="70" y="0"/>
                          <a:pt x="0" y="77"/>
                          <a:pt x="0" y="161"/>
                        </a:cubicBezTo>
                        <a:lnTo>
                          <a:pt x="0" y="4548"/>
                        </a:lnTo>
                        <a:cubicBezTo>
                          <a:pt x="0" y="4646"/>
                          <a:pt x="84" y="4716"/>
                          <a:pt x="168" y="4716"/>
                        </a:cubicBezTo>
                        <a:lnTo>
                          <a:pt x="6098" y="4716"/>
                        </a:lnTo>
                        <a:cubicBezTo>
                          <a:pt x="6182" y="4716"/>
                          <a:pt x="6252" y="4646"/>
                          <a:pt x="6266" y="4548"/>
                        </a:cubicBezTo>
                        <a:lnTo>
                          <a:pt x="6266" y="161"/>
                        </a:lnTo>
                        <a:cubicBezTo>
                          <a:pt x="6266" y="70"/>
                          <a:pt x="6182" y="0"/>
                          <a:pt x="6098"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5"/>
                  <p:cNvSpPr/>
                  <p:nvPr/>
                </p:nvSpPr>
                <p:spPr>
                  <a:xfrm>
                    <a:off x="1455601" y="3231846"/>
                    <a:ext cx="429313" cy="7343"/>
                  </a:xfrm>
                  <a:custGeom>
                    <a:rect b="b" l="l" r="r" t="t"/>
                    <a:pathLst>
                      <a:path extrusionOk="0" h="106" w="6197">
                        <a:moveTo>
                          <a:pt x="56" y="1"/>
                        </a:moveTo>
                        <a:cubicBezTo>
                          <a:pt x="28" y="1"/>
                          <a:pt x="0" y="29"/>
                          <a:pt x="0" y="57"/>
                        </a:cubicBezTo>
                        <a:cubicBezTo>
                          <a:pt x="0" y="78"/>
                          <a:pt x="28" y="106"/>
                          <a:pt x="56" y="106"/>
                        </a:cubicBezTo>
                        <a:lnTo>
                          <a:pt x="6140" y="106"/>
                        </a:lnTo>
                        <a:cubicBezTo>
                          <a:pt x="6168" y="106"/>
                          <a:pt x="6182" y="78"/>
                          <a:pt x="6196" y="57"/>
                        </a:cubicBezTo>
                        <a:cubicBezTo>
                          <a:pt x="6196" y="29"/>
                          <a:pt x="6168" y="1"/>
                          <a:pt x="614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5"/>
                  <p:cNvSpPr/>
                  <p:nvPr/>
                </p:nvSpPr>
                <p:spPr>
                  <a:xfrm>
                    <a:off x="1482204" y="3081375"/>
                    <a:ext cx="7343" cy="157814"/>
                  </a:xfrm>
                  <a:custGeom>
                    <a:rect b="b" l="l" r="r" t="t"/>
                    <a:pathLst>
                      <a:path extrusionOk="0" h="2278" w="106">
                        <a:moveTo>
                          <a:pt x="56" y="0"/>
                        </a:moveTo>
                        <a:cubicBezTo>
                          <a:pt x="28" y="0"/>
                          <a:pt x="0" y="28"/>
                          <a:pt x="0" y="49"/>
                        </a:cubicBezTo>
                        <a:lnTo>
                          <a:pt x="0" y="2229"/>
                        </a:lnTo>
                        <a:cubicBezTo>
                          <a:pt x="0" y="2250"/>
                          <a:pt x="28" y="2278"/>
                          <a:pt x="56" y="2278"/>
                        </a:cubicBezTo>
                        <a:cubicBezTo>
                          <a:pt x="84" y="2278"/>
                          <a:pt x="98" y="2250"/>
                          <a:pt x="105" y="2229"/>
                        </a:cubicBezTo>
                        <a:lnTo>
                          <a:pt x="105" y="49"/>
                        </a:lnTo>
                        <a:cubicBezTo>
                          <a:pt x="105" y="28"/>
                          <a:pt x="84" y="0"/>
                          <a:pt x="56"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5"/>
                  <p:cNvSpPr/>
                  <p:nvPr/>
                </p:nvSpPr>
                <p:spPr>
                  <a:xfrm>
                    <a:off x="1851932" y="3081375"/>
                    <a:ext cx="7274" cy="157814"/>
                  </a:xfrm>
                  <a:custGeom>
                    <a:rect b="b" l="l" r="r" t="t"/>
                    <a:pathLst>
                      <a:path extrusionOk="0" h="2278" w="105">
                        <a:moveTo>
                          <a:pt x="56" y="0"/>
                        </a:moveTo>
                        <a:cubicBezTo>
                          <a:pt x="28" y="0"/>
                          <a:pt x="0" y="28"/>
                          <a:pt x="0" y="49"/>
                        </a:cubicBezTo>
                        <a:lnTo>
                          <a:pt x="0" y="2229"/>
                        </a:lnTo>
                        <a:cubicBezTo>
                          <a:pt x="0" y="2250"/>
                          <a:pt x="28" y="2278"/>
                          <a:pt x="56" y="2278"/>
                        </a:cubicBezTo>
                        <a:cubicBezTo>
                          <a:pt x="77" y="2278"/>
                          <a:pt x="98" y="2250"/>
                          <a:pt x="105" y="2229"/>
                        </a:cubicBezTo>
                        <a:lnTo>
                          <a:pt x="105" y="49"/>
                        </a:lnTo>
                        <a:cubicBezTo>
                          <a:pt x="105" y="28"/>
                          <a:pt x="77" y="0"/>
                          <a:pt x="56"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5"/>
                  <p:cNvSpPr/>
                  <p:nvPr/>
                </p:nvSpPr>
                <p:spPr>
                  <a:xfrm>
                    <a:off x="1527164" y="3204759"/>
                    <a:ext cx="29166" cy="62488"/>
                  </a:xfrm>
                  <a:custGeom>
                    <a:rect b="b" l="l" r="r" t="t"/>
                    <a:pathLst>
                      <a:path extrusionOk="0" h="902" w="421">
                        <a:moveTo>
                          <a:pt x="50" y="1"/>
                        </a:moveTo>
                        <a:cubicBezTo>
                          <a:pt x="29" y="1"/>
                          <a:pt x="1" y="29"/>
                          <a:pt x="1" y="50"/>
                        </a:cubicBezTo>
                        <a:lnTo>
                          <a:pt x="1" y="846"/>
                        </a:lnTo>
                        <a:cubicBezTo>
                          <a:pt x="1" y="874"/>
                          <a:pt x="29" y="902"/>
                          <a:pt x="50" y="902"/>
                        </a:cubicBezTo>
                        <a:lnTo>
                          <a:pt x="364" y="902"/>
                        </a:lnTo>
                        <a:cubicBezTo>
                          <a:pt x="399" y="902"/>
                          <a:pt x="420" y="874"/>
                          <a:pt x="420" y="846"/>
                        </a:cubicBezTo>
                        <a:lnTo>
                          <a:pt x="420" y="50"/>
                        </a:lnTo>
                        <a:cubicBezTo>
                          <a:pt x="420" y="29"/>
                          <a:pt x="392" y="1"/>
                          <a:pt x="364"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5"/>
                  <p:cNvSpPr/>
                  <p:nvPr/>
                </p:nvSpPr>
                <p:spPr>
                  <a:xfrm>
                    <a:off x="1786119" y="3204759"/>
                    <a:ext cx="29097" cy="62488"/>
                  </a:xfrm>
                  <a:custGeom>
                    <a:rect b="b" l="l" r="r" t="t"/>
                    <a:pathLst>
                      <a:path extrusionOk="0" h="902" w="420">
                        <a:moveTo>
                          <a:pt x="49" y="1"/>
                        </a:moveTo>
                        <a:cubicBezTo>
                          <a:pt x="28" y="1"/>
                          <a:pt x="0" y="29"/>
                          <a:pt x="0" y="50"/>
                        </a:cubicBezTo>
                        <a:lnTo>
                          <a:pt x="0" y="846"/>
                        </a:lnTo>
                        <a:cubicBezTo>
                          <a:pt x="0" y="874"/>
                          <a:pt x="28" y="902"/>
                          <a:pt x="49" y="902"/>
                        </a:cubicBezTo>
                        <a:lnTo>
                          <a:pt x="363" y="902"/>
                        </a:lnTo>
                        <a:cubicBezTo>
                          <a:pt x="391" y="902"/>
                          <a:pt x="419" y="874"/>
                          <a:pt x="419" y="846"/>
                        </a:cubicBezTo>
                        <a:lnTo>
                          <a:pt x="419" y="50"/>
                        </a:lnTo>
                        <a:cubicBezTo>
                          <a:pt x="419" y="29"/>
                          <a:pt x="391" y="1"/>
                          <a:pt x="363"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5"/>
                  <p:cNvSpPr/>
                  <p:nvPr/>
                </p:nvSpPr>
                <p:spPr>
                  <a:xfrm>
                    <a:off x="1590621" y="3231846"/>
                    <a:ext cx="7274" cy="173332"/>
                  </a:xfrm>
                  <a:custGeom>
                    <a:rect b="b" l="l" r="r" t="t"/>
                    <a:pathLst>
                      <a:path extrusionOk="0" h="2502" w="105">
                        <a:moveTo>
                          <a:pt x="56" y="1"/>
                        </a:moveTo>
                        <a:cubicBezTo>
                          <a:pt x="28" y="1"/>
                          <a:pt x="0" y="29"/>
                          <a:pt x="0" y="57"/>
                        </a:cubicBezTo>
                        <a:lnTo>
                          <a:pt x="0" y="2446"/>
                        </a:lnTo>
                        <a:cubicBezTo>
                          <a:pt x="0" y="2474"/>
                          <a:pt x="28" y="2502"/>
                          <a:pt x="56" y="2502"/>
                        </a:cubicBezTo>
                        <a:cubicBezTo>
                          <a:pt x="91" y="2502"/>
                          <a:pt x="105" y="2481"/>
                          <a:pt x="105" y="2446"/>
                        </a:cubicBezTo>
                        <a:lnTo>
                          <a:pt x="105" y="57"/>
                        </a:lnTo>
                        <a:cubicBezTo>
                          <a:pt x="105" y="29"/>
                          <a:pt x="77" y="1"/>
                          <a:pt x="56"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5"/>
                  <p:cNvSpPr/>
                  <p:nvPr/>
                </p:nvSpPr>
                <p:spPr>
                  <a:xfrm>
                    <a:off x="1742059" y="3231846"/>
                    <a:ext cx="7343" cy="173332"/>
                  </a:xfrm>
                  <a:custGeom>
                    <a:rect b="b" l="l" r="r" t="t"/>
                    <a:pathLst>
                      <a:path extrusionOk="0" h="2502" w="106">
                        <a:moveTo>
                          <a:pt x="49" y="1"/>
                        </a:moveTo>
                        <a:cubicBezTo>
                          <a:pt x="21" y="1"/>
                          <a:pt x="0" y="29"/>
                          <a:pt x="0" y="57"/>
                        </a:cubicBezTo>
                        <a:lnTo>
                          <a:pt x="0" y="2446"/>
                        </a:lnTo>
                        <a:cubicBezTo>
                          <a:pt x="0" y="2474"/>
                          <a:pt x="21" y="2502"/>
                          <a:pt x="49" y="2502"/>
                        </a:cubicBezTo>
                        <a:cubicBezTo>
                          <a:pt x="77" y="2502"/>
                          <a:pt x="105" y="2481"/>
                          <a:pt x="98" y="2446"/>
                        </a:cubicBezTo>
                        <a:lnTo>
                          <a:pt x="98" y="57"/>
                        </a:lnTo>
                        <a:cubicBezTo>
                          <a:pt x="98" y="29"/>
                          <a:pt x="77" y="1"/>
                          <a:pt x="49"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5"/>
                  <p:cNvSpPr/>
                  <p:nvPr/>
                </p:nvSpPr>
                <p:spPr>
                  <a:xfrm>
                    <a:off x="1722662" y="3007318"/>
                    <a:ext cx="28196" cy="79946"/>
                  </a:xfrm>
                  <a:custGeom>
                    <a:rect b="b" l="l" r="r" t="t"/>
                    <a:pathLst>
                      <a:path extrusionOk="0" h="1154" w="407">
                        <a:moveTo>
                          <a:pt x="8" y="1"/>
                        </a:moveTo>
                        <a:cubicBezTo>
                          <a:pt x="1" y="84"/>
                          <a:pt x="8" y="168"/>
                          <a:pt x="50" y="231"/>
                        </a:cubicBezTo>
                        <a:lnTo>
                          <a:pt x="183" y="231"/>
                        </a:lnTo>
                        <a:lnTo>
                          <a:pt x="183" y="1041"/>
                        </a:lnTo>
                        <a:cubicBezTo>
                          <a:pt x="183" y="1104"/>
                          <a:pt x="231" y="1153"/>
                          <a:pt x="294" y="1153"/>
                        </a:cubicBezTo>
                        <a:cubicBezTo>
                          <a:pt x="357" y="1153"/>
                          <a:pt x="406" y="1104"/>
                          <a:pt x="406" y="1041"/>
                        </a:cubicBezTo>
                        <a:lnTo>
                          <a:pt x="406" y="112"/>
                        </a:lnTo>
                        <a:cubicBezTo>
                          <a:pt x="406" y="57"/>
                          <a:pt x="357" y="1"/>
                          <a:pt x="294"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5"/>
                  <p:cNvSpPr/>
                  <p:nvPr/>
                </p:nvSpPr>
                <p:spPr>
                  <a:xfrm>
                    <a:off x="1597826" y="3007318"/>
                    <a:ext cx="26672" cy="79946"/>
                  </a:xfrm>
                  <a:custGeom>
                    <a:rect b="b" l="l" r="r" t="t"/>
                    <a:pathLst>
                      <a:path extrusionOk="0" h="1154" w="385">
                        <a:moveTo>
                          <a:pt x="113" y="1"/>
                        </a:moveTo>
                        <a:cubicBezTo>
                          <a:pt x="57" y="1"/>
                          <a:pt x="1" y="57"/>
                          <a:pt x="1" y="119"/>
                        </a:cubicBezTo>
                        <a:lnTo>
                          <a:pt x="1" y="1041"/>
                        </a:lnTo>
                        <a:cubicBezTo>
                          <a:pt x="1" y="1104"/>
                          <a:pt x="57" y="1153"/>
                          <a:pt x="113" y="1153"/>
                        </a:cubicBezTo>
                        <a:cubicBezTo>
                          <a:pt x="175" y="1153"/>
                          <a:pt x="231" y="1104"/>
                          <a:pt x="231" y="1041"/>
                        </a:cubicBezTo>
                        <a:lnTo>
                          <a:pt x="231" y="231"/>
                        </a:lnTo>
                        <a:lnTo>
                          <a:pt x="322" y="231"/>
                        </a:lnTo>
                        <a:lnTo>
                          <a:pt x="385" y="1"/>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5"/>
                  <p:cNvSpPr/>
                  <p:nvPr/>
                </p:nvSpPr>
                <p:spPr>
                  <a:xfrm>
                    <a:off x="1586257" y="2311008"/>
                    <a:ext cx="195085" cy="686055"/>
                  </a:xfrm>
                  <a:custGeom>
                    <a:rect b="b" l="l" r="r" t="t"/>
                    <a:pathLst>
                      <a:path extrusionOk="0" h="9903" w="2816">
                        <a:moveTo>
                          <a:pt x="1924" y="1"/>
                        </a:moveTo>
                        <a:cubicBezTo>
                          <a:pt x="1841" y="1"/>
                          <a:pt x="1758" y="15"/>
                          <a:pt x="1677" y="42"/>
                        </a:cubicBezTo>
                        <a:cubicBezTo>
                          <a:pt x="1509" y="91"/>
                          <a:pt x="1362" y="189"/>
                          <a:pt x="1257" y="328"/>
                        </a:cubicBezTo>
                        <a:cubicBezTo>
                          <a:pt x="1251" y="335"/>
                          <a:pt x="1244" y="356"/>
                          <a:pt x="1230" y="370"/>
                        </a:cubicBezTo>
                        <a:cubicBezTo>
                          <a:pt x="1195" y="426"/>
                          <a:pt x="1160" y="482"/>
                          <a:pt x="1146" y="552"/>
                        </a:cubicBezTo>
                        <a:lnTo>
                          <a:pt x="1146" y="559"/>
                        </a:lnTo>
                        <a:lnTo>
                          <a:pt x="1055" y="831"/>
                        </a:lnTo>
                        <a:lnTo>
                          <a:pt x="1034" y="922"/>
                        </a:lnTo>
                        <a:lnTo>
                          <a:pt x="1027" y="950"/>
                        </a:lnTo>
                        <a:lnTo>
                          <a:pt x="978" y="1076"/>
                        </a:lnTo>
                        <a:cubicBezTo>
                          <a:pt x="929" y="1250"/>
                          <a:pt x="866" y="1432"/>
                          <a:pt x="817" y="1607"/>
                        </a:cubicBezTo>
                        <a:cubicBezTo>
                          <a:pt x="762" y="1781"/>
                          <a:pt x="713" y="1970"/>
                          <a:pt x="657" y="2144"/>
                        </a:cubicBezTo>
                        <a:cubicBezTo>
                          <a:pt x="608" y="2326"/>
                          <a:pt x="552" y="2501"/>
                          <a:pt x="510" y="2682"/>
                        </a:cubicBezTo>
                        <a:cubicBezTo>
                          <a:pt x="475" y="2815"/>
                          <a:pt x="440" y="2941"/>
                          <a:pt x="405" y="3066"/>
                        </a:cubicBezTo>
                        <a:cubicBezTo>
                          <a:pt x="398" y="3094"/>
                          <a:pt x="384" y="3129"/>
                          <a:pt x="377" y="3164"/>
                        </a:cubicBezTo>
                        <a:cubicBezTo>
                          <a:pt x="370" y="3178"/>
                          <a:pt x="370" y="3206"/>
                          <a:pt x="363" y="3227"/>
                        </a:cubicBezTo>
                        <a:cubicBezTo>
                          <a:pt x="328" y="3374"/>
                          <a:pt x="294" y="3513"/>
                          <a:pt x="259" y="3660"/>
                        </a:cubicBezTo>
                        <a:cubicBezTo>
                          <a:pt x="259" y="3681"/>
                          <a:pt x="245" y="3695"/>
                          <a:pt x="245" y="3716"/>
                        </a:cubicBezTo>
                        <a:cubicBezTo>
                          <a:pt x="238" y="3730"/>
                          <a:pt x="238" y="3758"/>
                          <a:pt x="231" y="3772"/>
                        </a:cubicBezTo>
                        <a:cubicBezTo>
                          <a:pt x="182" y="3961"/>
                          <a:pt x="140" y="4149"/>
                          <a:pt x="105" y="4338"/>
                        </a:cubicBezTo>
                        <a:lnTo>
                          <a:pt x="56" y="4624"/>
                        </a:lnTo>
                        <a:lnTo>
                          <a:pt x="42" y="4694"/>
                        </a:lnTo>
                        <a:lnTo>
                          <a:pt x="35" y="4729"/>
                        </a:lnTo>
                        <a:lnTo>
                          <a:pt x="28" y="4778"/>
                        </a:lnTo>
                        <a:lnTo>
                          <a:pt x="28" y="4806"/>
                        </a:lnTo>
                        <a:lnTo>
                          <a:pt x="28" y="4834"/>
                        </a:lnTo>
                        <a:lnTo>
                          <a:pt x="21" y="4883"/>
                        </a:lnTo>
                        <a:cubicBezTo>
                          <a:pt x="21" y="4918"/>
                          <a:pt x="7" y="4945"/>
                          <a:pt x="7" y="4973"/>
                        </a:cubicBezTo>
                        <a:cubicBezTo>
                          <a:pt x="0" y="5099"/>
                          <a:pt x="0" y="5218"/>
                          <a:pt x="0" y="5323"/>
                        </a:cubicBezTo>
                        <a:cubicBezTo>
                          <a:pt x="0" y="5427"/>
                          <a:pt x="14" y="5532"/>
                          <a:pt x="14" y="5623"/>
                        </a:cubicBezTo>
                        <a:lnTo>
                          <a:pt x="35" y="5965"/>
                        </a:lnTo>
                        <a:cubicBezTo>
                          <a:pt x="49" y="6028"/>
                          <a:pt x="49" y="6091"/>
                          <a:pt x="56" y="6147"/>
                        </a:cubicBezTo>
                        <a:cubicBezTo>
                          <a:pt x="56" y="6175"/>
                          <a:pt x="63" y="6196"/>
                          <a:pt x="63" y="6217"/>
                        </a:cubicBezTo>
                        <a:cubicBezTo>
                          <a:pt x="119" y="6608"/>
                          <a:pt x="175" y="6978"/>
                          <a:pt x="245" y="7348"/>
                        </a:cubicBezTo>
                        <a:cubicBezTo>
                          <a:pt x="301" y="7628"/>
                          <a:pt x="349" y="7893"/>
                          <a:pt x="412" y="8166"/>
                        </a:cubicBezTo>
                        <a:cubicBezTo>
                          <a:pt x="412" y="8187"/>
                          <a:pt x="419" y="8201"/>
                          <a:pt x="419" y="8222"/>
                        </a:cubicBezTo>
                        <a:cubicBezTo>
                          <a:pt x="440" y="8298"/>
                          <a:pt x="454" y="8368"/>
                          <a:pt x="475" y="8445"/>
                        </a:cubicBezTo>
                        <a:cubicBezTo>
                          <a:pt x="517" y="8620"/>
                          <a:pt x="552" y="8787"/>
                          <a:pt x="594" y="8955"/>
                        </a:cubicBezTo>
                        <a:cubicBezTo>
                          <a:pt x="594" y="8962"/>
                          <a:pt x="608" y="8976"/>
                          <a:pt x="608" y="8990"/>
                        </a:cubicBezTo>
                        <a:lnTo>
                          <a:pt x="615" y="9004"/>
                        </a:lnTo>
                        <a:lnTo>
                          <a:pt x="678" y="9262"/>
                        </a:lnTo>
                        <a:lnTo>
                          <a:pt x="748" y="9528"/>
                        </a:lnTo>
                        <a:cubicBezTo>
                          <a:pt x="806" y="9749"/>
                          <a:pt x="1000" y="9903"/>
                          <a:pt x="1222" y="9903"/>
                        </a:cubicBezTo>
                        <a:cubicBezTo>
                          <a:pt x="1265" y="9903"/>
                          <a:pt x="1310" y="9897"/>
                          <a:pt x="1355" y="9884"/>
                        </a:cubicBezTo>
                        <a:cubicBezTo>
                          <a:pt x="1600" y="9814"/>
                          <a:pt x="1760" y="9584"/>
                          <a:pt x="1725" y="9339"/>
                        </a:cubicBezTo>
                        <a:lnTo>
                          <a:pt x="1725" y="9332"/>
                        </a:lnTo>
                        <a:lnTo>
                          <a:pt x="1691" y="9060"/>
                        </a:lnTo>
                        <a:lnTo>
                          <a:pt x="1656" y="8787"/>
                        </a:lnTo>
                        <a:cubicBezTo>
                          <a:pt x="1635" y="8676"/>
                          <a:pt x="1628" y="8564"/>
                          <a:pt x="1607" y="8459"/>
                        </a:cubicBezTo>
                        <a:cubicBezTo>
                          <a:pt x="1607" y="8431"/>
                          <a:pt x="1600" y="8403"/>
                          <a:pt x="1600" y="8375"/>
                        </a:cubicBezTo>
                        <a:cubicBezTo>
                          <a:pt x="1593" y="8333"/>
                          <a:pt x="1593" y="8291"/>
                          <a:pt x="1586" y="8256"/>
                        </a:cubicBezTo>
                        <a:cubicBezTo>
                          <a:pt x="1572" y="8159"/>
                          <a:pt x="1558" y="8075"/>
                          <a:pt x="1551" y="7977"/>
                        </a:cubicBezTo>
                        <a:cubicBezTo>
                          <a:pt x="1551" y="7949"/>
                          <a:pt x="1537" y="7935"/>
                          <a:pt x="1537" y="7907"/>
                        </a:cubicBezTo>
                        <a:lnTo>
                          <a:pt x="1460" y="7174"/>
                        </a:lnTo>
                        <a:cubicBezTo>
                          <a:pt x="1425" y="6817"/>
                          <a:pt x="1390" y="6454"/>
                          <a:pt x="1376" y="6105"/>
                        </a:cubicBezTo>
                        <a:cubicBezTo>
                          <a:pt x="1362" y="5930"/>
                          <a:pt x="1355" y="5756"/>
                          <a:pt x="1355" y="5588"/>
                        </a:cubicBezTo>
                        <a:lnTo>
                          <a:pt x="1355" y="5581"/>
                        </a:lnTo>
                        <a:lnTo>
                          <a:pt x="1355" y="5532"/>
                        </a:lnTo>
                        <a:cubicBezTo>
                          <a:pt x="1355" y="5469"/>
                          <a:pt x="1355" y="5406"/>
                          <a:pt x="1362" y="5351"/>
                        </a:cubicBezTo>
                        <a:cubicBezTo>
                          <a:pt x="1369" y="5267"/>
                          <a:pt x="1369" y="5197"/>
                          <a:pt x="1383" y="5127"/>
                        </a:cubicBezTo>
                        <a:lnTo>
                          <a:pt x="1390" y="5085"/>
                        </a:lnTo>
                        <a:lnTo>
                          <a:pt x="1390" y="5071"/>
                        </a:lnTo>
                        <a:lnTo>
                          <a:pt x="1390" y="5057"/>
                        </a:lnTo>
                        <a:lnTo>
                          <a:pt x="1390" y="5050"/>
                        </a:lnTo>
                        <a:lnTo>
                          <a:pt x="1418" y="4945"/>
                        </a:lnTo>
                        <a:cubicBezTo>
                          <a:pt x="1432" y="4862"/>
                          <a:pt x="1460" y="4778"/>
                          <a:pt x="1488" y="4694"/>
                        </a:cubicBezTo>
                        <a:cubicBezTo>
                          <a:pt x="1537" y="4526"/>
                          <a:pt x="1579" y="4352"/>
                          <a:pt x="1642" y="4184"/>
                        </a:cubicBezTo>
                        <a:cubicBezTo>
                          <a:pt x="1698" y="4009"/>
                          <a:pt x="1746" y="3849"/>
                          <a:pt x="1809" y="3674"/>
                        </a:cubicBezTo>
                        <a:cubicBezTo>
                          <a:pt x="1858" y="3500"/>
                          <a:pt x="1921" y="3332"/>
                          <a:pt x="1984" y="3157"/>
                        </a:cubicBezTo>
                        <a:lnTo>
                          <a:pt x="2089" y="2843"/>
                        </a:lnTo>
                        <a:cubicBezTo>
                          <a:pt x="2117" y="2773"/>
                          <a:pt x="2131" y="2710"/>
                          <a:pt x="2159" y="2640"/>
                        </a:cubicBezTo>
                        <a:cubicBezTo>
                          <a:pt x="2221" y="2466"/>
                          <a:pt x="2277" y="2298"/>
                          <a:pt x="2333" y="2123"/>
                        </a:cubicBezTo>
                        <a:lnTo>
                          <a:pt x="2689" y="1097"/>
                        </a:lnTo>
                        <a:lnTo>
                          <a:pt x="2689" y="1090"/>
                        </a:lnTo>
                        <a:cubicBezTo>
                          <a:pt x="2815" y="726"/>
                          <a:pt x="2675" y="335"/>
                          <a:pt x="2368" y="133"/>
                        </a:cubicBezTo>
                        <a:lnTo>
                          <a:pt x="2312" y="112"/>
                        </a:lnTo>
                        <a:cubicBezTo>
                          <a:pt x="2270" y="84"/>
                          <a:pt x="2228" y="63"/>
                          <a:pt x="2187" y="49"/>
                        </a:cubicBezTo>
                        <a:cubicBezTo>
                          <a:pt x="2100" y="16"/>
                          <a:pt x="2012" y="1"/>
                          <a:pt x="1924"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5"/>
                  <p:cNvSpPr/>
                  <p:nvPr/>
                </p:nvSpPr>
                <p:spPr>
                  <a:xfrm>
                    <a:off x="1612859" y="2372943"/>
                    <a:ext cx="84726" cy="157814"/>
                  </a:xfrm>
                  <a:custGeom>
                    <a:rect b="b" l="l" r="r" t="t"/>
                    <a:pathLst>
                      <a:path extrusionOk="0" h="2278" w="1223">
                        <a:moveTo>
                          <a:pt x="657" y="0"/>
                        </a:moveTo>
                        <a:lnTo>
                          <a:pt x="643" y="56"/>
                        </a:lnTo>
                        <a:cubicBezTo>
                          <a:pt x="685" y="63"/>
                          <a:pt x="727" y="70"/>
                          <a:pt x="769" y="91"/>
                        </a:cubicBezTo>
                        <a:lnTo>
                          <a:pt x="776" y="91"/>
                        </a:lnTo>
                        <a:cubicBezTo>
                          <a:pt x="832" y="105"/>
                          <a:pt x="887" y="133"/>
                          <a:pt x="936" y="168"/>
                        </a:cubicBezTo>
                        <a:cubicBezTo>
                          <a:pt x="1160" y="321"/>
                          <a:pt x="1195" y="587"/>
                          <a:pt x="1125" y="824"/>
                        </a:cubicBezTo>
                        <a:cubicBezTo>
                          <a:pt x="1125" y="831"/>
                          <a:pt x="1118" y="838"/>
                          <a:pt x="1118" y="845"/>
                        </a:cubicBezTo>
                        <a:cubicBezTo>
                          <a:pt x="1111" y="880"/>
                          <a:pt x="1097" y="929"/>
                          <a:pt x="1076" y="964"/>
                        </a:cubicBezTo>
                        <a:cubicBezTo>
                          <a:pt x="950" y="1215"/>
                          <a:pt x="748" y="1432"/>
                          <a:pt x="552" y="1642"/>
                        </a:cubicBezTo>
                        <a:cubicBezTo>
                          <a:pt x="385" y="1823"/>
                          <a:pt x="210" y="2012"/>
                          <a:pt x="28" y="2186"/>
                        </a:cubicBezTo>
                        <a:cubicBezTo>
                          <a:pt x="21" y="2221"/>
                          <a:pt x="14" y="2242"/>
                          <a:pt x="0" y="2277"/>
                        </a:cubicBezTo>
                        <a:cubicBezTo>
                          <a:pt x="189" y="2110"/>
                          <a:pt x="364" y="1935"/>
                          <a:pt x="524" y="1753"/>
                        </a:cubicBezTo>
                        <a:cubicBezTo>
                          <a:pt x="699" y="1572"/>
                          <a:pt x="867" y="1369"/>
                          <a:pt x="1013" y="1160"/>
                        </a:cubicBezTo>
                        <a:cubicBezTo>
                          <a:pt x="1069" y="1083"/>
                          <a:pt x="1118" y="999"/>
                          <a:pt x="1153" y="908"/>
                        </a:cubicBezTo>
                        <a:cubicBezTo>
                          <a:pt x="1153" y="901"/>
                          <a:pt x="1160" y="887"/>
                          <a:pt x="1160" y="880"/>
                        </a:cubicBezTo>
                        <a:cubicBezTo>
                          <a:pt x="1209" y="761"/>
                          <a:pt x="1223" y="636"/>
                          <a:pt x="1209" y="510"/>
                        </a:cubicBezTo>
                        <a:cubicBezTo>
                          <a:pt x="1181" y="300"/>
                          <a:pt x="1041" y="140"/>
                          <a:pt x="846" y="56"/>
                        </a:cubicBezTo>
                        <a:cubicBezTo>
                          <a:pt x="825" y="42"/>
                          <a:pt x="804" y="35"/>
                          <a:pt x="776" y="28"/>
                        </a:cubicBezTo>
                        <a:lnTo>
                          <a:pt x="769" y="28"/>
                        </a:lnTo>
                        <a:cubicBezTo>
                          <a:pt x="734" y="21"/>
                          <a:pt x="699" y="7"/>
                          <a:pt x="657"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5"/>
                  <p:cNvSpPr/>
                  <p:nvPr/>
                </p:nvSpPr>
                <p:spPr>
                  <a:xfrm>
                    <a:off x="1684491" y="2463696"/>
                    <a:ext cx="63181" cy="154142"/>
                  </a:xfrm>
                  <a:custGeom>
                    <a:rect b="b" l="l" r="r" t="t"/>
                    <a:pathLst>
                      <a:path extrusionOk="0" h="2225" w="912">
                        <a:moveTo>
                          <a:pt x="874" y="1"/>
                        </a:moveTo>
                        <a:cubicBezTo>
                          <a:pt x="872" y="1"/>
                          <a:pt x="869" y="2"/>
                          <a:pt x="866" y="3"/>
                        </a:cubicBezTo>
                        <a:lnTo>
                          <a:pt x="734" y="108"/>
                        </a:lnTo>
                        <a:cubicBezTo>
                          <a:pt x="664" y="164"/>
                          <a:pt x="601" y="234"/>
                          <a:pt x="538" y="304"/>
                        </a:cubicBezTo>
                        <a:cubicBezTo>
                          <a:pt x="112" y="841"/>
                          <a:pt x="0" y="1561"/>
                          <a:pt x="147" y="2225"/>
                        </a:cubicBezTo>
                        <a:lnTo>
                          <a:pt x="175" y="2120"/>
                        </a:lnTo>
                        <a:cubicBezTo>
                          <a:pt x="133" y="1903"/>
                          <a:pt x="119" y="1673"/>
                          <a:pt x="140" y="1449"/>
                        </a:cubicBezTo>
                        <a:cubicBezTo>
                          <a:pt x="182" y="1065"/>
                          <a:pt x="321" y="674"/>
                          <a:pt x="566" y="366"/>
                        </a:cubicBezTo>
                        <a:cubicBezTo>
                          <a:pt x="608" y="318"/>
                          <a:pt x="657" y="262"/>
                          <a:pt x="706" y="213"/>
                        </a:cubicBezTo>
                        <a:lnTo>
                          <a:pt x="887" y="52"/>
                        </a:lnTo>
                        <a:cubicBezTo>
                          <a:pt x="912" y="40"/>
                          <a:pt x="893" y="1"/>
                          <a:pt x="874"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5"/>
                  <p:cNvSpPr/>
                  <p:nvPr/>
                </p:nvSpPr>
                <p:spPr>
                  <a:xfrm>
                    <a:off x="1739080" y="2403425"/>
                    <a:ext cx="29166" cy="77937"/>
                  </a:xfrm>
                  <a:custGeom>
                    <a:rect b="b" l="l" r="r" t="t"/>
                    <a:pathLst>
                      <a:path extrusionOk="0" h="1125" w="421">
                        <a:moveTo>
                          <a:pt x="374" y="0"/>
                        </a:moveTo>
                        <a:cubicBezTo>
                          <a:pt x="360" y="0"/>
                          <a:pt x="347" y="6"/>
                          <a:pt x="337" y="21"/>
                        </a:cubicBezTo>
                        <a:cubicBezTo>
                          <a:pt x="218" y="370"/>
                          <a:pt x="99" y="734"/>
                          <a:pt x="8" y="1090"/>
                        </a:cubicBezTo>
                        <a:cubicBezTo>
                          <a:pt x="1" y="1112"/>
                          <a:pt x="18" y="1125"/>
                          <a:pt x="37" y="1125"/>
                        </a:cubicBezTo>
                        <a:cubicBezTo>
                          <a:pt x="54" y="1125"/>
                          <a:pt x="72" y="1116"/>
                          <a:pt x="78" y="1097"/>
                        </a:cubicBezTo>
                        <a:cubicBezTo>
                          <a:pt x="169" y="748"/>
                          <a:pt x="288" y="391"/>
                          <a:pt x="407" y="49"/>
                        </a:cubicBezTo>
                        <a:cubicBezTo>
                          <a:pt x="420" y="22"/>
                          <a:pt x="398" y="0"/>
                          <a:pt x="374"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5"/>
                  <p:cNvSpPr/>
                  <p:nvPr/>
                </p:nvSpPr>
                <p:spPr>
                  <a:xfrm>
                    <a:off x="1589651" y="2566019"/>
                    <a:ext cx="61518" cy="171808"/>
                  </a:xfrm>
                  <a:custGeom>
                    <a:rect b="b" l="l" r="r" t="t"/>
                    <a:pathLst>
                      <a:path extrusionOk="0" h="2480" w="888">
                        <a:moveTo>
                          <a:pt x="217" y="0"/>
                        </a:moveTo>
                        <a:cubicBezTo>
                          <a:pt x="217" y="14"/>
                          <a:pt x="210" y="35"/>
                          <a:pt x="210" y="49"/>
                        </a:cubicBezTo>
                        <a:cubicBezTo>
                          <a:pt x="440" y="77"/>
                          <a:pt x="685" y="161"/>
                          <a:pt x="747" y="405"/>
                        </a:cubicBezTo>
                        <a:cubicBezTo>
                          <a:pt x="782" y="580"/>
                          <a:pt x="685" y="748"/>
                          <a:pt x="601" y="887"/>
                        </a:cubicBezTo>
                        <a:cubicBezTo>
                          <a:pt x="524" y="1020"/>
                          <a:pt x="433" y="1153"/>
                          <a:pt x="363" y="1292"/>
                        </a:cubicBezTo>
                        <a:cubicBezTo>
                          <a:pt x="196" y="1607"/>
                          <a:pt x="70" y="1942"/>
                          <a:pt x="0" y="2291"/>
                        </a:cubicBezTo>
                        <a:cubicBezTo>
                          <a:pt x="7" y="2354"/>
                          <a:pt x="7" y="2417"/>
                          <a:pt x="14" y="2480"/>
                        </a:cubicBezTo>
                        <a:cubicBezTo>
                          <a:pt x="42" y="2319"/>
                          <a:pt x="77" y="2166"/>
                          <a:pt x="119" y="2005"/>
                        </a:cubicBezTo>
                        <a:cubicBezTo>
                          <a:pt x="217" y="1691"/>
                          <a:pt x="356" y="1383"/>
                          <a:pt x="531" y="1097"/>
                        </a:cubicBezTo>
                        <a:cubicBezTo>
                          <a:pt x="664" y="873"/>
                          <a:pt x="887" y="601"/>
                          <a:pt x="768" y="321"/>
                        </a:cubicBezTo>
                        <a:cubicBezTo>
                          <a:pt x="671" y="105"/>
                          <a:pt x="440" y="21"/>
                          <a:pt x="217"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5"/>
                  <p:cNvSpPr/>
                  <p:nvPr/>
                </p:nvSpPr>
                <p:spPr>
                  <a:xfrm>
                    <a:off x="1641886" y="2692797"/>
                    <a:ext cx="51820" cy="170423"/>
                  </a:xfrm>
                  <a:custGeom>
                    <a:rect b="b" l="l" r="r" t="t"/>
                    <a:pathLst>
                      <a:path extrusionOk="0" h="2460" w="748">
                        <a:moveTo>
                          <a:pt x="552" y="0"/>
                        </a:moveTo>
                        <a:cubicBezTo>
                          <a:pt x="140" y="189"/>
                          <a:pt x="21" y="685"/>
                          <a:pt x="63" y="1104"/>
                        </a:cubicBezTo>
                        <a:cubicBezTo>
                          <a:pt x="119" y="1565"/>
                          <a:pt x="273" y="2089"/>
                          <a:pt x="643" y="2389"/>
                        </a:cubicBezTo>
                        <a:cubicBezTo>
                          <a:pt x="678" y="2410"/>
                          <a:pt x="706" y="2438"/>
                          <a:pt x="748" y="2459"/>
                        </a:cubicBezTo>
                        <a:cubicBezTo>
                          <a:pt x="748" y="2431"/>
                          <a:pt x="734" y="2410"/>
                          <a:pt x="734" y="2389"/>
                        </a:cubicBezTo>
                        <a:cubicBezTo>
                          <a:pt x="468" y="2187"/>
                          <a:pt x="280" y="1851"/>
                          <a:pt x="196" y="1530"/>
                        </a:cubicBezTo>
                        <a:cubicBezTo>
                          <a:pt x="63" y="1048"/>
                          <a:pt x="0" y="308"/>
                          <a:pt x="552" y="63"/>
                        </a:cubicBezTo>
                        <a:cubicBezTo>
                          <a:pt x="552" y="63"/>
                          <a:pt x="559" y="63"/>
                          <a:pt x="559" y="56"/>
                        </a:cubicBezTo>
                        <a:lnTo>
                          <a:pt x="559" y="0"/>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5"/>
                  <p:cNvSpPr/>
                  <p:nvPr/>
                </p:nvSpPr>
                <p:spPr>
                  <a:xfrm>
                    <a:off x="1615284" y="2871326"/>
                    <a:ext cx="82302" cy="26256"/>
                  </a:xfrm>
                  <a:custGeom>
                    <a:rect b="b" l="l" r="r" t="t"/>
                    <a:pathLst>
                      <a:path extrusionOk="0" h="379" w="1188">
                        <a:moveTo>
                          <a:pt x="423" y="1"/>
                        </a:moveTo>
                        <a:cubicBezTo>
                          <a:pt x="279" y="1"/>
                          <a:pt x="136" y="28"/>
                          <a:pt x="0" y="78"/>
                        </a:cubicBezTo>
                        <a:cubicBezTo>
                          <a:pt x="0" y="99"/>
                          <a:pt x="14" y="113"/>
                          <a:pt x="14" y="134"/>
                        </a:cubicBezTo>
                        <a:cubicBezTo>
                          <a:pt x="142" y="80"/>
                          <a:pt x="280" y="53"/>
                          <a:pt x="417" y="53"/>
                        </a:cubicBezTo>
                        <a:cubicBezTo>
                          <a:pt x="512" y="53"/>
                          <a:pt x="607" y="66"/>
                          <a:pt x="699" y="92"/>
                        </a:cubicBezTo>
                        <a:cubicBezTo>
                          <a:pt x="887" y="141"/>
                          <a:pt x="1048" y="238"/>
                          <a:pt x="1188" y="378"/>
                        </a:cubicBezTo>
                        <a:cubicBezTo>
                          <a:pt x="1188" y="350"/>
                          <a:pt x="1181" y="322"/>
                          <a:pt x="1181" y="294"/>
                        </a:cubicBezTo>
                        <a:cubicBezTo>
                          <a:pt x="1048" y="175"/>
                          <a:pt x="894" y="85"/>
                          <a:pt x="720" y="43"/>
                        </a:cubicBezTo>
                        <a:cubicBezTo>
                          <a:pt x="622" y="14"/>
                          <a:pt x="522" y="1"/>
                          <a:pt x="423"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5"/>
                  <p:cNvSpPr/>
                  <p:nvPr/>
                </p:nvSpPr>
                <p:spPr>
                  <a:xfrm>
                    <a:off x="1628307" y="2931805"/>
                    <a:ext cx="62488" cy="62073"/>
                  </a:xfrm>
                  <a:custGeom>
                    <a:rect b="b" l="l" r="r" t="t"/>
                    <a:pathLst>
                      <a:path extrusionOk="0" h="896" w="902">
                        <a:moveTo>
                          <a:pt x="1" y="1"/>
                        </a:moveTo>
                        <a:cubicBezTo>
                          <a:pt x="1" y="8"/>
                          <a:pt x="8" y="29"/>
                          <a:pt x="8" y="36"/>
                        </a:cubicBezTo>
                        <a:lnTo>
                          <a:pt x="15" y="57"/>
                        </a:lnTo>
                        <a:cubicBezTo>
                          <a:pt x="141" y="71"/>
                          <a:pt x="259" y="113"/>
                          <a:pt x="371" y="183"/>
                        </a:cubicBezTo>
                        <a:cubicBezTo>
                          <a:pt x="630" y="343"/>
                          <a:pt x="811" y="602"/>
                          <a:pt x="860" y="895"/>
                        </a:cubicBezTo>
                        <a:cubicBezTo>
                          <a:pt x="881" y="881"/>
                          <a:pt x="895" y="874"/>
                          <a:pt x="902" y="867"/>
                        </a:cubicBezTo>
                        <a:cubicBezTo>
                          <a:pt x="846" y="567"/>
                          <a:pt x="664" y="301"/>
                          <a:pt x="399" y="141"/>
                        </a:cubicBezTo>
                        <a:cubicBezTo>
                          <a:pt x="266" y="64"/>
                          <a:pt x="141" y="22"/>
                          <a:pt x="1"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5"/>
                  <p:cNvSpPr/>
                  <p:nvPr/>
                </p:nvSpPr>
                <p:spPr>
                  <a:xfrm>
                    <a:off x="1672852" y="2295005"/>
                    <a:ext cx="79461" cy="58747"/>
                  </a:xfrm>
                  <a:custGeom>
                    <a:rect b="b" l="l" r="r" t="t"/>
                    <a:pathLst>
                      <a:path extrusionOk="0" h="848" w="1147">
                        <a:moveTo>
                          <a:pt x="1055" y="0"/>
                        </a:moveTo>
                        <a:cubicBezTo>
                          <a:pt x="1048" y="7"/>
                          <a:pt x="1041" y="7"/>
                          <a:pt x="1020" y="14"/>
                        </a:cubicBezTo>
                        <a:lnTo>
                          <a:pt x="1013" y="14"/>
                        </a:lnTo>
                        <a:cubicBezTo>
                          <a:pt x="1055" y="112"/>
                          <a:pt x="1083" y="210"/>
                          <a:pt x="1083" y="315"/>
                        </a:cubicBezTo>
                        <a:cubicBezTo>
                          <a:pt x="1083" y="343"/>
                          <a:pt x="1083" y="364"/>
                          <a:pt x="1076" y="392"/>
                        </a:cubicBezTo>
                        <a:lnTo>
                          <a:pt x="1076" y="420"/>
                        </a:lnTo>
                        <a:cubicBezTo>
                          <a:pt x="1027" y="643"/>
                          <a:pt x="832" y="783"/>
                          <a:pt x="601" y="797"/>
                        </a:cubicBezTo>
                        <a:cubicBezTo>
                          <a:pt x="587" y="798"/>
                          <a:pt x="574" y="798"/>
                          <a:pt x="560" y="798"/>
                        </a:cubicBezTo>
                        <a:cubicBezTo>
                          <a:pt x="362" y="798"/>
                          <a:pt x="193" y="704"/>
                          <a:pt x="49" y="566"/>
                        </a:cubicBezTo>
                        <a:lnTo>
                          <a:pt x="28" y="538"/>
                        </a:lnTo>
                        <a:cubicBezTo>
                          <a:pt x="21" y="559"/>
                          <a:pt x="7" y="566"/>
                          <a:pt x="1" y="587"/>
                        </a:cubicBezTo>
                        <a:lnTo>
                          <a:pt x="28" y="608"/>
                        </a:lnTo>
                        <a:cubicBezTo>
                          <a:pt x="177" y="751"/>
                          <a:pt x="351" y="848"/>
                          <a:pt x="563" y="848"/>
                        </a:cubicBezTo>
                        <a:cubicBezTo>
                          <a:pt x="600" y="848"/>
                          <a:pt x="638" y="845"/>
                          <a:pt x="678" y="839"/>
                        </a:cubicBezTo>
                        <a:cubicBezTo>
                          <a:pt x="881" y="804"/>
                          <a:pt x="1069" y="664"/>
                          <a:pt x="1118" y="461"/>
                        </a:cubicBezTo>
                        <a:cubicBezTo>
                          <a:pt x="1118" y="454"/>
                          <a:pt x="1125" y="440"/>
                          <a:pt x="1125" y="433"/>
                        </a:cubicBezTo>
                        <a:cubicBezTo>
                          <a:pt x="1132" y="413"/>
                          <a:pt x="1132" y="378"/>
                          <a:pt x="1132" y="350"/>
                        </a:cubicBezTo>
                        <a:cubicBezTo>
                          <a:pt x="1146" y="224"/>
                          <a:pt x="1111" y="112"/>
                          <a:pt x="1055"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5"/>
                  <p:cNvSpPr/>
                  <p:nvPr/>
                </p:nvSpPr>
                <p:spPr>
                  <a:xfrm>
                    <a:off x="1640431" y="2661830"/>
                    <a:ext cx="42398" cy="16834"/>
                  </a:xfrm>
                  <a:custGeom>
                    <a:rect b="b" l="l" r="r" t="t"/>
                    <a:pathLst>
                      <a:path extrusionOk="0" h="243" w="612">
                        <a:moveTo>
                          <a:pt x="35" y="0"/>
                        </a:moveTo>
                        <a:cubicBezTo>
                          <a:pt x="0" y="7"/>
                          <a:pt x="0" y="56"/>
                          <a:pt x="35" y="56"/>
                        </a:cubicBezTo>
                        <a:cubicBezTo>
                          <a:pt x="224" y="63"/>
                          <a:pt x="406" y="133"/>
                          <a:pt x="566" y="238"/>
                        </a:cubicBezTo>
                        <a:cubicBezTo>
                          <a:pt x="571" y="241"/>
                          <a:pt x="576" y="243"/>
                          <a:pt x="580" y="243"/>
                        </a:cubicBezTo>
                        <a:cubicBezTo>
                          <a:pt x="600" y="243"/>
                          <a:pt x="612" y="207"/>
                          <a:pt x="594" y="196"/>
                        </a:cubicBezTo>
                        <a:cubicBezTo>
                          <a:pt x="427" y="84"/>
                          <a:pt x="231" y="14"/>
                          <a:pt x="35"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5"/>
                  <p:cNvSpPr/>
                  <p:nvPr/>
                </p:nvSpPr>
                <p:spPr>
                  <a:xfrm>
                    <a:off x="1653178" y="2652478"/>
                    <a:ext cx="19952" cy="18913"/>
                  </a:xfrm>
                  <a:custGeom>
                    <a:rect b="b" l="l" r="r" t="t"/>
                    <a:pathLst>
                      <a:path extrusionOk="0" h="273" w="288">
                        <a:moveTo>
                          <a:pt x="37" y="0"/>
                        </a:moveTo>
                        <a:cubicBezTo>
                          <a:pt x="15" y="0"/>
                          <a:pt x="1" y="39"/>
                          <a:pt x="19" y="51"/>
                        </a:cubicBezTo>
                        <a:cubicBezTo>
                          <a:pt x="103" y="114"/>
                          <a:pt x="173" y="184"/>
                          <a:pt x="236" y="261"/>
                        </a:cubicBezTo>
                        <a:cubicBezTo>
                          <a:pt x="240" y="269"/>
                          <a:pt x="246" y="273"/>
                          <a:pt x="253" y="273"/>
                        </a:cubicBezTo>
                        <a:cubicBezTo>
                          <a:pt x="269" y="273"/>
                          <a:pt x="287" y="253"/>
                          <a:pt x="278" y="233"/>
                        </a:cubicBezTo>
                        <a:cubicBezTo>
                          <a:pt x="215" y="149"/>
                          <a:pt x="138" y="72"/>
                          <a:pt x="47" y="2"/>
                        </a:cubicBezTo>
                        <a:cubicBezTo>
                          <a:pt x="44" y="1"/>
                          <a:pt x="40" y="0"/>
                          <a:pt x="37"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5"/>
                  <p:cNvSpPr/>
                  <p:nvPr/>
                </p:nvSpPr>
                <p:spPr>
                  <a:xfrm>
                    <a:off x="1614799" y="2950718"/>
                    <a:ext cx="109389" cy="122344"/>
                  </a:xfrm>
                  <a:custGeom>
                    <a:rect b="b" l="l" r="r" t="t"/>
                    <a:pathLst>
                      <a:path extrusionOk="0" h="1766" w="1579">
                        <a:moveTo>
                          <a:pt x="1079" y="0"/>
                        </a:moveTo>
                        <a:cubicBezTo>
                          <a:pt x="753" y="0"/>
                          <a:pt x="287" y="133"/>
                          <a:pt x="287" y="133"/>
                        </a:cubicBezTo>
                        <a:cubicBezTo>
                          <a:pt x="287" y="133"/>
                          <a:pt x="21" y="908"/>
                          <a:pt x="7" y="1090"/>
                        </a:cubicBezTo>
                        <a:cubicBezTo>
                          <a:pt x="0" y="1272"/>
                          <a:pt x="210" y="1621"/>
                          <a:pt x="287" y="1691"/>
                        </a:cubicBezTo>
                        <a:cubicBezTo>
                          <a:pt x="306" y="1707"/>
                          <a:pt x="325" y="1713"/>
                          <a:pt x="344" y="1713"/>
                        </a:cubicBezTo>
                        <a:cubicBezTo>
                          <a:pt x="407" y="1713"/>
                          <a:pt x="461" y="1642"/>
                          <a:pt x="461" y="1642"/>
                        </a:cubicBezTo>
                        <a:cubicBezTo>
                          <a:pt x="461" y="1642"/>
                          <a:pt x="575" y="1756"/>
                          <a:pt x="664" y="1756"/>
                        </a:cubicBezTo>
                        <a:cubicBezTo>
                          <a:pt x="671" y="1756"/>
                          <a:pt x="678" y="1755"/>
                          <a:pt x="685" y="1754"/>
                        </a:cubicBezTo>
                        <a:cubicBezTo>
                          <a:pt x="769" y="1740"/>
                          <a:pt x="762" y="1621"/>
                          <a:pt x="762" y="1621"/>
                        </a:cubicBezTo>
                        <a:lnTo>
                          <a:pt x="762" y="1621"/>
                        </a:lnTo>
                        <a:cubicBezTo>
                          <a:pt x="762" y="1621"/>
                          <a:pt x="896" y="1756"/>
                          <a:pt x="994" y="1756"/>
                        </a:cubicBezTo>
                        <a:cubicBezTo>
                          <a:pt x="1000" y="1756"/>
                          <a:pt x="1007" y="1755"/>
                          <a:pt x="1013" y="1754"/>
                        </a:cubicBezTo>
                        <a:cubicBezTo>
                          <a:pt x="1118" y="1740"/>
                          <a:pt x="1090" y="1614"/>
                          <a:pt x="1090" y="1614"/>
                        </a:cubicBezTo>
                        <a:lnTo>
                          <a:pt x="1090" y="1614"/>
                        </a:lnTo>
                        <a:cubicBezTo>
                          <a:pt x="1090" y="1614"/>
                          <a:pt x="1169" y="1766"/>
                          <a:pt x="1267" y="1766"/>
                        </a:cubicBezTo>
                        <a:cubicBezTo>
                          <a:pt x="1282" y="1766"/>
                          <a:pt x="1298" y="1762"/>
                          <a:pt x="1313" y="1754"/>
                        </a:cubicBezTo>
                        <a:cubicBezTo>
                          <a:pt x="1425" y="1691"/>
                          <a:pt x="1537" y="1460"/>
                          <a:pt x="1565" y="1293"/>
                        </a:cubicBezTo>
                        <a:cubicBezTo>
                          <a:pt x="1579" y="1125"/>
                          <a:pt x="1565" y="797"/>
                          <a:pt x="1565" y="797"/>
                        </a:cubicBezTo>
                        <a:cubicBezTo>
                          <a:pt x="1565" y="797"/>
                          <a:pt x="1558" y="217"/>
                          <a:pt x="1327" y="49"/>
                        </a:cubicBezTo>
                        <a:cubicBezTo>
                          <a:pt x="1272" y="14"/>
                          <a:pt x="1182" y="0"/>
                          <a:pt x="1079"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5"/>
                  <p:cNvSpPr/>
                  <p:nvPr/>
                </p:nvSpPr>
                <p:spPr>
                  <a:xfrm>
                    <a:off x="2285463" y="2468407"/>
                    <a:ext cx="66368" cy="94910"/>
                  </a:xfrm>
                  <a:custGeom>
                    <a:rect b="b" l="l" r="r" t="t"/>
                    <a:pathLst>
                      <a:path extrusionOk="0" h="1370" w="958">
                        <a:moveTo>
                          <a:pt x="413" y="1"/>
                        </a:moveTo>
                        <a:cubicBezTo>
                          <a:pt x="353" y="1"/>
                          <a:pt x="285" y="19"/>
                          <a:pt x="210" y="61"/>
                        </a:cubicBezTo>
                        <a:cubicBezTo>
                          <a:pt x="210" y="61"/>
                          <a:pt x="1" y="389"/>
                          <a:pt x="71" y="718"/>
                        </a:cubicBezTo>
                        <a:cubicBezTo>
                          <a:pt x="140" y="1053"/>
                          <a:pt x="161" y="1332"/>
                          <a:pt x="490" y="1367"/>
                        </a:cubicBezTo>
                        <a:cubicBezTo>
                          <a:pt x="508" y="1369"/>
                          <a:pt x="525" y="1370"/>
                          <a:pt x="542" y="1370"/>
                        </a:cubicBezTo>
                        <a:cubicBezTo>
                          <a:pt x="839" y="1370"/>
                          <a:pt x="958" y="1095"/>
                          <a:pt x="958" y="1095"/>
                        </a:cubicBezTo>
                        <a:cubicBezTo>
                          <a:pt x="958" y="1095"/>
                          <a:pt x="881" y="1"/>
                          <a:pt x="413"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5"/>
                  <p:cNvSpPr/>
                  <p:nvPr/>
                </p:nvSpPr>
                <p:spPr>
                  <a:xfrm>
                    <a:off x="2292252" y="1973626"/>
                    <a:ext cx="164603" cy="2328278"/>
                  </a:xfrm>
                  <a:custGeom>
                    <a:rect b="b" l="l" r="r" t="t"/>
                    <a:pathLst>
                      <a:path extrusionOk="0" h="33608" w="2376">
                        <a:moveTo>
                          <a:pt x="153" y="1"/>
                        </a:moveTo>
                        <a:cubicBezTo>
                          <a:pt x="149" y="1"/>
                          <a:pt x="145" y="1"/>
                          <a:pt x="140" y="1"/>
                        </a:cubicBezTo>
                        <a:cubicBezTo>
                          <a:pt x="63" y="1"/>
                          <a:pt x="1" y="71"/>
                          <a:pt x="8" y="148"/>
                        </a:cubicBezTo>
                        <a:lnTo>
                          <a:pt x="2089" y="33481"/>
                        </a:lnTo>
                        <a:cubicBezTo>
                          <a:pt x="2089" y="33551"/>
                          <a:pt x="2152" y="33607"/>
                          <a:pt x="2229" y="33607"/>
                        </a:cubicBezTo>
                        <a:lnTo>
                          <a:pt x="2236" y="33607"/>
                        </a:lnTo>
                        <a:cubicBezTo>
                          <a:pt x="2313" y="33607"/>
                          <a:pt x="2376" y="33537"/>
                          <a:pt x="2369" y="33460"/>
                        </a:cubicBezTo>
                        <a:lnTo>
                          <a:pt x="287" y="134"/>
                        </a:lnTo>
                        <a:cubicBezTo>
                          <a:pt x="287" y="55"/>
                          <a:pt x="225" y="1"/>
                          <a:pt x="153"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5"/>
                  <p:cNvSpPr/>
                  <p:nvPr/>
                </p:nvSpPr>
                <p:spPr>
                  <a:xfrm>
                    <a:off x="2490175" y="2029326"/>
                    <a:ext cx="344171" cy="242125"/>
                  </a:xfrm>
                  <a:custGeom>
                    <a:rect b="b" l="l" r="r" t="t"/>
                    <a:pathLst>
                      <a:path extrusionOk="0" h="3495" w="4968">
                        <a:moveTo>
                          <a:pt x="1" y="1"/>
                        </a:moveTo>
                        <a:lnTo>
                          <a:pt x="8" y="3493"/>
                        </a:lnTo>
                        <a:cubicBezTo>
                          <a:pt x="48" y="3494"/>
                          <a:pt x="88" y="3495"/>
                          <a:pt x="128" y="3495"/>
                        </a:cubicBezTo>
                        <a:cubicBezTo>
                          <a:pt x="2903" y="3495"/>
                          <a:pt x="4967" y="909"/>
                          <a:pt x="4967" y="909"/>
                        </a:cubicBezTo>
                        <a:lnTo>
                          <a:pt x="4967" y="909"/>
                        </a:lnTo>
                        <a:cubicBezTo>
                          <a:pt x="4738" y="922"/>
                          <a:pt x="4515" y="928"/>
                          <a:pt x="4299" y="928"/>
                        </a:cubicBezTo>
                        <a:cubicBezTo>
                          <a:pt x="1622" y="928"/>
                          <a:pt x="1" y="1"/>
                          <a:pt x="1"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5"/>
                  <p:cNvSpPr/>
                  <p:nvPr/>
                </p:nvSpPr>
                <p:spPr>
                  <a:xfrm>
                    <a:off x="2490175" y="2208339"/>
                    <a:ext cx="58609" cy="63527"/>
                  </a:xfrm>
                  <a:custGeom>
                    <a:rect b="b" l="l" r="r" t="t"/>
                    <a:pathLst>
                      <a:path extrusionOk="0" h="917" w="846">
                        <a:moveTo>
                          <a:pt x="106" y="1"/>
                        </a:moveTo>
                        <a:cubicBezTo>
                          <a:pt x="72" y="1"/>
                          <a:pt x="36" y="3"/>
                          <a:pt x="1" y="8"/>
                        </a:cubicBezTo>
                        <a:lnTo>
                          <a:pt x="14" y="916"/>
                        </a:lnTo>
                        <a:cubicBezTo>
                          <a:pt x="14" y="916"/>
                          <a:pt x="629" y="909"/>
                          <a:pt x="846" y="378"/>
                        </a:cubicBezTo>
                        <a:cubicBezTo>
                          <a:pt x="846" y="378"/>
                          <a:pt x="540" y="1"/>
                          <a:pt x="106"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5"/>
                  <p:cNvSpPr/>
                  <p:nvPr/>
                </p:nvSpPr>
                <p:spPr>
                  <a:xfrm>
                    <a:off x="2281514" y="1955476"/>
                    <a:ext cx="267273" cy="306691"/>
                  </a:xfrm>
                  <a:custGeom>
                    <a:rect b="b" l="l" r="r" t="t"/>
                    <a:pathLst>
                      <a:path extrusionOk="0" h="4427" w="3858">
                        <a:moveTo>
                          <a:pt x="2508" y="1"/>
                        </a:moveTo>
                        <a:cubicBezTo>
                          <a:pt x="1323" y="1"/>
                          <a:pt x="0" y="504"/>
                          <a:pt x="79" y="682"/>
                        </a:cubicBezTo>
                        <a:lnTo>
                          <a:pt x="302" y="4426"/>
                        </a:lnTo>
                        <a:cubicBezTo>
                          <a:pt x="1431" y="3908"/>
                          <a:pt x="2244" y="3759"/>
                          <a:pt x="2805" y="3759"/>
                        </a:cubicBezTo>
                        <a:cubicBezTo>
                          <a:pt x="3559" y="3759"/>
                          <a:pt x="3858" y="4028"/>
                          <a:pt x="3858" y="4028"/>
                        </a:cubicBezTo>
                        <a:lnTo>
                          <a:pt x="3592" y="200"/>
                        </a:lnTo>
                        <a:cubicBezTo>
                          <a:pt x="3284" y="57"/>
                          <a:pt x="2904" y="1"/>
                          <a:pt x="2508"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5"/>
                  <p:cNvSpPr/>
                  <p:nvPr/>
                </p:nvSpPr>
                <p:spPr>
                  <a:xfrm>
                    <a:off x="2534720" y="2050109"/>
                    <a:ext cx="16973" cy="186911"/>
                  </a:xfrm>
                  <a:custGeom>
                    <a:rect b="b" l="l" r="r" t="t"/>
                    <a:pathLst>
                      <a:path extrusionOk="0" h="2698" w="245">
                        <a:moveTo>
                          <a:pt x="35" y="1"/>
                        </a:moveTo>
                        <a:cubicBezTo>
                          <a:pt x="21" y="8"/>
                          <a:pt x="0" y="22"/>
                          <a:pt x="0" y="43"/>
                        </a:cubicBezTo>
                        <a:cubicBezTo>
                          <a:pt x="0" y="57"/>
                          <a:pt x="126" y="1768"/>
                          <a:pt x="168" y="2662"/>
                        </a:cubicBezTo>
                        <a:cubicBezTo>
                          <a:pt x="168" y="2676"/>
                          <a:pt x="189" y="2697"/>
                          <a:pt x="203" y="2697"/>
                        </a:cubicBezTo>
                        <a:cubicBezTo>
                          <a:pt x="224" y="2697"/>
                          <a:pt x="238" y="2676"/>
                          <a:pt x="245" y="2655"/>
                        </a:cubicBezTo>
                        <a:cubicBezTo>
                          <a:pt x="203" y="1761"/>
                          <a:pt x="84" y="50"/>
                          <a:pt x="84" y="36"/>
                        </a:cubicBezTo>
                        <a:cubicBezTo>
                          <a:pt x="70" y="15"/>
                          <a:pt x="56" y="1"/>
                          <a:pt x="35"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5"/>
                  <p:cNvSpPr/>
                  <p:nvPr/>
                </p:nvSpPr>
                <p:spPr>
                  <a:xfrm>
                    <a:off x="2296132" y="2412084"/>
                    <a:ext cx="60549" cy="86458"/>
                  </a:xfrm>
                  <a:custGeom>
                    <a:rect b="b" l="l" r="r" t="t"/>
                    <a:pathLst>
                      <a:path extrusionOk="0" h="1248" w="874">
                        <a:moveTo>
                          <a:pt x="474" y="0"/>
                        </a:moveTo>
                        <a:cubicBezTo>
                          <a:pt x="276" y="0"/>
                          <a:pt x="202" y="273"/>
                          <a:pt x="147" y="539"/>
                        </a:cubicBezTo>
                        <a:cubicBezTo>
                          <a:pt x="56" y="902"/>
                          <a:pt x="0" y="1084"/>
                          <a:pt x="0" y="1084"/>
                        </a:cubicBezTo>
                        <a:lnTo>
                          <a:pt x="420" y="1077"/>
                        </a:lnTo>
                        <a:lnTo>
                          <a:pt x="434" y="867"/>
                        </a:lnTo>
                        <a:cubicBezTo>
                          <a:pt x="434" y="867"/>
                          <a:pt x="616" y="1248"/>
                          <a:pt x="729" y="1248"/>
                        </a:cubicBezTo>
                        <a:cubicBezTo>
                          <a:pt x="746" y="1248"/>
                          <a:pt x="763" y="1238"/>
                          <a:pt x="776" y="1216"/>
                        </a:cubicBezTo>
                        <a:cubicBezTo>
                          <a:pt x="874" y="1063"/>
                          <a:pt x="699" y="22"/>
                          <a:pt x="489" y="1"/>
                        </a:cubicBezTo>
                        <a:cubicBezTo>
                          <a:pt x="484" y="0"/>
                          <a:pt x="479" y="0"/>
                          <a:pt x="474"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5"/>
                  <p:cNvSpPr/>
                  <p:nvPr/>
                </p:nvSpPr>
                <p:spPr>
                  <a:xfrm>
                    <a:off x="2308740" y="2421298"/>
                    <a:ext cx="80847" cy="132112"/>
                  </a:xfrm>
                  <a:custGeom>
                    <a:rect b="b" l="l" r="r" t="t"/>
                    <a:pathLst>
                      <a:path extrusionOk="0" h="1907" w="1167">
                        <a:moveTo>
                          <a:pt x="554" y="0"/>
                        </a:moveTo>
                        <a:cubicBezTo>
                          <a:pt x="453" y="0"/>
                          <a:pt x="377" y="15"/>
                          <a:pt x="377" y="15"/>
                        </a:cubicBezTo>
                        <a:lnTo>
                          <a:pt x="314" y="671"/>
                        </a:lnTo>
                        <a:cubicBezTo>
                          <a:pt x="314" y="671"/>
                          <a:pt x="98" y="706"/>
                          <a:pt x="105" y="902"/>
                        </a:cubicBezTo>
                        <a:cubicBezTo>
                          <a:pt x="105" y="1027"/>
                          <a:pt x="224" y="1097"/>
                          <a:pt x="224" y="1097"/>
                        </a:cubicBezTo>
                        <a:cubicBezTo>
                          <a:pt x="224" y="1097"/>
                          <a:pt x="140" y="1118"/>
                          <a:pt x="133" y="1272"/>
                        </a:cubicBezTo>
                        <a:cubicBezTo>
                          <a:pt x="119" y="1460"/>
                          <a:pt x="279" y="1530"/>
                          <a:pt x="279" y="1530"/>
                        </a:cubicBezTo>
                        <a:cubicBezTo>
                          <a:pt x="279" y="1530"/>
                          <a:pt x="0" y="1649"/>
                          <a:pt x="224" y="1817"/>
                        </a:cubicBezTo>
                        <a:cubicBezTo>
                          <a:pt x="299" y="1876"/>
                          <a:pt x="482" y="1907"/>
                          <a:pt x="647" y="1907"/>
                        </a:cubicBezTo>
                        <a:cubicBezTo>
                          <a:pt x="756" y="1907"/>
                          <a:pt x="857" y="1893"/>
                          <a:pt x="915" y="1866"/>
                        </a:cubicBezTo>
                        <a:cubicBezTo>
                          <a:pt x="1062" y="1796"/>
                          <a:pt x="1020" y="1509"/>
                          <a:pt x="1020" y="1509"/>
                        </a:cubicBezTo>
                        <a:cubicBezTo>
                          <a:pt x="1020" y="1509"/>
                          <a:pt x="1146" y="1474"/>
                          <a:pt x="1146" y="1272"/>
                        </a:cubicBezTo>
                        <a:cubicBezTo>
                          <a:pt x="1146" y="1083"/>
                          <a:pt x="1006" y="1027"/>
                          <a:pt x="1006" y="1027"/>
                        </a:cubicBezTo>
                        <a:cubicBezTo>
                          <a:pt x="1006" y="1027"/>
                          <a:pt x="1167" y="958"/>
                          <a:pt x="1132" y="762"/>
                        </a:cubicBezTo>
                        <a:cubicBezTo>
                          <a:pt x="1097" y="566"/>
                          <a:pt x="971" y="496"/>
                          <a:pt x="971" y="496"/>
                        </a:cubicBezTo>
                        <a:cubicBezTo>
                          <a:pt x="971" y="496"/>
                          <a:pt x="1153" y="343"/>
                          <a:pt x="971" y="140"/>
                        </a:cubicBezTo>
                        <a:cubicBezTo>
                          <a:pt x="864" y="25"/>
                          <a:pt x="687" y="0"/>
                          <a:pt x="554"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5"/>
                  <p:cNvSpPr/>
                  <p:nvPr/>
                </p:nvSpPr>
                <p:spPr>
                  <a:xfrm>
                    <a:off x="2312412" y="2439172"/>
                    <a:ext cx="44268" cy="44753"/>
                  </a:xfrm>
                  <a:custGeom>
                    <a:rect b="b" l="l" r="r" t="t"/>
                    <a:pathLst>
                      <a:path extrusionOk="0" h="646" w="639">
                        <a:moveTo>
                          <a:pt x="46" y="1"/>
                        </a:moveTo>
                        <a:cubicBezTo>
                          <a:pt x="25" y="1"/>
                          <a:pt x="0" y="25"/>
                          <a:pt x="10" y="50"/>
                        </a:cubicBezTo>
                        <a:cubicBezTo>
                          <a:pt x="87" y="232"/>
                          <a:pt x="157" y="476"/>
                          <a:pt x="324" y="588"/>
                        </a:cubicBezTo>
                        <a:cubicBezTo>
                          <a:pt x="359" y="618"/>
                          <a:pt x="418" y="646"/>
                          <a:pt x="474" y="646"/>
                        </a:cubicBezTo>
                        <a:cubicBezTo>
                          <a:pt x="509" y="646"/>
                          <a:pt x="542" y="635"/>
                          <a:pt x="569" y="609"/>
                        </a:cubicBezTo>
                        <a:cubicBezTo>
                          <a:pt x="639" y="532"/>
                          <a:pt x="576" y="322"/>
                          <a:pt x="548" y="238"/>
                        </a:cubicBezTo>
                        <a:cubicBezTo>
                          <a:pt x="545" y="222"/>
                          <a:pt x="534" y="216"/>
                          <a:pt x="522" y="216"/>
                        </a:cubicBezTo>
                        <a:cubicBezTo>
                          <a:pt x="503" y="216"/>
                          <a:pt x="481" y="234"/>
                          <a:pt x="485" y="259"/>
                        </a:cubicBezTo>
                        <a:cubicBezTo>
                          <a:pt x="506" y="322"/>
                          <a:pt x="513" y="378"/>
                          <a:pt x="520" y="448"/>
                        </a:cubicBezTo>
                        <a:lnTo>
                          <a:pt x="520" y="532"/>
                        </a:lnTo>
                        <a:cubicBezTo>
                          <a:pt x="493" y="559"/>
                          <a:pt x="468" y="573"/>
                          <a:pt x="441" y="573"/>
                        </a:cubicBezTo>
                        <a:cubicBezTo>
                          <a:pt x="420" y="573"/>
                          <a:pt x="398" y="564"/>
                          <a:pt x="373" y="546"/>
                        </a:cubicBezTo>
                        <a:cubicBezTo>
                          <a:pt x="310" y="511"/>
                          <a:pt x="268" y="441"/>
                          <a:pt x="233" y="378"/>
                        </a:cubicBezTo>
                        <a:cubicBezTo>
                          <a:pt x="164" y="266"/>
                          <a:pt x="122" y="134"/>
                          <a:pt x="66" y="15"/>
                        </a:cubicBezTo>
                        <a:cubicBezTo>
                          <a:pt x="62" y="5"/>
                          <a:pt x="54" y="1"/>
                          <a:pt x="46"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5"/>
                  <p:cNvSpPr/>
                  <p:nvPr/>
                </p:nvSpPr>
                <p:spPr>
                  <a:xfrm>
                    <a:off x="2305900" y="2462865"/>
                    <a:ext cx="24386" cy="88329"/>
                  </a:xfrm>
                  <a:custGeom>
                    <a:rect b="b" l="l" r="r" t="t"/>
                    <a:pathLst>
                      <a:path extrusionOk="0" h="1275" w="352">
                        <a:moveTo>
                          <a:pt x="263" y="1"/>
                        </a:moveTo>
                        <a:cubicBezTo>
                          <a:pt x="262" y="1"/>
                          <a:pt x="260" y="1"/>
                          <a:pt x="258" y="1"/>
                        </a:cubicBezTo>
                        <a:cubicBezTo>
                          <a:pt x="139" y="22"/>
                          <a:pt x="13" y="99"/>
                          <a:pt x="6" y="239"/>
                        </a:cubicBezTo>
                        <a:cubicBezTo>
                          <a:pt x="1" y="347"/>
                          <a:pt x="75" y="434"/>
                          <a:pt x="170" y="465"/>
                        </a:cubicBezTo>
                        <a:lnTo>
                          <a:pt x="170" y="465"/>
                        </a:lnTo>
                        <a:cubicBezTo>
                          <a:pt x="124" y="515"/>
                          <a:pt x="104" y="585"/>
                          <a:pt x="104" y="658"/>
                        </a:cubicBezTo>
                        <a:cubicBezTo>
                          <a:pt x="104" y="748"/>
                          <a:pt x="156" y="808"/>
                          <a:pt x="224" y="854"/>
                        </a:cubicBezTo>
                        <a:lnTo>
                          <a:pt x="224" y="854"/>
                        </a:lnTo>
                        <a:cubicBezTo>
                          <a:pt x="118" y="966"/>
                          <a:pt x="158" y="1189"/>
                          <a:pt x="286" y="1273"/>
                        </a:cubicBezTo>
                        <a:cubicBezTo>
                          <a:pt x="289" y="1274"/>
                          <a:pt x="293" y="1275"/>
                          <a:pt x="297" y="1275"/>
                        </a:cubicBezTo>
                        <a:cubicBezTo>
                          <a:pt x="327" y="1275"/>
                          <a:pt x="352" y="1229"/>
                          <a:pt x="320" y="1217"/>
                        </a:cubicBezTo>
                        <a:cubicBezTo>
                          <a:pt x="223" y="1154"/>
                          <a:pt x="181" y="944"/>
                          <a:pt x="293" y="888"/>
                        </a:cubicBezTo>
                        <a:cubicBezTo>
                          <a:pt x="313" y="867"/>
                          <a:pt x="313" y="840"/>
                          <a:pt x="293" y="833"/>
                        </a:cubicBezTo>
                        <a:cubicBezTo>
                          <a:pt x="223" y="791"/>
                          <a:pt x="174" y="749"/>
                          <a:pt x="174" y="658"/>
                        </a:cubicBezTo>
                        <a:cubicBezTo>
                          <a:pt x="174" y="588"/>
                          <a:pt x="209" y="511"/>
                          <a:pt x="279" y="483"/>
                        </a:cubicBezTo>
                        <a:cubicBezTo>
                          <a:pt x="300" y="469"/>
                          <a:pt x="293" y="420"/>
                          <a:pt x="258" y="420"/>
                        </a:cubicBezTo>
                        <a:cubicBezTo>
                          <a:pt x="254" y="420"/>
                          <a:pt x="250" y="420"/>
                          <a:pt x="246" y="420"/>
                        </a:cubicBezTo>
                        <a:lnTo>
                          <a:pt x="246" y="420"/>
                        </a:lnTo>
                        <a:cubicBezTo>
                          <a:pt x="245" y="418"/>
                          <a:pt x="244" y="416"/>
                          <a:pt x="244" y="413"/>
                        </a:cubicBezTo>
                        <a:cubicBezTo>
                          <a:pt x="240" y="415"/>
                          <a:pt x="236" y="417"/>
                          <a:pt x="232" y="419"/>
                        </a:cubicBezTo>
                        <a:lnTo>
                          <a:pt x="232" y="419"/>
                        </a:lnTo>
                        <a:cubicBezTo>
                          <a:pt x="130" y="407"/>
                          <a:pt x="44" y="327"/>
                          <a:pt x="83" y="211"/>
                        </a:cubicBezTo>
                        <a:cubicBezTo>
                          <a:pt x="111" y="127"/>
                          <a:pt x="188" y="92"/>
                          <a:pt x="279" y="71"/>
                        </a:cubicBezTo>
                        <a:cubicBezTo>
                          <a:pt x="318" y="64"/>
                          <a:pt x="301" y="1"/>
                          <a:pt x="263"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5"/>
                  <p:cNvSpPr/>
                  <p:nvPr/>
                </p:nvSpPr>
                <p:spPr>
                  <a:xfrm>
                    <a:off x="2321764" y="2518910"/>
                    <a:ext cx="31036" cy="6027"/>
                  </a:xfrm>
                  <a:custGeom>
                    <a:rect b="b" l="l" r="r" t="t"/>
                    <a:pathLst>
                      <a:path extrusionOk="0" h="87" w="448">
                        <a:moveTo>
                          <a:pt x="154" y="0"/>
                        </a:moveTo>
                        <a:cubicBezTo>
                          <a:pt x="115" y="0"/>
                          <a:pt x="75" y="3"/>
                          <a:pt x="36" y="10"/>
                        </a:cubicBezTo>
                        <a:cubicBezTo>
                          <a:pt x="2" y="16"/>
                          <a:pt x="1" y="80"/>
                          <a:pt x="31" y="80"/>
                        </a:cubicBezTo>
                        <a:cubicBezTo>
                          <a:pt x="32" y="80"/>
                          <a:pt x="34" y="80"/>
                          <a:pt x="36" y="79"/>
                        </a:cubicBezTo>
                        <a:cubicBezTo>
                          <a:pt x="75" y="73"/>
                          <a:pt x="115" y="70"/>
                          <a:pt x="154" y="70"/>
                        </a:cubicBezTo>
                        <a:cubicBezTo>
                          <a:pt x="237" y="70"/>
                          <a:pt x="320" y="82"/>
                          <a:pt x="406" y="86"/>
                        </a:cubicBezTo>
                        <a:cubicBezTo>
                          <a:pt x="448" y="86"/>
                          <a:pt x="448" y="24"/>
                          <a:pt x="406" y="17"/>
                        </a:cubicBezTo>
                        <a:cubicBezTo>
                          <a:pt x="320" y="12"/>
                          <a:pt x="237" y="0"/>
                          <a:pt x="154"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5"/>
                  <p:cNvSpPr/>
                  <p:nvPr/>
                </p:nvSpPr>
                <p:spPr>
                  <a:xfrm>
                    <a:off x="2316638" y="2489329"/>
                    <a:ext cx="28889" cy="7066"/>
                  </a:xfrm>
                  <a:custGeom>
                    <a:rect b="b" l="l" r="r" t="t"/>
                    <a:pathLst>
                      <a:path extrusionOk="0" h="102" w="417">
                        <a:moveTo>
                          <a:pt x="292" y="1"/>
                        </a:moveTo>
                        <a:cubicBezTo>
                          <a:pt x="204" y="1"/>
                          <a:pt x="120" y="10"/>
                          <a:pt x="40" y="31"/>
                        </a:cubicBezTo>
                        <a:cubicBezTo>
                          <a:pt x="0" y="51"/>
                          <a:pt x="17" y="102"/>
                          <a:pt x="54" y="102"/>
                        </a:cubicBezTo>
                        <a:cubicBezTo>
                          <a:pt x="56" y="102"/>
                          <a:pt x="58" y="102"/>
                          <a:pt x="61" y="101"/>
                        </a:cubicBezTo>
                        <a:cubicBezTo>
                          <a:pt x="141" y="80"/>
                          <a:pt x="221" y="71"/>
                          <a:pt x="301" y="71"/>
                        </a:cubicBezTo>
                        <a:cubicBezTo>
                          <a:pt x="326" y="71"/>
                          <a:pt x="350" y="72"/>
                          <a:pt x="375" y="73"/>
                        </a:cubicBezTo>
                        <a:cubicBezTo>
                          <a:pt x="417" y="73"/>
                          <a:pt x="417" y="17"/>
                          <a:pt x="375" y="3"/>
                        </a:cubicBezTo>
                        <a:cubicBezTo>
                          <a:pt x="347" y="2"/>
                          <a:pt x="319" y="1"/>
                          <a:pt x="292"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5"/>
                  <p:cNvSpPr/>
                  <p:nvPr/>
                </p:nvSpPr>
                <p:spPr>
                  <a:xfrm>
                    <a:off x="1799143" y="2221779"/>
                    <a:ext cx="137516" cy="91862"/>
                  </a:xfrm>
                  <a:custGeom>
                    <a:rect b="b" l="l" r="r" t="t"/>
                    <a:pathLst>
                      <a:path extrusionOk="0" h="1326" w="1985">
                        <a:moveTo>
                          <a:pt x="255" y="0"/>
                        </a:moveTo>
                        <a:cubicBezTo>
                          <a:pt x="172" y="0"/>
                          <a:pt x="122" y="104"/>
                          <a:pt x="133" y="184"/>
                        </a:cubicBezTo>
                        <a:cubicBezTo>
                          <a:pt x="154" y="317"/>
                          <a:pt x="1" y="568"/>
                          <a:pt x="1" y="568"/>
                        </a:cubicBezTo>
                        <a:cubicBezTo>
                          <a:pt x="1" y="568"/>
                          <a:pt x="329" y="1169"/>
                          <a:pt x="1013" y="1302"/>
                        </a:cubicBezTo>
                        <a:cubicBezTo>
                          <a:pt x="1098" y="1318"/>
                          <a:pt x="1175" y="1326"/>
                          <a:pt x="1247" y="1326"/>
                        </a:cubicBezTo>
                        <a:cubicBezTo>
                          <a:pt x="1751" y="1326"/>
                          <a:pt x="1950" y="967"/>
                          <a:pt x="1950" y="967"/>
                        </a:cubicBezTo>
                        <a:cubicBezTo>
                          <a:pt x="1873" y="841"/>
                          <a:pt x="1901" y="540"/>
                          <a:pt x="1901" y="540"/>
                        </a:cubicBezTo>
                        <a:cubicBezTo>
                          <a:pt x="1984" y="464"/>
                          <a:pt x="1922" y="303"/>
                          <a:pt x="1922" y="303"/>
                        </a:cubicBezTo>
                        <a:lnTo>
                          <a:pt x="1922" y="303"/>
                        </a:lnTo>
                        <a:cubicBezTo>
                          <a:pt x="1807" y="344"/>
                          <a:pt x="1681" y="361"/>
                          <a:pt x="1553" y="361"/>
                        </a:cubicBezTo>
                        <a:cubicBezTo>
                          <a:pt x="1048" y="361"/>
                          <a:pt x="493" y="100"/>
                          <a:pt x="315" y="17"/>
                        </a:cubicBezTo>
                        <a:cubicBezTo>
                          <a:pt x="294" y="5"/>
                          <a:pt x="274" y="0"/>
                          <a:pt x="255"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1" name="Google Shape;2621;p55"/>
                <p:cNvSpPr/>
                <p:nvPr/>
              </p:nvSpPr>
              <p:spPr>
                <a:xfrm>
                  <a:off x="1782517" y="1993024"/>
                  <a:ext cx="50573" cy="88121"/>
                </a:xfrm>
                <a:custGeom>
                  <a:rect b="b" l="l" r="r" t="t"/>
                  <a:pathLst>
                    <a:path extrusionOk="0" h="1272" w="730">
                      <a:moveTo>
                        <a:pt x="730" y="1"/>
                      </a:moveTo>
                      <a:cubicBezTo>
                        <a:pt x="730" y="1"/>
                        <a:pt x="262" y="315"/>
                        <a:pt x="129" y="608"/>
                      </a:cubicBezTo>
                      <a:cubicBezTo>
                        <a:pt x="0" y="893"/>
                        <a:pt x="49" y="1224"/>
                        <a:pt x="141" y="1224"/>
                      </a:cubicBezTo>
                      <a:cubicBezTo>
                        <a:pt x="144" y="1224"/>
                        <a:pt x="147" y="1224"/>
                        <a:pt x="150" y="1223"/>
                      </a:cubicBezTo>
                      <a:cubicBezTo>
                        <a:pt x="162" y="1220"/>
                        <a:pt x="175" y="1219"/>
                        <a:pt x="190" y="1219"/>
                      </a:cubicBezTo>
                      <a:cubicBezTo>
                        <a:pt x="287" y="1219"/>
                        <a:pt x="429" y="1272"/>
                        <a:pt x="429" y="1272"/>
                      </a:cubicBezTo>
                      <a:cubicBezTo>
                        <a:pt x="359" y="706"/>
                        <a:pt x="639" y="392"/>
                        <a:pt x="639" y="392"/>
                      </a:cubicBezTo>
                      <a:cubicBezTo>
                        <a:pt x="730" y="308"/>
                        <a:pt x="730" y="1"/>
                        <a:pt x="73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5"/>
                <p:cNvSpPr/>
                <p:nvPr/>
              </p:nvSpPr>
              <p:spPr>
                <a:xfrm>
                  <a:off x="1885738" y="2069645"/>
                  <a:ext cx="46901" cy="19398"/>
                </a:xfrm>
                <a:custGeom>
                  <a:rect b="b" l="l" r="r" t="t"/>
                  <a:pathLst>
                    <a:path extrusionOk="0" h="280" w="677">
                      <a:moveTo>
                        <a:pt x="297" y="1"/>
                      </a:moveTo>
                      <a:cubicBezTo>
                        <a:pt x="125" y="1"/>
                        <a:pt x="1" y="75"/>
                        <a:pt x="1" y="75"/>
                      </a:cubicBezTo>
                      <a:cubicBezTo>
                        <a:pt x="1" y="75"/>
                        <a:pt x="315" y="110"/>
                        <a:pt x="448" y="194"/>
                      </a:cubicBezTo>
                      <a:cubicBezTo>
                        <a:pt x="476" y="222"/>
                        <a:pt x="490" y="243"/>
                        <a:pt x="518" y="257"/>
                      </a:cubicBezTo>
                      <a:cubicBezTo>
                        <a:pt x="536" y="273"/>
                        <a:pt x="556" y="280"/>
                        <a:pt x="574" y="280"/>
                      </a:cubicBezTo>
                      <a:cubicBezTo>
                        <a:pt x="629" y="280"/>
                        <a:pt x="677" y="221"/>
                        <a:pt x="651" y="159"/>
                      </a:cubicBezTo>
                      <a:cubicBezTo>
                        <a:pt x="630" y="117"/>
                        <a:pt x="588" y="75"/>
                        <a:pt x="525" y="47"/>
                      </a:cubicBezTo>
                      <a:cubicBezTo>
                        <a:pt x="444" y="13"/>
                        <a:pt x="367" y="1"/>
                        <a:pt x="297"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5"/>
                <p:cNvSpPr/>
                <p:nvPr/>
              </p:nvSpPr>
              <p:spPr>
                <a:xfrm>
                  <a:off x="1944831" y="2083016"/>
                  <a:ext cx="40181" cy="16072"/>
                </a:xfrm>
                <a:custGeom>
                  <a:rect b="b" l="l" r="r" t="t"/>
                  <a:pathLst>
                    <a:path extrusionOk="0" h="232" w="580">
                      <a:moveTo>
                        <a:pt x="224" y="1"/>
                      </a:moveTo>
                      <a:cubicBezTo>
                        <a:pt x="154" y="1"/>
                        <a:pt x="98" y="22"/>
                        <a:pt x="63" y="50"/>
                      </a:cubicBezTo>
                      <a:cubicBezTo>
                        <a:pt x="1" y="93"/>
                        <a:pt x="38" y="187"/>
                        <a:pt x="107" y="187"/>
                      </a:cubicBezTo>
                      <a:cubicBezTo>
                        <a:pt x="115" y="187"/>
                        <a:pt x="124" y="186"/>
                        <a:pt x="133" y="182"/>
                      </a:cubicBezTo>
                      <a:cubicBezTo>
                        <a:pt x="161" y="175"/>
                        <a:pt x="189" y="175"/>
                        <a:pt x="224" y="175"/>
                      </a:cubicBezTo>
                      <a:cubicBezTo>
                        <a:pt x="238" y="174"/>
                        <a:pt x="252" y="174"/>
                        <a:pt x="267" y="174"/>
                      </a:cubicBezTo>
                      <a:cubicBezTo>
                        <a:pt x="413" y="174"/>
                        <a:pt x="580" y="231"/>
                        <a:pt x="580" y="231"/>
                      </a:cubicBezTo>
                      <a:cubicBezTo>
                        <a:pt x="580" y="231"/>
                        <a:pt x="531" y="22"/>
                        <a:pt x="224"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4" name="Google Shape;2624;p55"/>
              <p:cNvGrpSpPr/>
              <p:nvPr/>
            </p:nvGrpSpPr>
            <p:grpSpPr>
              <a:xfrm>
                <a:off x="1348952" y="2086801"/>
                <a:ext cx="1381169" cy="2362505"/>
                <a:chOff x="1453177" y="1955476"/>
                <a:chExt cx="1381169" cy="2362505"/>
              </a:xfrm>
            </p:grpSpPr>
            <p:sp>
              <p:nvSpPr>
                <p:cNvPr id="2625" name="Google Shape;2625;p55"/>
                <p:cNvSpPr/>
                <p:nvPr/>
              </p:nvSpPr>
              <p:spPr>
                <a:xfrm>
                  <a:off x="1757993" y="1958870"/>
                  <a:ext cx="272468" cy="355324"/>
                </a:xfrm>
                <a:custGeom>
                  <a:rect b="b" l="l" r="r" t="t"/>
                  <a:pathLst>
                    <a:path extrusionOk="0" h="5129" w="3933">
                      <a:moveTo>
                        <a:pt x="1678" y="1"/>
                      </a:moveTo>
                      <a:cubicBezTo>
                        <a:pt x="1630" y="1"/>
                        <a:pt x="1580" y="2"/>
                        <a:pt x="1531" y="5"/>
                      </a:cubicBezTo>
                      <a:cubicBezTo>
                        <a:pt x="106" y="74"/>
                        <a:pt x="1" y="2016"/>
                        <a:pt x="50" y="2701"/>
                      </a:cubicBezTo>
                      <a:cubicBezTo>
                        <a:pt x="64" y="2994"/>
                        <a:pt x="36" y="4503"/>
                        <a:pt x="15" y="4720"/>
                      </a:cubicBezTo>
                      <a:cubicBezTo>
                        <a:pt x="591" y="5036"/>
                        <a:pt x="1231" y="5128"/>
                        <a:pt x="1799" y="5128"/>
                      </a:cubicBezTo>
                      <a:cubicBezTo>
                        <a:pt x="2435" y="5128"/>
                        <a:pt x="2980" y="5012"/>
                        <a:pt x="3242" y="4964"/>
                      </a:cubicBezTo>
                      <a:cubicBezTo>
                        <a:pt x="3200" y="4308"/>
                        <a:pt x="3340" y="2701"/>
                        <a:pt x="3521" y="2205"/>
                      </a:cubicBezTo>
                      <a:cubicBezTo>
                        <a:pt x="3933" y="1012"/>
                        <a:pt x="3023" y="1"/>
                        <a:pt x="1678"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5"/>
                <p:cNvSpPr/>
                <p:nvPr/>
              </p:nvSpPr>
              <p:spPr>
                <a:xfrm>
                  <a:off x="1931738" y="2291749"/>
                  <a:ext cx="444762" cy="342231"/>
                </a:xfrm>
                <a:custGeom>
                  <a:rect b="b" l="l" r="r" t="t"/>
                  <a:pathLst>
                    <a:path extrusionOk="0" h="4940" w="6420">
                      <a:moveTo>
                        <a:pt x="760" y="0"/>
                      </a:moveTo>
                      <a:cubicBezTo>
                        <a:pt x="675" y="0"/>
                        <a:pt x="588" y="15"/>
                        <a:pt x="504" y="47"/>
                      </a:cubicBezTo>
                      <a:cubicBezTo>
                        <a:pt x="182" y="187"/>
                        <a:pt x="1" y="529"/>
                        <a:pt x="70" y="865"/>
                      </a:cubicBezTo>
                      <a:lnTo>
                        <a:pt x="91" y="928"/>
                      </a:lnTo>
                      <a:lnTo>
                        <a:pt x="105" y="990"/>
                      </a:lnTo>
                      <a:lnTo>
                        <a:pt x="133" y="1109"/>
                      </a:lnTo>
                      <a:cubicBezTo>
                        <a:pt x="147" y="1193"/>
                        <a:pt x="175" y="1270"/>
                        <a:pt x="196" y="1354"/>
                      </a:cubicBezTo>
                      <a:cubicBezTo>
                        <a:pt x="238" y="1514"/>
                        <a:pt x="280" y="1682"/>
                        <a:pt x="336" y="1836"/>
                      </a:cubicBezTo>
                      <a:cubicBezTo>
                        <a:pt x="427" y="2150"/>
                        <a:pt x="531" y="2471"/>
                        <a:pt x="657" y="2786"/>
                      </a:cubicBezTo>
                      <a:cubicBezTo>
                        <a:pt x="776" y="3100"/>
                        <a:pt x="909" y="3414"/>
                        <a:pt x="1076" y="3743"/>
                      </a:cubicBezTo>
                      <a:cubicBezTo>
                        <a:pt x="1104" y="3791"/>
                        <a:pt x="1125" y="3833"/>
                        <a:pt x="1153" y="3889"/>
                      </a:cubicBezTo>
                      <a:cubicBezTo>
                        <a:pt x="1174" y="3917"/>
                        <a:pt x="1181" y="3938"/>
                        <a:pt x="1195" y="3959"/>
                      </a:cubicBezTo>
                      <a:cubicBezTo>
                        <a:pt x="1251" y="4043"/>
                        <a:pt x="1300" y="4141"/>
                        <a:pt x="1370" y="4232"/>
                      </a:cubicBezTo>
                      <a:cubicBezTo>
                        <a:pt x="1433" y="4315"/>
                        <a:pt x="1495" y="4406"/>
                        <a:pt x="1579" y="4497"/>
                      </a:cubicBezTo>
                      <a:lnTo>
                        <a:pt x="1614" y="4532"/>
                      </a:lnTo>
                      <a:lnTo>
                        <a:pt x="1635" y="4553"/>
                      </a:lnTo>
                      <a:lnTo>
                        <a:pt x="1649" y="4567"/>
                      </a:lnTo>
                      <a:lnTo>
                        <a:pt x="1684" y="4602"/>
                      </a:lnTo>
                      <a:cubicBezTo>
                        <a:pt x="1705" y="4616"/>
                        <a:pt x="1712" y="4630"/>
                        <a:pt x="1726" y="4637"/>
                      </a:cubicBezTo>
                      <a:lnTo>
                        <a:pt x="1754" y="4658"/>
                      </a:lnTo>
                      <a:lnTo>
                        <a:pt x="1768" y="4665"/>
                      </a:lnTo>
                      <a:lnTo>
                        <a:pt x="1782" y="4672"/>
                      </a:lnTo>
                      <a:cubicBezTo>
                        <a:pt x="1789" y="4686"/>
                        <a:pt x="1796" y="4686"/>
                        <a:pt x="1810" y="4693"/>
                      </a:cubicBezTo>
                      <a:cubicBezTo>
                        <a:pt x="1817" y="4700"/>
                        <a:pt x="1824" y="4707"/>
                        <a:pt x="1838" y="4707"/>
                      </a:cubicBezTo>
                      <a:cubicBezTo>
                        <a:pt x="1852" y="4728"/>
                        <a:pt x="1880" y="4734"/>
                        <a:pt x="1894" y="4755"/>
                      </a:cubicBezTo>
                      <a:lnTo>
                        <a:pt x="1915" y="4762"/>
                      </a:lnTo>
                      <a:lnTo>
                        <a:pt x="1929" y="4769"/>
                      </a:lnTo>
                      <a:lnTo>
                        <a:pt x="1963" y="4790"/>
                      </a:lnTo>
                      <a:cubicBezTo>
                        <a:pt x="1970" y="4797"/>
                        <a:pt x="1991" y="4804"/>
                        <a:pt x="1998" y="4804"/>
                      </a:cubicBezTo>
                      <a:cubicBezTo>
                        <a:pt x="2019" y="4811"/>
                        <a:pt x="2026" y="4811"/>
                        <a:pt x="2040" y="4825"/>
                      </a:cubicBezTo>
                      <a:cubicBezTo>
                        <a:pt x="2061" y="4832"/>
                        <a:pt x="2068" y="4832"/>
                        <a:pt x="2089" y="4839"/>
                      </a:cubicBezTo>
                      <a:cubicBezTo>
                        <a:pt x="2096" y="4839"/>
                        <a:pt x="2103" y="4846"/>
                        <a:pt x="2103" y="4846"/>
                      </a:cubicBezTo>
                      <a:lnTo>
                        <a:pt x="2124" y="4860"/>
                      </a:lnTo>
                      <a:lnTo>
                        <a:pt x="2201" y="4881"/>
                      </a:lnTo>
                      <a:cubicBezTo>
                        <a:pt x="2229" y="4895"/>
                        <a:pt x="2243" y="4895"/>
                        <a:pt x="2271" y="4902"/>
                      </a:cubicBezTo>
                      <a:cubicBezTo>
                        <a:pt x="2278" y="4902"/>
                        <a:pt x="2299" y="4909"/>
                        <a:pt x="2306" y="4909"/>
                      </a:cubicBezTo>
                      <a:lnTo>
                        <a:pt x="2341" y="4916"/>
                      </a:lnTo>
                      <a:cubicBezTo>
                        <a:pt x="2355" y="4916"/>
                        <a:pt x="2383" y="4930"/>
                        <a:pt x="2404" y="4930"/>
                      </a:cubicBezTo>
                      <a:cubicBezTo>
                        <a:pt x="2438" y="4930"/>
                        <a:pt x="2480" y="4937"/>
                        <a:pt x="2515" y="4937"/>
                      </a:cubicBezTo>
                      <a:cubicBezTo>
                        <a:pt x="2550" y="4939"/>
                        <a:pt x="2584" y="4940"/>
                        <a:pt x="2616" y="4940"/>
                      </a:cubicBezTo>
                      <a:cubicBezTo>
                        <a:pt x="2713" y="4940"/>
                        <a:pt x="2800" y="4932"/>
                        <a:pt x="2878" y="4916"/>
                      </a:cubicBezTo>
                      <a:cubicBezTo>
                        <a:pt x="2983" y="4902"/>
                        <a:pt x="3088" y="4881"/>
                        <a:pt x="3186" y="4867"/>
                      </a:cubicBezTo>
                      <a:cubicBezTo>
                        <a:pt x="3284" y="4839"/>
                        <a:pt x="3367" y="4825"/>
                        <a:pt x="3458" y="4797"/>
                      </a:cubicBezTo>
                      <a:cubicBezTo>
                        <a:pt x="3500" y="4776"/>
                        <a:pt x="3542" y="4769"/>
                        <a:pt x="3591" y="4755"/>
                      </a:cubicBezTo>
                      <a:cubicBezTo>
                        <a:pt x="3605" y="4741"/>
                        <a:pt x="3626" y="4741"/>
                        <a:pt x="3640" y="4734"/>
                      </a:cubicBezTo>
                      <a:cubicBezTo>
                        <a:pt x="3668" y="4728"/>
                        <a:pt x="3682" y="4721"/>
                        <a:pt x="3710" y="4707"/>
                      </a:cubicBezTo>
                      <a:cubicBezTo>
                        <a:pt x="3801" y="4686"/>
                        <a:pt x="3877" y="4651"/>
                        <a:pt x="3954" y="4623"/>
                      </a:cubicBezTo>
                      <a:cubicBezTo>
                        <a:pt x="4038" y="4588"/>
                        <a:pt x="4115" y="4560"/>
                        <a:pt x="4192" y="4525"/>
                      </a:cubicBezTo>
                      <a:lnTo>
                        <a:pt x="4429" y="4420"/>
                      </a:lnTo>
                      <a:cubicBezTo>
                        <a:pt x="4730" y="4280"/>
                        <a:pt x="5030" y="4134"/>
                        <a:pt x="5316" y="3966"/>
                      </a:cubicBezTo>
                      <a:cubicBezTo>
                        <a:pt x="5463" y="3889"/>
                        <a:pt x="5603" y="3798"/>
                        <a:pt x="5742" y="3715"/>
                      </a:cubicBezTo>
                      <a:lnTo>
                        <a:pt x="5952" y="3582"/>
                      </a:lnTo>
                      <a:lnTo>
                        <a:pt x="6057" y="3512"/>
                      </a:lnTo>
                      <a:lnTo>
                        <a:pt x="6113" y="3477"/>
                      </a:lnTo>
                      <a:lnTo>
                        <a:pt x="6162" y="3442"/>
                      </a:lnTo>
                      <a:cubicBezTo>
                        <a:pt x="6364" y="3303"/>
                        <a:pt x="6420" y="3023"/>
                        <a:pt x="6280" y="2821"/>
                      </a:cubicBezTo>
                      <a:cubicBezTo>
                        <a:pt x="6189" y="2692"/>
                        <a:pt x="6052" y="2629"/>
                        <a:pt x="5908" y="2629"/>
                      </a:cubicBezTo>
                      <a:cubicBezTo>
                        <a:pt x="5865" y="2629"/>
                        <a:pt x="5821" y="2635"/>
                        <a:pt x="5777" y="2646"/>
                      </a:cubicBezTo>
                      <a:lnTo>
                        <a:pt x="5763" y="2646"/>
                      </a:lnTo>
                      <a:lnTo>
                        <a:pt x="5714" y="2667"/>
                      </a:lnTo>
                      <a:lnTo>
                        <a:pt x="5659" y="2681"/>
                      </a:lnTo>
                      <a:lnTo>
                        <a:pt x="5547" y="2716"/>
                      </a:lnTo>
                      <a:lnTo>
                        <a:pt x="5316" y="2786"/>
                      </a:lnTo>
                      <a:lnTo>
                        <a:pt x="4862" y="2939"/>
                      </a:lnTo>
                      <a:cubicBezTo>
                        <a:pt x="4723" y="2981"/>
                        <a:pt x="4576" y="3023"/>
                        <a:pt x="4436" y="3065"/>
                      </a:cubicBezTo>
                      <a:cubicBezTo>
                        <a:pt x="4408" y="3079"/>
                        <a:pt x="4394" y="3086"/>
                        <a:pt x="4366" y="3086"/>
                      </a:cubicBezTo>
                      <a:cubicBezTo>
                        <a:pt x="4234" y="3128"/>
                        <a:pt x="4094" y="3163"/>
                        <a:pt x="3961" y="3205"/>
                      </a:cubicBezTo>
                      <a:cubicBezTo>
                        <a:pt x="3815" y="3254"/>
                        <a:pt x="3668" y="3296"/>
                        <a:pt x="3528" y="3330"/>
                      </a:cubicBezTo>
                      <a:cubicBezTo>
                        <a:pt x="3388" y="3365"/>
                        <a:pt x="3249" y="3400"/>
                        <a:pt x="3116" y="3428"/>
                      </a:cubicBezTo>
                      <a:lnTo>
                        <a:pt x="3102" y="3428"/>
                      </a:lnTo>
                      <a:cubicBezTo>
                        <a:pt x="3095" y="3428"/>
                        <a:pt x="3081" y="3428"/>
                        <a:pt x="3067" y="3435"/>
                      </a:cubicBezTo>
                      <a:cubicBezTo>
                        <a:pt x="3004" y="3442"/>
                        <a:pt x="2948" y="3449"/>
                        <a:pt x="2899" y="3463"/>
                      </a:cubicBezTo>
                      <a:cubicBezTo>
                        <a:pt x="2837" y="3470"/>
                        <a:pt x="2774" y="3477"/>
                        <a:pt x="2725" y="3477"/>
                      </a:cubicBezTo>
                      <a:lnTo>
                        <a:pt x="2690" y="3477"/>
                      </a:lnTo>
                      <a:cubicBezTo>
                        <a:pt x="2676" y="3449"/>
                        <a:pt x="2648" y="3414"/>
                        <a:pt x="2620" y="3372"/>
                      </a:cubicBezTo>
                      <a:cubicBezTo>
                        <a:pt x="2585" y="3323"/>
                        <a:pt x="2557" y="3268"/>
                        <a:pt x="2522" y="3205"/>
                      </a:cubicBezTo>
                      <a:cubicBezTo>
                        <a:pt x="2487" y="3149"/>
                        <a:pt x="2466" y="3086"/>
                        <a:pt x="2424" y="3023"/>
                      </a:cubicBezTo>
                      <a:cubicBezTo>
                        <a:pt x="2369" y="2890"/>
                        <a:pt x="2306" y="2765"/>
                        <a:pt x="2243" y="2625"/>
                      </a:cubicBezTo>
                      <a:cubicBezTo>
                        <a:pt x="2187" y="2485"/>
                        <a:pt x="2131" y="2346"/>
                        <a:pt x="2068" y="2206"/>
                      </a:cubicBezTo>
                      <a:cubicBezTo>
                        <a:pt x="2061" y="2185"/>
                        <a:pt x="2054" y="2157"/>
                        <a:pt x="2040" y="2143"/>
                      </a:cubicBezTo>
                      <a:cubicBezTo>
                        <a:pt x="2033" y="2122"/>
                        <a:pt x="2026" y="2108"/>
                        <a:pt x="2026" y="2087"/>
                      </a:cubicBezTo>
                      <a:cubicBezTo>
                        <a:pt x="1929" y="1843"/>
                        <a:pt x="1838" y="1591"/>
                        <a:pt x="1740" y="1340"/>
                      </a:cubicBezTo>
                      <a:lnTo>
                        <a:pt x="1691" y="1214"/>
                      </a:lnTo>
                      <a:lnTo>
                        <a:pt x="1677" y="1165"/>
                      </a:lnTo>
                      <a:lnTo>
                        <a:pt x="1579" y="900"/>
                      </a:lnTo>
                      <a:lnTo>
                        <a:pt x="1502" y="683"/>
                      </a:lnTo>
                      <a:lnTo>
                        <a:pt x="1461" y="571"/>
                      </a:lnTo>
                      <a:lnTo>
                        <a:pt x="1440" y="515"/>
                      </a:lnTo>
                      <a:lnTo>
                        <a:pt x="1426" y="467"/>
                      </a:lnTo>
                      <a:lnTo>
                        <a:pt x="1419" y="446"/>
                      </a:lnTo>
                      <a:cubicBezTo>
                        <a:pt x="1311" y="171"/>
                        <a:pt x="1046" y="0"/>
                        <a:pt x="760" y="0"/>
                      </a:cubicBezTo>
                      <a:close/>
                    </a:path>
                  </a:pathLst>
                </a:custGeom>
                <a:solidFill>
                  <a:srgbClr val="742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5"/>
                <p:cNvSpPr/>
                <p:nvPr/>
              </p:nvSpPr>
              <p:spPr>
                <a:xfrm>
                  <a:off x="2011614" y="2437786"/>
                  <a:ext cx="62488" cy="127817"/>
                </a:xfrm>
                <a:custGeom>
                  <a:rect b="b" l="l" r="r" t="t"/>
                  <a:pathLst>
                    <a:path extrusionOk="0" h="1845" w="902">
                      <a:moveTo>
                        <a:pt x="880" y="0"/>
                      </a:moveTo>
                      <a:lnTo>
                        <a:pt x="866" y="14"/>
                      </a:lnTo>
                      <a:cubicBezTo>
                        <a:pt x="356" y="475"/>
                        <a:pt x="63" y="1111"/>
                        <a:pt x="0" y="1774"/>
                      </a:cubicBezTo>
                      <a:cubicBezTo>
                        <a:pt x="21" y="1795"/>
                        <a:pt x="28" y="1823"/>
                        <a:pt x="42" y="1844"/>
                      </a:cubicBezTo>
                      <a:cubicBezTo>
                        <a:pt x="91" y="1153"/>
                        <a:pt x="398" y="517"/>
                        <a:pt x="901" y="49"/>
                      </a:cubicBezTo>
                      <a:cubicBezTo>
                        <a:pt x="894" y="35"/>
                        <a:pt x="880" y="14"/>
                        <a:pt x="880" y="0"/>
                      </a:cubicBezTo>
                      <a:close/>
                    </a:path>
                  </a:pathLst>
                </a:custGeom>
                <a:solidFill>
                  <a:srgbClr val="7E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5"/>
                <p:cNvSpPr/>
                <p:nvPr/>
              </p:nvSpPr>
              <p:spPr>
                <a:xfrm>
                  <a:off x="2144209" y="2504986"/>
                  <a:ext cx="94425" cy="64774"/>
                </a:xfrm>
                <a:custGeom>
                  <a:rect b="b" l="l" r="r" t="t"/>
                  <a:pathLst>
                    <a:path extrusionOk="0" h="935" w="1363">
                      <a:moveTo>
                        <a:pt x="1362" y="1"/>
                      </a:moveTo>
                      <a:cubicBezTo>
                        <a:pt x="1334" y="8"/>
                        <a:pt x="1320" y="15"/>
                        <a:pt x="1292" y="15"/>
                      </a:cubicBezTo>
                      <a:cubicBezTo>
                        <a:pt x="1236" y="127"/>
                        <a:pt x="1167" y="245"/>
                        <a:pt x="1090" y="350"/>
                      </a:cubicBezTo>
                      <a:cubicBezTo>
                        <a:pt x="943" y="546"/>
                        <a:pt x="713" y="818"/>
                        <a:pt x="461" y="874"/>
                      </a:cubicBezTo>
                      <a:cubicBezTo>
                        <a:pt x="425" y="882"/>
                        <a:pt x="391" y="885"/>
                        <a:pt x="360" y="885"/>
                      </a:cubicBezTo>
                      <a:cubicBezTo>
                        <a:pt x="109" y="885"/>
                        <a:pt x="42" y="643"/>
                        <a:pt x="42" y="357"/>
                      </a:cubicBezTo>
                      <a:lnTo>
                        <a:pt x="21" y="357"/>
                      </a:lnTo>
                      <a:cubicBezTo>
                        <a:pt x="14" y="364"/>
                        <a:pt x="7" y="371"/>
                        <a:pt x="0" y="371"/>
                      </a:cubicBezTo>
                      <a:lnTo>
                        <a:pt x="0" y="504"/>
                      </a:lnTo>
                      <a:cubicBezTo>
                        <a:pt x="7" y="630"/>
                        <a:pt x="35" y="748"/>
                        <a:pt x="119" y="839"/>
                      </a:cubicBezTo>
                      <a:cubicBezTo>
                        <a:pt x="190" y="906"/>
                        <a:pt x="284" y="935"/>
                        <a:pt x="378" y="935"/>
                      </a:cubicBezTo>
                      <a:cubicBezTo>
                        <a:pt x="413" y="935"/>
                        <a:pt x="448" y="931"/>
                        <a:pt x="482" y="923"/>
                      </a:cubicBezTo>
                      <a:cubicBezTo>
                        <a:pt x="748" y="860"/>
                        <a:pt x="971" y="609"/>
                        <a:pt x="1125" y="399"/>
                      </a:cubicBezTo>
                      <a:cubicBezTo>
                        <a:pt x="1223" y="273"/>
                        <a:pt x="1299" y="148"/>
                        <a:pt x="1362" y="1"/>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5"/>
                <p:cNvSpPr/>
                <p:nvPr/>
              </p:nvSpPr>
              <p:spPr>
                <a:xfrm>
                  <a:off x="2053179" y="2591167"/>
                  <a:ext cx="129757" cy="30551"/>
                </a:xfrm>
                <a:custGeom>
                  <a:rect b="b" l="l" r="r" t="t"/>
                  <a:pathLst>
                    <a:path extrusionOk="0" h="441" w="1873">
                      <a:moveTo>
                        <a:pt x="899" y="1"/>
                      </a:moveTo>
                      <a:cubicBezTo>
                        <a:pt x="856" y="1"/>
                        <a:pt x="813" y="3"/>
                        <a:pt x="769" y="7"/>
                      </a:cubicBezTo>
                      <a:cubicBezTo>
                        <a:pt x="483" y="49"/>
                        <a:pt x="210" y="161"/>
                        <a:pt x="1" y="343"/>
                      </a:cubicBezTo>
                      <a:lnTo>
                        <a:pt x="22" y="350"/>
                      </a:lnTo>
                      <a:cubicBezTo>
                        <a:pt x="29" y="357"/>
                        <a:pt x="36" y="357"/>
                        <a:pt x="50" y="371"/>
                      </a:cubicBezTo>
                      <a:cubicBezTo>
                        <a:pt x="289" y="171"/>
                        <a:pt x="602" y="51"/>
                        <a:pt x="918" y="51"/>
                      </a:cubicBezTo>
                      <a:cubicBezTo>
                        <a:pt x="989" y="51"/>
                        <a:pt x="1061" y="57"/>
                        <a:pt x="1132" y="70"/>
                      </a:cubicBezTo>
                      <a:cubicBezTo>
                        <a:pt x="1391" y="119"/>
                        <a:pt x="1635" y="252"/>
                        <a:pt x="1817" y="440"/>
                      </a:cubicBezTo>
                      <a:cubicBezTo>
                        <a:pt x="1838" y="433"/>
                        <a:pt x="1852" y="433"/>
                        <a:pt x="1873" y="419"/>
                      </a:cubicBezTo>
                      <a:cubicBezTo>
                        <a:pt x="1617" y="157"/>
                        <a:pt x="1265" y="1"/>
                        <a:pt x="899" y="1"/>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5"/>
                <p:cNvSpPr/>
                <p:nvPr/>
              </p:nvSpPr>
              <p:spPr>
                <a:xfrm>
                  <a:off x="1981617" y="2311493"/>
                  <a:ext cx="67753" cy="65329"/>
                </a:xfrm>
                <a:custGeom>
                  <a:rect b="b" l="l" r="r" t="t"/>
                  <a:pathLst>
                    <a:path extrusionOk="0" h="943" w="978">
                      <a:moveTo>
                        <a:pt x="32" y="0"/>
                      </a:moveTo>
                      <a:cubicBezTo>
                        <a:pt x="18" y="0"/>
                        <a:pt x="0" y="14"/>
                        <a:pt x="0" y="28"/>
                      </a:cubicBezTo>
                      <a:cubicBezTo>
                        <a:pt x="77" y="419"/>
                        <a:pt x="356" y="740"/>
                        <a:pt x="713" y="880"/>
                      </a:cubicBezTo>
                      <a:cubicBezTo>
                        <a:pt x="803" y="915"/>
                        <a:pt x="887" y="929"/>
                        <a:pt x="978" y="943"/>
                      </a:cubicBezTo>
                      <a:lnTo>
                        <a:pt x="957" y="887"/>
                      </a:lnTo>
                      <a:cubicBezTo>
                        <a:pt x="880" y="880"/>
                        <a:pt x="810" y="859"/>
                        <a:pt x="734" y="824"/>
                      </a:cubicBezTo>
                      <a:cubicBezTo>
                        <a:pt x="384" y="698"/>
                        <a:pt x="119" y="370"/>
                        <a:pt x="49" y="14"/>
                      </a:cubicBezTo>
                      <a:cubicBezTo>
                        <a:pt x="47" y="4"/>
                        <a:pt x="40" y="0"/>
                        <a:pt x="32" y="0"/>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5"/>
                <p:cNvSpPr/>
                <p:nvPr/>
              </p:nvSpPr>
              <p:spPr>
                <a:xfrm>
                  <a:off x="2080959" y="2530618"/>
                  <a:ext cx="36994" cy="39488"/>
                </a:xfrm>
                <a:custGeom>
                  <a:rect b="b" l="l" r="r" t="t"/>
                  <a:pathLst>
                    <a:path extrusionOk="0" h="570" w="534">
                      <a:moveTo>
                        <a:pt x="481" y="0"/>
                      </a:moveTo>
                      <a:cubicBezTo>
                        <a:pt x="478" y="0"/>
                        <a:pt x="476" y="1"/>
                        <a:pt x="473" y="1"/>
                      </a:cubicBezTo>
                      <a:cubicBezTo>
                        <a:pt x="256" y="120"/>
                        <a:pt x="89" y="309"/>
                        <a:pt x="5" y="532"/>
                      </a:cubicBezTo>
                      <a:cubicBezTo>
                        <a:pt x="1" y="557"/>
                        <a:pt x="17" y="570"/>
                        <a:pt x="32" y="570"/>
                      </a:cubicBezTo>
                      <a:cubicBezTo>
                        <a:pt x="42" y="570"/>
                        <a:pt x="51" y="564"/>
                        <a:pt x="54" y="553"/>
                      </a:cubicBezTo>
                      <a:cubicBezTo>
                        <a:pt x="138" y="336"/>
                        <a:pt x="291" y="162"/>
                        <a:pt x="501" y="57"/>
                      </a:cubicBezTo>
                      <a:cubicBezTo>
                        <a:pt x="533" y="38"/>
                        <a:pt x="512" y="0"/>
                        <a:pt x="481"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5"/>
                <p:cNvSpPr/>
                <p:nvPr/>
              </p:nvSpPr>
              <p:spPr>
                <a:xfrm>
                  <a:off x="2093845" y="2543989"/>
                  <a:ext cx="5611" cy="23901"/>
                </a:xfrm>
                <a:custGeom>
                  <a:rect b="b" l="l" r="r" t="t"/>
                  <a:pathLst>
                    <a:path extrusionOk="0" h="345" w="81">
                      <a:moveTo>
                        <a:pt x="58" y="0"/>
                      </a:moveTo>
                      <a:cubicBezTo>
                        <a:pt x="46" y="0"/>
                        <a:pt x="32" y="11"/>
                        <a:pt x="29" y="32"/>
                      </a:cubicBezTo>
                      <a:lnTo>
                        <a:pt x="1" y="318"/>
                      </a:lnTo>
                      <a:cubicBezTo>
                        <a:pt x="1" y="336"/>
                        <a:pt x="13" y="344"/>
                        <a:pt x="25" y="344"/>
                      </a:cubicBezTo>
                      <a:cubicBezTo>
                        <a:pt x="37" y="344"/>
                        <a:pt x="50" y="336"/>
                        <a:pt x="50" y="318"/>
                      </a:cubicBezTo>
                      <a:lnTo>
                        <a:pt x="77" y="32"/>
                      </a:lnTo>
                      <a:cubicBezTo>
                        <a:pt x="81" y="11"/>
                        <a:pt x="70" y="0"/>
                        <a:pt x="58"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5"/>
                <p:cNvSpPr/>
                <p:nvPr/>
              </p:nvSpPr>
              <p:spPr>
                <a:xfrm>
                  <a:off x="1666063" y="2252884"/>
                  <a:ext cx="435617" cy="660769"/>
                </a:xfrm>
                <a:custGeom>
                  <a:rect b="b" l="l" r="r" t="t"/>
                  <a:pathLst>
                    <a:path extrusionOk="0" h="9538" w="6288">
                      <a:moveTo>
                        <a:pt x="2054" y="1"/>
                      </a:moveTo>
                      <a:cubicBezTo>
                        <a:pt x="2054" y="1"/>
                        <a:pt x="1991" y="64"/>
                        <a:pt x="1747" y="238"/>
                      </a:cubicBezTo>
                      <a:cubicBezTo>
                        <a:pt x="1733" y="245"/>
                        <a:pt x="1726" y="266"/>
                        <a:pt x="1705" y="273"/>
                      </a:cubicBezTo>
                      <a:cubicBezTo>
                        <a:pt x="1656" y="322"/>
                        <a:pt x="1593" y="364"/>
                        <a:pt x="1523" y="406"/>
                      </a:cubicBezTo>
                      <a:cubicBezTo>
                        <a:pt x="1503" y="413"/>
                        <a:pt x="1489" y="434"/>
                        <a:pt x="1461" y="441"/>
                      </a:cubicBezTo>
                      <a:cubicBezTo>
                        <a:pt x="1377" y="497"/>
                        <a:pt x="1279" y="546"/>
                        <a:pt x="1167" y="587"/>
                      </a:cubicBezTo>
                      <a:cubicBezTo>
                        <a:pt x="1153" y="601"/>
                        <a:pt x="1146" y="601"/>
                        <a:pt x="1132" y="608"/>
                      </a:cubicBezTo>
                      <a:lnTo>
                        <a:pt x="1118" y="608"/>
                      </a:lnTo>
                      <a:cubicBezTo>
                        <a:pt x="1111" y="615"/>
                        <a:pt x="1104" y="615"/>
                        <a:pt x="1097" y="615"/>
                      </a:cubicBezTo>
                      <a:cubicBezTo>
                        <a:pt x="1028" y="643"/>
                        <a:pt x="958" y="671"/>
                        <a:pt x="874" y="706"/>
                      </a:cubicBezTo>
                      <a:cubicBezTo>
                        <a:pt x="804" y="727"/>
                        <a:pt x="748" y="755"/>
                        <a:pt x="685" y="783"/>
                      </a:cubicBezTo>
                      <a:cubicBezTo>
                        <a:pt x="657" y="790"/>
                        <a:pt x="629" y="811"/>
                        <a:pt x="615" y="818"/>
                      </a:cubicBezTo>
                      <a:cubicBezTo>
                        <a:pt x="594" y="825"/>
                        <a:pt x="587" y="832"/>
                        <a:pt x="573" y="846"/>
                      </a:cubicBezTo>
                      <a:cubicBezTo>
                        <a:pt x="560" y="846"/>
                        <a:pt x="553" y="853"/>
                        <a:pt x="546" y="853"/>
                      </a:cubicBezTo>
                      <a:cubicBezTo>
                        <a:pt x="546" y="853"/>
                        <a:pt x="539" y="853"/>
                        <a:pt x="539" y="860"/>
                      </a:cubicBezTo>
                      <a:cubicBezTo>
                        <a:pt x="525" y="867"/>
                        <a:pt x="511" y="881"/>
                        <a:pt x="504" y="881"/>
                      </a:cubicBezTo>
                      <a:cubicBezTo>
                        <a:pt x="490" y="888"/>
                        <a:pt x="483" y="888"/>
                        <a:pt x="476" y="895"/>
                      </a:cubicBezTo>
                      <a:cubicBezTo>
                        <a:pt x="441" y="923"/>
                        <a:pt x="406" y="951"/>
                        <a:pt x="371" y="965"/>
                      </a:cubicBezTo>
                      <a:cubicBezTo>
                        <a:pt x="294" y="1028"/>
                        <a:pt x="224" y="1097"/>
                        <a:pt x="175" y="1160"/>
                      </a:cubicBezTo>
                      <a:cubicBezTo>
                        <a:pt x="168" y="1167"/>
                        <a:pt x="161" y="1181"/>
                        <a:pt x="154" y="1195"/>
                      </a:cubicBezTo>
                      <a:lnTo>
                        <a:pt x="154" y="1202"/>
                      </a:lnTo>
                      <a:cubicBezTo>
                        <a:pt x="140" y="1209"/>
                        <a:pt x="133" y="1230"/>
                        <a:pt x="126" y="1237"/>
                      </a:cubicBezTo>
                      <a:lnTo>
                        <a:pt x="99" y="1286"/>
                      </a:lnTo>
                      <a:cubicBezTo>
                        <a:pt x="92" y="1314"/>
                        <a:pt x="85" y="1335"/>
                        <a:pt x="71" y="1356"/>
                      </a:cubicBezTo>
                      <a:cubicBezTo>
                        <a:pt x="57" y="1405"/>
                        <a:pt x="50" y="1447"/>
                        <a:pt x="36" y="1496"/>
                      </a:cubicBezTo>
                      <a:cubicBezTo>
                        <a:pt x="36" y="1523"/>
                        <a:pt x="29" y="1544"/>
                        <a:pt x="29" y="1565"/>
                      </a:cubicBezTo>
                      <a:cubicBezTo>
                        <a:pt x="1" y="1628"/>
                        <a:pt x="1" y="1670"/>
                        <a:pt x="1" y="1719"/>
                      </a:cubicBezTo>
                      <a:lnTo>
                        <a:pt x="1" y="1768"/>
                      </a:lnTo>
                      <a:cubicBezTo>
                        <a:pt x="1" y="1789"/>
                        <a:pt x="1" y="1803"/>
                        <a:pt x="8" y="1817"/>
                      </a:cubicBezTo>
                      <a:cubicBezTo>
                        <a:pt x="8" y="1838"/>
                        <a:pt x="8" y="1859"/>
                        <a:pt x="22" y="1873"/>
                      </a:cubicBezTo>
                      <a:cubicBezTo>
                        <a:pt x="22" y="1901"/>
                        <a:pt x="29" y="1936"/>
                        <a:pt x="29" y="1957"/>
                      </a:cubicBezTo>
                      <a:lnTo>
                        <a:pt x="29" y="1984"/>
                      </a:lnTo>
                      <a:cubicBezTo>
                        <a:pt x="36" y="2061"/>
                        <a:pt x="112" y="2194"/>
                        <a:pt x="217" y="2369"/>
                      </a:cubicBezTo>
                      <a:cubicBezTo>
                        <a:pt x="231" y="2390"/>
                        <a:pt x="245" y="2411"/>
                        <a:pt x="252" y="2432"/>
                      </a:cubicBezTo>
                      <a:cubicBezTo>
                        <a:pt x="266" y="2439"/>
                        <a:pt x="266" y="2446"/>
                        <a:pt x="273" y="2459"/>
                      </a:cubicBezTo>
                      <a:cubicBezTo>
                        <a:pt x="273" y="2466"/>
                        <a:pt x="280" y="2473"/>
                        <a:pt x="280" y="2473"/>
                      </a:cubicBezTo>
                      <a:cubicBezTo>
                        <a:pt x="287" y="2494"/>
                        <a:pt x="308" y="2515"/>
                        <a:pt x="315" y="2536"/>
                      </a:cubicBezTo>
                      <a:cubicBezTo>
                        <a:pt x="322" y="2543"/>
                        <a:pt x="336" y="2564"/>
                        <a:pt x="336" y="2571"/>
                      </a:cubicBezTo>
                      <a:cubicBezTo>
                        <a:pt x="343" y="2578"/>
                        <a:pt x="343" y="2592"/>
                        <a:pt x="350" y="2599"/>
                      </a:cubicBezTo>
                      <a:cubicBezTo>
                        <a:pt x="357" y="2606"/>
                        <a:pt x="357" y="2613"/>
                        <a:pt x="371" y="2634"/>
                      </a:cubicBezTo>
                      <a:cubicBezTo>
                        <a:pt x="385" y="2669"/>
                        <a:pt x="406" y="2697"/>
                        <a:pt x="420" y="2732"/>
                      </a:cubicBezTo>
                      <a:cubicBezTo>
                        <a:pt x="427" y="2746"/>
                        <a:pt x="448" y="2767"/>
                        <a:pt x="455" y="2788"/>
                      </a:cubicBezTo>
                      <a:cubicBezTo>
                        <a:pt x="483" y="2844"/>
                        <a:pt x="511" y="2886"/>
                        <a:pt x="546" y="2941"/>
                      </a:cubicBezTo>
                      <a:cubicBezTo>
                        <a:pt x="629" y="3088"/>
                        <a:pt x="720" y="3242"/>
                        <a:pt x="804" y="3409"/>
                      </a:cubicBezTo>
                      <a:cubicBezTo>
                        <a:pt x="818" y="3430"/>
                        <a:pt x="825" y="3444"/>
                        <a:pt x="832" y="3451"/>
                      </a:cubicBezTo>
                      <a:cubicBezTo>
                        <a:pt x="839" y="3465"/>
                        <a:pt x="839" y="3472"/>
                        <a:pt x="853" y="3486"/>
                      </a:cubicBezTo>
                      <a:cubicBezTo>
                        <a:pt x="860" y="3507"/>
                        <a:pt x="874" y="3535"/>
                        <a:pt x="888" y="3549"/>
                      </a:cubicBezTo>
                      <a:cubicBezTo>
                        <a:pt x="902" y="3584"/>
                        <a:pt x="923" y="3612"/>
                        <a:pt x="937" y="3647"/>
                      </a:cubicBezTo>
                      <a:cubicBezTo>
                        <a:pt x="1069" y="3884"/>
                        <a:pt x="1188" y="4129"/>
                        <a:pt x="1314" y="4373"/>
                      </a:cubicBezTo>
                      <a:lnTo>
                        <a:pt x="1342" y="4422"/>
                      </a:lnTo>
                      <a:cubicBezTo>
                        <a:pt x="1530" y="4814"/>
                        <a:pt x="1691" y="5212"/>
                        <a:pt x="1782" y="5540"/>
                      </a:cubicBezTo>
                      <a:cubicBezTo>
                        <a:pt x="1803" y="5582"/>
                        <a:pt x="1810" y="5638"/>
                        <a:pt x="1817" y="5680"/>
                      </a:cubicBezTo>
                      <a:cubicBezTo>
                        <a:pt x="1831" y="5701"/>
                        <a:pt x="1831" y="5715"/>
                        <a:pt x="1831" y="5729"/>
                      </a:cubicBezTo>
                      <a:cubicBezTo>
                        <a:pt x="1852" y="5826"/>
                        <a:pt x="1866" y="5917"/>
                        <a:pt x="1873" y="6001"/>
                      </a:cubicBezTo>
                      <a:cubicBezTo>
                        <a:pt x="1887" y="6148"/>
                        <a:pt x="1887" y="6301"/>
                        <a:pt x="1880" y="6448"/>
                      </a:cubicBezTo>
                      <a:lnTo>
                        <a:pt x="1880" y="6497"/>
                      </a:lnTo>
                      <a:cubicBezTo>
                        <a:pt x="1880" y="6546"/>
                        <a:pt x="1873" y="6581"/>
                        <a:pt x="1873" y="6623"/>
                      </a:cubicBezTo>
                      <a:cubicBezTo>
                        <a:pt x="1852" y="6762"/>
                        <a:pt x="1831" y="6902"/>
                        <a:pt x="1803" y="7035"/>
                      </a:cubicBezTo>
                      <a:cubicBezTo>
                        <a:pt x="1768" y="7182"/>
                        <a:pt x="1719" y="7321"/>
                        <a:pt x="1691" y="7440"/>
                      </a:cubicBezTo>
                      <a:cubicBezTo>
                        <a:pt x="1677" y="7461"/>
                        <a:pt x="1677" y="7475"/>
                        <a:pt x="1670" y="7496"/>
                      </a:cubicBezTo>
                      <a:cubicBezTo>
                        <a:pt x="1593" y="7733"/>
                        <a:pt x="1503" y="7894"/>
                        <a:pt x="1468" y="7964"/>
                      </a:cubicBezTo>
                      <a:cubicBezTo>
                        <a:pt x="1461" y="7992"/>
                        <a:pt x="1454" y="7999"/>
                        <a:pt x="1454" y="7999"/>
                      </a:cubicBezTo>
                      <a:cubicBezTo>
                        <a:pt x="1461" y="8013"/>
                        <a:pt x="1468" y="8013"/>
                        <a:pt x="1482" y="8020"/>
                      </a:cubicBezTo>
                      <a:cubicBezTo>
                        <a:pt x="1880" y="8264"/>
                        <a:pt x="2271" y="8474"/>
                        <a:pt x="2648" y="8648"/>
                      </a:cubicBezTo>
                      <a:lnTo>
                        <a:pt x="2704" y="8676"/>
                      </a:lnTo>
                      <a:cubicBezTo>
                        <a:pt x="3214" y="8907"/>
                        <a:pt x="3696" y="9081"/>
                        <a:pt x="4129" y="9207"/>
                      </a:cubicBezTo>
                      <a:cubicBezTo>
                        <a:pt x="4150" y="9214"/>
                        <a:pt x="4164" y="9214"/>
                        <a:pt x="4185" y="9221"/>
                      </a:cubicBezTo>
                      <a:cubicBezTo>
                        <a:pt x="5181" y="9507"/>
                        <a:pt x="5913" y="9538"/>
                        <a:pt x="6178" y="9538"/>
                      </a:cubicBezTo>
                      <a:cubicBezTo>
                        <a:pt x="6250" y="9538"/>
                        <a:pt x="6287" y="9536"/>
                        <a:pt x="6287" y="9536"/>
                      </a:cubicBezTo>
                      <a:cubicBezTo>
                        <a:pt x="6287" y="9536"/>
                        <a:pt x="6259" y="8963"/>
                        <a:pt x="5966" y="7838"/>
                      </a:cubicBezTo>
                      <a:cubicBezTo>
                        <a:pt x="5959" y="7817"/>
                        <a:pt x="5959" y="7803"/>
                        <a:pt x="5952" y="7782"/>
                      </a:cubicBezTo>
                      <a:cubicBezTo>
                        <a:pt x="5924" y="7677"/>
                        <a:pt x="5889" y="7566"/>
                        <a:pt x="5854" y="7454"/>
                      </a:cubicBezTo>
                      <a:cubicBezTo>
                        <a:pt x="5854" y="7433"/>
                        <a:pt x="5847" y="7426"/>
                        <a:pt x="5847" y="7405"/>
                      </a:cubicBezTo>
                      <a:lnTo>
                        <a:pt x="5847" y="7391"/>
                      </a:lnTo>
                      <a:lnTo>
                        <a:pt x="5791" y="7209"/>
                      </a:lnTo>
                      <a:cubicBezTo>
                        <a:pt x="5764" y="7119"/>
                        <a:pt x="5743" y="7035"/>
                        <a:pt x="5708" y="6944"/>
                      </a:cubicBezTo>
                      <a:cubicBezTo>
                        <a:pt x="5659" y="6804"/>
                        <a:pt x="5617" y="6658"/>
                        <a:pt x="5575" y="6490"/>
                      </a:cubicBezTo>
                      <a:cubicBezTo>
                        <a:pt x="5568" y="6476"/>
                        <a:pt x="5568" y="6455"/>
                        <a:pt x="5554" y="6427"/>
                      </a:cubicBezTo>
                      <a:cubicBezTo>
                        <a:pt x="5505" y="6252"/>
                        <a:pt x="5463" y="6064"/>
                        <a:pt x="5414" y="5882"/>
                      </a:cubicBezTo>
                      <a:cubicBezTo>
                        <a:pt x="5407" y="5854"/>
                        <a:pt x="5407" y="5819"/>
                        <a:pt x="5400" y="5791"/>
                      </a:cubicBezTo>
                      <a:cubicBezTo>
                        <a:pt x="5372" y="5659"/>
                        <a:pt x="5344" y="5540"/>
                        <a:pt x="5330" y="5414"/>
                      </a:cubicBezTo>
                      <a:lnTo>
                        <a:pt x="5330" y="5407"/>
                      </a:lnTo>
                      <a:lnTo>
                        <a:pt x="5323" y="5365"/>
                      </a:lnTo>
                      <a:cubicBezTo>
                        <a:pt x="5296" y="5177"/>
                        <a:pt x="5275" y="4988"/>
                        <a:pt x="5275" y="4834"/>
                      </a:cubicBezTo>
                      <a:lnTo>
                        <a:pt x="5275" y="4765"/>
                      </a:lnTo>
                      <a:cubicBezTo>
                        <a:pt x="5275" y="4737"/>
                        <a:pt x="5275" y="4709"/>
                        <a:pt x="5289" y="4688"/>
                      </a:cubicBezTo>
                      <a:lnTo>
                        <a:pt x="5309" y="4527"/>
                      </a:lnTo>
                      <a:cubicBezTo>
                        <a:pt x="5323" y="4499"/>
                        <a:pt x="5323" y="4485"/>
                        <a:pt x="5330" y="4457"/>
                      </a:cubicBezTo>
                      <a:cubicBezTo>
                        <a:pt x="5358" y="4373"/>
                        <a:pt x="5379" y="4290"/>
                        <a:pt x="5414" y="4206"/>
                      </a:cubicBezTo>
                      <a:cubicBezTo>
                        <a:pt x="5428" y="4178"/>
                        <a:pt x="5435" y="4150"/>
                        <a:pt x="5449" y="4129"/>
                      </a:cubicBezTo>
                      <a:cubicBezTo>
                        <a:pt x="5463" y="4108"/>
                        <a:pt x="5470" y="4087"/>
                        <a:pt x="5477" y="4066"/>
                      </a:cubicBezTo>
                      <a:cubicBezTo>
                        <a:pt x="5484" y="4045"/>
                        <a:pt x="5498" y="4031"/>
                        <a:pt x="5498" y="4010"/>
                      </a:cubicBezTo>
                      <a:cubicBezTo>
                        <a:pt x="5533" y="3933"/>
                        <a:pt x="5554" y="3857"/>
                        <a:pt x="5589" y="3787"/>
                      </a:cubicBezTo>
                      <a:lnTo>
                        <a:pt x="5617" y="3710"/>
                      </a:lnTo>
                      <a:cubicBezTo>
                        <a:pt x="5645" y="3640"/>
                        <a:pt x="5673" y="3570"/>
                        <a:pt x="5687" y="3507"/>
                      </a:cubicBezTo>
                      <a:cubicBezTo>
                        <a:pt x="5694" y="3479"/>
                        <a:pt x="5694" y="3465"/>
                        <a:pt x="5708" y="3444"/>
                      </a:cubicBezTo>
                      <a:cubicBezTo>
                        <a:pt x="5729" y="3333"/>
                        <a:pt x="5757" y="3228"/>
                        <a:pt x="5757" y="3116"/>
                      </a:cubicBezTo>
                      <a:lnTo>
                        <a:pt x="5757" y="3011"/>
                      </a:lnTo>
                      <a:lnTo>
                        <a:pt x="5757" y="2990"/>
                      </a:lnTo>
                      <a:lnTo>
                        <a:pt x="5757" y="2955"/>
                      </a:lnTo>
                      <a:lnTo>
                        <a:pt x="5757" y="2927"/>
                      </a:lnTo>
                      <a:cubicBezTo>
                        <a:pt x="5743" y="2788"/>
                        <a:pt x="5694" y="2669"/>
                        <a:pt x="5638" y="2564"/>
                      </a:cubicBezTo>
                      <a:cubicBezTo>
                        <a:pt x="5638" y="2557"/>
                        <a:pt x="5624" y="2543"/>
                        <a:pt x="5624" y="2536"/>
                      </a:cubicBezTo>
                      <a:cubicBezTo>
                        <a:pt x="5624" y="2529"/>
                        <a:pt x="5617" y="2529"/>
                        <a:pt x="5617" y="2515"/>
                      </a:cubicBezTo>
                      <a:cubicBezTo>
                        <a:pt x="5610" y="2508"/>
                        <a:pt x="5603" y="2494"/>
                        <a:pt x="5589" y="2480"/>
                      </a:cubicBezTo>
                      <a:cubicBezTo>
                        <a:pt x="5582" y="2473"/>
                        <a:pt x="5582" y="2466"/>
                        <a:pt x="5575" y="2459"/>
                      </a:cubicBezTo>
                      <a:cubicBezTo>
                        <a:pt x="5442" y="2264"/>
                        <a:pt x="5275" y="2117"/>
                        <a:pt x="5191" y="2005"/>
                      </a:cubicBezTo>
                      <a:cubicBezTo>
                        <a:pt x="5156" y="1957"/>
                        <a:pt x="5135" y="1908"/>
                        <a:pt x="5128" y="1852"/>
                      </a:cubicBezTo>
                      <a:cubicBezTo>
                        <a:pt x="5128" y="1838"/>
                        <a:pt x="5121" y="1817"/>
                        <a:pt x="5121" y="1803"/>
                      </a:cubicBezTo>
                      <a:cubicBezTo>
                        <a:pt x="5114" y="1733"/>
                        <a:pt x="5114" y="1663"/>
                        <a:pt x="5121" y="1586"/>
                      </a:cubicBezTo>
                      <a:cubicBezTo>
                        <a:pt x="5128" y="1419"/>
                        <a:pt x="5156" y="1237"/>
                        <a:pt x="5135" y="1048"/>
                      </a:cubicBezTo>
                      <a:lnTo>
                        <a:pt x="5135" y="1014"/>
                      </a:lnTo>
                      <a:cubicBezTo>
                        <a:pt x="5135" y="1007"/>
                        <a:pt x="5135" y="993"/>
                        <a:pt x="5128" y="979"/>
                      </a:cubicBezTo>
                      <a:lnTo>
                        <a:pt x="5128" y="965"/>
                      </a:lnTo>
                      <a:cubicBezTo>
                        <a:pt x="5128" y="944"/>
                        <a:pt x="5121" y="923"/>
                        <a:pt x="5114" y="902"/>
                      </a:cubicBezTo>
                      <a:cubicBezTo>
                        <a:pt x="5086" y="804"/>
                        <a:pt x="5051" y="727"/>
                        <a:pt x="5009" y="678"/>
                      </a:cubicBezTo>
                      <a:lnTo>
                        <a:pt x="4953" y="622"/>
                      </a:lnTo>
                      <a:cubicBezTo>
                        <a:pt x="4883" y="560"/>
                        <a:pt x="4800" y="539"/>
                        <a:pt x="4702" y="518"/>
                      </a:cubicBezTo>
                      <a:cubicBezTo>
                        <a:pt x="4681" y="518"/>
                        <a:pt x="4667" y="511"/>
                        <a:pt x="4646" y="511"/>
                      </a:cubicBezTo>
                      <a:cubicBezTo>
                        <a:pt x="4562" y="504"/>
                        <a:pt x="4464" y="490"/>
                        <a:pt x="4366" y="490"/>
                      </a:cubicBezTo>
                      <a:cubicBezTo>
                        <a:pt x="4346" y="490"/>
                        <a:pt x="4325" y="490"/>
                        <a:pt x="4297" y="483"/>
                      </a:cubicBezTo>
                      <a:cubicBezTo>
                        <a:pt x="4283" y="483"/>
                        <a:pt x="4255" y="476"/>
                        <a:pt x="4241" y="476"/>
                      </a:cubicBezTo>
                      <a:lnTo>
                        <a:pt x="4136" y="448"/>
                      </a:lnTo>
                      <a:lnTo>
                        <a:pt x="4052" y="427"/>
                      </a:lnTo>
                      <a:cubicBezTo>
                        <a:pt x="3794" y="336"/>
                        <a:pt x="3563" y="189"/>
                        <a:pt x="3563" y="189"/>
                      </a:cubicBezTo>
                      <a:lnTo>
                        <a:pt x="3025" y="126"/>
                      </a:lnTo>
                      <a:lnTo>
                        <a:pt x="2934" y="126"/>
                      </a:lnTo>
                      <a:lnTo>
                        <a:pt x="205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5"/>
                <p:cNvSpPr/>
                <p:nvPr/>
              </p:nvSpPr>
              <p:spPr>
                <a:xfrm>
                  <a:off x="1725571" y="2290156"/>
                  <a:ext cx="265748" cy="218640"/>
                </a:xfrm>
                <a:custGeom>
                  <a:rect b="b" l="l" r="r" t="t"/>
                  <a:pathLst>
                    <a:path extrusionOk="0" h="3156" w="3836">
                      <a:moveTo>
                        <a:pt x="3780" y="1"/>
                      </a:moveTo>
                      <a:cubicBezTo>
                        <a:pt x="3703" y="273"/>
                        <a:pt x="3598" y="531"/>
                        <a:pt x="3473" y="783"/>
                      </a:cubicBezTo>
                      <a:cubicBezTo>
                        <a:pt x="3207" y="1370"/>
                        <a:pt x="2830" y="1915"/>
                        <a:pt x="2369" y="2355"/>
                      </a:cubicBezTo>
                      <a:cubicBezTo>
                        <a:pt x="2131" y="2585"/>
                        <a:pt x="1866" y="2788"/>
                        <a:pt x="1573" y="2927"/>
                      </a:cubicBezTo>
                      <a:cubicBezTo>
                        <a:pt x="1330" y="3040"/>
                        <a:pt x="1071" y="3095"/>
                        <a:pt x="808" y="3095"/>
                      </a:cubicBezTo>
                      <a:cubicBezTo>
                        <a:pt x="730" y="3095"/>
                        <a:pt x="652" y="3091"/>
                        <a:pt x="574" y="3081"/>
                      </a:cubicBezTo>
                      <a:cubicBezTo>
                        <a:pt x="385" y="3074"/>
                        <a:pt x="189" y="3032"/>
                        <a:pt x="1" y="2955"/>
                      </a:cubicBezTo>
                      <a:lnTo>
                        <a:pt x="1" y="2955"/>
                      </a:lnTo>
                      <a:cubicBezTo>
                        <a:pt x="8" y="2976"/>
                        <a:pt x="22" y="3004"/>
                        <a:pt x="36" y="3018"/>
                      </a:cubicBezTo>
                      <a:cubicBezTo>
                        <a:pt x="270" y="3102"/>
                        <a:pt x="514" y="3155"/>
                        <a:pt x="764" y="3155"/>
                      </a:cubicBezTo>
                      <a:cubicBezTo>
                        <a:pt x="805" y="3155"/>
                        <a:pt x="847" y="3154"/>
                        <a:pt x="888" y="3151"/>
                      </a:cubicBezTo>
                      <a:cubicBezTo>
                        <a:pt x="1545" y="3123"/>
                        <a:pt x="2103" y="2725"/>
                        <a:pt x="2544" y="2257"/>
                      </a:cubicBezTo>
                      <a:cubicBezTo>
                        <a:pt x="3144" y="1621"/>
                        <a:pt x="3577" y="846"/>
                        <a:pt x="3836" y="8"/>
                      </a:cubicBezTo>
                      <a:cubicBezTo>
                        <a:pt x="3815" y="8"/>
                        <a:pt x="3801" y="1"/>
                        <a:pt x="3780" y="1"/>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5"/>
                <p:cNvSpPr/>
                <p:nvPr/>
              </p:nvSpPr>
              <p:spPr>
                <a:xfrm>
                  <a:off x="1969979" y="2585348"/>
                  <a:ext cx="108974" cy="211573"/>
                </a:xfrm>
                <a:custGeom>
                  <a:rect b="b" l="l" r="r" t="t"/>
                  <a:pathLst>
                    <a:path extrusionOk="0" h="3054" w="1573">
                      <a:moveTo>
                        <a:pt x="881" y="1"/>
                      </a:moveTo>
                      <a:cubicBezTo>
                        <a:pt x="364" y="364"/>
                        <a:pt x="77" y="1048"/>
                        <a:pt x="140" y="1677"/>
                      </a:cubicBezTo>
                      <a:cubicBezTo>
                        <a:pt x="182" y="2110"/>
                        <a:pt x="392" y="2529"/>
                        <a:pt x="762" y="2788"/>
                      </a:cubicBezTo>
                      <a:cubicBezTo>
                        <a:pt x="992" y="2948"/>
                        <a:pt x="1279" y="3046"/>
                        <a:pt x="1572" y="3053"/>
                      </a:cubicBezTo>
                      <a:cubicBezTo>
                        <a:pt x="1565" y="3039"/>
                        <a:pt x="1565" y="3018"/>
                        <a:pt x="1551" y="3004"/>
                      </a:cubicBezTo>
                      <a:cubicBezTo>
                        <a:pt x="1230" y="2997"/>
                        <a:pt x="915" y="2871"/>
                        <a:pt x="671" y="2655"/>
                      </a:cubicBezTo>
                      <a:cubicBezTo>
                        <a:pt x="0" y="2068"/>
                        <a:pt x="49" y="971"/>
                        <a:pt x="601" y="329"/>
                      </a:cubicBezTo>
                      <a:cubicBezTo>
                        <a:pt x="692" y="238"/>
                        <a:pt x="776" y="147"/>
                        <a:pt x="881" y="70"/>
                      </a:cubicBezTo>
                      <a:lnTo>
                        <a:pt x="881" y="1"/>
                      </a:ln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5"/>
                <p:cNvSpPr/>
                <p:nvPr/>
              </p:nvSpPr>
              <p:spPr>
                <a:xfrm>
                  <a:off x="1895922" y="2430512"/>
                  <a:ext cx="160724" cy="422731"/>
                </a:xfrm>
                <a:custGeom>
                  <a:rect b="b" l="l" r="r" t="t"/>
                  <a:pathLst>
                    <a:path extrusionOk="0" h="6102" w="2320">
                      <a:moveTo>
                        <a:pt x="2299" y="0"/>
                      </a:moveTo>
                      <a:cubicBezTo>
                        <a:pt x="2159" y="91"/>
                        <a:pt x="2040" y="196"/>
                        <a:pt x="1908" y="301"/>
                      </a:cubicBezTo>
                      <a:cubicBezTo>
                        <a:pt x="1146" y="957"/>
                        <a:pt x="580" y="1830"/>
                        <a:pt x="308" y="2808"/>
                      </a:cubicBezTo>
                      <a:cubicBezTo>
                        <a:pt x="1" y="3884"/>
                        <a:pt x="64" y="5058"/>
                        <a:pt x="476" y="6084"/>
                      </a:cubicBezTo>
                      <a:cubicBezTo>
                        <a:pt x="478" y="6096"/>
                        <a:pt x="489" y="6101"/>
                        <a:pt x="500" y="6101"/>
                      </a:cubicBezTo>
                      <a:cubicBezTo>
                        <a:pt x="516" y="6101"/>
                        <a:pt x="533" y="6089"/>
                        <a:pt x="525" y="6063"/>
                      </a:cubicBezTo>
                      <a:cubicBezTo>
                        <a:pt x="301" y="5491"/>
                        <a:pt x="175" y="4869"/>
                        <a:pt x="168" y="4247"/>
                      </a:cubicBezTo>
                      <a:cubicBezTo>
                        <a:pt x="154" y="3200"/>
                        <a:pt x="469" y="2166"/>
                        <a:pt x="1069" y="1300"/>
                      </a:cubicBezTo>
                      <a:cubicBezTo>
                        <a:pt x="1412" y="811"/>
                        <a:pt x="1838" y="384"/>
                        <a:pt x="2320" y="42"/>
                      </a:cubicBezTo>
                      <a:cubicBezTo>
                        <a:pt x="2320" y="35"/>
                        <a:pt x="2306" y="21"/>
                        <a:pt x="2306" y="14"/>
                      </a:cubicBezTo>
                      <a:cubicBezTo>
                        <a:pt x="2306" y="7"/>
                        <a:pt x="2299" y="7"/>
                        <a:pt x="2299" y="0"/>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5"/>
                <p:cNvSpPr/>
                <p:nvPr/>
              </p:nvSpPr>
              <p:spPr>
                <a:xfrm>
                  <a:off x="2014038" y="2350566"/>
                  <a:ext cx="53274" cy="169383"/>
                </a:xfrm>
                <a:custGeom>
                  <a:rect b="b" l="l" r="r" t="t"/>
                  <a:pathLst>
                    <a:path extrusionOk="0" h="2445" w="769">
                      <a:moveTo>
                        <a:pt x="94" y="1"/>
                      </a:moveTo>
                      <a:cubicBezTo>
                        <a:pt x="84" y="1"/>
                        <a:pt x="77" y="5"/>
                        <a:pt x="77" y="16"/>
                      </a:cubicBezTo>
                      <a:cubicBezTo>
                        <a:pt x="0" y="463"/>
                        <a:pt x="405" y="777"/>
                        <a:pt x="559" y="1154"/>
                      </a:cubicBezTo>
                      <a:cubicBezTo>
                        <a:pt x="727" y="1552"/>
                        <a:pt x="699" y="2027"/>
                        <a:pt x="482" y="2412"/>
                      </a:cubicBezTo>
                      <a:cubicBezTo>
                        <a:pt x="467" y="2426"/>
                        <a:pt x="487" y="2444"/>
                        <a:pt x="505" y="2444"/>
                      </a:cubicBezTo>
                      <a:cubicBezTo>
                        <a:pt x="512" y="2444"/>
                        <a:pt x="520" y="2441"/>
                        <a:pt x="524" y="2433"/>
                      </a:cubicBezTo>
                      <a:cubicBezTo>
                        <a:pt x="713" y="2083"/>
                        <a:pt x="768" y="1657"/>
                        <a:pt x="657" y="1273"/>
                      </a:cubicBezTo>
                      <a:cubicBezTo>
                        <a:pt x="594" y="1063"/>
                        <a:pt x="475" y="889"/>
                        <a:pt x="349" y="707"/>
                      </a:cubicBezTo>
                      <a:cubicBezTo>
                        <a:pt x="210" y="505"/>
                        <a:pt x="77" y="288"/>
                        <a:pt x="126" y="37"/>
                      </a:cubicBezTo>
                      <a:cubicBezTo>
                        <a:pt x="130" y="15"/>
                        <a:pt x="109" y="1"/>
                        <a:pt x="94"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5"/>
                <p:cNvSpPr/>
                <p:nvPr/>
              </p:nvSpPr>
              <p:spPr>
                <a:xfrm>
                  <a:off x="1757993" y="2553896"/>
                  <a:ext cx="118672" cy="256050"/>
                </a:xfrm>
                <a:custGeom>
                  <a:rect b="b" l="l" r="r" t="t"/>
                  <a:pathLst>
                    <a:path extrusionOk="0" h="3696" w="1713">
                      <a:moveTo>
                        <a:pt x="36" y="0"/>
                      </a:moveTo>
                      <a:cubicBezTo>
                        <a:pt x="1" y="7"/>
                        <a:pt x="1" y="63"/>
                        <a:pt x="36" y="63"/>
                      </a:cubicBezTo>
                      <a:cubicBezTo>
                        <a:pt x="448" y="84"/>
                        <a:pt x="832" y="287"/>
                        <a:pt x="1105" y="587"/>
                      </a:cubicBezTo>
                      <a:cubicBezTo>
                        <a:pt x="1635" y="1160"/>
                        <a:pt x="1663" y="2026"/>
                        <a:pt x="1286" y="2697"/>
                      </a:cubicBezTo>
                      <a:cubicBezTo>
                        <a:pt x="1035" y="3144"/>
                        <a:pt x="616" y="3465"/>
                        <a:pt x="141" y="3640"/>
                      </a:cubicBezTo>
                      <a:cubicBezTo>
                        <a:pt x="134" y="3668"/>
                        <a:pt x="127" y="3675"/>
                        <a:pt x="127" y="3675"/>
                      </a:cubicBezTo>
                      <a:cubicBezTo>
                        <a:pt x="134" y="3682"/>
                        <a:pt x="141" y="3682"/>
                        <a:pt x="155" y="3696"/>
                      </a:cubicBezTo>
                      <a:cubicBezTo>
                        <a:pt x="315" y="3633"/>
                        <a:pt x="483" y="3556"/>
                        <a:pt x="630" y="3451"/>
                      </a:cubicBezTo>
                      <a:cubicBezTo>
                        <a:pt x="1307" y="3011"/>
                        <a:pt x="1712" y="2194"/>
                        <a:pt x="1566" y="1391"/>
                      </a:cubicBezTo>
                      <a:cubicBezTo>
                        <a:pt x="1433" y="657"/>
                        <a:pt x="790" y="42"/>
                        <a:pt x="36" y="0"/>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5"/>
                <p:cNvSpPr/>
                <p:nvPr/>
              </p:nvSpPr>
              <p:spPr>
                <a:xfrm>
                  <a:off x="1682066" y="2264038"/>
                  <a:ext cx="206655" cy="176865"/>
                </a:xfrm>
                <a:custGeom>
                  <a:rect b="b" l="l" r="r" t="t"/>
                  <a:pathLst>
                    <a:path extrusionOk="0" h="2553" w="2983">
                      <a:moveTo>
                        <a:pt x="2731" y="0"/>
                      </a:moveTo>
                      <a:cubicBezTo>
                        <a:pt x="2969" y="475"/>
                        <a:pt x="2934" y="1041"/>
                        <a:pt x="2703" y="1502"/>
                      </a:cubicBezTo>
                      <a:cubicBezTo>
                        <a:pt x="2452" y="2005"/>
                        <a:pt x="1991" y="2354"/>
                        <a:pt x="1439" y="2473"/>
                      </a:cubicBezTo>
                      <a:cubicBezTo>
                        <a:pt x="1315" y="2494"/>
                        <a:pt x="1190" y="2505"/>
                        <a:pt x="1065" y="2505"/>
                      </a:cubicBezTo>
                      <a:cubicBezTo>
                        <a:pt x="690" y="2505"/>
                        <a:pt x="320" y="2410"/>
                        <a:pt x="0" y="2222"/>
                      </a:cubicBezTo>
                      <a:lnTo>
                        <a:pt x="0" y="2222"/>
                      </a:lnTo>
                      <a:cubicBezTo>
                        <a:pt x="7" y="2236"/>
                        <a:pt x="21" y="2264"/>
                        <a:pt x="35" y="2278"/>
                      </a:cubicBezTo>
                      <a:cubicBezTo>
                        <a:pt x="42" y="2285"/>
                        <a:pt x="42" y="2298"/>
                        <a:pt x="49" y="2305"/>
                      </a:cubicBezTo>
                      <a:cubicBezTo>
                        <a:pt x="353" y="2470"/>
                        <a:pt x="695" y="2553"/>
                        <a:pt x="1035" y="2553"/>
                      </a:cubicBezTo>
                      <a:cubicBezTo>
                        <a:pt x="1258" y="2553"/>
                        <a:pt x="1480" y="2517"/>
                        <a:pt x="1691" y="2445"/>
                      </a:cubicBezTo>
                      <a:cubicBezTo>
                        <a:pt x="2235" y="2264"/>
                        <a:pt x="2648" y="1844"/>
                        <a:pt x="2836" y="1300"/>
                      </a:cubicBezTo>
                      <a:cubicBezTo>
                        <a:pt x="2983" y="873"/>
                        <a:pt x="2969" y="405"/>
                        <a:pt x="2787" y="0"/>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5"/>
                <p:cNvSpPr/>
                <p:nvPr/>
              </p:nvSpPr>
              <p:spPr>
                <a:xfrm>
                  <a:off x="1922039" y="2231616"/>
                  <a:ext cx="69" cy="69"/>
                </a:xfrm>
                <a:custGeom>
                  <a:rect b="b" l="l" r="r" t="t"/>
                  <a:pathLst>
                    <a:path extrusionOk="0" h="1" w="1">
                      <a:moveTo>
                        <a:pt x="1" y="0"/>
                      </a:moveTo>
                      <a:lnTo>
                        <a:pt x="1" y="0"/>
                      </a:lnTo>
                      <a:close/>
                    </a:path>
                  </a:pathLst>
                </a:custGeom>
                <a:solidFill>
                  <a:srgbClr val="AF61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5"/>
                <p:cNvSpPr/>
                <p:nvPr/>
              </p:nvSpPr>
              <p:spPr>
                <a:xfrm>
                  <a:off x="1565889" y="4093244"/>
                  <a:ext cx="142850" cy="224736"/>
                </a:xfrm>
                <a:custGeom>
                  <a:rect b="b" l="l" r="r" t="t"/>
                  <a:pathLst>
                    <a:path extrusionOk="0" h="3244" w="2062">
                      <a:moveTo>
                        <a:pt x="608" y="1"/>
                      </a:moveTo>
                      <a:cubicBezTo>
                        <a:pt x="608" y="1"/>
                        <a:pt x="238" y="112"/>
                        <a:pt x="175" y="622"/>
                      </a:cubicBezTo>
                      <a:cubicBezTo>
                        <a:pt x="113" y="1125"/>
                        <a:pt x="1" y="2438"/>
                        <a:pt x="1" y="2438"/>
                      </a:cubicBezTo>
                      <a:lnTo>
                        <a:pt x="182" y="2452"/>
                      </a:lnTo>
                      <a:lnTo>
                        <a:pt x="322" y="1998"/>
                      </a:lnTo>
                      <a:cubicBezTo>
                        <a:pt x="322" y="1998"/>
                        <a:pt x="343" y="2508"/>
                        <a:pt x="560" y="2851"/>
                      </a:cubicBezTo>
                      <a:cubicBezTo>
                        <a:pt x="766" y="3160"/>
                        <a:pt x="1246" y="3243"/>
                        <a:pt x="1604" y="3243"/>
                      </a:cubicBezTo>
                      <a:cubicBezTo>
                        <a:pt x="1634" y="3243"/>
                        <a:pt x="1663" y="3243"/>
                        <a:pt x="1691" y="3242"/>
                      </a:cubicBezTo>
                      <a:cubicBezTo>
                        <a:pt x="2061" y="3221"/>
                        <a:pt x="1859" y="2536"/>
                        <a:pt x="1747" y="2138"/>
                      </a:cubicBezTo>
                      <a:cubicBezTo>
                        <a:pt x="1635" y="1754"/>
                        <a:pt x="1412" y="832"/>
                        <a:pt x="1412" y="832"/>
                      </a:cubicBezTo>
                      <a:lnTo>
                        <a:pt x="6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5"/>
                <p:cNvSpPr/>
                <p:nvPr/>
              </p:nvSpPr>
              <p:spPr>
                <a:xfrm>
                  <a:off x="1587712" y="4043918"/>
                  <a:ext cx="95880" cy="221827"/>
                </a:xfrm>
                <a:custGeom>
                  <a:rect b="b" l="l" r="r" t="t"/>
                  <a:pathLst>
                    <a:path extrusionOk="0" h="3202" w="1384">
                      <a:moveTo>
                        <a:pt x="461" y="0"/>
                      </a:moveTo>
                      <a:cubicBezTo>
                        <a:pt x="461" y="0"/>
                        <a:pt x="419" y="615"/>
                        <a:pt x="293" y="713"/>
                      </a:cubicBezTo>
                      <a:cubicBezTo>
                        <a:pt x="182" y="810"/>
                        <a:pt x="0" y="1139"/>
                        <a:pt x="70" y="1579"/>
                      </a:cubicBezTo>
                      <a:cubicBezTo>
                        <a:pt x="140" y="2012"/>
                        <a:pt x="147" y="2640"/>
                        <a:pt x="377" y="2934"/>
                      </a:cubicBezTo>
                      <a:cubicBezTo>
                        <a:pt x="513" y="3108"/>
                        <a:pt x="806" y="3202"/>
                        <a:pt x="1030" y="3202"/>
                      </a:cubicBezTo>
                      <a:cubicBezTo>
                        <a:pt x="1174" y="3202"/>
                        <a:pt x="1289" y="3163"/>
                        <a:pt x="1313" y="3081"/>
                      </a:cubicBezTo>
                      <a:cubicBezTo>
                        <a:pt x="1383" y="2871"/>
                        <a:pt x="1083" y="2040"/>
                        <a:pt x="1104" y="1628"/>
                      </a:cubicBezTo>
                      <a:cubicBezTo>
                        <a:pt x="1125" y="1222"/>
                        <a:pt x="1160" y="112"/>
                        <a:pt x="1160" y="112"/>
                      </a:cubicBezTo>
                      <a:lnTo>
                        <a:pt x="461" y="0"/>
                      </a:ln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5"/>
                <p:cNvSpPr/>
                <p:nvPr/>
              </p:nvSpPr>
              <p:spPr>
                <a:xfrm>
                  <a:off x="1613829" y="2890238"/>
                  <a:ext cx="303366" cy="1207576"/>
                </a:xfrm>
                <a:custGeom>
                  <a:rect b="b" l="l" r="r" t="t"/>
                  <a:pathLst>
                    <a:path extrusionOk="0" h="17431" w="4379">
                      <a:moveTo>
                        <a:pt x="1761" y="0"/>
                      </a:moveTo>
                      <a:cubicBezTo>
                        <a:pt x="1614" y="315"/>
                        <a:pt x="1488" y="622"/>
                        <a:pt x="1376" y="908"/>
                      </a:cubicBezTo>
                      <a:cubicBezTo>
                        <a:pt x="1376" y="936"/>
                        <a:pt x="1369" y="950"/>
                        <a:pt x="1362" y="971"/>
                      </a:cubicBezTo>
                      <a:cubicBezTo>
                        <a:pt x="1265" y="1223"/>
                        <a:pt x="1174" y="1474"/>
                        <a:pt x="1104" y="1712"/>
                      </a:cubicBezTo>
                      <a:cubicBezTo>
                        <a:pt x="1097" y="1747"/>
                        <a:pt x="1090" y="1774"/>
                        <a:pt x="1083" y="1795"/>
                      </a:cubicBezTo>
                      <a:cubicBezTo>
                        <a:pt x="1027" y="1984"/>
                        <a:pt x="985" y="2145"/>
                        <a:pt x="943" y="2312"/>
                      </a:cubicBezTo>
                      <a:cubicBezTo>
                        <a:pt x="929" y="2340"/>
                        <a:pt x="929" y="2354"/>
                        <a:pt x="922" y="2382"/>
                      </a:cubicBezTo>
                      <a:cubicBezTo>
                        <a:pt x="825" y="2787"/>
                        <a:pt x="769" y="3158"/>
                        <a:pt x="734" y="3493"/>
                      </a:cubicBezTo>
                      <a:cubicBezTo>
                        <a:pt x="734" y="3521"/>
                        <a:pt x="720" y="3535"/>
                        <a:pt x="720" y="3563"/>
                      </a:cubicBezTo>
                      <a:cubicBezTo>
                        <a:pt x="706" y="3702"/>
                        <a:pt x="699" y="3835"/>
                        <a:pt x="685" y="3961"/>
                      </a:cubicBezTo>
                      <a:lnTo>
                        <a:pt x="685" y="3982"/>
                      </a:lnTo>
                      <a:lnTo>
                        <a:pt x="685" y="4024"/>
                      </a:lnTo>
                      <a:lnTo>
                        <a:pt x="685" y="4052"/>
                      </a:lnTo>
                      <a:cubicBezTo>
                        <a:pt x="664" y="4443"/>
                        <a:pt x="664" y="4778"/>
                        <a:pt x="671" y="5037"/>
                      </a:cubicBezTo>
                      <a:lnTo>
                        <a:pt x="671" y="5044"/>
                      </a:lnTo>
                      <a:lnTo>
                        <a:pt x="671" y="5099"/>
                      </a:lnTo>
                      <a:cubicBezTo>
                        <a:pt x="671" y="5274"/>
                        <a:pt x="678" y="5414"/>
                        <a:pt x="671" y="5526"/>
                      </a:cubicBezTo>
                      <a:cubicBezTo>
                        <a:pt x="664" y="5651"/>
                        <a:pt x="664" y="5777"/>
                        <a:pt x="664" y="5910"/>
                      </a:cubicBezTo>
                      <a:lnTo>
                        <a:pt x="664" y="6001"/>
                      </a:lnTo>
                      <a:cubicBezTo>
                        <a:pt x="664" y="6161"/>
                        <a:pt x="671" y="6336"/>
                        <a:pt x="671" y="6524"/>
                      </a:cubicBezTo>
                      <a:lnTo>
                        <a:pt x="671" y="6580"/>
                      </a:lnTo>
                      <a:cubicBezTo>
                        <a:pt x="671" y="6825"/>
                        <a:pt x="685" y="7083"/>
                        <a:pt x="699" y="7342"/>
                      </a:cubicBezTo>
                      <a:cubicBezTo>
                        <a:pt x="713" y="7572"/>
                        <a:pt x="720" y="7719"/>
                        <a:pt x="706" y="7935"/>
                      </a:cubicBezTo>
                      <a:lnTo>
                        <a:pt x="706" y="7956"/>
                      </a:lnTo>
                      <a:lnTo>
                        <a:pt x="706" y="7977"/>
                      </a:lnTo>
                      <a:lnTo>
                        <a:pt x="706" y="8012"/>
                      </a:lnTo>
                      <a:lnTo>
                        <a:pt x="706" y="8040"/>
                      </a:lnTo>
                      <a:lnTo>
                        <a:pt x="706" y="8061"/>
                      </a:lnTo>
                      <a:cubicBezTo>
                        <a:pt x="685" y="8215"/>
                        <a:pt x="650" y="8410"/>
                        <a:pt x="601" y="8690"/>
                      </a:cubicBezTo>
                      <a:cubicBezTo>
                        <a:pt x="524" y="8941"/>
                        <a:pt x="461" y="9214"/>
                        <a:pt x="398" y="9493"/>
                      </a:cubicBezTo>
                      <a:cubicBezTo>
                        <a:pt x="391" y="9514"/>
                        <a:pt x="391" y="9535"/>
                        <a:pt x="384" y="9563"/>
                      </a:cubicBezTo>
                      <a:cubicBezTo>
                        <a:pt x="371" y="9619"/>
                        <a:pt x="357" y="9682"/>
                        <a:pt x="350" y="9752"/>
                      </a:cubicBezTo>
                      <a:cubicBezTo>
                        <a:pt x="336" y="9780"/>
                        <a:pt x="336" y="9808"/>
                        <a:pt x="329" y="9828"/>
                      </a:cubicBezTo>
                      <a:cubicBezTo>
                        <a:pt x="252" y="10262"/>
                        <a:pt x="189" y="10695"/>
                        <a:pt x="147" y="11135"/>
                      </a:cubicBezTo>
                      <a:cubicBezTo>
                        <a:pt x="147" y="11156"/>
                        <a:pt x="140" y="11184"/>
                        <a:pt x="140" y="11212"/>
                      </a:cubicBezTo>
                      <a:cubicBezTo>
                        <a:pt x="140" y="11281"/>
                        <a:pt x="126" y="11351"/>
                        <a:pt x="119" y="11421"/>
                      </a:cubicBezTo>
                      <a:cubicBezTo>
                        <a:pt x="112" y="11449"/>
                        <a:pt x="112" y="11463"/>
                        <a:pt x="112" y="11491"/>
                      </a:cubicBezTo>
                      <a:cubicBezTo>
                        <a:pt x="56" y="11994"/>
                        <a:pt x="35" y="12483"/>
                        <a:pt x="14" y="12937"/>
                      </a:cubicBezTo>
                      <a:lnTo>
                        <a:pt x="14" y="13056"/>
                      </a:lnTo>
                      <a:cubicBezTo>
                        <a:pt x="7" y="13440"/>
                        <a:pt x="0" y="13789"/>
                        <a:pt x="0" y="14082"/>
                      </a:cubicBezTo>
                      <a:lnTo>
                        <a:pt x="0" y="14495"/>
                      </a:lnTo>
                      <a:lnTo>
                        <a:pt x="0" y="14557"/>
                      </a:lnTo>
                      <a:lnTo>
                        <a:pt x="0" y="14886"/>
                      </a:lnTo>
                      <a:lnTo>
                        <a:pt x="0" y="14977"/>
                      </a:lnTo>
                      <a:cubicBezTo>
                        <a:pt x="7" y="15326"/>
                        <a:pt x="7" y="15661"/>
                        <a:pt x="14" y="15968"/>
                      </a:cubicBezTo>
                      <a:lnTo>
                        <a:pt x="14" y="16031"/>
                      </a:lnTo>
                      <a:cubicBezTo>
                        <a:pt x="21" y="16360"/>
                        <a:pt x="21" y="16660"/>
                        <a:pt x="21" y="16898"/>
                      </a:cubicBezTo>
                      <a:lnTo>
                        <a:pt x="21" y="16967"/>
                      </a:lnTo>
                      <a:lnTo>
                        <a:pt x="21" y="16981"/>
                      </a:lnTo>
                      <a:lnTo>
                        <a:pt x="21" y="17121"/>
                      </a:lnTo>
                      <a:cubicBezTo>
                        <a:pt x="84" y="17198"/>
                        <a:pt x="161" y="17254"/>
                        <a:pt x="245" y="17296"/>
                      </a:cubicBezTo>
                      <a:cubicBezTo>
                        <a:pt x="252" y="17296"/>
                        <a:pt x="252" y="17303"/>
                        <a:pt x="259" y="17303"/>
                      </a:cubicBezTo>
                      <a:cubicBezTo>
                        <a:pt x="266" y="17303"/>
                        <a:pt x="266" y="17317"/>
                        <a:pt x="280" y="17317"/>
                      </a:cubicBezTo>
                      <a:lnTo>
                        <a:pt x="329" y="17338"/>
                      </a:lnTo>
                      <a:cubicBezTo>
                        <a:pt x="336" y="17352"/>
                        <a:pt x="336" y="17352"/>
                        <a:pt x="350" y="17352"/>
                      </a:cubicBezTo>
                      <a:cubicBezTo>
                        <a:pt x="357" y="17359"/>
                        <a:pt x="371" y="17366"/>
                        <a:pt x="384" y="17366"/>
                      </a:cubicBezTo>
                      <a:cubicBezTo>
                        <a:pt x="500" y="17411"/>
                        <a:pt x="618" y="17430"/>
                        <a:pt x="702" y="17430"/>
                      </a:cubicBezTo>
                      <a:cubicBezTo>
                        <a:pt x="735" y="17430"/>
                        <a:pt x="763" y="17427"/>
                        <a:pt x="783" y="17421"/>
                      </a:cubicBezTo>
                      <a:cubicBezTo>
                        <a:pt x="818" y="17282"/>
                        <a:pt x="873" y="17086"/>
                        <a:pt x="929" y="16863"/>
                      </a:cubicBezTo>
                      <a:lnTo>
                        <a:pt x="957" y="16779"/>
                      </a:lnTo>
                      <a:cubicBezTo>
                        <a:pt x="985" y="16660"/>
                        <a:pt x="1027" y="16527"/>
                        <a:pt x="1062" y="16388"/>
                      </a:cubicBezTo>
                      <a:cubicBezTo>
                        <a:pt x="1069" y="16374"/>
                        <a:pt x="1069" y="16346"/>
                        <a:pt x="1083" y="16325"/>
                      </a:cubicBezTo>
                      <a:cubicBezTo>
                        <a:pt x="1195" y="15927"/>
                        <a:pt x="1327" y="15466"/>
                        <a:pt x="1453" y="14984"/>
                      </a:cubicBezTo>
                      <a:cubicBezTo>
                        <a:pt x="1467" y="14956"/>
                        <a:pt x="1474" y="14921"/>
                        <a:pt x="1481" y="14886"/>
                      </a:cubicBezTo>
                      <a:cubicBezTo>
                        <a:pt x="1607" y="14425"/>
                        <a:pt x="1747" y="13950"/>
                        <a:pt x="1865" y="13510"/>
                      </a:cubicBezTo>
                      <a:cubicBezTo>
                        <a:pt x="1872" y="13489"/>
                        <a:pt x="1872" y="13461"/>
                        <a:pt x="1886" y="13447"/>
                      </a:cubicBezTo>
                      <a:cubicBezTo>
                        <a:pt x="1921" y="13321"/>
                        <a:pt x="1942" y="13209"/>
                        <a:pt x="1977" y="13098"/>
                      </a:cubicBezTo>
                      <a:cubicBezTo>
                        <a:pt x="1991" y="13063"/>
                        <a:pt x="1998" y="13035"/>
                        <a:pt x="2005" y="13007"/>
                      </a:cubicBezTo>
                      <a:cubicBezTo>
                        <a:pt x="2110" y="12657"/>
                        <a:pt x="2201" y="12336"/>
                        <a:pt x="2277" y="12064"/>
                      </a:cubicBezTo>
                      <a:cubicBezTo>
                        <a:pt x="2284" y="12050"/>
                        <a:pt x="2284" y="12022"/>
                        <a:pt x="2291" y="12008"/>
                      </a:cubicBezTo>
                      <a:cubicBezTo>
                        <a:pt x="2340" y="11847"/>
                        <a:pt x="2375" y="11714"/>
                        <a:pt x="2410" y="11603"/>
                      </a:cubicBezTo>
                      <a:cubicBezTo>
                        <a:pt x="2452" y="11463"/>
                        <a:pt x="2487" y="11323"/>
                        <a:pt x="2522" y="11191"/>
                      </a:cubicBezTo>
                      <a:cubicBezTo>
                        <a:pt x="2522" y="11170"/>
                        <a:pt x="2529" y="11142"/>
                        <a:pt x="2536" y="11114"/>
                      </a:cubicBezTo>
                      <a:cubicBezTo>
                        <a:pt x="2592" y="10932"/>
                        <a:pt x="2627" y="10764"/>
                        <a:pt x="2662" y="10611"/>
                      </a:cubicBezTo>
                      <a:lnTo>
                        <a:pt x="2662" y="10597"/>
                      </a:lnTo>
                      <a:cubicBezTo>
                        <a:pt x="2662" y="10576"/>
                        <a:pt x="2669" y="10555"/>
                        <a:pt x="2669" y="10541"/>
                      </a:cubicBezTo>
                      <a:cubicBezTo>
                        <a:pt x="2766" y="10101"/>
                        <a:pt x="2815" y="9738"/>
                        <a:pt x="2850" y="9444"/>
                      </a:cubicBezTo>
                      <a:cubicBezTo>
                        <a:pt x="2850" y="9423"/>
                        <a:pt x="2864" y="9402"/>
                        <a:pt x="2864" y="9374"/>
                      </a:cubicBezTo>
                      <a:cubicBezTo>
                        <a:pt x="2878" y="9193"/>
                        <a:pt x="2885" y="9046"/>
                        <a:pt x="2899" y="8948"/>
                      </a:cubicBezTo>
                      <a:lnTo>
                        <a:pt x="2899" y="8871"/>
                      </a:lnTo>
                      <a:lnTo>
                        <a:pt x="2899" y="8795"/>
                      </a:lnTo>
                      <a:cubicBezTo>
                        <a:pt x="2990" y="8417"/>
                        <a:pt x="3081" y="8068"/>
                        <a:pt x="3158" y="7726"/>
                      </a:cubicBezTo>
                      <a:cubicBezTo>
                        <a:pt x="3165" y="7698"/>
                        <a:pt x="3165" y="7677"/>
                        <a:pt x="3179" y="7649"/>
                      </a:cubicBezTo>
                      <a:cubicBezTo>
                        <a:pt x="3193" y="7572"/>
                        <a:pt x="3214" y="7502"/>
                        <a:pt x="3227" y="7433"/>
                      </a:cubicBezTo>
                      <a:cubicBezTo>
                        <a:pt x="3234" y="7405"/>
                        <a:pt x="3234" y="7384"/>
                        <a:pt x="3248" y="7363"/>
                      </a:cubicBezTo>
                      <a:cubicBezTo>
                        <a:pt x="3367" y="6846"/>
                        <a:pt x="3465" y="6392"/>
                        <a:pt x="3542" y="5987"/>
                      </a:cubicBezTo>
                      <a:cubicBezTo>
                        <a:pt x="3542" y="5973"/>
                        <a:pt x="3549" y="5952"/>
                        <a:pt x="3549" y="5938"/>
                      </a:cubicBezTo>
                      <a:cubicBezTo>
                        <a:pt x="3563" y="5903"/>
                        <a:pt x="3570" y="5868"/>
                        <a:pt x="3577" y="5826"/>
                      </a:cubicBezTo>
                      <a:cubicBezTo>
                        <a:pt x="3647" y="5449"/>
                        <a:pt x="3751" y="4897"/>
                        <a:pt x="3856" y="4310"/>
                      </a:cubicBezTo>
                      <a:cubicBezTo>
                        <a:pt x="3856" y="4289"/>
                        <a:pt x="3863" y="4268"/>
                        <a:pt x="3863" y="4240"/>
                      </a:cubicBezTo>
                      <a:cubicBezTo>
                        <a:pt x="3863" y="4233"/>
                        <a:pt x="3877" y="4219"/>
                        <a:pt x="3877" y="4205"/>
                      </a:cubicBezTo>
                      <a:cubicBezTo>
                        <a:pt x="3884" y="4184"/>
                        <a:pt x="3884" y="4156"/>
                        <a:pt x="3891" y="4129"/>
                      </a:cubicBezTo>
                      <a:cubicBezTo>
                        <a:pt x="3982" y="3660"/>
                        <a:pt x="4066" y="3172"/>
                        <a:pt x="4143" y="2717"/>
                      </a:cubicBezTo>
                      <a:cubicBezTo>
                        <a:pt x="4143" y="2690"/>
                        <a:pt x="4157" y="2669"/>
                        <a:pt x="4157" y="2648"/>
                      </a:cubicBezTo>
                      <a:cubicBezTo>
                        <a:pt x="4157" y="2620"/>
                        <a:pt x="4163" y="2599"/>
                        <a:pt x="4163" y="2578"/>
                      </a:cubicBezTo>
                      <a:cubicBezTo>
                        <a:pt x="4170" y="2550"/>
                        <a:pt x="4170" y="2515"/>
                        <a:pt x="4177" y="2487"/>
                      </a:cubicBezTo>
                      <a:cubicBezTo>
                        <a:pt x="4177" y="2459"/>
                        <a:pt x="4191" y="2438"/>
                        <a:pt x="4191" y="2410"/>
                      </a:cubicBezTo>
                      <a:cubicBezTo>
                        <a:pt x="4268" y="1949"/>
                        <a:pt x="4331" y="1537"/>
                        <a:pt x="4345" y="1216"/>
                      </a:cubicBezTo>
                      <a:cubicBezTo>
                        <a:pt x="4352" y="1146"/>
                        <a:pt x="4352" y="1076"/>
                        <a:pt x="4366" y="1020"/>
                      </a:cubicBezTo>
                      <a:cubicBezTo>
                        <a:pt x="4373" y="992"/>
                        <a:pt x="4373" y="971"/>
                        <a:pt x="4373" y="943"/>
                      </a:cubicBezTo>
                      <a:cubicBezTo>
                        <a:pt x="4378" y="874"/>
                        <a:pt x="4376" y="845"/>
                        <a:pt x="4364" y="845"/>
                      </a:cubicBezTo>
                      <a:cubicBezTo>
                        <a:pt x="4361" y="845"/>
                        <a:pt x="4357" y="848"/>
                        <a:pt x="4352" y="852"/>
                      </a:cubicBezTo>
                      <a:lnTo>
                        <a:pt x="4310" y="838"/>
                      </a:lnTo>
                      <a:lnTo>
                        <a:pt x="4212" y="804"/>
                      </a:lnTo>
                      <a:lnTo>
                        <a:pt x="2941" y="384"/>
                      </a:lnTo>
                      <a:lnTo>
                        <a:pt x="2878" y="363"/>
                      </a:lnTo>
                      <a:lnTo>
                        <a:pt x="2319" y="182"/>
                      </a:lnTo>
                      <a:lnTo>
                        <a:pt x="2236" y="154"/>
                      </a:lnTo>
                      <a:lnTo>
                        <a:pt x="1761" y="0"/>
                      </a:ln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5"/>
                <p:cNvSpPr/>
                <p:nvPr/>
              </p:nvSpPr>
              <p:spPr>
                <a:xfrm>
                  <a:off x="1614314" y="4060891"/>
                  <a:ext cx="61380" cy="15172"/>
                </a:xfrm>
                <a:custGeom>
                  <a:rect b="b" l="l" r="r" t="t"/>
                  <a:pathLst>
                    <a:path extrusionOk="0" h="219" w="886">
                      <a:moveTo>
                        <a:pt x="57" y="0"/>
                      </a:moveTo>
                      <a:cubicBezTo>
                        <a:pt x="24" y="0"/>
                        <a:pt x="0" y="53"/>
                        <a:pt x="35" y="76"/>
                      </a:cubicBezTo>
                      <a:cubicBezTo>
                        <a:pt x="202" y="172"/>
                        <a:pt x="385" y="218"/>
                        <a:pt x="573" y="218"/>
                      </a:cubicBezTo>
                      <a:cubicBezTo>
                        <a:pt x="661" y="218"/>
                        <a:pt x="750" y="208"/>
                        <a:pt x="839" y="188"/>
                      </a:cubicBezTo>
                      <a:cubicBezTo>
                        <a:pt x="885" y="181"/>
                        <a:pt x="875" y="111"/>
                        <a:pt x="825" y="111"/>
                      </a:cubicBezTo>
                      <a:cubicBezTo>
                        <a:pt x="822" y="111"/>
                        <a:pt x="820" y="111"/>
                        <a:pt x="818" y="111"/>
                      </a:cubicBezTo>
                      <a:cubicBezTo>
                        <a:pt x="743" y="130"/>
                        <a:pt x="667" y="139"/>
                        <a:pt x="592" y="139"/>
                      </a:cubicBezTo>
                      <a:cubicBezTo>
                        <a:pt x="415" y="139"/>
                        <a:pt x="239" y="90"/>
                        <a:pt x="77" y="7"/>
                      </a:cubicBezTo>
                      <a:cubicBezTo>
                        <a:pt x="70" y="2"/>
                        <a:pt x="64" y="0"/>
                        <a:pt x="57"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5"/>
                <p:cNvSpPr/>
                <p:nvPr/>
              </p:nvSpPr>
              <p:spPr>
                <a:xfrm>
                  <a:off x="1747255" y="3497249"/>
                  <a:ext cx="63112" cy="15380"/>
                </a:xfrm>
                <a:custGeom>
                  <a:rect b="b" l="l" r="r" t="t"/>
                  <a:pathLst>
                    <a:path extrusionOk="0" h="222" w="911">
                      <a:moveTo>
                        <a:pt x="32" y="0"/>
                      </a:moveTo>
                      <a:cubicBezTo>
                        <a:pt x="11" y="0"/>
                        <a:pt x="1" y="41"/>
                        <a:pt x="30" y="47"/>
                      </a:cubicBezTo>
                      <a:cubicBezTo>
                        <a:pt x="246" y="163"/>
                        <a:pt x="490" y="221"/>
                        <a:pt x="731" y="221"/>
                      </a:cubicBezTo>
                      <a:cubicBezTo>
                        <a:pt x="780" y="221"/>
                        <a:pt x="828" y="219"/>
                        <a:pt x="875" y="214"/>
                      </a:cubicBezTo>
                      <a:cubicBezTo>
                        <a:pt x="910" y="214"/>
                        <a:pt x="903" y="158"/>
                        <a:pt x="868" y="158"/>
                      </a:cubicBezTo>
                      <a:cubicBezTo>
                        <a:pt x="811" y="165"/>
                        <a:pt x="754" y="169"/>
                        <a:pt x="698" y="169"/>
                      </a:cubicBezTo>
                      <a:cubicBezTo>
                        <a:pt x="467" y="169"/>
                        <a:pt x="247" y="112"/>
                        <a:pt x="44" y="5"/>
                      </a:cubicBezTo>
                      <a:cubicBezTo>
                        <a:pt x="40" y="1"/>
                        <a:pt x="36" y="0"/>
                        <a:pt x="32"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5"/>
                <p:cNvSpPr/>
                <p:nvPr/>
              </p:nvSpPr>
              <p:spPr>
                <a:xfrm>
                  <a:off x="1697515" y="2763945"/>
                  <a:ext cx="412894" cy="313065"/>
                </a:xfrm>
                <a:custGeom>
                  <a:rect b="b" l="l" r="r" t="t"/>
                  <a:pathLst>
                    <a:path extrusionOk="0" h="4519" w="5960">
                      <a:moveTo>
                        <a:pt x="1279" y="0"/>
                      </a:moveTo>
                      <a:cubicBezTo>
                        <a:pt x="476" y="1271"/>
                        <a:pt x="1" y="3248"/>
                        <a:pt x="1" y="3248"/>
                      </a:cubicBezTo>
                      <a:cubicBezTo>
                        <a:pt x="503" y="4247"/>
                        <a:pt x="1789" y="4518"/>
                        <a:pt x="3035" y="4518"/>
                      </a:cubicBezTo>
                      <a:cubicBezTo>
                        <a:pt x="4508" y="4518"/>
                        <a:pt x="5924" y="4139"/>
                        <a:pt x="5924" y="4135"/>
                      </a:cubicBezTo>
                      <a:cubicBezTo>
                        <a:pt x="5959" y="1376"/>
                        <a:pt x="5505" y="468"/>
                        <a:pt x="5505" y="468"/>
                      </a:cubicBezTo>
                      <a:cubicBezTo>
                        <a:pt x="5105" y="588"/>
                        <a:pt x="4682" y="635"/>
                        <a:pt x="4265" y="635"/>
                      </a:cubicBezTo>
                      <a:cubicBezTo>
                        <a:pt x="2734" y="635"/>
                        <a:pt x="1279" y="0"/>
                        <a:pt x="1279"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5"/>
                <p:cNvSpPr/>
                <p:nvPr/>
              </p:nvSpPr>
              <p:spPr>
                <a:xfrm>
                  <a:off x="1762842" y="2751822"/>
                  <a:ext cx="328168" cy="95257"/>
                </a:xfrm>
                <a:custGeom>
                  <a:rect b="b" l="l" r="r" t="t"/>
                  <a:pathLst>
                    <a:path extrusionOk="0" h="1375" w="4737">
                      <a:moveTo>
                        <a:pt x="371" y="0"/>
                      </a:moveTo>
                      <a:cubicBezTo>
                        <a:pt x="64" y="280"/>
                        <a:pt x="1" y="734"/>
                        <a:pt x="1" y="734"/>
                      </a:cubicBezTo>
                      <a:cubicBezTo>
                        <a:pt x="1197" y="1238"/>
                        <a:pt x="2281" y="1375"/>
                        <a:pt x="3106" y="1375"/>
                      </a:cubicBezTo>
                      <a:cubicBezTo>
                        <a:pt x="4087" y="1375"/>
                        <a:pt x="4702" y="1181"/>
                        <a:pt x="4702" y="1181"/>
                      </a:cubicBezTo>
                      <a:cubicBezTo>
                        <a:pt x="4737" y="678"/>
                        <a:pt x="4464" y="329"/>
                        <a:pt x="4464" y="329"/>
                      </a:cubicBezTo>
                      <a:cubicBezTo>
                        <a:pt x="4106" y="444"/>
                        <a:pt x="3698" y="488"/>
                        <a:pt x="3280" y="488"/>
                      </a:cubicBezTo>
                      <a:cubicBezTo>
                        <a:pt x="1950" y="488"/>
                        <a:pt x="531" y="38"/>
                        <a:pt x="371"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5"/>
                <p:cNvSpPr/>
                <p:nvPr/>
              </p:nvSpPr>
              <p:spPr>
                <a:xfrm>
                  <a:off x="1762496" y="2803087"/>
                  <a:ext cx="328029" cy="45238"/>
                </a:xfrm>
                <a:custGeom>
                  <a:rect b="b" l="l" r="r" t="t"/>
                  <a:pathLst>
                    <a:path extrusionOk="0" h="653" w="4735">
                      <a:moveTo>
                        <a:pt x="56" y="0"/>
                      </a:moveTo>
                      <a:cubicBezTo>
                        <a:pt x="18" y="0"/>
                        <a:pt x="1" y="64"/>
                        <a:pt x="41" y="78"/>
                      </a:cubicBezTo>
                      <a:cubicBezTo>
                        <a:pt x="229" y="148"/>
                        <a:pt x="411" y="210"/>
                        <a:pt x="593" y="273"/>
                      </a:cubicBezTo>
                      <a:cubicBezTo>
                        <a:pt x="613" y="280"/>
                        <a:pt x="634" y="280"/>
                        <a:pt x="655" y="287"/>
                      </a:cubicBezTo>
                      <a:cubicBezTo>
                        <a:pt x="1454" y="528"/>
                        <a:pt x="2287" y="652"/>
                        <a:pt x="3123" y="652"/>
                      </a:cubicBezTo>
                      <a:cubicBezTo>
                        <a:pt x="3646" y="652"/>
                        <a:pt x="4169" y="603"/>
                        <a:pt x="4686" y="504"/>
                      </a:cubicBezTo>
                      <a:cubicBezTo>
                        <a:pt x="4735" y="497"/>
                        <a:pt x="4714" y="434"/>
                        <a:pt x="4672" y="434"/>
                      </a:cubicBezTo>
                      <a:cubicBezTo>
                        <a:pt x="4165" y="528"/>
                        <a:pt x="3651" y="574"/>
                        <a:pt x="3136" y="574"/>
                      </a:cubicBezTo>
                      <a:cubicBezTo>
                        <a:pt x="2309" y="574"/>
                        <a:pt x="1483" y="454"/>
                        <a:pt x="690" y="217"/>
                      </a:cubicBezTo>
                      <a:cubicBezTo>
                        <a:pt x="669" y="210"/>
                        <a:pt x="648" y="210"/>
                        <a:pt x="627" y="203"/>
                      </a:cubicBezTo>
                      <a:cubicBezTo>
                        <a:pt x="439" y="141"/>
                        <a:pt x="250" y="78"/>
                        <a:pt x="62" y="1"/>
                      </a:cubicBezTo>
                      <a:cubicBezTo>
                        <a:pt x="60" y="1"/>
                        <a:pt x="58" y="0"/>
                        <a:pt x="56"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5"/>
                <p:cNvSpPr/>
                <p:nvPr/>
              </p:nvSpPr>
              <p:spPr>
                <a:xfrm>
                  <a:off x="1797757" y="2759234"/>
                  <a:ext cx="22446" cy="60895"/>
                </a:xfrm>
                <a:custGeom>
                  <a:rect b="b" l="l" r="r" t="t"/>
                  <a:pathLst>
                    <a:path extrusionOk="0" h="879" w="324">
                      <a:moveTo>
                        <a:pt x="287" y="1"/>
                      </a:moveTo>
                      <a:cubicBezTo>
                        <a:pt x="279" y="1"/>
                        <a:pt x="271" y="4"/>
                        <a:pt x="265" y="12"/>
                      </a:cubicBezTo>
                      <a:cubicBezTo>
                        <a:pt x="108" y="258"/>
                        <a:pt x="17" y="545"/>
                        <a:pt x="7" y="832"/>
                      </a:cubicBezTo>
                      <a:lnTo>
                        <a:pt x="7" y="832"/>
                      </a:lnTo>
                      <a:cubicBezTo>
                        <a:pt x="0" y="841"/>
                        <a:pt x="2" y="853"/>
                        <a:pt x="8" y="862"/>
                      </a:cubicBezTo>
                      <a:lnTo>
                        <a:pt x="8" y="862"/>
                      </a:lnTo>
                      <a:cubicBezTo>
                        <a:pt x="13" y="874"/>
                        <a:pt x="25" y="878"/>
                        <a:pt x="42" y="878"/>
                      </a:cubicBezTo>
                      <a:cubicBezTo>
                        <a:pt x="60" y="875"/>
                        <a:pt x="63" y="859"/>
                        <a:pt x="56" y="845"/>
                      </a:cubicBezTo>
                      <a:lnTo>
                        <a:pt x="56" y="845"/>
                      </a:lnTo>
                      <a:cubicBezTo>
                        <a:pt x="71" y="547"/>
                        <a:pt x="154" y="283"/>
                        <a:pt x="314" y="40"/>
                      </a:cubicBezTo>
                      <a:cubicBezTo>
                        <a:pt x="324" y="20"/>
                        <a:pt x="306" y="1"/>
                        <a:pt x="287" y="1"/>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5"/>
                <p:cNvSpPr/>
                <p:nvPr/>
              </p:nvSpPr>
              <p:spPr>
                <a:xfrm>
                  <a:off x="1852417" y="2770735"/>
                  <a:ext cx="18428" cy="63805"/>
                </a:xfrm>
                <a:custGeom>
                  <a:rect b="b" l="l" r="r" t="t"/>
                  <a:pathLst>
                    <a:path extrusionOk="0" h="921" w="266">
                      <a:moveTo>
                        <a:pt x="234" y="1"/>
                      </a:moveTo>
                      <a:cubicBezTo>
                        <a:pt x="226" y="1"/>
                        <a:pt x="217" y="5"/>
                        <a:pt x="210" y="14"/>
                      </a:cubicBezTo>
                      <a:cubicBezTo>
                        <a:pt x="70" y="279"/>
                        <a:pt x="0" y="580"/>
                        <a:pt x="0" y="894"/>
                      </a:cubicBezTo>
                      <a:cubicBezTo>
                        <a:pt x="0" y="911"/>
                        <a:pt x="14" y="920"/>
                        <a:pt x="28" y="920"/>
                      </a:cubicBezTo>
                      <a:cubicBezTo>
                        <a:pt x="42" y="920"/>
                        <a:pt x="56" y="911"/>
                        <a:pt x="56" y="894"/>
                      </a:cubicBezTo>
                      <a:cubicBezTo>
                        <a:pt x="49" y="594"/>
                        <a:pt x="119" y="307"/>
                        <a:pt x="251" y="35"/>
                      </a:cubicBezTo>
                      <a:cubicBezTo>
                        <a:pt x="265" y="16"/>
                        <a:pt x="251" y="1"/>
                        <a:pt x="234" y="1"/>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5"/>
                <p:cNvSpPr/>
                <p:nvPr/>
              </p:nvSpPr>
              <p:spPr>
                <a:xfrm>
                  <a:off x="1910470" y="2778078"/>
                  <a:ext cx="12124" cy="66091"/>
                </a:xfrm>
                <a:custGeom>
                  <a:rect b="b" l="l" r="r" t="t"/>
                  <a:pathLst>
                    <a:path extrusionOk="0" h="954" w="175">
                      <a:moveTo>
                        <a:pt x="145" y="1"/>
                      </a:moveTo>
                      <a:cubicBezTo>
                        <a:pt x="137" y="1"/>
                        <a:pt x="129" y="6"/>
                        <a:pt x="126" y="20"/>
                      </a:cubicBezTo>
                      <a:cubicBezTo>
                        <a:pt x="49" y="320"/>
                        <a:pt x="0" y="620"/>
                        <a:pt x="21" y="928"/>
                      </a:cubicBezTo>
                      <a:cubicBezTo>
                        <a:pt x="21" y="945"/>
                        <a:pt x="33" y="954"/>
                        <a:pt x="46" y="954"/>
                      </a:cubicBezTo>
                      <a:cubicBezTo>
                        <a:pt x="58" y="954"/>
                        <a:pt x="70" y="945"/>
                        <a:pt x="70" y="928"/>
                      </a:cubicBezTo>
                      <a:cubicBezTo>
                        <a:pt x="63" y="620"/>
                        <a:pt x="98" y="327"/>
                        <a:pt x="175" y="27"/>
                      </a:cubicBezTo>
                      <a:cubicBezTo>
                        <a:pt x="175" y="14"/>
                        <a:pt x="159" y="1"/>
                        <a:pt x="145" y="1"/>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5"/>
                <p:cNvSpPr/>
                <p:nvPr/>
              </p:nvSpPr>
              <p:spPr>
                <a:xfrm>
                  <a:off x="1968939" y="2782373"/>
                  <a:ext cx="7898" cy="64705"/>
                </a:xfrm>
                <a:custGeom>
                  <a:rect b="b" l="l" r="r" t="t"/>
                  <a:pathLst>
                    <a:path extrusionOk="0" h="934" w="114">
                      <a:moveTo>
                        <a:pt x="33" y="0"/>
                      </a:moveTo>
                      <a:cubicBezTo>
                        <a:pt x="17" y="0"/>
                        <a:pt x="0" y="14"/>
                        <a:pt x="8" y="34"/>
                      </a:cubicBezTo>
                      <a:cubicBezTo>
                        <a:pt x="50" y="328"/>
                        <a:pt x="57" y="621"/>
                        <a:pt x="43" y="908"/>
                      </a:cubicBezTo>
                      <a:cubicBezTo>
                        <a:pt x="43" y="925"/>
                        <a:pt x="54" y="934"/>
                        <a:pt x="65" y="934"/>
                      </a:cubicBezTo>
                      <a:cubicBezTo>
                        <a:pt x="77" y="934"/>
                        <a:pt x="89" y="925"/>
                        <a:pt x="92" y="908"/>
                      </a:cubicBezTo>
                      <a:cubicBezTo>
                        <a:pt x="113" y="614"/>
                        <a:pt x="99" y="314"/>
                        <a:pt x="57" y="20"/>
                      </a:cubicBezTo>
                      <a:cubicBezTo>
                        <a:pt x="55" y="6"/>
                        <a:pt x="44" y="0"/>
                        <a:pt x="33"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5"/>
                <p:cNvSpPr/>
                <p:nvPr/>
              </p:nvSpPr>
              <p:spPr>
                <a:xfrm>
                  <a:off x="2017225" y="2782858"/>
                  <a:ext cx="12331" cy="61796"/>
                </a:xfrm>
                <a:custGeom>
                  <a:rect b="b" l="l" r="r" t="t"/>
                  <a:pathLst>
                    <a:path extrusionOk="0" h="892" w="178">
                      <a:moveTo>
                        <a:pt x="39" y="0"/>
                      </a:moveTo>
                      <a:cubicBezTo>
                        <a:pt x="22" y="0"/>
                        <a:pt x="1" y="14"/>
                        <a:pt x="10" y="27"/>
                      </a:cubicBezTo>
                      <a:cubicBezTo>
                        <a:pt x="94" y="300"/>
                        <a:pt x="122" y="586"/>
                        <a:pt x="101" y="866"/>
                      </a:cubicBezTo>
                      <a:cubicBezTo>
                        <a:pt x="101" y="883"/>
                        <a:pt x="111" y="892"/>
                        <a:pt x="123" y="892"/>
                      </a:cubicBezTo>
                      <a:cubicBezTo>
                        <a:pt x="136" y="892"/>
                        <a:pt x="150" y="883"/>
                        <a:pt x="157" y="866"/>
                      </a:cubicBezTo>
                      <a:cubicBezTo>
                        <a:pt x="178" y="579"/>
                        <a:pt x="143" y="293"/>
                        <a:pt x="59" y="13"/>
                      </a:cubicBezTo>
                      <a:cubicBezTo>
                        <a:pt x="56" y="4"/>
                        <a:pt x="48" y="0"/>
                        <a:pt x="39"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5"/>
                <p:cNvSpPr/>
                <p:nvPr/>
              </p:nvSpPr>
              <p:spPr>
                <a:xfrm>
                  <a:off x="2059207" y="2776623"/>
                  <a:ext cx="14895" cy="63250"/>
                </a:xfrm>
                <a:custGeom>
                  <a:rect b="b" l="l" r="r" t="t"/>
                  <a:pathLst>
                    <a:path extrusionOk="0" h="913" w="215">
                      <a:moveTo>
                        <a:pt x="30" y="1"/>
                      </a:moveTo>
                      <a:cubicBezTo>
                        <a:pt x="15" y="1"/>
                        <a:pt x="0" y="12"/>
                        <a:pt x="5" y="34"/>
                      </a:cubicBezTo>
                      <a:cubicBezTo>
                        <a:pt x="109" y="313"/>
                        <a:pt x="158" y="599"/>
                        <a:pt x="137" y="886"/>
                      </a:cubicBezTo>
                      <a:cubicBezTo>
                        <a:pt x="137" y="903"/>
                        <a:pt x="148" y="912"/>
                        <a:pt x="159" y="912"/>
                      </a:cubicBezTo>
                      <a:cubicBezTo>
                        <a:pt x="171" y="912"/>
                        <a:pt x="183" y="903"/>
                        <a:pt x="186" y="886"/>
                      </a:cubicBezTo>
                      <a:cubicBezTo>
                        <a:pt x="214" y="592"/>
                        <a:pt x="158" y="292"/>
                        <a:pt x="54" y="13"/>
                      </a:cubicBezTo>
                      <a:cubicBezTo>
                        <a:pt x="48" y="5"/>
                        <a:pt x="39" y="1"/>
                        <a:pt x="30" y="1"/>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5"/>
                <p:cNvSpPr/>
                <p:nvPr/>
              </p:nvSpPr>
              <p:spPr>
                <a:xfrm>
                  <a:off x="2004825" y="4106822"/>
                  <a:ext cx="212959" cy="196956"/>
                </a:xfrm>
                <a:custGeom>
                  <a:rect b="b" l="l" r="r" t="t"/>
                  <a:pathLst>
                    <a:path extrusionOk="0" h="2843" w="3074">
                      <a:moveTo>
                        <a:pt x="329" y="0"/>
                      </a:moveTo>
                      <a:cubicBezTo>
                        <a:pt x="329" y="0"/>
                        <a:pt x="0" y="252"/>
                        <a:pt x="21" y="531"/>
                      </a:cubicBezTo>
                      <a:cubicBezTo>
                        <a:pt x="35" y="796"/>
                        <a:pt x="21" y="2207"/>
                        <a:pt x="28" y="2354"/>
                      </a:cubicBezTo>
                      <a:lnTo>
                        <a:pt x="224" y="2354"/>
                      </a:lnTo>
                      <a:lnTo>
                        <a:pt x="329" y="1711"/>
                      </a:lnTo>
                      <a:cubicBezTo>
                        <a:pt x="329" y="1711"/>
                        <a:pt x="762" y="2417"/>
                        <a:pt x="1097" y="2655"/>
                      </a:cubicBezTo>
                      <a:cubicBezTo>
                        <a:pt x="1302" y="2803"/>
                        <a:pt x="1817" y="2842"/>
                        <a:pt x="2238" y="2842"/>
                      </a:cubicBezTo>
                      <a:cubicBezTo>
                        <a:pt x="2490" y="2842"/>
                        <a:pt x="2709" y="2828"/>
                        <a:pt x="2808" y="2815"/>
                      </a:cubicBezTo>
                      <a:cubicBezTo>
                        <a:pt x="3074" y="2780"/>
                        <a:pt x="2271" y="2096"/>
                        <a:pt x="2096" y="1816"/>
                      </a:cubicBezTo>
                      <a:cubicBezTo>
                        <a:pt x="1921" y="1523"/>
                        <a:pt x="329" y="0"/>
                        <a:pt x="3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5"/>
                <p:cNvSpPr/>
                <p:nvPr/>
              </p:nvSpPr>
              <p:spPr>
                <a:xfrm>
                  <a:off x="2023183" y="4047729"/>
                  <a:ext cx="143335" cy="206239"/>
                </a:xfrm>
                <a:custGeom>
                  <a:rect b="b" l="l" r="r" t="t"/>
                  <a:pathLst>
                    <a:path extrusionOk="0" h="2977" w="2069">
                      <a:moveTo>
                        <a:pt x="979" y="1"/>
                      </a:moveTo>
                      <a:lnTo>
                        <a:pt x="64" y="92"/>
                      </a:lnTo>
                      <a:lnTo>
                        <a:pt x="85" y="783"/>
                      </a:lnTo>
                      <a:cubicBezTo>
                        <a:pt x="85" y="783"/>
                        <a:pt x="1" y="993"/>
                        <a:pt x="85" y="1286"/>
                      </a:cubicBezTo>
                      <a:cubicBezTo>
                        <a:pt x="175" y="1594"/>
                        <a:pt x="518" y="2076"/>
                        <a:pt x="839" y="2432"/>
                      </a:cubicBezTo>
                      <a:cubicBezTo>
                        <a:pt x="1087" y="2704"/>
                        <a:pt x="1581" y="2977"/>
                        <a:pt x="1817" y="2977"/>
                      </a:cubicBezTo>
                      <a:cubicBezTo>
                        <a:pt x="1847" y="2977"/>
                        <a:pt x="1873" y="2972"/>
                        <a:pt x="1894" y="2963"/>
                      </a:cubicBezTo>
                      <a:cubicBezTo>
                        <a:pt x="2068" y="2886"/>
                        <a:pt x="1552" y="2264"/>
                        <a:pt x="1405" y="1943"/>
                      </a:cubicBezTo>
                      <a:cubicBezTo>
                        <a:pt x="1258" y="1615"/>
                        <a:pt x="1153" y="1300"/>
                        <a:pt x="1070" y="1035"/>
                      </a:cubicBezTo>
                      <a:cubicBezTo>
                        <a:pt x="986" y="727"/>
                        <a:pt x="979" y="1"/>
                        <a:pt x="979" y="1"/>
                      </a:cubicBez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5"/>
                <p:cNvSpPr/>
                <p:nvPr/>
              </p:nvSpPr>
              <p:spPr>
                <a:xfrm>
                  <a:off x="1913865" y="2904232"/>
                  <a:ext cx="217808" cy="1193374"/>
                </a:xfrm>
                <a:custGeom>
                  <a:rect b="b" l="l" r="r" t="t"/>
                  <a:pathLst>
                    <a:path extrusionOk="0" h="17226" w="3144">
                      <a:moveTo>
                        <a:pt x="2731" y="1"/>
                      </a:moveTo>
                      <a:lnTo>
                        <a:pt x="2703" y="8"/>
                      </a:lnTo>
                      <a:lnTo>
                        <a:pt x="1907" y="189"/>
                      </a:lnTo>
                      <a:lnTo>
                        <a:pt x="1816" y="217"/>
                      </a:lnTo>
                      <a:lnTo>
                        <a:pt x="1404" y="315"/>
                      </a:lnTo>
                      <a:lnTo>
                        <a:pt x="1341" y="329"/>
                      </a:lnTo>
                      <a:lnTo>
                        <a:pt x="42" y="636"/>
                      </a:lnTo>
                      <a:lnTo>
                        <a:pt x="35" y="636"/>
                      </a:lnTo>
                      <a:cubicBezTo>
                        <a:pt x="21" y="650"/>
                        <a:pt x="21" y="671"/>
                        <a:pt x="21" y="685"/>
                      </a:cubicBezTo>
                      <a:cubicBezTo>
                        <a:pt x="21" y="734"/>
                        <a:pt x="14" y="790"/>
                        <a:pt x="14" y="860"/>
                      </a:cubicBezTo>
                      <a:cubicBezTo>
                        <a:pt x="7" y="1139"/>
                        <a:pt x="0" y="1552"/>
                        <a:pt x="0" y="2034"/>
                      </a:cubicBezTo>
                      <a:lnTo>
                        <a:pt x="0" y="2103"/>
                      </a:lnTo>
                      <a:lnTo>
                        <a:pt x="0" y="2187"/>
                      </a:lnTo>
                      <a:lnTo>
                        <a:pt x="0" y="2257"/>
                      </a:lnTo>
                      <a:lnTo>
                        <a:pt x="0" y="2327"/>
                      </a:lnTo>
                      <a:cubicBezTo>
                        <a:pt x="7" y="2767"/>
                        <a:pt x="14" y="3228"/>
                        <a:pt x="21" y="3682"/>
                      </a:cubicBezTo>
                      <a:lnTo>
                        <a:pt x="21" y="3752"/>
                      </a:lnTo>
                      <a:cubicBezTo>
                        <a:pt x="35" y="3822"/>
                        <a:pt x="35" y="3892"/>
                        <a:pt x="35" y="3961"/>
                      </a:cubicBezTo>
                      <a:lnTo>
                        <a:pt x="35" y="4038"/>
                      </a:lnTo>
                      <a:cubicBezTo>
                        <a:pt x="49" y="4527"/>
                        <a:pt x="70" y="4981"/>
                        <a:pt x="84" y="5310"/>
                      </a:cubicBezTo>
                      <a:lnTo>
                        <a:pt x="84" y="5379"/>
                      </a:lnTo>
                      <a:cubicBezTo>
                        <a:pt x="84" y="5421"/>
                        <a:pt x="91" y="5456"/>
                        <a:pt x="91" y="5491"/>
                      </a:cubicBezTo>
                      <a:cubicBezTo>
                        <a:pt x="105" y="5568"/>
                        <a:pt x="112" y="5659"/>
                        <a:pt x="119" y="5736"/>
                      </a:cubicBezTo>
                      <a:cubicBezTo>
                        <a:pt x="119" y="5771"/>
                        <a:pt x="126" y="5799"/>
                        <a:pt x="126" y="5820"/>
                      </a:cubicBezTo>
                      <a:cubicBezTo>
                        <a:pt x="175" y="6155"/>
                        <a:pt x="231" y="6483"/>
                        <a:pt x="294" y="6790"/>
                      </a:cubicBezTo>
                      <a:cubicBezTo>
                        <a:pt x="294" y="6811"/>
                        <a:pt x="301" y="6832"/>
                        <a:pt x="301" y="6853"/>
                      </a:cubicBezTo>
                      <a:cubicBezTo>
                        <a:pt x="335" y="7042"/>
                        <a:pt x="384" y="7231"/>
                        <a:pt x="405" y="7391"/>
                      </a:cubicBezTo>
                      <a:cubicBezTo>
                        <a:pt x="433" y="7531"/>
                        <a:pt x="461" y="7664"/>
                        <a:pt x="489" y="7789"/>
                      </a:cubicBezTo>
                      <a:cubicBezTo>
                        <a:pt x="489" y="7824"/>
                        <a:pt x="496" y="7845"/>
                        <a:pt x="503" y="7880"/>
                      </a:cubicBezTo>
                      <a:cubicBezTo>
                        <a:pt x="531" y="7985"/>
                        <a:pt x="545" y="8083"/>
                        <a:pt x="573" y="8187"/>
                      </a:cubicBezTo>
                      <a:cubicBezTo>
                        <a:pt x="580" y="8208"/>
                        <a:pt x="580" y="8229"/>
                        <a:pt x="594" y="8250"/>
                      </a:cubicBezTo>
                      <a:cubicBezTo>
                        <a:pt x="678" y="8628"/>
                        <a:pt x="775" y="9019"/>
                        <a:pt x="887" y="9557"/>
                      </a:cubicBezTo>
                      <a:cubicBezTo>
                        <a:pt x="887" y="9578"/>
                        <a:pt x="894" y="9585"/>
                        <a:pt x="894" y="9606"/>
                      </a:cubicBezTo>
                      <a:lnTo>
                        <a:pt x="894" y="9619"/>
                      </a:lnTo>
                      <a:cubicBezTo>
                        <a:pt x="908" y="9682"/>
                        <a:pt x="922" y="9745"/>
                        <a:pt x="929" y="9801"/>
                      </a:cubicBezTo>
                      <a:cubicBezTo>
                        <a:pt x="922" y="9836"/>
                        <a:pt x="922" y="9871"/>
                        <a:pt x="922" y="9906"/>
                      </a:cubicBezTo>
                      <a:lnTo>
                        <a:pt x="922" y="9969"/>
                      </a:lnTo>
                      <a:lnTo>
                        <a:pt x="922" y="9976"/>
                      </a:lnTo>
                      <a:cubicBezTo>
                        <a:pt x="908" y="10388"/>
                        <a:pt x="908" y="10800"/>
                        <a:pt x="915" y="11212"/>
                      </a:cubicBezTo>
                      <a:lnTo>
                        <a:pt x="915" y="11282"/>
                      </a:lnTo>
                      <a:cubicBezTo>
                        <a:pt x="915" y="11387"/>
                        <a:pt x="922" y="11492"/>
                        <a:pt x="922" y="11596"/>
                      </a:cubicBezTo>
                      <a:lnTo>
                        <a:pt x="922" y="11673"/>
                      </a:lnTo>
                      <a:cubicBezTo>
                        <a:pt x="943" y="12064"/>
                        <a:pt x="964" y="12442"/>
                        <a:pt x="992" y="12805"/>
                      </a:cubicBezTo>
                      <a:cubicBezTo>
                        <a:pt x="999" y="12833"/>
                        <a:pt x="999" y="12854"/>
                        <a:pt x="999" y="12875"/>
                      </a:cubicBezTo>
                      <a:cubicBezTo>
                        <a:pt x="1020" y="13063"/>
                        <a:pt x="1034" y="13238"/>
                        <a:pt x="1055" y="13412"/>
                      </a:cubicBezTo>
                      <a:lnTo>
                        <a:pt x="1055" y="13419"/>
                      </a:lnTo>
                      <a:cubicBezTo>
                        <a:pt x="1055" y="13447"/>
                        <a:pt x="1062" y="13468"/>
                        <a:pt x="1062" y="13496"/>
                      </a:cubicBezTo>
                      <a:cubicBezTo>
                        <a:pt x="1090" y="13762"/>
                        <a:pt x="1125" y="14006"/>
                        <a:pt x="1153" y="14230"/>
                      </a:cubicBezTo>
                      <a:cubicBezTo>
                        <a:pt x="1160" y="14258"/>
                        <a:pt x="1160" y="14293"/>
                        <a:pt x="1167" y="14328"/>
                      </a:cubicBezTo>
                      <a:cubicBezTo>
                        <a:pt x="1167" y="14341"/>
                        <a:pt x="1174" y="14369"/>
                        <a:pt x="1174" y="14390"/>
                      </a:cubicBezTo>
                      <a:cubicBezTo>
                        <a:pt x="1223" y="14691"/>
                        <a:pt x="1278" y="15033"/>
                        <a:pt x="1334" y="15368"/>
                      </a:cubicBezTo>
                      <a:cubicBezTo>
                        <a:pt x="1341" y="15389"/>
                        <a:pt x="1341" y="15424"/>
                        <a:pt x="1348" y="15452"/>
                      </a:cubicBezTo>
                      <a:lnTo>
                        <a:pt x="1404" y="15766"/>
                      </a:lnTo>
                      <a:cubicBezTo>
                        <a:pt x="1404" y="15787"/>
                        <a:pt x="1411" y="15808"/>
                        <a:pt x="1411" y="15829"/>
                      </a:cubicBezTo>
                      <a:cubicBezTo>
                        <a:pt x="1523" y="16430"/>
                        <a:pt x="1621" y="16940"/>
                        <a:pt x="1656" y="17080"/>
                      </a:cubicBezTo>
                      <a:cubicBezTo>
                        <a:pt x="1684" y="17094"/>
                        <a:pt x="1712" y="17101"/>
                        <a:pt x="1732" y="17122"/>
                      </a:cubicBezTo>
                      <a:cubicBezTo>
                        <a:pt x="1746" y="17122"/>
                        <a:pt x="1746" y="17129"/>
                        <a:pt x="1753" y="17129"/>
                      </a:cubicBezTo>
                      <a:cubicBezTo>
                        <a:pt x="1753" y="17136"/>
                        <a:pt x="1760" y="17136"/>
                        <a:pt x="1760" y="17136"/>
                      </a:cubicBezTo>
                      <a:cubicBezTo>
                        <a:pt x="1767" y="17136"/>
                        <a:pt x="1767" y="17150"/>
                        <a:pt x="1781" y="17150"/>
                      </a:cubicBezTo>
                      <a:cubicBezTo>
                        <a:pt x="1896" y="17201"/>
                        <a:pt x="2024" y="17226"/>
                        <a:pt x="2151" y="17226"/>
                      </a:cubicBezTo>
                      <a:cubicBezTo>
                        <a:pt x="2334" y="17226"/>
                        <a:pt x="2513" y="17175"/>
                        <a:pt x="2641" y="17080"/>
                      </a:cubicBezTo>
                      <a:cubicBezTo>
                        <a:pt x="2641" y="17010"/>
                        <a:pt x="2641" y="16891"/>
                        <a:pt x="2655" y="16765"/>
                      </a:cubicBezTo>
                      <a:lnTo>
                        <a:pt x="2655" y="16751"/>
                      </a:lnTo>
                      <a:lnTo>
                        <a:pt x="2655" y="16730"/>
                      </a:lnTo>
                      <a:lnTo>
                        <a:pt x="2655" y="16696"/>
                      </a:lnTo>
                      <a:cubicBezTo>
                        <a:pt x="2662" y="16563"/>
                        <a:pt x="2662" y="16416"/>
                        <a:pt x="2668" y="16248"/>
                      </a:cubicBezTo>
                      <a:lnTo>
                        <a:pt x="2668" y="16214"/>
                      </a:lnTo>
                      <a:lnTo>
                        <a:pt x="2668" y="16179"/>
                      </a:lnTo>
                      <a:cubicBezTo>
                        <a:pt x="2682" y="15878"/>
                        <a:pt x="2696" y="15529"/>
                        <a:pt x="2710" y="15145"/>
                      </a:cubicBezTo>
                      <a:lnTo>
                        <a:pt x="2710" y="15138"/>
                      </a:lnTo>
                      <a:lnTo>
                        <a:pt x="2710" y="15096"/>
                      </a:lnTo>
                      <a:lnTo>
                        <a:pt x="2710" y="15075"/>
                      </a:lnTo>
                      <a:cubicBezTo>
                        <a:pt x="2724" y="14886"/>
                        <a:pt x="2731" y="14705"/>
                        <a:pt x="2738" y="14502"/>
                      </a:cubicBezTo>
                      <a:lnTo>
                        <a:pt x="2738" y="14425"/>
                      </a:lnTo>
                      <a:cubicBezTo>
                        <a:pt x="2745" y="14132"/>
                        <a:pt x="2759" y="13839"/>
                        <a:pt x="2773" y="13531"/>
                      </a:cubicBezTo>
                      <a:lnTo>
                        <a:pt x="2773" y="13461"/>
                      </a:lnTo>
                      <a:cubicBezTo>
                        <a:pt x="2780" y="13224"/>
                        <a:pt x="2801" y="12993"/>
                        <a:pt x="2808" y="12749"/>
                      </a:cubicBezTo>
                      <a:lnTo>
                        <a:pt x="2808" y="12665"/>
                      </a:lnTo>
                      <a:cubicBezTo>
                        <a:pt x="2815" y="12421"/>
                        <a:pt x="2829" y="12176"/>
                        <a:pt x="2843" y="11932"/>
                      </a:cubicBezTo>
                      <a:lnTo>
                        <a:pt x="2843" y="11862"/>
                      </a:lnTo>
                      <a:cubicBezTo>
                        <a:pt x="2864" y="11561"/>
                        <a:pt x="2878" y="11261"/>
                        <a:pt x="2899" y="10975"/>
                      </a:cubicBezTo>
                      <a:cubicBezTo>
                        <a:pt x="2906" y="10947"/>
                        <a:pt x="2906" y="10919"/>
                        <a:pt x="2906" y="10891"/>
                      </a:cubicBezTo>
                      <a:cubicBezTo>
                        <a:pt x="2913" y="10709"/>
                        <a:pt x="2934" y="10528"/>
                        <a:pt x="2941" y="10353"/>
                      </a:cubicBezTo>
                      <a:cubicBezTo>
                        <a:pt x="2948" y="10325"/>
                        <a:pt x="2948" y="10311"/>
                        <a:pt x="2948" y="10283"/>
                      </a:cubicBezTo>
                      <a:cubicBezTo>
                        <a:pt x="2976" y="9843"/>
                        <a:pt x="3011" y="9452"/>
                        <a:pt x="3046" y="9137"/>
                      </a:cubicBezTo>
                      <a:cubicBezTo>
                        <a:pt x="3046" y="9103"/>
                        <a:pt x="3053" y="9075"/>
                        <a:pt x="3053" y="9054"/>
                      </a:cubicBezTo>
                      <a:cubicBezTo>
                        <a:pt x="3060" y="9012"/>
                        <a:pt x="3060" y="8956"/>
                        <a:pt x="3074" y="8914"/>
                      </a:cubicBezTo>
                      <a:cubicBezTo>
                        <a:pt x="3074" y="8879"/>
                        <a:pt x="3081" y="8844"/>
                        <a:pt x="3081" y="8809"/>
                      </a:cubicBezTo>
                      <a:lnTo>
                        <a:pt x="3081" y="8802"/>
                      </a:lnTo>
                      <a:lnTo>
                        <a:pt x="3081" y="8767"/>
                      </a:lnTo>
                      <a:lnTo>
                        <a:pt x="3081" y="8739"/>
                      </a:lnTo>
                      <a:cubicBezTo>
                        <a:pt x="3130" y="8313"/>
                        <a:pt x="3143" y="7838"/>
                        <a:pt x="3130" y="7342"/>
                      </a:cubicBezTo>
                      <a:lnTo>
                        <a:pt x="3130" y="7272"/>
                      </a:lnTo>
                      <a:lnTo>
                        <a:pt x="3130" y="7175"/>
                      </a:lnTo>
                      <a:lnTo>
                        <a:pt x="3130" y="7105"/>
                      </a:lnTo>
                      <a:lnTo>
                        <a:pt x="3130" y="7098"/>
                      </a:lnTo>
                      <a:cubicBezTo>
                        <a:pt x="3123" y="6972"/>
                        <a:pt x="3123" y="6853"/>
                        <a:pt x="3116" y="6728"/>
                      </a:cubicBezTo>
                      <a:cubicBezTo>
                        <a:pt x="3109" y="6637"/>
                        <a:pt x="3088" y="6253"/>
                        <a:pt x="3060" y="5736"/>
                      </a:cubicBezTo>
                      <a:lnTo>
                        <a:pt x="3060" y="5666"/>
                      </a:lnTo>
                      <a:cubicBezTo>
                        <a:pt x="3060" y="5589"/>
                        <a:pt x="3060" y="5498"/>
                        <a:pt x="3053" y="5414"/>
                      </a:cubicBezTo>
                      <a:lnTo>
                        <a:pt x="3053" y="5331"/>
                      </a:lnTo>
                      <a:cubicBezTo>
                        <a:pt x="3039" y="4960"/>
                        <a:pt x="3011" y="4541"/>
                        <a:pt x="2990" y="4136"/>
                      </a:cubicBezTo>
                      <a:lnTo>
                        <a:pt x="2990" y="4066"/>
                      </a:lnTo>
                      <a:cubicBezTo>
                        <a:pt x="2990" y="3920"/>
                        <a:pt x="2983" y="3780"/>
                        <a:pt x="2976" y="3640"/>
                      </a:cubicBezTo>
                      <a:lnTo>
                        <a:pt x="2976" y="3563"/>
                      </a:lnTo>
                      <a:cubicBezTo>
                        <a:pt x="2948" y="3158"/>
                        <a:pt x="2934" y="2802"/>
                        <a:pt x="2920" y="2529"/>
                      </a:cubicBezTo>
                      <a:lnTo>
                        <a:pt x="2920" y="2460"/>
                      </a:lnTo>
                      <a:cubicBezTo>
                        <a:pt x="2913" y="2257"/>
                        <a:pt x="2906" y="2117"/>
                        <a:pt x="2906" y="2068"/>
                      </a:cubicBezTo>
                      <a:lnTo>
                        <a:pt x="2906" y="1887"/>
                      </a:lnTo>
                      <a:lnTo>
                        <a:pt x="2906" y="1852"/>
                      </a:lnTo>
                      <a:lnTo>
                        <a:pt x="2906" y="1817"/>
                      </a:lnTo>
                      <a:cubicBezTo>
                        <a:pt x="2885" y="1552"/>
                        <a:pt x="2864" y="1237"/>
                        <a:pt x="2836" y="951"/>
                      </a:cubicBezTo>
                      <a:cubicBezTo>
                        <a:pt x="2836" y="923"/>
                        <a:pt x="2829" y="909"/>
                        <a:pt x="2829" y="881"/>
                      </a:cubicBezTo>
                      <a:cubicBezTo>
                        <a:pt x="2780" y="490"/>
                        <a:pt x="2745" y="141"/>
                        <a:pt x="2731" y="36"/>
                      </a:cubicBezTo>
                      <a:lnTo>
                        <a:pt x="2731" y="8"/>
                      </a:lnTo>
                      <a:lnTo>
                        <a:pt x="2731" y="1"/>
                      </a:ln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5"/>
                <p:cNvSpPr/>
                <p:nvPr/>
              </p:nvSpPr>
              <p:spPr>
                <a:xfrm>
                  <a:off x="2017086" y="4051677"/>
                  <a:ext cx="80154" cy="16211"/>
                </a:xfrm>
                <a:custGeom>
                  <a:rect b="b" l="l" r="r" t="t"/>
                  <a:pathLst>
                    <a:path extrusionOk="0" h="234" w="1157">
                      <a:moveTo>
                        <a:pt x="1094" y="0"/>
                      </a:moveTo>
                      <a:cubicBezTo>
                        <a:pt x="1087" y="0"/>
                        <a:pt x="1080" y="2"/>
                        <a:pt x="1074" y="7"/>
                      </a:cubicBezTo>
                      <a:cubicBezTo>
                        <a:pt x="916" y="107"/>
                        <a:pt x="737" y="156"/>
                        <a:pt x="561" y="156"/>
                      </a:cubicBezTo>
                      <a:cubicBezTo>
                        <a:pt x="393" y="156"/>
                        <a:pt x="228" y="113"/>
                        <a:pt x="82" y="28"/>
                      </a:cubicBezTo>
                      <a:cubicBezTo>
                        <a:pt x="74" y="23"/>
                        <a:pt x="66" y="21"/>
                        <a:pt x="59" y="21"/>
                      </a:cubicBezTo>
                      <a:cubicBezTo>
                        <a:pt x="22" y="21"/>
                        <a:pt x="0" y="74"/>
                        <a:pt x="47" y="98"/>
                      </a:cubicBezTo>
                      <a:cubicBezTo>
                        <a:pt x="205" y="189"/>
                        <a:pt x="383" y="234"/>
                        <a:pt x="561" y="234"/>
                      </a:cubicBezTo>
                      <a:cubicBezTo>
                        <a:pt x="753" y="234"/>
                        <a:pt x="946" y="182"/>
                        <a:pt x="1116" y="77"/>
                      </a:cubicBezTo>
                      <a:cubicBezTo>
                        <a:pt x="1157" y="53"/>
                        <a:pt x="1129" y="0"/>
                        <a:pt x="1094"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5"/>
                <p:cNvSpPr/>
                <p:nvPr/>
              </p:nvSpPr>
              <p:spPr>
                <a:xfrm>
                  <a:off x="2066550" y="2906380"/>
                  <a:ext cx="40527" cy="47247"/>
                </a:xfrm>
                <a:custGeom>
                  <a:rect b="b" l="l" r="r" t="t"/>
                  <a:pathLst>
                    <a:path extrusionOk="0" h="682" w="585">
                      <a:moveTo>
                        <a:pt x="44" y="0"/>
                      </a:moveTo>
                      <a:cubicBezTo>
                        <a:pt x="23" y="0"/>
                        <a:pt x="0" y="22"/>
                        <a:pt x="10" y="47"/>
                      </a:cubicBezTo>
                      <a:cubicBezTo>
                        <a:pt x="157" y="270"/>
                        <a:pt x="325" y="480"/>
                        <a:pt x="520" y="675"/>
                      </a:cubicBezTo>
                      <a:cubicBezTo>
                        <a:pt x="524" y="679"/>
                        <a:pt x="529" y="681"/>
                        <a:pt x="535" y="681"/>
                      </a:cubicBezTo>
                      <a:cubicBezTo>
                        <a:pt x="557" y="681"/>
                        <a:pt x="585" y="650"/>
                        <a:pt x="562" y="633"/>
                      </a:cubicBezTo>
                      <a:cubicBezTo>
                        <a:pt x="381" y="438"/>
                        <a:pt x="213" y="235"/>
                        <a:pt x="66" y="12"/>
                      </a:cubicBezTo>
                      <a:cubicBezTo>
                        <a:pt x="60" y="4"/>
                        <a:pt x="52" y="0"/>
                        <a:pt x="44"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5"/>
                <p:cNvSpPr/>
                <p:nvPr/>
              </p:nvSpPr>
              <p:spPr>
                <a:xfrm>
                  <a:off x="1905413" y="3018194"/>
                  <a:ext cx="53136" cy="54660"/>
                </a:xfrm>
                <a:custGeom>
                  <a:rect b="b" l="l" r="r" t="t"/>
                  <a:pathLst>
                    <a:path extrusionOk="0" h="789" w="767">
                      <a:moveTo>
                        <a:pt x="726" y="0"/>
                      </a:moveTo>
                      <a:cubicBezTo>
                        <a:pt x="715" y="0"/>
                        <a:pt x="703" y="6"/>
                        <a:pt x="695" y="18"/>
                      </a:cubicBezTo>
                      <a:cubicBezTo>
                        <a:pt x="618" y="193"/>
                        <a:pt x="506" y="354"/>
                        <a:pt x="374" y="493"/>
                      </a:cubicBezTo>
                      <a:cubicBezTo>
                        <a:pt x="276" y="584"/>
                        <a:pt x="164" y="689"/>
                        <a:pt x="38" y="724"/>
                      </a:cubicBezTo>
                      <a:cubicBezTo>
                        <a:pt x="1" y="736"/>
                        <a:pt x="14" y="789"/>
                        <a:pt x="47" y="789"/>
                      </a:cubicBezTo>
                      <a:cubicBezTo>
                        <a:pt x="51" y="789"/>
                        <a:pt x="55" y="788"/>
                        <a:pt x="59" y="787"/>
                      </a:cubicBezTo>
                      <a:cubicBezTo>
                        <a:pt x="199" y="745"/>
                        <a:pt x="318" y="640"/>
                        <a:pt x="416" y="535"/>
                      </a:cubicBezTo>
                      <a:cubicBezTo>
                        <a:pt x="555" y="395"/>
                        <a:pt x="681" y="221"/>
                        <a:pt x="758" y="39"/>
                      </a:cubicBezTo>
                      <a:cubicBezTo>
                        <a:pt x="767" y="17"/>
                        <a:pt x="747" y="0"/>
                        <a:pt x="726"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5"/>
                <p:cNvSpPr/>
                <p:nvPr/>
              </p:nvSpPr>
              <p:spPr>
                <a:xfrm>
                  <a:off x="2066411" y="3528632"/>
                  <a:ext cx="57639" cy="11985"/>
                </a:xfrm>
                <a:custGeom>
                  <a:rect b="b" l="l" r="r" t="t"/>
                  <a:pathLst>
                    <a:path extrusionOk="0" h="173" w="832">
                      <a:moveTo>
                        <a:pt x="795" y="1"/>
                      </a:moveTo>
                      <a:cubicBezTo>
                        <a:pt x="790" y="1"/>
                        <a:pt x="786" y="2"/>
                        <a:pt x="781" y="6"/>
                      </a:cubicBezTo>
                      <a:cubicBezTo>
                        <a:pt x="661" y="83"/>
                        <a:pt x="521" y="122"/>
                        <a:pt x="380" y="122"/>
                      </a:cubicBezTo>
                      <a:cubicBezTo>
                        <a:pt x="267" y="122"/>
                        <a:pt x="153" y="97"/>
                        <a:pt x="47" y="48"/>
                      </a:cubicBezTo>
                      <a:cubicBezTo>
                        <a:pt x="45" y="47"/>
                        <a:pt x="43" y="47"/>
                        <a:pt x="41" y="47"/>
                      </a:cubicBezTo>
                      <a:cubicBezTo>
                        <a:pt x="16" y="47"/>
                        <a:pt x="0" y="83"/>
                        <a:pt x="19" y="90"/>
                      </a:cubicBezTo>
                      <a:cubicBezTo>
                        <a:pt x="134" y="145"/>
                        <a:pt x="255" y="172"/>
                        <a:pt x="375" y="172"/>
                      </a:cubicBezTo>
                      <a:cubicBezTo>
                        <a:pt x="527" y="172"/>
                        <a:pt x="676" y="129"/>
                        <a:pt x="809" y="48"/>
                      </a:cubicBezTo>
                      <a:cubicBezTo>
                        <a:pt x="832" y="36"/>
                        <a:pt x="817" y="1"/>
                        <a:pt x="795" y="1"/>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5"/>
                <p:cNvSpPr/>
                <p:nvPr/>
              </p:nvSpPr>
              <p:spPr>
                <a:xfrm>
                  <a:off x="1622073" y="2818120"/>
                  <a:ext cx="188296" cy="1243531"/>
                </a:xfrm>
                <a:custGeom>
                  <a:rect b="b" l="l" r="r" t="t"/>
                  <a:pathLst>
                    <a:path extrusionOk="0" h="17950" w="2718">
                      <a:moveTo>
                        <a:pt x="2654" y="0"/>
                      </a:moveTo>
                      <a:cubicBezTo>
                        <a:pt x="2647" y="21"/>
                        <a:pt x="2626" y="42"/>
                        <a:pt x="2620" y="63"/>
                      </a:cubicBezTo>
                      <a:cubicBezTo>
                        <a:pt x="2033" y="1055"/>
                        <a:pt x="1593" y="2124"/>
                        <a:pt x="1334" y="3249"/>
                      </a:cubicBezTo>
                      <a:cubicBezTo>
                        <a:pt x="1111" y="4247"/>
                        <a:pt x="1048" y="5267"/>
                        <a:pt x="1041" y="6287"/>
                      </a:cubicBezTo>
                      <a:cubicBezTo>
                        <a:pt x="1034" y="6769"/>
                        <a:pt x="1041" y="7237"/>
                        <a:pt x="1048" y="7719"/>
                      </a:cubicBezTo>
                      <a:cubicBezTo>
                        <a:pt x="1048" y="8355"/>
                        <a:pt x="1055" y="9004"/>
                        <a:pt x="985" y="9633"/>
                      </a:cubicBezTo>
                      <a:cubicBezTo>
                        <a:pt x="908" y="10311"/>
                        <a:pt x="699" y="10967"/>
                        <a:pt x="552" y="11638"/>
                      </a:cubicBezTo>
                      <a:cubicBezTo>
                        <a:pt x="412" y="12287"/>
                        <a:pt x="300" y="12930"/>
                        <a:pt x="210" y="13587"/>
                      </a:cubicBezTo>
                      <a:cubicBezTo>
                        <a:pt x="42" y="14844"/>
                        <a:pt x="0" y="16129"/>
                        <a:pt x="28" y="17415"/>
                      </a:cubicBezTo>
                      <a:cubicBezTo>
                        <a:pt x="28" y="17589"/>
                        <a:pt x="35" y="17750"/>
                        <a:pt x="42" y="17925"/>
                      </a:cubicBezTo>
                      <a:cubicBezTo>
                        <a:pt x="42" y="17941"/>
                        <a:pt x="56" y="17950"/>
                        <a:pt x="71" y="17950"/>
                      </a:cubicBezTo>
                      <a:cubicBezTo>
                        <a:pt x="88" y="17950"/>
                        <a:pt x="105" y="17939"/>
                        <a:pt x="105" y="17918"/>
                      </a:cubicBezTo>
                      <a:cubicBezTo>
                        <a:pt x="63" y="16618"/>
                        <a:pt x="77" y="15319"/>
                        <a:pt x="217" y="14013"/>
                      </a:cubicBezTo>
                      <a:cubicBezTo>
                        <a:pt x="286" y="13377"/>
                        <a:pt x="384" y="12748"/>
                        <a:pt x="510" y="12120"/>
                      </a:cubicBezTo>
                      <a:cubicBezTo>
                        <a:pt x="636" y="11456"/>
                        <a:pt x="817" y="10814"/>
                        <a:pt x="964" y="10150"/>
                      </a:cubicBezTo>
                      <a:cubicBezTo>
                        <a:pt x="1090" y="9486"/>
                        <a:pt x="1111" y="8823"/>
                        <a:pt x="1111" y="8145"/>
                      </a:cubicBezTo>
                      <a:cubicBezTo>
                        <a:pt x="1111" y="7670"/>
                        <a:pt x="1104" y="7188"/>
                        <a:pt x="1104" y="6706"/>
                      </a:cubicBezTo>
                      <a:cubicBezTo>
                        <a:pt x="1104" y="5714"/>
                        <a:pt x="1139" y="4708"/>
                        <a:pt x="1313" y="3724"/>
                      </a:cubicBezTo>
                      <a:cubicBezTo>
                        <a:pt x="1523" y="2571"/>
                        <a:pt x="1921" y="1460"/>
                        <a:pt x="2480" y="427"/>
                      </a:cubicBezTo>
                      <a:cubicBezTo>
                        <a:pt x="2543" y="315"/>
                        <a:pt x="2613" y="196"/>
                        <a:pt x="2682" y="77"/>
                      </a:cubicBezTo>
                      <a:cubicBezTo>
                        <a:pt x="2689" y="63"/>
                        <a:pt x="2710" y="35"/>
                        <a:pt x="2717" y="21"/>
                      </a:cubicBezTo>
                      <a:cubicBezTo>
                        <a:pt x="2696" y="7"/>
                        <a:pt x="2675" y="7"/>
                        <a:pt x="2654"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5"/>
                <p:cNvSpPr/>
                <p:nvPr/>
              </p:nvSpPr>
              <p:spPr>
                <a:xfrm>
                  <a:off x="1921347" y="3064056"/>
                  <a:ext cx="116940" cy="1000644"/>
                </a:xfrm>
                <a:custGeom>
                  <a:rect b="b" l="l" r="r" t="t"/>
                  <a:pathLst>
                    <a:path extrusionOk="0" h="14444" w="1688">
                      <a:moveTo>
                        <a:pt x="32" y="0"/>
                      </a:moveTo>
                      <a:cubicBezTo>
                        <a:pt x="15" y="0"/>
                        <a:pt x="0" y="11"/>
                        <a:pt x="4" y="34"/>
                      </a:cubicBezTo>
                      <a:cubicBezTo>
                        <a:pt x="74" y="1871"/>
                        <a:pt x="283" y="3722"/>
                        <a:pt x="716" y="5524"/>
                      </a:cubicBezTo>
                      <a:cubicBezTo>
                        <a:pt x="842" y="6027"/>
                        <a:pt x="1017" y="6537"/>
                        <a:pt x="1122" y="7040"/>
                      </a:cubicBezTo>
                      <a:cubicBezTo>
                        <a:pt x="1233" y="7557"/>
                        <a:pt x="1198" y="8088"/>
                        <a:pt x="1184" y="8612"/>
                      </a:cubicBezTo>
                      <a:cubicBezTo>
                        <a:pt x="1129" y="9660"/>
                        <a:pt x="1156" y="10707"/>
                        <a:pt x="1275" y="11748"/>
                      </a:cubicBezTo>
                      <a:cubicBezTo>
                        <a:pt x="1338" y="12237"/>
                        <a:pt x="1429" y="12719"/>
                        <a:pt x="1478" y="13208"/>
                      </a:cubicBezTo>
                      <a:cubicBezTo>
                        <a:pt x="1520" y="13606"/>
                        <a:pt x="1569" y="14011"/>
                        <a:pt x="1624" y="14423"/>
                      </a:cubicBezTo>
                      <a:cubicBezTo>
                        <a:pt x="1630" y="14437"/>
                        <a:pt x="1641" y="14443"/>
                        <a:pt x="1652" y="14443"/>
                      </a:cubicBezTo>
                      <a:cubicBezTo>
                        <a:pt x="1669" y="14443"/>
                        <a:pt x="1687" y="14428"/>
                        <a:pt x="1687" y="14402"/>
                      </a:cubicBezTo>
                      <a:cubicBezTo>
                        <a:pt x="1624" y="14039"/>
                        <a:pt x="1583" y="13662"/>
                        <a:pt x="1548" y="13292"/>
                      </a:cubicBezTo>
                      <a:cubicBezTo>
                        <a:pt x="1506" y="12894"/>
                        <a:pt x="1443" y="12503"/>
                        <a:pt x="1394" y="12097"/>
                      </a:cubicBezTo>
                      <a:cubicBezTo>
                        <a:pt x="1240" y="11050"/>
                        <a:pt x="1205" y="9995"/>
                        <a:pt x="1233" y="8940"/>
                      </a:cubicBezTo>
                      <a:cubicBezTo>
                        <a:pt x="1254" y="8416"/>
                        <a:pt x="1310" y="7892"/>
                        <a:pt x="1240" y="7368"/>
                      </a:cubicBezTo>
                      <a:cubicBezTo>
                        <a:pt x="1184" y="6865"/>
                        <a:pt x="1017" y="6397"/>
                        <a:pt x="884" y="5915"/>
                      </a:cubicBezTo>
                      <a:cubicBezTo>
                        <a:pt x="626" y="4931"/>
                        <a:pt x="430" y="3925"/>
                        <a:pt x="297" y="2912"/>
                      </a:cubicBezTo>
                      <a:cubicBezTo>
                        <a:pt x="172" y="1955"/>
                        <a:pt x="102" y="991"/>
                        <a:pt x="67" y="20"/>
                      </a:cubicBezTo>
                      <a:cubicBezTo>
                        <a:pt x="60" y="7"/>
                        <a:pt x="46" y="0"/>
                        <a:pt x="32"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5"/>
                <p:cNvSpPr/>
                <p:nvPr/>
              </p:nvSpPr>
              <p:spPr>
                <a:xfrm>
                  <a:off x="1750303" y="2886705"/>
                  <a:ext cx="79600" cy="88883"/>
                </a:xfrm>
                <a:custGeom>
                  <a:rect b="b" l="l" r="r" t="t"/>
                  <a:pathLst>
                    <a:path extrusionOk="0" h="1283" w="1149">
                      <a:moveTo>
                        <a:pt x="1109" y="0"/>
                      </a:moveTo>
                      <a:cubicBezTo>
                        <a:pt x="1099" y="0"/>
                        <a:pt x="1090" y="5"/>
                        <a:pt x="1083" y="16"/>
                      </a:cubicBezTo>
                      <a:cubicBezTo>
                        <a:pt x="838" y="498"/>
                        <a:pt x="475" y="917"/>
                        <a:pt x="28" y="1232"/>
                      </a:cubicBezTo>
                      <a:cubicBezTo>
                        <a:pt x="1" y="1248"/>
                        <a:pt x="21" y="1282"/>
                        <a:pt x="44" y="1282"/>
                      </a:cubicBezTo>
                      <a:cubicBezTo>
                        <a:pt x="50" y="1282"/>
                        <a:pt x="57" y="1280"/>
                        <a:pt x="63" y="1274"/>
                      </a:cubicBezTo>
                      <a:cubicBezTo>
                        <a:pt x="517" y="959"/>
                        <a:pt x="880" y="533"/>
                        <a:pt x="1139" y="44"/>
                      </a:cubicBezTo>
                      <a:cubicBezTo>
                        <a:pt x="1148" y="21"/>
                        <a:pt x="1129" y="0"/>
                        <a:pt x="1109"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5"/>
                <p:cNvSpPr/>
                <p:nvPr/>
              </p:nvSpPr>
              <p:spPr>
                <a:xfrm>
                  <a:off x="1775381" y="2273806"/>
                  <a:ext cx="186911" cy="132251"/>
                </a:xfrm>
                <a:custGeom>
                  <a:rect b="b" l="l" r="r" t="t"/>
                  <a:pathLst>
                    <a:path extrusionOk="0" h="1909" w="2698">
                      <a:moveTo>
                        <a:pt x="73" y="1"/>
                      </a:moveTo>
                      <a:cubicBezTo>
                        <a:pt x="39" y="1"/>
                        <a:pt x="0" y="40"/>
                        <a:pt x="29" y="69"/>
                      </a:cubicBezTo>
                      <a:cubicBezTo>
                        <a:pt x="448" y="600"/>
                        <a:pt x="637" y="1319"/>
                        <a:pt x="1238" y="1689"/>
                      </a:cubicBezTo>
                      <a:cubicBezTo>
                        <a:pt x="1445" y="1824"/>
                        <a:pt x="1696" y="1909"/>
                        <a:pt x="1949" y="1909"/>
                      </a:cubicBezTo>
                      <a:cubicBezTo>
                        <a:pt x="2013" y="1909"/>
                        <a:pt x="2076" y="1903"/>
                        <a:pt x="2139" y="1892"/>
                      </a:cubicBezTo>
                      <a:cubicBezTo>
                        <a:pt x="2279" y="1864"/>
                        <a:pt x="2418" y="1815"/>
                        <a:pt x="2523" y="1717"/>
                      </a:cubicBezTo>
                      <a:cubicBezTo>
                        <a:pt x="2628" y="1620"/>
                        <a:pt x="2670" y="1494"/>
                        <a:pt x="2677" y="1340"/>
                      </a:cubicBezTo>
                      <a:cubicBezTo>
                        <a:pt x="2698" y="942"/>
                        <a:pt x="2593" y="516"/>
                        <a:pt x="2460" y="139"/>
                      </a:cubicBezTo>
                      <a:cubicBezTo>
                        <a:pt x="2452" y="122"/>
                        <a:pt x="2435" y="114"/>
                        <a:pt x="2420" y="114"/>
                      </a:cubicBezTo>
                      <a:cubicBezTo>
                        <a:pt x="2397" y="114"/>
                        <a:pt x="2378" y="131"/>
                        <a:pt x="2390" y="160"/>
                      </a:cubicBezTo>
                      <a:cubicBezTo>
                        <a:pt x="2495" y="481"/>
                        <a:pt x="2572" y="809"/>
                        <a:pt x="2600" y="1145"/>
                      </a:cubicBezTo>
                      <a:cubicBezTo>
                        <a:pt x="2607" y="1291"/>
                        <a:pt x="2628" y="1466"/>
                        <a:pt x="2530" y="1599"/>
                      </a:cubicBezTo>
                      <a:cubicBezTo>
                        <a:pt x="2439" y="1717"/>
                        <a:pt x="2279" y="1787"/>
                        <a:pt x="2139" y="1815"/>
                      </a:cubicBezTo>
                      <a:cubicBezTo>
                        <a:pt x="2083" y="1824"/>
                        <a:pt x="2027" y="1828"/>
                        <a:pt x="1970" y="1828"/>
                      </a:cubicBezTo>
                      <a:cubicBezTo>
                        <a:pt x="1717" y="1828"/>
                        <a:pt x="1462" y="1742"/>
                        <a:pt x="1245" y="1599"/>
                      </a:cubicBezTo>
                      <a:cubicBezTo>
                        <a:pt x="993" y="1424"/>
                        <a:pt x="798" y="1166"/>
                        <a:pt x="644" y="907"/>
                      </a:cubicBezTo>
                      <a:cubicBezTo>
                        <a:pt x="462" y="600"/>
                        <a:pt x="309" y="285"/>
                        <a:pt x="92" y="6"/>
                      </a:cubicBezTo>
                      <a:cubicBezTo>
                        <a:pt x="86" y="3"/>
                        <a:pt x="80" y="1"/>
                        <a:pt x="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5"/>
                <p:cNvSpPr/>
                <p:nvPr/>
              </p:nvSpPr>
              <p:spPr>
                <a:xfrm>
                  <a:off x="1738041" y="2475820"/>
                  <a:ext cx="101838" cy="348812"/>
                </a:xfrm>
                <a:custGeom>
                  <a:rect b="b" l="l" r="r" t="t"/>
                  <a:pathLst>
                    <a:path extrusionOk="0" h="5035" w="1470">
                      <a:moveTo>
                        <a:pt x="48" y="1"/>
                      </a:moveTo>
                      <a:cubicBezTo>
                        <a:pt x="22" y="1"/>
                        <a:pt x="0" y="32"/>
                        <a:pt x="16" y="59"/>
                      </a:cubicBezTo>
                      <a:cubicBezTo>
                        <a:pt x="1127" y="1414"/>
                        <a:pt x="1469" y="3335"/>
                        <a:pt x="897" y="4990"/>
                      </a:cubicBezTo>
                      <a:cubicBezTo>
                        <a:pt x="885" y="5018"/>
                        <a:pt x="902" y="5035"/>
                        <a:pt x="923" y="5035"/>
                      </a:cubicBezTo>
                      <a:cubicBezTo>
                        <a:pt x="939" y="5035"/>
                        <a:pt x="957" y="5025"/>
                        <a:pt x="966" y="5004"/>
                      </a:cubicBezTo>
                      <a:cubicBezTo>
                        <a:pt x="1099" y="4620"/>
                        <a:pt x="1190" y="4215"/>
                        <a:pt x="1225" y="3810"/>
                      </a:cubicBezTo>
                      <a:cubicBezTo>
                        <a:pt x="1344" y="2455"/>
                        <a:pt x="939" y="1065"/>
                        <a:pt x="72" y="10"/>
                      </a:cubicBezTo>
                      <a:cubicBezTo>
                        <a:pt x="64" y="3"/>
                        <a:pt x="56" y="1"/>
                        <a:pt x="48"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5"/>
                <p:cNvSpPr/>
                <p:nvPr/>
              </p:nvSpPr>
              <p:spPr>
                <a:xfrm>
                  <a:off x="1951066" y="2106778"/>
                  <a:ext cx="38241" cy="51750"/>
                </a:xfrm>
                <a:custGeom>
                  <a:rect b="b" l="l" r="r" t="t"/>
                  <a:pathLst>
                    <a:path extrusionOk="0" h="747" w="552">
                      <a:moveTo>
                        <a:pt x="350" y="0"/>
                      </a:moveTo>
                      <a:cubicBezTo>
                        <a:pt x="350" y="0"/>
                        <a:pt x="1" y="692"/>
                        <a:pt x="218" y="741"/>
                      </a:cubicBezTo>
                      <a:cubicBezTo>
                        <a:pt x="233" y="745"/>
                        <a:pt x="247" y="747"/>
                        <a:pt x="262" y="747"/>
                      </a:cubicBezTo>
                      <a:cubicBezTo>
                        <a:pt x="445" y="747"/>
                        <a:pt x="551" y="432"/>
                        <a:pt x="532" y="238"/>
                      </a:cubicBezTo>
                      <a:cubicBezTo>
                        <a:pt x="518" y="28"/>
                        <a:pt x="350" y="0"/>
                        <a:pt x="350" y="0"/>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5"/>
                <p:cNvSpPr/>
                <p:nvPr/>
              </p:nvSpPr>
              <p:spPr>
                <a:xfrm>
                  <a:off x="1950165" y="2142941"/>
                  <a:ext cx="42606" cy="40874"/>
                </a:xfrm>
                <a:custGeom>
                  <a:rect b="b" l="l" r="r" t="t"/>
                  <a:pathLst>
                    <a:path extrusionOk="0" h="590" w="615">
                      <a:moveTo>
                        <a:pt x="289" y="90"/>
                      </a:moveTo>
                      <a:cubicBezTo>
                        <a:pt x="300" y="90"/>
                        <a:pt x="310" y="91"/>
                        <a:pt x="321" y="93"/>
                      </a:cubicBezTo>
                      <a:cubicBezTo>
                        <a:pt x="433" y="100"/>
                        <a:pt x="510" y="205"/>
                        <a:pt x="503" y="316"/>
                      </a:cubicBezTo>
                      <a:cubicBezTo>
                        <a:pt x="496" y="423"/>
                        <a:pt x="400" y="498"/>
                        <a:pt x="294" y="498"/>
                      </a:cubicBezTo>
                      <a:cubicBezTo>
                        <a:pt x="289" y="498"/>
                        <a:pt x="284" y="498"/>
                        <a:pt x="279" y="498"/>
                      </a:cubicBezTo>
                      <a:cubicBezTo>
                        <a:pt x="161" y="491"/>
                        <a:pt x="84" y="386"/>
                        <a:pt x="91" y="274"/>
                      </a:cubicBezTo>
                      <a:cubicBezTo>
                        <a:pt x="110" y="174"/>
                        <a:pt x="191" y="90"/>
                        <a:pt x="289" y="90"/>
                      </a:cubicBezTo>
                      <a:close/>
                      <a:moveTo>
                        <a:pt x="310" y="1"/>
                      </a:moveTo>
                      <a:cubicBezTo>
                        <a:pt x="160" y="1"/>
                        <a:pt x="34" y="115"/>
                        <a:pt x="14" y="267"/>
                      </a:cubicBezTo>
                      <a:cubicBezTo>
                        <a:pt x="0" y="421"/>
                        <a:pt x="112" y="568"/>
                        <a:pt x="279" y="589"/>
                      </a:cubicBezTo>
                      <a:cubicBezTo>
                        <a:pt x="288" y="590"/>
                        <a:pt x="297" y="590"/>
                        <a:pt x="305" y="590"/>
                      </a:cubicBezTo>
                      <a:cubicBezTo>
                        <a:pt x="455" y="590"/>
                        <a:pt x="581" y="475"/>
                        <a:pt x="601" y="323"/>
                      </a:cubicBezTo>
                      <a:cubicBezTo>
                        <a:pt x="615" y="163"/>
                        <a:pt x="496" y="23"/>
                        <a:pt x="335" y="2"/>
                      </a:cubicBezTo>
                      <a:cubicBezTo>
                        <a:pt x="327" y="1"/>
                        <a:pt x="318" y="1"/>
                        <a:pt x="3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5"/>
                <p:cNvSpPr/>
                <p:nvPr/>
              </p:nvSpPr>
              <p:spPr>
                <a:xfrm>
                  <a:off x="1928343" y="2218038"/>
                  <a:ext cx="69" cy="69"/>
                </a:xfrm>
                <a:custGeom>
                  <a:rect b="b" l="l" r="r" t="t"/>
                  <a:pathLst>
                    <a:path extrusionOk="0" h="1" w="1">
                      <a:moveTo>
                        <a:pt x="1" y="1"/>
                      </a:moveTo>
                      <a:lnTo>
                        <a:pt x="1" y="1"/>
                      </a:ln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5"/>
                <p:cNvSpPr/>
                <p:nvPr/>
              </p:nvSpPr>
              <p:spPr>
                <a:xfrm>
                  <a:off x="1805932" y="2152709"/>
                  <a:ext cx="122483" cy="149570"/>
                </a:xfrm>
                <a:custGeom>
                  <a:rect b="b" l="l" r="r" t="t"/>
                  <a:pathLst>
                    <a:path extrusionOk="0" h="2159" w="1768">
                      <a:moveTo>
                        <a:pt x="385" y="1"/>
                      </a:moveTo>
                      <a:lnTo>
                        <a:pt x="378" y="36"/>
                      </a:lnTo>
                      <a:lnTo>
                        <a:pt x="385" y="140"/>
                      </a:lnTo>
                      <a:cubicBezTo>
                        <a:pt x="406" y="622"/>
                        <a:pt x="245" y="1000"/>
                        <a:pt x="0" y="1510"/>
                      </a:cubicBezTo>
                      <a:cubicBezTo>
                        <a:pt x="0" y="1510"/>
                        <a:pt x="245" y="1992"/>
                        <a:pt x="860" y="2117"/>
                      </a:cubicBezTo>
                      <a:cubicBezTo>
                        <a:pt x="1007" y="2146"/>
                        <a:pt x="1130" y="2158"/>
                        <a:pt x="1233" y="2158"/>
                      </a:cubicBezTo>
                      <a:cubicBezTo>
                        <a:pt x="1673" y="2158"/>
                        <a:pt x="1747" y="1943"/>
                        <a:pt x="1747" y="1943"/>
                      </a:cubicBezTo>
                      <a:cubicBezTo>
                        <a:pt x="1719" y="1838"/>
                        <a:pt x="1705" y="1719"/>
                        <a:pt x="1705" y="1607"/>
                      </a:cubicBezTo>
                      <a:lnTo>
                        <a:pt x="1705" y="1475"/>
                      </a:lnTo>
                      <a:cubicBezTo>
                        <a:pt x="1712" y="1356"/>
                        <a:pt x="1733" y="1216"/>
                        <a:pt x="1747" y="1056"/>
                      </a:cubicBezTo>
                      <a:cubicBezTo>
                        <a:pt x="1754" y="1021"/>
                        <a:pt x="1754" y="979"/>
                        <a:pt x="1768" y="944"/>
                      </a:cubicBezTo>
                      <a:lnTo>
                        <a:pt x="1768" y="937"/>
                      </a:lnTo>
                      <a:cubicBezTo>
                        <a:pt x="1230" y="776"/>
                        <a:pt x="797" y="511"/>
                        <a:pt x="517" y="92"/>
                      </a:cubicBezTo>
                      <a:lnTo>
                        <a:pt x="441" y="36"/>
                      </a:lnTo>
                      <a:lnTo>
                        <a:pt x="385" y="1"/>
                      </a:ln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5"/>
                <p:cNvSpPr/>
                <p:nvPr/>
              </p:nvSpPr>
              <p:spPr>
                <a:xfrm>
                  <a:off x="1865925" y="2190465"/>
                  <a:ext cx="61518" cy="65398"/>
                </a:xfrm>
                <a:custGeom>
                  <a:rect b="b" l="l" r="r" t="t"/>
                  <a:pathLst>
                    <a:path extrusionOk="0" h="944" w="888">
                      <a:moveTo>
                        <a:pt x="1" y="1"/>
                      </a:moveTo>
                      <a:lnTo>
                        <a:pt x="1" y="1"/>
                      </a:lnTo>
                      <a:cubicBezTo>
                        <a:pt x="98" y="266"/>
                        <a:pt x="343" y="741"/>
                        <a:pt x="832" y="944"/>
                      </a:cubicBezTo>
                      <a:cubicBezTo>
                        <a:pt x="839" y="818"/>
                        <a:pt x="853" y="678"/>
                        <a:pt x="874" y="524"/>
                      </a:cubicBezTo>
                      <a:cubicBezTo>
                        <a:pt x="881" y="490"/>
                        <a:pt x="881" y="441"/>
                        <a:pt x="888" y="406"/>
                      </a:cubicBezTo>
                      <a:lnTo>
                        <a:pt x="853" y="406"/>
                      </a:lnTo>
                      <a:cubicBezTo>
                        <a:pt x="566" y="406"/>
                        <a:pt x="252" y="231"/>
                        <a:pt x="1"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5"/>
                <p:cNvSpPr/>
                <p:nvPr/>
              </p:nvSpPr>
              <p:spPr>
                <a:xfrm>
                  <a:off x="1787990" y="1989491"/>
                  <a:ext cx="211089" cy="231456"/>
                </a:xfrm>
                <a:custGeom>
                  <a:rect b="b" l="l" r="r" t="t"/>
                  <a:pathLst>
                    <a:path extrusionOk="0" h="3341" w="3047">
                      <a:moveTo>
                        <a:pt x="1305" y="1"/>
                      </a:moveTo>
                      <a:cubicBezTo>
                        <a:pt x="563" y="1"/>
                        <a:pt x="304" y="516"/>
                        <a:pt x="197" y="813"/>
                      </a:cubicBezTo>
                      <a:cubicBezTo>
                        <a:pt x="183" y="876"/>
                        <a:pt x="148" y="1232"/>
                        <a:pt x="197" y="1295"/>
                      </a:cubicBezTo>
                      <a:cubicBezTo>
                        <a:pt x="85" y="1330"/>
                        <a:pt x="43" y="1442"/>
                        <a:pt x="36" y="1546"/>
                      </a:cubicBezTo>
                      <a:cubicBezTo>
                        <a:pt x="1" y="1840"/>
                        <a:pt x="197" y="2224"/>
                        <a:pt x="581" y="2287"/>
                      </a:cubicBezTo>
                      <a:lnTo>
                        <a:pt x="595" y="2287"/>
                      </a:lnTo>
                      <a:cubicBezTo>
                        <a:pt x="595" y="2308"/>
                        <a:pt x="602" y="2322"/>
                        <a:pt x="609" y="2343"/>
                      </a:cubicBezTo>
                      <a:cubicBezTo>
                        <a:pt x="609" y="2350"/>
                        <a:pt x="616" y="2357"/>
                        <a:pt x="616" y="2364"/>
                      </a:cubicBezTo>
                      <a:cubicBezTo>
                        <a:pt x="790" y="2888"/>
                        <a:pt x="1475" y="3272"/>
                        <a:pt x="1859" y="3335"/>
                      </a:cubicBezTo>
                      <a:cubicBezTo>
                        <a:pt x="1906" y="3339"/>
                        <a:pt x="1948" y="3341"/>
                        <a:pt x="1983" y="3341"/>
                      </a:cubicBezTo>
                      <a:cubicBezTo>
                        <a:pt x="2055" y="3341"/>
                        <a:pt x="2104" y="3335"/>
                        <a:pt x="2118" y="3335"/>
                      </a:cubicBezTo>
                      <a:cubicBezTo>
                        <a:pt x="2537" y="3300"/>
                        <a:pt x="2676" y="2755"/>
                        <a:pt x="2669" y="2322"/>
                      </a:cubicBezTo>
                      <a:cubicBezTo>
                        <a:pt x="2669" y="2259"/>
                        <a:pt x="2662" y="2196"/>
                        <a:pt x="2648" y="2147"/>
                      </a:cubicBezTo>
                      <a:lnTo>
                        <a:pt x="2648" y="2140"/>
                      </a:lnTo>
                      <a:cubicBezTo>
                        <a:pt x="2648" y="2140"/>
                        <a:pt x="2865" y="1560"/>
                        <a:pt x="2921" y="1316"/>
                      </a:cubicBezTo>
                      <a:cubicBezTo>
                        <a:pt x="3047" y="827"/>
                        <a:pt x="2816" y="289"/>
                        <a:pt x="1740" y="52"/>
                      </a:cubicBezTo>
                      <a:cubicBezTo>
                        <a:pt x="1579" y="16"/>
                        <a:pt x="1435" y="1"/>
                        <a:pt x="1305" y="1"/>
                      </a:cubicBez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5"/>
                <p:cNvSpPr/>
                <p:nvPr/>
              </p:nvSpPr>
              <p:spPr>
                <a:xfrm>
                  <a:off x="1952521" y="2113498"/>
                  <a:ext cx="13648" cy="19952"/>
                </a:xfrm>
                <a:custGeom>
                  <a:rect b="b" l="l" r="r" t="t"/>
                  <a:pathLst>
                    <a:path extrusionOk="0" h="288" w="197">
                      <a:moveTo>
                        <a:pt x="134" y="0"/>
                      </a:moveTo>
                      <a:cubicBezTo>
                        <a:pt x="99" y="0"/>
                        <a:pt x="48" y="48"/>
                        <a:pt x="22" y="120"/>
                      </a:cubicBezTo>
                      <a:cubicBezTo>
                        <a:pt x="1" y="204"/>
                        <a:pt x="15" y="280"/>
                        <a:pt x="57" y="287"/>
                      </a:cubicBezTo>
                      <a:cubicBezTo>
                        <a:pt x="59" y="288"/>
                        <a:pt x="61" y="288"/>
                        <a:pt x="64" y="288"/>
                      </a:cubicBezTo>
                      <a:cubicBezTo>
                        <a:pt x="99" y="288"/>
                        <a:pt x="149" y="241"/>
                        <a:pt x="176" y="169"/>
                      </a:cubicBezTo>
                      <a:cubicBezTo>
                        <a:pt x="197" y="85"/>
                        <a:pt x="183" y="8"/>
                        <a:pt x="141" y="1"/>
                      </a:cubicBezTo>
                      <a:cubicBezTo>
                        <a:pt x="138" y="0"/>
                        <a:pt x="136" y="0"/>
                        <a:pt x="134"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5"/>
                <p:cNvSpPr/>
                <p:nvPr/>
              </p:nvSpPr>
              <p:spPr>
                <a:xfrm>
                  <a:off x="1945801" y="2111974"/>
                  <a:ext cx="27642" cy="9214"/>
                </a:xfrm>
                <a:custGeom>
                  <a:rect b="b" l="l" r="r" t="t"/>
                  <a:pathLst>
                    <a:path extrusionOk="0" h="133" w="399">
                      <a:moveTo>
                        <a:pt x="175" y="0"/>
                      </a:moveTo>
                      <a:cubicBezTo>
                        <a:pt x="91" y="0"/>
                        <a:pt x="22" y="30"/>
                        <a:pt x="14" y="30"/>
                      </a:cubicBezTo>
                      <a:cubicBezTo>
                        <a:pt x="7" y="30"/>
                        <a:pt x="0" y="51"/>
                        <a:pt x="7" y="58"/>
                      </a:cubicBezTo>
                      <a:lnTo>
                        <a:pt x="14" y="65"/>
                      </a:lnTo>
                      <a:cubicBezTo>
                        <a:pt x="28" y="65"/>
                        <a:pt x="28" y="65"/>
                        <a:pt x="28" y="72"/>
                      </a:cubicBezTo>
                      <a:cubicBezTo>
                        <a:pt x="32" y="72"/>
                        <a:pt x="88" y="50"/>
                        <a:pt x="160" y="50"/>
                      </a:cubicBezTo>
                      <a:cubicBezTo>
                        <a:pt x="221" y="50"/>
                        <a:pt x="295" y="66"/>
                        <a:pt x="356" y="128"/>
                      </a:cubicBezTo>
                      <a:cubicBezTo>
                        <a:pt x="360" y="131"/>
                        <a:pt x="367" y="133"/>
                        <a:pt x="374" y="133"/>
                      </a:cubicBezTo>
                      <a:cubicBezTo>
                        <a:pt x="381" y="133"/>
                        <a:pt x="388" y="131"/>
                        <a:pt x="391" y="128"/>
                      </a:cubicBezTo>
                      <a:cubicBezTo>
                        <a:pt x="398" y="121"/>
                        <a:pt x="398" y="100"/>
                        <a:pt x="391" y="93"/>
                      </a:cubicBezTo>
                      <a:cubicBezTo>
                        <a:pt x="325" y="20"/>
                        <a:pt x="245" y="0"/>
                        <a:pt x="175"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5"/>
                <p:cNvSpPr/>
                <p:nvPr/>
              </p:nvSpPr>
              <p:spPr>
                <a:xfrm>
                  <a:off x="1904166" y="2100404"/>
                  <a:ext cx="13648" cy="20506"/>
                </a:xfrm>
                <a:custGeom>
                  <a:rect b="b" l="l" r="r" t="t"/>
                  <a:pathLst>
                    <a:path extrusionOk="0" h="296" w="197">
                      <a:moveTo>
                        <a:pt x="134" y="1"/>
                      </a:moveTo>
                      <a:cubicBezTo>
                        <a:pt x="99" y="1"/>
                        <a:pt x="48" y="55"/>
                        <a:pt x="21" y="127"/>
                      </a:cubicBezTo>
                      <a:cubicBezTo>
                        <a:pt x="0" y="204"/>
                        <a:pt x="14" y="288"/>
                        <a:pt x="56" y="295"/>
                      </a:cubicBezTo>
                      <a:cubicBezTo>
                        <a:pt x="59" y="295"/>
                        <a:pt x="61" y="295"/>
                        <a:pt x="63" y="295"/>
                      </a:cubicBezTo>
                      <a:cubicBezTo>
                        <a:pt x="98" y="295"/>
                        <a:pt x="149" y="248"/>
                        <a:pt x="175" y="169"/>
                      </a:cubicBezTo>
                      <a:cubicBezTo>
                        <a:pt x="196" y="85"/>
                        <a:pt x="182" y="15"/>
                        <a:pt x="140" y="1"/>
                      </a:cubicBezTo>
                      <a:cubicBezTo>
                        <a:pt x="138" y="1"/>
                        <a:pt x="136" y="1"/>
                        <a:pt x="134"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5"/>
                <p:cNvSpPr/>
                <p:nvPr/>
              </p:nvSpPr>
              <p:spPr>
                <a:xfrm>
                  <a:off x="1894467" y="2098880"/>
                  <a:ext cx="28127" cy="7343"/>
                </a:xfrm>
                <a:custGeom>
                  <a:rect b="b" l="l" r="r" t="t"/>
                  <a:pathLst>
                    <a:path extrusionOk="0" h="106" w="406">
                      <a:moveTo>
                        <a:pt x="209" y="1"/>
                      </a:moveTo>
                      <a:cubicBezTo>
                        <a:pt x="104" y="1"/>
                        <a:pt x="19" y="47"/>
                        <a:pt x="15" y="51"/>
                      </a:cubicBezTo>
                      <a:cubicBezTo>
                        <a:pt x="8" y="51"/>
                        <a:pt x="1" y="72"/>
                        <a:pt x="8" y="79"/>
                      </a:cubicBezTo>
                      <a:lnTo>
                        <a:pt x="15" y="86"/>
                      </a:lnTo>
                      <a:lnTo>
                        <a:pt x="36" y="86"/>
                      </a:lnTo>
                      <a:cubicBezTo>
                        <a:pt x="36" y="86"/>
                        <a:pt x="112" y="44"/>
                        <a:pt x="204" y="44"/>
                      </a:cubicBezTo>
                      <a:cubicBezTo>
                        <a:pt x="257" y="44"/>
                        <a:pt x="313" y="57"/>
                        <a:pt x="364" y="100"/>
                      </a:cubicBezTo>
                      <a:cubicBezTo>
                        <a:pt x="374" y="104"/>
                        <a:pt x="381" y="105"/>
                        <a:pt x="387" y="105"/>
                      </a:cubicBezTo>
                      <a:cubicBezTo>
                        <a:pt x="392" y="105"/>
                        <a:pt x="395" y="104"/>
                        <a:pt x="399" y="100"/>
                      </a:cubicBezTo>
                      <a:cubicBezTo>
                        <a:pt x="406" y="79"/>
                        <a:pt x="406" y="72"/>
                        <a:pt x="399" y="65"/>
                      </a:cubicBezTo>
                      <a:cubicBezTo>
                        <a:pt x="337" y="16"/>
                        <a:pt x="270" y="1"/>
                        <a:pt x="209"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5"/>
                <p:cNvSpPr/>
                <p:nvPr/>
              </p:nvSpPr>
              <p:spPr>
                <a:xfrm>
                  <a:off x="1916289" y="2157836"/>
                  <a:ext cx="31521" cy="18428"/>
                </a:xfrm>
                <a:custGeom>
                  <a:rect b="b" l="l" r="r" t="t"/>
                  <a:pathLst>
                    <a:path extrusionOk="0" h="266" w="455">
                      <a:moveTo>
                        <a:pt x="38" y="1"/>
                      </a:moveTo>
                      <a:cubicBezTo>
                        <a:pt x="32" y="1"/>
                        <a:pt x="26" y="2"/>
                        <a:pt x="21" y="4"/>
                      </a:cubicBezTo>
                      <a:cubicBezTo>
                        <a:pt x="7" y="18"/>
                        <a:pt x="0" y="39"/>
                        <a:pt x="7" y="59"/>
                      </a:cubicBezTo>
                      <a:cubicBezTo>
                        <a:pt x="14" y="66"/>
                        <a:pt x="77" y="206"/>
                        <a:pt x="203" y="248"/>
                      </a:cubicBezTo>
                      <a:cubicBezTo>
                        <a:pt x="217" y="248"/>
                        <a:pt x="231" y="262"/>
                        <a:pt x="245" y="262"/>
                      </a:cubicBezTo>
                      <a:cubicBezTo>
                        <a:pt x="260" y="265"/>
                        <a:pt x="274" y="266"/>
                        <a:pt x="288" y="266"/>
                      </a:cubicBezTo>
                      <a:cubicBezTo>
                        <a:pt x="380" y="266"/>
                        <a:pt x="433" y="211"/>
                        <a:pt x="433" y="199"/>
                      </a:cubicBezTo>
                      <a:cubicBezTo>
                        <a:pt x="454" y="178"/>
                        <a:pt x="454" y="157"/>
                        <a:pt x="433" y="136"/>
                      </a:cubicBezTo>
                      <a:cubicBezTo>
                        <a:pt x="426" y="129"/>
                        <a:pt x="416" y="126"/>
                        <a:pt x="404" y="126"/>
                      </a:cubicBezTo>
                      <a:cubicBezTo>
                        <a:pt x="393" y="126"/>
                        <a:pt x="381" y="129"/>
                        <a:pt x="370" y="136"/>
                      </a:cubicBezTo>
                      <a:cubicBezTo>
                        <a:pt x="370" y="142"/>
                        <a:pt x="340" y="173"/>
                        <a:pt x="281" y="173"/>
                      </a:cubicBezTo>
                      <a:cubicBezTo>
                        <a:pt x="264" y="173"/>
                        <a:pt x="245" y="170"/>
                        <a:pt x="224" y="164"/>
                      </a:cubicBezTo>
                      <a:cubicBezTo>
                        <a:pt x="126" y="136"/>
                        <a:pt x="77" y="25"/>
                        <a:pt x="77" y="25"/>
                      </a:cubicBezTo>
                      <a:cubicBezTo>
                        <a:pt x="72" y="9"/>
                        <a:pt x="55" y="1"/>
                        <a:pt x="38" y="1"/>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5"/>
                <p:cNvSpPr/>
                <p:nvPr/>
              </p:nvSpPr>
              <p:spPr>
                <a:xfrm>
                  <a:off x="1805447" y="2093962"/>
                  <a:ext cx="31036" cy="38033"/>
                </a:xfrm>
                <a:custGeom>
                  <a:rect b="b" l="l" r="r" t="t"/>
                  <a:pathLst>
                    <a:path extrusionOk="0" h="549" w="448">
                      <a:moveTo>
                        <a:pt x="43" y="1"/>
                      </a:moveTo>
                      <a:cubicBezTo>
                        <a:pt x="29" y="1"/>
                        <a:pt x="13" y="7"/>
                        <a:pt x="7" y="17"/>
                      </a:cubicBezTo>
                      <a:cubicBezTo>
                        <a:pt x="0" y="38"/>
                        <a:pt x="7" y="66"/>
                        <a:pt x="28" y="73"/>
                      </a:cubicBezTo>
                      <a:cubicBezTo>
                        <a:pt x="35" y="73"/>
                        <a:pt x="350" y="234"/>
                        <a:pt x="364" y="513"/>
                      </a:cubicBezTo>
                      <a:cubicBezTo>
                        <a:pt x="364" y="534"/>
                        <a:pt x="378" y="541"/>
                        <a:pt x="392" y="548"/>
                      </a:cubicBezTo>
                      <a:lnTo>
                        <a:pt x="406" y="548"/>
                      </a:lnTo>
                      <a:cubicBezTo>
                        <a:pt x="427" y="548"/>
                        <a:pt x="448" y="534"/>
                        <a:pt x="448" y="506"/>
                      </a:cubicBezTo>
                      <a:cubicBezTo>
                        <a:pt x="420" y="185"/>
                        <a:pt x="77" y="11"/>
                        <a:pt x="56" y="4"/>
                      </a:cubicBezTo>
                      <a:cubicBezTo>
                        <a:pt x="53" y="2"/>
                        <a:pt x="48" y="1"/>
                        <a:pt x="43" y="1"/>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5"/>
                <p:cNvSpPr/>
                <p:nvPr/>
              </p:nvSpPr>
              <p:spPr>
                <a:xfrm>
                  <a:off x="1807872" y="2107886"/>
                  <a:ext cx="20368" cy="10738"/>
                </a:xfrm>
                <a:custGeom>
                  <a:rect b="b" l="l" r="r" t="t"/>
                  <a:pathLst>
                    <a:path extrusionOk="0" h="155" w="294">
                      <a:moveTo>
                        <a:pt x="207" y="0"/>
                      </a:moveTo>
                      <a:cubicBezTo>
                        <a:pt x="84" y="0"/>
                        <a:pt x="7" y="83"/>
                        <a:pt x="7" y="89"/>
                      </a:cubicBezTo>
                      <a:cubicBezTo>
                        <a:pt x="0" y="110"/>
                        <a:pt x="0" y="124"/>
                        <a:pt x="14" y="145"/>
                      </a:cubicBezTo>
                      <a:cubicBezTo>
                        <a:pt x="28" y="152"/>
                        <a:pt x="28" y="152"/>
                        <a:pt x="35" y="152"/>
                      </a:cubicBezTo>
                      <a:cubicBezTo>
                        <a:pt x="37" y="154"/>
                        <a:pt x="41" y="155"/>
                        <a:pt x="45" y="155"/>
                      </a:cubicBezTo>
                      <a:cubicBezTo>
                        <a:pt x="54" y="155"/>
                        <a:pt x="67" y="150"/>
                        <a:pt x="77" y="145"/>
                      </a:cubicBezTo>
                      <a:cubicBezTo>
                        <a:pt x="77" y="145"/>
                        <a:pt x="127" y="79"/>
                        <a:pt x="216" y="79"/>
                      </a:cubicBezTo>
                      <a:cubicBezTo>
                        <a:pt x="228" y="79"/>
                        <a:pt x="239" y="80"/>
                        <a:pt x="252" y="82"/>
                      </a:cubicBezTo>
                      <a:cubicBezTo>
                        <a:pt x="273" y="82"/>
                        <a:pt x="294" y="61"/>
                        <a:pt x="294" y="47"/>
                      </a:cubicBezTo>
                      <a:cubicBezTo>
                        <a:pt x="294" y="26"/>
                        <a:pt x="280" y="5"/>
                        <a:pt x="259" y="5"/>
                      </a:cubicBezTo>
                      <a:cubicBezTo>
                        <a:pt x="241" y="2"/>
                        <a:pt x="224" y="0"/>
                        <a:pt x="207" y="0"/>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5"/>
                <p:cNvSpPr/>
                <p:nvPr/>
              </p:nvSpPr>
              <p:spPr>
                <a:xfrm>
                  <a:off x="1957370" y="2138161"/>
                  <a:ext cx="15102" cy="12193"/>
                </a:xfrm>
                <a:custGeom>
                  <a:rect b="b" l="l" r="r" t="t"/>
                  <a:pathLst>
                    <a:path extrusionOk="0" h="176" w="218">
                      <a:moveTo>
                        <a:pt x="165" y="0"/>
                      </a:moveTo>
                      <a:cubicBezTo>
                        <a:pt x="75" y="0"/>
                        <a:pt x="8" y="26"/>
                        <a:pt x="8" y="64"/>
                      </a:cubicBezTo>
                      <a:cubicBezTo>
                        <a:pt x="1" y="106"/>
                        <a:pt x="92" y="148"/>
                        <a:pt x="217" y="176"/>
                      </a:cubicBezTo>
                      <a:cubicBezTo>
                        <a:pt x="217" y="113"/>
                        <a:pt x="210" y="50"/>
                        <a:pt x="196" y="1"/>
                      </a:cubicBezTo>
                      <a:cubicBezTo>
                        <a:pt x="186" y="0"/>
                        <a:pt x="175" y="0"/>
                        <a:pt x="165" y="0"/>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5"/>
                <p:cNvSpPr/>
                <p:nvPr/>
              </p:nvSpPr>
              <p:spPr>
                <a:xfrm>
                  <a:off x="1871745" y="2128254"/>
                  <a:ext cx="39765" cy="13440"/>
                </a:xfrm>
                <a:custGeom>
                  <a:rect b="b" l="l" r="r" t="t"/>
                  <a:pathLst>
                    <a:path extrusionOk="0" h="194" w="574">
                      <a:moveTo>
                        <a:pt x="203" y="0"/>
                      </a:moveTo>
                      <a:cubicBezTo>
                        <a:pt x="90" y="0"/>
                        <a:pt x="12" y="23"/>
                        <a:pt x="0" y="67"/>
                      </a:cubicBezTo>
                      <a:cubicBezTo>
                        <a:pt x="0" y="116"/>
                        <a:pt x="119" y="172"/>
                        <a:pt x="273" y="186"/>
                      </a:cubicBezTo>
                      <a:cubicBezTo>
                        <a:pt x="310" y="191"/>
                        <a:pt x="344" y="193"/>
                        <a:pt x="376" y="193"/>
                      </a:cubicBezTo>
                      <a:cubicBezTo>
                        <a:pt x="482" y="193"/>
                        <a:pt x="554" y="168"/>
                        <a:pt x="559" y="130"/>
                      </a:cubicBezTo>
                      <a:cubicBezTo>
                        <a:pt x="573" y="74"/>
                        <a:pt x="447" y="25"/>
                        <a:pt x="294" y="4"/>
                      </a:cubicBezTo>
                      <a:cubicBezTo>
                        <a:pt x="262" y="2"/>
                        <a:pt x="231" y="0"/>
                        <a:pt x="203" y="0"/>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5"/>
                <p:cNvSpPr/>
                <p:nvPr/>
              </p:nvSpPr>
              <p:spPr>
                <a:xfrm>
                  <a:off x="1829140" y="2140585"/>
                  <a:ext cx="19952" cy="12678"/>
                </a:xfrm>
                <a:custGeom>
                  <a:rect b="b" l="l" r="r" t="t"/>
                  <a:pathLst>
                    <a:path extrusionOk="0" h="183" w="288">
                      <a:moveTo>
                        <a:pt x="236" y="0"/>
                      </a:moveTo>
                      <a:cubicBezTo>
                        <a:pt x="224" y="0"/>
                        <a:pt x="215" y="6"/>
                        <a:pt x="210" y="15"/>
                      </a:cubicBezTo>
                      <a:cubicBezTo>
                        <a:pt x="182" y="50"/>
                        <a:pt x="140" y="78"/>
                        <a:pt x="106" y="85"/>
                      </a:cubicBezTo>
                      <a:cubicBezTo>
                        <a:pt x="78" y="99"/>
                        <a:pt x="50" y="99"/>
                        <a:pt x="36" y="106"/>
                      </a:cubicBezTo>
                      <a:lnTo>
                        <a:pt x="1" y="106"/>
                      </a:lnTo>
                      <a:cubicBezTo>
                        <a:pt x="1" y="127"/>
                        <a:pt x="8" y="141"/>
                        <a:pt x="15" y="162"/>
                      </a:cubicBezTo>
                      <a:cubicBezTo>
                        <a:pt x="15" y="169"/>
                        <a:pt x="22" y="176"/>
                        <a:pt x="22" y="183"/>
                      </a:cubicBezTo>
                      <a:cubicBezTo>
                        <a:pt x="64" y="183"/>
                        <a:pt x="126" y="176"/>
                        <a:pt x="182" y="141"/>
                      </a:cubicBezTo>
                      <a:cubicBezTo>
                        <a:pt x="217" y="120"/>
                        <a:pt x="238" y="99"/>
                        <a:pt x="266" y="64"/>
                      </a:cubicBezTo>
                      <a:cubicBezTo>
                        <a:pt x="287" y="43"/>
                        <a:pt x="273" y="15"/>
                        <a:pt x="259" y="8"/>
                      </a:cubicBezTo>
                      <a:cubicBezTo>
                        <a:pt x="251" y="3"/>
                        <a:pt x="243" y="0"/>
                        <a:pt x="236" y="0"/>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5"/>
                <p:cNvSpPr/>
                <p:nvPr/>
              </p:nvSpPr>
              <p:spPr>
                <a:xfrm>
                  <a:off x="1793324" y="2126106"/>
                  <a:ext cx="41705" cy="40804"/>
                </a:xfrm>
                <a:custGeom>
                  <a:rect b="b" l="l" r="r" t="t"/>
                  <a:pathLst>
                    <a:path extrusionOk="0" h="589" w="602">
                      <a:moveTo>
                        <a:pt x="308" y="1"/>
                      </a:moveTo>
                      <a:cubicBezTo>
                        <a:pt x="154" y="1"/>
                        <a:pt x="36" y="112"/>
                        <a:pt x="15" y="266"/>
                      </a:cubicBezTo>
                      <a:cubicBezTo>
                        <a:pt x="1" y="420"/>
                        <a:pt x="113" y="566"/>
                        <a:pt x="280" y="587"/>
                      </a:cubicBezTo>
                      <a:cubicBezTo>
                        <a:pt x="289" y="588"/>
                        <a:pt x="298" y="588"/>
                        <a:pt x="306" y="588"/>
                      </a:cubicBezTo>
                      <a:cubicBezTo>
                        <a:pt x="451" y="588"/>
                        <a:pt x="588" y="480"/>
                        <a:pt x="602" y="322"/>
                      </a:cubicBezTo>
                      <a:lnTo>
                        <a:pt x="602" y="315"/>
                      </a:lnTo>
                      <a:cubicBezTo>
                        <a:pt x="588" y="318"/>
                        <a:pt x="572" y="320"/>
                        <a:pt x="557" y="320"/>
                      </a:cubicBezTo>
                      <a:cubicBezTo>
                        <a:pt x="542" y="320"/>
                        <a:pt x="528" y="318"/>
                        <a:pt x="518" y="315"/>
                      </a:cubicBezTo>
                      <a:cubicBezTo>
                        <a:pt x="505" y="418"/>
                        <a:pt x="414" y="498"/>
                        <a:pt x="312" y="498"/>
                      </a:cubicBezTo>
                      <a:cubicBezTo>
                        <a:pt x="304" y="498"/>
                        <a:pt x="295" y="498"/>
                        <a:pt x="287" y="497"/>
                      </a:cubicBezTo>
                      <a:cubicBezTo>
                        <a:pt x="175" y="490"/>
                        <a:pt x="99" y="385"/>
                        <a:pt x="106" y="273"/>
                      </a:cubicBezTo>
                      <a:cubicBezTo>
                        <a:pt x="113" y="168"/>
                        <a:pt x="203" y="98"/>
                        <a:pt x="294" y="91"/>
                      </a:cubicBezTo>
                      <a:cubicBezTo>
                        <a:pt x="322" y="63"/>
                        <a:pt x="329" y="35"/>
                        <a:pt x="3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5"/>
                <p:cNvSpPr/>
                <p:nvPr/>
              </p:nvSpPr>
              <p:spPr>
                <a:xfrm>
                  <a:off x="1918645" y="2180836"/>
                  <a:ext cx="13163" cy="7621"/>
                </a:xfrm>
                <a:custGeom>
                  <a:rect b="b" l="l" r="r" t="t"/>
                  <a:pathLst>
                    <a:path extrusionOk="0" h="110" w="190">
                      <a:moveTo>
                        <a:pt x="25" y="1"/>
                      </a:moveTo>
                      <a:cubicBezTo>
                        <a:pt x="21" y="1"/>
                        <a:pt x="17" y="3"/>
                        <a:pt x="15" y="7"/>
                      </a:cubicBezTo>
                      <a:cubicBezTo>
                        <a:pt x="8" y="14"/>
                        <a:pt x="1" y="35"/>
                        <a:pt x="8" y="42"/>
                      </a:cubicBezTo>
                      <a:cubicBezTo>
                        <a:pt x="8" y="42"/>
                        <a:pt x="36" y="84"/>
                        <a:pt x="85" y="105"/>
                      </a:cubicBezTo>
                      <a:cubicBezTo>
                        <a:pt x="96" y="108"/>
                        <a:pt x="108" y="109"/>
                        <a:pt x="120" y="109"/>
                      </a:cubicBezTo>
                      <a:cubicBezTo>
                        <a:pt x="136" y="109"/>
                        <a:pt x="152" y="106"/>
                        <a:pt x="169" y="98"/>
                      </a:cubicBezTo>
                      <a:cubicBezTo>
                        <a:pt x="183" y="98"/>
                        <a:pt x="190" y="91"/>
                        <a:pt x="190" y="77"/>
                      </a:cubicBezTo>
                      <a:cubicBezTo>
                        <a:pt x="190" y="63"/>
                        <a:pt x="183" y="56"/>
                        <a:pt x="162" y="56"/>
                      </a:cubicBezTo>
                      <a:cubicBezTo>
                        <a:pt x="157" y="56"/>
                        <a:pt x="152" y="56"/>
                        <a:pt x="147" y="56"/>
                      </a:cubicBezTo>
                      <a:cubicBezTo>
                        <a:pt x="80" y="56"/>
                        <a:pt x="50" y="14"/>
                        <a:pt x="50" y="14"/>
                      </a:cubicBezTo>
                      <a:cubicBezTo>
                        <a:pt x="45" y="9"/>
                        <a:pt x="34" y="1"/>
                        <a:pt x="25" y="1"/>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5"/>
                <p:cNvSpPr/>
                <p:nvPr/>
              </p:nvSpPr>
              <p:spPr>
                <a:xfrm>
                  <a:off x="1811266" y="1983187"/>
                  <a:ext cx="187326" cy="136477"/>
                </a:xfrm>
                <a:custGeom>
                  <a:rect b="b" l="l" r="r" t="t"/>
                  <a:pathLst>
                    <a:path extrusionOk="0" h="1970" w="2704">
                      <a:moveTo>
                        <a:pt x="1057" y="0"/>
                      </a:moveTo>
                      <a:cubicBezTo>
                        <a:pt x="742" y="0"/>
                        <a:pt x="460" y="142"/>
                        <a:pt x="238" y="317"/>
                      </a:cubicBezTo>
                      <a:cubicBezTo>
                        <a:pt x="49" y="660"/>
                        <a:pt x="14" y="1044"/>
                        <a:pt x="0" y="1428"/>
                      </a:cubicBezTo>
                      <a:cubicBezTo>
                        <a:pt x="140" y="1498"/>
                        <a:pt x="224" y="1603"/>
                        <a:pt x="294" y="1707"/>
                      </a:cubicBezTo>
                      <a:cubicBezTo>
                        <a:pt x="294" y="1707"/>
                        <a:pt x="315" y="1889"/>
                        <a:pt x="454" y="1959"/>
                      </a:cubicBezTo>
                      <a:cubicBezTo>
                        <a:pt x="469" y="1966"/>
                        <a:pt x="482" y="1969"/>
                        <a:pt x="492" y="1969"/>
                      </a:cubicBezTo>
                      <a:cubicBezTo>
                        <a:pt x="586" y="1969"/>
                        <a:pt x="552" y="1719"/>
                        <a:pt x="552" y="1519"/>
                      </a:cubicBezTo>
                      <a:cubicBezTo>
                        <a:pt x="552" y="1309"/>
                        <a:pt x="769" y="1190"/>
                        <a:pt x="783" y="1183"/>
                      </a:cubicBezTo>
                      <a:cubicBezTo>
                        <a:pt x="873" y="1148"/>
                        <a:pt x="992" y="1121"/>
                        <a:pt x="1118" y="1114"/>
                      </a:cubicBezTo>
                      <a:lnTo>
                        <a:pt x="1153" y="1114"/>
                      </a:lnTo>
                      <a:cubicBezTo>
                        <a:pt x="1202" y="1044"/>
                        <a:pt x="1223" y="960"/>
                        <a:pt x="1237" y="911"/>
                      </a:cubicBezTo>
                      <a:cubicBezTo>
                        <a:pt x="1244" y="862"/>
                        <a:pt x="1244" y="820"/>
                        <a:pt x="1244" y="820"/>
                      </a:cubicBezTo>
                      <a:cubicBezTo>
                        <a:pt x="1226" y="732"/>
                        <a:pt x="1343" y="693"/>
                        <a:pt x="1512" y="693"/>
                      </a:cubicBezTo>
                      <a:cubicBezTo>
                        <a:pt x="1881" y="693"/>
                        <a:pt x="2501" y="882"/>
                        <a:pt x="2515" y="1169"/>
                      </a:cubicBezTo>
                      <a:cubicBezTo>
                        <a:pt x="2529" y="1344"/>
                        <a:pt x="2536" y="1463"/>
                        <a:pt x="2536" y="1540"/>
                      </a:cubicBezTo>
                      <a:cubicBezTo>
                        <a:pt x="2543" y="1672"/>
                        <a:pt x="2536" y="1679"/>
                        <a:pt x="2536" y="1679"/>
                      </a:cubicBezTo>
                      <a:cubicBezTo>
                        <a:pt x="2536" y="1679"/>
                        <a:pt x="2546" y="1692"/>
                        <a:pt x="2562" y="1692"/>
                      </a:cubicBezTo>
                      <a:cubicBezTo>
                        <a:pt x="2596" y="1692"/>
                        <a:pt x="2654" y="1630"/>
                        <a:pt x="2683" y="1232"/>
                      </a:cubicBezTo>
                      <a:cubicBezTo>
                        <a:pt x="2704" y="1051"/>
                        <a:pt x="2641" y="869"/>
                        <a:pt x="2515" y="708"/>
                      </a:cubicBezTo>
                      <a:cubicBezTo>
                        <a:pt x="2270" y="380"/>
                        <a:pt x="1795" y="115"/>
                        <a:pt x="1244" y="17"/>
                      </a:cubicBezTo>
                      <a:cubicBezTo>
                        <a:pt x="1180" y="6"/>
                        <a:pt x="1118" y="0"/>
                        <a:pt x="1057"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5"/>
                <p:cNvSpPr/>
                <p:nvPr/>
              </p:nvSpPr>
              <p:spPr>
                <a:xfrm>
                  <a:off x="1804962" y="2020597"/>
                  <a:ext cx="92485" cy="177766"/>
                </a:xfrm>
                <a:custGeom>
                  <a:rect b="b" l="l" r="r" t="t"/>
                  <a:pathLst>
                    <a:path extrusionOk="0" h="2566" w="1335">
                      <a:moveTo>
                        <a:pt x="363" y="1"/>
                      </a:moveTo>
                      <a:cubicBezTo>
                        <a:pt x="315" y="1"/>
                        <a:pt x="269" y="5"/>
                        <a:pt x="224" y="15"/>
                      </a:cubicBezTo>
                      <a:cubicBezTo>
                        <a:pt x="84" y="287"/>
                        <a:pt x="0" y="560"/>
                        <a:pt x="112" y="895"/>
                      </a:cubicBezTo>
                      <a:cubicBezTo>
                        <a:pt x="252" y="965"/>
                        <a:pt x="266" y="1063"/>
                        <a:pt x="336" y="1167"/>
                      </a:cubicBezTo>
                      <a:cubicBezTo>
                        <a:pt x="336" y="1167"/>
                        <a:pt x="36" y="2566"/>
                        <a:pt x="369" y="2566"/>
                      </a:cubicBezTo>
                      <a:cubicBezTo>
                        <a:pt x="399" y="2566"/>
                        <a:pt x="434" y="2554"/>
                        <a:pt x="475" y="2529"/>
                      </a:cubicBezTo>
                      <a:cubicBezTo>
                        <a:pt x="713" y="2369"/>
                        <a:pt x="650" y="1202"/>
                        <a:pt x="650" y="979"/>
                      </a:cubicBezTo>
                      <a:cubicBezTo>
                        <a:pt x="650" y="769"/>
                        <a:pt x="874" y="650"/>
                        <a:pt x="881" y="643"/>
                      </a:cubicBezTo>
                      <a:cubicBezTo>
                        <a:pt x="978" y="608"/>
                        <a:pt x="1090" y="581"/>
                        <a:pt x="1223" y="574"/>
                      </a:cubicBezTo>
                      <a:lnTo>
                        <a:pt x="1258" y="574"/>
                      </a:lnTo>
                      <a:cubicBezTo>
                        <a:pt x="1300" y="504"/>
                        <a:pt x="1328" y="420"/>
                        <a:pt x="1335" y="371"/>
                      </a:cubicBezTo>
                      <a:cubicBezTo>
                        <a:pt x="1241" y="302"/>
                        <a:pt x="759" y="1"/>
                        <a:pt x="363"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5"/>
                <p:cNvSpPr/>
                <p:nvPr/>
              </p:nvSpPr>
              <p:spPr>
                <a:xfrm>
                  <a:off x="1933678" y="2113221"/>
                  <a:ext cx="17943" cy="36648"/>
                </a:xfrm>
                <a:custGeom>
                  <a:rect b="b" l="l" r="r" t="t"/>
                  <a:pathLst>
                    <a:path extrusionOk="0" h="529" w="259">
                      <a:moveTo>
                        <a:pt x="46" y="0"/>
                      </a:moveTo>
                      <a:cubicBezTo>
                        <a:pt x="42" y="0"/>
                        <a:pt x="39" y="2"/>
                        <a:pt x="35" y="5"/>
                      </a:cubicBezTo>
                      <a:cubicBezTo>
                        <a:pt x="15" y="5"/>
                        <a:pt x="1" y="19"/>
                        <a:pt x="8" y="40"/>
                      </a:cubicBezTo>
                      <a:cubicBezTo>
                        <a:pt x="28" y="208"/>
                        <a:pt x="77" y="319"/>
                        <a:pt x="175" y="417"/>
                      </a:cubicBezTo>
                      <a:lnTo>
                        <a:pt x="63" y="459"/>
                      </a:lnTo>
                      <a:cubicBezTo>
                        <a:pt x="42" y="466"/>
                        <a:pt x="35" y="487"/>
                        <a:pt x="42" y="501"/>
                      </a:cubicBezTo>
                      <a:cubicBezTo>
                        <a:pt x="49" y="522"/>
                        <a:pt x="63" y="529"/>
                        <a:pt x="70" y="529"/>
                      </a:cubicBezTo>
                      <a:lnTo>
                        <a:pt x="84" y="529"/>
                      </a:lnTo>
                      <a:lnTo>
                        <a:pt x="245" y="459"/>
                      </a:lnTo>
                      <a:cubicBezTo>
                        <a:pt x="252" y="452"/>
                        <a:pt x="259" y="438"/>
                        <a:pt x="259" y="431"/>
                      </a:cubicBezTo>
                      <a:cubicBezTo>
                        <a:pt x="259" y="424"/>
                        <a:pt x="259" y="403"/>
                        <a:pt x="252" y="396"/>
                      </a:cubicBezTo>
                      <a:cubicBezTo>
                        <a:pt x="140" y="312"/>
                        <a:pt x="84" y="194"/>
                        <a:pt x="70" y="33"/>
                      </a:cubicBezTo>
                      <a:cubicBezTo>
                        <a:pt x="70" y="17"/>
                        <a:pt x="58" y="0"/>
                        <a:pt x="46" y="0"/>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5"/>
                <p:cNvSpPr/>
                <p:nvPr/>
              </p:nvSpPr>
              <p:spPr>
                <a:xfrm>
                  <a:off x="1940467" y="2113983"/>
                  <a:ext cx="56184" cy="39280"/>
                </a:xfrm>
                <a:custGeom>
                  <a:rect b="b" l="l" r="r" t="t"/>
                  <a:pathLst>
                    <a:path extrusionOk="0" h="567" w="811">
                      <a:moveTo>
                        <a:pt x="369" y="1"/>
                      </a:moveTo>
                      <a:cubicBezTo>
                        <a:pt x="194" y="1"/>
                        <a:pt x="45" y="91"/>
                        <a:pt x="21" y="217"/>
                      </a:cubicBezTo>
                      <a:cubicBezTo>
                        <a:pt x="0" y="371"/>
                        <a:pt x="147" y="525"/>
                        <a:pt x="357" y="560"/>
                      </a:cubicBezTo>
                      <a:cubicBezTo>
                        <a:pt x="385" y="565"/>
                        <a:pt x="414" y="567"/>
                        <a:pt x="441" y="567"/>
                      </a:cubicBezTo>
                      <a:cubicBezTo>
                        <a:pt x="615" y="567"/>
                        <a:pt x="759" y="477"/>
                        <a:pt x="783" y="350"/>
                      </a:cubicBezTo>
                      <a:cubicBezTo>
                        <a:pt x="811" y="203"/>
                        <a:pt x="664" y="43"/>
                        <a:pt x="454" y="8"/>
                      </a:cubicBezTo>
                      <a:cubicBezTo>
                        <a:pt x="426" y="3"/>
                        <a:pt x="397" y="1"/>
                        <a:pt x="369"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5"/>
                <p:cNvSpPr/>
                <p:nvPr/>
              </p:nvSpPr>
              <p:spPr>
                <a:xfrm>
                  <a:off x="1873684" y="2099504"/>
                  <a:ext cx="62003" cy="42675"/>
                </a:xfrm>
                <a:custGeom>
                  <a:rect b="b" l="l" r="r" t="t"/>
                  <a:pathLst>
                    <a:path extrusionOk="0" h="616" w="895">
                      <a:moveTo>
                        <a:pt x="404" y="0"/>
                      </a:moveTo>
                      <a:cubicBezTo>
                        <a:pt x="212" y="0"/>
                        <a:pt x="52" y="93"/>
                        <a:pt x="28" y="238"/>
                      </a:cubicBezTo>
                      <a:cubicBezTo>
                        <a:pt x="0" y="399"/>
                        <a:pt x="168" y="566"/>
                        <a:pt x="392" y="608"/>
                      </a:cubicBezTo>
                      <a:cubicBezTo>
                        <a:pt x="425" y="613"/>
                        <a:pt x="459" y="615"/>
                        <a:pt x="491" y="615"/>
                      </a:cubicBezTo>
                      <a:cubicBezTo>
                        <a:pt x="685" y="615"/>
                        <a:pt x="843" y="528"/>
                        <a:pt x="867" y="385"/>
                      </a:cubicBezTo>
                      <a:cubicBezTo>
                        <a:pt x="894" y="231"/>
                        <a:pt x="734" y="63"/>
                        <a:pt x="496" y="7"/>
                      </a:cubicBezTo>
                      <a:cubicBezTo>
                        <a:pt x="465" y="3"/>
                        <a:pt x="434" y="0"/>
                        <a:pt x="404"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5"/>
                <p:cNvSpPr/>
                <p:nvPr/>
              </p:nvSpPr>
              <p:spPr>
                <a:xfrm>
                  <a:off x="1929313" y="2121118"/>
                  <a:ext cx="16557" cy="7482"/>
                </a:xfrm>
                <a:custGeom>
                  <a:rect b="b" l="l" r="r" t="t"/>
                  <a:pathLst>
                    <a:path extrusionOk="0" h="108" w="239">
                      <a:moveTo>
                        <a:pt x="110" y="1"/>
                      </a:moveTo>
                      <a:cubicBezTo>
                        <a:pt x="72" y="1"/>
                        <a:pt x="39" y="17"/>
                        <a:pt x="15" y="31"/>
                      </a:cubicBezTo>
                      <a:cubicBezTo>
                        <a:pt x="1" y="38"/>
                        <a:pt x="1" y="59"/>
                        <a:pt x="8" y="66"/>
                      </a:cubicBezTo>
                      <a:cubicBezTo>
                        <a:pt x="16" y="74"/>
                        <a:pt x="24" y="77"/>
                        <a:pt x="31" y="77"/>
                      </a:cubicBezTo>
                      <a:cubicBezTo>
                        <a:pt x="36" y="77"/>
                        <a:pt x="40" y="75"/>
                        <a:pt x="43" y="73"/>
                      </a:cubicBezTo>
                      <a:cubicBezTo>
                        <a:pt x="51" y="73"/>
                        <a:pt x="78" y="51"/>
                        <a:pt x="112" y="51"/>
                      </a:cubicBezTo>
                      <a:cubicBezTo>
                        <a:pt x="138" y="51"/>
                        <a:pt x="167" y="62"/>
                        <a:pt x="196" y="100"/>
                      </a:cubicBezTo>
                      <a:cubicBezTo>
                        <a:pt x="203" y="107"/>
                        <a:pt x="203" y="107"/>
                        <a:pt x="210" y="107"/>
                      </a:cubicBezTo>
                      <a:cubicBezTo>
                        <a:pt x="210" y="107"/>
                        <a:pt x="217" y="107"/>
                        <a:pt x="231" y="100"/>
                      </a:cubicBezTo>
                      <a:cubicBezTo>
                        <a:pt x="238" y="94"/>
                        <a:pt x="238" y="73"/>
                        <a:pt x="231" y="66"/>
                      </a:cubicBezTo>
                      <a:cubicBezTo>
                        <a:pt x="189" y="17"/>
                        <a:pt x="147" y="1"/>
                        <a:pt x="1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5"/>
                <p:cNvSpPr/>
                <p:nvPr/>
              </p:nvSpPr>
              <p:spPr>
                <a:xfrm>
                  <a:off x="1839808" y="2090844"/>
                  <a:ext cx="42190" cy="22446"/>
                </a:xfrm>
                <a:custGeom>
                  <a:rect b="b" l="l" r="r" t="t"/>
                  <a:pathLst>
                    <a:path extrusionOk="0" h="324" w="609">
                      <a:moveTo>
                        <a:pt x="26" y="1"/>
                      </a:moveTo>
                      <a:cubicBezTo>
                        <a:pt x="18" y="1"/>
                        <a:pt x="7" y="11"/>
                        <a:pt x="7" y="21"/>
                      </a:cubicBezTo>
                      <a:cubicBezTo>
                        <a:pt x="0" y="28"/>
                        <a:pt x="7" y="49"/>
                        <a:pt x="28" y="49"/>
                      </a:cubicBezTo>
                      <a:cubicBezTo>
                        <a:pt x="28" y="56"/>
                        <a:pt x="343" y="111"/>
                        <a:pt x="566" y="307"/>
                      </a:cubicBezTo>
                      <a:cubicBezTo>
                        <a:pt x="566" y="321"/>
                        <a:pt x="580" y="321"/>
                        <a:pt x="580" y="321"/>
                      </a:cubicBezTo>
                      <a:cubicBezTo>
                        <a:pt x="582" y="323"/>
                        <a:pt x="584" y="324"/>
                        <a:pt x="586" y="324"/>
                      </a:cubicBezTo>
                      <a:cubicBezTo>
                        <a:pt x="591" y="324"/>
                        <a:pt x="596" y="317"/>
                        <a:pt x="601" y="307"/>
                      </a:cubicBezTo>
                      <a:cubicBezTo>
                        <a:pt x="608" y="300"/>
                        <a:pt x="608" y="286"/>
                        <a:pt x="601" y="272"/>
                      </a:cubicBezTo>
                      <a:cubicBezTo>
                        <a:pt x="371" y="62"/>
                        <a:pt x="56" y="7"/>
                        <a:pt x="35" y="7"/>
                      </a:cubicBezTo>
                      <a:cubicBezTo>
                        <a:pt x="33" y="3"/>
                        <a:pt x="30" y="1"/>
                        <a:pt x="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5"/>
                <p:cNvSpPr/>
                <p:nvPr/>
              </p:nvSpPr>
              <p:spPr>
                <a:xfrm>
                  <a:off x="1974828" y="2125621"/>
                  <a:ext cx="20853" cy="14133"/>
                </a:xfrm>
                <a:custGeom>
                  <a:rect b="b" l="l" r="r" t="t"/>
                  <a:pathLst>
                    <a:path extrusionOk="0" h="204" w="301">
                      <a:moveTo>
                        <a:pt x="28" y="1"/>
                      </a:moveTo>
                      <a:cubicBezTo>
                        <a:pt x="14" y="1"/>
                        <a:pt x="0" y="8"/>
                        <a:pt x="0" y="15"/>
                      </a:cubicBezTo>
                      <a:cubicBezTo>
                        <a:pt x="0" y="29"/>
                        <a:pt x="7" y="42"/>
                        <a:pt x="14" y="42"/>
                      </a:cubicBezTo>
                      <a:cubicBezTo>
                        <a:pt x="70" y="63"/>
                        <a:pt x="224" y="112"/>
                        <a:pt x="259" y="182"/>
                      </a:cubicBezTo>
                      <a:cubicBezTo>
                        <a:pt x="259" y="182"/>
                        <a:pt x="273" y="189"/>
                        <a:pt x="280" y="189"/>
                      </a:cubicBezTo>
                      <a:cubicBezTo>
                        <a:pt x="287" y="189"/>
                        <a:pt x="287" y="189"/>
                        <a:pt x="287" y="203"/>
                      </a:cubicBezTo>
                      <a:cubicBezTo>
                        <a:pt x="294" y="189"/>
                        <a:pt x="301" y="175"/>
                        <a:pt x="294" y="168"/>
                      </a:cubicBezTo>
                      <a:cubicBezTo>
                        <a:pt x="245" y="63"/>
                        <a:pt x="35" y="1"/>
                        <a:pt x="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5"/>
                <p:cNvSpPr/>
                <p:nvPr/>
              </p:nvSpPr>
              <p:spPr>
                <a:xfrm>
                  <a:off x="1714002" y="2967621"/>
                  <a:ext cx="36301" cy="71009"/>
                </a:xfrm>
                <a:custGeom>
                  <a:rect b="b" l="l" r="r" t="t"/>
                  <a:pathLst>
                    <a:path extrusionOk="0" h="1025" w="524">
                      <a:moveTo>
                        <a:pt x="0" y="1"/>
                      </a:moveTo>
                      <a:lnTo>
                        <a:pt x="0" y="29"/>
                      </a:lnTo>
                      <a:cubicBezTo>
                        <a:pt x="0" y="29"/>
                        <a:pt x="0" y="937"/>
                        <a:pt x="91" y="1014"/>
                      </a:cubicBezTo>
                      <a:cubicBezTo>
                        <a:pt x="99" y="1021"/>
                        <a:pt x="109" y="1024"/>
                        <a:pt x="122" y="1024"/>
                      </a:cubicBezTo>
                      <a:cubicBezTo>
                        <a:pt x="239" y="1024"/>
                        <a:pt x="524" y="718"/>
                        <a:pt x="454" y="560"/>
                      </a:cubicBezTo>
                      <a:cubicBezTo>
                        <a:pt x="384" y="385"/>
                        <a:pt x="0" y="1"/>
                        <a:pt x="0" y="1"/>
                      </a:cubicBez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5"/>
                <p:cNvSpPr/>
                <p:nvPr/>
              </p:nvSpPr>
              <p:spPr>
                <a:xfrm>
                  <a:off x="1453177" y="3078951"/>
                  <a:ext cx="434093" cy="326713"/>
                </a:xfrm>
                <a:custGeom>
                  <a:rect b="b" l="l" r="r" t="t"/>
                  <a:pathLst>
                    <a:path extrusionOk="0" h="4716" w="6266">
                      <a:moveTo>
                        <a:pt x="168" y="0"/>
                      </a:moveTo>
                      <a:cubicBezTo>
                        <a:pt x="70" y="0"/>
                        <a:pt x="0" y="77"/>
                        <a:pt x="0" y="161"/>
                      </a:cubicBezTo>
                      <a:lnTo>
                        <a:pt x="0" y="4548"/>
                      </a:lnTo>
                      <a:cubicBezTo>
                        <a:pt x="0" y="4646"/>
                        <a:pt x="84" y="4716"/>
                        <a:pt x="168" y="4716"/>
                      </a:cubicBezTo>
                      <a:lnTo>
                        <a:pt x="6098" y="4716"/>
                      </a:lnTo>
                      <a:cubicBezTo>
                        <a:pt x="6182" y="4716"/>
                        <a:pt x="6252" y="4646"/>
                        <a:pt x="6266" y="4548"/>
                      </a:cubicBezTo>
                      <a:lnTo>
                        <a:pt x="6266" y="161"/>
                      </a:lnTo>
                      <a:cubicBezTo>
                        <a:pt x="6266" y="70"/>
                        <a:pt x="6182" y="0"/>
                        <a:pt x="60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5"/>
                <p:cNvSpPr/>
                <p:nvPr/>
              </p:nvSpPr>
              <p:spPr>
                <a:xfrm>
                  <a:off x="1455601" y="3231846"/>
                  <a:ext cx="429313" cy="7343"/>
                </a:xfrm>
                <a:custGeom>
                  <a:rect b="b" l="l" r="r" t="t"/>
                  <a:pathLst>
                    <a:path extrusionOk="0" h="106" w="6197">
                      <a:moveTo>
                        <a:pt x="56" y="1"/>
                      </a:moveTo>
                      <a:cubicBezTo>
                        <a:pt x="28" y="1"/>
                        <a:pt x="0" y="29"/>
                        <a:pt x="0" y="57"/>
                      </a:cubicBezTo>
                      <a:cubicBezTo>
                        <a:pt x="0" y="78"/>
                        <a:pt x="28" y="106"/>
                        <a:pt x="56" y="106"/>
                      </a:cubicBezTo>
                      <a:lnTo>
                        <a:pt x="6140" y="106"/>
                      </a:lnTo>
                      <a:cubicBezTo>
                        <a:pt x="6168" y="106"/>
                        <a:pt x="6182" y="78"/>
                        <a:pt x="6196" y="57"/>
                      </a:cubicBezTo>
                      <a:cubicBezTo>
                        <a:pt x="6196" y="29"/>
                        <a:pt x="6168" y="1"/>
                        <a:pt x="6140"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5"/>
                <p:cNvSpPr/>
                <p:nvPr/>
              </p:nvSpPr>
              <p:spPr>
                <a:xfrm>
                  <a:off x="1482204" y="3081375"/>
                  <a:ext cx="7343" cy="157814"/>
                </a:xfrm>
                <a:custGeom>
                  <a:rect b="b" l="l" r="r" t="t"/>
                  <a:pathLst>
                    <a:path extrusionOk="0" h="2278" w="106">
                      <a:moveTo>
                        <a:pt x="56" y="0"/>
                      </a:moveTo>
                      <a:cubicBezTo>
                        <a:pt x="28" y="0"/>
                        <a:pt x="0" y="28"/>
                        <a:pt x="0" y="49"/>
                      </a:cubicBezTo>
                      <a:lnTo>
                        <a:pt x="0" y="2229"/>
                      </a:lnTo>
                      <a:cubicBezTo>
                        <a:pt x="0" y="2250"/>
                        <a:pt x="28" y="2278"/>
                        <a:pt x="56" y="2278"/>
                      </a:cubicBezTo>
                      <a:cubicBezTo>
                        <a:pt x="84" y="2278"/>
                        <a:pt x="98" y="2250"/>
                        <a:pt x="105" y="2229"/>
                      </a:cubicBezTo>
                      <a:lnTo>
                        <a:pt x="105" y="49"/>
                      </a:lnTo>
                      <a:cubicBezTo>
                        <a:pt x="105" y="28"/>
                        <a:pt x="84" y="0"/>
                        <a:pt x="56"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5"/>
                <p:cNvSpPr/>
                <p:nvPr/>
              </p:nvSpPr>
              <p:spPr>
                <a:xfrm>
                  <a:off x="1851932" y="3081375"/>
                  <a:ext cx="7274" cy="157814"/>
                </a:xfrm>
                <a:custGeom>
                  <a:rect b="b" l="l" r="r" t="t"/>
                  <a:pathLst>
                    <a:path extrusionOk="0" h="2278" w="105">
                      <a:moveTo>
                        <a:pt x="56" y="0"/>
                      </a:moveTo>
                      <a:cubicBezTo>
                        <a:pt x="28" y="0"/>
                        <a:pt x="0" y="28"/>
                        <a:pt x="0" y="49"/>
                      </a:cubicBezTo>
                      <a:lnTo>
                        <a:pt x="0" y="2229"/>
                      </a:lnTo>
                      <a:cubicBezTo>
                        <a:pt x="0" y="2250"/>
                        <a:pt x="28" y="2278"/>
                        <a:pt x="56" y="2278"/>
                      </a:cubicBezTo>
                      <a:cubicBezTo>
                        <a:pt x="77" y="2278"/>
                        <a:pt x="98" y="2250"/>
                        <a:pt x="105" y="2229"/>
                      </a:cubicBezTo>
                      <a:lnTo>
                        <a:pt x="105" y="49"/>
                      </a:lnTo>
                      <a:cubicBezTo>
                        <a:pt x="105" y="28"/>
                        <a:pt x="77" y="0"/>
                        <a:pt x="56"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5"/>
                <p:cNvSpPr/>
                <p:nvPr/>
              </p:nvSpPr>
              <p:spPr>
                <a:xfrm>
                  <a:off x="1527164" y="3204759"/>
                  <a:ext cx="29166" cy="62488"/>
                </a:xfrm>
                <a:custGeom>
                  <a:rect b="b" l="l" r="r" t="t"/>
                  <a:pathLst>
                    <a:path extrusionOk="0" h="902" w="421">
                      <a:moveTo>
                        <a:pt x="50" y="1"/>
                      </a:moveTo>
                      <a:cubicBezTo>
                        <a:pt x="29" y="1"/>
                        <a:pt x="1" y="29"/>
                        <a:pt x="1" y="50"/>
                      </a:cubicBezTo>
                      <a:lnTo>
                        <a:pt x="1" y="846"/>
                      </a:lnTo>
                      <a:cubicBezTo>
                        <a:pt x="1" y="874"/>
                        <a:pt x="29" y="902"/>
                        <a:pt x="50" y="902"/>
                      </a:cubicBezTo>
                      <a:lnTo>
                        <a:pt x="364" y="902"/>
                      </a:lnTo>
                      <a:cubicBezTo>
                        <a:pt x="399" y="902"/>
                        <a:pt x="420" y="874"/>
                        <a:pt x="420" y="846"/>
                      </a:cubicBezTo>
                      <a:lnTo>
                        <a:pt x="420" y="50"/>
                      </a:lnTo>
                      <a:cubicBezTo>
                        <a:pt x="420" y="29"/>
                        <a:pt x="392" y="1"/>
                        <a:pt x="364" y="1"/>
                      </a:cubicBezTo>
                      <a:close/>
                    </a:path>
                  </a:pathLst>
                </a:custGeom>
                <a:solidFill>
                  <a:srgbClr val="E59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5"/>
                <p:cNvSpPr/>
                <p:nvPr/>
              </p:nvSpPr>
              <p:spPr>
                <a:xfrm>
                  <a:off x="1786119" y="3204759"/>
                  <a:ext cx="29097" cy="62488"/>
                </a:xfrm>
                <a:custGeom>
                  <a:rect b="b" l="l" r="r" t="t"/>
                  <a:pathLst>
                    <a:path extrusionOk="0" h="902" w="420">
                      <a:moveTo>
                        <a:pt x="49" y="1"/>
                      </a:moveTo>
                      <a:cubicBezTo>
                        <a:pt x="28" y="1"/>
                        <a:pt x="0" y="29"/>
                        <a:pt x="0" y="50"/>
                      </a:cubicBezTo>
                      <a:lnTo>
                        <a:pt x="0" y="846"/>
                      </a:lnTo>
                      <a:cubicBezTo>
                        <a:pt x="0" y="874"/>
                        <a:pt x="28" y="902"/>
                        <a:pt x="49" y="902"/>
                      </a:cubicBezTo>
                      <a:lnTo>
                        <a:pt x="363" y="902"/>
                      </a:lnTo>
                      <a:cubicBezTo>
                        <a:pt x="391" y="902"/>
                        <a:pt x="419" y="874"/>
                        <a:pt x="419" y="846"/>
                      </a:cubicBezTo>
                      <a:lnTo>
                        <a:pt x="419" y="50"/>
                      </a:lnTo>
                      <a:cubicBezTo>
                        <a:pt x="419" y="29"/>
                        <a:pt x="391" y="1"/>
                        <a:pt x="363" y="1"/>
                      </a:cubicBezTo>
                      <a:close/>
                    </a:path>
                  </a:pathLst>
                </a:custGeom>
                <a:solidFill>
                  <a:srgbClr val="E59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5"/>
                <p:cNvSpPr/>
                <p:nvPr/>
              </p:nvSpPr>
              <p:spPr>
                <a:xfrm>
                  <a:off x="1590621" y="3231846"/>
                  <a:ext cx="7274" cy="173332"/>
                </a:xfrm>
                <a:custGeom>
                  <a:rect b="b" l="l" r="r" t="t"/>
                  <a:pathLst>
                    <a:path extrusionOk="0" h="2502" w="105">
                      <a:moveTo>
                        <a:pt x="56" y="1"/>
                      </a:moveTo>
                      <a:cubicBezTo>
                        <a:pt x="28" y="1"/>
                        <a:pt x="0" y="29"/>
                        <a:pt x="0" y="57"/>
                      </a:cubicBezTo>
                      <a:lnTo>
                        <a:pt x="0" y="2446"/>
                      </a:lnTo>
                      <a:cubicBezTo>
                        <a:pt x="0" y="2474"/>
                        <a:pt x="28" y="2502"/>
                        <a:pt x="56" y="2502"/>
                      </a:cubicBezTo>
                      <a:cubicBezTo>
                        <a:pt x="91" y="2502"/>
                        <a:pt x="105" y="2481"/>
                        <a:pt x="105" y="2446"/>
                      </a:cubicBezTo>
                      <a:lnTo>
                        <a:pt x="105" y="57"/>
                      </a:lnTo>
                      <a:cubicBezTo>
                        <a:pt x="105" y="29"/>
                        <a:pt x="77" y="1"/>
                        <a:pt x="56"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5"/>
                <p:cNvSpPr/>
                <p:nvPr/>
              </p:nvSpPr>
              <p:spPr>
                <a:xfrm>
                  <a:off x="1742059" y="3231846"/>
                  <a:ext cx="7343" cy="173332"/>
                </a:xfrm>
                <a:custGeom>
                  <a:rect b="b" l="l" r="r" t="t"/>
                  <a:pathLst>
                    <a:path extrusionOk="0" h="2502" w="106">
                      <a:moveTo>
                        <a:pt x="49" y="1"/>
                      </a:moveTo>
                      <a:cubicBezTo>
                        <a:pt x="21" y="1"/>
                        <a:pt x="0" y="29"/>
                        <a:pt x="0" y="57"/>
                      </a:cubicBezTo>
                      <a:lnTo>
                        <a:pt x="0" y="2446"/>
                      </a:lnTo>
                      <a:cubicBezTo>
                        <a:pt x="0" y="2474"/>
                        <a:pt x="21" y="2502"/>
                        <a:pt x="49" y="2502"/>
                      </a:cubicBezTo>
                      <a:cubicBezTo>
                        <a:pt x="77" y="2502"/>
                        <a:pt x="105" y="2481"/>
                        <a:pt x="98" y="2446"/>
                      </a:cubicBezTo>
                      <a:lnTo>
                        <a:pt x="98" y="57"/>
                      </a:lnTo>
                      <a:cubicBezTo>
                        <a:pt x="98" y="29"/>
                        <a:pt x="77" y="1"/>
                        <a:pt x="49"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5"/>
                <p:cNvSpPr/>
                <p:nvPr/>
              </p:nvSpPr>
              <p:spPr>
                <a:xfrm>
                  <a:off x="1722662" y="3007318"/>
                  <a:ext cx="28196" cy="79946"/>
                </a:xfrm>
                <a:custGeom>
                  <a:rect b="b" l="l" r="r" t="t"/>
                  <a:pathLst>
                    <a:path extrusionOk="0" h="1154" w="407">
                      <a:moveTo>
                        <a:pt x="8" y="1"/>
                      </a:moveTo>
                      <a:cubicBezTo>
                        <a:pt x="1" y="84"/>
                        <a:pt x="8" y="168"/>
                        <a:pt x="50" y="231"/>
                      </a:cubicBezTo>
                      <a:lnTo>
                        <a:pt x="183" y="231"/>
                      </a:lnTo>
                      <a:lnTo>
                        <a:pt x="183" y="1041"/>
                      </a:lnTo>
                      <a:cubicBezTo>
                        <a:pt x="183" y="1104"/>
                        <a:pt x="231" y="1153"/>
                        <a:pt x="294" y="1153"/>
                      </a:cubicBezTo>
                      <a:cubicBezTo>
                        <a:pt x="357" y="1153"/>
                        <a:pt x="406" y="1104"/>
                        <a:pt x="406" y="1041"/>
                      </a:cubicBezTo>
                      <a:lnTo>
                        <a:pt x="406" y="112"/>
                      </a:lnTo>
                      <a:cubicBezTo>
                        <a:pt x="406" y="57"/>
                        <a:pt x="357" y="1"/>
                        <a:pt x="294" y="1"/>
                      </a:cubicBezTo>
                      <a:close/>
                    </a:path>
                  </a:pathLst>
                </a:custGeom>
                <a:solidFill>
                  <a:srgbClr val="E59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5"/>
                <p:cNvSpPr/>
                <p:nvPr/>
              </p:nvSpPr>
              <p:spPr>
                <a:xfrm>
                  <a:off x="1597826" y="3007318"/>
                  <a:ext cx="26672" cy="79946"/>
                </a:xfrm>
                <a:custGeom>
                  <a:rect b="b" l="l" r="r" t="t"/>
                  <a:pathLst>
                    <a:path extrusionOk="0" h="1154" w="385">
                      <a:moveTo>
                        <a:pt x="113" y="1"/>
                      </a:moveTo>
                      <a:cubicBezTo>
                        <a:pt x="57" y="1"/>
                        <a:pt x="1" y="57"/>
                        <a:pt x="1" y="119"/>
                      </a:cubicBezTo>
                      <a:lnTo>
                        <a:pt x="1" y="1041"/>
                      </a:lnTo>
                      <a:cubicBezTo>
                        <a:pt x="1" y="1104"/>
                        <a:pt x="57" y="1153"/>
                        <a:pt x="113" y="1153"/>
                      </a:cubicBezTo>
                      <a:cubicBezTo>
                        <a:pt x="175" y="1153"/>
                        <a:pt x="231" y="1104"/>
                        <a:pt x="231" y="1041"/>
                      </a:cubicBezTo>
                      <a:lnTo>
                        <a:pt x="231" y="231"/>
                      </a:lnTo>
                      <a:lnTo>
                        <a:pt x="322" y="231"/>
                      </a:lnTo>
                      <a:lnTo>
                        <a:pt x="385" y="1"/>
                      </a:lnTo>
                      <a:close/>
                    </a:path>
                  </a:pathLst>
                </a:custGeom>
                <a:solidFill>
                  <a:srgbClr val="E59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5"/>
                <p:cNvSpPr/>
                <p:nvPr/>
              </p:nvSpPr>
              <p:spPr>
                <a:xfrm>
                  <a:off x="1586257" y="2311008"/>
                  <a:ext cx="195085" cy="686055"/>
                </a:xfrm>
                <a:custGeom>
                  <a:rect b="b" l="l" r="r" t="t"/>
                  <a:pathLst>
                    <a:path extrusionOk="0" h="9903" w="2816">
                      <a:moveTo>
                        <a:pt x="1924" y="1"/>
                      </a:moveTo>
                      <a:cubicBezTo>
                        <a:pt x="1841" y="1"/>
                        <a:pt x="1758" y="15"/>
                        <a:pt x="1677" y="42"/>
                      </a:cubicBezTo>
                      <a:cubicBezTo>
                        <a:pt x="1509" y="91"/>
                        <a:pt x="1362" y="189"/>
                        <a:pt x="1257" y="328"/>
                      </a:cubicBezTo>
                      <a:cubicBezTo>
                        <a:pt x="1251" y="335"/>
                        <a:pt x="1244" y="356"/>
                        <a:pt x="1230" y="370"/>
                      </a:cubicBezTo>
                      <a:cubicBezTo>
                        <a:pt x="1195" y="426"/>
                        <a:pt x="1160" y="482"/>
                        <a:pt x="1146" y="552"/>
                      </a:cubicBezTo>
                      <a:lnTo>
                        <a:pt x="1146" y="559"/>
                      </a:lnTo>
                      <a:lnTo>
                        <a:pt x="1055" y="831"/>
                      </a:lnTo>
                      <a:lnTo>
                        <a:pt x="1034" y="922"/>
                      </a:lnTo>
                      <a:lnTo>
                        <a:pt x="1027" y="950"/>
                      </a:lnTo>
                      <a:lnTo>
                        <a:pt x="978" y="1076"/>
                      </a:lnTo>
                      <a:cubicBezTo>
                        <a:pt x="929" y="1250"/>
                        <a:pt x="866" y="1432"/>
                        <a:pt x="817" y="1607"/>
                      </a:cubicBezTo>
                      <a:cubicBezTo>
                        <a:pt x="762" y="1781"/>
                        <a:pt x="713" y="1970"/>
                        <a:pt x="657" y="2144"/>
                      </a:cubicBezTo>
                      <a:cubicBezTo>
                        <a:pt x="608" y="2326"/>
                        <a:pt x="552" y="2501"/>
                        <a:pt x="510" y="2682"/>
                      </a:cubicBezTo>
                      <a:cubicBezTo>
                        <a:pt x="475" y="2815"/>
                        <a:pt x="440" y="2941"/>
                        <a:pt x="405" y="3066"/>
                      </a:cubicBezTo>
                      <a:cubicBezTo>
                        <a:pt x="398" y="3094"/>
                        <a:pt x="384" y="3129"/>
                        <a:pt x="377" y="3164"/>
                      </a:cubicBezTo>
                      <a:cubicBezTo>
                        <a:pt x="370" y="3178"/>
                        <a:pt x="370" y="3206"/>
                        <a:pt x="363" y="3227"/>
                      </a:cubicBezTo>
                      <a:cubicBezTo>
                        <a:pt x="328" y="3374"/>
                        <a:pt x="294" y="3513"/>
                        <a:pt x="259" y="3660"/>
                      </a:cubicBezTo>
                      <a:cubicBezTo>
                        <a:pt x="259" y="3681"/>
                        <a:pt x="245" y="3695"/>
                        <a:pt x="245" y="3716"/>
                      </a:cubicBezTo>
                      <a:cubicBezTo>
                        <a:pt x="238" y="3730"/>
                        <a:pt x="238" y="3758"/>
                        <a:pt x="231" y="3772"/>
                      </a:cubicBezTo>
                      <a:cubicBezTo>
                        <a:pt x="182" y="3961"/>
                        <a:pt x="140" y="4149"/>
                        <a:pt x="105" y="4338"/>
                      </a:cubicBezTo>
                      <a:lnTo>
                        <a:pt x="56" y="4624"/>
                      </a:lnTo>
                      <a:lnTo>
                        <a:pt x="42" y="4694"/>
                      </a:lnTo>
                      <a:lnTo>
                        <a:pt x="35" y="4729"/>
                      </a:lnTo>
                      <a:lnTo>
                        <a:pt x="28" y="4778"/>
                      </a:lnTo>
                      <a:lnTo>
                        <a:pt x="28" y="4806"/>
                      </a:lnTo>
                      <a:lnTo>
                        <a:pt x="28" y="4834"/>
                      </a:lnTo>
                      <a:lnTo>
                        <a:pt x="21" y="4883"/>
                      </a:lnTo>
                      <a:cubicBezTo>
                        <a:pt x="21" y="4918"/>
                        <a:pt x="7" y="4945"/>
                        <a:pt x="7" y="4973"/>
                      </a:cubicBezTo>
                      <a:cubicBezTo>
                        <a:pt x="0" y="5099"/>
                        <a:pt x="0" y="5218"/>
                        <a:pt x="0" y="5323"/>
                      </a:cubicBezTo>
                      <a:cubicBezTo>
                        <a:pt x="0" y="5427"/>
                        <a:pt x="14" y="5532"/>
                        <a:pt x="14" y="5623"/>
                      </a:cubicBezTo>
                      <a:lnTo>
                        <a:pt x="35" y="5965"/>
                      </a:lnTo>
                      <a:cubicBezTo>
                        <a:pt x="49" y="6028"/>
                        <a:pt x="49" y="6091"/>
                        <a:pt x="56" y="6147"/>
                      </a:cubicBezTo>
                      <a:cubicBezTo>
                        <a:pt x="56" y="6175"/>
                        <a:pt x="63" y="6196"/>
                        <a:pt x="63" y="6217"/>
                      </a:cubicBezTo>
                      <a:cubicBezTo>
                        <a:pt x="119" y="6608"/>
                        <a:pt x="175" y="6978"/>
                        <a:pt x="245" y="7348"/>
                      </a:cubicBezTo>
                      <a:cubicBezTo>
                        <a:pt x="301" y="7628"/>
                        <a:pt x="349" y="7893"/>
                        <a:pt x="412" y="8166"/>
                      </a:cubicBezTo>
                      <a:cubicBezTo>
                        <a:pt x="412" y="8187"/>
                        <a:pt x="419" y="8201"/>
                        <a:pt x="419" y="8222"/>
                      </a:cubicBezTo>
                      <a:cubicBezTo>
                        <a:pt x="440" y="8298"/>
                        <a:pt x="454" y="8368"/>
                        <a:pt x="475" y="8445"/>
                      </a:cubicBezTo>
                      <a:cubicBezTo>
                        <a:pt x="517" y="8620"/>
                        <a:pt x="552" y="8787"/>
                        <a:pt x="594" y="8955"/>
                      </a:cubicBezTo>
                      <a:cubicBezTo>
                        <a:pt x="594" y="8962"/>
                        <a:pt x="608" y="8976"/>
                        <a:pt x="608" y="8990"/>
                      </a:cubicBezTo>
                      <a:lnTo>
                        <a:pt x="615" y="9004"/>
                      </a:lnTo>
                      <a:lnTo>
                        <a:pt x="678" y="9262"/>
                      </a:lnTo>
                      <a:lnTo>
                        <a:pt x="748" y="9528"/>
                      </a:lnTo>
                      <a:cubicBezTo>
                        <a:pt x="806" y="9749"/>
                        <a:pt x="1000" y="9903"/>
                        <a:pt x="1222" y="9903"/>
                      </a:cubicBezTo>
                      <a:cubicBezTo>
                        <a:pt x="1265" y="9903"/>
                        <a:pt x="1310" y="9897"/>
                        <a:pt x="1355" y="9884"/>
                      </a:cubicBezTo>
                      <a:cubicBezTo>
                        <a:pt x="1600" y="9814"/>
                        <a:pt x="1760" y="9584"/>
                        <a:pt x="1725" y="9339"/>
                      </a:cubicBezTo>
                      <a:lnTo>
                        <a:pt x="1725" y="9332"/>
                      </a:lnTo>
                      <a:lnTo>
                        <a:pt x="1691" y="9060"/>
                      </a:lnTo>
                      <a:lnTo>
                        <a:pt x="1656" y="8787"/>
                      </a:lnTo>
                      <a:cubicBezTo>
                        <a:pt x="1635" y="8676"/>
                        <a:pt x="1628" y="8564"/>
                        <a:pt x="1607" y="8459"/>
                      </a:cubicBezTo>
                      <a:cubicBezTo>
                        <a:pt x="1607" y="8431"/>
                        <a:pt x="1600" y="8403"/>
                        <a:pt x="1600" y="8375"/>
                      </a:cubicBezTo>
                      <a:cubicBezTo>
                        <a:pt x="1593" y="8333"/>
                        <a:pt x="1593" y="8291"/>
                        <a:pt x="1586" y="8256"/>
                      </a:cubicBezTo>
                      <a:cubicBezTo>
                        <a:pt x="1572" y="8159"/>
                        <a:pt x="1558" y="8075"/>
                        <a:pt x="1551" y="7977"/>
                      </a:cubicBezTo>
                      <a:cubicBezTo>
                        <a:pt x="1551" y="7949"/>
                        <a:pt x="1537" y="7935"/>
                        <a:pt x="1537" y="7907"/>
                      </a:cubicBezTo>
                      <a:lnTo>
                        <a:pt x="1460" y="7174"/>
                      </a:lnTo>
                      <a:cubicBezTo>
                        <a:pt x="1425" y="6817"/>
                        <a:pt x="1390" y="6454"/>
                        <a:pt x="1376" y="6105"/>
                      </a:cubicBezTo>
                      <a:cubicBezTo>
                        <a:pt x="1362" y="5930"/>
                        <a:pt x="1355" y="5756"/>
                        <a:pt x="1355" y="5588"/>
                      </a:cubicBezTo>
                      <a:lnTo>
                        <a:pt x="1355" y="5581"/>
                      </a:lnTo>
                      <a:lnTo>
                        <a:pt x="1355" y="5532"/>
                      </a:lnTo>
                      <a:cubicBezTo>
                        <a:pt x="1355" y="5469"/>
                        <a:pt x="1355" y="5406"/>
                        <a:pt x="1362" y="5351"/>
                      </a:cubicBezTo>
                      <a:cubicBezTo>
                        <a:pt x="1369" y="5267"/>
                        <a:pt x="1369" y="5197"/>
                        <a:pt x="1383" y="5127"/>
                      </a:cubicBezTo>
                      <a:lnTo>
                        <a:pt x="1390" y="5085"/>
                      </a:lnTo>
                      <a:lnTo>
                        <a:pt x="1390" y="5071"/>
                      </a:lnTo>
                      <a:lnTo>
                        <a:pt x="1390" y="5057"/>
                      </a:lnTo>
                      <a:lnTo>
                        <a:pt x="1390" y="5050"/>
                      </a:lnTo>
                      <a:lnTo>
                        <a:pt x="1418" y="4945"/>
                      </a:lnTo>
                      <a:cubicBezTo>
                        <a:pt x="1432" y="4862"/>
                        <a:pt x="1460" y="4778"/>
                        <a:pt x="1488" y="4694"/>
                      </a:cubicBezTo>
                      <a:cubicBezTo>
                        <a:pt x="1537" y="4526"/>
                        <a:pt x="1579" y="4352"/>
                        <a:pt x="1642" y="4184"/>
                      </a:cubicBezTo>
                      <a:cubicBezTo>
                        <a:pt x="1698" y="4009"/>
                        <a:pt x="1746" y="3849"/>
                        <a:pt x="1809" y="3674"/>
                      </a:cubicBezTo>
                      <a:cubicBezTo>
                        <a:pt x="1858" y="3500"/>
                        <a:pt x="1921" y="3332"/>
                        <a:pt x="1984" y="3157"/>
                      </a:cubicBezTo>
                      <a:lnTo>
                        <a:pt x="2089" y="2843"/>
                      </a:lnTo>
                      <a:cubicBezTo>
                        <a:pt x="2117" y="2773"/>
                        <a:pt x="2131" y="2710"/>
                        <a:pt x="2159" y="2640"/>
                      </a:cubicBezTo>
                      <a:cubicBezTo>
                        <a:pt x="2221" y="2466"/>
                        <a:pt x="2277" y="2298"/>
                        <a:pt x="2333" y="2123"/>
                      </a:cubicBezTo>
                      <a:lnTo>
                        <a:pt x="2689" y="1097"/>
                      </a:lnTo>
                      <a:lnTo>
                        <a:pt x="2689" y="1090"/>
                      </a:lnTo>
                      <a:cubicBezTo>
                        <a:pt x="2815" y="726"/>
                        <a:pt x="2675" y="335"/>
                        <a:pt x="2368" y="133"/>
                      </a:cubicBezTo>
                      <a:lnTo>
                        <a:pt x="2312" y="112"/>
                      </a:lnTo>
                      <a:cubicBezTo>
                        <a:pt x="2270" y="84"/>
                        <a:pt x="2228" y="63"/>
                        <a:pt x="2187" y="49"/>
                      </a:cubicBezTo>
                      <a:cubicBezTo>
                        <a:pt x="2100" y="16"/>
                        <a:pt x="2012" y="1"/>
                        <a:pt x="1924" y="1"/>
                      </a:cubicBezTo>
                      <a:close/>
                    </a:path>
                  </a:pathLst>
                </a:custGeom>
                <a:solidFill>
                  <a:srgbClr val="742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5"/>
                <p:cNvSpPr/>
                <p:nvPr/>
              </p:nvSpPr>
              <p:spPr>
                <a:xfrm>
                  <a:off x="1612859" y="2372943"/>
                  <a:ext cx="84726" cy="157814"/>
                </a:xfrm>
                <a:custGeom>
                  <a:rect b="b" l="l" r="r" t="t"/>
                  <a:pathLst>
                    <a:path extrusionOk="0" h="2278" w="1223">
                      <a:moveTo>
                        <a:pt x="657" y="0"/>
                      </a:moveTo>
                      <a:lnTo>
                        <a:pt x="643" y="56"/>
                      </a:lnTo>
                      <a:cubicBezTo>
                        <a:pt x="685" y="63"/>
                        <a:pt x="727" y="70"/>
                        <a:pt x="769" y="91"/>
                      </a:cubicBezTo>
                      <a:lnTo>
                        <a:pt x="776" y="91"/>
                      </a:lnTo>
                      <a:cubicBezTo>
                        <a:pt x="832" y="105"/>
                        <a:pt x="887" y="133"/>
                        <a:pt x="936" y="168"/>
                      </a:cubicBezTo>
                      <a:cubicBezTo>
                        <a:pt x="1160" y="321"/>
                        <a:pt x="1195" y="587"/>
                        <a:pt x="1125" y="824"/>
                      </a:cubicBezTo>
                      <a:cubicBezTo>
                        <a:pt x="1125" y="831"/>
                        <a:pt x="1118" y="838"/>
                        <a:pt x="1118" y="845"/>
                      </a:cubicBezTo>
                      <a:cubicBezTo>
                        <a:pt x="1111" y="880"/>
                        <a:pt x="1097" y="929"/>
                        <a:pt x="1076" y="964"/>
                      </a:cubicBezTo>
                      <a:cubicBezTo>
                        <a:pt x="950" y="1215"/>
                        <a:pt x="748" y="1432"/>
                        <a:pt x="552" y="1642"/>
                      </a:cubicBezTo>
                      <a:cubicBezTo>
                        <a:pt x="385" y="1823"/>
                        <a:pt x="210" y="2012"/>
                        <a:pt x="28" y="2186"/>
                      </a:cubicBezTo>
                      <a:cubicBezTo>
                        <a:pt x="21" y="2221"/>
                        <a:pt x="14" y="2242"/>
                        <a:pt x="0" y="2277"/>
                      </a:cubicBezTo>
                      <a:cubicBezTo>
                        <a:pt x="189" y="2110"/>
                        <a:pt x="364" y="1935"/>
                        <a:pt x="524" y="1753"/>
                      </a:cubicBezTo>
                      <a:cubicBezTo>
                        <a:pt x="699" y="1572"/>
                        <a:pt x="867" y="1369"/>
                        <a:pt x="1013" y="1160"/>
                      </a:cubicBezTo>
                      <a:cubicBezTo>
                        <a:pt x="1069" y="1083"/>
                        <a:pt x="1118" y="999"/>
                        <a:pt x="1153" y="908"/>
                      </a:cubicBezTo>
                      <a:cubicBezTo>
                        <a:pt x="1153" y="901"/>
                        <a:pt x="1160" y="887"/>
                        <a:pt x="1160" y="880"/>
                      </a:cubicBezTo>
                      <a:cubicBezTo>
                        <a:pt x="1209" y="761"/>
                        <a:pt x="1223" y="636"/>
                        <a:pt x="1209" y="510"/>
                      </a:cubicBezTo>
                      <a:cubicBezTo>
                        <a:pt x="1181" y="300"/>
                        <a:pt x="1041" y="140"/>
                        <a:pt x="846" y="56"/>
                      </a:cubicBezTo>
                      <a:cubicBezTo>
                        <a:pt x="825" y="42"/>
                        <a:pt x="804" y="35"/>
                        <a:pt x="776" y="28"/>
                      </a:cubicBezTo>
                      <a:lnTo>
                        <a:pt x="769" y="28"/>
                      </a:lnTo>
                      <a:cubicBezTo>
                        <a:pt x="734" y="21"/>
                        <a:pt x="699" y="7"/>
                        <a:pt x="657" y="0"/>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5"/>
                <p:cNvSpPr/>
                <p:nvPr/>
              </p:nvSpPr>
              <p:spPr>
                <a:xfrm>
                  <a:off x="1684491" y="2463696"/>
                  <a:ext cx="63181" cy="154142"/>
                </a:xfrm>
                <a:custGeom>
                  <a:rect b="b" l="l" r="r" t="t"/>
                  <a:pathLst>
                    <a:path extrusionOk="0" h="2225" w="912">
                      <a:moveTo>
                        <a:pt x="874" y="1"/>
                      </a:moveTo>
                      <a:cubicBezTo>
                        <a:pt x="872" y="1"/>
                        <a:pt x="869" y="2"/>
                        <a:pt x="866" y="3"/>
                      </a:cubicBezTo>
                      <a:lnTo>
                        <a:pt x="734" y="108"/>
                      </a:lnTo>
                      <a:cubicBezTo>
                        <a:pt x="664" y="164"/>
                        <a:pt x="601" y="234"/>
                        <a:pt x="538" y="304"/>
                      </a:cubicBezTo>
                      <a:cubicBezTo>
                        <a:pt x="112" y="841"/>
                        <a:pt x="0" y="1561"/>
                        <a:pt x="147" y="2225"/>
                      </a:cubicBezTo>
                      <a:lnTo>
                        <a:pt x="175" y="2120"/>
                      </a:lnTo>
                      <a:cubicBezTo>
                        <a:pt x="133" y="1903"/>
                        <a:pt x="119" y="1673"/>
                        <a:pt x="140" y="1449"/>
                      </a:cubicBezTo>
                      <a:cubicBezTo>
                        <a:pt x="182" y="1065"/>
                        <a:pt x="321" y="674"/>
                        <a:pt x="566" y="366"/>
                      </a:cubicBezTo>
                      <a:cubicBezTo>
                        <a:pt x="608" y="318"/>
                        <a:pt x="657" y="262"/>
                        <a:pt x="706" y="213"/>
                      </a:cubicBezTo>
                      <a:lnTo>
                        <a:pt x="887" y="52"/>
                      </a:lnTo>
                      <a:cubicBezTo>
                        <a:pt x="912" y="40"/>
                        <a:pt x="893" y="1"/>
                        <a:pt x="874" y="1"/>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5"/>
                <p:cNvSpPr/>
                <p:nvPr/>
              </p:nvSpPr>
              <p:spPr>
                <a:xfrm>
                  <a:off x="1739080" y="2403425"/>
                  <a:ext cx="29166" cy="77937"/>
                </a:xfrm>
                <a:custGeom>
                  <a:rect b="b" l="l" r="r" t="t"/>
                  <a:pathLst>
                    <a:path extrusionOk="0" h="1125" w="421">
                      <a:moveTo>
                        <a:pt x="374" y="0"/>
                      </a:moveTo>
                      <a:cubicBezTo>
                        <a:pt x="360" y="0"/>
                        <a:pt x="347" y="6"/>
                        <a:pt x="337" y="21"/>
                      </a:cubicBezTo>
                      <a:cubicBezTo>
                        <a:pt x="218" y="370"/>
                        <a:pt x="99" y="734"/>
                        <a:pt x="8" y="1090"/>
                      </a:cubicBezTo>
                      <a:cubicBezTo>
                        <a:pt x="1" y="1112"/>
                        <a:pt x="18" y="1125"/>
                        <a:pt x="37" y="1125"/>
                      </a:cubicBezTo>
                      <a:cubicBezTo>
                        <a:pt x="54" y="1125"/>
                        <a:pt x="72" y="1116"/>
                        <a:pt x="78" y="1097"/>
                      </a:cubicBezTo>
                      <a:cubicBezTo>
                        <a:pt x="169" y="748"/>
                        <a:pt x="288" y="391"/>
                        <a:pt x="407" y="49"/>
                      </a:cubicBezTo>
                      <a:cubicBezTo>
                        <a:pt x="420" y="22"/>
                        <a:pt x="398" y="0"/>
                        <a:pt x="374"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5"/>
                <p:cNvSpPr/>
                <p:nvPr/>
              </p:nvSpPr>
              <p:spPr>
                <a:xfrm>
                  <a:off x="1589651" y="2566019"/>
                  <a:ext cx="61518" cy="171808"/>
                </a:xfrm>
                <a:custGeom>
                  <a:rect b="b" l="l" r="r" t="t"/>
                  <a:pathLst>
                    <a:path extrusionOk="0" h="2480" w="888">
                      <a:moveTo>
                        <a:pt x="217" y="0"/>
                      </a:moveTo>
                      <a:cubicBezTo>
                        <a:pt x="217" y="14"/>
                        <a:pt x="210" y="35"/>
                        <a:pt x="210" y="49"/>
                      </a:cubicBezTo>
                      <a:cubicBezTo>
                        <a:pt x="440" y="77"/>
                        <a:pt x="685" y="161"/>
                        <a:pt x="747" y="405"/>
                      </a:cubicBezTo>
                      <a:cubicBezTo>
                        <a:pt x="782" y="580"/>
                        <a:pt x="685" y="748"/>
                        <a:pt x="601" y="887"/>
                      </a:cubicBezTo>
                      <a:cubicBezTo>
                        <a:pt x="524" y="1020"/>
                        <a:pt x="433" y="1153"/>
                        <a:pt x="363" y="1292"/>
                      </a:cubicBezTo>
                      <a:cubicBezTo>
                        <a:pt x="196" y="1607"/>
                        <a:pt x="70" y="1942"/>
                        <a:pt x="0" y="2291"/>
                      </a:cubicBezTo>
                      <a:cubicBezTo>
                        <a:pt x="7" y="2354"/>
                        <a:pt x="7" y="2417"/>
                        <a:pt x="14" y="2480"/>
                      </a:cubicBezTo>
                      <a:cubicBezTo>
                        <a:pt x="42" y="2319"/>
                        <a:pt x="77" y="2166"/>
                        <a:pt x="119" y="2005"/>
                      </a:cubicBezTo>
                      <a:cubicBezTo>
                        <a:pt x="217" y="1691"/>
                        <a:pt x="356" y="1383"/>
                        <a:pt x="531" y="1097"/>
                      </a:cubicBezTo>
                      <a:cubicBezTo>
                        <a:pt x="664" y="873"/>
                        <a:pt x="887" y="601"/>
                        <a:pt x="768" y="321"/>
                      </a:cubicBezTo>
                      <a:cubicBezTo>
                        <a:pt x="671" y="105"/>
                        <a:pt x="440" y="21"/>
                        <a:pt x="217" y="0"/>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5"/>
                <p:cNvSpPr/>
                <p:nvPr/>
              </p:nvSpPr>
              <p:spPr>
                <a:xfrm>
                  <a:off x="1641886" y="2692797"/>
                  <a:ext cx="51820" cy="170423"/>
                </a:xfrm>
                <a:custGeom>
                  <a:rect b="b" l="l" r="r" t="t"/>
                  <a:pathLst>
                    <a:path extrusionOk="0" h="2460" w="748">
                      <a:moveTo>
                        <a:pt x="552" y="0"/>
                      </a:moveTo>
                      <a:cubicBezTo>
                        <a:pt x="140" y="189"/>
                        <a:pt x="21" y="685"/>
                        <a:pt x="63" y="1104"/>
                      </a:cubicBezTo>
                      <a:cubicBezTo>
                        <a:pt x="119" y="1565"/>
                        <a:pt x="273" y="2089"/>
                        <a:pt x="643" y="2389"/>
                      </a:cubicBezTo>
                      <a:cubicBezTo>
                        <a:pt x="678" y="2410"/>
                        <a:pt x="706" y="2438"/>
                        <a:pt x="748" y="2459"/>
                      </a:cubicBezTo>
                      <a:cubicBezTo>
                        <a:pt x="748" y="2431"/>
                        <a:pt x="734" y="2410"/>
                        <a:pt x="734" y="2389"/>
                      </a:cubicBezTo>
                      <a:cubicBezTo>
                        <a:pt x="468" y="2187"/>
                        <a:pt x="280" y="1851"/>
                        <a:pt x="196" y="1530"/>
                      </a:cubicBezTo>
                      <a:cubicBezTo>
                        <a:pt x="63" y="1048"/>
                        <a:pt x="0" y="308"/>
                        <a:pt x="552" y="63"/>
                      </a:cubicBezTo>
                      <a:cubicBezTo>
                        <a:pt x="552" y="63"/>
                        <a:pt x="559" y="63"/>
                        <a:pt x="559" y="56"/>
                      </a:cubicBezTo>
                      <a:lnTo>
                        <a:pt x="559" y="0"/>
                      </a:ln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5"/>
                <p:cNvSpPr/>
                <p:nvPr/>
              </p:nvSpPr>
              <p:spPr>
                <a:xfrm>
                  <a:off x="1615284" y="2871326"/>
                  <a:ext cx="82302" cy="26256"/>
                </a:xfrm>
                <a:custGeom>
                  <a:rect b="b" l="l" r="r" t="t"/>
                  <a:pathLst>
                    <a:path extrusionOk="0" h="379" w="1188">
                      <a:moveTo>
                        <a:pt x="423" y="1"/>
                      </a:moveTo>
                      <a:cubicBezTo>
                        <a:pt x="279" y="1"/>
                        <a:pt x="136" y="28"/>
                        <a:pt x="0" y="78"/>
                      </a:cubicBezTo>
                      <a:cubicBezTo>
                        <a:pt x="0" y="99"/>
                        <a:pt x="14" y="113"/>
                        <a:pt x="14" y="134"/>
                      </a:cubicBezTo>
                      <a:cubicBezTo>
                        <a:pt x="142" y="80"/>
                        <a:pt x="280" y="53"/>
                        <a:pt x="417" y="53"/>
                      </a:cubicBezTo>
                      <a:cubicBezTo>
                        <a:pt x="512" y="53"/>
                        <a:pt x="607" y="66"/>
                        <a:pt x="699" y="92"/>
                      </a:cubicBezTo>
                      <a:cubicBezTo>
                        <a:pt x="887" y="141"/>
                        <a:pt x="1048" y="238"/>
                        <a:pt x="1188" y="378"/>
                      </a:cubicBezTo>
                      <a:cubicBezTo>
                        <a:pt x="1188" y="350"/>
                        <a:pt x="1181" y="322"/>
                        <a:pt x="1181" y="294"/>
                      </a:cubicBezTo>
                      <a:cubicBezTo>
                        <a:pt x="1048" y="175"/>
                        <a:pt x="894" y="85"/>
                        <a:pt x="720" y="43"/>
                      </a:cubicBezTo>
                      <a:cubicBezTo>
                        <a:pt x="622" y="14"/>
                        <a:pt x="522" y="1"/>
                        <a:pt x="423" y="1"/>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5"/>
                <p:cNvSpPr/>
                <p:nvPr/>
              </p:nvSpPr>
              <p:spPr>
                <a:xfrm>
                  <a:off x="1628307" y="2931805"/>
                  <a:ext cx="62488" cy="62073"/>
                </a:xfrm>
                <a:custGeom>
                  <a:rect b="b" l="l" r="r" t="t"/>
                  <a:pathLst>
                    <a:path extrusionOk="0" h="896" w="902">
                      <a:moveTo>
                        <a:pt x="1" y="1"/>
                      </a:moveTo>
                      <a:cubicBezTo>
                        <a:pt x="1" y="8"/>
                        <a:pt x="8" y="29"/>
                        <a:pt x="8" y="36"/>
                      </a:cubicBezTo>
                      <a:lnTo>
                        <a:pt x="15" y="57"/>
                      </a:lnTo>
                      <a:cubicBezTo>
                        <a:pt x="141" y="71"/>
                        <a:pt x="259" y="113"/>
                        <a:pt x="371" y="183"/>
                      </a:cubicBezTo>
                      <a:cubicBezTo>
                        <a:pt x="630" y="343"/>
                        <a:pt x="811" y="602"/>
                        <a:pt x="860" y="895"/>
                      </a:cubicBezTo>
                      <a:cubicBezTo>
                        <a:pt x="881" y="881"/>
                        <a:pt x="895" y="874"/>
                        <a:pt x="902" y="867"/>
                      </a:cubicBezTo>
                      <a:cubicBezTo>
                        <a:pt x="846" y="567"/>
                        <a:pt x="664" y="301"/>
                        <a:pt x="399" y="141"/>
                      </a:cubicBezTo>
                      <a:cubicBezTo>
                        <a:pt x="266" y="64"/>
                        <a:pt x="141" y="22"/>
                        <a:pt x="1" y="1"/>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5"/>
                <p:cNvSpPr/>
                <p:nvPr/>
              </p:nvSpPr>
              <p:spPr>
                <a:xfrm>
                  <a:off x="1672852" y="2295005"/>
                  <a:ext cx="79461" cy="58747"/>
                </a:xfrm>
                <a:custGeom>
                  <a:rect b="b" l="l" r="r" t="t"/>
                  <a:pathLst>
                    <a:path extrusionOk="0" h="848" w="1147">
                      <a:moveTo>
                        <a:pt x="1055" y="0"/>
                      </a:moveTo>
                      <a:cubicBezTo>
                        <a:pt x="1048" y="7"/>
                        <a:pt x="1041" y="7"/>
                        <a:pt x="1020" y="14"/>
                      </a:cubicBezTo>
                      <a:lnTo>
                        <a:pt x="1013" y="14"/>
                      </a:lnTo>
                      <a:cubicBezTo>
                        <a:pt x="1055" y="112"/>
                        <a:pt x="1083" y="210"/>
                        <a:pt x="1083" y="315"/>
                      </a:cubicBezTo>
                      <a:cubicBezTo>
                        <a:pt x="1083" y="343"/>
                        <a:pt x="1083" y="364"/>
                        <a:pt x="1076" y="392"/>
                      </a:cubicBezTo>
                      <a:lnTo>
                        <a:pt x="1076" y="420"/>
                      </a:lnTo>
                      <a:cubicBezTo>
                        <a:pt x="1027" y="643"/>
                        <a:pt x="832" y="783"/>
                        <a:pt x="601" y="797"/>
                      </a:cubicBezTo>
                      <a:cubicBezTo>
                        <a:pt x="587" y="798"/>
                        <a:pt x="574" y="798"/>
                        <a:pt x="560" y="798"/>
                      </a:cubicBezTo>
                      <a:cubicBezTo>
                        <a:pt x="362" y="798"/>
                        <a:pt x="193" y="704"/>
                        <a:pt x="49" y="566"/>
                      </a:cubicBezTo>
                      <a:lnTo>
                        <a:pt x="28" y="538"/>
                      </a:lnTo>
                      <a:cubicBezTo>
                        <a:pt x="21" y="559"/>
                        <a:pt x="7" y="566"/>
                        <a:pt x="1" y="587"/>
                      </a:cubicBezTo>
                      <a:lnTo>
                        <a:pt x="28" y="608"/>
                      </a:lnTo>
                      <a:cubicBezTo>
                        <a:pt x="177" y="751"/>
                        <a:pt x="351" y="848"/>
                        <a:pt x="563" y="848"/>
                      </a:cubicBezTo>
                      <a:cubicBezTo>
                        <a:pt x="600" y="848"/>
                        <a:pt x="638" y="845"/>
                        <a:pt x="678" y="839"/>
                      </a:cubicBezTo>
                      <a:cubicBezTo>
                        <a:pt x="881" y="804"/>
                        <a:pt x="1069" y="664"/>
                        <a:pt x="1118" y="461"/>
                      </a:cubicBezTo>
                      <a:cubicBezTo>
                        <a:pt x="1118" y="454"/>
                        <a:pt x="1125" y="440"/>
                        <a:pt x="1125" y="433"/>
                      </a:cubicBezTo>
                      <a:cubicBezTo>
                        <a:pt x="1132" y="413"/>
                        <a:pt x="1132" y="378"/>
                        <a:pt x="1132" y="350"/>
                      </a:cubicBezTo>
                      <a:cubicBezTo>
                        <a:pt x="1146" y="224"/>
                        <a:pt x="1111" y="112"/>
                        <a:pt x="1055" y="0"/>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5"/>
                <p:cNvSpPr/>
                <p:nvPr/>
              </p:nvSpPr>
              <p:spPr>
                <a:xfrm>
                  <a:off x="1640431" y="2661830"/>
                  <a:ext cx="42398" cy="16834"/>
                </a:xfrm>
                <a:custGeom>
                  <a:rect b="b" l="l" r="r" t="t"/>
                  <a:pathLst>
                    <a:path extrusionOk="0" h="243" w="612">
                      <a:moveTo>
                        <a:pt x="35" y="0"/>
                      </a:moveTo>
                      <a:cubicBezTo>
                        <a:pt x="0" y="7"/>
                        <a:pt x="0" y="56"/>
                        <a:pt x="35" y="56"/>
                      </a:cubicBezTo>
                      <a:cubicBezTo>
                        <a:pt x="224" y="63"/>
                        <a:pt x="406" y="133"/>
                        <a:pt x="566" y="238"/>
                      </a:cubicBezTo>
                      <a:cubicBezTo>
                        <a:pt x="571" y="241"/>
                        <a:pt x="576" y="243"/>
                        <a:pt x="580" y="243"/>
                      </a:cubicBezTo>
                      <a:cubicBezTo>
                        <a:pt x="600" y="243"/>
                        <a:pt x="612" y="207"/>
                        <a:pt x="594" y="196"/>
                      </a:cubicBezTo>
                      <a:cubicBezTo>
                        <a:pt x="427" y="84"/>
                        <a:pt x="231" y="14"/>
                        <a:pt x="35"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5"/>
                <p:cNvSpPr/>
                <p:nvPr/>
              </p:nvSpPr>
              <p:spPr>
                <a:xfrm>
                  <a:off x="1653178" y="2652478"/>
                  <a:ext cx="19952" cy="18913"/>
                </a:xfrm>
                <a:custGeom>
                  <a:rect b="b" l="l" r="r" t="t"/>
                  <a:pathLst>
                    <a:path extrusionOk="0" h="273" w="288">
                      <a:moveTo>
                        <a:pt x="37" y="0"/>
                      </a:moveTo>
                      <a:cubicBezTo>
                        <a:pt x="15" y="0"/>
                        <a:pt x="1" y="39"/>
                        <a:pt x="19" y="51"/>
                      </a:cubicBezTo>
                      <a:cubicBezTo>
                        <a:pt x="103" y="114"/>
                        <a:pt x="173" y="184"/>
                        <a:pt x="236" y="261"/>
                      </a:cubicBezTo>
                      <a:cubicBezTo>
                        <a:pt x="240" y="269"/>
                        <a:pt x="246" y="273"/>
                        <a:pt x="253" y="273"/>
                      </a:cubicBezTo>
                      <a:cubicBezTo>
                        <a:pt x="269" y="273"/>
                        <a:pt x="287" y="253"/>
                        <a:pt x="278" y="233"/>
                      </a:cubicBezTo>
                      <a:cubicBezTo>
                        <a:pt x="215" y="149"/>
                        <a:pt x="138" y="72"/>
                        <a:pt x="47" y="2"/>
                      </a:cubicBezTo>
                      <a:cubicBezTo>
                        <a:pt x="44" y="1"/>
                        <a:pt x="40" y="0"/>
                        <a:pt x="37"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5"/>
                <p:cNvSpPr/>
                <p:nvPr/>
              </p:nvSpPr>
              <p:spPr>
                <a:xfrm>
                  <a:off x="1614799" y="2950718"/>
                  <a:ext cx="109389" cy="122344"/>
                </a:xfrm>
                <a:custGeom>
                  <a:rect b="b" l="l" r="r" t="t"/>
                  <a:pathLst>
                    <a:path extrusionOk="0" h="1766" w="1579">
                      <a:moveTo>
                        <a:pt x="1079" y="0"/>
                      </a:moveTo>
                      <a:cubicBezTo>
                        <a:pt x="753" y="0"/>
                        <a:pt x="287" y="133"/>
                        <a:pt x="287" y="133"/>
                      </a:cubicBezTo>
                      <a:cubicBezTo>
                        <a:pt x="287" y="133"/>
                        <a:pt x="21" y="908"/>
                        <a:pt x="7" y="1090"/>
                      </a:cubicBezTo>
                      <a:cubicBezTo>
                        <a:pt x="0" y="1272"/>
                        <a:pt x="210" y="1621"/>
                        <a:pt x="287" y="1691"/>
                      </a:cubicBezTo>
                      <a:cubicBezTo>
                        <a:pt x="306" y="1707"/>
                        <a:pt x="325" y="1713"/>
                        <a:pt x="344" y="1713"/>
                      </a:cubicBezTo>
                      <a:cubicBezTo>
                        <a:pt x="407" y="1713"/>
                        <a:pt x="461" y="1642"/>
                        <a:pt x="461" y="1642"/>
                      </a:cubicBezTo>
                      <a:cubicBezTo>
                        <a:pt x="461" y="1642"/>
                        <a:pt x="575" y="1756"/>
                        <a:pt x="664" y="1756"/>
                      </a:cubicBezTo>
                      <a:cubicBezTo>
                        <a:pt x="671" y="1756"/>
                        <a:pt x="678" y="1755"/>
                        <a:pt x="685" y="1754"/>
                      </a:cubicBezTo>
                      <a:cubicBezTo>
                        <a:pt x="769" y="1740"/>
                        <a:pt x="762" y="1621"/>
                        <a:pt x="762" y="1621"/>
                      </a:cubicBezTo>
                      <a:lnTo>
                        <a:pt x="762" y="1621"/>
                      </a:lnTo>
                      <a:cubicBezTo>
                        <a:pt x="762" y="1621"/>
                        <a:pt x="896" y="1756"/>
                        <a:pt x="994" y="1756"/>
                      </a:cubicBezTo>
                      <a:cubicBezTo>
                        <a:pt x="1000" y="1756"/>
                        <a:pt x="1007" y="1755"/>
                        <a:pt x="1013" y="1754"/>
                      </a:cubicBezTo>
                      <a:cubicBezTo>
                        <a:pt x="1118" y="1740"/>
                        <a:pt x="1090" y="1614"/>
                        <a:pt x="1090" y="1614"/>
                      </a:cubicBezTo>
                      <a:lnTo>
                        <a:pt x="1090" y="1614"/>
                      </a:lnTo>
                      <a:cubicBezTo>
                        <a:pt x="1090" y="1614"/>
                        <a:pt x="1169" y="1766"/>
                        <a:pt x="1267" y="1766"/>
                      </a:cubicBezTo>
                      <a:cubicBezTo>
                        <a:pt x="1282" y="1766"/>
                        <a:pt x="1298" y="1762"/>
                        <a:pt x="1313" y="1754"/>
                      </a:cubicBezTo>
                      <a:cubicBezTo>
                        <a:pt x="1425" y="1691"/>
                        <a:pt x="1537" y="1460"/>
                        <a:pt x="1565" y="1293"/>
                      </a:cubicBezTo>
                      <a:cubicBezTo>
                        <a:pt x="1579" y="1125"/>
                        <a:pt x="1565" y="797"/>
                        <a:pt x="1565" y="797"/>
                      </a:cubicBezTo>
                      <a:cubicBezTo>
                        <a:pt x="1565" y="797"/>
                        <a:pt x="1558" y="217"/>
                        <a:pt x="1327" y="49"/>
                      </a:cubicBezTo>
                      <a:cubicBezTo>
                        <a:pt x="1272" y="14"/>
                        <a:pt x="1182" y="0"/>
                        <a:pt x="1079" y="0"/>
                      </a:cubicBez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5"/>
                <p:cNvSpPr/>
                <p:nvPr/>
              </p:nvSpPr>
              <p:spPr>
                <a:xfrm>
                  <a:off x="2285463" y="2468407"/>
                  <a:ext cx="66368" cy="94910"/>
                </a:xfrm>
                <a:custGeom>
                  <a:rect b="b" l="l" r="r" t="t"/>
                  <a:pathLst>
                    <a:path extrusionOk="0" h="1370" w="958">
                      <a:moveTo>
                        <a:pt x="413" y="1"/>
                      </a:moveTo>
                      <a:cubicBezTo>
                        <a:pt x="353" y="1"/>
                        <a:pt x="285" y="19"/>
                        <a:pt x="210" y="61"/>
                      </a:cubicBezTo>
                      <a:cubicBezTo>
                        <a:pt x="210" y="61"/>
                        <a:pt x="1" y="389"/>
                        <a:pt x="71" y="718"/>
                      </a:cubicBezTo>
                      <a:cubicBezTo>
                        <a:pt x="140" y="1053"/>
                        <a:pt x="161" y="1332"/>
                        <a:pt x="490" y="1367"/>
                      </a:cubicBezTo>
                      <a:cubicBezTo>
                        <a:pt x="508" y="1369"/>
                        <a:pt x="525" y="1370"/>
                        <a:pt x="542" y="1370"/>
                      </a:cubicBezTo>
                      <a:cubicBezTo>
                        <a:pt x="839" y="1370"/>
                        <a:pt x="958" y="1095"/>
                        <a:pt x="958" y="1095"/>
                      </a:cubicBezTo>
                      <a:cubicBezTo>
                        <a:pt x="958" y="1095"/>
                        <a:pt x="881" y="1"/>
                        <a:pt x="413" y="1"/>
                      </a:cubicBez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5"/>
                <p:cNvSpPr/>
                <p:nvPr/>
              </p:nvSpPr>
              <p:spPr>
                <a:xfrm>
                  <a:off x="2292252" y="1973626"/>
                  <a:ext cx="164603" cy="2328278"/>
                </a:xfrm>
                <a:custGeom>
                  <a:rect b="b" l="l" r="r" t="t"/>
                  <a:pathLst>
                    <a:path extrusionOk="0" h="33608" w="2376">
                      <a:moveTo>
                        <a:pt x="153" y="1"/>
                      </a:moveTo>
                      <a:cubicBezTo>
                        <a:pt x="149" y="1"/>
                        <a:pt x="145" y="1"/>
                        <a:pt x="140" y="1"/>
                      </a:cubicBezTo>
                      <a:cubicBezTo>
                        <a:pt x="63" y="1"/>
                        <a:pt x="1" y="71"/>
                        <a:pt x="8" y="148"/>
                      </a:cubicBezTo>
                      <a:lnTo>
                        <a:pt x="2089" y="33481"/>
                      </a:lnTo>
                      <a:cubicBezTo>
                        <a:pt x="2089" y="33551"/>
                        <a:pt x="2152" y="33607"/>
                        <a:pt x="2229" y="33607"/>
                      </a:cubicBezTo>
                      <a:lnTo>
                        <a:pt x="2236" y="33607"/>
                      </a:lnTo>
                      <a:cubicBezTo>
                        <a:pt x="2313" y="33607"/>
                        <a:pt x="2376" y="33537"/>
                        <a:pt x="2369" y="33460"/>
                      </a:cubicBezTo>
                      <a:lnTo>
                        <a:pt x="287" y="134"/>
                      </a:lnTo>
                      <a:cubicBezTo>
                        <a:pt x="287" y="55"/>
                        <a:pt x="225" y="1"/>
                        <a:pt x="153"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5"/>
                <p:cNvSpPr/>
                <p:nvPr/>
              </p:nvSpPr>
              <p:spPr>
                <a:xfrm>
                  <a:off x="2490175" y="2029326"/>
                  <a:ext cx="344171" cy="242125"/>
                </a:xfrm>
                <a:custGeom>
                  <a:rect b="b" l="l" r="r" t="t"/>
                  <a:pathLst>
                    <a:path extrusionOk="0" h="3495" w="4968">
                      <a:moveTo>
                        <a:pt x="1" y="1"/>
                      </a:moveTo>
                      <a:lnTo>
                        <a:pt x="8" y="3493"/>
                      </a:lnTo>
                      <a:cubicBezTo>
                        <a:pt x="48" y="3494"/>
                        <a:pt x="88" y="3495"/>
                        <a:pt x="128" y="3495"/>
                      </a:cubicBezTo>
                      <a:cubicBezTo>
                        <a:pt x="2903" y="3495"/>
                        <a:pt x="4967" y="909"/>
                        <a:pt x="4967" y="909"/>
                      </a:cubicBezTo>
                      <a:lnTo>
                        <a:pt x="4967" y="909"/>
                      </a:lnTo>
                      <a:cubicBezTo>
                        <a:pt x="4738" y="922"/>
                        <a:pt x="4515" y="928"/>
                        <a:pt x="4299" y="928"/>
                      </a:cubicBezTo>
                      <a:cubicBezTo>
                        <a:pt x="1622" y="928"/>
                        <a:pt x="1" y="1"/>
                        <a:pt x="1" y="1"/>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5"/>
                <p:cNvSpPr/>
                <p:nvPr/>
              </p:nvSpPr>
              <p:spPr>
                <a:xfrm>
                  <a:off x="2490175" y="2208339"/>
                  <a:ext cx="58609" cy="63527"/>
                </a:xfrm>
                <a:custGeom>
                  <a:rect b="b" l="l" r="r" t="t"/>
                  <a:pathLst>
                    <a:path extrusionOk="0" h="917" w="846">
                      <a:moveTo>
                        <a:pt x="106" y="1"/>
                      </a:moveTo>
                      <a:cubicBezTo>
                        <a:pt x="72" y="1"/>
                        <a:pt x="36" y="3"/>
                        <a:pt x="1" y="8"/>
                      </a:cubicBezTo>
                      <a:lnTo>
                        <a:pt x="14" y="916"/>
                      </a:lnTo>
                      <a:cubicBezTo>
                        <a:pt x="14" y="916"/>
                        <a:pt x="629" y="909"/>
                        <a:pt x="846" y="378"/>
                      </a:cubicBezTo>
                      <a:cubicBezTo>
                        <a:pt x="846" y="378"/>
                        <a:pt x="540" y="1"/>
                        <a:pt x="106" y="1"/>
                      </a:cubicBezTo>
                      <a:close/>
                    </a:path>
                  </a:pathLst>
                </a:custGeom>
                <a:solidFill>
                  <a:srgbClr val="2B4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5"/>
                <p:cNvSpPr/>
                <p:nvPr/>
              </p:nvSpPr>
              <p:spPr>
                <a:xfrm>
                  <a:off x="2281514" y="1955476"/>
                  <a:ext cx="267273" cy="306691"/>
                </a:xfrm>
                <a:custGeom>
                  <a:rect b="b" l="l" r="r" t="t"/>
                  <a:pathLst>
                    <a:path extrusionOk="0" h="4427" w="3858">
                      <a:moveTo>
                        <a:pt x="2508" y="1"/>
                      </a:moveTo>
                      <a:cubicBezTo>
                        <a:pt x="1323" y="1"/>
                        <a:pt x="0" y="504"/>
                        <a:pt x="79" y="682"/>
                      </a:cubicBezTo>
                      <a:lnTo>
                        <a:pt x="302" y="4426"/>
                      </a:lnTo>
                      <a:cubicBezTo>
                        <a:pt x="1431" y="3908"/>
                        <a:pt x="2244" y="3759"/>
                        <a:pt x="2805" y="3759"/>
                      </a:cubicBezTo>
                      <a:cubicBezTo>
                        <a:pt x="3559" y="3759"/>
                        <a:pt x="3858" y="4028"/>
                        <a:pt x="3858" y="4028"/>
                      </a:cubicBezTo>
                      <a:lnTo>
                        <a:pt x="3592" y="200"/>
                      </a:lnTo>
                      <a:cubicBezTo>
                        <a:pt x="3284" y="57"/>
                        <a:pt x="2904" y="1"/>
                        <a:pt x="2508" y="1"/>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5"/>
                <p:cNvSpPr/>
                <p:nvPr/>
              </p:nvSpPr>
              <p:spPr>
                <a:xfrm>
                  <a:off x="2534720" y="2050109"/>
                  <a:ext cx="16973" cy="186911"/>
                </a:xfrm>
                <a:custGeom>
                  <a:rect b="b" l="l" r="r" t="t"/>
                  <a:pathLst>
                    <a:path extrusionOk="0" h="2698" w="245">
                      <a:moveTo>
                        <a:pt x="35" y="1"/>
                      </a:moveTo>
                      <a:cubicBezTo>
                        <a:pt x="21" y="8"/>
                        <a:pt x="0" y="22"/>
                        <a:pt x="0" y="43"/>
                      </a:cubicBezTo>
                      <a:cubicBezTo>
                        <a:pt x="0" y="57"/>
                        <a:pt x="126" y="1768"/>
                        <a:pt x="168" y="2662"/>
                      </a:cubicBezTo>
                      <a:cubicBezTo>
                        <a:pt x="168" y="2676"/>
                        <a:pt x="189" y="2697"/>
                        <a:pt x="203" y="2697"/>
                      </a:cubicBezTo>
                      <a:cubicBezTo>
                        <a:pt x="224" y="2697"/>
                        <a:pt x="238" y="2676"/>
                        <a:pt x="245" y="2655"/>
                      </a:cubicBezTo>
                      <a:cubicBezTo>
                        <a:pt x="203" y="1761"/>
                        <a:pt x="84" y="50"/>
                        <a:pt x="84" y="36"/>
                      </a:cubicBezTo>
                      <a:cubicBezTo>
                        <a:pt x="70" y="15"/>
                        <a:pt x="56" y="1"/>
                        <a:pt x="35" y="1"/>
                      </a:cubicBezTo>
                      <a:close/>
                    </a:path>
                  </a:pathLst>
                </a:custGeom>
                <a:solidFill>
                  <a:srgbClr val="2B4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5"/>
                <p:cNvSpPr/>
                <p:nvPr/>
              </p:nvSpPr>
              <p:spPr>
                <a:xfrm>
                  <a:off x="2296132" y="2412084"/>
                  <a:ext cx="60549" cy="86458"/>
                </a:xfrm>
                <a:custGeom>
                  <a:rect b="b" l="l" r="r" t="t"/>
                  <a:pathLst>
                    <a:path extrusionOk="0" h="1248" w="874">
                      <a:moveTo>
                        <a:pt x="474" y="0"/>
                      </a:moveTo>
                      <a:cubicBezTo>
                        <a:pt x="276" y="0"/>
                        <a:pt x="202" y="273"/>
                        <a:pt x="147" y="539"/>
                      </a:cubicBezTo>
                      <a:cubicBezTo>
                        <a:pt x="56" y="902"/>
                        <a:pt x="0" y="1084"/>
                        <a:pt x="0" y="1084"/>
                      </a:cubicBezTo>
                      <a:lnTo>
                        <a:pt x="420" y="1077"/>
                      </a:lnTo>
                      <a:lnTo>
                        <a:pt x="434" y="867"/>
                      </a:lnTo>
                      <a:cubicBezTo>
                        <a:pt x="434" y="867"/>
                        <a:pt x="616" y="1248"/>
                        <a:pt x="729" y="1248"/>
                      </a:cubicBezTo>
                      <a:cubicBezTo>
                        <a:pt x="746" y="1248"/>
                        <a:pt x="763" y="1238"/>
                        <a:pt x="776" y="1216"/>
                      </a:cubicBezTo>
                      <a:cubicBezTo>
                        <a:pt x="874" y="1063"/>
                        <a:pt x="699" y="22"/>
                        <a:pt x="489" y="1"/>
                      </a:cubicBezTo>
                      <a:cubicBezTo>
                        <a:pt x="484" y="0"/>
                        <a:pt x="479" y="0"/>
                        <a:pt x="474" y="0"/>
                      </a:cubicBez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5"/>
                <p:cNvSpPr/>
                <p:nvPr/>
              </p:nvSpPr>
              <p:spPr>
                <a:xfrm>
                  <a:off x="2308740" y="2421298"/>
                  <a:ext cx="80847" cy="132112"/>
                </a:xfrm>
                <a:custGeom>
                  <a:rect b="b" l="l" r="r" t="t"/>
                  <a:pathLst>
                    <a:path extrusionOk="0" h="1907" w="1167">
                      <a:moveTo>
                        <a:pt x="554" y="0"/>
                      </a:moveTo>
                      <a:cubicBezTo>
                        <a:pt x="453" y="0"/>
                        <a:pt x="377" y="15"/>
                        <a:pt x="377" y="15"/>
                      </a:cubicBezTo>
                      <a:lnTo>
                        <a:pt x="314" y="671"/>
                      </a:lnTo>
                      <a:cubicBezTo>
                        <a:pt x="314" y="671"/>
                        <a:pt x="98" y="706"/>
                        <a:pt x="105" y="902"/>
                      </a:cubicBezTo>
                      <a:cubicBezTo>
                        <a:pt x="105" y="1027"/>
                        <a:pt x="224" y="1097"/>
                        <a:pt x="224" y="1097"/>
                      </a:cubicBezTo>
                      <a:cubicBezTo>
                        <a:pt x="224" y="1097"/>
                        <a:pt x="140" y="1118"/>
                        <a:pt x="133" y="1272"/>
                      </a:cubicBezTo>
                      <a:cubicBezTo>
                        <a:pt x="119" y="1460"/>
                        <a:pt x="279" y="1530"/>
                        <a:pt x="279" y="1530"/>
                      </a:cubicBezTo>
                      <a:cubicBezTo>
                        <a:pt x="279" y="1530"/>
                        <a:pt x="0" y="1649"/>
                        <a:pt x="224" y="1817"/>
                      </a:cubicBezTo>
                      <a:cubicBezTo>
                        <a:pt x="299" y="1876"/>
                        <a:pt x="482" y="1907"/>
                        <a:pt x="647" y="1907"/>
                      </a:cubicBezTo>
                      <a:cubicBezTo>
                        <a:pt x="756" y="1907"/>
                        <a:pt x="857" y="1893"/>
                        <a:pt x="915" y="1866"/>
                      </a:cubicBezTo>
                      <a:cubicBezTo>
                        <a:pt x="1062" y="1796"/>
                        <a:pt x="1020" y="1509"/>
                        <a:pt x="1020" y="1509"/>
                      </a:cubicBezTo>
                      <a:cubicBezTo>
                        <a:pt x="1020" y="1509"/>
                        <a:pt x="1146" y="1474"/>
                        <a:pt x="1146" y="1272"/>
                      </a:cubicBezTo>
                      <a:cubicBezTo>
                        <a:pt x="1146" y="1083"/>
                        <a:pt x="1006" y="1027"/>
                        <a:pt x="1006" y="1027"/>
                      </a:cubicBezTo>
                      <a:cubicBezTo>
                        <a:pt x="1006" y="1027"/>
                        <a:pt x="1167" y="958"/>
                        <a:pt x="1132" y="762"/>
                      </a:cubicBezTo>
                      <a:cubicBezTo>
                        <a:pt x="1097" y="566"/>
                        <a:pt x="971" y="496"/>
                        <a:pt x="971" y="496"/>
                      </a:cubicBezTo>
                      <a:cubicBezTo>
                        <a:pt x="971" y="496"/>
                        <a:pt x="1153" y="343"/>
                        <a:pt x="971" y="140"/>
                      </a:cubicBezTo>
                      <a:cubicBezTo>
                        <a:pt x="864" y="25"/>
                        <a:pt x="687" y="0"/>
                        <a:pt x="554" y="0"/>
                      </a:cubicBez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5"/>
                <p:cNvSpPr/>
                <p:nvPr/>
              </p:nvSpPr>
              <p:spPr>
                <a:xfrm>
                  <a:off x="2312412" y="2439172"/>
                  <a:ext cx="44268" cy="44753"/>
                </a:xfrm>
                <a:custGeom>
                  <a:rect b="b" l="l" r="r" t="t"/>
                  <a:pathLst>
                    <a:path extrusionOk="0" h="646" w="639">
                      <a:moveTo>
                        <a:pt x="46" y="1"/>
                      </a:moveTo>
                      <a:cubicBezTo>
                        <a:pt x="25" y="1"/>
                        <a:pt x="0" y="25"/>
                        <a:pt x="10" y="50"/>
                      </a:cubicBezTo>
                      <a:cubicBezTo>
                        <a:pt x="87" y="232"/>
                        <a:pt x="157" y="476"/>
                        <a:pt x="324" y="588"/>
                      </a:cubicBezTo>
                      <a:cubicBezTo>
                        <a:pt x="359" y="618"/>
                        <a:pt x="418" y="646"/>
                        <a:pt x="474" y="646"/>
                      </a:cubicBezTo>
                      <a:cubicBezTo>
                        <a:pt x="509" y="646"/>
                        <a:pt x="542" y="635"/>
                        <a:pt x="569" y="609"/>
                      </a:cubicBezTo>
                      <a:cubicBezTo>
                        <a:pt x="639" y="532"/>
                        <a:pt x="576" y="322"/>
                        <a:pt x="548" y="238"/>
                      </a:cubicBezTo>
                      <a:cubicBezTo>
                        <a:pt x="545" y="222"/>
                        <a:pt x="534" y="216"/>
                        <a:pt x="522" y="216"/>
                      </a:cubicBezTo>
                      <a:cubicBezTo>
                        <a:pt x="503" y="216"/>
                        <a:pt x="481" y="234"/>
                        <a:pt x="485" y="259"/>
                      </a:cubicBezTo>
                      <a:cubicBezTo>
                        <a:pt x="506" y="322"/>
                        <a:pt x="513" y="378"/>
                        <a:pt x="520" y="448"/>
                      </a:cubicBezTo>
                      <a:lnTo>
                        <a:pt x="520" y="532"/>
                      </a:lnTo>
                      <a:cubicBezTo>
                        <a:pt x="493" y="559"/>
                        <a:pt x="468" y="573"/>
                        <a:pt x="441" y="573"/>
                      </a:cubicBezTo>
                      <a:cubicBezTo>
                        <a:pt x="420" y="573"/>
                        <a:pt x="398" y="564"/>
                        <a:pt x="373" y="546"/>
                      </a:cubicBezTo>
                      <a:cubicBezTo>
                        <a:pt x="310" y="511"/>
                        <a:pt x="268" y="441"/>
                        <a:pt x="233" y="378"/>
                      </a:cubicBezTo>
                      <a:cubicBezTo>
                        <a:pt x="164" y="266"/>
                        <a:pt x="122" y="134"/>
                        <a:pt x="66" y="15"/>
                      </a:cubicBezTo>
                      <a:cubicBezTo>
                        <a:pt x="62" y="5"/>
                        <a:pt x="54" y="1"/>
                        <a:pt x="46" y="1"/>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5"/>
                <p:cNvSpPr/>
                <p:nvPr/>
              </p:nvSpPr>
              <p:spPr>
                <a:xfrm>
                  <a:off x="2305900" y="2462865"/>
                  <a:ext cx="24386" cy="88329"/>
                </a:xfrm>
                <a:custGeom>
                  <a:rect b="b" l="l" r="r" t="t"/>
                  <a:pathLst>
                    <a:path extrusionOk="0" h="1275" w="352">
                      <a:moveTo>
                        <a:pt x="263" y="1"/>
                      </a:moveTo>
                      <a:cubicBezTo>
                        <a:pt x="262" y="1"/>
                        <a:pt x="260" y="1"/>
                        <a:pt x="258" y="1"/>
                      </a:cubicBezTo>
                      <a:cubicBezTo>
                        <a:pt x="139" y="22"/>
                        <a:pt x="13" y="99"/>
                        <a:pt x="6" y="239"/>
                      </a:cubicBezTo>
                      <a:cubicBezTo>
                        <a:pt x="1" y="347"/>
                        <a:pt x="75" y="434"/>
                        <a:pt x="170" y="465"/>
                      </a:cubicBezTo>
                      <a:lnTo>
                        <a:pt x="170" y="465"/>
                      </a:lnTo>
                      <a:cubicBezTo>
                        <a:pt x="124" y="515"/>
                        <a:pt x="104" y="585"/>
                        <a:pt x="104" y="658"/>
                      </a:cubicBezTo>
                      <a:cubicBezTo>
                        <a:pt x="104" y="748"/>
                        <a:pt x="156" y="808"/>
                        <a:pt x="224" y="854"/>
                      </a:cubicBezTo>
                      <a:lnTo>
                        <a:pt x="224" y="854"/>
                      </a:lnTo>
                      <a:cubicBezTo>
                        <a:pt x="118" y="966"/>
                        <a:pt x="158" y="1189"/>
                        <a:pt x="286" y="1273"/>
                      </a:cubicBezTo>
                      <a:cubicBezTo>
                        <a:pt x="289" y="1274"/>
                        <a:pt x="293" y="1275"/>
                        <a:pt x="297" y="1275"/>
                      </a:cubicBezTo>
                      <a:cubicBezTo>
                        <a:pt x="327" y="1275"/>
                        <a:pt x="352" y="1229"/>
                        <a:pt x="320" y="1217"/>
                      </a:cubicBezTo>
                      <a:cubicBezTo>
                        <a:pt x="223" y="1154"/>
                        <a:pt x="181" y="944"/>
                        <a:pt x="293" y="888"/>
                      </a:cubicBezTo>
                      <a:cubicBezTo>
                        <a:pt x="313" y="867"/>
                        <a:pt x="313" y="840"/>
                        <a:pt x="293" y="833"/>
                      </a:cubicBezTo>
                      <a:cubicBezTo>
                        <a:pt x="223" y="791"/>
                        <a:pt x="174" y="749"/>
                        <a:pt x="174" y="658"/>
                      </a:cubicBezTo>
                      <a:cubicBezTo>
                        <a:pt x="174" y="588"/>
                        <a:pt x="209" y="511"/>
                        <a:pt x="279" y="483"/>
                      </a:cubicBezTo>
                      <a:cubicBezTo>
                        <a:pt x="300" y="469"/>
                        <a:pt x="293" y="420"/>
                        <a:pt x="258" y="420"/>
                      </a:cubicBezTo>
                      <a:cubicBezTo>
                        <a:pt x="254" y="420"/>
                        <a:pt x="250" y="420"/>
                        <a:pt x="246" y="420"/>
                      </a:cubicBezTo>
                      <a:lnTo>
                        <a:pt x="246" y="420"/>
                      </a:lnTo>
                      <a:cubicBezTo>
                        <a:pt x="245" y="418"/>
                        <a:pt x="244" y="416"/>
                        <a:pt x="244" y="413"/>
                      </a:cubicBezTo>
                      <a:cubicBezTo>
                        <a:pt x="240" y="415"/>
                        <a:pt x="236" y="417"/>
                        <a:pt x="232" y="419"/>
                      </a:cubicBezTo>
                      <a:lnTo>
                        <a:pt x="232" y="419"/>
                      </a:lnTo>
                      <a:cubicBezTo>
                        <a:pt x="130" y="407"/>
                        <a:pt x="44" y="327"/>
                        <a:pt x="83" y="211"/>
                      </a:cubicBezTo>
                      <a:cubicBezTo>
                        <a:pt x="111" y="127"/>
                        <a:pt x="188" y="92"/>
                        <a:pt x="279" y="71"/>
                      </a:cubicBezTo>
                      <a:cubicBezTo>
                        <a:pt x="318" y="64"/>
                        <a:pt x="301" y="1"/>
                        <a:pt x="263" y="1"/>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5"/>
                <p:cNvSpPr/>
                <p:nvPr/>
              </p:nvSpPr>
              <p:spPr>
                <a:xfrm>
                  <a:off x="2321764" y="2518910"/>
                  <a:ext cx="31036" cy="6027"/>
                </a:xfrm>
                <a:custGeom>
                  <a:rect b="b" l="l" r="r" t="t"/>
                  <a:pathLst>
                    <a:path extrusionOk="0" h="87" w="448">
                      <a:moveTo>
                        <a:pt x="154" y="0"/>
                      </a:moveTo>
                      <a:cubicBezTo>
                        <a:pt x="115" y="0"/>
                        <a:pt x="75" y="3"/>
                        <a:pt x="36" y="10"/>
                      </a:cubicBezTo>
                      <a:cubicBezTo>
                        <a:pt x="2" y="16"/>
                        <a:pt x="1" y="80"/>
                        <a:pt x="31" y="80"/>
                      </a:cubicBezTo>
                      <a:cubicBezTo>
                        <a:pt x="32" y="80"/>
                        <a:pt x="34" y="80"/>
                        <a:pt x="36" y="79"/>
                      </a:cubicBezTo>
                      <a:cubicBezTo>
                        <a:pt x="75" y="73"/>
                        <a:pt x="115" y="70"/>
                        <a:pt x="154" y="70"/>
                      </a:cubicBezTo>
                      <a:cubicBezTo>
                        <a:pt x="237" y="70"/>
                        <a:pt x="320" y="82"/>
                        <a:pt x="406" y="86"/>
                      </a:cubicBezTo>
                      <a:cubicBezTo>
                        <a:pt x="448" y="86"/>
                        <a:pt x="448" y="24"/>
                        <a:pt x="406" y="17"/>
                      </a:cubicBezTo>
                      <a:cubicBezTo>
                        <a:pt x="320" y="12"/>
                        <a:pt x="237" y="0"/>
                        <a:pt x="154" y="0"/>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5"/>
                <p:cNvSpPr/>
                <p:nvPr/>
              </p:nvSpPr>
              <p:spPr>
                <a:xfrm>
                  <a:off x="2316638" y="2489329"/>
                  <a:ext cx="28889" cy="7066"/>
                </a:xfrm>
                <a:custGeom>
                  <a:rect b="b" l="l" r="r" t="t"/>
                  <a:pathLst>
                    <a:path extrusionOk="0" h="102" w="417">
                      <a:moveTo>
                        <a:pt x="292" y="1"/>
                      </a:moveTo>
                      <a:cubicBezTo>
                        <a:pt x="204" y="1"/>
                        <a:pt x="120" y="10"/>
                        <a:pt x="40" y="31"/>
                      </a:cubicBezTo>
                      <a:cubicBezTo>
                        <a:pt x="0" y="51"/>
                        <a:pt x="17" y="102"/>
                        <a:pt x="54" y="102"/>
                      </a:cubicBezTo>
                      <a:cubicBezTo>
                        <a:pt x="56" y="102"/>
                        <a:pt x="58" y="102"/>
                        <a:pt x="61" y="101"/>
                      </a:cubicBezTo>
                      <a:cubicBezTo>
                        <a:pt x="141" y="80"/>
                        <a:pt x="221" y="71"/>
                        <a:pt x="301" y="71"/>
                      </a:cubicBezTo>
                      <a:cubicBezTo>
                        <a:pt x="326" y="71"/>
                        <a:pt x="350" y="72"/>
                        <a:pt x="375" y="73"/>
                      </a:cubicBezTo>
                      <a:cubicBezTo>
                        <a:pt x="417" y="73"/>
                        <a:pt x="417" y="17"/>
                        <a:pt x="375" y="3"/>
                      </a:cubicBezTo>
                      <a:cubicBezTo>
                        <a:pt x="347" y="2"/>
                        <a:pt x="319" y="1"/>
                        <a:pt x="292" y="1"/>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5"/>
                <p:cNvSpPr/>
                <p:nvPr/>
              </p:nvSpPr>
              <p:spPr>
                <a:xfrm>
                  <a:off x="1799143" y="2221779"/>
                  <a:ext cx="137516" cy="91862"/>
                </a:xfrm>
                <a:custGeom>
                  <a:rect b="b" l="l" r="r" t="t"/>
                  <a:pathLst>
                    <a:path extrusionOk="0" h="1326" w="1985">
                      <a:moveTo>
                        <a:pt x="255" y="0"/>
                      </a:moveTo>
                      <a:cubicBezTo>
                        <a:pt x="172" y="0"/>
                        <a:pt x="122" y="104"/>
                        <a:pt x="133" y="184"/>
                      </a:cubicBezTo>
                      <a:cubicBezTo>
                        <a:pt x="154" y="317"/>
                        <a:pt x="1" y="568"/>
                        <a:pt x="1" y="568"/>
                      </a:cubicBezTo>
                      <a:cubicBezTo>
                        <a:pt x="1" y="568"/>
                        <a:pt x="329" y="1169"/>
                        <a:pt x="1013" y="1302"/>
                      </a:cubicBezTo>
                      <a:cubicBezTo>
                        <a:pt x="1098" y="1318"/>
                        <a:pt x="1175" y="1326"/>
                        <a:pt x="1247" y="1326"/>
                      </a:cubicBezTo>
                      <a:cubicBezTo>
                        <a:pt x="1751" y="1326"/>
                        <a:pt x="1950" y="967"/>
                        <a:pt x="1950" y="967"/>
                      </a:cubicBezTo>
                      <a:cubicBezTo>
                        <a:pt x="1873" y="841"/>
                        <a:pt x="1901" y="540"/>
                        <a:pt x="1901" y="540"/>
                      </a:cubicBezTo>
                      <a:cubicBezTo>
                        <a:pt x="1984" y="464"/>
                        <a:pt x="1922" y="303"/>
                        <a:pt x="1922" y="303"/>
                      </a:cubicBezTo>
                      <a:lnTo>
                        <a:pt x="1922" y="303"/>
                      </a:lnTo>
                      <a:cubicBezTo>
                        <a:pt x="1807" y="344"/>
                        <a:pt x="1681" y="361"/>
                        <a:pt x="1553" y="361"/>
                      </a:cubicBezTo>
                      <a:cubicBezTo>
                        <a:pt x="1048" y="361"/>
                        <a:pt x="493" y="100"/>
                        <a:pt x="315" y="17"/>
                      </a:cubicBezTo>
                      <a:cubicBezTo>
                        <a:pt x="294" y="5"/>
                        <a:pt x="274" y="0"/>
                        <a:pt x="255" y="0"/>
                      </a:cubicBezTo>
                      <a:close/>
                    </a:path>
                  </a:pathLst>
                </a:custGeom>
                <a:solidFill>
                  <a:srgbClr val="742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729" name="Google Shape;2729;p55"/>
            <p:cNvSpPr/>
            <p:nvPr/>
          </p:nvSpPr>
          <p:spPr>
            <a:xfrm>
              <a:off x="1678292" y="2124349"/>
              <a:ext cx="50573" cy="88121"/>
            </a:xfrm>
            <a:custGeom>
              <a:rect b="b" l="l" r="r" t="t"/>
              <a:pathLst>
                <a:path extrusionOk="0" h="1272" w="730">
                  <a:moveTo>
                    <a:pt x="730" y="1"/>
                  </a:moveTo>
                  <a:cubicBezTo>
                    <a:pt x="730" y="1"/>
                    <a:pt x="262" y="315"/>
                    <a:pt x="129" y="608"/>
                  </a:cubicBezTo>
                  <a:cubicBezTo>
                    <a:pt x="0" y="893"/>
                    <a:pt x="49" y="1224"/>
                    <a:pt x="141" y="1224"/>
                  </a:cubicBezTo>
                  <a:cubicBezTo>
                    <a:pt x="144" y="1224"/>
                    <a:pt x="147" y="1224"/>
                    <a:pt x="150" y="1223"/>
                  </a:cubicBezTo>
                  <a:cubicBezTo>
                    <a:pt x="162" y="1220"/>
                    <a:pt x="175" y="1219"/>
                    <a:pt x="190" y="1219"/>
                  </a:cubicBezTo>
                  <a:cubicBezTo>
                    <a:pt x="287" y="1219"/>
                    <a:pt x="429" y="1272"/>
                    <a:pt x="429" y="1272"/>
                  </a:cubicBezTo>
                  <a:cubicBezTo>
                    <a:pt x="359" y="706"/>
                    <a:pt x="639" y="392"/>
                    <a:pt x="639" y="392"/>
                  </a:cubicBezTo>
                  <a:cubicBezTo>
                    <a:pt x="730" y="308"/>
                    <a:pt x="730" y="1"/>
                    <a:pt x="730"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5"/>
            <p:cNvSpPr/>
            <p:nvPr/>
          </p:nvSpPr>
          <p:spPr>
            <a:xfrm>
              <a:off x="1781513" y="2200970"/>
              <a:ext cx="46901" cy="19398"/>
            </a:xfrm>
            <a:custGeom>
              <a:rect b="b" l="l" r="r" t="t"/>
              <a:pathLst>
                <a:path extrusionOk="0" h="280" w="677">
                  <a:moveTo>
                    <a:pt x="297" y="1"/>
                  </a:moveTo>
                  <a:cubicBezTo>
                    <a:pt x="125" y="1"/>
                    <a:pt x="1" y="75"/>
                    <a:pt x="1" y="75"/>
                  </a:cubicBezTo>
                  <a:cubicBezTo>
                    <a:pt x="1" y="75"/>
                    <a:pt x="315" y="110"/>
                    <a:pt x="448" y="194"/>
                  </a:cubicBezTo>
                  <a:cubicBezTo>
                    <a:pt x="476" y="222"/>
                    <a:pt x="490" y="243"/>
                    <a:pt x="518" y="257"/>
                  </a:cubicBezTo>
                  <a:cubicBezTo>
                    <a:pt x="536" y="273"/>
                    <a:pt x="556" y="280"/>
                    <a:pt x="574" y="280"/>
                  </a:cubicBezTo>
                  <a:cubicBezTo>
                    <a:pt x="629" y="280"/>
                    <a:pt x="677" y="221"/>
                    <a:pt x="651" y="159"/>
                  </a:cubicBezTo>
                  <a:cubicBezTo>
                    <a:pt x="630" y="117"/>
                    <a:pt x="588" y="75"/>
                    <a:pt x="525" y="47"/>
                  </a:cubicBezTo>
                  <a:cubicBezTo>
                    <a:pt x="444" y="13"/>
                    <a:pt x="367" y="1"/>
                    <a:pt x="297"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5"/>
            <p:cNvSpPr/>
            <p:nvPr/>
          </p:nvSpPr>
          <p:spPr>
            <a:xfrm>
              <a:off x="1840606" y="2214341"/>
              <a:ext cx="40181" cy="16072"/>
            </a:xfrm>
            <a:custGeom>
              <a:rect b="b" l="l" r="r" t="t"/>
              <a:pathLst>
                <a:path extrusionOk="0" h="232" w="580">
                  <a:moveTo>
                    <a:pt x="224" y="1"/>
                  </a:moveTo>
                  <a:cubicBezTo>
                    <a:pt x="154" y="1"/>
                    <a:pt x="98" y="22"/>
                    <a:pt x="63" y="50"/>
                  </a:cubicBezTo>
                  <a:cubicBezTo>
                    <a:pt x="1" y="93"/>
                    <a:pt x="38" y="187"/>
                    <a:pt x="107" y="187"/>
                  </a:cubicBezTo>
                  <a:cubicBezTo>
                    <a:pt x="115" y="187"/>
                    <a:pt x="124" y="186"/>
                    <a:pt x="133" y="182"/>
                  </a:cubicBezTo>
                  <a:cubicBezTo>
                    <a:pt x="161" y="175"/>
                    <a:pt x="189" y="175"/>
                    <a:pt x="224" y="175"/>
                  </a:cubicBezTo>
                  <a:cubicBezTo>
                    <a:pt x="238" y="174"/>
                    <a:pt x="252" y="174"/>
                    <a:pt x="267" y="174"/>
                  </a:cubicBezTo>
                  <a:cubicBezTo>
                    <a:pt x="413" y="174"/>
                    <a:pt x="580" y="231"/>
                    <a:pt x="580" y="231"/>
                  </a:cubicBezTo>
                  <a:cubicBezTo>
                    <a:pt x="580" y="231"/>
                    <a:pt x="531" y="22"/>
                    <a:pt x="224"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29"/>
          <p:cNvSpPr/>
          <p:nvPr/>
        </p:nvSpPr>
        <p:spPr>
          <a:xfrm>
            <a:off x="3568575" y="878593"/>
            <a:ext cx="1178700" cy="1178700"/>
          </a:xfrm>
          <a:prstGeom prst="ellipse">
            <a:avLst/>
          </a:prstGeom>
          <a:solidFill>
            <a:schemeClr val="lt2"/>
          </a:solidFill>
          <a:ln cap="flat" cmpd="sng" w="381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2600">
              <a:solidFill>
                <a:schemeClr val="accent4"/>
              </a:solidFill>
              <a:latin typeface="Viga"/>
              <a:ea typeface="Viga"/>
              <a:cs typeface="Viga"/>
              <a:sym typeface="Viga"/>
            </a:endParaRPr>
          </a:p>
        </p:txBody>
      </p:sp>
      <p:sp>
        <p:nvSpPr>
          <p:cNvPr id="587" name="Google Shape;587;p29"/>
          <p:cNvSpPr txBox="1"/>
          <p:nvPr>
            <p:ph type="title"/>
          </p:nvPr>
        </p:nvSpPr>
        <p:spPr>
          <a:xfrm>
            <a:off x="3381525" y="2271425"/>
            <a:ext cx="4910400" cy="121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Persona</a:t>
            </a:r>
            <a:endParaRPr>
              <a:solidFill>
                <a:schemeClr val="dk2"/>
              </a:solidFill>
            </a:endParaRPr>
          </a:p>
        </p:txBody>
      </p:sp>
      <p:sp>
        <p:nvSpPr>
          <p:cNvPr id="588" name="Google Shape;588;p29"/>
          <p:cNvSpPr txBox="1"/>
          <p:nvPr>
            <p:ph idx="2" type="title"/>
          </p:nvPr>
        </p:nvSpPr>
        <p:spPr>
          <a:xfrm>
            <a:off x="3568575" y="903225"/>
            <a:ext cx="12192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589" name="Google Shape;589;p29"/>
          <p:cNvGrpSpPr/>
          <p:nvPr/>
        </p:nvGrpSpPr>
        <p:grpSpPr>
          <a:xfrm rot="-794994">
            <a:off x="6334897" y="715303"/>
            <a:ext cx="1425615" cy="1074979"/>
            <a:chOff x="3439347" y="315658"/>
            <a:chExt cx="754617" cy="600128"/>
          </a:xfrm>
        </p:grpSpPr>
        <p:grpSp>
          <p:nvGrpSpPr>
            <p:cNvPr id="590" name="Google Shape;590;p29"/>
            <p:cNvGrpSpPr/>
            <p:nvPr/>
          </p:nvGrpSpPr>
          <p:grpSpPr>
            <a:xfrm>
              <a:off x="3457641" y="323949"/>
              <a:ext cx="726451" cy="583524"/>
              <a:chOff x="3459088" y="319712"/>
              <a:chExt cx="726451" cy="583524"/>
            </a:xfrm>
          </p:grpSpPr>
          <p:sp>
            <p:nvSpPr>
              <p:cNvPr id="591" name="Google Shape;591;p29"/>
              <p:cNvSpPr/>
              <p:nvPr/>
            </p:nvSpPr>
            <p:spPr>
              <a:xfrm>
                <a:off x="3541420" y="319712"/>
                <a:ext cx="158774" cy="210806"/>
              </a:xfrm>
              <a:custGeom>
                <a:rect b="b" l="l" r="r" t="t"/>
                <a:pathLst>
                  <a:path extrusionOk="0" h="2755" w="2075">
                    <a:moveTo>
                      <a:pt x="1160" y="0"/>
                    </a:moveTo>
                    <a:cubicBezTo>
                      <a:pt x="1118" y="0"/>
                      <a:pt x="1076" y="0"/>
                      <a:pt x="1027" y="7"/>
                    </a:cubicBezTo>
                    <a:cubicBezTo>
                      <a:pt x="985" y="14"/>
                      <a:pt x="943" y="28"/>
                      <a:pt x="901" y="42"/>
                    </a:cubicBezTo>
                    <a:cubicBezTo>
                      <a:pt x="853" y="63"/>
                      <a:pt x="811" y="84"/>
                      <a:pt x="776" y="112"/>
                    </a:cubicBezTo>
                    <a:cubicBezTo>
                      <a:pt x="664" y="189"/>
                      <a:pt x="559" y="294"/>
                      <a:pt x="468" y="413"/>
                    </a:cubicBezTo>
                    <a:cubicBezTo>
                      <a:pt x="378" y="524"/>
                      <a:pt x="308" y="643"/>
                      <a:pt x="238" y="783"/>
                    </a:cubicBezTo>
                    <a:cubicBezTo>
                      <a:pt x="168" y="923"/>
                      <a:pt x="112" y="1062"/>
                      <a:pt x="77" y="1202"/>
                    </a:cubicBezTo>
                    <a:cubicBezTo>
                      <a:pt x="42" y="1342"/>
                      <a:pt x="14" y="1481"/>
                      <a:pt x="7" y="1621"/>
                    </a:cubicBezTo>
                    <a:cubicBezTo>
                      <a:pt x="0" y="1761"/>
                      <a:pt x="7" y="1893"/>
                      <a:pt x="28" y="2019"/>
                    </a:cubicBezTo>
                    <a:cubicBezTo>
                      <a:pt x="49" y="2138"/>
                      <a:pt x="84" y="2250"/>
                      <a:pt x="140" y="2341"/>
                    </a:cubicBezTo>
                    <a:cubicBezTo>
                      <a:pt x="168" y="2403"/>
                      <a:pt x="203" y="2452"/>
                      <a:pt x="252" y="2494"/>
                    </a:cubicBezTo>
                    <a:cubicBezTo>
                      <a:pt x="308" y="2543"/>
                      <a:pt x="357" y="2585"/>
                      <a:pt x="412" y="2613"/>
                    </a:cubicBezTo>
                    <a:cubicBezTo>
                      <a:pt x="559" y="2683"/>
                      <a:pt x="706" y="2725"/>
                      <a:pt x="866" y="2739"/>
                    </a:cubicBezTo>
                    <a:cubicBezTo>
                      <a:pt x="908" y="2749"/>
                      <a:pt x="952" y="2754"/>
                      <a:pt x="995" y="2754"/>
                    </a:cubicBezTo>
                    <a:cubicBezTo>
                      <a:pt x="1038" y="2754"/>
                      <a:pt x="1080" y="2749"/>
                      <a:pt x="1118" y="2739"/>
                    </a:cubicBezTo>
                    <a:cubicBezTo>
                      <a:pt x="1195" y="2732"/>
                      <a:pt x="1272" y="2704"/>
                      <a:pt x="1341" y="2662"/>
                    </a:cubicBezTo>
                    <a:cubicBezTo>
                      <a:pt x="1460" y="2592"/>
                      <a:pt x="1565" y="2494"/>
                      <a:pt x="1656" y="2375"/>
                    </a:cubicBezTo>
                    <a:cubicBezTo>
                      <a:pt x="1761" y="2243"/>
                      <a:pt x="1844" y="2096"/>
                      <a:pt x="1921" y="1914"/>
                    </a:cubicBezTo>
                    <a:cubicBezTo>
                      <a:pt x="1935" y="1859"/>
                      <a:pt x="1949" y="1817"/>
                      <a:pt x="1949" y="1782"/>
                    </a:cubicBezTo>
                    <a:cubicBezTo>
                      <a:pt x="1949" y="1747"/>
                      <a:pt x="1928" y="1705"/>
                      <a:pt x="1893" y="1656"/>
                    </a:cubicBezTo>
                    <a:cubicBezTo>
                      <a:pt x="1879" y="1628"/>
                      <a:pt x="1851" y="1607"/>
                      <a:pt x="1830" y="1579"/>
                    </a:cubicBezTo>
                    <a:cubicBezTo>
                      <a:pt x="1809" y="1551"/>
                      <a:pt x="1789" y="1523"/>
                      <a:pt x="1761" y="1502"/>
                    </a:cubicBezTo>
                    <a:cubicBezTo>
                      <a:pt x="1719" y="1453"/>
                      <a:pt x="1684" y="1432"/>
                      <a:pt x="1642" y="1418"/>
                    </a:cubicBezTo>
                    <a:cubicBezTo>
                      <a:pt x="1621" y="1415"/>
                      <a:pt x="1596" y="1413"/>
                      <a:pt x="1568" y="1413"/>
                    </a:cubicBezTo>
                    <a:cubicBezTo>
                      <a:pt x="1541" y="1413"/>
                      <a:pt x="1509" y="1415"/>
                      <a:pt x="1474" y="1418"/>
                    </a:cubicBezTo>
                    <a:cubicBezTo>
                      <a:pt x="1411" y="1432"/>
                      <a:pt x="1341" y="1439"/>
                      <a:pt x="1265" y="1446"/>
                    </a:cubicBezTo>
                    <a:cubicBezTo>
                      <a:pt x="1188" y="1453"/>
                      <a:pt x="1111" y="1467"/>
                      <a:pt x="1027" y="1481"/>
                    </a:cubicBezTo>
                    <a:cubicBezTo>
                      <a:pt x="985" y="1488"/>
                      <a:pt x="950" y="1488"/>
                      <a:pt x="915" y="1502"/>
                    </a:cubicBezTo>
                    <a:cubicBezTo>
                      <a:pt x="887" y="1502"/>
                      <a:pt x="866" y="1509"/>
                      <a:pt x="839" y="1516"/>
                    </a:cubicBezTo>
                    <a:cubicBezTo>
                      <a:pt x="818" y="1530"/>
                      <a:pt x="804" y="1537"/>
                      <a:pt x="797" y="1551"/>
                    </a:cubicBezTo>
                    <a:cubicBezTo>
                      <a:pt x="783" y="1572"/>
                      <a:pt x="783" y="1586"/>
                      <a:pt x="797" y="1614"/>
                    </a:cubicBezTo>
                    <a:cubicBezTo>
                      <a:pt x="825" y="1726"/>
                      <a:pt x="887" y="1817"/>
                      <a:pt x="950" y="1859"/>
                    </a:cubicBezTo>
                    <a:cubicBezTo>
                      <a:pt x="1007" y="1896"/>
                      <a:pt x="1091" y="1922"/>
                      <a:pt x="1194" y="1922"/>
                    </a:cubicBezTo>
                    <a:cubicBezTo>
                      <a:pt x="1205" y="1922"/>
                      <a:pt x="1217" y="1922"/>
                      <a:pt x="1230" y="1921"/>
                    </a:cubicBezTo>
                    <a:lnTo>
                      <a:pt x="1230" y="1921"/>
                    </a:lnTo>
                    <a:lnTo>
                      <a:pt x="1125" y="2103"/>
                    </a:lnTo>
                    <a:cubicBezTo>
                      <a:pt x="1090" y="2166"/>
                      <a:pt x="1048" y="2208"/>
                      <a:pt x="1013" y="2250"/>
                    </a:cubicBezTo>
                    <a:cubicBezTo>
                      <a:pt x="978" y="2292"/>
                      <a:pt x="943" y="2320"/>
                      <a:pt x="901" y="2341"/>
                    </a:cubicBezTo>
                    <a:cubicBezTo>
                      <a:pt x="881" y="2349"/>
                      <a:pt x="856" y="2352"/>
                      <a:pt x="831" y="2352"/>
                    </a:cubicBezTo>
                    <a:cubicBezTo>
                      <a:pt x="814" y="2352"/>
                      <a:pt x="797" y="2350"/>
                      <a:pt x="783" y="2348"/>
                    </a:cubicBezTo>
                    <a:cubicBezTo>
                      <a:pt x="748" y="2327"/>
                      <a:pt x="713" y="2292"/>
                      <a:pt x="692" y="2236"/>
                    </a:cubicBezTo>
                    <a:cubicBezTo>
                      <a:pt x="664" y="2173"/>
                      <a:pt x="643" y="2096"/>
                      <a:pt x="643" y="2005"/>
                    </a:cubicBezTo>
                    <a:cubicBezTo>
                      <a:pt x="643" y="1921"/>
                      <a:pt x="643" y="1824"/>
                      <a:pt x="664" y="1719"/>
                    </a:cubicBezTo>
                    <a:cubicBezTo>
                      <a:pt x="678" y="1621"/>
                      <a:pt x="706" y="1516"/>
                      <a:pt x="741" y="1418"/>
                    </a:cubicBezTo>
                    <a:cubicBezTo>
                      <a:pt x="776" y="1300"/>
                      <a:pt x="832" y="1188"/>
                      <a:pt x="880" y="1069"/>
                    </a:cubicBezTo>
                    <a:cubicBezTo>
                      <a:pt x="936" y="957"/>
                      <a:pt x="985" y="860"/>
                      <a:pt x="1048" y="776"/>
                    </a:cubicBezTo>
                    <a:cubicBezTo>
                      <a:pt x="1097" y="699"/>
                      <a:pt x="1160" y="629"/>
                      <a:pt x="1216" y="580"/>
                    </a:cubicBezTo>
                    <a:cubicBezTo>
                      <a:pt x="1263" y="545"/>
                      <a:pt x="1304" y="530"/>
                      <a:pt x="1341" y="530"/>
                    </a:cubicBezTo>
                    <a:cubicBezTo>
                      <a:pt x="1349" y="530"/>
                      <a:pt x="1356" y="530"/>
                      <a:pt x="1362" y="531"/>
                    </a:cubicBezTo>
                    <a:cubicBezTo>
                      <a:pt x="1390" y="538"/>
                      <a:pt x="1397" y="559"/>
                      <a:pt x="1404" y="580"/>
                    </a:cubicBezTo>
                    <a:cubicBezTo>
                      <a:pt x="1411" y="608"/>
                      <a:pt x="1425" y="643"/>
                      <a:pt x="1432" y="678"/>
                    </a:cubicBezTo>
                    <a:cubicBezTo>
                      <a:pt x="1439" y="699"/>
                      <a:pt x="1439" y="720"/>
                      <a:pt x="1439" y="741"/>
                    </a:cubicBezTo>
                    <a:lnTo>
                      <a:pt x="1439" y="804"/>
                    </a:lnTo>
                    <a:lnTo>
                      <a:pt x="1439" y="860"/>
                    </a:lnTo>
                    <a:cubicBezTo>
                      <a:pt x="1439" y="881"/>
                      <a:pt x="1446" y="909"/>
                      <a:pt x="1446" y="923"/>
                    </a:cubicBezTo>
                    <a:cubicBezTo>
                      <a:pt x="1460" y="1027"/>
                      <a:pt x="1495" y="1118"/>
                      <a:pt x="1565" y="1181"/>
                    </a:cubicBezTo>
                    <a:cubicBezTo>
                      <a:pt x="1635" y="1237"/>
                      <a:pt x="1740" y="1286"/>
                      <a:pt x="1879" y="1300"/>
                    </a:cubicBezTo>
                    <a:cubicBezTo>
                      <a:pt x="1928" y="1300"/>
                      <a:pt x="1963" y="1300"/>
                      <a:pt x="1984" y="1286"/>
                    </a:cubicBezTo>
                    <a:cubicBezTo>
                      <a:pt x="2005" y="1265"/>
                      <a:pt x="2019" y="1237"/>
                      <a:pt x="2026" y="1209"/>
                    </a:cubicBezTo>
                    <a:cubicBezTo>
                      <a:pt x="2033" y="1174"/>
                      <a:pt x="2040" y="1139"/>
                      <a:pt x="2054" y="1090"/>
                    </a:cubicBezTo>
                    <a:cubicBezTo>
                      <a:pt x="2061" y="1048"/>
                      <a:pt x="2061" y="992"/>
                      <a:pt x="2068" y="943"/>
                    </a:cubicBezTo>
                    <a:cubicBezTo>
                      <a:pt x="2075" y="888"/>
                      <a:pt x="2075" y="839"/>
                      <a:pt x="2075" y="783"/>
                    </a:cubicBezTo>
                    <a:lnTo>
                      <a:pt x="2075" y="643"/>
                    </a:lnTo>
                    <a:cubicBezTo>
                      <a:pt x="2061" y="566"/>
                      <a:pt x="2040" y="489"/>
                      <a:pt x="2019" y="427"/>
                    </a:cubicBezTo>
                    <a:cubicBezTo>
                      <a:pt x="1984" y="357"/>
                      <a:pt x="1935" y="294"/>
                      <a:pt x="1865" y="245"/>
                    </a:cubicBezTo>
                    <a:cubicBezTo>
                      <a:pt x="1830" y="210"/>
                      <a:pt x="1789" y="182"/>
                      <a:pt x="1747" y="154"/>
                    </a:cubicBezTo>
                    <a:cubicBezTo>
                      <a:pt x="1691" y="133"/>
                      <a:pt x="1649" y="105"/>
                      <a:pt x="1600" y="84"/>
                    </a:cubicBezTo>
                    <a:lnTo>
                      <a:pt x="1439" y="35"/>
                    </a:lnTo>
                    <a:lnTo>
                      <a:pt x="1286" y="7"/>
                    </a:lnTo>
                    <a:cubicBezTo>
                      <a:pt x="1237" y="0"/>
                      <a:pt x="1202" y="0"/>
                      <a:pt x="1160"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9"/>
              <p:cNvSpPr/>
              <p:nvPr/>
            </p:nvSpPr>
            <p:spPr>
              <a:xfrm>
                <a:off x="3701722" y="321472"/>
                <a:ext cx="155637" cy="204302"/>
              </a:xfrm>
              <a:custGeom>
                <a:rect b="b" l="l" r="r" t="t"/>
                <a:pathLst>
                  <a:path extrusionOk="0" h="2670" w="2034">
                    <a:moveTo>
                      <a:pt x="1233" y="531"/>
                    </a:moveTo>
                    <a:cubicBezTo>
                      <a:pt x="1247" y="531"/>
                      <a:pt x="1259" y="535"/>
                      <a:pt x="1272" y="543"/>
                    </a:cubicBezTo>
                    <a:cubicBezTo>
                      <a:pt x="1307" y="550"/>
                      <a:pt x="1342" y="592"/>
                      <a:pt x="1363" y="662"/>
                    </a:cubicBezTo>
                    <a:cubicBezTo>
                      <a:pt x="1377" y="732"/>
                      <a:pt x="1391" y="823"/>
                      <a:pt x="1391" y="927"/>
                    </a:cubicBezTo>
                    <a:cubicBezTo>
                      <a:pt x="1391" y="1032"/>
                      <a:pt x="1377" y="1137"/>
                      <a:pt x="1363" y="1249"/>
                    </a:cubicBezTo>
                    <a:cubicBezTo>
                      <a:pt x="1342" y="1361"/>
                      <a:pt x="1328" y="1465"/>
                      <a:pt x="1300" y="1563"/>
                    </a:cubicBezTo>
                    <a:cubicBezTo>
                      <a:pt x="1272" y="1689"/>
                      <a:pt x="1237" y="1794"/>
                      <a:pt x="1195" y="1884"/>
                    </a:cubicBezTo>
                    <a:cubicBezTo>
                      <a:pt x="1153" y="1982"/>
                      <a:pt x="1112" y="2059"/>
                      <a:pt x="1063" y="2129"/>
                    </a:cubicBezTo>
                    <a:cubicBezTo>
                      <a:pt x="1021" y="2199"/>
                      <a:pt x="972" y="2248"/>
                      <a:pt x="923" y="2283"/>
                    </a:cubicBezTo>
                    <a:cubicBezTo>
                      <a:pt x="897" y="2304"/>
                      <a:pt x="871" y="2315"/>
                      <a:pt x="844" y="2315"/>
                    </a:cubicBezTo>
                    <a:cubicBezTo>
                      <a:pt x="829" y="2315"/>
                      <a:pt x="813" y="2311"/>
                      <a:pt x="797" y="2304"/>
                    </a:cubicBezTo>
                    <a:cubicBezTo>
                      <a:pt x="748" y="2297"/>
                      <a:pt x="713" y="2255"/>
                      <a:pt x="692" y="2192"/>
                    </a:cubicBezTo>
                    <a:cubicBezTo>
                      <a:pt x="664" y="2136"/>
                      <a:pt x="644" y="2052"/>
                      <a:pt x="644" y="1968"/>
                    </a:cubicBezTo>
                    <a:cubicBezTo>
                      <a:pt x="637" y="1877"/>
                      <a:pt x="644" y="1787"/>
                      <a:pt x="657" y="1682"/>
                    </a:cubicBezTo>
                    <a:cubicBezTo>
                      <a:pt x="664" y="1570"/>
                      <a:pt x="692" y="1479"/>
                      <a:pt x="713" y="1382"/>
                    </a:cubicBezTo>
                    <a:cubicBezTo>
                      <a:pt x="748" y="1277"/>
                      <a:pt x="783" y="1179"/>
                      <a:pt x="832" y="1074"/>
                    </a:cubicBezTo>
                    <a:cubicBezTo>
                      <a:pt x="874" y="969"/>
                      <a:pt x="923" y="872"/>
                      <a:pt x="979" y="788"/>
                    </a:cubicBezTo>
                    <a:cubicBezTo>
                      <a:pt x="1028" y="697"/>
                      <a:pt x="1084" y="641"/>
                      <a:pt x="1132" y="585"/>
                    </a:cubicBezTo>
                    <a:cubicBezTo>
                      <a:pt x="1171" y="551"/>
                      <a:pt x="1203" y="531"/>
                      <a:pt x="1233" y="531"/>
                    </a:cubicBezTo>
                    <a:close/>
                    <a:moveTo>
                      <a:pt x="1072" y="0"/>
                    </a:moveTo>
                    <a:cubicBezTo>
                      <a:pt x="1015" y="0"/>
                      <a:pt x="957" y="9"/>
                      <a:pt x="902" y="26"/>
                    </a:cubicBezTo>
                    <a:cubicBezTo>
                      <a:pt x="804" y="54"/>
                      <a:pt x="713" y="96"/>
                      <a:pt x="644" y="152"/>
                    </a:cubicBezTo>
                    <a:cubicBezTo>
                      <a:pt x="539" y="236"/>
                      <a:pt x="448" y="341"/>
                      <a:pt x="364" y="459"/>
                    </a:cubicBezTo>
                    <a:cubicBezTo>
                      <a:pt x="287" y="578"/>
                      <a:pt x="217" y="690"/>
                      <a:pt x="169" y="823"/>
                    </a:cubicBezTo>
                    <a:cubicBezTo>
                      <a:pt x="113" y="955"/>
                      <a:pt x="71" y="1088"/>
                      <a:pt x="43" y="1214"/>
                    </a:cubicBezTo>
                    <a:cubicBezTo>
                      <a:pt x="15" y="1347"/>
                      <a:pt x="1" y="1479"/>
                      <a:pt x="1" y="1612"/>
                    </a:cubicBezTo>
                    <a:cubicBezTo>
                      <a:pt x="1" y="1731"/>
                      <a:pt x="8" y="1863"/>
                      <a:pt x="36" y="1975"/>
                    </a:cubicBezTo>
                    <a:cubicBezTo>
                      <a:pt x="64" y="2087"/>
                      <a:pt x="99" y="2192"/>
                      <a:pt x="148" y="2290"/>
                    </a:cubicBezTo>
                    <a:cubicBezTo>
                      <a:pt x="175" y="2345"/>
                      <a:pt x="217" y="2394"/>
                      <a:pt x="273" y="2436"/>
                    </a:cubicBezTo>
                    <a:cubicBezTo>
                      <a:pt x="322" y="2492"/>
                      <a:pt x="378" y="2527"/>
                      <a:pt x="427" y="2555"/>
                    </a:cubicBezTo>
                    <a:cubicBezTo>
                      <a:pt x="490" y="2590"/>
                      <a:pt x="567" y="2611"/>
                      <a:pt x="644" y="2632"/>
                    </a:cubicBezTo>
                    <a:cubicBezTo>
                      <a:pt x="727" y="2646"/>
                      <a:pt x="804" y="2660"/>
                      <a:pt x="881" y="2667"/>
                    </a:cubicBezTo>
                    <a:cubicBezTo>
                      <a:pt x="909" y="2669"/>
                      <a:pt x="936" y="2669"/>
                      <a:pt x="963" y="2669"/>
                    </a:cubicBezTo>
                    <a:cubicBezTo>
                      <a:pt x="1044" y="2669"/>
                      <a:pt x="1120" y="2662"/>
                      <a:pt x="1188" y="2646"/>
                    </a:cubicBezTo>
                    <a:cubicBezTo>
                      <a:pt x="1272" y="2632"/>
                      <a:pt x="1363" y="2590"/>
                      <a:pt x="1440" y="2527"/>
                    </a:cubicBezTo>
                    <a:cubicBezTo>
                      <a:pt x="1566" y="2422"/>
                      <a:pt x="1670" y="2290"/>
                      <a:pt x="1747" y="2143"/>
                    </a:cubicBezTo>
                    <a:cubicBezTo>
                      <a:pt x="1824" y="1982"/>
                      <a:pt x="1894" y="1829"/>
                      <a:pt x="1936" y="1654"/>
                    </a:cubicBezTo>
                    <a:cubicBezTo>
                      <a:pt x="1985" y="1486"/>
                      <a:pt x="2020" y="1312"/>
                      <a:pt x="2027" y="1137"/>
                    </a:cubicBezTo>
                    <a:cubicBezTo>
                      <a:pt x="2034" y="962"/>
                      <a:pt x="2034" y="809"/>
                      <a:pt x="2006" y="655"/>
                    </a:cubicBezTo>
                    <a:cubicBezTo>
                      <a:pt x="1992" y="571"/>
                      <a:pt x="1964" y="494"/>
                      <a:pt x="1929" y="425"/>
                    </a:cubicBezTo>
                    <a:cubicBezTo>
                      <a:pt x="1894" y="348"/>
                      <a:pt x="1845" y="292"/>
                      <a:pt x="1775" y="236"/>
                    </a:cubicBezTo>
                    <a:cubicBezTo>
                      <a:pt x="1705" y="187"/>
                      <a:pt x="1614" y="145"/>
                      <a:pt x="1510" y="96"/>
                    </a:cubicBezTo>
                    <a:cubicBezTo>
                      <a:pt x="1405" y="54"/>
                      <a:pt x="1293" y="26"/>
                      <a:pt x="1181" y="12"/>
                    </a:cubicBezTo>
                    <a:cubicBezTo>
                      <a:pt x="1146" y="4"/>
                      <a:pt x="1109" y="0"/>
                      <a:pt x="1072"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9"/>
              <p:cNvSpPr/>
              <p:nvPr/>
            </p:nvSpPr>
            <p:spPr>
              <a:xfrm>
                <a:off x="3860494" y="321472"/>
                <a:ext cx="156172" cy="204302"/>
              </a:xfrm>
              <a:custGeom>
                <a:rect b="b" l="l" r="r" t="t"/>
                <a:pathLst>
                  <a:path extrusionOk="0" h="2670" w="2041">
                    <a:moveTo>
                      <a:pt x="1239" y="531"/>
                    </a:moveTo>
                    <a:cubicBezTo>
                      <a:pt x="1252" y="531"/>
                      <a:pt x="1266" y="535"/>
                      <a:pt x="1279" y="543"/>
                    </a:cubicBezTo>
                    <a:cubicBezTo>
                      <a:pt x="1314" y="550"/>
                      <a:pt x="1349" y="592"/>
                      <a:pt x="1363" y="662"/>
                    </a:cubicBezTo>
                    <a:cubicBezTo>
                      <a:pt x="1384" y="732"/>
                      <a:pt x="1391" y="823"/>
                      <a:pt x="1391" y="927"/>
                    </a:cubicBezTo>
                    <a:cubicBezTo>
                      <a:pt x="1391" y="1032"/>
                      <a:pt x="1384" y="1137"/>
                      <a:pt x="1363" y="1249"/>
                    </a:cubicBezTo>
                    <a:cubicBezTo>
                      <a:pt x="1349" y="1361"/>
                      <a:pt x="1328" y="1465"/>
                      <a:pt x="1307" y="1563"/>
                    </a:cubicBezTo>
                    <a:cubicBezTo>
                      <a:pt x="1279" y="1689"/>
                      <a:pt x="1244" y="1794"/>
                      <a:pt x="1202" y="1884"/>
                    </a:cubicBezTo>
                    <a:cubicBezTo>
                      <a:pt x="1153" y="1982"/>
                      <a:pt x="1111" y="2059"/>
                      <a:pt x="1069" y="2129"/>
                    </a:cubicBezTo>
                    <a:cubicBezTo>
                      <a:pt x="1027" y="2199"/>
                      <a:pt x="971" y="2248"/>
                      <a:pt x="930" y="2283"/>
                    </a:cubicBezTo>
                    <a:cubicBezTo>
                      <a:pt x="903" y="2304"/>
                      <a:pt x="874" y="2315"/>
                      <a:pt x="846" y="2315"/>
                    </a:cubicBezTo>
                    <a:cubicBezTo>
                      <a:pt x="829" y="2315"/>
                      <a:pt x="813" y="2311"/>
                      <a:pt x="797" y="2304"/>
                    </a:cubicBezTo>
                    <a:cubicBezTo>
                      <a:pt x="755" y="2297"/>
                      <a:pt x="720" y="2255"/>
                      <a:pt x="692" y="2192"/>
                    </a:cubicBezTo>
                    <a:cubicBezTo>
                      <a:pt x="664" y="2136"/>
                      <a:pt x="650" y="2052"/>
                      <a:pt x="650" y="1968"/>
                    </a:cubicBezTo>
                    <a:cubicBezTo>
                      <a:pt x="643" y="1877"/>
                      <a:pt x="650" y="1787"/>
                      <a:pt x="657" y="1682"/>
                    </a:cubicBezTo>
                    <a:cubicBezTo>
                      <a:pt x="664" y="1570"/>
                      <a:pt x="692" y="1479"/>
                      <a:pt x="720" y="1382"/>
                    </a:cubicBezTo>
                    <a:cubicBezTo>
                      <a:pt x="755" y="1277"/>
                      <a:pt x="790" y="1179"/>
                      <a:pt x="832" y="1074"/>
                    </a:cubicBezTo>
                    <a:cubicBezTo>
                      <a:pt x="874" y="969"/>
                      <a:pt x="930" y="872"/>
                      <a:pt x="978" y="788"/>
                    </a:cubicBezTo>
                    <a:cubicBezTo>
                      <a:pt x="1034" y="697"/>
                      <a:pt x="1083" y="641"/>
                      <a:pt x="1139" y="585"/>
                    </a:cubicBezTo>
                    <a:cubicBezTo>
                      <a:pt x="1173" y="551"/>
                      <a:pt x="1207" y="531"/>
                      <a:pt x="1239" y="531"/>
                    </a:cubicBezTo>
                    <a:close/>
                    <a:moveTo>
                      <a:pt x="1076" y="0"/>
                    </a:moveTo>
                    <a:cubicBezTo>
                      <a:pt x="1020" y="0"/>
                      <a:pt x="961" y="9"/>
                      <a:pt x="902" y="26"/>
                    </a:cubicBezTo>
                    <a:cubicBezTo>
                      <a:pt x="804" y="54"/>
                      <a:pt x="720" y="96"/>
                      <a:pt x="650" y="152"/>
                    </a:cubicBezTo>
                    <a:cubicBezTo>
                      <a:pt x="545" y="236"/>
                      <a:pt x="448" y="341"/>
                      <a:pt x="371" y="459"/>
                    </a:cubicBezTo>
                    <a:cubicBezTo>
                      <a:pt x="294" y="578"/>
                      <a:pt x="217" y="690"/>
                      <a:pt x="168" y="823"/>
                    </a:cubicBezTo>
                    <a:cubicBezTo>
                      <a:pt x="112" y="955"/>
                      <a:pt x="70" y="1088"/>
                      <a:pt x="42" y="1214"/>
                    </a:cubicBezTo>
                    <a:cubicBezTo>
                      <a:pt x="21" y="1347"/>
                      <a:pt x="0" y="1479"/>
                      <a:pt x="0" y="1612"/>
                    </a:cubicBezTo>
                    <a:cubicBezTo>
                      <a:pt x="0" y="1731"/>
                      <a:pt x="14" y="1863"/>
                      <a:pt x="35" y="1975"/>
                    </a:cubicBezTo>
                    <a:cubicBezTo>
                      <a:pt x="63" y="2087"/>
                      <a:pt x="98" y="2192"/>
                      <a:pt x="147" y="2290"/>
                    </a:cubicBezTo>
                    <a:cubicBezTo>
                      <a:pt x="175" y="2345"/>
                      <a:pt x="224" y="2394"/>
                      <a:pt x="273" y="2436"/>
                    </a:cubicBezTo>
                    <a:cubicBezTo>
                      <a:pt x="322" y="2492"/>
                      <a:pt x="378" y="2527"/>
                      <a:pt x="434" y="2555"/>
                    </a:cubicBezTo>
                    <a:cubicBezTo>
                      <a:pt x="489" y="2590"/>
                      <a:pt x="566" y="2611"/>
                      <a:pt x="650" y="2632"/>
                    </a:cubicBezTo>
                    <a:cubicBezTo>
                      <a:pt x="727" y="2646"/>
                      <a:pt x="804" y="2660"/>
                      <a:pt x="888" y="2667"/>
                    </a:cubicBezTo>
                    <a:cubicBezTo>
                      <a:pt x="916" y="2669"/>
                      <a:pt x="943" y="2669"/>
                      <a:pt x="970" y="2669"/>
                    </a:cubicBezTo>
                    <a:cubicBezTo>
                      <a:pt x="1050" y="2669"/>
                      <a:pt x="1125" y="2662"/>
                      <a:pt x="1188" y="2646"/>
                    </a:cubicBezTo>
                    <a:cubicBezTo>
                      <a:pt x="1279" y="2632"/>
                      <a:pt x="1363" y="2590"/>
                      <a:pt x="1446" y="2527"/>
                    </a:cubicBezTo>
                    <a:cubicBezTo>
                      <a:pt x="1565" y="2422"/>
                      <a:pt x="1670" y="2290"/>
                      <a:pt x="1747" y="2143"/>
                    </a:cubicBezTo>
                    <a:cubicBezTo>
                      <a:pt x="1831" y="1982"/>
                      <a:pt x="1900" y="1829"/>
                      <a:pt x="1942" y="1654"/>
                    </a:cubicBezTo>
                    <a:cubicBezTo>
                      <a:pt x="1984" y="1486"/>
                      <a:pt x="2019" y="1312"/>
                      <a:pt x="2026" y="1137"/>
                    </a:cubicBezTo>
                    <a:cubicBezTo>
                      <a:pt x="2040" y="962"/>
                      <a:pt x="2040" y="809"/>
                      <a:pt x="2012" y="655"/>
                    </a:cubicBezTo>
                    <a:cubicBezTo>
                      <a:pt x="1991" y="571"/>
                      <a:pt x="1970" y="494"/>
                      <a:pt x="1935" y="425"/>
                    </a:cubicBezTo>
                    <a:cubicBezTo>
                      <a:pt x="1900" y="348"/>
                      <a:pt x="1845" y="292"/>
                      <a:pt x="1775" y="236"/>
                    </a:cubicBezTo>
                    <a:cubicBezTo>
                      <a:pt x="1705" y="187"/>
                      <a:pt x="1621" y="145"/>
                      <a:pt x="1516" y="96"/>
                    </a:cubicBezTo>
                    <a:cubicBezTo>
                      <a:pt x="1411" y="54"/>
                      <a:pt x="1293" y="26"/>
                      <a:pt x="1181" y="12"/>
                    </a:cubicBezTo>
                    <a:cubicBezTo>
                      <a:pt x="1148" y="4"/>
                      <a:pt x="1113" y="0"/>
                      <a:pt x="1076"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9"/>
              <p:cNvSpPr/>
              <p:nvPr/>
            </p:nvSpPr>
            <p:spPr>
              <a:xfrm>
                <a:off x="4017659" y="320554"/>
                <a:ext cx="167879" cy="207745"/>
              </a:xfrm>
              <a:custGeom>
                <a:rect b="b" l="l" r="r" t="t"/>
                <a:pathLst>
                  <a:path extrusionOk="0" h="2715" w="2194">
                    <a:moveTo>
                      <a:pt x="1165" y="612"/>
                    </a:moveTo>
                    <a:cubicBezTo>
                      <a:pt x="1209" y="612"/>
                      <a:pt x="1249" y="618"/>
                      <a:pt x="1285" y="632"/>
                    </a:cubicBezTo>
                    <a:cubicBezTo>
                      <a:pt x="1376" y="667"/>
                      <a:pt x="1439" y="723"/>
                      <a:pt x="1474" y="793"/>
                    </a:cubicBezTo>
                    <a:cubicBezTo>
                      <a:pt x="1509" y="863"/>
                      <a:pt x="1530" y="953"/>
                      <a:pt x="1516" y="1079"/>
                    </a:cubicBezTo>
                    <a:cubicBezTo>
                      <a:pt x="1516" y="1170"/>
                      <a:pt x="1495" y="1261"/>
                      <a:pt x="1460" y="1366"/>
                    </a:cubicBezTo>
                    <a:cubicBezTo>
                      <a:pt x="1425" y="1470"/>
                      <a:pt x="1362" y="1575"/>
                      <a:pt x="1292" y="1680"/>
                    </a:cubicBezTo>
                    <a:cubicBezTo>
                      <a:pt x="1223" y="1785"/>
                      <a:pt x="1125" y="1882"/>
                      <a:pt x="1013" y="1980"/>
                    </a:cubicBezTo>
                    <a:cubicBezTo>
                      <a:pt x="901" y="2064"/>
                      <a:pt x="762" y="2155"/>
                      <a:pt x="601" y="2218"/>
                    </a:cubicBezTo>
                    <a:cubicBezTo>
                      <a:pt x="657" y="1945"/>
                      <a:pt x="706" y="1694"/>
                      <a:pt x="762" y="1428"/>
                    </a:cubicBezTo>
                    <a:cubicBezTo>
                      <a:pt x="817" y="1170"/>
                      <a:pt x="880" y="905"/>
                      <a:pt x="950" y="646"/>
                    </a:cubicBezTo>
                    <a:cubicBezTo>
                      <a:pt x="1029" y="625"/>
                      <a:pt x="1101" y="612"/>
                      <a:pt x="1165" y="612"/>
                    </a:cubicBezTo>
                    <a:close/>
                    <a:moveTo>
                      <a:pt x="1070" y="1"/>
                    </a:moveTo>
                    <a:cubicBezTo>
                      <a:pt x="979" y="1"/>
                      <a:pt x="887" y="9"/>
                      <a:pt x="803" y="24"/>
                    </a:cubicBezTo>
                    <a:cubicBezTo>
                      <a:pt x="692" y="38"/>
                      <a:pt x="580" y="73"/>
                      <a:pt x="475" y="108"/>
                    </a:cubicBezTo>
                    <a:cubicBezTo>
                      <a:pt x="363" y="157"/>
                      <a:pt x="273" y="185"/>
                      <a:pt x="175" y="234"/>
                    </a:cubicBezTo>
                    <a:lnTo>
                      <a:pt x="0" y="2162"/>
                    </a:lnTo>
                    <a:lnTo>
                      <a:pt x="0" y="2281"/>
                    </a:lnTo>
                    <a:cubicBezTo>
                      <a:pt x="7" y="2309"/>
                      <a:pt x="7" y="2337"/>
                      <a:pt x="28" y="2364"/>
                    </a:cubicBezTo>
                    <a:cubicBezTo>
                      <a:pt x="35" y="2385"/>
                      <a:pt x="49" y="2406"/>
                      <a:pt x="70" y="2420"/>
                    </a:cubicBezTo>
                    <a:cubicBezTo>
                      <a:pt x="84" y="2441"/>
                      <a:pt x="112" y="2455"/>
                      <a:pt x="133" y="2476"/>
                    </a:cubicBezTo>
                    <a:cubicBezTo>
                      <a:pt x="189" y="2518"/>
                      <a:pt x="238" y="2546"/>
                      <a:pt x="280" y="2581"/>
                    </a:cubicBezTo>
                    <a:cubicBezTo>
                      <a:pt x="321" y="2616"/>
                      <a:pt x="363" y="2644"/>
                      <a:pt x="426" y="2665"/>
                    </a:cubicBezTo>
                    <a:cubicBezTo>
                      <a:pt x="493" y="2698"/>
                      <a:pt x="557" y="2714"/>
                      <a:pt x="620" y="2714"/>
                    </a:cubicBezTo>
                    <a:cubicBezTo>
                      <a:pt x="663" y="2714"/>
                      <a:pt x="705" y="2707"/>
                      <a:pt x="748" y="2693"/>
                    </a:cubicBezTo>
                    <a:cubicBezTo>
                      <a:pt x="950" y="2644"/>
                      <a:pt x="1132" y="2560"/>
                      <a:pt x="1292" y="2469"/>
                    </a:cubicBezTo>
                    <a:cubicBezTo>
                      <a:pt x="1460" y="2371"/>
                      <a:pt x="1600" y="2267"/>
                      <a:pt x="1712" y="2141"/>
                    </a:cubicBezTo>
                    <a:cubicBezTo>
                      <a:pt x="1830" y="2022"/>
                      <a:pt x="1928" y="1896"/>
                      <a:pt x="1998" y="1757"/>
                    </a:cubicBezTo>
                    <a:cubicBezTo>
                      <a:pt x="2075" y="1617"/>
                      <a:pt x="2131" y="1491"/>
                      <a:pt x="2159" y="1352"/>
                    </a:cubicBezTo>
                    <a:cubicBezTo>
                      <a:pt x="2193" y="1212"/>
                      <a:pt x="2193" y="1079"/>
                      <a:pt x="2186" y="946"/>
                    </a:cubicBezTo>
                    <a:cubicBezTo>
                      <a:pt x="2173" y="814"/>
                      <a:pt x="2131" y="702"/>
                      <a:pt x="2082" y="590"/>
                    </a:cubicBezTo>
                    <a:cubicBezTo>
                      <a:pt x="2019" y="451"/>
                      <a:pt x="1928" y="346"/>
                      <a:pt x="1837" y="255"/>
                    </a:cubicBezTo>
                    <a:cubicBezTo>
                      <a:pt x="1739" y="178"/>
                      <a:pt x="1635" y="122"/>
                      <a:pt x="1523" y="73"/>
                    </a:cubicBezTo>
                    <a:cubicBezTo>
                      <a:pt x="1404" y="31"/>
                      <a:pt x="1285" y="10"/>
                      <a:pt x="1160" y="3"/>
                    </a:cubicBezTo>
                    <a:cubicBezTo>
                      <a:pt x="1130" y="2"/>
                      <a:pt x="1100" y="1"/>
                      <a:pt x="1070"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9"/>
              <p:cNvSpPr/>
              <p:nvPr/>
            </p:nvSpPr>
            <p:spPr>
              <a:xfrm>
                <a:off x="3459088" y="607190"/>
                <a:ext cx="222972" cy="296046"/>
              </a:xfrm>
              <a:custGeom>
                <a:rect b="b" l="l" r="r" t="t"/>
                <a:pathLst>
                  <a:path extrusionOk="0" h="3869" w="2914">
                    <a:moveTo>
                      <a:pt x="2052" y="1"/>
                    </a:moveTo>
                    <a:cubicBezTo>
                      <a:pt x="2020" y="1"/>
                      <a:pt x="1993" y="6"/>
                      <a:pt x="1970" y="16"/>
                    </a:cubicBezTo>
                    <a:cubicBezTo>
                      <a:pt x="1929" y="29"/>
                      <a:pt x="1894" y="85"/>
                      <a:pt x="1880" y="169"/>
                    </a:cubicBezTo>
                    <a:cubicBezTo>
                      <a:pt x="1852" y="351"/>
                      <a:pt x="1817" y="553"/>
                      <a:pt x="1782" y="784"/>
                    </a:cubicBezTo>
                    <a:cubicBezTo>
                      <a:pt x="1740" y="1007"/>
                      <a:pt x="1705" y="1238"/>
                      <a:pt x="1656" y="1468"/>
                    </a:cubicBezTo>
                    <a:cubicBezTo>
                      <a:pt x="1614" y="1706"/>
                      <a:pt x="1572" y="1936"/>
                      <a:pt x="1516" y="2153"/>
                    </a:cubicBezTo>
                    <a:cubicBezTo>
                      <a:pt x="1467" y="2370"/>
                      <a:pt x="1412" y="2565"/>
                      <a:pt x="1363" y="2740"/>
                    </a:cubicBezTo>
                    <a:cubicBezTo>
                      <a:pt x="1307" y="2900"/>
                      <a:pt x="1251" y="3040"/>
                      <a:pt x="1195" y="3145"/>
                    </a:cubicBezTo>
                    <a:cubicBezTo>
                      <a:pt x="1146" y="3250"/>
                      <a:pt x="1083" y="3299"/>
                      <a:pt x="1020" y="3299"/>
                    </a:cubicBezTo>
                    <a:cubicBezTo>
                      <a:pt x="951" y="3292"/>
                      <a:pt x="909" y="3243"/>
                      <a:pt x="888" y="3187"/>
                    </a:cubicBezTo>
                    <a:cubicBezTo>
                      <a:pt x="874" y="3124"/>
                      <a:pt x="853" y="3019"/>
                      <a:pt x="846" y="2872"/>
                    </a:cubicBezTo>
                    <a:cubicBezTo>
                      <a:pt x="839" y="2642"/>
                      <a:pt x="671" y="2467"/>
                      <a:pt x="329" y="2328"/>
                    </a:cubicBezTo>
                    <a:cubicBezTo>
                      <a:pt x="279" y="2304"/>
                      <a:pt x="236" y="2294"/>
                      <a:pt x="201" y="2294"/>
                    </a:cubicBezTo>
                    <a:cubicBezTo>
                      <a:pt x="163" y="2294"/>
                      <a:pt x="134" y="2306"/>
                      <a:pt x="112" y="2328"/>
                    </a:cubicBezTo>
                    <a:cubicBezTo>
                      <a:pt x="70" y="2377"/>
                      <a:pt x="36" y="2446"/>
                      <a:pt x="15" y="2551"/>
                    </a:cubicBezTo>
                    <a:cubicBezTo>
                      <a:pt x="8" y="2684"/>
                      <a:pt x="1" y="2796"/>
                      <a:pt x="8" y="2900"/>
                    </a:cubicBezTo>
                    <a:cubicBezTo>
                      <a:pt x="22" y="3012"/>
                      <a:pt x="42" y="3103"/>
                      <a:pt x="91" y="3201"/>
                    </a:cubicBezTo>
                    <a:cubicBezTo>
                      <a:pt x="112" y="3271"/>
                      <a:pt x="147" y="3333"/>
                      <a:pt x="196" y="3396"/>
                    </a:cubicBezTo>
                    <a:cubicBezTo>
                      <a:pt x="231" y="3452"/>
                      <a:pt x="280" y="3508"/>
                      <a:pt x="343" y="3557"/>
                    </a:cubicBezTo>
                    <a:cubicBezTo>
                      <a:pt x="406" y="3613"/>
                      <a:pt x="483" y="3655"/>
                      <a:pt x="559" y="3697"/>
                    </a:cubicBezTo>
                    <a:cubicBezTo>
                      <a:pt x="636" y="3732"/>
                      <a:pt x="734" y="3767"/>
                      <a:pt x="846" y="3822"/>
                    </a:cubicBezTo>
                    <a:cubicBezTo>
                      <a:pt x="988" y="3854"/>
                      <a:pt x="1111" y="3869"/>
                      <a:pt x="1219" y="3869"/>
                    </a:cubicBezTo>
                    <a:cubicBezTo>
                      <a:pt x="1276" y="3869"/>
                      <a:pt x="1328" y="3865"/>
                      <a:pt x="1377" y="3857"/>
                    </a:cubicBezTo>
                    <a:cubicBezTo>
                      <a:pt x="1516" y="3829"/>
                      <a:pt x="1635" y="3788"/>
                      <a:pt x="1740" y="3725"/>
                    </a:cubicBezTo>
                    <a:cubicBezTo>
                      <a:pt x="1866" y="3634"/>
                      <a:pt x="1984" y="3508"/>
                      <a:pt x="2096" y="3333"/>
                    </a:cubicBezTo>
                    <a:cubicBezTo>
                      <a:pt x="2208" y="3159"/>
                      <a:pt x="2306" y="2928"/>
                      <a:pt x="2403" y="2670"/>
                    </a:cubicBezTo>
                    <a:cubicBezTo>
                      <a:pt x="2494" y="2397"/>
                      <a:pt x="2585" y="2090"/>
                      <a:pt x="2662" y="1741"/>
                    </a:cubicBezTo>
                    <a:cubicBezTo>
                      <a:pt x="2739" y="1392"/>
                      <a:pt x="2823" y="1007"/>
                      <a:pt x="2892" y="581"/>
                    </a:cubicBezTo>
                    <a:cubicBezTo>
                      <a:pt x="2899" y="546"/>
                      <a:pt x="2906" y="511"/>
                      <a:pt x="2906" y="484"/>
                    </a:cubicBezTo>
                    <a:cubicBezTo>
                      <a:pt x="2913" y="456"/>
                      <a:pt x="2906" y="435"/>
                      <a:pt x="2899" y="407"/>
                    </a:cubicBezTo>
                    <a:cubicBezTo>
                      <a:pt x="2892" y="379"/>
                      <a:pt x="2872" y="351"/>
                      <a:pt x="2844" y="337"/>
                    </a:cubicBezTo>
                    <a:cubicBezTo>
                      <a:pt x="2830" y="309"/>
                      <a:pt x="2795" y="281"/>
                      <a:pt x="2753" y="260"/>
                    </a:cubicBezTo>
                    <a:cubicBezTo>
                      <a:pt x="2669" y="204"/>
                      <a:pt x="2578" y="162"/>
                      <a:pt x="2473" y="120"/>
                    </a:cubicBezTo>
                    <a:cubicBezTo>
                      <a:pt x="2369" y="71"/>
                      <a:pt x="2271" y="50"/>
                      <a:pt x="2180" y="22"/>
                    </a:cubicBezTo>
                    <a:cubicBezTo>
                      <a:pt x="2131" y="8"/>
                      <a:pt x="2089" y="1"/>
                      <a:pt x="2052"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9"/>
              <p:cNvSpPr/>
              <p:nvPr/>
            </p:nvSpPr>
            <p:spPr>
              <a:xfrm>
                <a:off x="3667519" y="606501"/>
                <a:ext cx="224043" cy="292526"/>
              </a:xfrm>
              <a:custGeom>
                <a:rect b="b" l="l" r="r" t="t"/>
                <a:pathLst>
                  <a:path extrusionOk="0" h="3823" w="2928">
                    <a:moveTo>
                      <a:pt x="1788" y="757"/>
                    </a:moveTo>
                    <a:cubicBezTo>
                      <a:pt x="1808" y="757"/>
                      <a:pt x="1827" y="762"/>
                      <a:pt x="1845" y="772"/>
                    </a:cubicBezTo>
                    <a:cubicBezTo>
                      <a:pt x="1908" y="793"/>
                      <a:pt x="1950" y="849"/>
                      <a:pt x="1978" y="954"/>
                    </a:cubicBezTo>
                    <a:cubicBezTo>
                      <a:pt x="1999" y="1051"/>
                      <a:pt x="2020" y="1177"/>
                      <a:pt x="2020" y="1324"/>
                    </a:cubicBezTo>
                    <a:cubicBezTo>
                      <a:pt x="2020" y="1463"/>
                      <a:pt x="2013" y="1610"/>
                      <a:pt x="1985" y="1778"/>
                    </a:cubicBezTo>
                    <a:cubicBezTo>
                      <a:pt x="1964" y="1931"/>
                      <a:pt x="1929" y="2085"/>
                      <a:pt x="1894" y="2225"/>
                    </a:cubicBezTo>
                    <a:cubicBezTo>
                      <a:pt x="1852" y="2386"/>
                      <a:pt x="1803" y="2539"/>
                      <a:pt x="1740" y="2679"/>
                    </a:cubicBezTo>
                    <a:cubicBezTo>
                      <a:pt x="1677" y="2819"/>
                      <a:pt x="1614" y="2930"/>
                      <a:pt x="1545" y="3028"/>
                    </a:cubicBezTo>
                    <a:cubicBezTo>
                      <a:pt x="1475" y="3126"/>
                      <a:pt x="1419" y="3196"/>
                      <a:pt x="1349" y="3238"/>
                    </a:cubicBezTo>
                    <a:cubicBezTo>
                      <a:pt x="1300" y="3267"/>
                      <a:pt x="1255" y="3279"/>
                      <a:pt x="1211" y="3279"/>
                    </a:cubicBezTo>
                    <a:cubicBezTo>
                      <a:pt x="1191" y="3279"/>
                      <a:pt x="1172" y="3277"/>
                      <a:pt x="1153" y="3273"/>
                    </a:cubicBezTo>
                    <a:cubicBezTo>
                      <a:pt x="1091" y="3252"/>
                      <a:pt x="1042" y="3196"/>
                      <a:pt x="1007" y="3105"/>
                    </a:cubicBezTo>
                    <a:cubicBezTo>
                      <a:pt x="972" y="3021"/>
                      <a:pt x="951" y="2902"/>
                      <a:pt x="944" y="2784"/>
                    </a:cubicBezTo>
                    <a:cubicBezTo>
                      <a:pt x="937" y="2651"/>
                      <a:pt x="944" y="2518"/>
                      <a:pt x="965" y="2372"/>
                    </a:cubicBezTo>
                    <a:cubicBezTo>
                      <a:pt x="979" y="2232"/>
                      <a:pt x="1007" y="2092"/>
                      <a:pt x="1049" y="1952"/>
                    </a:cubicBezTo>
                    <a:cubicBezTo>
                      <a:pt x="1091" y="1813"/>
                      <a:pt x="1146" y="1673"/>
                      <a:pt x="1209" y="1526"/>
                    </a:cubicBezTo>
                    <a:cubicBezTo>
                      <a:pt x="1265" y="1380"/>
                      <a:pt x="1335" y="1247"/>
                      <a:pt x="1419" y="1121"/>
                    </a:cubicBezTo>
                    <a:cubicBezTo>
                      <a:pt x="1496" y="1002"/>
                      <a:pt x="1566" y="905"/>
                      <a:pt x="1642" y="835"/>
                    </a:cubicBezTo>
                    <a:cubicBezTo>
                      <a:pt x="1692" y="785"/>
                      <a:pt x="1741" y="757"/>
                      <a:pt x="1788" y="757"/>
                    </a:cubicBezTo>
                    <a:close/>
                    <a:moveTo>
                      <a:pt x="1530" y="1"/>
                    </a:moveTo>
                    <a:cubicBezTo>
                      <a:pt x="1451" y="1"/>
                      <a:pt x="1370" y="13"/>
                      <a:pt x="1286" y="38"/>
                    </a:cubicBezTo>
                    <a:cubicBezTo>
                      <a:pt x="1146" y="73"/>
                      <a:pt x="1035" y="136"/>
                      <a:pt x="930" y="213"/>
                    </a:cubicBezTo>
                    <a:cubicBezTo>
                      <a:pt x="776" y="346"/>
                      <a:pt x="650" y="486"/>
                      <a:pt x="532" y="653"/>
                    </a:cubicBezTo>
                    <a:cubicBezTo>
                      <a:pt x="420" y="807"/>
                      <a:pt x="322" y="981"/>
                      <a:pt x="245" y="1170"/>
                    </a:cubicBezTo>
                    <a:cubicBezTo>
                      <a:pt x="168" y="1352"/>
                      <a:pt x="113" y="1533"/>
                      <a:pt x="71" y="1729"/>
                    </a:cubicBezTo>
                    <a:cubicBezTo>
                      <a:pt x="36" y="1918"/>
                      <a:pt x="8" y="2113"/>
                      <a:pt x="8" y="2295"/>
                    </a:cubicBezTo>
                    <a:cubicBezTo>
                      <a:pt x="1" y="2476"/>
                      <a:pt x="22" y="2651"/>
                      <a:pt x="57" y="2819"/>
                    </a:cubicBezTo>
                    <a:cubicBezTo>
                      <a:pt x="92" y="2993"/>
                      <a:pt x="141" y="3140"/>
                      <a:pt x="210" y="3273"/>
                    </a:cubicBezTo>
                    <a:cubicBezTo>
                      <a:pt x="252" y="3349"/>
                      <a:pt x="308" y="3426"/>
                      <a:pt x="385" y="3489"/>
                    </a:cubicBezTo>
                    <a:cubicBezTo>
                      <a:pt x="455" y="3552"/>
                      <a:pt x="532" y="3601"/>
                      <a:pt x="616" y="3650"/>
                    </a:cubicBezTo>
                    <a:cubicBezTo>
                      <a:pt x="706" y="3699"/>
                      <a:pt x="811" y="3734"/>
                      <a:pt x="923" y="3762"/>
                    </a:cubicBezTo>
                    <a:cubicBezTo>
                      <a:pt x="1049" y="3790"/>
                      <a:pt x="1153" y="3804"/>
                      <a:pt x="1265" y="3811"/>
                    </a:cubicBezTo>
                    <a:cubicBezTo>
                      <a:pt x="1331" y="3819"/>
                      <a:pt x="1393" y="3823"/>
                      <a:pt x="1452" y="3823"/>
                    </a:cubicBezTo>
                    <a:cubicBezTo>
                      <a:pt x="1542" y="3823"/>
                      <a:pt x="1625" y="3813"/>
                      <a:pt x="1705" y="3797"/>
                    </a:cubicBezTo>
                    <a:cubicBezTo>
                      <a:pt x="1838" y="3762"/>
                      <a:pt x="1957" y="3699"/>
                      <a:pt x="2068" y="3615"/>
                    </a:cubicBezTo>
                    <a:cubicBezTo>
                      <a:pt x="2236" y="3461"/>
                      <a:pt x="2383" y="3280"/>
                      <a:pt x="2502" y="3063"/>
                    </a:cubicBezTo>
                    <a:cubicBezTo>
                      <a:pt x="2620" y="2847"/>
                      <a:pt x="2711" y="2616"/>
                      <a:pt x="2781" y="2372"/>
                    </a:cubicBezTo>
                    <a:cubicBezTo>
                      <a:pt x="2851" y="2127"/>
                      <a:pt x="2893" y="1890"/>
                      <a:pt x="2907" y="1638"/>
                    </a:cubicBezTo>
                    <a:cubicBezTo>
                      <a:pt x="2928" y="1387"/>
                      <a:pt x="2928" y="1156"/>
                      <a:pt x="2893" y="947"/>
                    </a:cubicBezTo>
                    <a:cubicBezTo>
                      <a:pt x="2865" y="821"/>
                      <a:pt x="2830" y="702"/>
                      <a:pt x="2781" y="611"/>
                    </a:cubicBezTo>
                    <a:cubicBezTo>
                      <a:pt x="2732" y="513"/>
                      <a:pt x="2648" y="416"/>
                      <a:pt x="2522" y="339"/>
                    </a:cubicBezTo>
                    <a:cubicBezTo>
                      <a:pt x="2432" y="262"/>
                      <a:pt x="2306" y="192"/>
                      <a:pt x="2159" y="136"/>
                    </a:cubicBezTo>
                    <a:cubicBezTo>
                      <a:pt x="2013" y="87"/>
                      <a:pt x="1852" y="38"/>
                      <a:pt x="1684" y="18"/>
                    </a:cubicBezTo>
                    <a:cubicBezTo>
                      <a:pt x="1634" y="6"/>
                      <a:pt x="1583" y="1"/>
                      <a:pt x="1530"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9"/>
              <p:cNvSpPr/>
              <p:nvPr/>
            </p:nvSpPr>
            <p:spPr>
              <a:xfrm>
                <a:off x="3896304" y="603211"/>
                <a:ext cx="240571" cy="299030"/>
              </a:xfrm>
              <a:custGeom>
                <a:rect b="b" l="l" r="r" t="t"/>
                <a:pathLst>
                  <a:path extrusionOk="0" h="3908" w="3144">
                    <a:moveTo>
                      <a:pt x="2012" y="823"/>
                    </a:moveTo>
                    <a:cubicBezTo>
                      <a:pt x="2065" y="823"/>
                      <a:pt x="2110" y="833"/>
                      <a:pt x="2145" y="843"/>
                    </a:cubicBezTo>
                    <a:cubicBezTo>
                      <a:pt x="2201" y="864"/>
                      <a:pt x="2236" y="899"/>
                      <a:pt x="2243" y="934"/>
                    </a:cubicBezTo>
                    <a:cubicBezTo>
                      <a:pt x="2250" y="976"/>
                      <a:pt x="2236" y="1031"/>
                      <a:pt x="2187" y="1115"/>
                    </a:cubicBezTo>
                    <a:cubicBezTo>
                      <a:pt x="2145" y="1192"/>
                      <a:pt x="2068" y="1269"/>
                      <a:pt x="1970" y="1360"/>
                    </a:cubicBezTo>
                    <a:cubicBezTo>
                      <a:pt x="1873" y="1444"/>
                      <a:pt x="1754" y="1527"/>
                      <a:pt x="1607" y="1611"/>
                    </a:cubicBezTo>
                    <a:cubicBezTo>
                      <a:pt x="1453" y="1688"/>
                      <a:pt x="1293" y="1772"/>
                      <a:pt x="1104" y="1842"/>
                    </a:cubicBezTo>
                    <a:cubicBezTo>
                      <a:pt x="1146" y="1681"/>
                      <a:pt x="1188" y="1541"/>
                      <a:pt x="1209" y="1402"/>
                    </a:cubicBezTo>
                    <a:cubicBezTo>
                      <a:pt x="1237" y="1262"/>
                      <a:pt x="1272" y="1129"/>
                      <a:pt x="1314" y="1011"/>
                    </a:cubicBezTo>
                    <a:cubicBezTo>
                      <a:pt x="1446" y="948"/>
                      <a:pt x="1558" y="906"/>
                      <a:pt x="1663" y="878"/>
                    </a:cubicBezTo>
                    <a:cubicBezTo>
                      <a:pt x="1768" y="843"/>
                      <a:pt x="1866" y="829"/>
                      <a:pt x="1942" y="829"/>
                    </a:cubicBezTo>
                    <a:cubicBezTo>
                      <a:pt x="1967" y="825"/>
                      <a:pt x="1990" y="823"/>
                      <a:pt x="2012" y="823"/>
                    </a:cubicBezTo>
                    <a:close/>
                    <a:moveTo>
                      <a:pt x="1397" y="2461"/>
                    </a:moveTo>
                    <a:cubicBezTo>
                      <a:pt x="1435" y="2461"/>
                      <a:pt x="1471" y="2464"/>
                      <a:pt x="1502" y="2470"/>
                    </a:cubicBezTo>
                    <a:cubicBezTo>
                      <a:pt x="1572" y="2477"/>
                      <a:pt x="1628" y="2484"/>
                      <a:pt x="1677" y="2512"/>
                    </a:cubicBezTo>
                    <a:cubicBezTo>
                      <a:pt x="1719" y="2540"/>
                      <a:pt x="1747" y="2561"/>
                      <a:pt x="1761" y="2589"/>
                    </a:cubicBezTo>
                    <a:cubicBezTo>
                      <a:pt x="1782" y="2645"/>
                      <a:pt x="1761" y="2694"/>
                      <a:pt x="1719" y="2757"/>
                    </a:cubicBezTo>
                    <a:cubicBezTo>
                      <a:pt x="1677" y="2806"/>
                      <a:pt x="1614" y="2869"/>
                      <a:pt x="1523" y="2931"/>
                    </a:cubicBezTo>
                    <a:cubicBezTo>
                      <a:pt x="1439" y="2980"/>
                      <a:pt x="1335" y="3043"/>
                      <a:pt x="1209" y="3099"/>
                    </a:cubicBezTo>
                    <a:cubicBezTo>
                      <a:pt x="1090" y="3155"/>
                      <a:pt x="950" y="3204"/>
                      <a:pt x="804" y="3239"/>
                    </a:cubicBezTo>
                    <a:cubicBezTo>
                      <a:pt x="825" y="3120"/>
                      <a:pt x="846" y="3008"/>
                      <a:pt x="874" y="2897"/>
                    </a:cubicBezTo>
                    <a:cubicBezTo>
                      <a:pt x="895" y="2778"/>
                      <a:pt x="916" y="2666"/>
                      <a:pt x="930" y="2554"/>
                    </a:cubicBezTo>
                    <a:cubicBezTo>
                      <a:pt x="1048" y="2512"/>
                      <a:pt x="1153" y="2484"/>
                      <a:pt x="1244" y="2477"/>
                    </a:cubicBezTo>
                    <a:cubicBezTo>
                      <a:pt x="1298" y="2466"/>
                      <a:pt x="1349" y="2461"/>
                      <a:pt x="1397" y="2461"/>
                    </a:cubicBezTo>
                    <a:close/>
                    <a:moveTo>
                      <a:pt x="1835" y="0"/>
                    </a:moveTo>
                    <a:cubicBezTo>
                      <a:pt x="1744" y="0"/>
                      <a:pt x="1652" y="3"/>
                      <a:pt x="1558" y="12"/>
                    </a:cubicBezTo>
                    <a:cubicBezTo>
                      <a:pt x="1398" y="33"/>
                      <a:pt x="1237" y="54"/>
                      <a:pt x="1083" y="95"/>
                    </a:cubicBezTo>
                    <a:cubicBezTo>
                      <a:pt x="923" y="130"/>
                      <a:pt x="776" y="172"/>
                      <a:pt x="629" y="221"/>
                    </a:cubicBezTo>
                    <a:cubicBezTo>
                      <a:pt x="475" y="277"/>
                      <a:pt x="357" y="326"/>
                      <a:pt x="245" y="389"/>
                    </a:cubicBezTo>
                    <a:cubicBezTo>
                      <a:pt x="231" y="619"/>
                      <a:pt x="217" y="850"/>
                      <a:pt x="196" y="1094"/>
                    </a:cubicBezTo>
                    <a:cubicBezTo>
                      <a:pt x="182" y="1339"/>
                      <a:pt x="154" y="1583"/>
                      <a:pt x="126" y="1828"/>
                    </a:cubicBezTo>
                    <a:cubicBezTo>
                      <a:pt x="105" y="2072"/>
                      <a:pt x="77" y="2310"/>
                      <a:pt x="49" y="2540"/>
                    </a:cubicBezTo>
                    <a:cubicBezTo>
                      <a:pt x="35" y="2764"/>
                      <a:pt x="14" y="2973"/>
                      <a:pt x="7" y="3148"/>
                    </a:cubicBezTo>
                    <a:cubicBezTo>
                      <a:pt x="0" y="3197"/>
                      <a:pt x="7" y="3246"/>
                      <a:pt x="7" y="3281"/>
                    </a:cubicBezTo>
                    <a:cubicBezTo>
                      <a:pt x="7" y="3316"/>
                      <a:pt x="14" y="3351"/>
                      <a:pt x="35" y="3372"/>
                    </a:cubicBezTo>
                    <a:cubicBezTo>
                      <a:pt x="49" y="3399"/>
                      <a:pt x="70" y="3427"/>
                      <a:pt x="91" y="3455"/>
                    </a:cubicBezTo>
                    <a:lnTo>
                      <a:pt x="182" y="3539"/>
                    </a:lnTo>
                    <a:cubicBezTo>
                      <a:pt x="266" y="3609"/>
                      <a:pt x="350" y="3665"/>
                      <a:pt x="406" y="3707"/>
                    </a:cubicBezTo>
                    <a:cubicBezTo>
                      <a:pt x="468" y="3749"/>
                      <a:pt x="545" y="3798"/>
                      <a:pt x="636" y="3833"/>
                    </a:cubicBezTo>
                    <a:cubicBezTo>
                      <a:pt x="678" y="3854"/>
                      <a:pt x="720" y="3874"/>
                      <a:pt x="755" y="3881"/>
                    </a:cubicBezTo>
                    <a:cubicBezTo>
                      <a:pt x="790" y="3888"/>
                      <a:pt x="825" y="3902"/>
                      <a:pt x="860" y="3902"/>
                    </a:cubicBezTo>
                    <a:cubicBezTo>
                      <a:pt x="877" y="3906"/>
                      <a:pt x="898" y="3908"/>
                      <a:pt x="919" y="3908"/>
                    </a:cubicBezTo>
                    <a:cubicBezTo>
                      <a:pt x="940" y="3908"/>
                      <a:pt x="961" y="3906"/>
                      <a:pt x="978" y="3902"/>
                    </a:cubicBezTo>
                    <a:cubicBezTo>
                      <a:pt x="1013" y="3902"/>
                      <a:pt x="1062" y="3888"/>
                      <a:pt x="1118" y="3874"/>
                    </a:cubicBezTo>
                    <a:cubicBezTo>
                      <a:pt x="1223" y="3847"/>
                      <a:pt x="1335" y="3812"/>
                      <a:pt x="1446" y="3777"/>
                    </a:cubicBezTo>
                    <a:cubicBezTo>
                      <a:pt x="1558" y="3742"/>
                      <a:pt x="1677" y="3700"/>
                      <a:pt x="1789" y="3644"/>
                    </a:cubicBezTo>
                    <a:cubicBezTo>
                      <a:pt x="1900" y="3595"/>
                      <a:pt x="2005" y="3539"/>
                      <a:pt x="2110" y="3483"/>
                    </a:cubicBezTo>
                    <a:cubicBezTo>
                      <a:pt x="2208" y="3420"/>
                      <a:pt x="2292" y="3358"/>
                      <a:pt x="2375" y="3288"/>
                    </a:cubicBezTo>
                    <a:cubicBezTo>
                      <a:pt x="2473" y="3211"/>
                      <a:pt x="2557" y="3113"/>
                      <a:pt x="2606" y="3029"/>
                    </a:cubicBezTo>
                    <a:cubicBezTo>
                      <a:pt x="2662" y="2938"/>
                      <a:pt x="2676" y="2827"/>
                      <a:pt x="2662" y="2694"/>
                    </a:cubicBezTo>
                    <a:cubicBezTo>
                      <a:pt x="2634" y="2582"/>
                      <a:pt x="2592" y="2477"/>
                      <a:pt x="2522" y="2373"/>
                    </a:cubicBezTo>
                    <a:cubicBezTo>
                      <a:pt x="2452" y="2275"/>
                      <a:pt x="2361" y="2191"/>
                      <a:pt x="2271" y="2135"/>
                    </a:cubicBezTo>
                    <a:cubicBezTo>
                      <a:pt x="2361" y="2079"/>
                      <a:pt x="2452" y="2030"/>
                      <a:pt x="2522" y="1974"/>
                    </a:cubicBezTo>
                    <a:lnTo>
                      <a:pt x="2732" y="1821"/>
                    </a:lnTo>
                    <a:cubicBezTo>
                      <a:pt x="2795" y="1765"/>
                      <a:pt x="2850" y="1709"/>
                      <a:pt x="2906" y="1646"/>
                    </a:cubicBezTo>
                    <a:cubicBezTo>
                      <a:pt x="2955" y="1583"/>
                      <a:pt x="3011" y="1513"/>
                      <a:pt x="3046" y="1444"/>
                    </a:cubicBezTo>
                    <a:cubicBezTo>
                      <a:pt x="3081" y="1374"/>
                      <a:pt x="3109" y="1297"/>
                      <a:pt x="3123" y="1220"/>
                    </a:cubicBezTo>
                    <a:cubicBezTo>
                      <a:pt x="3144" y="1143"/>
                      <a:pt x="3144" y="1059"/>
                      <a:pt x="3123" y="976"/>
                    </a:cubicBezTo>
                    <a:cubicBezTo>
                      <a:pt x="3088" y="829"/>
                      <a:pt x="3046" y="682"/>
                      <a:pt x="2976" y="570"/>
                    </a:cubicBezTo>
                    <a:cubicBezTo>
                      <a:pt x="2906" y="459"/>
                      <a:pt x="2829" y="354"/>
                      <a:pt x="2725" y="249"/>
                    </a:cubicBezTo>
                    <a:cubicBezTo>
                      <a:pt x="2641" y="172"/>
                      <a:pt x="2550" y="109"/>
                      <a:pt x="2424" y="74"/>
                    </a:cubicBezTo>
                    <a:cubicBezTo>
                      <a:pt x="2306" y="40"/>
                      <a:pt x="2173" y="12"/>
                      <a:pt x="2026" y="5"/>
                    </a:cubicBezTo>
                    <a:cubicBezTo>
                      <a:pt x="1963" y="2"/>
                      <a:pt x="1899" y="0"/>
                      <a:pt x="1835"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 name="Google Shape;598;p29"/>
            <p:cNvGrpSpPr/>
            <p:nvPr/>
          </p:nvGrpSpPr>
          <p:grpSpPr>
            <a:xfrm>
              <a:off x="3439347" y="315658"/>
              <a:ext cx="746192" cy="600128"/>
              <a:chOff x="3439347" y="303108"/>
              <a:chExt cx="746192" cy="600128"/>
            </a:xfrm>
          </p:grpSpPr>
          <p:sp>
            <p:nvSpPr>
              <p:cNvPr id="599" name="Google Shape;599;p29"/>
              <p:cNvSpPr/>
              <p:nvPr/>
            </p:nvSpPr>
            <p:spPr>
              <a:xfrm>
                <a:off x="3541420" y="319712"/>
                <a:ext cx="158774" cy="210806"/>
              </a:xfrm>
              <a:custGeom>
                <a:rect b="b" l="l" r="r" t="t"/>
                <a:pathLst>
                  <a:path extrusionOk="0" h="2755" w="2075">
                    <a:moveTo>
                      <a:pt x="1160" y="0"/>
                    </a:moveTo>
                    <a:cubicBezTo>
                      <a:pt x="1118" y="0"/>
                      <a:pt x="1076" y="0"/>
                      <a:pt x="1027" y="7"/>
                    </a:cubicBezTo>
                    <a:cubicBezTo>
                      <a:pt x="985" y="14"/>
                      <a:pt x="943" y="28"/>
                      <a:pt x="901" y="42"/>
                    </a:cubicBezTo>
                    <a:cubicBezTo>
                      <a:pt x="853" y="63"/>
                      <a:pt x="811" y="84"/>
                      <a:pt x="776" y="112"/>
                    </a:cubicBezTo>
                    <a:cubicBezTo>
                      <a:pt x="664" y="189"/>
                      <a:pt x="559" y="294"/>
                      <a:pt x="468" y="413"/>
                    </a:cubicBezTo>
                    <a:cubicBezTo>
                      <a:pt x="378" y="524"/>
                      <a:pt x="308" y="643"/>
                      <a:pt x="238" y="783"/>
                    </a:cubicBezTo>
                    <a:cubicBezTo>
                      <a:pt x="168" y="923"/>
                      <a:pt x="112" y="1062"/>
                      <a:pt x="77" y="1202"/>
                    </a:cubicBezTo>
                    <a:cubicBezTo>
                      <a:pt x="42" y="1342"/>
                      <a:pt x="14" y="1481"/>
                      <a:pt x="7" y="1621"/>
                    </a:cubicBezTo>
                    <a:cubicBezTo>
                      <a:pt x="0" y="1761"/>
                      <a:pt x="7" y="1893"/>
                      <a:pt x="28" y="2019"/>
                    </a:cubicBezTo>
                    <a:cubicBezTo>
                      <a:pt x="49" y="2138"/>
                      <a:pt x="84" y="2250"/>
                      <a:pt x="140" y="2341"/>
                    </a:cubicBezTo>
                    <a:cubicBezTo>
                      <a:pt x="168" y="2403"/>
                      <a:pt x="203" y="2452"/>
                      <a:pt x="252" y="2494"/>
                    </a:cubicBezTo>
                    <a:cubicBezTo>
                      <a:pt x="308" y="2543"/>
                      <a:pt x="357" y="2585"/>
                      <a:pt x="412" y="2613"/>
                    </a:cubicBezTo>
                    <a:cubicBezTo>
                      <a:pt x="559" y="2683"/>
                      <a:pt x="706" y="2725"/>
                      <a:pt x="866" y="2739"/>
                    </a:cubicBezTo>
                    <a:cubicBezTo>
                      <a:pt x="908" y="2749"/>
                      <a:pt x="952" y="2754"/>
                      <a:pt x="995" y="2754"/>
                    </a:cubicBezTo>
                    <a:cubicBezTo>
                      <a:pt x="1038" y="2754"/>
                      <a:pt x="1080" y="2749"/>
                      <a:pt x="1118" y="2739"/>
                    </a:cubicBezTo>
                    <a:cubicBezTo>
                      <a:pt x="1195" y="2732"/>
                      <a:pt x="1272" y="2704"/>
                      <a:pt x="1341" y="2662"/>
                    </a:cubicBezTo>
                    <a:cubicBezTo>
                      <a:pt x="1460" y="2592"/>
                      <a:pt x="1565" y="2494"/>
                      <a:pt x="1656" y="2375"/>
                    </a:cubicBezTo>
                    <a:cubicBezTo>
                      <a:pt x="1761" y="2243"/>
                      <a:pt x="1844" y="2096"/>
                      <a:pt x="1921" y="1914"/>
                    </a:cubicBezTo>
                    <a:cubicBezTo>
                      <a:pt x="1935" y="1859"/>
                      <a:pt x="1949" y="1817"/>
                      <a:pt x="1949" y="1782"/>
                    </a:cubicBezTo>
                    <a:cubicBezTo>
                      <a:pt x="1949" y="1747"/>
                      <a:pt x="1928" y="1705"/>
                      <a:pt x="1893" y="1656"/>
                    </a:cubicBezTo>
                    <a:cubicBezTo>
                      <a:pt x="1879" y="1628"/>
                      <a:pt x="1851" y="1607"/>
                      <a:pt x="1830" y="1579"/>
                    </a:cubicBezTo>
                    <a:cubicBezTo>
                      <a:pt x="1809" y="1551"/>
                      <a:pt x="1789" y="1523"/>
                      <a:pt x="1761" y="1502"/>
                    </a:cubicBezTo>
                    <a:cubicBezTo>
                      <a:pt x="1719" y="1453"/>
                      <a:pt x="1684" y="1432"/>
                      <a:pt x="1642" y="1418"/>
                    </a:cubicBezTo>
                    <a:cubicBezTo>
                      <a:pt x="1621" y="1415"/>
                      <a:pt x="1596" y="1413"/>
                      <a:pt x="1568" y="1413"/>
                    </a:cubicBezTo>
                    <a:cubicBezTo>
                      <a:pt x="1541" y="1413"/>
                      <a:pt x="1509" y="1415"/>
                      <a:pt x="1474" y="1418"/>
                    </a:cubicBezTo>
                    <a:cubicBezTo>
                      <a:pt x="1411" y="1432"/>
                      <a:pt x="1341" y="1439"/>
                      <a:pt x="1265" y="1446"/>
                    </a:cubicBezTo>
                    <a:cubicBezTo>
                      <a:pt x="1188" y="1453"/>
                      <a:pt x="1111" y="1467"/>
                      <a:pt x="1027" y="1481"/>
                    </a:cubicBezTo>
                    <a:cubicBezTo>
                      <a:pt x="985" y="1488"/>
                      <a:pt x="950" y="1488"/>
                      <a:pt x="915" y="1502"/>
                    </a:cubicBezTo>
                    <a:cubicBezTo>
                      <a:pt x="887" y="1502"/>
                      <a:pt x="866" y="1509"/>
                      <a:pt x="839" y="1516"/>
                    </a:cubicBezTo>
                    <a:cubicBezTo>
                      <a:pt x="818" y="1530"/>
                      <a:pt x="804" y="1537"/>
                      <a:pt x="797" y="1551"/>
                    </a:cubicBezTo>
                    <a:cubicBezTo>
                      <a:pt x="783" y="1572"/>
                      <a:pt x="783" y="1586"/>
                      <a:pt x="797" y="1614"/>
                    </a:cubicBezTo>
                    <a:cubicBezTo>
                      <a:pt x="825" y="1726"/>
                      <a:pt x="887" y="1817"/>
                      <a:pt x="950" y="1859"/>
                    </a:cubicBezTo>
                    <a:cubicBezTo>
                      <a:pt x="1007" y="1896"/>
                      <a:pt x="1091" y="1922"/>
                      <a:pt x="1194" y="1922"/>
                    </a:cubicBezTo>
                    <a:cubicBezTo>
                      <a:pt x="1205" y="1922"/>
                      <a:pt x="1217" y="1922"/>
                      <a:pt x="1230" y="1921"/>
                    </a:cubicBezTo>
                    <a:lnTo>
                      <a:pt x="1230" y="1921"/>
                    </a:lnTo>
                    <a:lnTo>
                      <a:pt x="1125" y="2103"/>
                    </a:lnTo>
                    <a:cubicBezTo>
                      <a:pt x="1090" y="2166"/>
                      <a:pt x="1048" y="2208"/>
                      <a:pt x="1013" y="2250"/>
                    </a:cubicBezTo>
                    <a:cubicBezTo>
                      <a:pt x="978" y="2292"/>
                      <a:pt x="943" y="2320"/>
                      <a:pt x="901" y="2341"/>
                    </a:cubicBezTo>
                    <a:cubicBezTo>
                      <a:pt x="881" y="2349"/>
                      <a:pt x="856" y="2352"/>
                      <a:pt x="831" y="2352"/>
                    </a:cubicBezTo>
                    <a:cubicBezTo>
                      <a:pt x="814" y="2352"/>
                      <a:pt x="797" y="2350"/>
                      <a:pt x="783" y="2348"/>
                    </a:cubicBezTo>
                    <a:cubicBezTo>
                      <a:pt x="748" y="2327"/>
                      <a:pt x="713" y="2292"/>
                      <a:pt x="692" y="2236"/>
                    </a:cubicBezTo>
                    <a:cubicBezTo>
                      <a:pt x="664" y="2173"/>
                      <a:pt x="643" y="2096"/>
                      <a:pt x="643" y="2005"/>
                    </a:cubicBezTo>
                    <a:cubicBezTo>
                      <a:pt x="643" y="1921"/>
                      <a:pt x="643" y="1824"/>
                      <a:pt x="664" y="1719"/>
                    </a:cubicBezTo>
                    <a:cubicBezTo>
                      <a:pt x="678" y="1621"/>
                      <a:pt x="706" y="1516"/>
                      <a:pt x="741" y="1418"/>
                    </a:cubicBezTo>
                    <a:cubicBezTo>
                      <a:pt x="776" y="1300"/>
                      <a:pt x="832" y="1188"/>
                      <a:pt x="880" y="1069"/>
                    </a:cubicBezTo>
                    <a:cubicBezTo>
                      <a:pt x="936" y="957"/>
                      <a:pt x="985" y="860"/>
                      <a:pt x="1048" y="776"/>
                    </a:cubicBezTo>
                    <a:cubicBezTo>
                      <a:pt x="1097" y="699"/>
                      <a:pt x="1160" y="629"/>
                      <a:pt x="1216" y="580"/>
                    </a:cubicBezTo>
                    <a:cubicBezTo>
                      <a:pt x="1263" y="545"/>
                      <a:pt x="1304" y="530"/>
                      <a:pt x="1341" y="530"/>
                    </a:cubicBezTo>
                    <a:cubicBezTo>
                      <a:pt x="1349" y="530"/>
                      <a:pt x="1356" y="530"/>
                      <a:pt x="1362" y="531"/>
                    </a:cubicBezTo>
                    <a:cubicBezTo>
                      <a:pt x="1390" y="538"/>
                      <a:pt x="1397" y="559"/>
                      <a:pt x="1404" y="580"/>
                    </a:cubicBezTo>
                    <a:cubicBezTo>
                      <a:pt x="1411" y="608"/>
                      <a:pt x="1425" y="643"/>
                      <a:pt x="1432" y="678"/>
                    </a:cubicBezTo>
                    <a:cubicBezTo>
                      <a:pt x="1439" y="699"/>
                      <a:pt x="1439" y="720"/>
                      <a:pt x="1439" y="741"/>
                    </a:cubicBezTo>
                    <a:lnTo>
                      <a:pt x="1439" y="804"/>
                    </a:lnTo>
                    <a:lnTo>
                      <a:pt x="1439" y="860"/>
                    </a:lnTo>
                    <a:cubicBezTo>
                      <a:pt x="1439" y="881"/>
                      <a:pt x="1446" y="909"/>
                      <a:pt x="1446" y="923"/>
                    </a:cubicBezTo>
                    <a:cubicBezTo>
                      <a:pt x="1460" y="1027"/>
                      <a:pt x="1495" y="1118"/>
                      <a:pt x="1565" y="1181"/>
                    </a:cubicBezTo>
                    <a:cubicBezTo>
                      <a:pt x="1635" y="1237"/>
                      <a:pt x="1740" y="1286"/>
                      <a:pt x="1879" y="1300"/>
                    </a:cubicBezTo>
                    <a:cubicBezTo>
                      <a:pt x="1928" y="1300"/>
                      <a:pt x="1963" y="1300"/>
                      <a:pt x="1984" y="1286"/>
                    </a:cubicBezTo>
                    <a:cubicBezTo>
                      <a:pt x="2005" y="1265"/>
                      <a:pt x="2019" y="1237"/>
                      <a:pt x="2026" y="1209"/>
                    </a:cubicBezTo>
                    <a:cubicBezTo>
                      <a:pt x="2033" y="1174"/>
                      <a:pt x="2040" y="1139"/>
                      <a:pt x="2054" y="1090"/>
                    </a:cubicBezTo>
                    <a:cubicBezTo>
                      <a:pt x="2061" y="1048"/>
                      <a:pt x="2061" y="992"/>
                      <a:pt x="2068" y="943"/>
                    </a:cubicBezTo>
                    <a:cubicBezTo>
                      <a:pt x="2075" y="888"/>
                      <a:pt x="2075" y="839"/>
                      <a:pt x="2075" y="783"/>
                    </a:cubicBezTo>
                    <a:lnTo>
                      <a:pt x="2075" y="643"/>
                    </a:lnTo>
                    <a:cubicBezTo>
                      <a:pt x="2061" y="566"/>
                      <a:pt x="2040" y="489"/>
                      <a:pt x="2019" y="427"/>
                    </a:cubicBezTo>
                    <a:cubicBezTo>
                      <a:pt x="1984" y="357"/>
                      <a:pt x="1935" y="294"/>
                      <a:pt x="1865" y="245"/>
                    </a:cubicBezTo>
                    <a:cubicBezTo>
                      <a:pt x="1830" y="210"/>
                      <a:pt x="1789" y="182"/>
                      <a:pt x="1747" y="154"/>
                    </a:cubicBezTo>
                    <a:cubicBezTo>
                      <a:pt x="1691" y="133"/>
                      <a:pt x="1649" y="105"/>
                      <a:pt x="1600" y="84"/>
                    </a:cubicBezTo>
                    <a:lnTo>
                      <a:pt x="1439" y="35"/>
                    </a:lnTo>
                    <a:lnTo>
                      <a:pt x="1286" y="7"/>
                    </a:lnTo>
                    <a:cubicBezTo>
                      <a:pt x="1237" y="0"/>
                      <a:pt x="1202" y="0"/>
                      <a:pt x="1160"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9"/>
              <p:cNvSpPr/>
              <p:nvPr/>
            </p:nvSpPr>
            <p:spPr>
              <a:xfrm>
                <a:off x="3701722" y="321472"/>
                <a:ext cx="155637" cy="204302"/>
              </a:xfrm>
              <a:custGeom>
                <a:rect b="b" l="l" r="r" t="t"/>
                <a:pathLst>
                  <a:path extrusionOk="0" h="2670" w="2034">
                    <a:moveTo>
                      <a:pt x="1233" y="531"/>
                    </a:moveTo>
                    <a:cubicBezTo>
                      <a:pt x="1247" y="531"/>
                      <a:pt x="1259" y="535"/>
                      <a:pt x="1272" y="543"/>
                    </a:cubicBezTo>
                    <a:cubicBezTo>
                      <a:pt x="1307" y="550"/>
                      <a:pt x="1342" y="592"/>
                      <a:pt x="1363" y="662"/>
                    </a:cubicBezTo>
                    <a:cubicBezTo>
                      <a:pt x="1377" y="732"/>
                      <a:pt x="1391" y="823"/>
                      <a:pt x="1391" y="927"/>
                    </a:cubicBezTo>
                    <a:cubicBezTo>
                      <a:pt x="1391" y="1032"/>
                      <a:pt x="1377" y="1137"/>
                      <a:pt x="1363" y="1249"/>
                    </a:cubicBezTo>
                    <a:cubicBezTo>
                      <a:pt x="1342" y="1361"/>
                      <a:pt x="1328" y="1465"/>
                      <a:pt x="1300" y="1563"/>
                    </a:cubicBezTo>
                    <a:cubicBezTo>
                      <a:pt x="1272" y="1689"/>
                      <a:pt x="1237" y="1794"/>
                      <a:pt x="1195" y="1884"/>
                    </a:cubicBezTo>
                    <a:cubicBezTo>
                      <a:pt x="1153" y="1982"/>
                      <a:pt x="1112" y="2059"/>
                      <a:pt x="1063" y="2129"/>
                    </a:cubicBezTo>
                    <a:cubicBezTo>
                      <a:pt x="1021" y="2199"/>
                      <a:pt x="972" y="2248"/>
                      <a:pt x="923" y="2283"/>
                    </a:cubicBezTo>
                    <a:cubicBezTo>
                      <a:pt x="897" y="2304"/>
                      <a:pt x="871" y="2315"/>
                      <a:pt x="844" y="2315"/>
                    </a:cubicBezTo>
                    <a:cubicBezTo>
                      <a:pt x="829" y="2315"/>
                      <a:pt x="813" y="2311"/>
                      <a:pt x="797" y="2304"/>
                    </a:cubicBezTo>
                    <a:cubicBezTo>
                      <a:pt x="748" y="2297"/>
                      <a:pt x="713" y="2255"/>
                      <a:pt x="692" y="2192"/>
                    </a:cubicBezTo>
                    <a:cubicBezTo>
                      <a:pt x="664" y="2136"/>
                      <a:pt x="644" y="2052"/>
                      <a:pt x="644" y="1968"/>
                    </a:cubicBezTo>
                    <a:cubicBezTo>
                      <a:pt x="637" y="1877"/>
                      <a:pt x="644" y="1787"/>
                      <a:pt x="657" y="1682"/>
                    </a:cubicBezTo>
                    <a:cubicBezTo>
                      <a:pt x="664" y="1570"/>
                      <a:pt x="692" y="1479"/>
                      <a:pt x="713" y="1382"/>
                    </a:cubicBezTo>
                    <a:cubicBezTo>
                      <a:pt x="748" y="1277"/>
                      <a:pt x="783" y="1179"/>
                      <a:pt x="832" y="1074"/>
                    </a:cubicBezTo>
                    <a:cubicBezTo>
                      <a:pt x="874" y="969"/>
                      <a:pt x="923" y="872"/>
                      <a:pt x="979" y="788"/>
                    </a:cubicBezTo>
                    <a:cubicBezTo>
                      <a:pt x="1028" y="697"/>
                      <a:pt x="1084" y="641"/>
                      <a:pt x="1132" y="585"/>
                    </a:cubicBezTo>
                    <a:cubicBezTo>
                      <a:pt x="1171" y="551"/>
                      <a:pt x="1203" y="531"/>
                      <a:pt x="1233" y="531"/>
                    </a:cubicBezTo>
                    <a:close/>
                    <a:moveTo>
                      <a:pt x="1072" y="0"/>
                    </a:moveTo>
                    <a:cubicBezTo>
                      <a:pt x="1015" y="0"/>
                      <a:pt x="957" y="9"/>
                      <a:pt x="902" y="26"/>
                    </a:cubicBezTo>
                    <a:cubicBezTo>
                      <a:pt x="804" y="54"/>
                      <a:pt x="713" y="96"/>
                      <a:pt x="644" y="152"/>
                    </a:cubicBezTo>
                    <a:cubicBezTo>
                      <a:pt x="539" y="236"/>
                      <a:pt x="448" y="341"/>
                      <a:pt x="364" y="459"/>
                    </a:cubicBezTo>
                    <a:cubicBezTo>
                      <a:pt x="287" y="578"/>
                      <a:pt x="217" y="690"/>
                      <a:pt x="169" y="823"/>
                    </a:cubicBezTo>
                    <a:cubicBezTo>
                      <a:pt x="113" y="955"/>
                      <a:pt x="71" y="1088"/>
                      <a:pt x="43" y="1214"/>
                    </a:cubicBezTo>
                    <a:cubicBezTo>
                      <a:pt x="15" y="1347"/>
                      <a:pt x="1" y="1479"/>
                      <a:pt x="1" y="1612"/>
                    </a:cubicBezTo>
                    <a:cubicBezTo>
                      <a:pt x="1" y="1731"/>
                      <a:pt x="8" y="1863"/>
                      <a:pt x="36" y="1975"/>
                    </a:cubicBezTo>
                    <a:cubicBezTo>
                      <a:pt x="64" y="2087"/>
                      <a:pt x="99" y="2192"/>
                      <a:pt x="148" y="2290"/>
                    </a:cubicBezTo>
                    <a:cubicBezTo>
                      <a:pt x="175" y="2345"/>
                      <a:pt x="217" y="2394"/>
                      <a:pt x="273" y="2436"/>
                    </a:cubicBezTo>
                    <a:cubicBezTo>
                      <a:pt x="322" y="2492"/>
                      <a:pt x="378" y="2527"/>
                      <a:pt x="427" y="2555"/>
                    </a:cubicBezTo>
                    <a:cubicBezTo>
                      <a:pt x="490" y="2590"/>
                      <a:pt x="567" y="2611"/>
                      <a:pt x="644" y="2632"/>
                    </a:cubicBezTo>
                    <a:cubicBezTo>
                      <a:pt x="727" y="2646"/>
                      <a:pt x="804" y="2660"/>
                      <a:pt x="881" y="2667"/>
                    </a:cubicBezTo>
                    <a:cubicBezTo>
                      <a:pt x="909" y="2669"/>
                      <a:pt x="936" y="2669"/>
                      <a:pt x="963" y="2669"/>
                    </a:cubicBezTo>
                    <a:cubicBezTo>
                      <a:pt x="1044" y="2669"/>
                      <a:pt x="1120" y="2662"/>
                      <a:pt x="1188" y="2646"/>
                    </a:cubicBezTo>
                    <a:cubicBezTo>
                      <a:pt x="1272" y="2632"/>
                      <a:pt x="1363" y="2590"/>
                      <a:pt x="1440" y="2527"/>
                    </a:cubicBezTo>
                    <a:cubicBezTo>
                      <a:pt x="1566" y="2422"/>
                      <a:pt x="1670" y="2290"/>
                      <a:pt x="1747" y="2143"/>
                    </a:cubicBezTo>
                    <a:cubicBezTo>
                      <a:pt x="1824" y="1982"/>
                      <a:pt x="1894" y="1829"/>
                      <a:pt x="1936" y="1654"/>
                    </a:cubicBezTo>
                    <a:cubicBezTo>
                      <a:pt x="1985" y="1486"/>
                      <a:pt x="2020" y="1312"/>
                      <a:pt x="2027" y="1137"/>
                    </a:cubicBezTo>
                    <a:cubicBezTo>
                      <a:pt x="2034" y="962"/>
                      <a:pt x="2034" y="809"/>
                      <a:pt x="2006" y="655"/>
                    </a:cubicBezTo>
                    <a:cubicBezTo>
                      <a:pt x="1992" y="571"/>
                      <a:pt x="1964" y="494"/>
                      <a:pt x="1929" y="425"/>
                    </a:cubicBezTo>
                    <a:cubicBezTo>
                      <a:pt x="1894" y="348"/>
                      <a:pt x="1845" y="292"/>
                      <a:pt x="1775" y="236"/>
                    </a:cubicBezTo>
                    <a:cubicBezTo>
                      <a:pt x="1705" y="187"/>
                      <a:pt x="1614" y="145"/>
                      <a:pt x="1510" y="96"/>
                    </a:cubicBezTo>
                    <a:cubicBezTo>
                      <a:pt x="1405" y="54"/>
                      <a:pt x="1293" y="26"/>
                      <a:pt x="1181" y="12"/>
                    </a:cubicBezTo>
                    <a:cubicBezTo>
                      <a:pt x="1146" y="4"/>
                      <a:pt x="1109" y="0"/>
                      <a:pt x="1072"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9"/>
              <p:cNvSpPr/>
              <p:nvPr/>
            </p:nvSpPr>
            <p:spPr>
              <a:xfrm>
                <a:off x="3860494" y="321472"/>
                <a:ext cx="156172" cy="204302"/>
              </a:xfrm>
              <a:custGeom>
                <a:rect b="b" l="l" r="r" t="t"/>
                <a:pathLst>
                  <a:path extrusionOk="0" h="2670" w="2041">
                    <a:moveTo>
                      <a:pt x="1239" y="531"/>
                    </a:moveTo>
                    <a:cubicBezTo>
                      <a:pt x="1252" y="531"/>
                      <a:pt x="1266" y="535"/>
                      <a:pt x="1279" y="543"/>
                    </a:cubicBezTo>
                    <a:cubicBezTo>
                      <a:pt x="1314" y="550"/>
                      <a:pt x="1349" y="592"/>
                      <a:pt x="1363" y="662"/>
                    </a:cubicBezTo>
                    <a:cubicBezTo>
                      <a:pt x="1384" y="732"/>
                      <a:pt x="1391" y="823"/>
                      <a:pt x="1391" y="927"/>
                    </a:cubicBezTo>
                    <a:cubicBezTo>
                      <a:pt x="1391" y="1032"/>
                      <a:pt x="1384" y="1137"/>
                      <a:pt x="1363" y="1249"/>
                    </a:cubicBezTo>
                    <a:cubicBezTo>
                      <a:pt x="1349" y="1361"/>
                      <a:pt x="1328" y="1465"/>
                      <a:pt x="1307" y="1563"/>
                    </a:cubicBezTo>
                    <a:cubicBezTo>
                      <a:pt x="1279" y="1689"/>
                      <a:pt x="1244" y="1794"/>
                      <a:pt x="1202" y="1884"/>
                    </a:cubicBezTo>
                    <a:cubicBezTo>
                      <a:pt x="1153" y="1982"/>
                      <a:pt x="1111" y="2059"/>
                      <a:pt x="1069" y="2129"/>
                    </a:cubicBezTo>
                    <a:cubicBezTo>
                      <a:pt x="1027" y="2199"/>
                      <a:pt x="971" y="2248"/>
                      <a:pt x="930" y="2283"/>
                    </a:cubicBezTo>
                    <a:cubicBezTo>
                      <a:pt x="903" y="2304"/>
                      <a:pt x="874" y="2315"/>
                      <a:pt x="846" y="2315"/>
                    </a:cubicBezTo>
                    <a:cubicBezTo>
                      <a:pt x="829" y="2315"/>
                      <a:pt x="813" y="2311"/>
                      <a:pt x="797" y="2304"/>
                    </a:cubicBezTo>
                    <a:cubicBezTo>
                      <a:pt x="755" y="2297"/>
                      <a:pt x="720" y="2255"/>
                      <a:pt x="692" y="2192"/>
                    </a:cubicBezTo>
                    <a:cubicBezTo>
                      <a:pt x="664" y="2136"/>
                      <a:pt x="650" y="2052"/>
                      <a:pt x="650" y="1968"/>
                    </a:cubicBezTo>
                    <a:cubicBezTo>
                      <a:pt x="643" y="1877"/>
                      <a:pt x="650" y="1787"/>
                      <a:pt x="657" y="1682"/>
                    </a:cubicBezTo>
                    <a:cubicBezTo>
                      <a:pt x="664" y="1570"/>
                      <a:pt x="692" y="1479"/>
                      <a:pt x="720" y="1382"/>
                    </a:cubicBezTo>
                    <a:cubicBezTo>
                      <a:pt x="755" y="1277"/>
                      <a:pt x="790" y="1179"/>
                      <a:pt x="832" y="1074"/>
                    </a:cubicBezTo>
                    <a:cubicBezTo>
                      <a:pt x="874" y="969"/>
                      <a:pt x="930" y="872"/>
                      <a:pt x="978" y="788"/>
                    </a:cubicBezTo>
                    <a:cubicBezTo>
                      <a:pt x="1034" y="697"/>
                      <a:pt x="1083" y="641"/>
                      <a:pt x="1139" y="585"/>
                    </a:cubicBezTo>
                    <a:cubicBezTo>
                      <a:pt x="1173" y="551"/>
                      <a:pt x="1207" y="531"/>
                      <a:pt x="1239" y="531"/>
                    </a:cubicBezTo>
                    <a:close/>
                    <a:moveTo>
                      <a:pt x="1076" y="0"/>
                    </a:moveTo>
                    <a:cubicBezTo>
                      <a:pt x="1020" y="0"/>
                      <a:pt x="961" y="9"/>
                      <a:pt x="902" y="26"/>
                    </a:cubicBezTo>
                    <a:cubicBezTo>
                      <a:pt x="804" y="54"/>
                      <a:pt x="720" y="96"/>
                      <a:pt x="650" y="152"/>
                    </a:cubicBezTo>
                    <a:cubicBezTo>
                      <a:pt x="545" y="236"/>
                      <a:pt x="448" y="341"/>
                      <a:pt x="371" y="459"/>
                    </a:cubicBezTo>
                    <a:cubicBezTo>
                      <a:pt x="294" y="578"/>
                      <a:pt x="217" y="690"/>
                      <a:pt x="168" y="823"/>
                    </a:cubicBezTo>
                    <a:cubicBezTo>
                      <a:pt x="112" y="955"/>
                      <a:pt x="70" y="1088"/>
                      <a:pt x="42" y="1214"/>
                    </a:cubicBezTo>
                    <a:cubicBezTo>
                      <a:pt x="21" y="1347"/>
                      <a:pt x="0" y="1479"/>
                      <a:pt x="0" y="1612"/>
                    </a:cubicBezTo>
                    <a:cubicBezTo>
                      <a:pt x="0" y="1731"/>
                      <a:pt x="14" y="1863"/>
                      <a:pt x="35" y="1975"/>
                    </a:cubicBezTo>
                    <a:cubicBezTo>
                      <a:pt x="63" y="2087"/>
                      <a:pt x="98" y="2192"/>
                      <a:pt x="147" y="2290"/>
                    </a:cubicBezTo>
                    <a:cubicBezTo>
                      <a:pt x="175" y="2345"/>
                      <a:pt x="224" y="2394"/>
                      <a:pt x="273" y="2436"/>
                    </a:cubicBezTo>
                    <a:cubicBezTo>
                      <a:pt x="322" y="2492"/>
                      <a:pt x="378" y="2527"/>
                      <a:pt x="434" y="2555"/>
                    </a:cubicBezTo>
                    <a:cubicBezTo>
                      <a:pt x="489" y="2590"/>
                      <a:pt x="566" y="2611"/>
                      <a:pt x="650" y="2632"/>
                    </a:cubicBezTo>
                    <a:cubicBezTo>
                      <a:pt x="727" y="2646"/>
                      <a:pt x="804" y="2660"/>
                      <a:pt x="888" y="2667"/>
                    </a:cubicBezTo>
                    <a:cubicBezTo>
                      <a:pt x="916" y="2669"/>
                      <a:pt x="943" y="2669"/>
                      <a:pt x="970" y="2669"/>
                    </a:cubicBezTo>
                    <a:cubicBezTo>
                      <a:pt x="1050" y="2669"/>
                      <a:pt x="1125" y="2662"/>
                      <a:pt x="1188" y="2646"/>
                    </a:cubicBezTo>
                    <a:cubicBezTo>
                      <a:pt x="1279" y="2632"/>
                      <a:pt x="1363" y="2590"/>
                      <a:pt x="1446" y="2527"/>
                    </a:cubicBezTo>
                    <a:cubicBezTo>
                      <a:pt x="1565" y="2422"/>
                      <a:pt x="1670" y="2290"/>
                      <a:pt x="1747" y="2143"/>
                    </a:cubicBezTo>
                    <a:cubicBezTo>
                      <a:pt x="1831" y="1982"/>
                      <a:pt x="1900" y="1829"/>
                      <a:pt x="1942" y="1654"/>
                    </a:cubicBezTo>
                    <a:cubicBezTo>
                      <a:pt x="1984" y="1486"/>
                      <a:pt x="2019" y="1312"/>
                      <a:pt x="2026" y="1137"/>
                    </a:cubicBezTo>
                    <a:cubicBezTo>
                      <a:pt x="2040" y="962"/>
                      <a:pt x="2040" y="809"/>
                      <a:pt x="2012" y="655"/>
                    </a:cubicBezTo>
                    <a:cubicBezTo>
                      <a:pt x="1991" y="571"/>
                      <a:pt x="1970" y="494"/>
                      <a:pt x="1935" y="425"/>
                    </a:cubicBezTo>
                    <a:cubicBezTo>
                      <a:pt x="1900" y="348"/>
                      <a:pt x="1845" y="292"/>
                      <a:pt x="1775" y="236"/>
                    </a:cubicBezTo>
                    <a:cubicBezTo>
                      <a:pt x="1705" y="187"/>
                      <a:pt x="1621" y="145"/>
                      <a:pt x="1516" y="96"/>
                    </a:cubicBezTo>
                    <a:cubicBezTo>
                      <a:pt x="1411" y="54"/>
                      <a:pt x="1293" y="26"/>
                      <a:pt x="1181" y="12"/>
                    </a:cubicBezTo>
                    <a:cubicBezTo>
                      <a:pt x="1148" y="4"/>
                      <a:pt x="1113" y="0"/>
                      <a:pt x="1076"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9"/>
              <p:cNvSpPr/>
              <p:nvPr/>
            </p:nvSpPr>
            <p:spPr>
              <a:xfrm>
                <a:off x="4017659" y="320554"/>
                <a:ext cx="167879" cy="207745"/>
              </a:xfrm>
              <a:custGeom>
                <a:rect b="b" l="l" r="r" t="t"/>
                <a:pathLst>
                  <a:path extrusionOk="0" h="2715" w="2194">
                    <a:moveTo>
                      <a:pt x="1165" y="612"/>
                    </a:moveTo>
                    <a:cubicBezTo>
                      <a:pt x="1209" y="612"/>
                      <a:pt x="1249" y="618"/>
                      <a:pt x="1285" y="632"/>
                    </a:cubicBezTo>
                    <a:cubicBezTo>
                      <a:pt x="1376" y="667"/>
                      <a:pt x="1439" y="723"/>
                      <a:pt x="1474" y="793"/>
                    </a:cubicBezTo>
                    <a:cubicBezTo>
                      <a:pt x="1509" y="863"/>
                      <a:pt x="1530" y="953"/>
                      <a:pt x="1516" y="1079"/>
                    </a:cubicBezTo>
                    <a:cubicBezTo>
                      <a:pt x="1516" y="1170"/>
                      <a:pt x="1495" y="1261"/>
                      <a:pt x="1460" y="1366"/>
                    </a:cubicBezTo>
                    <a:cubicBezTo>
                      <a:pt x="1425" y="1470"/>
                      <a:pt x="1362" y="1575"/>
                      <a:pt x="1292" y="1680"/>
                    </a:cubicBezTo>
                    <a:cubicBezTo>
                      <a:pt x="1223" y="1785"/>
                      <a:pt x="1125" y="1882"/>
                      <a:pt x="1013" y="1980"/>
                    </a:cubicBezTo>
                    <a:cubicBezTo>
                      <a:pt x="901" y="2064"/>
                      <a:pt x="762" y="2155"/>
                      <a:pt x="601" y="2218"/>
                    </a:cubicBezTo>
                    <a:cubicBezTo>
                      <a:pt x="657" y="1945"/>
                      <a:pt x="706" y="1694"/>
                      <a:pt x="762" y="1428"/>
                    </a:cubicBezTo>
                    <a:cubicBezTo>
                      <a:pt x="817" y="1170"/>
                      <a:pt x="880" y="905"/>
                      <a:pt x="950" y="646"/>
                    </a:cubicBezTo>
                    <a:cubicBezTo>
                      <a:pt x="1029" y="625"/>
                      <a:pt x="1101" y="612"/>
                      <a:pt x="1165" y="612"/>
                    </a:cubicBezTo>
                    <a:close/>
                    <a:moveTo>
                      <a:pt x="1070" y="1"/>
                    </a:moveTo>
                    <a:cubicBezTo>
                      <a:pt x="979" y="1"/>
                      <a:pt x="887" y="9"/>
                      <a:pt x="803" y="24"/>
                    </a:cubicBezTo>
                    <a:cubicBezTo>
                      <a:pt x="692" y="38"/>
                      <a:pt x="580" y="73"/>
                      <a:pt x="475" y="108"/>
                    </a:cubicBezTo>
                    <a:cubicBezTo>
                      <a:pt x="363" y="157"/>
                      <a:pt x="273" y="185"/>
                      <a:pt x="175" y="234"/>
                    </a:cubicBezTo>
                    <a:lnTo>
                      <a:pt x="0" y="2162"/>
                    </a:lnTo>
                    <a:lnTo>
                      <a:pt x="0" y="2281"/>
                    </a:lnTo>
                    <a:cubicBezTo>
                      <a:pt x="7" y="2309"/>
                      <a:pt x="7" y="2337"/>
                      <a:pt x="28" y="2364"/>
                    </a:cubicBezTo>
                    <a:cubicBezTo>
                      <a:pt x="35" y="2385"/>
                      <a:pt x="49" y="2406"/>
                      <a:pt x="70" y="2420"/>
                    </a:cubicBezTo>
                    <a:cubicBezTo>
                      <a:pt x="84" y="2441"/>
                      <a:pt x="112" y="2455"/>
                      <a:pt x="133" y="2476"/>
                    </a:cubicBezTo>
                    <a:cubicBezTo>
                      <a:pt x="189" y="2518"/>
                      <a:pt x="238" y="2546"/>
                      <a:pt x="280" y="2581"/>
                    </a:cubicBezTo>
                    <a:cubicBezTo>
                      <a:pt x="321" y="2616"/>
                      <a:pt x="363" y="2644"/>
                      <a:pt x="426" y="2665"/>
                    </a:cubicBezTo>
                    <a:cubicBezTo>
                      <a:pt x="493" y="2698"/>
                      <a:pt x="557" y="2714"/>
                      <a:pt x="620" y="2714"/>
                    </a:cubicBezTo>
                    <a:cubicBezTo>
                      <a:pt x="663" y="2714"/>
                      <a:pt x="705" y="2707"/>
                      <a:pt x="748" y="2693"/>
                    </a:cubicBezTo>
                    <a:cubicBezTo>
                      <a:pt x="950" y="2644"/>
                      <a:pt x="1132" y="2560"/>
                      <a:pt x="1292" y="2469"/>
                    </a:cubicBezTo>
                    <a:cubicBezTo>
                      <a:pt x="1460" y="2371"/>
                      <a:pt x="1600" y="2267"/>
                      <a:pt x="1712" y="2141"/>
                    </a:cubicBezTo>
                    <a:cubicBezTo>
                      <a:pt x="1830" y="2022"/>
                      <a:pt x="1928" y="1896"/>
                      <a:pt x="1998" y="1757"/>
                    </a:cubicBezTo>
                    <a:cubicBezTo>
                      <a:pt x="2075" y="1617"/>
                      <a:pt x="2131" y="1491"/>
                      <a:pt x="2159" y="1352"/>
                    </a:cubicBezTo>
                    <a:cubicBezTo>
                      <a:pt x="2193" y="1212"/>
                      <a:pt x="2193" y="1079"/>
                      <a:pt x="2186" y="946"/>
                    </a:cubicBezTo>
                    <a:cubicBezTo>
                      <a:pt x="2173" y="814"/>
                      <a:pt x="2131" y="702"/>
                      <a:pt x="2082" y="590"/>
                    </a:cubicBezTo>
                    <a:cubicBezTo>
                      <a:pt x="2019" y="451"/>
                      <a:pt x="1928" y="346"/>
                      <a:pt x="1837" y="255"/>
                    </a:cubicBezTo>
                    <a:cubicBezTo>
                      <a:pt x="1739" y="178"/>
                      <a:pt x="1635" y="122"/>
                      <a:pt x="1523" y="73"/>
                    </a:cubicBezTo>
                    <a:cubicBezTo>
                      <a:pt x="1404" y="31"/>
                      <a:pt x="1285" y="10"/>
                      <a:pt x="1160" y="3"/>
                    </a:cubicBezTo>
                    <a:cubicBezTo>
                      <a:pt x="1130" y="2"/>
                      <a:pt x="1100" y="1"/>
                      <a:pt x="107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9"/>
              <p:cNvSpPr/>
              <p:nvPr/>
            </p:nvSpPr>
            <p:spPr>
              <a:xfrm>
                <a:off x="3524816" y="303108"/>
                <a:ext cx="158850" cy="210806"/>
              </a:xfrm>
              <a:custGeom>
                <a:rect b="b" l="l" r="r" t="t"/>
                <a:pathLst>
                  <a:path extrusionOk="0" h="2755" w="2076">
                    <a:moveTo>
                      <a:pt x="1160" y="1"/>
                    </a:moveTo>
                    <a:cubicBezTo>
                      <a:pt x="1118" y="1"/>
                      <a:pt x="1070" y="1"/>
                      <a:pt x="1028" y="8"/>
                    </a:cubicBezTo>
                    <a:cubicBezTo>
                      <a:pt x="986" y="15"/>
                      <a:pt x="944" y="22"/>
                      <a:pt x="895" y="43"/>
                    </a:cubicBezTo>
                    <a:cubicBezTo>
                      <a:pt x="853" y="57"/>
                      <a:pt x="811" y="85"/>
                      <a:pt x="776" y="113"/>
                    </a:cubicBezTo>
                    <a:cubicBezTo>
                      <a:pt x="664" y="190"/>
                      <a:pt x="560" y="294"/>
                      <a:pt x="469" y="406"/>
                    </a:cubicBezTo>
                    <a:cubicBezTo>
                      <a:pt x="371" y="525"/>
                      <a:pt x="301" y="644"/>
                      <a:pt x="231" y="783"/>
                    </a:cubicBezTo>
                    <a:cubicBezTo>
                      <a:pt x="161" y="923"/>
                      <a:pt x="113" y="1063"/>
                      <a:pt x="78" y="1202"/>
                    </a:cubicBezTo>
                    <a:cubicBezTo>
                      <a:pt x="43" y="1342"/>
                      <a:pt x="15" y="1482"/>
                      <a:pt x="8" y="1622"/>
                    </a:cubicBezTo>
                    <a:cubicBezTo>
                      <a:pt x="1" y="1761"/>
                      <a:pt x="8" y="1894"/>
                      <a:pt x="22" y="2013"/>
                    </a:cubicBezTo>
                    <a:cubicBezTo>
                      <a:pt x="50" y="2138"/>
                      <a:pt x="85" y="2250"/>
                      <a:pt x="140" y="2341"/>
                    </a:cubicBezTo>
                    <a:cubicBezTo>
                      <a:pt x="161" y="2397"/>
                      <a:pt x="196" y="2453"/>
                      <a:pt x="252" y="2495"/>
                    </a:cubicBezTo>
                    <a:cubicBezTo>
                      <a:pt x="301" y="2537"/>
                      <a:pt x="357" y="2585"/>
                      <a:pt x="406" y="2606"/>
                    </a:cubicBezTo>
                    <a:cubicBezTo>
                      <a:pt x="560" y="2676"/>
                      <a:pt x="706" y="2725"/>
                      <a:pt x="860" y="2739"/>
                    </a:cubicBezTo>
                    <a:cubicBezTo>
                      <a:pt x="905" y="2750"/>
                      <a:pt x="949" y="2755"/>
                      <a:pt x="992" y="2755"/>
                    </a:cubicBezTo>
                    <a:cubicBezTo>
                      <a:pt x="1035" y="2755"/>
                      <a:pt x="1076" y="2750"/>
                      <a:pt x="1118" y="2739"/>
                    </a:cubicBezTo>
                    <a:cubicBezTo>
                      <a:pt x="1195" y="2732"/>
                      <a:pt x="1272" y="2704"/>
                      <a:pt x="1342" y="2662"/>
                    </a:cubicBezTo>
                    <a:cubicBezTo>
                      <a:pt x="1454" y="2592"/>
                      <a:pt x="1558" y="2495"/>
                      <a:pt x="1656" y="2376"/>
                    </a:cubicBezTo>
                    <a:cubicBezTo>
                      <a:pt x="1761" y="2243"/>
                      <a:pt x="1838" y="2097"/>
                      <a:pt x="1922" y="1908"/>
                    </a:cubicBezTo>
                    <a:cubicBezTo>
                      <a:pt x="1936" y="1859"/>
                      <a:pt x="1943" y="1817"/>
                      <a:pt x="1943" y="1782"/>
                    </a:cubicBezTo>
                    <a:cubicBezTo>
                      <a:pt x="1943" y="1747"/>
                      <a:pt x="1929" y="1698"/>
                      <a:pt x="1894" y="1656"/>
                    </a:cubicBezTo>
                    <a:cubicBezTo>
                      <a:pt x="1873" y="1629"/>
                      <a:pt x="1852" y="1601"/>
                      <a:pt x="1831" y="1580"/>
                    </a:cubicBezTo>
                    <a:cubicBezTo>
                      <a:pt x="1803" y="1552"/>
                      <a:pt x="1789" y="1524"/>
                      <a:pt x="1761" y="1496"/>
                    </a:cubicBezTo>
                    <a:cubicBezTo>
                      <a:pt x="1719" y="1454"/>
                      <a:pt x="1684" y="1426"/>
                      <a:pt x="1642" y="1419"/>
                    </a:cubicBezTo>
                    <a:cubicBezTo>
                      <a:pt x="1618" y="1415"/>
                      <a:pt x="1593" y="1414"/>
                      <a:pt x="1566" y="1414"/>
                    </a:cubicBezTo>
                    <a:cubicBezTo>
                      <a:pt x="1539" y="1414"/>
                      <a:pt x="1510" y="1415"/>
                      <a:pt x="1475" y="1419"/>
                    </a:cubicBezTo>
                    <a:cubicBezTo>
                      <a:pt x="1412" y="1426"/>
                      <a:pt x="1342" y="1440"/>
                      <a:pt x="1265" y="1447"/>
                    </a:cubicBezTo>
                    <a:cubicBezTo>
                      <a:pt x="1188" y="1454"/>
                      <a:pt x="1104" y="1461"/>
                      <a:pt x="1028" y="1482"/>
                    </a:cubicBezTo>
                    <a:cubicBezTo>
                      <a:pt x="986" y="1489"/>
                      <a:pt x="951" y="1489"/>
                      <a:pt x="916" y="1496"/>
                    </a:cubicBezTo>
                    <a:cubicBezTo>
                      <a:pt x="888" y="1496"/>
                      <a:pt x="860" y="1510"/>
                      <a:pt x="839" y="1517"/>
                    </a:cubicBezTo>
                    <a:cubicBezTo>
                      <a:pt x="818" y="1524"/>
                      <a:pt x="804" y="1531"/>
                      <a:pt x="790" y="1552"/>
                    </a:cubicBezTo>
                    <a:cubicBezTo>
                      <a:pt x="783" y="1573"/>
                      <a:pt x="783" y="1587"/>
                      <a:pt x="790" y="1615"/>
                    </a:cubicBezTo>
                    <a:cubicBezTo>
                      <a:pt x="825" y="1726"/>
                      <a:pt x="888" y="1810"/>
                      <a:pt x="951" y="1859"/>
                    </a:cubicBezTo>
                    <a:cubicBezTo>
                      <a:pt x="1007" y="1897"/>
                      <a:pt x="1086" y="1923"/>
                      <a:pt x="1192" y="1923"/>
                    </a:cubicBezTo>
                    <a:cubicBezTo>
                      <a:pt x="1205" y="1923"/>
                      <a:pt x="1217" y="1923"/>
                      <a:pt x="1230" y="1922"/>
                    </a:cubicBezTo>
                    <a:lnTo>
                      <a:pt x="1230" y="1922"/>
                    </a:lnTo>
                    <a:lnTo>
                      <a:pt x="1125" y="2103"/>
                    </a:lnTo>
                    <a:cubicBezTo>
                      <a:pt x="1090" y="2159"/>
                      <a:pt x="1049" y="2208"/>
                      <a:pt x="1014" y="2250"/>
                    </a:cubicBezTo>
                    <a:cubicBezTo>
                      <a:pt x="979" y="2292"/>
                      <a:pt x="944" y="2320"/>
                      <a:pt x="895" y="2334"/>
                    </a:cubicBezTo>
                    <a:cubicBezTo>
                      <a:pt x="873" y="2347"/>
                      <a:pt x="848" y="2352"/>
                      <a:pt x="824" y="2352"/>
                    </a:cubicBezTo>
                    <a:cubicBezTo>
                      <a:pt x="810" y="2352"/>
                      <a:pt x="796" y="2351"/>
                      <a:pt x="783" y="2348"/>
                    </a:cubicBezTo>
                    <a:cubicBezTo>
                      <a:pt x="748" y="2327"/>
                      <a:pt x="713" y="2292"/>
                      <a:pt x="685" y="2229"/>
                    </a:cubicBezTo>
                    <a:cubicBezTo>
                      <a:pt x="664" y="2173"/>
                      <a:pt x="643" y="2097"/>
                      <a:pt x="643" y="2006"/>
                    </a:cubicBezTo>
                    <a:cubicBezTo>
                      <a:pt x="643" y="1922"/>
                      <a:pt x="643" y="1824"/>
                      <a:pt x="664" y="1719"/>
                    </a:cubicBezTo>
                    <a:cubicBezTo>
                      <a:pt x="678" y="1622"/>
                      <a:pt x="706" y="1517"/>
                      <a:pt x="741" y="1419"/>
                    </a:cubicBezTo>
                    <a:cubicBezTo>
                      <a:pt x="776" y="1300"/>
                      <a:pt x="825" y="1188"/>
                      <a:pt x="881" y="1070"/>
                    </a:cubicBezTo>
                    <a:cubicBezTo>
                      <a:pt x="930" y="958"/>
                      <a:pt x="986" y="860"/>
                      <a:pt x="1049" y="776"/>
                    </a:cubicBezTo>
                    <a:cubicBezTo>
                      <a:pt x="1097" y="692"/>
                      <a:pt x="1160" y="623"/>
                      <a:pt x="1209" y="581"/>
                    </a:cubicBezTo>
                    <a:cubicBezTo>
                      <a:pt x="1262" y="546"/>
                      <a:pt x="1300" y="530"/>
                      <a:pt x="1340" y="530"/>
                    </a:cubicBezTo>
                    <a:cubicBezTo>
                      <a:pt x="1347" y="530"/>
                      <a:pt x="1355" y="531"/>
                      <a:pt x="1363" y="532"/>
                    </a:cubicBezTo>
                    <a:cubicBezTo>
                      <a:pt x="1384" y="539"/>
                      <a:pt x="1398" y="553"/>
                      <a:pt x="1405" y="581"/>
                    </a:cubicBezTo>
                    <a:cubicBezTo>
                      <a:pt x="1412" y="609"/>
                      <a:pt x="1419" y="644"/>
                      <a:pt x="1433" y="679"/>
                    </a:cubicBezTo>
                    <a:cubicBezTo>
                      <a:pt x="1440" y="692"/>
                      <a:pt x="1440" y="720"/>
                      <a:pt x="1440" y="741"/>
                    </a:cubicBezTo>
                    <a:lnTo>
                      <a:pt x="1440" y="797"/>
                    </a:lnTo>
                    <a:lnTo>
                      <a:pt x="1440" y="860"/>
                    </a:lnTo>
                    <a:cubicBezTo>
                      <a:pt x="1440" y="881"/>
                      <a:pt x="1447" y="902"/>
                      <a:pt x="1447" y="923"/>
                    </a:cubicBezTo>
                    <a:cubicBezTo>
                      <a:pt x="1454" y="1028"/>
                      <a:pt x="1489" y="1112"/>
                      <a:pt x="1558" y="1174"/>
                    </a:cubicBezTo>
                    <a:cubicBezTo>
                      <a:pt x="1628" y="1237"/>
                      <a:pt x="1733" y="1279"/>
                      <a:pt x="1873" y="1300"/>
                    </a:cubicBezTo>
                    <a:cubicBezTo>
                      <a:pt x="1929" y="1300"/>
                      <a:pt x="1964" y="1300"/>
                      <a:pt x="1978" y="1279"/>
                    </a:cubicBezTo>
                    <a:cubicBezTo>
                      <a:pt x="2006" y="1265"/>
                      <a:pt x="2013" y="1237"/>
                      <a:pt x="2026" y="1209"/>
                    </a:cubicBezTo>
                    <a:cubicBezTo>
                      <a:pt x="2033" y="1174"/>
                      <a:pt x="2040" y="1140"/>
                      <a:pt x="2047" y="1091"/>
                    </a:cubicBezTo>
                    <a:cubicBezTo>
                      <a:pt x="2061" y="1042"/>
                      <a:pt x="2061" y="993"/>
                      <a:pt x="2068" y="937"/>
                    </a:cubicBezTo>
                    <a:cubicBezTo>
                      <a:pt x="2075" y="888"/>
                      <a:pt x="2075" y="832"/>
                      <a:pt x="2075" y="783"/>
                    </a:cubicBezTo>
                    <a:lnTo>
                      <a:pt x="2075" y="644"/>
                    </a:lnTo>
                    <a:cubicBezTo>
                      <a:pt x="2061" y="567"/>
                      <a:pt x="2040" y="483"/>
                      <a:pt x="2013" y="427"/>
                    </a:cubicBezTo>
                    <a:cubicBezTo>
                      <a:pt x="1978" y="357"/>
                      <a:pt x="1936" y="294"/>
                      <a:pt x="1866" y="238"/>
                    </a:cubicBezTo>
                    <a:cubicBezTo>
                      <a:pt x="1831" y="204"/>
                      <a:pt x="1789" y="183"/>
                      <a:pt x="1747" y="155"/>
                    </a:cubicBezTo>
                    <a:cubicBezTo>
                      <a:pt x="1691" y="127"/>
                      <a:pt x="1649" y="106"/>
                      <a:pt x="1593" y="85"/>
                    </a:cubicBezTo>
                    <a:lnTo>
                      <a:pt x="1440" y="36"/>
                    </a:lnTo>
                    <a:lnTo>
                      <a:pt x="1279" y="8"/>
                    </a:lnTo>
                    <a:cubicBezTo>
                      <a:pt x="1237" y="1"/>
                      <a:pt x="1202" y="1"/>
                      <a:pt x="116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9"/>
              <p:cNvSpPr/>
              <p:nvPr/>
            </p:nvSpPr>
            <p:spPr>
              <a:xfrm>
                <a:off x="3684659" y="304868"/>
                <a:ext cx="156172" cy="204302"/>
              </a:xfrm>
              <a:custGeom>
                <a:rect b="b" l="l" r="r" t="t"/>
                <a:pathLst>
                  <a:path extrusionOk="0" h="2670" w="2041">
                    <a:moveTo>
                      <a:pt x="1240" y="531"/>
                    </a:moveTo>
                    <a:cubicBezTo>
                      <a:pt x="1253" y="531"/>
                      <a:pt x="1266" y="535"/>
                      <a:pt x="1279" y="544"/>
                    </a:cubicBezTo>
                    <a:cubicBezTo>
                      <a:pt x="1314" y="551"/>
                      <a:pt x="1348" y="593"/>
                      <a:pt x="1369" y="662"/>
                    </a:cubicBezTo>
                    <a:cubicBezTo>
                      <a:pt x="1383" y="732"/>
                      <a:pt x="1390" y="823"/>
                      <a:pt x="1390" y="928"/>
                    </a:cubicBezTo>
                    <a:cubicBezTo>
                      <a:pt x="1390" y="1033"/>
                      <a:pt x="1383" y="1137"/>
                      <a:pt x="1369" y="1249"/>
                    </a:cubicBezTo>
                    <a:cubicBezTo>
                      <a:pt x="1348" y="1361"/>
                      <a:pt x="1335" y="1466"/>
                      <a:pt x="1307" y="1564"/>
                    </a:cubicBezTo>
                    <a:cubicBezTo>
                      <a:pt x="1279" y="1682"/>
                      <a:pt x="1244" y="1787"/>
                      <a:pt x="1202" y="1885"/>
                    </a:cubicBezTo>
                    <a:cubicBezTo>
                      <a:pt x="1160" y="1983"/>
                      <a:pt x="1111" y="2060"/>
                      <a:pt x="1069" y="2129"/>
                    </a:cubicBezTo>
                    <a:cubicBezTo>
                      <a:pt x="1027" y="2199"/>
                      <a:pt x="971" y="2241"/>
                      <a:pt x="929" y="2276"/>
                    </a:cubicBezTo>
                    <a:cubicBezTo>
                      <a:pt x="901" y="2300"/>
                      <a:pt x="872" y="2314"/>
                      <a:pt x="842" y="2314"/>
                    </a:cubicBezTo>
                    <a:cubicBezTo>
                      <a:pt x="827" y="2314"/>
                      <a:pt x="812" y="2311"/>
                      <a:pt x="797" y="2304"/>
                    </a:cubicBezTo>
                    <a:cubicBezTo>
                      <a:pt x="755" y="2297"/>
                      <a:pt x="720" y="2255"/>
                      <a:pt x="692" y="2192"/>
                    </a:cubicBezTo>
                    <a:cubicBezTo>
                      <a:pt x="671" y="2129"/>
                      <a:pt x="650" y="2053"/>
                      <a:pt x="650" y="1962"/>
                    </a:cubicBezTo>
                    <a:cubicBezTo>
                      <a:pt x="643" y="1878"/>
                      <a:pt x="650" y="1780"/>
                      <a:pt x="657" y="1675"/>
                    </a:cubicBezTo>
                    <a:cubicBezTo>
                      <a:pt x="671" y="1571"/>
                      <a:pt x="692" y="1473"/>
                      <a:pt x="720" y="1382"/>
                    </a:cubicBezTo>
                    <a:cubicBezTo>
                      <a:pt x="755" y="1277"/>
                      <a:pt x="790" y="1179"/>
                      <a:pt x="832" y="1075"/>
                    </a:cubicBezTo>
                    <a:cubicBezTo>
                      <a:pt x="880" y="970"/>
                      <a:pt x="929" y="872"/>
                      <a:pt x="985" y="788"/>
                    </a:cubicBezTo>
                    <a:cubicBezTo>
                      <a:pt x="1034" y="697"/>
                      <a:pt x="1090" y="635"/>
                      <a:pt x="1139" y="586"/>
                    </a:cubicBezTo>
                    <a:cubicBezTo>
                      <a:pt x="1178" y="552"/>
                      <a:pt x="1210" y="531"/>
                      <a:pt x="1240" y="531"/>
                    </a:cubicBezTo>
                    <a:close/>
                    <a:moveTo>
                      <a:pt x="1076" y="1"/>
                    </a:moveTo>
                    <a:cubicBezTo>
                      <a:pt x="1020" y="1"/>
                      <a:pt x="961" y="10"/>
                      <a:pt x="901" y="27"/>
                    </a:cubicBezTo>
                    <a:cubicBezTo>
                      <a:pt x="811" y="55"/>
                      <a:pt x="720" y="97"/>
                      <a:pt x="650" y="153"/>
                    </a:cubicBezTo>
                    <a:cubicBezTo>
                      <a:pt x="545" y="236"/>
                      <a:pt x="447" y="341"/>
                      <a:pt x="371" y="453"/>
                    </a:cubicBezTo>
                    <a:cubicBezTo>
                      <a:pt x="294" y="579"/>
                      <a:pt x="224" y="690"/>
                      <a:pt x="168" y="823"/>
                    </a:cubicBezTo>
                    <a:cubicBezTo>
                      <a:pt x="119" y="956"/>
                      <a:pt x="70" y="1082"/>
                      <a:pt x="49" y="1214"/>
                    </a:cubicBezTo>
                    <a:cubicBezTo>
                      <a:pt x="21" y="1347"/>
                      <a:pt x="0" y="1480"/>
                      <a:pt x="0" y="1606"/>
                    </a:cubicBezTo>
                    <a:cubicBezTo>
                      <a:pt x="0" y="1731"/>
                      <a:pt x="14" y="1864"/>
                      <a:pt x="42" y="1976"/>
                    </a:cubicBezTo>
                    <a:cubicBezTo>
                      <a:pt x="63" y="2087"/>
                      <a:pt x="98" y="2192"/>
                      <a:pt x="154" y="2290"/>
                    </a:cubicBezTo>
                    <a:cubicBezTo>
                      <a:pt x="182" y="2339"/>
                      <a:pt x="224" y="2395"/>
                      <a:pt x="273" y="2437"/>
                    </a:cubicBezTo>
                    <a:cubicBezTo>
                      <a:pt x="329" y="2493"/>
                      <a:pt x="378" y="2528"/>
                      <a:pt x="433" y="2549"/>
                    </a:cubicBezTo>
                    <a:cubicBezTo>
                      <a:pt x="496" y="2583"/>
                      <a:pt x="573" y="2611"/>
                      <a:pt x="650" y="2632"/>
                    </a:cubicBezTo>
                    <a:cubicBezTo>
                      <a:pt x="727" y="2646"/>
                      <a:pt x="811" y="2653"/>
                      <a:pt x="887" y="2667"/>
                    </a:cubicBezTo>
                    <a:cubicBezTo>
                      <a:pt x="915" y="2669"/>
                      <a:pt x="943" y="2670"/>
                      <a:pt x="970" y="2670"/>
                    </a:cubicBezTo>
                    <a:cubicBezTo>
                      <a:pt x="1051" y="2670"/>
                      <a:pt x="1127" y="2662"/>
                      <a:pt x="1195" y="2646"/>
                    </a:cubicBezTo>
                    <a:cubicBezTo>
                      <a:pt x="1279" y="2632"/>
                      <a:pt x="1369" y="2583"/>
                      <a:pt x="1446" y="2528"/>
                    </a:cubicBezTo>
                    <a:cubicBezTo>
                      <a:pt x="1565" y="2423"/>
                      <a:pt x="1670" y="2290"/>
                      <a:pt x="1754" y="2143"/>
                    </a:cubicBezTo>
                    <a:cubicBezTo>
                      <a:pt x="1830" y="1983"/>
                      <a:pt x="1900" y="1829"/>
                      <a:pt x="1942" y="1654"/>
                    </a:cubicBezTo>
                    <a:cubicBezTo>
                      <a:pt x="1984" y="1487"/>
                      <a:pt x="2019" y="1312"/>
                      <a:pt x="2033" y="1137"/>
                    </a:cubicBezTo>
                    <a:cubicBezTo>
                      <a:pt x="2040" y="963"/>
                      <a:pt x="2040" y="802"/>
                      <a:pt x="2012" y="656"/>
                    </a:cubicBezTo>
                    <a:cubicBezTo>
                      <a:pt x="1998" y="572"/>
                      <a:pt x="1970" y="488"/>
                      <a:pt x="1935" y="418"/>
                    </a:cubicBezTo>
                    <a:cubicBezTo>
                      <a:pt x="1900" y="348"/>
                      <a:pt x="1844" y="292"/>
                      <a:pt x="1775" y="236"/>
                    </a:cubicBezTo>
                    <a:cubicBezTo>
                      <a:pt x="1705" y="187"/>
                      <a:pt x="1621" y="139"/>
                      <a:pt x="1516" y="97"/>
                    </a:cubicBezTo>
                    <a:cubicBezTo>
                      <a:pt x="1411" y="55"/>
                      <a:pt x="1300" y="27"/>
                      <a:pt x="1181" y="13"/>
                    </a:cubicBezTo>
                    <a:cubicBezTo>
                      <a:pt x="1148" y="5"/>
                      <a:pt x="1113" y="1"/>
                      <a:pt x="1076"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9"/>
              <p:cNvSpPr/>
              <p:nvPr/>
            </p:nvSpPr>
            <p:spPr>
              <a:xfrm>
                <a:off x="3843890" y="304868"/>
                <a:ext cx="155637" cy="204302"/>
              </a:xfrm>
              <a:custGeom>
                <a:rect b="b" l="l" r="r" t="t"/>
                <a:pathLst>
                  <a:path extrusionOk="0" h="2670" w="2034">
                    <a:moveTo>
                      <a:pt x="1236" y="531"/>
                    </a:moveTo>
                    <a:cubicBezTo>
                      <a:pt x="1250" y="531"/>
                      <a:pt x="1264" y="535"/>
                      <a:pt x="1279" y="544"/>
                    </a:cubicBezTo>
                    <a:cubicBezTo>
                      <a:pt x="1314" y="551"/>
                      <a:pt x="1349" y="593"/>
                      <a:pt x="1363" y="662"/>
                    </a:cubicBezTo>
                    <a:cubicBezTo>
                      <a:pt x="1384" y="732"/>
                      <a:pt x="1391" y="823"/>
                      <a:pt x="1391" y="928"/>
                    </a:cubicBezTo>
                    <a:cubicBezTo>
                      <a:pt x="1391" y="1033"/>
                      <a:pt x="1384" y="1137"/>
                      <a:pt x="1363" y="1249"/>
                    </a:cubicBezTo>
                    <a:cubicBezTo>
                      <a:pt x="1349" y="1361"/>
                      <a:pt x="1328" y="1466"/>
                      <a:pt x="1300" y="1564"/>
                    </a:cubicBezTo>
                    <a:cubicBezTo>
                      <a:pt x="1279" y="1682"/>
                      <a:pt x="1244" y="1787"/>
                      <a:pt x="1195" y="1885"/>
                    </a:cubicBezTo>
                    <a:cubicBezTo>
                      <a:pt x="1153" y="1983"/>
                      <a:pt x="1112" y="2060"/>
                      <a:pt x="1070" y="2129"/>
                    </a:cubicBezTo>
                    <a:cubicBezTo>
                      <a:pt x="1021" y="2199"/>
                      <a:pt x="972" y="2241"/>
                      <a:pt x="930" y="2276"/>
                    </a:cubicBezTo>
                    <a:cubicBezTo>
                      <a:pt x="897" y="2300"/>
                      <a:pt x="867" y="2314"/>
                      <a:pt x="838" y="2314"/>
                    </a:cubicBezTo>
                    <a:cubicBezTo>
                      <a:pt x="824" y="2314"/>
                      <a:pt x="811" y="2311"/>
                      <a:pt x="797" y="2304"/>
                    </a:cubicBezTo>
                    <a:cubicBezTo>
                      <a:pt x="755" y="2297"/>
                      <a:pt x="720" y="2255"/>
                      <a:pt x="692" y="2192"/>
                    </a:cubicBezTo>
                    <a:cubicBezTo>
                      <a:pt x="665" y="2129"/>
                      <a:pt x="651" y="2053"/>
                      <a:pt x="651" y="1962"/>
                    </a:cubicBezTo>
                    <a:cubicBezTo>
                      <a:pt x="637" y="1878"/>
                      <a:pt x="651" y="1780"/>
                      <a:pt x="658" y="1675"/>
                    </a:cubicBezTo>
                    <a:cubicBezTo>
                      <a:pt x="665" y="1571"/>
                      <a:pt x="692" y="1473"/>
                      <a:pt x="720" y="1382"/>
                    </a:cubicBezTo>
                    <a:cubicBezTo>
                      <a:pt x="755" y="1277"/>
                      <a:pt x="790" y="1179"/>
                      <a:pt x="832" y="1075"/>
                    </a:cubicBezTo>
                    <a:cubicBezTo>
                      <a:pt x="874" y="970"/>
                      <a:pt x="930" y="872"/>
                      <a:pt x="979" y="788"/>
                    </a:cubicBezTo>
                    <a:cubicBezTo>
                      <a:pt x="1035" y="697"/>
                      <a:pt x="1084" y="635"/>
                      <a:pt x="1140" y="586"/>
                    </a:cubicBezTo>
                    <a:cubicBezTo>
                      <a:pt x="1173" y="552"/>
                      <a:pt x="1204" y="531"/>
                      <a:pt x="1236" y="531"/>
                    </a:cubicBezTo>
                    <a:close/>
                    <a:moveTo>
                      <a:pt x="1074" y="1"/>
                    </a:moveTo>
                    <a:cubicBezTo>
                      <a:pt x="1018" y="1"/>
                      <a:pt x="961" y="10"/>
                      <a:pt x="902" y="27"/>
                    </a:cubicBezTo>
                    <a:cubicBezTo>
                      <a:pt x="804" y="55"/>
                      <a:pt x="713" y="97"/>
                      <a:pt x="651" y="153"/>
                    </a:cubicBezTo>
                    <a:cubicBezTo>
                      <a:pt x="539" y="236"/>
                      <a:pt x="448" y="341"/>
                      <a:pt x="364" y="453"/>
                    </a:cubicBezTo>
                    <a:cubicBezTo>
                      <a:pt x="287" y="579"/>
                      <a:pt x="217" y="690"/>
                      <a:pt x="169" y="823"/>
                    </a:cubicBezTo>
                    <a:cubicBezTo>
                      <a:pt x="113" y="956"/>
                      <a:pt x="71" y="1082"/>
                      <a:pt x="43" y="1214"/>
                    </a:cubicBezTo>
                    <a:cubicBezTo>
                      <a:pt x="15" y="1347"/>
                      <a:pt x="1" y="1480"/>
                      <a:pt x="1" y="1606"/>
                    </a:cubicBezTo>
                    <a:cubicBezTo>
                      <a:pt x="1" y="1731"/>
                      <a:pt x="8" y="1864"/>
                      <a:pt x="36" y="1976"/>
                    </a:cubicBezTo>
                    <a:cubicBezTo>
                      <a:pt x="64" y="2087"/>
                      <a:pt x="99" y="2192"/>
                      <a:pt x="148" y="2290"/>
                    </a:cubicBezTo>
                    <a:cubicBezTo>
                      <a:pt x="176" y="2339"/>
                      <a:pt x="217" y="2395"/>
                      <a:pt x="273" y="2437"/>
                    </a:cubicBezTo>
                    <a:cubicBezTo>
                      <a:pt x="322" y="2493"/>
                      <a:pt x="378" y="2528"/>
                      <a:pt x="427" y="2549"/>
                    </a:cubicBezTo>
                    <a:cubicBezTo>
                      <a:pt x="490" y="2583"/>
                      <a:pt x="567" y="2611"/>
                      <a:pt x="651" y="2632"/>
                    </a:cubicBezTo>
                    <a:cubicBezTo>
                      <a:pt x="727" y="2646"/>
                      <a:pt x="804" y="2653"/>
                      <a:pt x="881" y="2667"/>
                    </a:cubicBezTo>
                    <a:cubicBezTo>
                      <a:pt x="911" y="2669"/>
                      <a:pt x="940" y="2670"/>
                      <a:pt x="967" y="2670"/>
                    </a:cubicBezTo>
                    <a:cubicBezTo>
                      <a:pt x="1051" y="2670"/>
                      <a:pt x="1126" y="2662"/>
                      <a:pt x="1188" y="2646"/>
                    </a:cubicBezTo>
                    <a:cubicBezTo>
                      <a:pt x="1279" y="2632"/>
                      <a:pt x="1363" y="2583"/>
                      <a:pt x="1440" y="2528"/>
                    </a:cubicBezTo>
                    <a:cubicBezTo>
                      <a:pt x="1566" y="2423"/>
                      <a:pt x="1670" y="2290"/>
                      <a:pt x="1747" y="2143"/>
                    </a:cubicBezTo>
                    <a:cubicBezTo>
                      <a:pt x="1824" y="1983"/>
                      <a:pt x="1894" y="1829"/>
                      <a:pt x="1943" y="1654"/>
                    </a:cubicBezTo>
                    <a:cubicBezTo>
                      <a:pt x="1985" y="1487"/>
                      <a:pt x="2020" y="1312"/>
                      <a:pt x="2027" y="1137"/>
                    </a:cubicBezTo>
                    <a:cubicBezTo>
                      <a:pt x="2034" y="963"/>
                      <a:pt x="2034" y="802"/>
                      <a:pt x="2013" y="656"/>
                    </a:cubicBezTo>
                    <a:cubicBezTo>
                      <a:pt x="1992" y="572"/>
                      <a:pt x="1964" y="488"/>
                      <a:pt x="1929" y="418"/>
                    </a:cubicBezTo>
                    <a:cubicBezTo>
                      <a:pt x="1894" y="348"/>
                      <a:pt x="1845" y="292"/>
                      <a:pt x="1775" y="236"/>
                    </a:cubicBezTo>
                    <a:cubicBezTo>
                      <a:pt x="1705" y="187"/>
                      <a:pt x="1615" y="139"/>
                      <a:pt x="1510" y="97"/>
                    </a:cubicBezTo>
                    <a:cubicBezTo>
                      <a:pt x="1405" y="55"/>
                      <a:pt x="1293" y="27"/>
                      <a:pt x="1181" y="13"/>
                    </a:cubicBezTo>
                    <a:cubicBezTo>
                      <a:pt x="1146" y="5"/>
                      <a:pt x="1110" y="1"/>
                      <a:pt x="1074"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9"/>
              <p:cNvSpPr/>
              <p:nvPr/>
            </p:nvSpPr>
            <p:spPr>
              <a:xfrm>
                <a:off x="4001055" y="304026"/>
                <a:ext cx="167879" cy="207668"/>
              </a:xfrm>
              <a:custGeom>
                <a:rect b="b" l="l" r="r" t="t"/>
                <a:pathLst>
                  <a:path extrusionOk="0" h="2714" w="2194">
                    <a:moveTo>
                      <a:pt x="1149" y="609"/>
                    </a:moveTo>
                    <a:cubicBezTo>
                      <a:pt x="1198" y="609"/>
                      <a:pt x="1241" y="616"/>
                      <a:pt x="1279" y="632"/>
                    </a:cubicBezTo>
                    <a:cubicBezTo>
                      <a:pt x="1377" y="667"/>
                      <a:pt x="1440" y="722"/>
                      <a:pt x="1474" y="792"/>
                    </a:cubicBezTo>
                    <a:cubicBezTo>
                      <a:pt x="1509" y="862"/>
                      <a:pt x="1523" y="953"/>
                      <a:pt x="1516" y="1079"/>
                    </a:cubicBezTo>
                    <a:cubicBezTo>
                      <a:pt x="1516" y="1162"/>
                      <a:pt x="1495" y="1260"/>
                      <a:pt x="1454" y="1365"/>
                    </a:cubicBezTo>
                    <a:cubicBezTo>
                      <a:pt x="1419" y="1470"/>
                      <a:pt x="1363" y="1575"/>
                      <a:pt x="1293" y="1679"/>
                    </a:cubicBezTo>
                    <a:cubicBezTo>
                      <a:pt x="1223" y="1784"/>
                      <a:pt x="1125" y="1882"/>
                      <a:pt x="1013" y="1973"/>
                    </a:cubicBezTo>
                    <a:cubicBezTo>
                      <a:pt x="902" y="2064"/>
                      <a:pt x="755" y="2147"/>
                      <a:pt x="601" y="2210"/>
                    </a:cubicBezTo>
                    <a:cubicBezTo>
                      <a:pt x="657" y="1945"/>
                      <a:pt x="706" y="1686"/>
                      <a:pt x="755" y="1428"/>
                    </a:cubicBezTo>
                    <a:cubicBezTo>
                      <a:pt x="818" y="1162"/>
                      <a:pt x="881" y="904"/>
                      <a:pt x="951" y="639"/>
                    </a:cubicBezTo>
                    <a:cubicBezTo>
                      <a:pt x="1024" y="619"/>
                      <a:pt x="1090" y="609"/>
                      <a:pt x="1149" y="609"/>
                    </a:cubicBezTo>
                    <a:close/>
                    <a:moveTo>
                      <a:pt x="1070" y="0"/>
                    </a:moveTo>
                    <a:cubicBezTo>
                      <a:pt x="979" y="0"/>
                      <a:pt x="888" y="8"/>
                      <a:pt x="804" y="24"/>
                    </a:cubicBezTo>
                    <a:cubicBezTo>
                      <a:pt x="692" y="38"/>
                      <a:pt x="573" y="73"/>
                      <a:pt x="469" y="108"/>
                    </a:cubicBezTo>
                    <a:cubicBezTo>
                      <a:pt x="364" y="150"/>
                      <a:pt x="273" y="185"/>
                      <a:pt x="175" y="226"/>
                    </a:cubicBezTo>
                    <a:lnTo>
                      <a:pt x="1" y="2161"/>
                    </a:lnTo>
                    <a:lnTo>
                      <a:pt x="1" y="2280"/>
                    </a:lnTo>
                    <a:cubicBezTo>
                      <a:pt x="8" y="2308"/>
                      <a:pt x="8" y="2336"/>
                      <a:pt x="22" y="2357"/>
                    </a:cubicBezTo>
                    <a:cubicBezTo>
                      <a:pt x="36" y="2385"/>
                      <a:pt x="49" y="2406"/>
                      <a:pt x="70" y="2420"/>
                    </a:cubicBezTo>
                    <a:cubicBezTo>
                      <a:pt x="84" y="2441"/>
                      <a:pt x="112" y="2455"/>
                      <a:pt x="126" y="2476"/>
                    </a:cubicBezTo>
                    <a:cubicBezTo>
                      <a:pt x="189" y="2518"/>
                      <a:pt x="231" y="2546"/>
                      <a:pt x="280" y="2580"/>
                    </a:cubicBezTo>
                    <a:cubicBezTo>
                      <a:pt x="322" y="2615"/>
                      <a:pt x="364" y="2636"/>
                      <a:pt x="427" y="2664"/>
                    </a:cubicBezTo>
                    <a:cubicBezTo>
                      <a:pt x="493" y="2698"/>
                      <a:pt x="558" y="2714"/>
                      <a:pt x="621" y="2714"/>
                    </a:cubicBezTo>
                    <a:cubicBezTo>
                      <a:pt x="664" y="2714"/>
                      <a:pt x="706" y="2706"/>
                      <a:pt x="748" y="2692"/>
                    </a:cubicBezTo>
                    <a:cubicBezTo>
                      <a:pt x="951" y="2636"/>
                      <a:pt x="1132" y="2560"/>
                      <a:pt x="1293" y="2462"/>
                    </a:cubicBezTo>
                    <a:cubicBezTo>
                      <a:pt x="1454" y="2371"/>
                      <a:pt x="1593" y="2266"/>
                      <a:pt x="1712" y="2140"/>
                    </a:cubicBezTo>
                    <a:cubicBezTo>
                      <a:pt x="1831" y="2022"/>
                      <a:pt x="1929" y="1896"/>
                      <a:pt x="1998" y="1756"/>
                    </a:cubicBezTo>
                    <a:cubicBezTo>
                      <a:pt x="2075" y="1617"/>
                      <a:pt x="2131" y="1484"/>
                      <a:pt x="2152" y="1344"/>
                    </a:cubicBezTo>
                    <a:cubicBezTo>
                      <a:pt x="2194" y="1204"/>
                      <a:pt x="2194" y="1079"/>
                      <a:pt x="2180" y="946"/>
                    </a:cubicBezTo>
                    <a:cubicBezTo>
                      <a:pt x="2173" y="813"/>
                      <a:pt x="2131" y="701"/>
                      <a:pt x="2075" y="590"/>
                    </a:cubicBezTo>
                    <a:cubicBezTo>
                      <a:pt x="2019" y="450"/>
                      <a:pt x="1929" y="345"/>
                      <a:pt x="1831" y="254"/>
                    </a:cubicBezTo>
                    <a:cubicBezTo>
                      <a:pt x="1740" y="178"/>
                      <a:pt x="1635" y="115"/>
                      <a:pt x="1516" y="73"/>
                    </a:cubicBezTo>
                    <a:cubicBezTo>
                      <a:pt x="1405" y="31"/>
                      <a:pt x="1286" y="10"/>
                      <a:pt x="1160" y="3"/>
                    </a:cubicBezTo>
                    <a:cubicBezTo>
                      <a:pt x="1130" y="1"/>
                      <a:pt x="1100" y="0"/>
                      <a:pt x="1070"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9"/>
              <p:cNvSpPr/>
              <p:nvPr/>
            </p:nvSpPr>
            <p:spPr>
              <a:xfrm>
                <a:off x="3459088" y="607190"/>
                <a:ext cx="222972" cy="296046"/>
              </a:xfrm>
              <a:custGeom>
                <a:rect b="b" l="l" r="r" t="t"/>
                <a:pathLst>
                  <a:path extrusionOk="0" h="3869" w="2914">
                    <a:moveTo>
                      <a:pt x="2052" y="1"/>
                    </a:moveTo>
                    <a:cubicBezTo>
                      <a:pt x="2020" y="1"/>
                      <a:pt x="1993" y="6"/>
                      <a:pt x="1970" y="16"/>
                    </a:cubicBezTo>
                    <a:cubicBezTo>
                      <a:pt x="1929" y="29"/>
                      <a:pt x="1894" y="85"/>
                      <a:pt x="1880" y="169"/>
                    </a:cubicBezTo>
                    <a:cubicBezTo>
                      <a:pt x="1852" y="351"/>
                      <a:pt x="1817" y="553"/>
                      <a:pt x="1782" y="784"/>
                    </a:cubicBezTo>
                    <a:cubicBezTo>
                      <a:pt x="1740" y="1007"/>
                      <a:pt x="1705" y="1238"/>
                      <a:pt x="1656" y="1468"/>
                    </a:cubicBezTo>
                    <a:cubicBezTo>
                      <a:pt x="1614" y="1706"/>
                      <a:pt x="1572" y="1936"/>
                      <a:pt x="1516" y="2153"/>
                    </a:cubicBezTo>
                    <a:cubicBezTo>
                      <a:pt x="1467" y="2370"/>
                      <a:pt x="1412" y="2565"/>
                      <a:pt x="1363" y="2740"/>
                    </a:cubicBezTo>
                    <a:cubicBezTo>
                      <a:pt x="1307" y="2900"/>
                      <a:pt x="1251" y="3040"/>
                      <a:pt x="1195" y="3145"/>
                    </a:cubicBezTo>
                    <a:cubicBezTo>
                      <a:pt x="1146" y="3250"/>
                      <a:pt x="1083" y="3299"/>
                      <a:pt x="1020" y="3299"/>
                    </a:cubicBezTo>
                    <a:cubicBezTo>
                      <a:pt x="951" y="3292"/>
                      <a:pt x="909" y="3243"/>
                      <a:pt x="888" y="3187"/>
                    </a:cubicBezTo>
                    <a:cubicBezTo>
                      <a:pt x="874" y="3124"/>
                      <a:pt x="853" y="3019"/>
                      <a:pt x="846" y="2872"/>
                    </a:cubicBezTo>
                    <a:cubicBezTo>
                      <a:pt x="839" y="2642"/>
                      <a:pt x="671" y="2467"/>
                      <a:pt x="329" y="2328"/>
                    </a:cubicBezTo>
                    <a:cubicBezTo>
                      <a:pt x="279" y="2304"/>
                      <a:pt x="236" y="2294"/>
                      <a:pt x="201" y="2294"/>
                    </a:cubicBezTo>
                    <a:cubicBezTo>
                      <a:pt x="163" y="2294"/>
                      <a:pt x="134" y="2306"/>
                      <a:pt x="112" y="2328"/>
                    </a:cubicBezTo>
                    <a:cubicBezTo>
                      <a:pt x="70" y="2377"/>
                      <a:pt x="36" y="2446"/>
                      <a:pt x="15" y="2551"/>
                    </a:cubicBezTo>
                    <a:cubicBezTo>
                      <a:pt x="8" y="2684"/>
                      <a:pt x="1" y="2796"/>
                      <a:pt x="8" y="2900"/>
                    </a:cubicBezTo>
                    <a:cubicBezTo>
                      <a:pt x="22" y="3012"/>
                      <a:pt x="42" y="3103"/>
                      <a:pt x="91" y="3201"/>
                    </a:cubicBezTo>
                    <a:cubicBezTo>
                      <a:pt x="112" y="3271"/>
                      <a:pt x="147" y="3333"/>
                      <a:pt x="196" y="3396"/>
                    </a:cubicBezTo>
                    <a:cubicBezTo>
                      <a:pt x="231" y="3452"/>
                      <a:pt x="280" y="3508"/>
                      <a:pt x="343" y="3557"/>
                    </a:cubicBezTo>
                    <a:cubicBezTo>
                      <a:pt x="406" y="3613"/>
                      <a:pt x="483" y="3655"/>
                      <a:pt x="559" y="3697"/>
                    </a:cubicBezTo>
                    <a:cubicBezTo>
                      <a:pt x="636" y="3732"/>
                      <a:pt x="734" y="3767"/>
                      <a:pt x="846" y="3822"/>
                    </a:cubicBezTo>
                    <a:cubicBezTo>
                      <a:pt x="988" y="3854"/>
                      <a:pt x="1111" y="3869"/>
                      <a:pt x="1219" y="3869"/>
                    </a:cubicBezTo>
                    <a:cubicBezTo>
                      <a:pt x="1276" y="3869"/>
                      <a:pt x="1328" y="3865"/>
                      <a:pt x="1377" y="3857"/>
                    </a:cubicBezTo>
                    <a:cubicBezTo>
                      <a:pt x="1516" y="3829"/>
                      <a:pt x="1635" y="3788"/>
                      <a:pt x="1740" y="3725"/>
                    </a:cubicBezTo>
                    <a:cubicBezTo>
                      <a:pt x="1866" y="3634"/>
                      <a:pt x="1984" y="3508"/>
                      <a:pt x="2096" y="3333"/>
                    </a:cubicBezTo>
                    <a:cubicBezTo>
                      <a:pt x="2208" y="3159"/>
                      <a:pt x="2306" y="2928"/>
                      <a:pt x="2403" y="2670"/>
                    </a:cubicBezTo>
                    <a:cubicBezTo>
                      <a:pt x="2494" y="2397"/>
                      <a:pt x="2585" y="2090"/>
                      <a:pt x="2662" y="1741"/>
                    </a:cubicBezTo>
                    <a:cubicBezTo>
                      <a:pt x="2739" y="1392"/>
                      <a:pt x="2823" y="1007"/>
                      <a:pt x="2892" y="581"/>
                    </a:cubicBezTo>
                    <a:cubicBezTo>
                      <a:pt x="2899" y="546"/>
                      <a:pt x="2906" y="511"/>
                      <a:pt x="2906" y="484"/>
                    </a:cubicBezTo>
                    <a:cubicBezTo>
                      <a:pt x="2913" y="456"/>
                      <a:pt x="2906" y="435"/>
                      <a:pt x="2899" y="407"/>
                    </a:cubicBezTo>
                    <a:cubicBezTo>
                      <a:pt x="2892" y="379"/>
                      <a:pt x="2872" y="351"/>
                      <a:pt x="2844" y="337"/>
                    </a:cubicBezTo>
                    <a:cubicBezTo>
                      <a:pt x="2830" y="309"/>
                      <a:pt x="2795" y="281"/>
                      <a:pt x="2753" y="260"/>
                    </a:cubicBezTo>
                    <a:cubicBezTo>
                      <a:pt x="2669" y="204"/>
                      <a:pt x="2578" y="162"/>
                      <a:pt x="2473" y="120"/>
                    </a:cubicBezTo>
                    <a:cubicBezTo>
                      <a:pt x="2369" y="71"/>
                      <a:pt x="2271" y="50"/>
                      <a:pt x="2180" y="22"/>
                    </a:cubicBezTo>
                    <a:cubicBezTo>
                      <a:pt x="2131" y="8"/>
                      <a:pt x="2089" y="1"/>
                      <a:pt x="2052"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9"/>
              <p:cNvSpPr/>
              <p:nvPr/>
            </p:nvSpPr>
            <p:spPr>
              <a:xfrm>
                <a:off x="3667519" y="606501"/>
                <a:ext cx="224043" cy="292526"/>
              </a:xfrm>
              <a:custGeom>
                <a:rect b="b" l="l" r="r" t="t"/>
                <a:pathLst>
                  <a:path extrusionOk="0" h="3823" w="2928">
                    <a:moveTo>
                      <a:pt x="1788" y="757"/>
                    </a:moveTo>
                    <a:cubicBezTo>
                      <a:pt x="1808" y="757"/>
                      <a:pt x="1827" y="762"/>
                      <a:pt x="1845" y="772"/>
                    </a:cubicBezTo>
                    <a:cubicBezTo>
                      <a:pt x="1908" y="793"/>
                      <a:pt x="1950" y="849"/>
                      <a:pt x="1978" y="954"/>
                    </a:cubicBezTo>
                    <a:cubicBezTo>
                      <a:pt x="1999" y="1051"/>
                      <a:pt x="2020" y="1177"/>
                      <a:pt x="2020" y="1324"/>
                    </a:cubicBezTo>
                    <a:cubicBezTo>
                      <a:pt x="2020" y="1463"/>
                      <a:pt x="2013" y="1610"/>
                      <a:pt x="1985" y="1778"/>
                    </a:cubicBezTo>
                    <a:cubicBezTo>
                      <a:pt x="1964" y="1931"/>
                      <a:pt x="1929" y="2085"/>
                      <a:pt x="1894" y="2225"/>
                    </a:cubicBezTo>
                    <a:cubicBezTo>
                      <a:pt x="1852" y="2386"/>
                      <a:pt x="1803" y="2539"/>
                      <a:pt x="1740" y="2679"/>
                    </a:cubicBezTo>
                    <a:cubicBezTo>
                      <a:pt x="1677" y="2819"/>
                      <a:pt x="1614" y="2930"/>
                      <a:pt x="1545" y="3028"/>
                    </a:cubicBezTo>
                    <a:cubicBezTo>
                      <a:pt x="1475" y="3126"/>
                      <a:pt x="1419" y="3196"/>
                      <a:pt x="1349" y="3238"/>
                    </a:cubicBezTo>
                    <a:cubicBezTo>
                      <a:pt x="1300" y="3267"/>
                      <a:pt x="1255" y="3279"/>
                      <a:pt x="1211" y="3279"/>
                    </a:cubicBezTo>
                    <a:cubicBezTo>
                      <a:pt x="1191" y="3279"/>
                      <a:pt x="1172" y="3277"/>
                      <a:pt x="1153" y="3273"/>
                    </a:cubicBezTo>
                    <a:cubicBezTo>
                      <a:pt x="1091" y="3252"/>
                      <a:pt x="1042" y="3196"/>
                      <a:pt x="1007" y="3105"/>
                    </a:cubicBezTo>
                    <a:cubicBezTo>
                      <a:pt x="972" y="3021"/>
                      <a:pt x="951" y="2902"/>
                      <a:pt x="944" y="2784"/>
                    </a:cubicBezTo>
                    <a:cubicBezTo>
                      <a:pt x="937" y="2651"/>
                      <a:pt x="944" y="2518"/>
                      <a:pt x="965" y="2372"/>
                    </a:cubicBezTo>
                    <a:cubicBezTo>
                      <a:pt x="979" y="2232"/>
                      <a:pt x="1007" y="2092"/>
                      <a:pt x="1049" y="1952"/>
                    </a:cubicBezTo>
                    <a:cubicBezTo>
                      <a:pt x="1091" y="1813"/>
                      <a:pt x="1146" y="1673"/>
                      <a:pt x="1209" y="1526"/>
                    </a:cubicBezTo>
                    <a:cubicBezTo>
                      <a:pt x="1265" y="1380"/>
                      <a:pt x="1335" y="1247"/>
                      <a:pt x="1419" y="1121"/>
                    </a:cubicBezTo>
                    <a:cubicBezTo>
                      <a:pt x="1496" y="1002"/>
                      <a:pt x="1566" y="905"/>
                      <a:pt x="1642" y="835"/>
                    </a:cubicBezTo>
                    <a:cubicBezTo>
                      <a:pt x="1692" y="785"/>
                      <a:pt x="1741" y="757"/>
                      <a:pt x="1788" y="757"/>
                    </a:cubicBezTo>
                    <a:close/>
                    <a:moveTo>
                      <a:pt x="1530" y="1"/>
                    </a:moveTo>
                    <a:cubicBezTo>
                      <a:pt x="1451" y="1"/>
                      <a:pt x="1370" y="13"/>
                      <a:pt x="1286" y="38"/>
                    </a:cubicBezTo>
                    <a:cubicBezTo>
                      <a:pt x="1146" y="73"/>
                      <a:pt x="1035" y="136"/>
                      <a:pt x="930" y="213"/>
                    </a:cubicBezTo>
                    <a:cubicBezTo>
                      <a:pt x="776" y="346"/>
                      <a:pt x="650" y="486"/>
                      <a:pt x="532" y="653"/>
                    </a:cubicBezTo>
                    <a:cubicBezTo>
                      <a:pt x="420" y="807"/>
                      <a:pt x="322" y="981"/>
                      <a:pt x="245" y="1170"/>
                    </a:cubicBezTo>
                    <a:cubicBezTo>
                      <a:pt x="168" y="1352"/>
                      <a:pt x="113" y="1533"/>
                      <a:pt x="71" y="1729"/>
                    </a:cubicBezTo>
                    <a:cubicBezTo>
                      <a:pt x="36" y="1918"/>
                      <a:pt x="8" y="2113"/>
                      <a:pt x="8" y="2295"/>
                    </a:cubicBezTo>
                    <a:cubicBezTo>
                      <a:pt x="1" y="2476"/>
                      <a:pt x="22" y="2651"/>
                      <a:pt x="57" y="2819"/>
                    </a:cubicBezTo>
                    <a:cubicBezTo>
                      <a:pt x="92" y="2993"/>
                      <a:pt x="141" y="3140"/>
                      <a:pt x="210" y="3273"/>
                    </a:cubicBezTo>
                    <a:cubicBezTo>
                      <a:pt x="252" y="3349"/>
                      <a:pt x="308" y="3426"/>
                      <a:pt x="385" y="3489"/>
                    </a:cubicBezTo>
                    <a:cubicBezTo>
                      <a:pt x="455" y="3552"/>
                      <a:pt x="532" y="3601"/>
                      <a:pt x="616" y="3650"/>
                    </a:cubicBezTo>
                    <a:cubicBezTo>
                      <a:pt x="706" y="3699"/>
                      <a:pt x="811" y="3734"/>
                      <a:pt x="923" y="3762"/>
                    </a:cubicBezTo>
                    <a:cubicBezTo>
                      <a:pt x="1049" y="3790"/>
                      <a:pt x="1153" y="3804"/>
                      <a:pt x="1265" y="3811"/>
                    </a:cubicBezTo>
                    <a:cubicBezTo>
                      <a:pt x="1331" y="3819"/>
                      <a:pt x="1393" y="3823"/>
                      <a:pt x="1452" y="3823"/>
                    </a:cubicBezTo>
                    <a:cubicBezTo>
                      <a:pt x="1542" y="3823"/>
                      <a:pt x="1625" y="3813"/>
                      <a:pt x="1705" y="3797"/>
                    </a:cubicBezTo>
                    <a:cubicBezTo>
                      <a:pt x="1838" y="3762"/>
                      <a:pt x="1957" y="3699"/>
                      <a:pt x="2068" y="3615"/>
                    </a:cubicBezTo>
                    <a:cubicBezTo>
                      <a:pt x="2236" y="3461"/>
                      <a:pt x="2383" y="3280"/>
                      <a:pt x="2502" y="3063"/>
                    </a:cubicBezTo>
                    <a:cubicBezTo>
                      <a:pt x="2620" y="2847"/>
                      <a:pt x="2711" y="2616"/>
                      <a:pt x="2781" y="2372"/>
                    </a:cubicBezTo>
                    <a:cubicBezTo>
                      <a:pt x="2851" y="2127"/>
                      <a:pt x="2893" y="1890"/>
                      <a:pt x="2907" y="1638"/>
                    </a:cubicBezTo>
                    <a:cubicBezTo>
                      <a:pt x="2928" y="1387"/>
                      <a:pt x="2928" y="1156"/>
                      <a:pt x="2893" y="947"/>
                    </a:cubicBezTo>
                    <a:cubicBezTo>
                      <a:pt x="2865" y="821"/>
                      <a:pt x="2830" y="702"/>
                      <a:pt x="2781" y="611"/>
                    </a:cubicBezTo>
                    <a:cubicBezTo>
                      <a:pt x="2732" y="513"/>
                      <a:pt x="2648" y="416"/>
                      <a:pt x="2522" y="339"/>
                    </a:cubicBezTo>
                    <a:cubicBezTo>
                      <a:pt x="2432" y="262"/>
                      <a:pt x="2306" y="192"/>
                      <a:pt x="2159" y="136"/>
                    </a:cubicBezTo>
                    <a:cubicBezTo>
                      <a:pt x="2013" y="87"/>
                      <a:pt x="1852" y="38"/>
                      <a:pt x="1684" y="18"/>
                    </a:cubicBezTo>
                    <a:cubicBezTo>
                      <a:pt x="1634" y="6"/>
                      <a:pt x="1583" y="1"/>
                      <a:pt x="153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9"/>
              <p:cNvSpPr/>
              <p:nvPr/>
            </p:nvSpPr>
            <p:spPr>
              <a:xfrm>
                <a:off x="3896304" y="603211"/>
                <a:ext cx="240571" cy="299030"/>
              </a:xfrm>
              <a:custGeom>
                <a:rect b="b" l="l" r="r" t="t"/>
                <a:pathLst>
                  <a:path extrusionOk="0" h="3908" w="3144">
                    <a:moveTo>
                      <a:pt x="2012" y="823"/>
                    </a:moveTo>
                    <a:cubicBezTo>
                      <a:pt x="2065" y="823"/>
                      <a:pt x="2110" y="833"/>
                      <a:pt x="2145" y="843"/>
                    </a:cubicBezTo>
                    <a:cubicBezTo>
                      <a:pt x="2201" y="864"/>
                      <a:pt x="2236" y="899"/>
                      <a:pt x="2243" y="934"/>
                    </a:cubicBezTo>
                    <a:cubicBezTo>
                      <a:pt x="2250" y="976"/>
                      <a:pt x="2236" y="1031"/>
                      <a:pt x="2187" y="1115"/>
                    </a:cubicBezTo>
                    <a:cubicBezTo>
                      <a:pt x="2145" y="1192"/>
                      <a:pt x="2068" y="1269"/>
                      <a:pt x="1970" y="1360"/>
                    </a:cubicBezTo>
                    <a:cubicBezTo>
                      <a:pt x="1873" y="1444"/>
                      <a:pt x="1754" y="1527"/>
                      <a:pt x="1607" y="1611"/>
                    </a:cubicBezTo>
                    <a:cubicBezTo>
                      <a:pt x="1453" y="1688"/>
                      <a:pt x="1293" y="1772"/>
                      <a:pt x="1104" y="1842"/>
                    </a:cubicBezTo>
                    <a:cubicBezTo>
                      <a:pt x="1146" y="1681"/>
                      <a:pt x="1188" y="1541"/>
                      <a:pt x="1209" y="1402"/>
                    </a:cubicBezTo>
                    <a:cubicBezTo>
                      <a:pt x="1237" y="1262"/>
                      <a:pt x="1272" y="1129"/>
                      <a:pt x="1314" y="1011"/>
                    </a:cubicBezTo>
                    <a:cubicBezTo>
                      <a:pt x="1446" y="948"/>
                      <a:pt x="1558" y="906"/>
                      <a:pt x="1663" y="878"/>
                    </a:cubicBezTo>
                    <a:cubicBezTo>
                      <a:pt x="1768" y="843"/>
                      <a:pt x="1866" y="829"/>
                      <a:pt x="1942" y="829"/>
                    </a:cubicBezTo>
                    <a:cubicBezTo>
                      <a:pt x="1967" y="825"/>
                      <a:pt x="1990" y="823"/>
                      <a:pt x="2012" y="823"/>
                    </a:cubicBezTo>
                    <a:close/>
                    <a:moveTo>
                      <a:pt x="1397" y="2461"/>
                    </a:moveTo>
                    <a:cubicBezTo>
                      <a:pt x="1435" y="2461"/>
                      <a:pt x="1471" y="2464"/>
                      <a:pt x="1502" y="2470"/>
                    </a:cubicBezTo>
                    <a:cubicBezTo>
                      <a:pt x="1572" y="2477"/>
                      <a:pt x="1628" y="2484"/>
                      <a:pt x="1677" y="2512"/>
                    </a:cubicBezTo>
                    <a:cubicBezTo>
                      <a:pt x="1719" y="2540"/>
                      <a:pt x="1747" y="2561"/>
                      <a:pt x="1761" y="2589"/>
                    </a:cubicBezTo>
                    <a:cubicBezTo>
                      <a:pt x="1782" y="2645"/>
                      <a:pt x="1761" y="2694"/>
                      <a:pt x="1719" y="2757"/>
                    </a:cubicBezTo>
                    <a:cubicBezTo>
                      <a:pt x="1677" y="2806"/>
                      <a:pt x="1614" y="2869"/>
                      <a:pt x="1523" y="2931"/>
                    </a:cubicBezTo>
                    <a:cubicBezTo>
                      <a:pt x="1439" y="2980"/>
                      <a:pt x="1335" y="3043"/>
                      <a:pt x="1209" y="3099"/>
                    </a:cubicBezTo>
                    <a:cubicBezTo>
                      <a:pt x="1090" y="3155"/>
                      <a:pt x="950" y="3204"/>
                      <a:pt x="804" y="3239"/>
                    </a:cubicBezTo>
                    <a:cubicBezTo>
                      <a:pt x="825" y="3120"/>
                      <a:pt x="846" y="3008"/>
                      <a:pt x="874" y="2897"/>
                    </a:cubicBezTo>
                    <a:cubicBezTo>
                      <a:pt x="895" y="2778"/>
                      <a:pt x="916" y="2666"/>
                      <a:pt x="930" y="2554"/>
                    </a:cubicBezTo>
                    <a:cubicBezTo>
                      <a:pt x="1048" y="2512"/>
                      <a:pt x="1153" y="2484"/>
                      <a:pt x="1244" y="2477"/>
                    </a:cubicBezTo>
                    <a:cubicBezTo>
                      <a:pt x="1298" y="2466"/>
                      <a:pt x="1349" y="2461"/>
                      <a:pt x="1397" y="2461"/>
                    </a:cubicBezTo>
                    <a:close/>
                    <a:moveTo>
                      <a:pt x="1835" y="0"/>
                    </a:moveTo>
                    <a:cubicBezTo>
                      <a:pt x="1744" y="0"/>
                      <a:pt x="1652" y="3"/>
                      <a:pt x="1558" y="12"/>
                    </a:cubicBezTo>
                    <a:cubicBezTo>
                      <a:pt x="1398" y="33"/>
                      <a:pt x="1237" y="54"/>
                      <a:pt x="1083" y="95"/>
                    </a:cubicBezTo>
                    <a:cubicBezTo>
                      <a:pt x="923" y="130"/>
                      <a:pt x="776" y="172"/>
                      <a:pt x="629" y="221"/>
                    </a:cubicBezTo>
                    <a:cubicBezTo>
                      <a:pt x="475" y="277"/>
                      <a:pt x="357" y="326"/>
                      <a:pt x="245" y="389"/>
                    </a:cubicBezTo>
                    <a:cubicBezTo>
                      <a:pt x="231" y="619"/>
                      <a:pt x="217" y="850"/>
                      <a:pt x="196" y="1094"/>
                    </a:cubicBezTo>
                    <a:cubicBezTo>
                      <a:pt x="182" y="1339"/>
                      <a:pt x="154" y="1583"/>
                      <a:pt x="126" y="1828"/>
                    </a:cubicBezTo>
                    <a:cubicBezTo>
                      <a:pt x="105" y="2072"/>
                      <a:pt x="77" y="2310"/>
                      <a:pt x="49" y="2540"/>
                    </a:cubicBezTo>
                    <a:cubicBezTo>
                      <a:pt x="35" y="2764"/>
                      <a:pt x="14" y="2973"/>
                      <a:pt x="7" y="3148"/>
                    </a:cubicBezTo>
                    <a:cubicBezTo>
                      <a:pt x="0" y="3197"/>
                      <a:pt x="7" y="3246"/>
                      <a:pt x="7" y="3281"/>
                    </a:cubicBezTo>
                    <a:cubicBezTo>
                      <a:pt x="7" y="3316"/>
                      <a:pt x="14" y="3351"/>
                      <a:pt x="35" y="3372"/>
                    </a:cubicBezTo>
                    <a:cubicBezTo>
                      <a:pt x="49" y="3399"/>
                      <a:pt x="70" y="3427"/>
                      <a:pt x="91" y="3455"/>
                    </a:cubicBezTo>
                    <a:lnTo>
                      <a:pt x="182" y="3539"/>
                    </a:lnTo>
                    <a:cubicBezTo>
                      <a:pt x="266" y="3609"/>
                      <a:pt x="350" y="3665"/>
                      <a:pt x="406" y="3707"/>
                    </a:cubicBezTo>
                    <a:cubicBezTo>
                      <a:pt x="468" y="3749"/>
                      <a:pt x="545" y="3798"/>
                      <a:pt x="636" y="3833"/>
                    </a:cubicBezTo>
                    <a:cubicBezTo>
                      <a:pt x="678" y="3854"/>
                      <a:pt x="720" y="3874"/>
                      <a:pt x="755" y="3881"/>
                    </a:cubicBezTo>
                    <a:cubicBezTo>
                      <a:pt x="790" y="3888"/>
                      <a:pt x="825" y="3902"/>
                      <a:pt x="860" y="3902"/>
                    </a:cubicBezTo>
                    <a:cubicBezTo>
                      <a:pt x="877" y="3906"/>
                      <a:pt x="898" y="3908"/>
                      <a:pt x="919" y="3908"/>
                    </a:cubicBezTo>
                    <a:cubicBezTo>
                      <a:pt x="940" y="3908"/>
                      <a:pt x="961" y="3906"/>
                      <a:pt x="978" y="3902"/>
                    </a:cubicBezTo>
                    <a:cubicBezTo>
                      <a:pt x="1013" y="3902"/>
                      <a:pt x="1062" y="3888"/>
                      <a:pt x="1118" y="3874"/>
                    </a:cubicBezTo>
                    <a:cubicBezTo>
                      <a:pt x="1223" y="3847"/>
                      <a:pt x="1335" y="3812"/>
                      <a:pt x="1446" y="3777"/>
                    </a:cubicBezTo>
                    <a:cubicBezTo>
                      <a:pt x="1558" y="3742"/>
                      <a:pt x="1677" y="3700"/>
                      <a:pt x="1789" y="3644"/>
                    </a:cubicBezTo>
                    <a:cubicBezTo>
                      <a:pt x="1900" y="3595"/>
                      <a:pt x="2005" y="3539"/>
                      <a:pt x="2110" y="3483"/>
                    </a:cubicBezTo>
                    <a:cubicBezTo>
                      <a:pt x="2208" y="3420"/>
                      <a:pt x="2292" y="3358"/>
                      <a:pt x="2375" y="3288"/>
                    </a:cubicBezTo>
                    <a:cubicBezTo>
                      <a:pt x="2473" y="3211"/>
                      <a:pt x="2557" y="3113"/>
                      <a:pt x="2606" y="3029"/>
                    </a:cubicBezTo>
                    <a:cubicBezTo>
                      <a:pt x="2662" y="2938"/>
                      <a:pt x="2676" y="2827"/>
                      <a:pt x="2662" y="2694"/>
                    </a:cubicBezTo>
                    <a:cubicBezTo>
                      <a:pt x="2634" y="2582"/>
                      <a:pt x="2592" y="2477"/>
                      <a:pt x="2522" y="2373"/>
                    </a:cubicBezTo>
                    <a:cubicBezTo>
                      <a:pt x="2452" y="2275"/>
                      <a:pt x="2361" y="2191"/>
                      <a:pt x="2271" y="2135"/>
                    </a:cubicBezTo>
                    <a:cubicBezTo>
                      <a:pt x="2361" y="2079"/>
                      <a:pt x="2452" y="2030"/>
                      <a:pt x="2522" y="1974"/>
                    </a:cubicBezTo>
                    <a:lnTo>
                      <a:pt x="2732" y="1821"/>
                    </a:lnTo>
                    <a:cubicBezTo>
                      <a:pt x="2795" y="1765"/>
                      <a:pt x="2850" y="1709"/>
                      <a:pt x="2906" y="1646"/>
                    </a:cubicBezTo>
                    <a:cubicBezTo>
                      <a:pt x="2955" y="1583"/>
                      <a:pt x="3011" y="1513"/>
                      <a:pt x="3046" y="1444"/>
                    </a:cubicBezTo>
                    <a:cubicBezTo>
                      <a:pt x="3081" y="1374"/>
                      <a:pt x="3109" y="1297"/>
                      <a:pt x="3123" y="1220"/>
                    </a:cubicBezTo>
                    <a:cubicBezTo>
                      <a:pt x="3144" y="1143"/>
                      <a:pt x="3144" y="1059"/>
                      <a:pt x="3123" y="976"/>
                    </a:cubicBezTo>
                    <a:cubicBezTo>
                      <a:pt x="3088" y="829"/>
                      <a:pt x="3046" y="682"/>
                      <a:pt x="2976" y="570"/>
                    </a:cubicBezTo>
                    <a:cubicBezTo>
                      <a:pt x="2906" y="459"/>
                      <a:pt x="2829" y="354"/>
                      <a:pt x="2725" y="249"/>
                    </a:cubicBezTo>
                    <a:cubicBezTo>
                      <a:pt x="2641" y="172"/>
                      <a:pt x="2550" y="109"/>
                      <a:pt x="2424" y="74"/>
                    </a:cubicBezTo>
                    <a:cubicBezTo>
                      <a:pt x="2306" y="40"/>
                      <a:pt x="2173" y="12"/>
                      <a:pt x="2026" y="5"/>
                    </a:cubicBezTo>
                    <a:cubicBezTo>
                      <a:pt x="1963" y="2"/>
                      <a:pt x="1899" y="0"/>
                      <a:pt x="1835"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9"/>
              <p:cNvSpPr/>
              <p:nvPr/>
            </p:nvSpPr>
            <p:spPr>
              <a:xfrm>
                <a:off x="3439347" y="587295"/>
                <a:ext cx="222895" cy="295970"/>
              </a:xfrm>
              <a:custGeom>
                <a:rect b="b" l="l" r="r" t="t"/>
                <a:pathLst>
                  <a:path extrusionOk="0" h="3868" w="2913">
                    <a:moveTo>
                      <a:pt x="2043" y="0"/>
                    </a:moveTo>
                    <a:cubicBezTo>
                      <a:pt x="2013" y="0"/>
                      <a:pt x="1989" y="4"/>
                      <a:pt x="1970" y="10"/>
                    </a:cubicBezTo>
                    <a:cubicBezTo>
                      <a:pt x="1928" y="31"/>
                      <a:pt x="1893" y="80"/>
                      <a:pt x="1872" y="171"/>
                    </a:cubicBezTo>
                    <a:cubicBezTo>
                      <a:pt x="1844" y="352"/>
                      <a:pt x="1809" y="555"/>
                      <a:pt x="1774" y="778"/>
                    </a:cubicBezTo>
                    <a:cubicBezTo>
                      <a:pt x="1732" y="1009"/>
                      <a:pt x="1698" y="1232"/>
                      <a:pt x="1656" y="1470"/>
                    </a:cubicBezTo>
                    <a:cubicBezTo>
                      <a:pt x="1614" y="1707"/>
                      <a:pt x="1565" y="1931"/>
                      <a:pt x="1516" y="2148"/>
                    </a:cubicBezTo>
                    <a:cubicBezTo>
                      <a:pt x="1460" y="2371"/>
                      <a:pt x="1411" y="2560"/>
                      <a:pt x="1355" y="2734"/>
                    </a:cubicBezTo>
                    <a:cubicBezTo>
                      <a:pt x="1306" y="2902"/>
                      <a:pt x="1243" y="3042"/>
                      <a:pt x="1195" y="3146"/>
                    </a:cubicBezTo>
                    <a:cubicBezTo>
                      <a:pt x="1139" y="3251"/>
                      <a:pt x="1076" y="3293"/>
                      <a:pt x="1020" y="3293"/>
                    </a:cubicBezTo>
                    <a:cubicBezTo>
                      <a:pt x="950" y="3286"/>
                      <a:pt x="901" y="3244"/>
                      <a:pt x="887" y="3181"/>
                    </a:cubicBezTo>
                    <a:cubicBezTo>
                      <a:pt x="866" y="3118"/>
                      <a:pt x="852" y="3014"/>
                      <a:pt x="845" y="2867"/>
                    </a:cubicBezTo>
                    <a:cubicBezTo>
                      <a:pt x="831" y="2637"/>
                      <a:pt x="671" y="2462"/>
                      <a:pt x="328" y="2329"/>
                    </a:cubicBezTo>
                    <a:cubicBezTo>
                      <a:pt x="278" y="2302"/>
                      <a:pt x="235" y="2290"/>
                      <a:pt x="200" y="2290"/>
                    </a:cubicBezTo>
                    <a:cubicBezTo>
                      <a:pt x="163" y="2290"/>
                      <a:pt x="134" y="2304"/>
                      <a:pt x="112" y="2329"/>
                    </a:cubicBezTo>
                    <a:cubicBezTo>
                      <a:pt x="63" y="2378"/>
                      <a:pt x="28" y="2448"/>
                      <a:pt x="14" y="2553"/>
                    </a:cubicBezTo>
                    <a:cubicBezTo>
                      <a:pt x="7" y="2685"/>
                      <a:pt x="0" y="2797"/>
                      <a:pt x="7" y="2902"/>
                    </a:cubicBezTo>
                    <a:cubicBezTo>
                      <a:pt x="14" y="3007"/>
                      <a:pt x="42" y="3105"/>
                      <a:pt x="84" y="3202"/>
                    </a:cubicBezTo>
                    <a:cubicBezTo>
                      <a:pt x="112" y="3272"/>
                      <a:pt x="147" y="3328"/>
                      <a:pt x="189" y="3391"/>
                    </a:cubicBezTo>
                    <a:cubicBezTo>
                      <a:pt x="224" y="3454"/>
                      <a:pt x="280" y="3503"/>
                      <a:pt x="335" y="3559"/>
                    </a:cubicBezTo>
                    <a:cubicBezTo>
                      <a:pt x="398" y="3607"/>
                      <a:pt x="475" y="3656"/>
                      <a:pt x="559" y="3698"/>
                    </a:cubicBezTo>
                    <a:cubicBezTo>
                      <a:pt x="636" y="3733"/>
                      <a:pt x="734" y="3768"/>
                      <a:pt x="845" y="3817"/>
                    </a:cubicBezTo>
                    <a:cubicBezTo>
                      <a:pt x="981" y="3852"/>
                      <a:pt x="1101" y="3868"/>
                      <a:pt x="1205" y="3868"/>
                    </a:cubicBezTo>
                    <a:cubicBezTo>
                      <a:pt x="1267" y="3868"/>
                      <a:pt x="1324" y="3862"/>
                      <a:pt x="1376" y="3852"/>
                    </a:cubicBezTo>
                    <a:cubicBezTo>
                      <a:pt x="1516" y="3824"/>
                      <a:pt x="1628" y="3782"/>
                      <a:pt x="1732" y="3719"/>
                    </a:cubicBezTo>
                    <a:cubicBezTo>
                      <a:pt x="1865" y="3635"/>
                      <a:pt x="1977" y="3503"/>
                      <a:pt x="2089" y="3328"/>
                    </a:cubicBezTo>
                    <a:cubicBezTo>
                      <a:pt x="2207" y="3153"/>
                      <a:pt x="2298" y="2930"/>
                      <a:pt x="2396" y="2664"/>
                    </a:cubicBezTo>
                    <a:cubicBezTo>
                      <a:pt x="2494" y="2392"/>
                      <a:pt x="2578" y="2092"/>
                      <a:pt x="2661" y="1742"/>
                    </a:cubicBezTo>
                    <a:cubicBezTo>
                      <a:pt x="2738" y="1393"/>
                      <a:pt x="2815" y="1009"/>
                      <a:pt x="2885" y="576"/>
                    </a:cubicBezTo>
                    <a:cubicBezTo>
                      <a:pt x="2892" y="541"/>
                      <a:pt x="2906" y="506"/>
                      <a:pt x="2906" y="485"/>
                    </a:cubicBezTo>
                    <a:cubicBezTo>
                      <a:pt x="2913" y="457"/>
                      <a:pt x="2906" y="429"/>
                      <a:pt x="2892" y="401"/>
                    </a:cubicBezTo>
                    <a:cubicBezTo>
                      <a:pt x="2885" y="380"/>
                      <a:pt x="2871" y="352"/>
                      <a:pt x="2843" y="331"/>
                    </a:cubicBezTo>
                    <a:cubicBezTo>
                      <a:pt x="2822" y="310"/>
                      <a:pt x="2787" y="282"/>
                      <a:pt x="2745" y="255"/>
                    </a:cubicBezTo>
                    <a:cubicBezTo>
                      <a:pt x="2668" y="206"/>
                      <a:pt x="2571" y="157"/>
                      <a:pt x="2466" y="115"/>
                    </a:cubicBezTo>
                    <a:cubicBezTo>
                      <a:pt x="2361" y="73"/>
                      <a:pt x="2263" y="45"/>
                      <a:pt x="2180" y="17"/>
                    </a:cubicBezTo>
                    <a:cubicBezTo>
                      <a:pt x="2126" y="6"/>
                      <a:pt x="2080" y="0"/>
                      <a:pt x="2043"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9"/>
              <p:cNvSpPr/>
              <p:nvPr/>
            </p:nvSpPr>
            <p:spPr>
              <a:xfrm>
                <a:off x="3647778" y="586377"/>
                <a:ext cx="223508" cy="292526"/>
              </a:xfrm>
              <a:custGeom>
                <a:rect b="b" l="l" r="r" t="t"/>
                <a:pathLst>
                  <a:path extrusionOk="0" h="3823" w="2921">
                    <a:moveTo>
                      <a:pt x="1785" y="761"/>
                    </a:moveTo>
                    <a:cubicBezTo>
                      <a:pt x="1804" y="761"/>
                      <a:pt x="1821" y="766"/>
                      <a:pt x="1837" y="776"/>
                    </a:cubicBezTo>
                    <a:cubicBezTo>
                      <a:pt x="1900" y="790"/>
                      <a:pt x="1942" y="853"/>
                      <a:pt x="1970" y="958"/>
                    </a:cubicBezTo>
                    <a:cubicBezTo>
                      <a:pt x="1998" y="1056"/>
                      <a:pt x="2012" y="1175"/>
                      <a:pt x="2012" y="1321"/>
                    </a:cubicBezTo>
                    <a:cubicBezTo>
                      <a:pt x="2012" y="1468"/>
                      <a:pt x="2005" y="1615"/>
                      <a:pt x="1977" y="1775"/>
                    </a:cubicBezTo>
                    <a:cubicBezTo>
                      <a:pt x="1963" y="1936"/>
                      <a:pt x="1928" y="2083"/>
                      <a:pt x="1893" y="2222"/>
                    </a:cubicBezTo>
                    <a:cubicBezTo>
                      <a:pt x="1851" y="2390"/>
                      <a:pt x="1796" y="2537"/>
                      <a:pt x="1733" y="2676"/>
                    </a:cubicBezTo>
                    <a:cubicBezTo>
                      <a:pt x="1677" y="2816"/>
                      <a:pt x="1614" y="2935"/>
                      <a:pt x="1544" y="3026"/>
                    </a:cubicBezTo>
                    <a:cubicBezTo>
                      <a:pt x="1474" y="3124"/>
                      <a:pt x="1411" y="3193"/>
                      <a:pt x="1342" y="3235"/>
                    </a:cubicBezTo>
                    <a:cubicBezTo>
                      <a:pt x="1296" y="3267"/>
                      <a:pt x="1253" y="3281"/>
                      <a:pt x="1213" y="3281"/>
                    </a:cubicBezTo>
                    <a:cubicBezTo>
                      <a:pt x="1192" y="3281"/>
                      <a:pt x="1172" y="3277"/>
                      <a:pt x="1153" y="3270"/>
                    </a:cubicBezTo>
                    <a:cubicBezTo>
                      <a:pt x="1090" y="3256"/>
                      <a:pt x="1034" y="3193"/>
                      <a:pt x="999" y="3110"/>
                    </a:cubicBezTo>
                    <a:cubicBezTo>
                      <a:pt x="964" y="3019"/>
                      <a:pt x="950" y="2907"/>
                      <a:pt x="943" y="2781"/>
                    </a:cubicBezTo>
                    <a:cubicBezTo>
                      <a:pt x="929" y="2649"/>
                      <a:pt x="943" y="2523"/>
                      <a:pt x="957" y="2369"/>
                    </a:cubicBezTo>
                    <a:cubicBezTo>
                      <a:pt x="978" y="2236"/>
                      <a:pt x="999" y="2090"/>
                      <a:pt x="1048" y="1950"/>
                    </a:cubicBezTo>
                    <a:cubicBezTo>
                      <a:pt x="1090" y="1810"/>
                      <a:pt x="1139" y="1671"/>
                      <a:pt x="1202" y="1524"/>
                    </a:cubicBezTo>
                    <a:cubicBezTo>
                      <a:pt x="1265" y="1377"/>
                      <a:pt x="1335" y="1244"/>
                      <a:pt x="1411" y="1126"/>
                    </a:cubicBezTo>
                    <a:cubicBezTo>
                      <a:pt x="1488" y="1000"/>
                      <a:pt x="1558" y="902"/>
                      <a:pt x="1642" y="839"/>
                    </a:cubicBezTo>
                    <a:cubicBezTo>
                      <a:pt x="1691" y="790"/>
                      <a:pt x="1741" y="761"/>
                      <a:pt x="1785" y="761"/>
                    </a:cubicBezTo>
                    <a:close/>
                    <a:moveTo>
                      <a:pt x="1542" y="1"/>
                    </a:moveTo>
                    <a:cubicBezTo>
                      <a:pt x="1456" y="1"/>
                      <a:pt x="1369" y="16"/>
                      <a:pt x="1279" y="43"/>
                    </a:cubicBezTo>
                    <a:cubicBezTo>
                      <a:pt x="1139" y="78"/>
                      <a:pt x="1027" y="141"/>
                      <a:pt x="922" y="218"/>
                    </a:cubicBezTo>
                    <a:cubicBezTo>
                      <a:pt x="776" y="350"/>
                      <a:pt x="643" y="490"/>
                      <a:pt x="531" y="651"/>
                    </a:cubicBezTo>
                    <a:cubicBezTo>
                      <a:pt x="419" y="811"/>
                      <a:pt x="322" y="986"/>
                      <a:pt x="245" y="1168"/>
                    </a:cubicBezTo>
                    <a:cubicBezTo>
                      <a:pt x="161" y="1349"/>
                      <a:pt x="112" y="1538"/>
                      <a:pt x="70" y="1726"/>
                    </a:cubicBezTo>
                    <a:cubicBezTo>
                      <a:pt x="35" y="1922"/>
                      <a:pt x="7" y="2111"/>
                      <a:pt x="7" y="2292"/>
                    </a:cubicBezTo>
                    <a:cubicBezTo>
                      <a:pt x="0" y="2481"/>
                      <a:pt x="14" y="2656"/>
                      <a:pt x="49" y="2816"/>
                    </a:cubicBezTo>
                    <a:cubicBezTo>
                      <a:pt x="84" y="2991"/>
                      <a:pt x="140" y="3144"/>
                      <a:pt x="210" y="3270"/>
                    </a:cubicBezTo>
                    <a:cubicBezTo>
                      <a:pt x="252" y="3354"/>
                      <a:pt x="301" y="3431"/>
                      <a:pt x="385" y="3494"/>
                    </a:cubicBezTo>
                    <a:cubicBezTo>
                      <a:pt x="454" y="3550"/>
                      <a:pt x="531" y="3605"/>
                      <a:pt x="608" y="3647"/>
                    </a:cubicBezTo>
                    <a:cubicBezTo>
                      <a:pt x="706" y="3703"/>
                      <a:pt x="811" y="3738"/>
                      <a:pt x="922" y="3759"/>
                    </a:cubicBezTo>
                    <a:cubicBezTo>
                      <a:pt x="1048" y="3787"/>
                      <a:pt x="1153" y="3808"/>
                      <a:pt x="1265" y="3815"/>
                    </a:cubicBezTo>
                    <a:cubicBezTo>
                      <a:pt x="1321" y="3820"/>
                      <a:pt x="1373" y="3822"/>
                      <a:pt x="1424" y="3822"/>
                    </a:cubicBezTo>
                    <a:cubicBezTo>
                      <a:pt x="1524" y="3822"/>
                      <a:pt x="1614" y="3813"/>
                      <a:pt x="1698" y="3794"/>
                    </a:cubicBezTo>
                    <a:cubicBezTo>
                      <a:pt x="1830" y="3759"/>
                      <a:pt x="1956" y="3703"/>
                      <a:pt x="2068" y="3612"/>
                    </a:cubicBezTo>
                    <a:cubicBezTo>
                      <a:pt x="2236" y="3466"/>
                      <a:pt x="2382" y="3284"/>
                      <a:pt x="2494" y="3061"/>
                    </a:cubicBezTo>
                    <a:cubicBezTo>
                      <a:pt x="2620" y="2844"/>
                      <a:pt x="2704" y="2621"/>
                      <a:pt x="2773" y="2376"/>
                    </a:cubicBezTo>
                    <a:cubicBezTo>
                      <a:pt x="2843" y="2132"/>
                      <a:pt x="2885" y="1894"/>
                      <a:pt x="2906" y="1643"/>
                    </a:cubicBezTo>
                    <a:cubicBezTo>
                      <a:pt x="2920" y="1384"/>
                      <a:pt x="2920" y="1161"/>
                      <a:pt x="2885" y="951"/>
                    </a:cubicBezTo>
                    <a:cubicBezTo>
                      <a:pt x="2864" y="818"/>
                      <a:pt x="2829" y="707"/>
                      <a:pt x="2773" y="609"/>
                    </a:cubicBezTo>
                    <a:cubicBezTo>
                      <a:pt x="2732" y="511"/>
                      <a:pt x="2641" y="420"/>
                      <a:pt x="2522" y="336"/>
                    </a:cubicBezTo>
                    <a:cubicBezTo>
                      <a:pt x="2424" y="260"/>
                      <a:pt x="2305" y="190"/>
                      <a:pt x="2152" y="141"/>
                    </a:cubicBezTo>
                    <a:cubicBezTo>
                      <a:pt x="2005" y="85"/>
                      <a:pt x="1851" y="43"/>
                      <a:pt x="1684" y="15"/>
                    </a:cubicBezTo>
                    <a:cubicBezTo>
                      <a:pt x="1637" y="5"/>
                      <a:pt x="1590" y="1"/>
                      <a:pt x="1542"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9"/>
              <p:cNvSpPr/>
              <p:nvPr/>
            </p:nvSpPr>
            <p:spPr>
              <a:xfrm>
                <a:off x="3876027" y="583010"/>
                <a:ext cx="240571" cy="298954"/>
              </a:xfrm>
              <a:custGeom>
                <a:rect b="b" l="l" r="r" t="t"/>
                <a:pathLst>
                  <a:path extrusionOk="0" h="3907" w="3144">
                    <a:moveTo>
                      <a:pt x="2005" y="825"/>
                    </a:moveTo>
                    <a:cubicBezTo>
                      <a:pt x="2060" y="825"/>
                      <a:pt x="2110" y="833"/>
                      <a:pt x="2151" y="848"/>
                    </a:cubicBezTo>
                    <a:cubicBezTo>
                      <a:pt x="2200" y="862"/>
                      <a:pt x="2235" y="897"/>
                      <a:pt x="2242" y="932"/>
                    </a:cubicBezTo>
                    <a:cubicBezTo>
                      <a:pt x="2256" y="974"/>
                      <a:pt x="2235" y="1037"/>
                      <a:pt x="2193" y="1114"/>
                    </a:cubicBezTo>
                    <a:cubicBezTo>
                      <a:pt x="2151" y="1191"/>
                      <a:pt x="2068" y="1275"/>
                      <a:pt x="1977" y="1358"/>
                    </a:cubicBezTo>
                    <a:cubicBezTo>
                      <a:pt x="1879" y="1449"/>
                      <a:pt x="1753" y="1526"/>
                      <a:pt x="1607" y="1617"/>
                    </a:cubicBezTo>
                    <a:cubicBezTo>
                      <a:pt x="1460" y="1694"/>
                      <a:pt x="1292" y="1770"/>
                      <a:pt x="1111" y="1840"/>
                    </a:cubicBezTo>
                    <a:cubicBezTo>
                      <a:pt x="1153" y="1687"/>
                      <a:pt x="1188" y="1540"/>
                      <a:pt x="1215" y="1407"/>
                    </a:cubicBezTo>
                    <a:cubicBezTo>
                      <a:pt x="1243" y="1268"/>
                      <a:pt x="1278" y="1135"/>
                      <a:pt x="1320" y="1009"/>
                    </a:cubicBezTo>
                    <a:cubicBezTo>
                      <a:pt x="1453" y="946"/>
                      <a:pt x="1565" y="904"/>
                      <a:pt x="1670" y="883"/>
                    </a:cubicBezTo>
                    <a:cubicBezTo>
                      <a:pt x="1774" y="848"/>
                      <a:pt x="1872" y="827"/>
                      <a:pt x="1949" y="827"/>
                    </a:cubicBezTo>
                    <a:cubicBezTo>
                      <a:pt x="1968" y="826"/>
                      <a:pt x="1987" y="825"/>
                      <a:pt x="2005" y="825"/>
                    </a:cubicBezTo>
                    <a:close/>
                    <a:moveTo>
                      <a:pt x="1408" y="2464"/>
                    </a:moveTo>
                    <a:cubicBezTo>
                      <a:pt x="1442" y="2464"/>
                      <a:pt x="1473" y="2466"/>
                      <a:pt x="1502" y="2469"/>
                    </a:cubicBezTo>
                    <a:cubicBezTo>
                      <a:pt x="1572" y="2476"/>
                      <a:pt x="1635" y="2490"/>
                      <a:pt x="1676" y="2511"/>
                    </a:cubicBezTo>
                    <a:cubicBezTo>
                      <a:pt x="1718" y="2539"/>
                      <a:pt x="1746" y="2567"/>
                      <a:pt x="1767" y="2595"/>
                    </a:cubicBezTo>
                    <a:cubicBezTo>
                      <a:pt x="1781" y="2644"/>
                      <a:pt x="1767" y="2700"/>
                      <a:pt x="1718" y="2755"/>
                    </a:cubicBezTo>
                    <a:cubicBezTo>
                      <a:pt x="1676" y="2811"/>
                      <a:pt x="1614" y="2874"/>
                      <a:pt x="1530" y="2930"/>
                    </a:cubicBezTo>
                    <a:cubicBezTo>
                      <a:pt x="1439" y="2986"/>
                      <a:pt x="1334" y="3049"/>
                      <a:pt x="1215" y="3098"/>
                    </a:cubicBezTo>
                    <a:cubicBezTo>
                      <a:pt x="1090" y="3161"/>
                      <a:pt x="950" y="3202"/>
                      <a:pt x="803" y="3237"/>
                    </a:cubicBezTo>
                    <a:cubicBezTo>
                      <a:pt x="831" y="3126"/>
                      <a:pt x="845" y="3014"/>
                      <a:pt x="873" y="2895"/>
                    </a:cubicBezTo>
                    <a:cubicBezTo>
                      <a:pt x="901" y="2783"/>
                      <a:pt x="915" y="2672"/>
                      <a:pt x="936" y="2560"/>
                    </a:cubicBezTo>
                    <a:cubicBezTo>
                      <a:pt x="1048" y="2511"/>
                      <a:pt x="1153" y="2483"/>
                      <a:pt x="1250" y="2476"/>
                    </a:cubicBezTo>
                    <a:cubicBezTo>
                      <a:pt x="1308" y="2468"/>
                      <a:pt x="1360" y="2464"/>
                      <a:pt x="1408" y="2464"/>
                    </a:cubicBezTo>
                    <a:close/>
                    <a:moveTo>
                      <a:pt x="1821" y="0"/>
                    </a:moveTo>
                    <a:cubicBezTo>
                      <a:pt x="1736" y="0"/>
                      <a:pt x="1649" y="6"/>
                      <a:pt x="1565" y="17"/>
                    </a:cubicBezTo>
                    <a:cubicBezTo>
                      <a:pt x="1397" y="31"/>
                      <a:pt x="1243" y="59"/>
                      <a:pt x="1083" y="94"/>
                    </a:cubicBezTo>
                    <a:cubicBezTo>
                      <a:pt x="929" y="129"/>
                      <a:pt x="775" y="171"/>
                      <a:pt x="629" y="227"/>
                    </a:cubicBezTo>
                    <a:cubicBezTo>
                      <a:pt x="482" y="276"/>
                      <a:pt x="356" y="332"/>
                      <a:pt x="245" y="394"/>
                    </a:cubicBezTo>
                    <a:cubicBezTo>
                      <a:pt x="238" y="618"/>
                      <a:pt x="217" y="855"/>
                      <a:pt x="203" y="1100"/>
                    </a:cubicBezTo>
                    <a:cubicBezTo>
                      <a:pt x="182" y="1344"/>
                      <a:pt x="161" y="1589"/>
                      <a:pt x="133" y="1833"/>
                    </a:cubicBezTo>
                    <a:cubicBezTo>
                      <a:pt x="105" y="2078"/>
                      <a:pt x="77" y="2315"/>
                      <a:pt x="56" y="2539"/>
                    </a:cubicBezTo>
                    <a:cubicBezTo>
                      <a:pt x="35" y="2762"/>
                      <a:pt x="21" y="2979"/>
                      <a:pt x="7" y="3154"/>
                    </a:cubicBezTo>
                    <a:cubicBezTo>
                      <a:pt x="0" y="3202"/>
                      <a:pt x="7" y="3244"/>
                      <a:pt x="7" y="3279"/>
                    </a:cubicBezTo>
                    <a:cubicBezTo>
                      <a:pt x="7" y="3314"/>
                      <a:pt x="21" y="3349"/>
                      <a:pt x="35" y="3377"/>
                    </a:cubicBezTo>
                    <a:cubicBezTo>
                      <a:pt x="56" y="3405"/>
                      <a:pt x="70" y="3433"/>
                      <a:pt x="98" y="3454"/>
                    </a:cubicBezTo>
                    <a:lnTo>
                      <a:pt x="182" y="3545"/>
                    </a:lnTo>
                    <a:cubicBezTo>
                      <a:pt x="272" y="3615"/>
                      <a:pt x="349" y="3663"/>
                      <a:pt x="412" y="3712"/>
                    </a:cubicBezTo>
                    <a:cubicBezTo>
                      <a:pt x="468" y="3754"/>
                      <a:pt x="552" y="3796"/>
                      <a:pt x="636" y="3831"/>
                    </a:cubicBezTo>
                    <a:cubicBezTo>
                      <a:pt x="685" y="3859"/>
                      <a:pt x="727" y="3873"/>
                      <a:pt x="761" y="3887"/>
                    </a:cubicBezTo>
                    <a:cubicBezTo>
                      <a:pt x="796" y="3894"/>
                      <a:pt x="831" y="3901"/>
                      <a:pt x="866" y="3901"/>
                    </a:cubicBezTo>
                    <a:cubicBezTo>
                      <a:pt x="884" y="3904"/>
                      <a:pt x="903" y="3906"/>
                      <a:pt x="922" y="3906"/>
                    </a:cubicBezTo>
                    <a:cubicBezTo>
                      <a:pt x="941" y="3906"/>
                      <a:pt x="961" y="3904"/>
                      <a:pt x="978" y="3901"/>
                    </a:cubicBezTo>
                    <a:cubicBezTo>
                      <a:pt x="1013" y="3901"/>
                      <a:pt x="1069" y="3894"/>
                      <a:pt x="1118" y="3873"/>
                    </a:cubicBezTo>
                    <a:cubicBezTo>
                      <a:pt x="1222" y="3852"/>
                      <a:pt x="1334" y="3817"/>
                      <a:pt x="1453" y="3782"/>
                    </a:cubicBezTo>
                    <a:cubicBezTo>
                      <a:pt x="1565" y="3747"/>
                      <a:pt x="1676" y="3698"/>
                      <a:pt x="1788" y="3649"/>
                    </a:cubicBezTo>
                    <a:cubicBezTo>
                      <a:pt x="1907" y="3594"/>
                      <a:pt x="2012" y="3545"/>
                      <a:pt x="2117" y="3482"/>
                    </a:cubicBezTo>
                    <a:cubicBezTo>
                      <a:pt x="2207" y="3419"/>
                      <a:pt x="2298" y="3363"/>
                      <a:pt x="2375" y="3293"/>
                    </a:cubicBezTo>
                    <a:cubicBezTo>
                      <a:pt x="2480" y="3209"/>
                      <a:pt x="2557" y="3119"/>
                      <a:pt x="2613" y="3028"/>
                    </a:cubicBezTo>
                    <a:cubicBezTo>
                      <a:pt x="2661" y="2944"/>
                      <a:pt x="2682" y="2825"/>
                      <a:pt x="2661" y="2700"/>
                    </a:cubicBezTo>
                    <a:cubicBezTo>
                      <a:pt x="2640" y="2581"/>
                      <a:pt x="2592" y="2476"/>
                      <a:pt x="2522" y="2371"/>
                    </a:cubicBezTo>
                    <a:cubicBezTo>
                      <a:pt x="2452" y="2280"/>
                      <a:pt x="2368" y="2190"/>
                      <a:pt x="2270" y="2134"/>
                    </a:cubicBezTo>
                    <a:cubicBezTo>
                      <a:pt x="2368" y="2085"/>
                      <a:pt x="2452" y="2029"/>
                      <a:pt x="2522" y="1980"/>
                    </a:cubicBezTo>
                    <a:lnTo>
                      <a:pt x="2731" y="1819"/>
                    </a:lnTo>
                    <a:cubicBezTo>
                      <a:pt x="2794" y="1770"/>
                      <a:pt x="2857" y="1708"/>
                      <a:pt x="2906" y="1645"/>
                    </a:cubicBezTo>
                    <a:cubicBezTo>
                      <a:pt x="2962" y="1589"/>
                      <a:pt x="3011" y="1519"/>
                      <a:pt x="3046" y="1449"/>
                    </a:cubicBezTo>
                    <a:cubicBezTo>
                      <a:pt x="3081" y="1379"/>
                      <a:pt x="3108" y="1295"/>
                      <a:pt x="3129" y="1219"/>
                    </a:cubicBezTo>
                    <a:cubicBezTo>
                      <a:pt x="3143" y="1142"/>
                      <a:pt x="3143" y="1065"/>
                      <a:pt x="3129" y="974"/>
                    </a:cubicBezTo>
                    <a:cubicBezTo>
                      <a:pt x="3094" y="827"/>
                      <a:pt x="3046" y="688"/>
                      <a:pt x="2976" y="576"/>
                    </a:cubicBezTo>
                    <a:cubicBezTo>
                      <a:pt x="2906" y="464"/>
                      <a:pt x="2829" y="359"/>
                      <a:pt x="2724" y="248"/>
                    </a:cubicBezTo>
                    <a:cubicBezTo>
                      <a:pt x="2647" y="171"/>
                      <a:pt x="2550" y="115"/>
                      <a:pt x="2431" y="73"/>
                    </a:cubicBezTo>
                    <a:cubicBezTo>
                      <a:pt x="2305" y="45"/>
                      <a:pt x="2172" y="17"/>
                      <a:pt x="2026" y="10"/>
                    </a:cubicBezTo>
                    <a:cubicBezTo>
                      <a:pt x="1960" y="4"/>
                      <a:pt x="1891" y="0"/>
                      <a:pt x="1821"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 name="Google Shape;613;p29"/>
            <p:cNvGrpSpPr/>
            <p:nvPr/>
          </p:nvGrpSpPr>
          <p:grpSpPr>
            <a:xfrm>
              <a:off x="3447772" y="315658"/>
              <a:ext cx="746192" cy="600128"/>
              <a:chOff x="1095672" y="595983"/>
              <a:chExt cx="746192" cy="600128"/>
            </a:xfrm>
          </p:grpSpPr>
          <p:sp>
            <p:nvSpPr>
              <p:cNvPr id="614" name="Google Shape;614;p29"/>
              <p:cNvSpPr/>
              <p:nvPr/>
            </p:nvSpPr>
            <p:spPr>
              <a:xfrm>
                <a:off x="1197745" y="612587"/>
                <a:ext cx="158774" cy="210806"/>
              </a:xfrm>
              <a:custGeom>
                <a:rect b="b" l="l" r="r" t="t"/>
                <a:pathLst>
                  <a:path extrusionOk="0" h="2755" w="2075">
                    <a:moveTo>
                      <a:pt x="1160" y="0"/>
                    </a:moveTo>
                    <a:cubicBezTo>
                      <a:pt x="1118" y="0"/>
                      <a:pt x="1076" y="0"/>
                      <a:pt x="1027" y="7"/>
                    </a:cubicBezTo>
                    <a:cubicBezTo>
                      <a:pt x="985" y="14"/>
                      <a:pt x="943" y="28"/>
                      <a:pt x="901" y="42"/>
                    </a:cubicBezTo>
                    <a:cubicBezTo>
                      <a:pt x="853" y="63"/>
                      <a:pt x="811" y="84"/>
                      <a:pt x="776" y="112"/>
                    </a:cubicBezTo>
                    <a:cubicBezTo>
                      <a:pt x="664" y="189"/>
                      <a:pt x="559" y="294"/>
                      <a:pt x="468" y="413"/>
                    </a:cubicBezTo>
                    <a:cubicBezTo>
                      <a:pt x="378" y="524"/>
                      <a:pt x="308" y="643"/>
                      <a:pt x="238" y="783"/>
                    </a:cubicBezTo>
                    <a:cubicBezTo>
                      <a:pt x="168" y="923"/>
                      <a:pt x="112" y="1062"/>
                      <a:pt x="77" y="1202"/>
                    </a:cubicBezTo>
                    <a:cubicBezTo>
                      <a:pt x="42" y="1342"/>
                      <a:pt x="14" y="1481"/>
                      <a:pt x="7" y="1621"/>
                    </a:cubicBezTo>
                    <a:cubicBezTo>
                      <a:pt x="0" y="1761"/>
                      <a:pt x="7" y="1893"/>
                      <a:pt x="28" y="2019"/>
                    </a:cubicBezTo>
                    <a:cubicBezTo>
                      <a:pt x="49" y="2138"/>
                      <a:pt x="84" y="2250"/>
                      <a:pt x="140" y="2341"/>
                    </a:cubicBezTo>
                    <a:cubicBezTo>
                      <a:pt x="168" y="2403"/>
                      <a:pt x="203" y="2452"/>
                      <a:pt x="252" y="2494"/>
                    </a:cubicBezTo>
                    <a:cubicBezTo>
                      <a:pt x="308" y="2543"/>
                      <a:pt x="357" y="2585"/>
                      <a:pt x="412" y="2613"/>
                    </a:cubicBezTo>
                    <a:cubicBezTo>
                      <a:pt x="559" y="2683"/>
                      <a:pt x="706" y="2725"/>
                      <a:pt x="866" y="2739"/>
                    </a:cubicBezTo>
                    <a:cubicBezTo>
                      <a:pt x="908" y="2749"/>
                      <a:pt x="952" y="2754"/>
                      <a:pt x="995" y="2754"/>
                    </a:cubicBezTo>
                    <a:cubicBezTo>
                      <a:pt x="1038" y="2754"/>
                      <a:pt x="1080" y="2749"/>
                      <a:pt x="1118" y="2739"/>
                    </a:cubicBezTo>
                    <a:cubicBezTo>
                      <a:pt x="1195" y="2732"/>
                      <a:pt x="1272" y="2704"/>
                      <a:pt x="1341" y="2662"/>
                    </a:cubicBezTo>
                    <a:cubicBezTo>
                      <a:pt x="1460" y="2592"/>
                      <a:pt x="1565" y="2494"/>
                      <a:pt x="1656" y="2375"/>
                    </a:cubicBezTo>
                    <a:cubicBezTo>
                      <a:pt x="1761" y="2243"/>
                      <a:pt x="1844" y="2096"/>
                      <a:pt x="1921" y="1914"/>
                    </a:cubicBezTo>
                    <a:cubicBezTo>
                      <a:pt x="1935" y="1859"/>
                      <a:pt x="1949" y="1817"/>
                      <a:pt x="1949" y="1782"/>
                    </a:cubicBezTo>
                    <a:cubicBezTo>
                      <a:pt x="1949" y="1747"/>
                      <a:pt x="1928" y="1705"/>
                      <a:pt x="1893" y="1656"/>
                    </a:cubicBezTo>
                    <a:cubicBezTo>
                      <a:pt x="1879" y="1628"/>
                      <a:pt x="1851" y="1607"/>
                      <a:pt x="1830" y="1579"/>
                    </a:cubicBezTo>
                    <a:cubicBezTo>
                      <a:pt x="1809" y="1551"/>
                      <a:pt x="1789" y="1523"/>
                      <a:pt x="1761" y="1502"/>
                    </a:cubicBezTo>
                    <a:cubicBezTo>
                      <a:pt x="1719" y="1453"/>
                      <a:pt x="1684" y="1432"/>
                      <a:pt x="1642" y="1418"/>
                    </a:cubicBezTo>
                    <a:cubicBezTo>
                      <a:pt x="1621" y="1415"/>
                      <a:pt x="1596" y="1413"/>
                      <a:pt x="1568" y="1413"/>
                    </a:cubicBezTo>
                    <a:cubicBezTo>
                      <a:pt x="1541" y="1413"/>
                      <a:pt x="1509" y="1415"/>
                      <a:pt x="1474" y="1418"/>
                    </a:cubicBezTo>
                    <a:cubicBezTo>
                      <a:pt x="1411" y="1432"/>
                      <a:pt x="1341" y="1439"/>
                      <a:pt x="1265" y="1446"/>
                    </a:cubicBezTo>
                    <a:cubicBezTo>
                      <a:pt x="1188" y="1453"/>
                      <a:pt x="1111" y="1467"/>
                      <a:pt x="1027" y="1481"/>
                    </a:cubicBezTo>
                    <a:cubicBezTo>
                      <a:pt x="985" y="1488"/>
                      <a:pt x="950" y="1488"/>
                      <a:pt x="915" y="1502"/>
                    </a:cubicBezTo>
                    <a:cubicBezTo>
                      <a:pt x="887" y="1502"/>
                      <a:pt x="866" y="1509"/>
                      <a:pt x="839" y="1516"/>
                    </a:cubicBezTo>
                    <a:cubicBezTo>
                      <a:pt x="818" y="1530"/>
                      <a:pt x="804" y="1537"/>
                      <a:pt x="797" y="1551"/>
                    </a:cubicBezTo>
                    <a:cubicBezTo>
                      <a:pt x="783" y="1572"/>
                      <a:pt x="783" y="1586"/>
                      <a:pt x="797" y="1614"/>
                    </a:cubicBezTo>
                    <a:cubicBezTo>
                      <a:pt x="825" y="1726"/>
                      <a:pt x="887" y="1817"/>
                      <a:pt x="950" y="1859"/>
                    </a:cubicBezTo>
                    <a:cubicBezTo>
                      <a:pt x="1007" y="1896"/>
                      <a:pt x="1091" y="1922"/>
                      <a:pt x="1194" y="1922"/>
                    </a:cubicBezTo>
                    <a:cubicBezTo>
                      <a:pt x="1205" y="1922"/>
                      <a:pt x="1217" y="1922"/>
                      <a:pt x="1230" y="1921"/>
                    </a:cubicBezTo>
                    <a:lnTo>
                      <a:pt x="1230" y="1921"/>
                    </a:lnTo>
                    <a:lnTo>
                      <a:pt x="1125" y="2103"/>
                    </a:lnTo>
                    <a:cubicBezTo>
                      <a:pt x="1090" y="2166"/>
                      <a:pt x="1048" y="2208"/>
                      <a:pt x="1013" y="2250"/>
                    </a:cubicBezTo>
                    <a:cubicBezTo>
                      <a:pt x="978" y="2292"/>
                      <a:pt x="943" y="2320"/>
                      <a:pt x="901" y="2341"/>
                    </a:cubicBezTo>
                    <a:cubicBezTo>
                      <a:pt x="881" y="2349"/>
                      <a:pt x="856" y="2352"/>
                      <a:pt x="831" y="2352"/>
                    </a:cubicBezTo>
                    <a:cubicBezTo>
                      <a:pt x="814" y="2352"/>
                      <a:pt x="797" y="2350"/>
                      <a:pt x="783" y="2348"/>
                    </a:cubicBezTo>
                    <a:cubicBezTo>
                      <a:pt x="748" y="2327"/>
                      <a:pt x="713" y="2292"/>
                      <a:pt x="692" y="2236"/>
                    </a:cubicBezTo>
                    <a:cubicBezTo>
                      <a:pt x="664" y="2173"/>
                      <a:pt x="643" y="2096"/>
                      <a:pt x="643" y="2005"/>
                    </a:cubicBezTo>
                    <a:cubicBezTo>
                      <a:pt x="643" y="1921"/>
                      <a:pt x="643" y="1824"/>
                      <a:pt x="664" y="1719"/>
                    </a:cubicBezTo>
                    <a:cubicBezTo>
                      <a:pt x="678" y="1621"/>
                      <a:pt x="706" y="1516"/>
                      <a:pt x="741" y="1418"/>
                    </a:cubicBezTo>
                    <a:cubicBezTo>
                      <a:pt x="776" y="1300"/>
                      <a:pt x="832" y="1188"/>
                      <a:pt x="880" y="1069"/>
                    </a:cubicBezTo>
                    <a:cubicBezTo>
                      <a:pt x="936" y="957"/>
                      <a:pt x="985" y="860"/>
                      <a:pt x="1048" y="776"/>
                    </a:cubicBezTo>
                    <a:cubicBezTo>
                      <a:pt x="1097" y="699"/>
                      <a:pt x="1160" y="629"/>
                      <a:pt x="1216" y="580"/>
                    </a:cubicBezTo>
                    <a:cubicBezTo>
                      <a:pt x="1263" y="545"/>
                      <a:pt x="1304" y="530"/>
                      <a:pt x="1341" y="530"/>
                    </a:cubicBezTo>
                    <a:cubicBezTo>
                      <a:pt x="1349" y="530"/>
                      <a:pt x="1356" y="530"/>
                      <a:pt x="1362" y="531"/>
                    </a:cubicBezTo>
                    <a:cubicBezTo>
                      <a:pt x="1390" y="538"/>
                      <a:pt x="1397" y="559"/>
                      <a:pt x="1404" y="580"/>
                    </a:cubicBezTo>
                    <a:cubicBezTo>
                      <a:pt x="1411" y="608"/>
                      <a:pt x="1425" y="643"/>
                      <a:pt x="1432" y="678"/>
                    </a:cubicBezTo>
                    <a:cubicBezTo>
                      <a:pt x="1439" y="699"/>
                      <a:pt x="1439" y="720"/>
                      <a:pt x="1439" y="741"/>
                    </a:cubicBezTo>
                    <a:lnTo>
                      <a:pt x="1439" y="804"/>
                    </a:lnTo>
                    <a:lnTo>
                      <a:pt x="1439" y="860"/>
                    </a:lnTo>
                    <a:cubicBezTo>
                      <a:pt x="1439" y="881"/>
                      <a:pt x="1446" y="909"/>
                      <a:pt x="1446" y="923"/>
                    </a:cubicBezTo>
                    <a:cubicBezTo>
                      <a:pt x="1460" y="1027"/>
                      <a:pt x="1495" y="1118"/>
                      <a:pt x="1565" y="1181"/>
                    </a:cubicBezTo>
                    <a:cubicBezTo>
                      <a:pt x="1635" y="1237"/>
                      <a:pt x="1740" y="1286"/>
                      <a:pt x="1879" y="1300"/>
                    </a:cubicBezTo>
                    <a:cubicBezTo>
                      <a:pt x="1928" y="1300"/>
                      <a:pt x="1963" y="1300"/>
                      <a:pt x="1984" y="1286"/>
                    </a:cubicBezTo>
                    <a:cubicBezTo>
                      <a:pt x="2005" y="1265"/>
                      <a:pt x="2019" y="1237"/>
                      <a:pt x="2026" y="1209"/>
                    </a:cubicBezTo>
                    <a:cubicBezTo>
                      <a:pt x="2033" y="1174"/>
                      <a:pt x="2040" y="1139"/>
                      <a:pt x="2054" y="1090"/>
                    </a:cubicBezTo>
                    <a:cubicBezTo>
                      <a:pt x="2061" y="1048"/>
                      <a:pt x="2061" y="992"/>
                      <a:pt x="2068" y="943"/>
                    </a:cubicBezTo>
                    <a:cubicBezTo>
                      <a:pt x="2075" y="888"/>
                      <a:pt x="2075" y="839"/>
                      <a:pt x="2075" y="783"/>
                    </a:cubicBezTo>
                    <a:lnTo>
                      <a:pt x="2075" y="643"/>
                    </a:lnTo>
                    <a:cubicBezTo>
                      <a:pt x="2061" y="566"/>
                      <a:pt x="2040" y="489"/>
                      <a:pt x="2019" y="427"/>
                    </a:cubicBezTo>
                    <a:cubicBezTo>
                      <a:pt x="1984" y="357"/>
                      <a:pt x="1935" y="294"/>
                      <a:pt x="1865" y="245"/>
                    </a:cubicBezTo>
                    <a:cubicBezTo>
                      <a:pt x="1830" y="210"/>
                      <a:pt x="1789" y="182"/>
                      <a:pt x="1747" y="154"/>
                    </a:cubicBezTo>
                    <a:cubicBezTo>
                      <a:pt x="1691" y="133"/>
                      <a:pt x="1649" y="105"/>
                      <a:pt x="1600" y="84"/>
                    </a:cubicBezTo>
                    <a:lnTo>
                      <a:pt x="1439" y="35"/>
                    </a:lnTo>
                    <a:lnTo>
                      <a:pt x="1286" y="7"/>
                    </a:lnTo>
                    <a:cubicBezTo>
                      <a:pt x="1237" y="0"/>
                      <a:pt x="1202" y="0"/>
                      <a:pt x="1160" y="0"/>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9"/>
              <p:cNvSpPr/>
              <p:nvPr/>
            </p:nvSpPr>
            <p:spPr>
              <a:xfrm>
                <a:off x="1358047" y="614347"/>
                <a:ext cx="155637" cy="204302"/>
              </a:xfrm>
              <a:custGeom>
                <a:rect b="b" l="l" r="r" t="t"/>
                <a:pathLst>
                  <a:path extrusionOk="0" h="2670" w="2034">
                    <a:moveTo>
                      <a:pt x="1233" y="531"/>
                    </a:moveTo>
                    <a:cubicBezTo>
                      <a:pt x="1247" y="531"/>
                      <a:pt x="1259" y="535"/>
                      <a:pt x="1272" y="543"/>
                    </a:cubicBezTo>
                    <a:cubicBezTo>
                      <a:pt x="1307" y="550"/>
                      <a:pt x="1342" y="592"/>
                      <a:pt x="1363" y="662"/>
                    </a:cubicBezTo>
                    <a:cubicBezTo>
                      <a:pt x="1377" y="732"/>
                      <a:pt x="1391" y="823"/>
                      <a:pt x="1391" y="927"/>
                    </a:cubicBezTo>
                    <a:cubicBezTo>
                      <a:pt x="1391" y="1032"/>
                      <a:pt x="1377" y="1137"/>
                      <a:pt x="1363" y="1249"/>
                    </a:cubicBezTo>
                    <a:cubicBezTo>
                      <a:pt x="1342" y="1361"/>
                      <a:pt x="1328" y="1465"/>
                      <a:pt x="1300" y="1563"/>
                    </a:cubicBezTo>
                    <a:cubicBezTo>
                      <a:pt x="1272" y="1689"/>
                      <a:pt x="1237" y="1794"/>
                      <a:pt x="1195" y="1884"/>
                    </a:cubicBezTo>
                    <a:cubicBezTo>
                      <a:pt x="1153" y="1982"/>
                      <a:pt x="1112" y="2059"/>
                      <a:pt x="1063" y="2129"/>
                    </a:cubicBezTo>
                    <a:cubicBezTo>
                      <a:pt x="1021" y="2199"/>
                      <a:pt x="972" y="2248"/>
                      <a:pt x="923" y="2283"/>
                    </a:cubicBezTo>
                    <a:cubicBezTo>
                      <a:pt x="897" y="2304"/>
                      <a:pt x="871" y="2315"/>
                      <a:pt x="844" y="2315"/>
                    </a:cubicBezTo>
                    <a:cubicBezTo>
                      <a:pt x="829" y="2315"/>
                      <a:pt x="813" y="2311"/>
                      <a:pt x="797" y="2304"/>
                    </a:cubicBezTo>
                    <a:cubicBezTo>
                      <a:pt x="748" y="2297"/>
                      <a:pt x="713" y="2255"/>
                      <a:pt x="692" y="2192"/>
                    </a:cubicBezTo>
                    <a:cubicBezTo>
                      <a:pt x="664" y="2136"/>
                      <a:pt x="644" y="2052"/>
                      <a:pt x="644" y="1968"/>
                    </a:cubicBezTo>
                    <a:cubicBezTo>
                      <a:pt x="637" y="1877"/>
                      <a:pt x="644" y="1787"/>
                      <a:pt x="657" y="1682"/>
                    </a:cubicBezTo>
                    <a:cubicBezTo>
                      <a:pt x="664" y="1570"/>
                      <a:pt x="692" y="1479"/>
                      <a:pt x="713" y="1382"/>
                    </a:cubicBezTo>
                    <a:cubicBezTo>
                      <a:pt x="748" y="1277"/>
                      <a:pt x="783" y="1179"/>
                      <a:pt x="832" y="1074"/>
                    </a:cubicBezTo>
                    <a:cubicBezTo>
                      <a:pt x="874" y="969"/>
                      <a:pt x="923" y="872"/>
                      <a:pt x="979" y="788"/>
                    </a:cubicBezTo>
                    <a:cubicBezTo>
                      <a:pt x="1028" y="697"/>
                      <a:pt x="1084" y="641"/>
                      <a:pt x="1132" y="585"/>
                    </a:cubicBezTo>
                    <a:cubicBezTo>
                      <a:pt x="1171" y="551"/>
                      <a:pt x="1203" y="531"/>
                      <a:pt x="1233" y="531"/>
                    </a:cubicBezTo>
                    <a:close/>
                    <a:moveTo>
                      <a:pt x="1072" y="0"/>
                    </a:moveTo>
                    <a:cubicBezTo>
                      <a:pt x="1015" y="0"/>
                      <a:pt x="957" y="9"/>
                      <a:pt x="902" y="26"/>
                    </a:cubicBezTo>
                    <a:cubicBezTo>
                      <a:pt x="804" y="54"/>
                      <a:pt x="713" y="96"/>
                      <a:pt x="644" y="152"/>
                    </a:cubicBezTo>
                    <a:cubicBezTo>
                      <a:pt x="539" y="236"/>
                      <a:pt x="448" y="341"/>
                      <a:pt x="364" y="459"/>
                    </a:cubicBezTo>
                    <a:cubicBezTo>
                      <a:pt x="287" y="578"/>
                      <a:pt x="217" y="690"/>
                      <a:pt x="169" y="823"/>
                    </a:cubicBezTo>
                    <a:cubicBezTo>
                      <a:pt x="113" y="955"/>
                      <a:pt x="71" y="1088"/>
                      <a:pt x="43" y="1214"/>
                    </a:cubicBezTo>
                    <a:cubicBezTo>
                      <a:pt x="15" y="1347"/>
                      <a:pt x="1" y="1479"/>
                      <a:pt x="1" y="1612"/>
                    </a:cubicBezTo>
                    <a:cubicBezTo>
                      <a:pt x="1" y="1731"/>
                      <a:pt x="8" y="1863"/>
                      <a:pt x="36" y="1975"/>
                    </a:cubicBezTo>
                    <a:cubicBezTo>
                      <a:pt x="64" y="2087"/>
                      <a:pt x="99" y="2192"/>
                      <a:pt x="148" y="2290"/>
                    </a:cubicBezTo>
                    <a:cubicBezTo>
                      <a:pt x="175" y="2345"/>
                      <a:pt x="217" y="2394"/>
                      <a:pt x="273" y="2436"/>
                    </a:cubicBezTo>
                    <a:cubicBezTo>
                      <a:pt x="322" y="2492"/>
                      <a:pt x="378" y="2527"/>
                      <a:pt x="427" y="2555"/>
                    </a:cubicBezTo>
                    <a:cubicBezTo>
                      <a:pt x="490" y="2590"/>
                      <a:pt x="567" y="2611"/>
                      <a:pt x="644" y="2632"/>
                    </a:cubicBezTo>
                    <a:cubicBezTo>
                      <a:pt x="727" y="2646"/>
                      <a:pt x="804" y="2660"/>
                      <a:pt x="881" y="2667"/>
                    </a:cubicBezTo>
                    <a:cubicBezTo>
                      <a:pt x="909" y="2669"/>
                      <a:pt x="936" y="2669"/>
                      <a:pt x="963" y="2669"/>
                    </a:cubicBezTo>
                    <a:cubicBezTo>
                      <a:pt x="1044" y="2669"/>
                      <a:pt x="1120" y="2662"/>
                      <a:pt x="1188" y="2646"/>
                    </a:cubicBezTo>
                    <a:cubicBezTo>
                      <a:pt x="1272" y="2632"/>
                      <a:pt x="1363" y="2590"/>
                      <a:pt x="1440" y="2527"/>
                    </a:cubicBezTo>
                    <a:cubicBezTo>
                      <a:pt x="1566" y="2422"/>
                      <a:pt x="1670" y="2290"/>
                      <a:pt x="1747" y="2143"/>
                    </a:cubicBezTo>
                    <a:cubicBezTo>
                      <a:pt x="1824" y="1982"/>
                      <a:pt x="1894" y="1829"/>
                      <a:pt x="1936" y="1654"/>
                    </a:cubicBezTo>
                    <a:cubicBezTo>
                      <a:pt x="1985" y="1486"/>
                      <a:pt x="2020" y="1312"/>
                      <a:pt x="2027" y="1137"/>
                    </a:cubicBezTo>
                    <a:cubicBezTo>
                      <a:pt x="2034" y="962"/>
                      <a:pt x="2034" y="809"/>
                      <a:pt x="2006" y="655"/>
                    </a:cubicBezTo>
                    <a:cubicBezTo>
                      <a:pt x="1992" y="571"/>
                      <a:pt x="1964" y="494"/>
                      <a:pt x="1929" y="425"/>
                    </a:cubicBezTo>
                    <a:cubicBezTo>
                      <a:pt x="1894" y="348"/>
                      <a:pt x="1845" y="292"/>
                      <a:pt x="1775" y="236"/>
                    </a:cubicBezTo>
                    <a:cubicBezTo>
                      <a:pt x="1705" y="187"/>
                      <a:pt x="1614" y="145"/>
                      <a:pt x="1510" y="96"/>
                    </a:cubicBezTo>
                    <a:cubicBezTo>
                      <a:pt x="1405" y="54"/>
                      <a:pt x="1293" y="26"/>
                      <a:pt x="1181" y="12"/>
                    </a:cubicBezTo>
                    <a:cubicBezTo>
                      <a:pt x="1146" y="4"/>
                      <a:pt x="1109" y="0"/>
                      <a:pt x="1072" y="0"/>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9"/>
              <p:cNvSpPr/>
              <p:nvPr/>
            </p:nvSpPr>
            <p:spPr>
              <a:xfrm>
                <a:off x="1516819" y="614347"/>
                <a:ext cx="156172" cy="204302"/>
              </a:xfrm>
              <a:custGeom>
                <a:rect b="b" l="l" r="r" t="t"/>
                <a:pathLst>
                  <a:path extrusionOk="0" h="2670" w="2041">
                    <a:moveTo>
                      <a:pt x="1239" y="531"/>
                    </a:moveTo>
                    <a:cubicBezTo>
                      <a:pt x="1252" y="531"/>
                      <a:pt x="1266" y="535"/>
                      <a:pt x="1279" y="543"/>
                    </a:cubicBezTo>
                    <a:cubicBezTo>
                      <a:pt x="1314" y="550"/>
                      <a:pt x="1349" y="592"/>
                      <a:pt x="1363" y="662"/>
                    </a:cubicBezTo>
                    <a:cubicBezTo>
                      <a:pt x="1384" y="732"/>
                      <a:pt x="1391" y="823"/>
                      <a:pt x="1391" y="927"/>
                    </a:cubicBezTo>
                    <a:cubicBezTo>
                      <a:pt x="1391" y="1032"/>
                      <a:pt x="1384" y="1137"/>
                      <a:pt x="1363" y="1249"/>
                    </a:cubicBezTo>
                    <a:cubicBezTo>
                      <a:pt x="1349" y="1361"/>
                      <a:pt x="1328" y="1465"/>
                      <a:pt x="1307" y="1563"/>
                    </a:cubicBezTo>
                    <a:cubicBezTo>
                      <a:pt x="1279" y="1689"/>
                      <a:pt x="1244" y="1794"/>
                      <a:pt x="1202" y="1884"/>
                    </a:cubicBezTo>
                    <a:cubicBezTo>
                      <a:pt x="1153" y="1982"/>
                      <a:pt x="1111" y="2059"/>
                      <a:pt x="1069" y="2129"/>
                    </a:cubicBezTo>
                    <a:cubicBezTo>
                      <a:pt x="1027" y="2199"/>
                      <a:pt x="971" y="2248"/>
                      <a:pt x="930" y="2283"/>
                    </a:cubicBezTo>
                    <a:cubicBezTo>
                      <a:pt x="903" y="2304"/>
                      <a:pt x="874" y="2315"/>
                      <a:pt x="846" y="2315"/>
                    </a:cubicBezTo>
                    <a:cubicBezTo>
                      <a:pt x="829" y="2315"/>
                      <a:pt x="813" y="2311"/>
                      <a:pt x="797" y="2304"/>
                    </a:cubicBezTo>
                    <a:cubicBezTo>
                      <a:pt x="755" y="2297"/>
                      <a:pt x="720" y="2255"/>
                      <a:pt x="692" y="2192"/>
                    </a:cubicBezTo>
                    <a:cubicBezTo>
                      <a:pt x="664" y="2136"/>
                      <a:pt x="650" y="2052"/>
                      <a:pt x="650" y="1968"/>
                    </a:cubicBezTo>
                    <a:cubicBezTo>
                      <a:pt x="643" y="1877"/>
                      <a:pt x="650" y="1787"/>
                      <a:pt x="657" y="1682"/>
                    </a:cubicBezTo>
                    <a:cubicBezTo>
                      <a:pt x="664" y="1570"/>
                      <a:pt x="692" y="1479"/>
                      <a:pt x="720" y="1382"/>
                    </a:cubicBezTo>
                    <a:cubicBezTo>
                      <a:pt x="755" y="1277"/>
                      <a:pt x="790" y="1179"/>
                      <a:pt x="832" y="1074"/>
                    </a:cubicBezTo>
                    <a:cubicBezTo>
                      <a:pt x="874" y="969"/>
                      <a:pt x="930" y="872"/>
                      <a:pt x="978" y="788"/>
                    </a:cubicBezTo>
                    <a:cubicBezTo>
                      <a:pt x="1034" y="697"/>
                      <a:pt x="1083" y="641"/>
                      <a:pt x="1139" y="585"/>
                    </a:cubicBezTo>
                    <a:cubicBezTo>
                      <a:pt x="1173" y="551"/>
                      <a:pt x="1207" y="531"/>
                      <a:pt x="1239" y="531"/>
                    </a:cubicBezTo>
                    <a:close/>
                    <a:moveTo>
                      <a:pt x="1076" y="0"/>
                    </a:moveTo>
                    <a:cubicBezTo>
                      <a:pt x="1020" y="0"/>
                      <a:pt x="961" y="9"/>
                      <a:pt x="902" y="26"/>
                    </a:cubicBezTo>
                    <a:cubicBezTo>
                      <a:pt x="804" y="54"/>
                      <a:pt x="720" y="96"/>
                      <a:pt x="650" y="152"/>
                    </a:cubicBezTo>
                    <a:cubicBezTo>
                      <a:pt x="545" y="236"/>
                      <a:pt x="448" y="341"/>
                      <a:pt x="371" y="459"/>
                    </a:cubicBezTo>
                    <a:cubicBezTo>
                      <a:pt x="294" y="578"/>
                      <a:pt x="217" y="690"/>
                      <a:pt x="168" y="823"/>
                    </a:cubicBezTo>
                    <a:cubicBezTo>
                      <a:pt x="112" y="955"/>
                      <a:pt x="70" y="1088"/>
                      <a:pt x="42" y="1214"/>
                    </a:cubicBezTo>
                    <a:cubicBezTo>
                      <a:pt x="21" y="1347"/>
                      <a:pt x="0" y="1479"/>
                      <a:pt x="0" y="1612"/>
                    </a:cubicBezTo>
                    <a:cubicBezTo>
                      <a:pt x="0" y="1731"/>
                      <a:pt x="14" y="1863"/>
                      <a:pt x="35" y="1975"/>
                    </a:cubicBezTo>
                    <a:cubicBezTo>
                      <a:pt x="63" y="2087"/>
                      <a:pt x="98" y="2192"/>
                      <a:pt x="147" y="2290"/>
                    </a:cubicBezTo>
                    <a:cubicBezTo>
                      <a:pt x="175" y="2345"/>
                      <a:pt x="224" y="2394"/>
                      <a:pt x="273" y="2436"/>
                    </a:cubicBezTo>
                    <a:cubicBezTo>
                      <a:pt x="322" y="2492"/>
                      <a:pt x="378" y="2527"/>
                      <a:pt x="434" y="2555"/>
                    </a:cubicBezTo>
                    <a:cubicBezTo>
                      <a:pt x="489" y="2590"/>
                      <a:pt x="566" y="2611"/>
                      <a:pt x="650" y="2632"/>
                    </a:cubicBezTo>
                    <a:cubicBezTo>
                      <a:pt x="727" y="2646"/>
                      <a:pt x="804" y="2660"/>
                      <a:pt x="888" y="2667"/>
                    </a:cubicBezTo>
                    <a:cubicBezTo>
                      <a:pt x="916" y="2669"/>
                      <a:pt x="943" y="2669"/>
                      <a:pt x="970" y="2669"/>
                    </a:cubicBezTo>
                    <a:cubicBezTo>
                      <a:pt x="1050" y="2669"/>
                      <a:pt x="1125" y="2662"/>
                      <a:pt x="1188" y="2646"/>
                    </a:cubicBezTo>
                    <a:cubicBezTo>
                      <a:pt x="1279" y="2632"/>
                      <a:pt x="1363" y="2590"/>
                      <a:pt x="1446" y="2527"/>
                    </a:cubicBezTo>
                    <a:cubicBezTo>
                      <a:pt x="1565" y="2422"/>
                      <a:pt x="1670" y="2290"/>
                      <a:pt x="1747" y="2143"/>
                    </a:cubicBezTo>
                    <a:cubicBezTo>
                      <a:pt x="1831" y="1982"/>
                      <a:pt x="1900" y="1829"/>
                      <a:pt x="1942" y="1654"/>
                    </a:cubicBezTo>
                    <a:cubicBezTo>
                      <a:pt x="1984" y="1486"/>
                      <a:pt x="2019" y="1312"/>
                      <a:pt x="2026" y="1137"/>
                    </a:cubicBezTo>
                    <a:cubicBezTo>
                      <a:pt x="2040" y="962"/>
                      <a:pt x="2040" y="809"/>
                      <a:pt x="2012" y="655"/>
                    </a:cubicBezTo>
                    <a:cubicBezTo>
                      <a:pt x="1991" y="571"/>
                      <a:pt x="1970" y="494"/>
                      <a:pt x="1935" y="425"/>
                    </a:cubicBezTo>
                    <a:cubicBezTo>
                      <a:pt x="1900" y="348"/>
                      <a:pt x="1845" y="292"/>
                      <a:pt x="1775" y="236"/>
                    </a:cubicBezTo>
                    <a:cubicBezTo>
                      <a:pt x="1705" y="187"/>
                      <a:pt x="1621" y="145"/>
                      <a:pt x="1516" y="96"/>
                    </a:cubicBezTo>
                    <a:cubicBezTo>
                      <a:pt x="1411" y="54"/>
                      <a:pt x="1293" y="26"/>
                      <a:pt x="1181" y="12"/>
                    </a:cubicBezTo>
                    <a:cubicBezTo>
                      <a:pt x="1148" y="4"/>
                      <a:pt x="1113" y="0"/>
                      <a:pt x="1076" y="0"/>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9"/>
              <p:cNvSpPr/>
              <p:nvPr/>
            </p:nvSpPr>
            <p:spPr>
              <a:xfrm>
                <a:off x="1673984" y="613429"/>
                <a:ext cx="167879" cy="207745"/>
              </a:xfrm>
              <a:custGeom>
                <a:rect b="b" l="l" r="r" t="t"/>
                <a:pathLst>
                  <a:path extrusionOk="0" h="2715" w="2194">
                    <a:moveTo>
                      <a:pt x="1165" y="612"/>
                    </a:moveTo>
                    <a:cubicBezTo>
                      <a:pt x="1209" y="612"/>
                      <a:pt x="1249" y="618"/>
                      <a:pt x="1285" y="632"/>
                    </a:cubicBezTo>
                    <a:cubicBezTo>
                      <a:pt x="1376" y="667"/>
                      <a:pt x="1439" y="723"/>
                      <a:pt x="1474" y="793"/>
                    </a:cubicBezTo>
                    <a:cubicBezTo>
                      <a:pt x="1509" y="863"/>
                      <a:pt x="1530" y="953"/>
                      <a:pt x="1516" y="1079"/>
                    </a:cubicBezTo>
                    <a:cubicBezTo>
                      <a:pt x="1516" y="1170"/>
                      <a:pt x="1495" y="1261"/>
                      <a:pt x="1460" y="1366"/>
                    </a:cubicBezTo>
                    <a:cubicBezTo>
                      <a:pt x="1425" y="1470"/>
                      <a:pt x="1362" y="1575"/>
                      <a:pt x="1292" y="1680"/>
                    </a:cubicBezTo>
                    <a:cubicBezTo>
                      <a:pt x="1223" y="1785"/>
                      <a:pt x="1125" y="1882"/>
                      <a:pt x="1013" y="1980"/>
                    </a:cubicBezTo>
                    <a:cubicBezTo>
                      <a:pt x="901" y="2064"/>
                      <a:pt x="762" y="2155"/>
                      <a:pt x="601" y="2218"/>
                    </a:cubicBezTo>
                    <a:cubicBezTo>
                      <a:pt x="657" y="1945"/>
                      <a:pt x="706" y="1694"/>
                      <a:pt x="762" y="1428"/>
                    </a:cubicBezTo>
                    <a:cubicBezTo>
                      <a:pt x="817" y="1170"/>
                      <a:pt x="880" y="905"/>
                      <a:pt x="950" y="646"/>
                    </a:cubicBezTo>
                    <a:cubicBezTo>
                      <a:pt x="1029" y="625"/>
                      <a:pt x="1101" y="612"/>
                      <a:pt x="1165" y="612"/>
                    </a:cubicBezTo>
                    <a:close/>
                    <a:moveTo>
                      <a:pt x="1070" y="1"/>
                    </a:moveTo>
                    <a:cubicBezTo>
                      <a:pt x="979" y="1"/>
                      <a:pt x="887" y="9"/>
                      <a:pt x="803" y="24"/>
                    </a:cubicBezTo>
                    <a:cubicBezTo>
                      <a:pt x="692" y="38"/>
                      <a:pt x="580" y="73"/>
                      <a:pt x="475" y="108"/>
                    </a:cubicBezTo>
                    <a:cubicBezTo>
                      <a:pt x="363" y="157"/>
                      <a:pt x="273" y="185"/>
                      <a:pt x="175" y="234"/>
                    </a:cubicBezTo>
                    <a:lnTo>
                      <a:pt x="0" y="2162"/>
                    </a:lnTo>
                    <a:lnTo>
                      <a:pt x="0" y="2281"/>
                    </a:lnTo>
                    <a:cubicBezTo>
                      <a:pt x="7" y="2309"/>
                      <a:pt x="7" y="2337"/>
                      <a:pt x="28" y="2364"/>
                    </a:cubicBezTo>
                    <a:cubicBezTo>
                      <a:pt x="35" y="2385"/>
                      <a:pt x="49" y="2406"/>
                      <a:pt x="70" y="2420"/>
                    </a:cubicBezTo>
                    <a:cubicBezTo>
                      <a:pt x="84" y="2441"/>
                      <a:pt x="112" y="2455"/>
                      <a:pt x="133" y="2476"/>
                    </a:cubicBezTo>
                    <a:cubicBezTo>
                      <a:pt x="189" y="2518"/>
                      <a:pt x="238" y="2546"/>
                      <a:pt x="280" y="2581"/>
                    </a:cubicBezTo>
                    <a:cubicBezTo>
                      <a:pt x="321" y="2616"/>
                      <a:pt x="363" y="2644"/>
                      <a:pt x="426" y="2665"/>
                    </a:cubicBezTo>
                    <a:cubicBezTo>
                      <a:pt x="493" y="2698"/>
                      <a:pt x="557" y="2714"/>
                      <a:pt x="620" y="2714"/>
                    </a:cubicBezTo>
                    <a:cubicBezTo>
                      <a:pt x="663" y="2714"/>
                      <a:pt x="705" y="2707"/>
                      <a:pt x="748" y="2693"/>
                    </a:cubicBezTo>
                    <a:cubicBezTo>
                      <a:pt x="950" y="2644"/>
                      <a:pt x="1132" y="2560"/>
                      <a:pt x="1292" y="2469"/>
                    </a:cubicBezTo>
                    <a:cubicBezTo>
                      <a:pt x="1460" y="2371"/>
                      <a:pt x="1600" y="2267"/>
                      <a:pt x="1712" y="2141"/>
                    </a:cubicBezTo>
                    <a:cubicBezTo>
                      <a:pt x="1830" y="2022"/>
                      <a:pt x="1928" y="1896"/>
                      <a:pt x="1998" y="1757"/>
                    </a:cubicBezTo>
                    <a:cubicBezTo>
                      <a:pt x="2075" y="1617"/>
                      <a:pt x="2131" y="1491"/>
                      <a:pt x="2159" y="1352"/>
                    </a:cubicBezTo>
                    <a:cubicBezTo>
                      <a:pt x="2193" y="1212"/>
                      <a:pt x="2193" y="1079"/>
                      <a:pt x="2186" y="946"/>
                    </a:cubicBezTo>
                    <a:cubicBezTo>
                      <a:pt x="2173" y="814"/>
                      <a:pt x="2131" y="702"/>
                      <a:pt x="2082" y="590"/>
                    </a:cubicBezTo>
                    <a:cubicBezTo>
                      <a:pt x="2019" y="451"/>
                      <a:pt x="1928" y="346"/>
                      <a:pt x="1837" y="255"/>
                    </a:cubicBezTo>
                    <a:cubicBezTo>
                      <a:pt x="1739" y="178"/>
                      <a:pt x="1635" y="122"/>
                      <a:pt x="1523" y="73"/>
                    </a:cubicBezTo>
                    <a:cubicBezTo>
                      <a:pt x="1404" y="31"/>
                      <a:pt x="1285" y="10"/>
                      <a:pt x="1160" y="3"/>
                    </a:cubicBezTo>
                    <a:cubicBezTo>
                      <a:pt x="1130" y="2"/>
                      <a:pt x="1100" y="1"/>
                      <a:pt x="1070" y="1"/>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9"/>
              <p:cNvSpPr/>
              <p:nvPr/>
            </p:nvSpPr>
            <p:spPr>
              <a:xfrm>
                <a:off x="1181141" y="595983"/>
                <a:ext cx="158850" cy="210806"/>
              </a:xfrm>
              <a:custGeom>
                <a:rect b="b" l="l" r="r" t="t"/>
                <a:pathLst>
                  <a:path extrusionOk="0" h="2755" w="2076">
                    <a:moveTo>
                      <a:pt x="1160" y="1"/>
                    </a:moveTo>
                    <a:cubicBezTo>
                      <a:pt x="1118" y="1"/>
                      <a:pt x="1070" y="1"/>
                      <a:pt x="1028" y="8"/>
                    </a:cubicBezTo>
                    <a:cubicBezTo>
                      <a:pt x="986" y="15"/>
                      <a:pt x="944" y="22"/>
                      <a:pt x="895" y="43"/>
                    </a:cubicBezTo>
                    <a:cubicBezTo>
                      <a:pt x="853" y="57"/>
                      <a:pt x="811" y="85"/>
                      <a:pt x="776" y="113"/>
                    </a:cubicBezTo>
                    <a:cubicBezTo>
                      <a:pt x="664" y="190"/>
                      <a:pt x="560" y="294"/>
                      <a:pt x="469" y="406"/>
                    </a:cubicBezTo>
                    <a:cubicBezTo>
                      <a:pt x="371" y="525"/>
                      <a:pt x="301" y="644"/>
                      <a:pt x="231" y="783"/>
                    </a:cubicBezTo>
                    <a:cubicBezTo>
                      <a:pt x="161" y="923"/>
                      <a:pt x="113" y="1063"/>
                      <a:pt x="78" y="1202"/>
                    </a:cubicBezTo>
                    <a:cubicBezTo>
                      <a:pt x="43" y="1342"/>
                      <a:pt x="15" y="1482"/>
                      <a:pt x="8" y="1622"/>
                    </a:cubicBezTo>
                    <a:cubicBezTo>
                      <a:pt x="1" y="1761"/>
                      <a:pt x="8" y="1894"/>
                      <a:pt x="22" y="2013"/>
                    </a:cubicBezTo>
                    <a:cubicBezTo>
                      <a:pt x="50" y="2138"/>
                      <a:pt x="85" y="2250"/>
                      <a:pt x="140" y="2341"/>
                    </a:cubicBezTo>
                    <a:cubicBezTo>
                      <a:pt x="161" y="2397"/>
                      <a:pt x="196" y="2453"/>
                      <a:pt x="252" y="2495"/>
                    </a:cubicBezTo>
                    <a:cubicBezTo>
                      <a:pt x="301" y="2537"/>
                      <a:pt x="357" y="2585"/>
                      <a:pt x="406" y="2606"/>
                    </a:cubicBezTo>
                    <a:cubicBezTo>
                      <a:pt x="560" y="2676"/>
                      <a:pt x="706" y="2725"/>
                      <a:pt x="860" y="2739"/>
                    </a:cubicBezTo>
                    <a:cubicBezTo>
                      <a:pt x="905" y="2750"/>
                      <a:pt x="949" y="2755"/>
                      <a:pt x="992" y="2755"/>
                    </a:cubicBezTo>
                    <a:cubicBezTo>
                      <a:pt x="1035" y="2755"/>
                      <a:pt x="1076" y="2750"/>
                      <a:pt x="1118" y="2739"/>
                    </a:cubicBezTo>
                    <a:cubicBezTo>
                      <a:pt x="1195" y="2732"/>
                      <a:pt x="1272" y="2704"/>
                      <a:pt x="1342" y="2662"/>
                    </a:cubicBezTo>
                    <a:cubicBezTo>
                      <a:pt x="1454" y="2592"/>
                      <a:pt x="1558" y="2495"/>
                      <a:pt x="1656" y="2376"/>
                    </a:cubicBezTo>
                    <a:cubicBezTo>
                      <a:pt x="1761" y="2243"/>
                      <a:pt x="1838" y="2097"/>
                      <a:pt x="1922" y="1908"/>
                    </a:cubicBezTo>
                    <a:cubicBezTo>
                      <a:pt x="1936" y="1859"/>
                      <a:pt x="1943" y="1817"/>
                      <a:pt x="1943" y="1782"/>
                    </a:cubicBezTo>
                    <a:cubicBezTo>
                      <a:pt x="1943" y="1747"/>
                      <a:pt x="1929" y="1698"/>
                      <a:pt x="1894" y="1656"/>
                    </a:cubicBezTo>
                    <a:cubicBezTo>
                      <a:pt x="1873" y="1629"/>
                      <a:pt x="1852" y="1601"/>
                      <a:pt x="1831" y="1580"/>
                    </a:cubicBezTo>
                    <a:cubicBezTo>
                      <a:pt x="1803" y="1552"/>
                      <a:pt x="1789" y="1524"/>
                      <a:pt x="1761" y="1496"/>
                    </a:cubicBezTo>
                    <a:cubicBezTo>
                      <a:pt x="1719" y="1454"/>
                      <a:pt x="1684" y="1426"/>
                      <a:pt x="1642" y="1419"/>
                    </a:cubicBezTo>
                    <a:cubicBezTo>
                      <a:pt x="1618" y="1415"/>
                      <a:pt x="1593" y="1414"/>
                      <a:pt x="1566" y="1414"/>
                    </a:cubicBezTo>
                    <a:cubicBezTo>
                      <a:pt x="1539" y="1414"/>
                      <a:pt x="1510" y="1415"/>
                      <a:pt x="1475" y="1419"/>
                    </a:cubicBezTo>
                    <a:cubicBezTo>
                      <a:pt x="1412" y="1426"/>
                      <a:pt x="1342" y="1440"/>
                      <a:pt x="1265" y="1447"/>
                    </a:cubicBezTo>
                    <a:cubicBezTo>
                      <a:pt x="1188" y="1454"/>
                      <a:pt x="1104" y="1461"/>
                      <a:pt x="1028" y="1482"/>
                    </a:cubicBezTo>
                    <a:cubicBezTo>
                      <a:pt x="986" y="1489"/>
                      <a:pt x="951" y="1489"/>
                      <a:pt x="916" y="1496"/>
                    </a:cubicBezTo>
                    <a:cubicBezTo>
                      <a:pt x="888" y="1496"/>
                      <a:pt x="860" y="1510"/>
                      <a:pt x="839" y="1517"/>
                    </a:cubicBezTo>
                    <a:cubicBezTo>
                      <a:pt x="818" y="1524"/>
                      <a:pt x="804" y="1531"/>
                      <a:pt x="790" y="1552"/>
                    </a:cubicBezTo>
                    <a:cubicBezTo>
                      <a:pt x="783" y="1573"/>
                      <a:pt x="783" y="1587"/>
                      <a:pt x="790" y="1615"/>
                    </a:cubicBezTo>
                    <a:cubicBezTo>
                      <a:pt x="825" y="1726"/>
                      <a:pt x="888" y="1810"/>
                      <a:pt x="951" y="1859"/>
                    </a:cubicBezTo>
                    <a:cubicBezTo>
                      <a:pt x="1007" y="1897"/>
                      <a:pt x="1086" y="1923"/>
                      <a:pt x="1192" y="1923"/>
                    </a:cubicBezTo>
                    <a:cubicBezTo>
                      <a:pt x="1205" y="1923"/>
                      <a:pt x="1217" y="1923"/>
                      <a:pt x="1230" y="1922"/>
                    </a:cubicBezTo>
                    <a:lnTo>
                      <a:pt x="1230" y="1922"/>
                    </a:lnTo>
                    <a:lnTo>
                      <a:pt x="1125" y="2103"/>
                    </a:lnTo>
                    <a:cubicBezTo>
                      <a:pt x="1090" y="2159"/>
                      <a:pt x="1049" y="2208"/>
                      <a:pt x="1014" y="2250"/>
                    </a:cubicBezTo>
                    <a:cubicBezTo>
                      <a:pt x="979" y="2292"/>
                      <a:pt x="944" y="2320"/>
                      <a:pt x="895" y="2334"/>
                    </a:cubicBezTo>
                    <a:cubicBezTo>
                      <a:pt x="873" y="2347"/>
                      <a:pt x="848" y="2352"/>
                      <a:pt x="824" y="2352"/>
                    </a:cubicBezTo>
                    <a:cubicBezTo>
                      <a:pt x="810" y="2352"/>
                      <a:pt x="796" y="2351"/>
                      <a:pt x="783" y="2348"/>
                    </a:cubicBezTo>
                    <a:cubicBezTo>
                      <a:pt x="748" y="2327"/>
                      <a:pt x="713" y="2292"/>
                      <a:pt x="685" y="2229"/>
                    </a:cubicBezTo>
                    <a:cubicBezTo>
                      <a:pt x="664" y="2173"/>
                      <a:pt x="643" y="2097"/>
                      <a:pt x="643" y="2006"/>
                    </a:cubicBezTo>
                    <a:cubicBezTo>
                      <a:pt x="643" y="1922"/>
                      <a:pt x="643" y="1824"/>
                      <a:pt x="664" y="1719"/>
                    </a:cubicBezTo>
                    <a:cubicBezTo>
                      <a:pt x="678" y="1622"/>
                      <a:pt x="706" y="1517"/>
                      <a:pt x="741" y="1419"/>
                    </a:cubicBezTo>
                    <a:cubicBezTo>
                      <a:pt x="776" y="1300"/>
                      <a:pt x="825" y="1188"/>
                      <a:pt x="881" y="1070"/>
                    </a:cubicBezTo>
                    <a:cubicBezTo>
                      <a:pt x="930" y="958"/>
                      <a:pt x="986" y="860"/>
                      <a:pt x="1049" y="776"/>
                    </a:cubicBezTo>
                    <a:cubicBezTo>
                      <a:pt x="1097" y="692"/>
                      <a:pt x="1160" y="623"/>
                      <a:pt x="1209" y="581"/>
                    </a:cubicBezTo>
                    <a:cubicBezTo>
                      <a:pt x="1262" y="546"/>
                      <a:pt x="1300" y="530"/>
                      <a:pt x="1340" y="530"/>
                    </a:cubicBezTo>
                    <a:cubicBezTo>
                      <a:pt x="1347" y="530"/>
                      <a:pt x="1355" y="531"/>
                      <a:pt x="1363" y="532"/>
                    </a:cubicBezTo>
                    <a:cubicBezTo>
                      <a:pt x="1384" y="539"/>
                      <a:pt x="1398" y="553"/>
                      <a:pt x="1405" y="581"/>
                    </a:cubicBezTo>
                    <a:cubicBezTo>
                      <a:pt x="1412" y="609"/>
                      <a:pt x="1419" y="644"/>
                      <a:pt x="1433" y="679"/>
                    </a:cubicBezTo>
                    <a:cubicBezTo>
                      <a:pt x="1440" y="692"/>
                      <a:pt x="1440" y="720"/>
                      <a:pt x="1440" y="741"/>
                    </a:cubicBezTo>
                    <a:lnTo>
                      <a:pt x="1440" y="797"/>
                    </a:lnTo>
                    <a:lnTo>
                      <a:pt x="1440" y="860"/>
                    </a:lnTo>
                    <a:cubicBezTo>
                      <a:pt x="1440" y="881"/>
                      <a:pt x="1447" y="902"/>
                      <a:pt x="1447" y="923"/>
                    </a:cubicBezTo>
                    <a:cubicBezTo>
                      <a:pt x="1454" y="1028"/>
                      <a:pt x="1489" y="1112"/>
                      <a:pt x="1558" y="1174"/>
                    </a:cubicBezTo>
                    <a:cubicBezTo>
                      <a:pt x="1628" y="1237"/>
                      <a:pt x="1733" y="1279"/>
                      <a:pt x="1873" y="1300"/>
                    </a:cubicBezTo>
                    <a:cubicBezTo>
                      <a:pt x="1929" y="1300"/>
                      <a:pt x="1964" y="1300"/>
                      <a:pt x="1978" y="1279"/>
                    </a:cubicBezTo>
                    <a:cubicBezTo>
                      <a:pt x="2006" y="1265"/>
                      <a:pt x="2013" y="1237"/>
                      <a:pt x="2026" y="1209"/>
                    </a:cubicBezTo>
                    <a:cubicBezTo>
                      <a:pt x="2033" y="1174"/>
                      <a:pt x="2040" y="1140"/>
                      <a:pt x="2047" y="1091"/>
                    </a:cubicBezTo>
                    <a:cubicBezTo>
                      <a:pt x="2061" y="1042"/>
                      <a:pt x="2061" y="993"/>
                      <a:pt x="2068" y="937"/>
                    </a:cubicBezTo>
                    <a:cubicBezTo>
                      <a:pt x="2075" y="888"/>
                      <a:pt x="2075" y="832"/>
                      <a:pt x="2075" y="783"/>
                    </a:cubicBezTo>
                    <a:lnTo>
                      <a:pt x="2075" y="644"/>
                    </a:lnTo>
                    <a:cubicBezTo>
                      <a:pt x="2061" y="567"/>
                      <a:pt x="2040" y="483"/>
                      <a:pt x="2013" y="427"/>
                    </a:cubicBezTo>
                    <a:cubicBezTo>
                      <a:pt x="1978" y="357"/>
                      <a:pt x="1936" y="294"/>
                      <a:pt x="1866" y="238"/>
                    </a:cubicBezTo>
                    <a:cubicBezTo>
                      <a:pt x="1831" y="204"/>
                      <a:pt x="1789" y="183"/>
                      <a:pt x="1747" y="155"/>
                    </a:cubicBezTo>
                    <a:cubicBezTo>
                      <a:pt x="1691" y="127"/>
                      <a:pt x="1649" y="106"/>
                      <a:pt x="1593" y="85"/>
                    </a:cubicBezTo>
                    <a:lnTo>
                      <a:pt x="1440" y="36"/>
                    </a:lnTo>
                    <a:lnTo>
                      <a:pt x="1279" y="8"/>
                    </a:lnTo>
                    <a:cubicBezTo>
                      <a:pt x="1237" y="1"/>
                      <a:pt x="1202" y="1"/>
                      <a:pt x="1160" y="1"/>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9"/>
              <p:cNvSpPr/>
              <p:nvPr/>
            </p:nvSpPr>
            <p:spPr>
              <a:xfrm>
                <a:off x="1340984" y="597743"/>
                <a:ext cx="156172" cy="204302"/>
              </a:xfrm>
              <a:custGeom>
                <a:rect b="b" l="l" r="r" t="t"/>
                <a:pathLst>
                  <a:path extrusionOk="0" h="2670" w="2041">
                    <a:moveTo>
                      <a:pt x="1240" y="531"/>
                    </a:moveTo>
                    <a:cubicBezTo>
                      <a:pt x="1253" y="531"/>
                      <a:pt x="1266" y="535"/>
                      <a:pt x="1279" y="544"/>
                    </a:cubicBezTo>
                    <a:cubicBezTo>
                      <a:pt x="1314" y="551"/>
                      <a:pt x="1348" y="593"/>
                      <a:pt x="1369" y="662"/>
                    </a:cubicBezTo>
                    <a:cubicBezTo>
                      <a:pt x="1383" y="732"/>
                      <a:pt x="1390" y="823"/>
                      <a:pt x="1390" y="928"/>
                    </a:cubicBezTo>
                    <a:cubicBezTo>
                      <a:pt x="1390" y="1033"/>
                      <a:pt x="1383" y="1137"/>
                      <a:pt x="1369" y="1249"/>
                    </a:cubicBezTo>
                    <a:cubicBezTo>
                      <a:pt x="1348" y="1361"/>
                      <a:pt x="1335" y="1466"/>
                      <a:pt x="1307" y="1564"/>
                    </a:cubicBezTo>
                    <a:cubicBezTo>
                      <a:pt x="1279" y="1682"/>
                      <a:pt x="1244" y="1787"/>
                      <a:pt x="1202" y="1885"/>
                    </a:cubicBezTo>
                    <a:cubicBezTo>
                      <a:pt x="1160" y="1983"/>
                      <a:pt x="1111" y="2060"/>
                      <a:pt x="1069" y="2129"/>
                    </a:cubicBezTo>
                    <a:cubicBezTo>
                      <a:pt x="1027" y="2199"/>
                      <a:pt x="971" y="2241"/>
                      <a:pt x="929" y="2276"/>
                    </a:cubicBezTo>
                    <a:cubicBezTo>
                      <a:pt x="901" y="2300"/>
                      <a:pt x="872" y="2314"/>
                      <a:pt x="842" y="2314"/>
                    </a:cubicBezTo>
                    <a:cubicBezTo>
                      <a:pt x="827" y="2314"/>
                      <a:pt x="812" y="2311"/>
                      <a:pt x="797" y="2304"/>
                    </a:cubicBezTo>
                    <a:cubicBezTo>
                      <a:pt x="755" y="2297"/>
                      <a:pt x="720" y="2255"/>
                      <a:pt x="692" y="2192"/>
                    </a:cubicBezTo>
                    <a:cubicBezTo>
                      <a:pt x="671" y="2129"/>
                      <a:pt x="650" y="2053"/>
                      <a:pt x="650" y="1962"/>
                    </a:cubicBezTo>
                    <a:cubicBezTo>
                      <a:pt x="643" y="1878"/>
                      <a:pt x="650" y="1780"/>
                      <a:pt x="657" y="1675"/>
                    </a:cubicBezTo>
                    <a:cubicBezTo>
                      <a:pt x="671" y="1571"/>
                      <a:pt x="692" y="1473"/>
                      <a:pt x="720" y="1382"/>
                    </a:cubicBezTo>
                    <a:cubicBezTo>
                      <a:pt x="755" y="1277"/>
                      <a:pt x="790" y="1179"/>
                      <a:pt x="832" y="1075"/>
                    </a:cubicBezTo>
                    <a:cubicBezTo>
                      <a:pt x="880" y="970"/>
                      <a:pt x="929" y="872"/>
                      <a:pt x="985" y="788"/>
                    </a:cubicBezTo>
                    <a:cubicBezTo>
                      <a:pt x="1034" y="697"/>
                      <a:pt x="1090" y="635"/>
                      <a:pt x="1139" y="586"/>
                    </a:cubicBezTo>
                    <a:cubicBezTo>
                      <a:pt x="1178" y="552"/>
                      <a:pt x="1210" y="531"/>
                      <a:pt x="1240" y="531"/>
                    </a:cubicBezTo>
                    <a:close/>
                    <a:moveTo>
                      <a:pt x="1076" y="1"/>
                    </a:moveTo>
                    <a:cubicBezTo>
                      <a:pt x="1020" y="1"/>
                      <a:pt x="961" y="10"/>
                      <a:pt x="901" y="27"/>
                    </a:cubicBezTo>
                    <a:cubicBezTo>
                      <a:pt x="811" y="55"/>
                      <a:pt x="720" y="97"/>
                      <a:pt x="650" y="153"/>
                    </a:cubicBezTo>
                    <a:cubicBezTo>
                      <a:pt x="545" y="236"/>
                      <a:pt x="447" y="341"/>
                      <a:pt x="371" y="453"/>
                    </a:cubicBezTo>
                    <a:cubicBezTo>
                      <a:pt x="294" y="579"/>
                      <a:pt x="224" y="690"/>
                      <a:pt x="168" y="823"/>
                    </a:cubicBezTo>
                    <a:cubicBezTo>
                      <a:pt x="119" y="956"/>
                      <a:pt x="70" y="1082"/>
                      <a:pt x="49" y="1214"/>
                    </a:cubicBezTo>
                    <a:cubicBezTo>
                      <a:pt x="21" y="1347"/>
                      <a:pt x="0" y="1480"/>
                      <a:pt x="0" y="1606"/>
                    </a:cubicBezTo>
                    <a:cubicBezTo>
                      <a:pt x="0" y="1731"/>
                      <a:pt x="14" y="1864"/>
                      <a:pt x="42" y="1976"/>
                    </a:cubicBezTo>
                    <a:cubicBezTo>
                      <a:pt x="63" y="2087"/>
                      <a:pt x="98" y="2192"/>
                      <a:pt x="154" y="2290"/>
                    </a:cubicBezTo>
                    <a:cubicBezTo>
                      <a:pt x="182" y="2339"/>
                      <a:pt x="224" y="2395"/>
                      <a:pt x="273" y="2437"/>
                    </a:cubicBezTo>
                    <a:cubicBezTo>
                      <a:pt x="329" y="2493"/>
                      <a:pt x="378" y="2528"/>
                      <a:pt x="433" y="2549"/>
                    </a:cubicBezTo>
                    <a:cubicBezTo>
                      <a:pt x="496" y="2583"/>
                      <a:pt x="573" y="2611"/>
                      <a:pt x="650" y="2632"/>
                    </a:cubicBezTo>
                    <a:cubicBezTo>
                      <a:pt x="727" y="2646"/>
                      <a:pt x="811" y="2653"/>
                      <a:pt x="887" y="2667"/>
                    </a:cubicBezTo>
                    <a:cubicBezTo>
                      <a:pt x="915" y="2669"/>
                      <a:pt x="943" y="2670"/>
                      <a:pt x="970" y="2670"/>
                    </a:cubicBezTo>
                    <a:cubicBezTo>
                      <a:pt x="1051" y="2670"/>
                      <a:pt x="1127" y="2662"/>
                      <a:pt x="1195" y="2646"/>
                    </a:cubicBezTo>
                    <a:cubicBezTo>
                      <a:pt x="1279" y="2632"/>
                      <a:pt x="1369" y="2583"/>
                      <a:pt x="1446" y="2528"/>
                    </a:cubicBezTo>
                    <a:cubicBezTo>
                      <a:pt x="1565" y="2423"/>
                      <a:pt x="1670" y="2290"/>
                      <a:pt x="1754" y="2143"/>
                    </a:cubicBezTo>
                    <a:cubicBezTo>
                      <a:pt x="1830" y="1983"/>
                      <a:pt x="1900" y="1829"/>
                      <a:pt x="1942" y="1654"/>
                    </a:cubicBezTo>
                    <a:cubicBezTo>
                      <a:pt x="1984" y="1487"/>
                      <a:pt x="2019" y="1312"/>
                      <a:pt x="2033" y="1137"/>
                    </a:cubicBezTo>
                    <a:cubicBezTo>
                      <a:pt x="2040" y="963"/>
                      <a:pt x="2040" y="802"/>
                      <a:pt x="2012" y="656"/>
                    </a:cubicBezTo>
                    <a:cubicBezTo>
                      <a:pt x="1998" y="572"/>
                      <a:pt x="1970" y="488"/>
                      <a:pt x="1935" y="418"/>
                    </a:cubicBezTo>
                    <a:cubicBezTo>
                      <a:pt x="1900" y="348"/>
                      <a:pt x="1844" y="292"/>
                      <a:pt x="1775" y="236"/>
                    </a:cubicBezTo>
                    <a:cubicBezTo>
                      <a:pt x="1705" y="187"/>
                      <a:pt x="1621" y="139"/>
                      <a:pt x="1516" y="97"/>
                    </a:cubicBezTo>
                    <a:cubicBezTo>
                      <a:pt x="1411" y="55"/>
                      <a:pt x="1300" y="27"/>
                      <a:pt x="1181" y="13"/>
                    </a:cubicBezTo>
                    <a:cubicBezTo>
                      <a:pt x="1148" y="5"/>
                      <a:pt x="1113" y="1"/>
                      <a:pt x="1076" y="1"/>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9"/>
              <p:cNvSpPr/>
              <p:nvPr/>
            </p:nvSpPr>
            <p:spPr>
              <a:xfrm>
                <a:off x="1500215" y="597743"/>
                <a:ext cx="155637" cy="204302"/>
              </a:xfrm>
              <a:custGeom>
                <a:rect b="b" l="l" r="r" t="t"/>
                <a:pathLst>
                  <a:path extrusionOk="0" h="2670" w="2034">
                    <a:moveTo>
                      <a:pt x="1236" y="531"/>
                    </a:moveTo>
                    <a:cubicBezTo>
                      <a:pt x="1250" y="531"/>
                      <a:pt x="1264" y="535"/>
                      <a:pt x="1279" y="544"/>
                    </a:cubicBezTo>
                    <a:cubicBezTo>
                      <a:pt x="1314" y="551"/>
                      <a:pt x="1349" y="593"/>
                      <a:pt x="1363" y="662"/>
                    </a:cubicBezTo>
                    <a:cubicBezTo>
                      <a:pt x="1384" y="732"/>
                      <a:pt x="1391" y="823"/>
                      <a:pt x="1391" y="928"/>
                    </a:cubicBezTo>
                    <a:cubicBezTo>
                      <a:pt x="1391" y="1033"/>
                      <a:pt x="1384" y="1137"/>
                      <a:pt x="1363" y="1249"/>
                    </a:cubicBezTo>
                    <a:cubicBezTo>
                      <a:pt x="1349" y="1361"/>
                      <a:pt x="1328" y="1466"/>
                      <a:pt x="1300" y="1564"/>
                    </a:cubicBezTo>
                    <a:cubicBezTo>
                      <a:pt x="1279" y="1682"/>
                      <a:pt x="1244" y="1787"/>
                      <a:pt x="1195" y="1885"/>
                    </a:cubicBezTo>
                    <a:cubicBezTo>
                      <a:pt x="1153" y="1983"/>
                      <a:pt x="1112" y="2060"/>
                      <a:pt x="1070" y="2129"/>
                    </a:cubicBezTo>
                    <a:cubicBezTo>
                      <a:pt x="1021" y="2199"/>
                      <a:pt x="972" y="2241"/>
                      <a:pt x="930" y="2276"/>
                    </a:cubicBezTo>
                    <a:cubicBezTo>
                      <a:pt x="897" y="2300"/>
                      <a:pt x="867" y="2314"/>
                      <a:pt x="838" y="2314"/>
                    </a:cubicBezTo>
                    <a:cubicBezTo>
                      <a:pt x="824" y="2314"/>
                      <a:pt x="811" y="2311"/>
                      <a:pt x="797" y="2304"/>
                    </a:cubicBezTo>
                    <a:cubicBezTo>
                      <a:pt x="755" y="2297"/>
                      <a:pt x="720" y="2255"/>
                      <a:pt x="692" y="2192"/>
                    </a:cubicBezTo>
                    <a:cubicBezTo>
                      <a:pt x="665" y="2129"/>
                      <a:pt x="651" y="2053"/>
                      <a:pt x="651" y="1962"/>
                    </a:cubicBezTo>
                    <a:cubicBezTo>
                      <a:pt x="637" y="1878"/>
                      <a:pt x="651" y="1780"/>
                      <a:pt x="658" y="1675"/>
                    </a:cubicBezTo>
                    <a:cubicBezTo>
                      <a:pt x="665" y="1571"/>
                      <a:pt x="692" y="1473"/>
                      <a:pt x="720" y="1382"/>
                    </a:cubicBezTo>
                    <a:cubicBezTo>
                      <a:pt x="755" y="1277"/>
                      <a:pt x="790" y="1179"/>
                      <a:pt x="832" y="1075"/>
                    </a:cubicBezTo>
                    <a:cubicBezTo>
                      <a:pt x="874" y="970"/>
                      <a:pt x="930" y="872"/>
                      <a:pt x="979" y="788"/>
                    </a:cubicBezTo>
                    <a:cubicBezTo>
                      <a:pt x="1035" y="697"/>
                      <a:pt x="1084" y="635"/>
                      <a:pt x="1140" y="586"/>
                    </a:cubicBezTo>
                    <a:cubicBezTo>
                      <a:pt x="1173" y="552"/>
                      <a:pt x="1204" y="531"/>
                      <a:pt x="1236" y="531"/>
                    </a:cubicBezTo>
                    <a:close/>
                    <a:moveTo>
                      <a:pt x="1074" y="1"/>
                    </a:moveTo>
                    <a:cubicBezTo>
                      <a:pt x="1018" y="1"/>
                      <a:pt x="961" y="10"/>
                      <a:pt x="902" y="27"/>
                    </a:cubicBezTo>
                    <a:cubicBezTo>
                      <a:pt x="804" y="55"/>
                      <a:pt x="713" y="97"/>
                      <a:pt x="651" y="153"/>
                    </a:cubicBezTo>
                    <a:cubicBezTo>
                      <a:pt x="539" y="236"/>
                      <a:pt x="448" y="341"/>
                      <a:pt x="364" y="453"/>
                    </a:cubicBezTo>
                    <a:cubicBezTo>
                      <a:pt x="287" y="579"/>
                      <a:pt x="217" y="690"/>
                      <a:pt x="169" y="823"/>
                    </a:cubicBezTo>
                    <a:cubicBezTo>
                      <a:pt x="113" y="956"/>
                      <a:pt x="71" y="1082"/>
                      <a:pt x="43" y="1214"/>
                    </a:cubicBezTo>
                    <a:cubicBezTo>
                      <a:pt x="15" y="1347"/>
                      <a:pt x="1" y="1480"/>
                      <a:pt x="1" y="1606"/>
                    </a:cubicBezTo>
                    <a:cubicBezTo>
                      <a:pt x="1" y="1731"/>
                      <a:pt x="8" y="1864"/>
                      <a:pt x="36" y="1976"/>
                    </a:cubicBezTo>
                    <a:cubicBezTo>
                      <a:pt x="64" y="2087"/>
                      <a:pt x="99" y="2192"/>
                      <a:pt x="148" y="2290"/>
                    </a:cubicBezTo>
                    <a:cubicBezTo>
                      <a:pt x="176" y="2339"/>
                      <a:pt x="217" y="2395"/>
                      <a:pt x="273" y="2437"/>
                    </a:cubicBezTo>
                    <a:cubicBezTo>
                      <a:pt x="322" y="2493"/>
                      <a:pt x="378" y="2528"/>
                      <a:pt x="427" y="2549"/>
                    </a:cubicBezTo>
                    <a:cubicBezTo>
                      <a:pt x="490" y="2583"/>
                      <a:pt x="567" y="2611"/>
                      <a:pt x="651" y="2632"/>
                    </a:cubicBezTo>
                    <a:cubicBezTo>
                      <a:pt x="727" y="2646"/>
                      <a:pt x="804" y="2653"/>
                      <a:pt x="881" y="2667"/>
                    </a:cubicBezTo>
                    <a:cubicBezTo>
                      <a:pt x="911" y="2669"/>
                      <a:pt x="940" y="2670"/>
                      <a:pt x="967" y="2670"/>
                    </a:cubicBezTo>
                    <a:cubicBezTo>
                      <a:pt x="1051" y="2670"/>
                      <a:pt x="1126" y="2662"/>
                      <a:pt x="1188" y="2646"/>
                    </a:cubicBezTo>
                    <a:cubicBezTo>
                      <a:pt x="1279" y="2632"/>
                      <a:pt x="1363" y="2583"/>
                      <a:pt x="1440" y="2528"/>
                    </a:cubicBezTo>
                    <a:cubicBezTo>
                      <a:pt x="1566" y="2423"/>
                      <a:pt x="1670" y="2290"/>
                      <a:pt x="1747" y="2143"/>
                    </a:cubicBezTo>
                    <a:cubicBezTo>
                      <a:pt x="1824" y="1983"/>
                      <a:pt x="1894" y="1829"/>
                      <a:pt x="1943" y="1654"/>
                    </a:cubicBezTo>
                    <a:cubicBezTo>
                      <a:pt x="1985" y="1487"/>
                      <a:pt x="2020" y="1312"/>
                      <a:pt x="2027" y="1137"/>
                    </a:cubicBezTo>
                    <a:cubicBezTo>
                      <a:pt x="2034" y="963"/>
                      <a:pt x="2034" y="802"/>
                      <a:pt x="2013" y="656"/>
                    </a:cubicBezTo>
                    <a:cubicBezTo>
                      <a:pt x="1992" y="572"/>
                      <a:pt x="1964" y="488"/>
                      <a:pt x="1929" y="418"/>
                    </a:cubicBezTo>
                    <a:cubicBezTo>
                      <a:pt x="1894" y="348"/>
                      <a:pt x="1845" y="292"/>
                      <a:pt x="1775" y="236"/>
                    </a:cubicBezTo>
                    <a:cubicBezTo>
                      <a:pt x="1705" y="187"/>
                      <a:pt x="1615" y="139"/>
                      <a:pt x="1510" y="97"/>
                    </a:cubicBezTo>
                    <a:cubicBezTo>
                      <a:pt x="1405" y="55"/>
                      <a:pt x="1293" y="27"/>
                      <a:pt x="1181" y="13"/>
                    </a:cubicBezTo>
                    <a:cubicBezTo>
                      <a:pt x="1146" y="5"/>
                      <a:pt x="1110" y="1"/>
                      <a:pt x="1074" y="1"/>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9"/>
              <p:cNvSpPr/>
              <p:nvPr/>
            </p:nvSpPr>
            <p:spPr>
              <a:xfrm>
                <a:off x="1657380" y="596901"/>
                <a:ext cx="167879" cy="207668"/>
              </a:xfrm>
              <a:custGeom>
                <a:rect b="b" l="l" r="r" t="t"/>
                <a:pathLst>
                  <a:path extrusionOk="0" h="2714" w="2194">
                    <a:moveTo>
                      <a:pt x="1149" y="609"/>
                    </a:moveTo>
                    <a:cubicBezTo>
                      <a:pt x="1198" y="609"/>
                      <a:pt x="1241" y="616"/>
                      <a:pt x="1279" y="632"/>
                    </a:cubicBezTo>
                    <a:cubicBezTo>
                      <a:pt x="1377" y="667"/>
                      <a:pt x="1440" y="722"/>
                      <a:pt x="1474" y="792"/>
                    </a:cubicBezTo>
                    <a:cubicBezTo>
                      <a:pt x="1509" y="862"/>
                      <a:pt x="1523" y="953"/>
                      <a:pt x="1516" y="1079"/>
                    </a:cubicBezTo>
                    <a:cubicBezTo>
                      <a:pt x="1516" y="1162"/>
                      <a:pt x="1495" y="1260"/>
                      <a:pt x="1454" y="1365"/>
                    </a:cubicBezTo>
                    <a:cubicBezTo>
                      <a:pt x="1419" y="1470"/>
                      <a:pt x="1363" y="1575"/>
                      <a:pt x="1293" y="1679"/>
                    </a:cubicBezTo>
                    <a:cubicBezTo>
                      <a:pt x="1223" y="1784"/>
                      <a:pt x="1125" y="1882"/>
                      <a:pt x="1013" y="1973"/>
                    </a:cubicBezTo>
                    <a:cubicBezTo>
                      <a:pt x="902" y="2064"/>
                      <a:pt x="755" y="2147"/>
                      <a:pt x="601" y="2210"/>
                    </a:cubicBezTo>
                    <a:cubicBezTo>
                      <a:pt x="657" y="1945"/>
                      <a:pt x="706" y="1686"/>
                      <a:pt x="755" y="1428"/>
                    </a:cubicBezTo>
                    <a:cubicBezTo>
                      <a:pt x="818" y="1162"/>
                      <a:pt x="881" y="904"/>
                      <a:pt x="951" y="639"/>
                    </a:cubicBezTo>
                    <a:cubicBezTo>
                      <a:pt x="1024" y="619"/>
                      <a:pt x="1090" y="609"/>
                      <a:pt x="1149" y="609"/>
                    </a:cubicBezTo>
                    <a:close/>
                    <a:moveTo>
                      <a:pt x="1070" y="0"/>
                    </a:moveTo>
                    <a:cubicBezTo>
                      <a:pt x="979" y="0"/>
                      <a:pt x="888" y="8"/>
                      <a:pt x="804" y="24"/>
                    </a:cubicBezTo>
                    <a:cubicBezTo>
                      <a:pt x="692" y="38"/>
                      <a:pt x="573" y="73"/>
                      <a:pt x="469" y="108"/>
                    </a:cubicBezTo>
                    <a:cubicBezTo>
                      <a:pt x="364" y="150"/>
                      <a:pt x="273" y="185"/>
                      <a:pt x="175" y="226"/>
                    </a:cubicBezTo>
                    <a:lnTo>
                      <a:pt x="1" y="2161"/>
                    </a:lnTo>
                    <a:lnTo>
                      <a:pt x="1" y="2280"/>
                    </a:lnTo>
                    <a:cubicBezTo>
                      <a:pt x="8" y="2308"/>
                      <a:pt x="8" y="2336"/>
                      <a:pt x="22" y="2357"/>
                    </a:cubicBezTo>
                    <a:cubicBezTo>
                      <a:pt x="36" y="2385"/>
                      <a:pt x="49" y="2406"/>
                      <a:pt x="70" y="2420"/>
                    </a:cubicBezTo>
                    <a:cubicBezTo>
                      <a:pt x="84" y="2441"/>
                      <a:pt x="112" y="2455"/>
                      <a:pt x="126" y="2476"/>
                    </a:cubicBezTo>
                    <a:cubicBezTo>
                      <a:pt x="189" y="2518"/>
                      <a:pt x="231" y="2546"/>
                      <a:pt x="280" y="2580"/>
                    </a:cubicBezTo>
                    <a:cubicBezTo>
                      <a:pt x="322" y="2615"/>
                      <a:pt x="364" y="2636"/>
                      <a:pt x="427" y="2664"/>
                    </a:cubicBezTo>
                    <a:cubicBezTo>
                      <a:pt x="493" y="2698"/>
                      <a:pt x="558" y="2714"/>
                      <a:pt x="621" y="2714"/>
                    </a:cubicBezTo>
                    <a:cubicBezTo>
                      <a:pt x="664" y="2714"/>
                      <a:pt x="706" y="2706"/>
                      <a:pt x="748" y="2692"/>
                    </a:cubicBezTo>
                    <a:cubicBezTo>
                      <a:pt x="951" y="2636"/>
                      <a:pt x="1132" y="2560"/>
                      <a:pt x="1293" y="2462"/>
                    </a:cubicBezTo>
                    <a:cubicBezTo>
                      <a:pt x="1454" y="2371"/>
                      <a:pt x="1593" y="2266"/>
                      <a:pt x="1712" y="2140"/>
                    </a:cubicBezTo>
                    <a:cubicBezTo>
                      <a:pt x="1831" y="2022"/>
                      <a:pt x="1929" y="1896"/>
                      <a:pt x="1998" y="1756"/>
                    </a:cubicBezTo>
                    <a:cubicBezTo>
                      <a:pt x="2075" y="1617"/>
                      <a:pt x="2131" y="1484"/>
                      <a:pt x="2152" y="1344"/>
                    </a:cubicBezTo>
                    <a:cubicBezTo>
                      <a:pt x="2194" y="1204"/>
                      <a:pt x="2194" y="1079"/>
                      <a:pt x="2180" y="946"/>
                    </a:cubicBezTo>
                    <a:cubicBezTo>
                      <a:pt x="2173" y="813"/>
                      <a:pt x="2131" y="701"/>
                      <a:pt x="2075" y="590"/>
                    </a:cubicBezTo>
                    <a:cubicBezTo>
                      <a:pt x="2019" y="450"/>
                      <a:pt x="1929" y="345"/>
                      <a:pt x="1831" y="254"/>
                    </a:cubicBezTo>
                    <a:cubicBezTo>
                      <a:pt x="1740" y="178"/>
                      <a:pt x="1635" y="115"/>
                      <a:pt x="1516" y="73"/>
                    </a:cubicBezTo>
                    <a:cubicBezTo>
                      <a:pt x="1405" y="31"/>
                      <a:pt x="1286" y="10"/>
                      <a:pt x="1160" y="3"/>
                    </a:cubicBezTo>
                    <a:cubicBezTo>
                      <a:pt x="1130" y="1"/>
                      <a:pt x="1100" y="0"/>
                      <a:pt x="1070" y="0"/>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9"/>
              <p:cNvSpPr/>
              <p:nvPr/>
            </p:nvSpPr>
            <p:spPr>
              <a:xfrm>
                <a:off x="1115413" y="900065"/>
                <a:ext cx="222972" cy="296046"/>
              </a:xfrm>
              <a:custGeom>
                <a:rect b="b" l="l" r="r" t="t"/>
                <a:pathLst>
                  <a:path extrusionOk="0" h="3869" w="2914">
                    <a:moveTo>
                      <a:pt x="2052" y="1"/>
                    </a:moveTo>
                    <a:cubicBezTo>
                      <a:pt x="2020" y="1"/>
                      <a:pt x="1993" y="6"/>
                      <a:pt x="1970" y="16"/>
                    </a:cubicBezTo>
                    <a:cubicBezTo>
                      <a:pt x="1929" y="29"/>
                      <a:pt x="1894" y="85"/>
                      <a:pt x="1880" y="169"/>
                    </a:cubicBezTo>
                    <a:cubicBezTo>
                      <a:pt x="1852" y="351"/>
                      <a:pt x="1817" y="553"/>
                      <a:pt x="1782" y="784"/>
                    </a:cubicBezTo>
                    <a:cubicBezTo>
                      <a:pt x="1740" y="1007"/>
                      <a:pt x="1705" y="1238"/>
                      <a:pt x="1656" y="1468"/>
                    </a:cubicBezTo>
                    <a:cubicBezTo>
                      <a:pt x="1614" y="1706"/>
                      <a:pt x="1572" y="1936"/>
                      <a:pt x="1516" y="2153"/>
                    </a:cubicBezTo>
                    <a:cubicBezTo>
                      <a:pt x="1467" y="2370"/>
                      <a:pt x="1412" y="2565"/>
                      <a:pt x="1363" y="2740"/>
                    </a:cubicBezTo>
                    <a:cubicBezTo>
                      <a:pt x="1307" y="2900"/>
                      <a:pt x="1251" y="3040"/>
                      <a:pt x="1195" y="3145"/>
                    </a:cubicBezTo>
                    <a:cubicBezTo>
                      <a:pt x="1146" y="3250"/>
                      <a:pt x="1083" y="3299"/>
                      <a:pt x="1020" y="3299"/>
                    </a:cubicBezTo>
                    <a:cubicBezTo>
                      <a:pt x="951" y="3292"/>
                      <a:pt x="909" y="3243"/>
                      <a:pt x="888" y="3187"/>
                    </a:cubicBezTo>
                    <a:cubicBezTo>
                      <a:pt x="874" y="3124"/>
                      <a:pt x="853" y="3019"/>
                      <a:pt x="846" y="2872"/>
                    </a:cubicBezTo>
                    <a:cubicBezTo>
                      <a:pt x="839" y="2642"/>
                      <a:pt x="671" y="2467"/>
                      <a:pt x="329" y="2328"/>
                    </a:cubicBezTo>
                    <a:cubicBezTo>
                      <a:pt x="279" y="2304"/>
                      <a:pt x="236" y="2294"/>
                      <a:pt x="201" y="2294"/>
                    </a:cubicBezTo>
                    <a:cubicBezTo>
                      <a:pt x="163" y="2294"/>
                      <a:pt x="134" y="2306"/>
                      <a:pt x="112" y="2328"/>
                    </a:cubicBezTo>
                    <a:cubicBezTo>
                      <a:pt x="70" y="2377"/>
                      <a:pt x="36" y="2446"/>
                      <a:pt x="15" y="2551"/>
                    </a:cubicBezTo>
                    <a:cubicBezTo>
                      <a:pt x="8" y="2684"/>
                      <a:pt x="1" y="2796"/>
                      <a:pt x="8" y="2900"/>
                    </a:cubicBezTo>
                    <a:cubicBezTo>
                      <a:pt x="22" y="3012"/>
                      <a:pt x="42" y="3103"/>
                      <a:pt x="91" y="3201"/>
                    </a:cubicBezTo>
                    <a:cubicBezTo>
                      <a:pt x="112" y="3271"/>
                      <a:pt x="147" y="3333"/>
                      <a:pt x="196" y="3396"/>
                    </a:cubicBezTo>
                    <a:cubicBezTo>
                      <a:pt x="231" y="3452"/>
                      <a:pt x="280" y="3508"/>
                      <a:pt x="343" y="3557"/>
                    </a:cubicBezTo>
                    <a:cubicBezTo>
                      <a:pt x="406" y="3613"/>
                      <a:pt x="483" y="3655"/>
                      <a:pt x="559" y="3697"/>
                    </a:cubicBezTo>
                    <a:cubicBezTo>
                      <a:pt x="636" y="3732"/>
                      <a:pt x="734" y="3767"/>
                      <a:pt x="846" y="3822"/>
                    </a:cubicBezTo>
                    <a:cubicBezTo>
                      <a:pt x="988" y="3854"/>
                      <a:pt x="1111" y="3869"/>
                      <a:pt x="1219" y="3869"/>
                    </a:cubicBezTo>
                    <a:cubicBezTo>
                      <a:pt x="1276" y="3869"/>
                      <a:pt x="1328" y="3865"/>
                      <a:pt x="1377" y="3857"/>
                    </a:cubicBezTo>
                    <a:cubicBezTo>
                      <a:pt x="1516" y="3829"/>
                      <a:pt x="1635" y="3788"/>
                      <a:pt x="1740" y="3725"/>
                    </a:cubicBezTo>
                    <a:cubicBezTo>
                      <a:pt x="1866" y="3634"/>
                      <a:pt x="1984" y="3508"/>
                      <a:pt x="2096" y="3333"/>
                    </a:cubicBezTo>
                    <a:cubicBezTo>
                      <a:pt x="2208" y="3159"/>
                      <a:pt x="2306" y="2928"/>
                      <a:pt x="2403" y="2670"/>
                    </a:cubicBezTo>
                    <a:cubicBezTo>
                      <a:pt x="2494" y="2397"/>
                      <a:pt x="2585" y="2090"/>
                      <a:pt x="2662" y="1741"/>
                    </a:cubicBezTo>
                    <a:cubicBezTo>
                      <a:pt x="2739" y="1392"/>
                      <a:pt x="2823" y="1007"/>
                      <a:pt x="2892" y="581"/>
                    </a:cubicBezTo>
                    <a:cubicBezTo>
                      <a:pt x="2899" y="546"/>
                      <a:pt x="2906" y="511"/>
                      <a:pt x="2906" y="484"/>
                    </a:cubicBezTo>
                    <a:cubicBezTo>
                      <a:pt x="2913" y="456"/>
                      <a:pt x="2906" y="435"/>
                      <a:pt x="2899" y="407"/>
                    </a:cubicBezTo>
                    <a:cubicBezTo>
                      <a:pt x="2892" y="379"/>
                      <a:pt x="2872" y="351"/>
                      <a:pt x="2844" y="337"/>
                    </a:cubicBezTo>
                    <a:cubicBezTo>
                      <a:pt x="2830" y="309"/>
                      <a:pt x="2795" y="281"/>
                      <a:pt x="2753" y="260"/>
                    </a:cubicBezTo>
                    <a:cubicBezTo>
                      <a:pt x="2669" y="204"/>
                      <a:pt x="2578" y="162"/>
                      <a:pt x="2473" y="120"/>
                    </a:cubicBezTo>
                    <a:cubicBezTo>
                      <a:pt x="2369" y="71"/>
                      <a:pt x="2271" y="50"/>
                      <a:pt x="2180" y="22"/>
                    </a:cubicBezTo>
                    <a:cubicBezTo>
                      <a:pt x="2131" y="8"/>
                      <a:pt x="2089" y="1"/>
                      <a:pt x="2052" y="1"/>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9"/>
              <p:cNvSpPr/>
              <p:nvPr/>
            </p:nvSpPr>
            <p:spPr>
              <a:xfrm>
                <a:off x="1323844" y="899376"/>
                <a:ext cx="224043" cy="292526"/>
              </a:xfrm>
              <a:custGeom>
                <a:rect b="b" l="l" r="r" t="t"/>
                <a:pathLst>
                  <a:path extrusionOk="0" h="3823" w="2928">
                    <a:moveTo>
                      <a:pt x="1788" y="757"/>
                    </a:moveTo>
                    <a:cubicBezTo>
                      <a:pt x="1808" y="757"/>
                      <a:pt x="1827" y="762"/>
                      <a:pt x="1845" y="772"/>
                    </a:cubicBezTo>
                    <a:cubicBezTo>
                      <a:pt x="1908" y="793"/>
                      <a:pt x="1950" y="849"/>
                      <a:pt x="1978" y="954"/>
                    </a:cubicBezTo>
                    <a:cubicBezTo>
                      <a:pt x="1999" y="1051"/>
                      <a:pt x="2020" y="1177"/>
                      <a:pt x="2020" y="1324"/>
                    </a:cubicBezTo>
                    <a:cubicBezTo>
                      <a:pt x="2020" y="1463"/>
                      <a:pt x="2013" y="1610"/>
                      <a:pt x="1985" y="1778"/>
                    </a:cubicBezTo>
                    <a:cubicBezTo>
                      <a:pt x="1964" y="1931"/>
                      <a:pt x="1929" y="2085"/>
                      <a:pt x="1894" y="2225"/>
                    </a:cubicBezTo>
                    <a:cubicBezTo>
                      <a:pt x="1852" y="2386"/>
                      <a:pt x="1803" y="2539"/>
                      <a:pt x="1740" y="2679"/>
                    </a:cubicBezTo>
                    <a:cubicBezTo>
                      <a:pt x="1677" y="2819"/>
                      <a:pt x="1614" y="2930"/>
                      <a:pt x="1545" y="3028"/>
                    </a:cubicBezTo>
                    <a:cubicBezTo>
                      <a:pt x="1475" y="3126"/>
                      <a:pt x="1419" y="3196"/>
                      <a:pt x="1349" y="3238"/>
                    </a:cubicBezTo>
                    <a:cubicBezTo>
                      <a:pt x="1300" y="3267"/>
                      <a:pt x="1255" y="3279"/>
                      <a:pt x="1211" y="3279"/>
                    </a:cubicBezTo>
                    <a:cubicBezTo>
                      <a:pt x="1191" y="3279"/>
                      <a:pt x="1172" y="3277"/>
                      <a:pt x="1153" y="3273"/>
                    </a:cubicBezTo>
                    <a:cubicBezTo>
                      <a:pt x="1091" y="3252"/>
                      <a:pt x="1042" y="3196"/>
                      <a:pt x="1007" y="3105"/>
                    </a:cubicBezTo>
                    <a:cubicBezTo>
                      <a:pt x="972" y="3021"/>
                      <a:pt x="951" y="2902"/>
                      <a:pt x="944" y="2784"/>
                    </a:cubicBezTo>
                    <a:cubicBezTo>
                      <a:pt x="937" y="2651"/>
                      <a:pt x="944" y="2518"/>
                      <a:pt x="965" y="2372"/>
                    </a:cubicBezTo>
                    <a:cubicBezTo>
                      <a:pt x="979" y="2232"/>
                      <a:pt x="1007" y="2092"/>
                      <a:pt x="1049" y="1952"/>
                    </a:cubicBezTo>
                    <a:cubicBezTo>
                      <a:pt x="1091" y="1813"/>
                      <a:pt x="1146" y="1673"/>
                      <a:pt x="1209" y="1526"/>
                    </a:cubicBezTo>
                    <a:cubicBezTo>
                      <a:pt x="1265" y="1380"/>
                      <a:pt x="1335" y="1247"/>
                      <a:pt x="1419" y="1121"/>
                    </a:cubicBezTo>
                    <a:cubicBezTo>
                      <a:pt x="1496" y="1002"/>
                      <a:pt x="1566" y="905"/>
                      <a:pt x="1642" y="835"/>
                    </a:cubicBezTo>
                    <a:cubicBezTo>
                      <a:pt x="1692" y="785"/>
                      <a:pt x="1741" y="757"/>
                      <a:pt x="1788" y="757"/>
                    </a:cubicBezTo>
                    <a:close/>
                    <a:moveTo>
                      <a:pt x="1530" y="1"/>
                    </a:moveTo>
                    <a:cubicBezTo>
                      <a:pt x="1451" y="1"/>
                      <a:pt x="1370" y="13"/>
                      <a:pt x="1286" y="38"/>
                    </a:cubicBezTo>
                    <a:cubicBezTo>
                      <a:pt x="1146" y="73"/>
                      <a:pt x="1035" y="136"/>
                      <a:pt x="930" y="213"/>
                    </a:cubicBezTo>
                    <a:cubicBezTo>
                      <a:pt x="776" y="346"/>
                      <a:pt x="650" y="486"/>
                      <a:pt x="532" y="653"/>
                    </a:cubicBezTo>
                    <a:cubicBezTo>
                      <a:pt x="420" y="807"/>
                      <a:pt x="322" y="981"/>
                      <a:pt x="245" y="1170"/>
                    </a:cubicBezTo>
                    <a:cubicBezTo>
                      <a:pt x="168" y="1352"/>
                      <a:pt x="113" y="1533"/>
                      <a:pt x="71" y="1729"/>
                    </a:cubicBezTo>
                    <a:cubicBezTo>
                      <a:pt x="36" y="1918"/>
                      <a:pt x="8" y="2113"/>
                      <a:pt x="8" y="2295"/>
                    </a:cubicBezTo>
                    <a:cubicBezTo>
                      <a:pt x="1" y="2476"/>
                      <a:pt x="22" y="2651"/>
                      <a:pt x="57" y="2819"/>
                    </a:cubicBezTo>
                    <a:cubicBezTo>
                      <a:pt x="92" y="2993"/>
                      <a:pt x="141" y="3140"/>
                      <a:pt x="210" y="3273"/>
                    </a:cubicBezTo>
                    <a:cubicBezTo>
                      <a:pt x="252" y="3349"/>
                      <a:pt x="308" y="3426"/>
                      <a:pt x="385" y="3489"/>
                    </a:cubicBezTo>
                    <a:cubicBezTo>
                      <a:pt x="455" y="3552"/>
                      <a:pt x="532" y="3601"/>
                      <a:pt x="616" y="3650"/>
                    </a:cubicBezTo>
                    <a:cubicBezTo>
                      <a:pt x="706" y="3699"/>
                      <a:pt x="811" y="3734"/>
                      <a:pt x="923" y="3762"/>
                    </a:cubicBezTo>
                    <a:cubicBezTo>
                      <a:pt x="1049" y="3790"/>
                      <a:pt x="1153" y="3804"/>
                      <a:pt x="1265" y="3811"/>
                    </a:cubicBezTo>
                    <a:cubicBezTo>
                      <a:pt x="1331" y="3819"/>
                      <a:pt x="1393" y="3823"/>
                      <a:pt x="1452" y="3823"/>
                    </a:cubicBezTo>
                    <a:cubicBezTo>
                      <a:pt x="1542" y="3823"/>
                      <a:pt x="1625" y="3813"/>
                      <a:pt x="1705" y="3797"/>
                    </a:cubicBezTo>
                    <a:cubicBezTo>
                      <a:pt x="1838" y="3762"/>
                      <a:pt x="1957" y="3699"/>
                      <a:pt x="2068" y="3615"/>
                    </a:cubicBezTo>
                    <a:cubicBezTo>
                      <a:pt x="2236" y="3461"/>
                      <a:pt x="2383" y="3280"/>
                      <a:pt x="2502" y="3063"/>
                    </a:cubicBezTo>
                    <a:cubicBezTo>
                      <a:pt x="2620" y="2847"/>
                      <a:pt x="2711" y="2616"/>
                      <a:pt x="2781" y="2372"/>
                    </a:cubicBezTo>
                    <a:cubicBezTo>
                      <a:pt x="2851" y="2127"/>
                      <a:pt x="2893" y="1890"/>
                      <a:pt x="2907" y="1638"/>
                    </a:cubicBezTo>
                    <a:cubicBezTo>
                      <a:pt x="2928" y="1387"/>
                      <a:pt x="2928" y="1156"/>
                      <a:pt x="2893" y="947"/>
                    </a:cubicBezTo>
                    <a:cubicBezTo>
                      <a:pt x="2865" y="821"/>
                      <a:pt x="2830" y="702"/>
                      <a:pt x="2781" y="611"/>
                    </a:cubicBezTo>
                    <a:cubicBezTo>
                      <a:pt x="2732" y="513"/>
                      <a:pt x="2648" y="416"/>
                      <a:pt x="2522" y="339"/>
                    </a:cubicBezTo>
                    <a:cubicBezTo>
                      <a:pt x="2432" y="262"/>
                      <a:pt x="2306" y="192"/>
                      <a:pt x="2159" y="136"/>
                    </a:cubicBezTo>
                    <a:cubicBezTo>
                      <a:pt x="2013" y="87"/>
                      <a:pt x="1852" y="38"/>
                      <a:pt x="1684" y="18"/>
                    </a:cubicBezTo>
                    <a:cubicBezTo>
                      <a:pt x="1634" y="6"/>
                      <a:pt x="1583" y="1"/>
                      <a:pt x="1530" y="1"/>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9"/>
              <p:cNvSpPr/>
              <p:nvPr/>
            </p:nvSpPr>
            <p:spPr>
              <a:xfrm>
                <a:off x="1552629" y="896086"/>
                <a:ext cx="240571" cy="299030"/>
              </a:xfrm>
              <a:custGeom>
                <a:rect b="b" l="l" r="r" t="t"/>
                <a:pathLst>
                  <a:path extrusionOk="0" h="3908" w="3144">
                    <a:moveTo>
                      <a:pt x="2012" y="823"/>
                    </a:moveTo>
                    <a:cubicBezTo>
                      <a:pt x="2065" y="823"/>
                      <a:pt x="2110" y="833"/>
                      <a:pt x="2145" y="843"/>
                    </a:cubicBezTo>
                    <a:cubicBezTo>
                      <a:pt x="2201" y="864"/>
                      <a:pt x="2236" y="899"/>
                      <a:pt x="2243" y="934"/>
                    </a:cubicBezTo>
                    <a:cubicBezTo>
                      <a:pt x="2250" y="976"/>
                      <a:pt x="2236" y="1031"/>
                      <a:pt x="2187" y="1115"/>
                    </a:cubicBezTo>
                    <a:cubicBezTo>
                      <a:pt x="2145" y="1192"/>
                      <a:pt x="2068" y="1269"/>
                      <a:pt x="1970" y="1360"/>
                    </a:cubicBezTo>
                    <a:cubicBezTo>
                      <a:pt x="1873" y="1444"/>
                      <a:pt x="1754" y="1527"/>
                      <a:pt x="1607" y="1611"/>
                    </a:cubicBezTo>
                    <a:cubicBezTo>
                      <a:pt x="1453" y="1688"/>
                      <a:pt x="1293" y="1772"/>
                      <a:pt x="1104" y="1842"/>
                    </a:cubicBezTo>
                    <a:cubicBezTo>
                      <a:pt x="1146" y="1681"/>
                      <a:pt x="1188" y="1541"/>
                      <a:pt x="1209" y="1402"/>
                    </a:cubicBezTo>
                    <a:cubicBezTo>
                      <a:pt x="1237" y="1262"/>
                      <a:pt x="1272" y="1129"/>
                      <a:pt x="1314" y="1011"/>
                    </a:cubicBezTo>
                    <a:cubicBezTo>
                      <a:pt x="1446" y="948"/>
                      <a:pt x="1558" y="906"/>
                      <a:pt x="1663" y="878"/>
                    </a:cubicBezTo>
                    <a:cubicBezTo>
                      <a:pt x="1768" y="843"/>
                      <a:pt x="1866" y="829"/>
                      <a:pt x="1942" y="829"/>
                    </a:cubicBezTo>
                    <a:cubicBezTo>
                      <a:pt x="1967" y="825"/>
                      <a:pt x="1990" y="823"/>
                      <a:pt x="2012" y="823"/>
                    </a:cubicBezTo>
                    <a:close/>
                    <a:moveTo>
                      <a:pt x="1397" y="2461"/>
                    </a:moveTo>
                    <a:cubicBezTo>
                      <a:pt x="1435" y="2461"/>
                      <a:pt x="1471" y="2464"/>
                      <a:pt x="1502" y="2470"/>
                    </a:cubicBezTo>
                    <a:cubicBezTo>
                      <a:pt x="1572" y="2477"/>
                      <a:pt x="1628" y="2484"/>
                      <a:pt x="1677" y="2512"/>
                    </a:cubicBezTo>
                    <a:cubicBezTo>
                      <a:pt x="1719" y="2540"/>
                      <a:pt x="1747" y="2561"/>
                      <a:pt x="1761" y="2589"/>
                    </a:cubicBezTo>
                    <a:cubicBezTo>
                      <a:pt x="1782" y="2645"/>
                      <a:pt x="1761" y="2694"/>
                      <a:pt x="1719" y="2757"/>
                    </a:cubicBezTo>
                    <a:cubicBezTo>
                      <a:pt x="1677" y="2806"/>
                      <a:pt x="1614" y="2869"/>
                      <a:pt x="1523" y="2931"/>
                    </a:cubicBezTo>
                    <a:cubicBezTo>
                      <a:pt x="1439" y="2980"/>
                      <a:pt x="1335" y="3043"/>
                      <a:pt x="1209" y="3099"/>
                    </a:cubicBezTo>
                    <a:cubicBezTo>
                      <a:pt x="1090" y="3155"/>
                      <a:pt x="950" y="3204"/>
                      <a:pt x="804" y="3239"/>
                    </a:cubicBezTo>
                    <a:cubicBezTo>
                      <a:pt x="825" y="3120"/>
                      <a:pt x="846" y="3008"/>
                      <a:pt x="874" y="2897"/>
                    </a:cubicBezTo>
                    <a:cubicBezTo>
                      <a:pt x="895" y="2778"/>
                      <a:pt x="916" y="2666"/>
                      <a:pt x="930" y="2554"/>
                    </a:cubicBezTo>
                    <a:cubicBezTo>
                      <a:pt x="1048" y="2512"/>
                      <a:pt x="1153" y="2484"/>
                      <a:pt x="1244" y="2477"/>
                    </a:cubicBezTo>
                    <a:cubicBezTo>
                      <a:pt x="1298" y="2466"/>
                      <a:pt x="1349" y="2461"/>
                      <a:pt x="1397" y="2461"/>
                    </a:cubicBezTo>
                    <a:close/>
                    <a:moveTo>
                      <a:pt x="1835" y="0"/>
                    </a:moveTo>
                    <a:cubicBezTo>
                      <a:pt x="1744" y="0"/>
                      <a:pt x="1652" y="3"/>
                      <a:pt x="1558" y="12"/>
                    </a:cubicBezTo>
                    <a:cubicBezTo>
                      <a:pt x="1398" y="33"/>
                      <a:pt x="1237" y="54"/>
                      <a:pt x="1083" y="95"/>
                    </a:cubicBezTo>
                    <a:cubicBezTo>
                      <a:pt x="923" y="130"/>
                      <a:pt x="776" y="172"/>
                      <a:pt x="629" y="221"/>
                    </a:cubicBezTo>
                    <a:cubicBezTo>
                      <a:pt x="475" y="277"/>
                      <a:pt x="357" y="326"/>
                      <a:pt x="245" y="389"/>
                    </a:cubicBezTo>
                    <a:cubicBezTo>
                      <a:pt x="231" y="619"/>
                      <a:pt x="217" y="850"/>
                      <a:pt x="196" y="1094"/>
                    </a:cubicBezTo>
                    <a:cubicBezTo>
                      <a:pt x="182" y="1339"/>
                      <a:pt x="154" y="1583"/>
                      <a:pt x="126" y="1828"/>
                    </a:cubicBezTo>
                    <a:cubicBezTo>
                      <a:pt x="105" y="2072"/>
                      <a:pt x="77" y="2310"/>
                      <a:pt x="49" y="2540"/>
                    </a:cubicBezTo>
                    <a:cubicBezTo>
                      <a:pt x="35" y="2764"/>
                      <a:pt x="14" y="2973"/>
                      <a:pt x="7" y="3148"/>
                    </a:cubicBezTo>
                    <a:cubicBezTo>
                      <a:pt x="0" y="3197"/>
                      <a:pt x="7" y="3246"/>
                      <a:pt x="7" y="3281"/>
                    </a:cubicBezTo>
                    <a:cubicBezTo>
                      <a:pt x="7" y="3316"/>
                      <a:pt x="14" y="3351"/>
                      <a:pt x="35" y="3372"/>
                    </a:cubicBezTo>
                    <a:cubicBezTo>
                      <a:pt x="49" y="3399"/>
                      <a:pt x="70" y="3427"/>
                      <a:pt x="91" y="3455"/>
                    </a:cubicBezTo>
                    <a:lnTo>
                      <a:pt x="182" y="3539"/>
                    </a:lnTo>
                    <a:cubicBezTo>
                      <a:pt x="266" y="3609"/>
                      <a:pt x="350" y="3665"/>
                      <a:pt x="406" y="3707"/>
                    </a:cubicBezTo>
                    <a:cubicBezTo>
                      <a:pt x="468" y="3749"/>
                      <a:pt x="545" y="3798"/>
                      <a:pt x="636" y="3833"/>
                    </a:cubicBezTo>
                    <a:cubicBezTo>
                      <a:pt x="678" y="3854"/>
                      <a:pt x="720" y="3874"/>
                      <a:pt x="755" y="3881"/>
                    </a:cubicBezTo>
                    <a:cubicBezTo>
                      <a:pt x="790" y="3888"/>
                      <a:pt x="825" y="3902"/>
                      <a:pt x="860" y="3902"/>
                    </a:cubicBezTo>
                    <a:cubicBezTo>
                      <a:pt x="877" y="3906"/>
                      <a:pt x="898" y="3908"/>
                      <a:pt x="919" y="3908"/>
                    </a:cubicBezTo>
                    <a:cubicBezTo>
                      <a:pt x="940" y="3908"/>
                      <a:pt x="961" y="3906"/>
                      <a:pt x="978" y="3902"/>
                    </a:cubicBezTo>
                    <a:cubicBezTo>
                      <a:pt x="1013" y="3902"/>
                      <a:pt x="1062" y="3888"/>
                      <a:pt x="1118" y="3874"/>
                    </a:cubicBezTo>
                    <a:cubicBezTo>
                      <a:pt x="1223" y="3847"/>
                      <a:pt x="1335" y="3812"/>
                      <a:pt x="1446" y="3777"/>
                    </a:cubicBezTo>
                    <a:cubicBezTo>
                      <a:pt x="1558" y="3742"/>
                      <a:pt x="1677" y="3700"/>
                      <a:pt x="1789" y="3644"/>
                    </a:cubicBezTo>
                    <a:cubicBezTo>
                      <a:pt x="1900" y="3595"/>
                      <a:pt x="2005" y="3539"/>
                      <a:pt x="2110" y="3483"/>
                    </a:cubicBezTo>
                    <a:cubicBezTo>
                      <a:pt x="2208" y="3420"/>
                      <a:pt x="2292" y="3358"/>
                      <a:pt x="2375" y="3288"/>
                    </a:cubicBezTo>
                    <a:cubicBezTo>
                      <a:pt x="2473" y="3211"/>
                      <a:pt x="2557" y="3113"/>
                      <a:pt x="2606" y="3029"/>
                    </a:cubicBezTo>
                    <a:cubicBezTo>
                      <a:pt x="2662" y="2938"/>
                      <a:pt x="2676" y="2827"/>
                      <a:pt x="2662" y="2694"/>
                    </a:cubicBezTo>
                    <a:cubicBezTo>
                      <a:pt x="2634" y="2582"/>
                      <a:pt x="2592" y="2477"/>
                      <a:pt x="2522" y="2373"/>
                    </a:cubicBezTo>
                    <a:cubicBezTo>
                      <a:pt x="2452" y="2275"/>
                      <a:pt x="2361" y="2191"/>
                      <a:pt x="2271" y="2135"/>
                    </a:cubicBezTo>
                    <a:cubicBezTo>
                      <a:pt x="2361" y="2079"/>
                      <a:pt x="2452" y="2030"/>
                      <a:pt x="2522" y="1974"/>
                    </a:cubicBezTo>
                    <a:lnTo>
                      <a:pt x="2732" y="1821"/>
                    </a:lnTo>
                    <a:cubicBezTo>
                      <a:pt x="2795" y="1765"/>
                      <a:pt x="2850" y="1709"/>
                      <a:pt x="2906" y="1646"/>
                    </a:cubicBezTo>
                    <a:cubicBezTo>
                      <a:pt x="2955" y="1583"/>
                      <a:pt x="3011" y="1513"/>
                      <a:pt x="3046" y="1444"/>
                    </a:cubicBezTo>
                    <a:cubicBezTo>
                      <a:pt x="3081" y="1374"/>
                      <a:pt x="3109" y="1297"/>
                      <a:pt x="3123" y="1220"/>
                    </a:cubicBezTo>
                    <a:cubicBezTo>
                      <a:pt x="3144" y="1143"/>
                      <a:pt x="3144" y="1059"/>
                      <a:pt x="3123" y="976"/>
                    </a:cubicBezTo>
                    <a:cubicBezTo>
                      <a:pt x="3088" y="829"/>
                      <a:pt x="3046" y="682"/>
                      <a:pt x="2976" y="570"/>
                    </a:cubicBezTo>
                    <a:cubicBezTo>
                      <a:pt x="2906" y="459"/>
                      <a:pt x="2829" y="354"/>
                      <a:pt x="2725" y="249"/>
                    </a:cubicBezTo>
                    <a:cubicBezTo>
                      <a:pt x="2641" y="172"/>
                      <a:pt x="2550" y="109"/>
                      <a:pt x="2424" y="74"/>
                    </a:cubicBezTo>
                    <a:cubicBezTo>
                      <a:pt x="2306" y="40"/>
                      <a:pt x="2173" y="12"/>
                      <a:pt x="2026" y="5"/>
                    </a:cubicBezTo>
                    <a:cubicBezTo>
                      <a:pt x="1963" y="2"/>
                      <a:pt x="1899" y="0"/>
                      <a:pt x="1835" y="0"/>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9"/>
              <p:cNvSpPr/>
              <p:nvPr/>
            </p:nvSpPr>
            <p:spPr>
              <a:xfrm>
                <a:off x="1095672" y="880170"/>
                <a:ext cx="222895" cy="295970"/>
              </a:xfrm>
              <a:custGeom>
                <a:rect b="b" l="l" r="r" t="t"/>
                <a:pathLst>
                  <a:path extrusionOk="0" h="3868" w="2913">
                    <a:moveTo>
                      <a:pt x="2043" y="0"/>
                    </a:moveTo>
                    <a:cubicBezTo>
                      <a:pt x="2013" y="0"/>
                      <a:pt x="1989" y="4"/>
                      <a:pt x="1970" y="10"/>
                    </a:cubicBezTo>
                    <a:cubicBezTo>
                      <a:pt x="1928" y="31"/>
                      <a:pt x="1893" y="80"/>
                      <a:pt x="1872" y="171"/>
                    </a:cubicBezTo>
                    <a:cubicBezTo>
                      <a:pt x="1844" y="352"/>
                      <a:pt x="1809" y="555"/>
                      <a:pt x="1774" y="778"/>
                    </a:cubicBezTo>
                    <a:cubicBezTo>
                      <a:pt x="1732" y="1009"/>
                      <a:pt x="1698" y="1232"/>
                      <a:pt x="1656" y="1470"/>
                    </a:cubicBezTo>
                    <a:cubicBezTo>
                      <a:pt x="1614" y="1707"/>
                      <a:pt x="1565" y="1931"/>
                      <a:pt x="1516" y="2148"/>
                    </a:cubicBezTo>
                    <a:cubicBezTo>
                      <a:pt x="1460" y="2371"/>
                      <a:pt x="1411" y="2560"/>
                      <a:pt x="1355" y="2734"/>
                    </a:cubicBezTo>
                    <a:cubicBezTo>
                      <a:pt x="1306" y="2902"/>
                      <a:pt x="1243" y="3042"/>
                      <a:pt x="1195" y="3146"/>
                    </a:cubicBezTo>
                    <a:cubicBezTo>
                      <a:pt x="1139" y="3251"/>
                      <a:pt x="1076" y="3293"/>
                      <a:pt x="1020" y="3293"/>
                    </a:cubicBezTo>
                    <a:cubicBezTo>
                      <a:pt x="950" y="3286"/>
                      <a:pt x="901" y="3244"/>
                      <a:pt x="887" y="3181"/>
                    </a:cubicBezTo>
                    <a:cubicBezTo>
                      <a:pt x="866" y="3118"/>
                      <a:pt x="852" y="3014"/>
                      <a:pt x="845" y="2867"/>
                    </a:cubicBezTo>
                    <a:cubicBezTo>
                      <a:pt x="831" y="2637"/>
                      <a:pt x="671" y="2462"/>
                      <a:pt x="328" y="2329"/>
                    </a:cubicBezTo>
                    <a:cubicBezTo>
                      <a:pt x="278" y="2302"/>
                      <a:pt x="235" y="2290"/>
                      <a:pt x="200" y="2290"/>
                    </a:cubicBezTo>
                    <a:cubicBezTo>
                      <a:pt x="163" y="2290"/>
                      <a:pt x="134" y="2304"/>
                      <a:pt x="112" y="2329"/>
                    </a:cubicBezTo>
                    <a:cubicBezTo>
                      <a:pt x="63" y="2378"/>
                      <a:pt x="28" y="2448"/>
                      <a:pt x="14" y="2553"/>
                    </a:cubicBezTo>
                    <a:cubicBezTo>
                      <a:pt x="7" y="2685"/>
                      <a:pt x="0" y="2797"/>
                      <a:pt x="7" y="2902"/>
                    </a:cubicBezTo>
                    <a:cubicBezTo>
                      <a:pt x="14" y="3007"/>
                      <a:pt x="42" y="3105"/>
                      <a:pt x="84" y="3202"/>
                    </a:cubicBezTo>
                    <a:cubicBezTo>
                      <a:pt x="112" y="3272"/>
                      <a:pt x="147" y="3328"/>
                      <a:pt x="189" y="3391"/>
                    </a:cubicBezTo>
                    <a:cubicBezTo>
                      <a:pt x="224" y="3454"/>
                      <a:pt x="280" y="3503"/>
                      <a:pt x="335" y="3559"/>
                    </a:cubicBezTo>
                    <a:cubicBezTo>
                      <a:pt x="398" y="3607"/>
                      <a:pt x="475" y="3656"/>
                      <a:pt x="559" y="3698"/>
                    </a:cubicBezTo>
                    <a:cubicBezTo>
                      <a:pt x="636" y="3733"/>
                      <a:pt x="734" y="3768"/>
                      <a:pt x="845" y="3817"/>
                    </a:cubicBezTo>
                    <a:cubicBezTo>
                      <a:pt x="981" y="3852"/>
                      <a:pt x="1101" y="3868"/>
                      <a:pt x="1205" y="3868"/>
                    </a:cubicBezTo>
                    <a:cubicBezTo>
                      <a:pt x="1267" y="3868"/>
                      <a:pt x="1324" y="3862"/>
                      <a:pt x="1376" y="3852"/>
                    </a:cubicBezTo>
                    <a:cubicBezTo>
                      <a:pt x="1516" y="3824"/>
                      <a:pt x="1628" y="3782"/>
                      <a:pt x="1732" y="3719"/>
                    </a:cubicBezTo>
                    <a:cubicBezTo>
                      <a:pt x="1865" y="3635"/>
                      <a:pt x="1977" y="3503"/>
                      <a:pt x="2089" y="3328"/>
                    </a:cubicBezTo>
                    <a:cubicBezTo>
                      <a:pt x="2207" y="3153"/>
                      <a:pt x="2298" y="2930"/>
                      <a:pt x="2396" y="2664"/>
                    </a:cubicBezTo>
                    <a:cubicBezTo>
                      <a:pt x="2494" y="2392"/>
                      <a:pt x="2578" y="2092"/>
                      <a:pt x="2661" y="1742"/>
                    </a:cubicBezTo>
                    <a:cubicBezTo>
                      <a:pt x="2738" y="1393"/>
                      <a:pt x="2815" y="1009"/>
                      <a:pt x="2885" y="576"/>
                    </a:cubicBezTo>
                    <a:cubicBezTo>
                      <a:pt x="2892" y="541"/>
                      <a:pt x="2906" y="506"/>
                      <a:pt x="2906" y="485"/>
                    </a:cubicBezTo>
                    <a:cubicBezTo>
                      <a:pt x="2913" y="457"/>
                      <a:pt x="2906" y="429"/>
                      <a:pt x="2892" y="401"/>
                    </a:cubicBezTo>
                    <a:cubicBezTo>
                      <a:pt x="2885" y="380"/>
                      <a:pt x="2871" y="352"/>
                      <a:pt x="2843" y="331"/>
                    </a:cubicBezTo>
                    <a:cubicBezTo>
                      <a:pt x="2822" y="310"/>
                      <a:pt x="2787" y="282"/>
                      <a:pt x="2745" y="255"/>
                    </a:cubicBezTo>
                    <a:cubicBezTo>
                      <a:pt x="2668" y="206"/>
                      <a:pt x="2571" y="157"/>
                      <a:pt x="2466" y="115"/>
                    </a:cubicBezTo>
                    <a:cubicBezTo>
                      <a:pt x="2361" y="73"/>
                      <a:pt x="2263" y="45"/>
                      <a:pt x="2180" y="17"/>
                    </a:cubicBezTo>
                    <a:cubicBezTo>
                      <a:pt x="2126" y="6"/>
                      <a:pt x="2080" y="0"/>
                      <a:pt x="2043" y="0"/>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9"/>
              <p:cNvSpPr/>
              <p:nvPr/>
            </p:nvSpPr>
            <p:spPr>
              <a:xfrm>
                <a:off x="1304103" y="879252"/>
                <a:ext cx="223508" cy="292526"/>
              </a:xfrm>
              <a:custGeom>
                <a:rect b="b" l="l" r="r" t="t"/>
                <a:pathLst>
                  <a:path extrusionOk="0" h="3823" w="2921">
                    <a:moveTo>
                      <a:pt x="1785" y="761"/>
                    </a:moveTo>
                    <a:cubicBezTo>
                      <a:pt x="1804" y="761"/>
                      <a:pt x="1821" y="766"/>
                      <a:pt x="1837" y="776"/>
                    </a:cubicBezTo>
                    <a:cubicBezTo>
                      <a:pt x="1900" y="790"/>
                      <a:pt x="1942" y="853"/>
                      <a:pt x="1970" y="958"/>
                    </a:cubicBezTo>
                    <a:cubicBezTo>
                      <a:pt x="1998" y="1056"/>
                      <a:pt x="2012" y="1175"/>
                      <a:pt x="2012" y="1321"/>
                    </a:cubicBezTo>
                    <a:cubicBezTo>
                      <a:pt x="2012" y="1468"/>
                      <a:pt x="2005" y="1615"/>
                      <a:pt x="1977" y="1775"/>
                    </a:cubicBezTo>
                    <a:cubicBezTo>
                      <a:pt x="1963" y="1936"/>
                      <a:pt x="1928" y="2083"/>
                      <a:pt x="1893" y="2222"/>
                    </a:cubicBezTo>
                    <a:cubicBezTo>
                      <a:pt x="1851" y="2390"/>
                      <a:pt x="1796" y="2537"/>
                      <a:pt x="1733" y="2676"/>
                    </a:cubicBezTo>
                    <a:cubicBezTo>
                      <a:pt x="1677" y="2816"/>
                      <a:pt x="1614" y="2935"/>
                      <a:pt x="1544" y="3026"/>
                    </a:cubicBezTo>
                    <a:cubicBezTo>
                      <a:pt x="1474" y="3124"/>
                      <a:pt x="1411" y="3193"/>
                      <a:pt x="1342" y="3235"/>
                    </a:cubicBezTo>
                    <a:cubicBezTo>
                      <a:pt x="1296" y="3267"/>
                      <a:pt x="1253" y="3281"/>
                      <a:pt x="1213" y="3281"/>
                    </a:cubicBezTo>
                    <a:cubicBezTo>
                      <a:pt x="1192" y="3281"/>
                      <a:pt x="1172" y="3277"/>
                      <a:pt x="1153" y="3270"/>
                    </a:cubicBezTo>
                    <a:cubicBezTo>
                      <a:pt x="1090" y="3256"/>
                      <a:pt x="1034" y="3193"/>
                      <a:pt x="999" y="3110"/>
                    </a:cubicBezTo>
                    <a:cubicBezTo>
                      <a:pt x="964" y="3019"/>
                      <a:pt x="950" y="2907"/>
                      <a:pt x="943" y="2781"/>
                    </a:cubicBezTo>
                    <a:cubicBezTo>
                      <a:pt x="929" y="2649"/>
                      <a:pt x="943" y="2523"/>
                      <a:pt x="957" y="2369"/>
                    </a:cubicBezTo>
                    <a:cubicBezTo>
                      <a:pt x="978" y="2236"/>
                      <a:pt x="999" y="2090"/>
                      <a:pt x="1048" y="1950"/>
                    </a:cubicBezTo>
                    <a:cubicBezTo>
                      <a:pt x="1090" y="1810"/>
                      <a:pt x="1139" y="1671"/>
                      <a:pt x="1202" y="1524"/>
                    </a:cubicBezTo>
                    <a:cubicBezTo>
                      <a:pt x="1265" y="1377"/>
                      <a:pt x="1335" y="1244"/>
                      <a:pt x="1411" y="1126"/>
                    </a:cubicBezTo>
                    <a:cubicBezTo>
                      <a:pt x="1488" y="1000"/>
                      <a:pt x="1558" y="902"/>
                      <a:pt x="1642" y="839"/>
                    </a:cubicBezTo>
                    <a:cubicBezTo>
                      <a:pt x="1691" y="790"/>
                      <a:pt x="1741" y="761"/>
                      <a:pt x="1785" y="761"/>
                    </a:cubicBezTo>
                    <a:close/>
                    <a:moveTo>
                      <a:pt x="1542" y="1"/>
                    </a:moveTo>
                    <a:cubicBezTo>
                      <a:pt x="1456" y="1"/>
                      <a:pt x="1369" y="16"/>
                      <a:pt x="1279" y="43"/>
                    </a:cubicBezTo>
                    <a:cubicBezTo>
                      <a:pt x="1139" y="78"/>
                      <a:pt x="1027" y="141"/>
                      <a:pt x="922" y="218"/>
                    </a:cubicBezTo>
                    <a:cubicBezTo>
                      <a:pt x="776" y="350"/>
                      <a:pt x="643" y="490"/>
                      <a:pt x="531" y="651"/>
                    </a:cubicBezTo>
                    <a:cubicBezTo>
                      <a:pt x="419" y="811"/>
                      <a:pt x="322" y="986"/>
                      <a:pt x="245" y="1168"/>
                    </a:cubicBezTo>
                    <a:cubicBezTo>
                      <a:pt x="161" y="1349"/>
                      <a:pt x="112" y="1538"/>
                      <a:pt x="70" y="1726"/>
                    </a:cubicBezTo>
                    <a:cubicBezTo>
                      <a:pt x="35" y="1922"/>
                      <a:pt x="7" y="2111"/>
                      <a:pt x="7" y="2292"/>
                    </a:cubicBezTo>
                    <a:cubicBezTo>
                      <a:pt x="0" y="2481"/>
                      <a:pt x="14" y="2656"/>
                      <a:pt x="49" y="2816"/>
                    </a:cubicBezTo>
                    <a:cubicBezTo>
                      <a:pt x="84" y="2991"/>
                      <a:pt x="140" y="3144"/>
                      <a:pt x="210" y="3270"/>
                    </a:cubicBezTo>
                    <a:cubicBezTo>
                      <a:pt x="252" y="3354"/>
                      <a:pt x="301" y="3431"/>
                      <a:pt x="385" y="3494"/>
                    </a:cubicBezTo>
                    <a:cubicBezTo>
                      <a:pt x="454" y="3550"/>
                      <a:pt x="531" y="3605"/>
                      <a:pt x="608" y="3647"/>
                    </a:cubicBezTo>
                    <a:cubicBezTo>
                      <a:pt x="706" y="3703"/>
                      <a:pt x="811" y="3738"/>
                      <a:pt x="922" y="3759"/>
                    </a:cubicBezTo>
                    <a:cubicBezTo>
                      <a:pt x="1048" y="3787"/>
                      <a:pt x="1153" y="3808"/>
                      <a:pt x="1265" y="3815"/>
                    </a:cubicBezTo>
                    <a:cubicBezTo>
                      <a:pt x="1321" y="3820"/>
                      <a:pt x="1373" y="3822"/>
                      <a:pt x="1424" y="3822"/>
                    </a:cubicBezTo>
                    <a:cubicBezTo>
                      <a:pt x="1524" y="3822"/>
                      <a:pt x="1614" y="3813"/>
                      <a:pt x="1698" y="3794"/>
                    </a:cubicBezTo>
                    <a:cubicBezTo>
                      <a:pt x="1830" y="3759"/>
                      <a:pt x="1956" y="3703"/>
                      <a:pt x="2068" y="3612"/>
                    </a:cubicBezTo>
                    <a:cubicBezTo>
                      <a:pt x="2236" y="3466"/>
                      <a:pt x="2382" y="3284"/>
                      <a:pt x="2494" y="3061"/>
                    </a:cubicBezTo>
                    <a:cubicBezTo>
                      <a:pt x="2620" y="2844"/>
                      <a:pt x="2704" y="2621"/>
                      <a:pt x="2773" y="2376"/>
                    </a:cubicBezTo>
                    <a:cubicBezTo>
                      <a:pt x="2843" y="2132"/>
                      <a:pt x="2885" y="1894"/>
                      <a:pt x="2906" y="1643"/>
                    </a:cubicBezTo>
                    <a:cubicBezTo>
                      <a:pt x="2920" y="1384"/>
                      <a:pt x="2920" y="1161"/>
                      <a:pt x="2885" y="951"/>
                    </a:cubicBezTo>
                    <a:cubicBezTo>
                      <a:pt x="2864" y="818"/>
                      <a:pt x="2829" y="707"/>
                      <a:pt x="2773" y="609"/>
                    </a:cubicBezTo>
                    <a:cubicBezTo>
                      <a:pt x="2732" y="511"/>
                      <a:pt x="2641" y="420"/>
                      <a:pt x="2522" y="336"/>
                    </a:cubicBezTo>
                    <a:cubicBezTo>
                      <a:pt x="2424" y="260"/>
                      <a:pt x="2305" y="190"/>
                      <a:pt x="2152" y="141"/>
                    </a:cubicBezTo>
                    <a:cubicBezTo>
                      <a:pt x="2005" y="85"/>
                      <a:pt x="1851" y="43"/>
                      <a:pt x="1684" y="15"/>
                    </a:cubicBezTo>
                    <a:cubicBezTo>
                      <a:pt x="1637" y="5"/>
                      <a:pt x="1590" y="1"/>
                      <a:pt x="1542" y="1"/>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9"/>
              <p:cNvSpPr/>
              <p:nvPr/>
            </p:nvSpPr>
            <p:spPr>
              <a:xfrm>
                <a:off x="1532352" y="875885"/>
                <a:ext cx="240571" cy="298954"/>
              </a:xfrm>
              <a:custGeom>
                <a:rect b="b" l="l" r="r" t="t"/>
                <a:pathLst>
                  <a:path extrusionOk="0" h="3907" w="3144">
                    <a:moveTo>
                      <a:pt x="2005" y="825"/>
                    </a:moveTo>
                    <a:cubicBezTo>
                      <a:pt x="2060" y="825"/>
                      <a:pt x="2110" y="833"/>
                      <a:pt x="2151" y="848"/>
                    </a:cubicBezTo>
                    <a:cubicBezTo>
                      <a:pt x="2200" y="862"/>
                      <a:pt x="2235" y="897"/>
                      <a:pt x="2242" y="932"/>
                    </a:cubicBezTo>
                    <a:cubicBezTo>
                      <a:pt x="2256" y="974"/>
                      <a:pt x="2235" y="1037"/>
                      <a:pt x="2193" y="1114"/>
                    </a:cubicBezTo>
                    <a:cubicBezTo>
                      <a:pt x="2151" y="1191"/>
                      <a:pt x="2068" y="1275"/>
                      <a:pt x="1977" y="1358"/>
                    </a:cubicBezTo>
                    <a:cubicBezTo>
                      <a:pt x="1879" y="1449"/>
                      <a:pt x="1753" y="1526"/>
                      <a:pt x="1607" y="1617"/>
                    </a:cubicBezTo>
                    <a:cubicBezTo>
                      <a:pt x="1460" y="1694"/>
                      <a:pt x="1292" y="1770"/>
                      <a:pt x="1111" y="1840"/>
                    </a:cubicBezTo>
                    <a:cubicBezTo>
                      <a:pt x="1153" y="1687"/>
                      <a:pt x="1188" y="1540"/>
                      <a:pt x="1215" y="1407"/>
                    </a:cubicBezTo>
                    <a:cubicBezTo>
                      <a:pt x="1243" y="1268"/>
                      <a:pt x="1278" y="1135"/>
                      <a:pt x="1320" y="1009"/>
                    </a:cubicBezTo>
                    <a:cubicBezTo>
                      <a:pt x="1453" y="946"/>
                      <a:pt x="1565" y="904"/>
                      <a:pt x="1670" y="883"/>
                    </a:cubicBezTo>
                    <a:cubicBezTo>
                      <a:pt x="1774" y="848"/>
                      <a:pt x="1872" y="827"/>
                      <a:pt x="1949" y="827"/>
                    </a:cubicBezTo>
                    <a:cubicBezTo>
                      <a:pt x="1968" y="826"/>
                      <a:pt x="1987" y="825"/>
                      <a:pt x="2005" y="825"/>
                    </a:cubicBezTo>
                    <a:close/>
                    <a:moveTo>
                      <a:pt x="1408" y="2464"/>
                    </a:moveTo>
                    <a:cubicBezTo>
                      <a:pt x="1442" y="2464"/>
                      <a:pt x="1473" y="2466"/>
                      <a:pt x="1502" y="2469"/>
                    </a:cubicBezTo>
                    <a:cubicBezTo>
                      <a:pt x="1572" y="2476"/>
                      <a:pt x="1635" y="2490"/>
                      <a:pt x="1676" y="2511"/>
                    </a:cubicBezTo>
                    <a:cubicBezTo>
                      <a:pt x="1718" y="2539"/>
                      <a:pt x="1746" y="2567"/>
                      <a:pt x="1767" y="2595"/>
                    </a:cubicBezTo>
                    <a:cubicBezTo>
                      <a:pt x="1781" y="2644"/>
                      <a:pt x="1767" y="2700"/>
                      <a:pt x="1718" y="2755"/>
                    </a:cubicBezTo>
                    <a:cubicBezTo>
                      <a:pt x="1676" y="2811"/>
                      <a:pt x="1614" y="2874"/>
                      <a:pt x="1530" y="2930"/>
                    </a:cubicBezTo>
                    <a:cubicBezTo>
                      <a:pt x="1439" y="2986"/>
                      <a:pt x="1334" y="3049"/>
                      <a:pt x="1215" y="3098"/>
                    </a:cubicBezTo>
                    <a:cubicBezTo>
                      <a:pt x="1090" y="3161"/>
                      <a:pt x="950" y="3202"/>
                      <a:pt x="803" y="3237"/>
                    </a:cubicBezTo>
                    <a:cubicBezTo>
                      <a:pt x="831" y="3126"/>
                      <a:pt x="845" y="3014"/>
                      <a:pt x="873" y="2895"/>
                    </a:cubicBezTo>
                    <a:cubicBezTo>
                      <a:pt x="901" y="2783"/>
                      <a:pt x="915" y="2672"/>
                      <a:pt x="936" y="2560"/>
                    </a:cubicBezTo>
                    <a:cubicBezTo>
                      <a:pt x="1048" y="2511"/>
                      <a:pt x="1153" y="2483"/>
                      <a:pt x="1250" y="2476"/>
                    </a:cubicBezTo>
                    <a:cubicBezTo>
                      <a:pt x="1308" y="2468"/>
                      <a:pt x="1360" y="2464"/>
                      <a:pt x="1408" y="2464"/>
                    </a:cubicBezTo>
                    <a:close/>
                    <a:moveTo>
                      <a:pt x="1821" y="0"/>
                    </a:moveTo>
                    <a:cubicBezTo>
                      <a:pt x="1736" y="0"/>
                      <a:pt x="1649" y="6"/>
                      <a:pt x="1565" y="17"/>
                    </a:cubicBezTo>
                    <a:cubicBezTo>
                      <a:pt x="1397" y="31"/>
                      <a:pt x="1243" y="59"/>
                      <a:pt x="1083" y="94"/>
                    </a:cubicBezTo>
                    <a:cubicBezTo>
                      <a:pt x="929" y="129"/>
                      <a:pt x="775" y="171"/>
                      <a:pt x="629" y="227"/>
                    </a:cubicBezTo>
                    <a:cubicBezTo>
                      <a:pt x="482" y="276"/>
                      <a:pt x="356" y="332"/>
                      <a:pt x="245" y="394"/>
                    </a:cubicBezTo>
                    <a:cubicBezTo>
                      <a:pt x="238" y="618"/>
                      <a:pt x="217" y="855"/>
                      <a:pt x="203" y="1100"/>
                    </a:cubicBezTo>
                    <a:cubicBezTo>
                      <a:pt x="182" y="1344"/>
                      <a:pt x="161" y="1589"/>
                      <a:pt x="133" y="1833"/>
                    </a:cubicBezTo>
                    <a:cubicBezTo>
                      <a:pt x="105" y="2078"/>
                      <a:pt x="77" y="2315"/>
                      <a:pt x="56" y="2539"/>
                    </a:cubicBezTo>
                    <a:cubicBezTo>
                      <a:pt x="35" y="2762"/>
                      <a:pt x="21" y="2979"/>
                      <a:pt x="7" y="3154"/>
                    </a:cubicBezTo>
                    <a:cubicBezTo>
                      <a:pt x="0" y="3202"/>
                      <a:pt x="7" y="3244"/>
                      <a:pt x="7" y="3279"/>
                    </a:cubicBezTo>
                    <a:cubicBezTo>
                      <a:pt x="7" y="3314"/>
                      <a:pt x="21" y="3349"/>
                      <a:pt x="35" y="3377"/>
                    </a:cubicBezTo>
                    <a:cubicBezTo>
                      <a:pt x="56" y="3405"/>
                      <a:pt x="70" y="3433"/>
                      <a:pt x="98" y="3454"/>
                    </a:cubicBezTo>
                    <a:lnTo>
                      <a:pt x="182" y="3545"/>
                    </a:lnTo>
                    <a:cubicBezTo>
                      <a:pt x="272" y="3615"/>
                      <a:pt x="349" y="3663"/>
                      <a:pt x="412" y="3712"/>
                    </a:cubicBezTo>
                    <a:cubicBezTo>
                      <a:pt x="468" y="3754"/>
                      <a:pt x="552" y="3796"/>
                      <a:pt x="636" y="3831"/>
                    </a:cubicBezTo>
                    <a:cubicBezTo>
                      <a:pt x="685" y="3859"/>
                      <a:pt x="727" y="3873"/>
                      <a:pt x="761" y="3887"/>
                    </a:cubicBezTo>
                    <a:cubicBezTo>
                      <a:pt x="796" y="3894"/>
                      <a:pt x="831" y="3901"/>
                      <a:pt x="866" y="3901"/>
                    </a:cubicBezTo>
                    <a:cubicBezTo>
                      <a:pt x="884" y="3904"/>
                      <a:pt x="903" y="3906"/>
                      <a:pt x="922" y="3906"/>
                    </a:cubicBezTo>
                    <a:cubicBezTo>
                      <a:pt x="941" y="3906"/>
                      <a:pt x="961" y="3904"/>
                      <a:pt x="978" y="3901"/>
                    </a:cubicBezTo>
                    <a:cubicBezTo>
                      <a:pt x="1013" y="3901"/>
                      <a:pt x="1069" y="3894"/>
                      <a:pt x="1118" y="3873"/>
                    </a:cubicBezTo>
                    <a:cubicBezTo>
                      <a:pt x="1222" y="3852"/>
                      <a:pt x="1334" y="3817"/>
                      <a:pt x="1453" y="3782"/>
                    </a:cubicBezTo>
                    <a:cubicBezTo>
                      <a:pt x="1565" y="3747"/>
                      <a:pt x="1676" y="3698"/>
                      <a:pt x="1788" y="3649"/>
                    </a:cubicBezTo>
                    <a:cubicBezTo>
                      <a:pt x="1907" y="3594"/>
                      <a:pt x="2012" y="3545"/>
                      <a:pt x="2117" y="3482"/>
                    </a:cubicBezTo>
                    <a:cubicBezTo>
                      <a:pt x="2207" y="3419"/>
                      <a:pt x="2298" y="3363"/>
                      <a:pt x="2375" y="3293"/>
                    </a:cubicBezTo>
                    <a:cubicBezTo>
                      <a:pt x="2480" y="3209"/>
                      <a:pt x="2557" y="3119"/>
                      <a:pt x="2613" y="3028"/>
                    </a:cubicBezTo>
                    <a:cubicBezTo>
                      <a:pt x="2661" y="2944"/>
                      <a:pt x="2682" y="2825"/>
                      <a:pt x="2661" y="2700"/>
                    </a:cubicBezTo>
                    <a:cubicBezTo>
                      <a:pt x="2640" y="2581"/>
                      <a:pt x="2592" y="2476"/>
                      <a:pt x="2522" y="2371"/>
                    </a:cubicBezTo>
                    <a:cubicBezTo>
                      <a:pt x="2452" y="2280"/>
                      <a:pt x="2368" y="2190"/>
                      <a:pt x="2270" y="2134"/>
                    </a:cubicBezTo>
                    <a:cubicBezTo>
                      <a:pt x="2368" y="2085"/>
                      <a:pt x="2452" y="2029"/>
                      <a:pt x="2522" y="1980"/>
                    </a:cubicBezTo>
                    <a:lnTo>
                      <a:pt x="2731" y="1819"/>
                    </a:lnTo>
                    <a:cubicBezTo>
                      <a:pt x="2794" y="1770"/>
                      <a:pt x="2857" y="1708"/>
                      <a:pt x="2906" y="1645"/>
                    </a:cubicBezTo>
                    <a:cubicBezTo>
                      <a:pt x="2962" y="1589"/>
                      <a:pt x="3011" y="1519"/>
                      <a:pt x="3046" y="1449"/>
                    </a:cubicBezTo>
                    <a:cubicBezTo>
                      <a:pt x="3081" y="1379"/>
                      <a:pt x="3108" y="1295"/>
                      <a:pt x="3129" y="1219"/>
                    </a:cubicBezTo>
                    <a:cubicBezTo>
                      <a:pt x="3143" y="1142"/>
                      <a:pt x="3143" y="1065"/>
                      <a:pt x="3129" y="974"/>
                    </a:cubicBezTo>
                    <a:cubicBezTo>
                      <a:pt x="3094" y="827"/>
                      <a:pt x="3046" y="688"/>
                      <a:pt x="2976" y="576"/>
                    </a:cubicBezTo>
                    <a:cubicBezTo>
                      <a:pt x="2906" y="464"/>
                      <a:pt x="2829" y="359"/>
                      <a:pt x="2724" y="248"/>
                    </a:cubicBezTo>
                    <a:cubicBezTo>
                      <a:pt x="2647" y="171"/>
                      <a:pt x="2550" y="115"/>
                      <a:pt x="2431" y="73"/>
                    </a:cubicBezTo>
                    <a:cubicBezTo>
                      <a:pt x="2305" y="45"/>
                      <a:pt x="2172" y="17"/>
                      <a:pt x="2026" y="10"/>
                    </a:cubicBezTo>
                    <a:cubicBezTo>
                      <a:pt x="1960" y="4"/>
                      <a:pt x="1891" y="0"/>
                      <a:pt x="1821" y="0"/>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8" name="Google Shape;628;p29"/>
          <p:cNvGrpSpPr/>
          <p:nvPr/>
        </p:nvGrpSpPr>
        <p:grpSpPr>
          <a:xfrm>
            <a:off x="979674" y="885728"/>
            <a:ext cx="1796891" cy="3065957"/>
            <a:chOff x="1348952" y="2083050"/>
            <a:chExt cx="1386811" cy="2366255"/>
          </a:xfrm>
        </p:grpSpPr>
        <p:grpSp>
          <p:nvGrpSpPr>
            <p:cNvPr id="629" name="Google Shape;629;p29"/>
            <p:cNvGrpSpPr/>
            <p:nvPr/>
          </p:nvGrpSpPr>
          <p:grpSpPr>
            <a:xfrm>
              <a:off x="1348952" y="2083050"/>
              <a:ext cx="1386811" cy="2366255"/>
              <a:chOff x="1348952" y="2083050"/>
              <a:chExt cx="1386811" cy="2366255"/>
            </a:xfrm>
          </p:grpSpPr>
          <p:grpSp>
            <p:nvGrpSpPr>
              <p:cNvPr id="630" name="Google Shape;630;p29"/>
              <p:cNvGrpSpPr/>
              <p:nvPr/>
            </p:nvGrpSpPr>
            <p:grpSpPr>
              <a:xfrm>
                <a:off x="1354594" y="2083050"/>
                <a:ext cx="1381169" cy="2362505"/>
                <a:chOff x="1453177" y="1955476"/>
                <a:chExt cx="1381169" cy="2362505"/>
              </a:xfrm>
            </p:grpSpPr>
            <p:grpSp>
              <p:nvGrpSpPr>
                <p:cNvPr id="631" name="Google Shape;631;p29"/>
                <p:cNvGrpSpPr/>
                <p:nvPr/>
              </p:nvGrpSpPr>
              <p:grpSpPr>
                <a:xfrm>
                  <a:off x="1453177" y="1955476"/>
                  <a:ext cx="1381169" cy="2362505"/>
                  <a:chOff x="1453177" y="1955476"/>
                  <a:chExt cx="1381169" cy="2362505"/>
                </a:xfrm>
              </p:grpSpPr>
              <p:sp>
                <p:nvSpPr>
                  <p:cNvPr id="632" name="Google Shape;632;p29"/>
                  <p:cNvSpPr/>
                  <p:nvPr/>
                </p:nvSpPr>
                <p:spPr>
                  <a:xfrm>
                    <a:off x="1757993" y="1958870"/>
                    <a:ext cx="272468" cy="355324"/>
                  </a:xfrm>
                  <a:custGeom>
                    <a:rect b="b" l="l" r="r" t="t"/>
                    <a:pathLst>
                      <a:path extrusionOk="0" h="5129" w="3933">
                        <a:moveTo>
                          <a:pt x="1678" y="1"/>
                        </a:moveTo>
                        <a:cubicBezTo>
                          <a:pt x="1630" y="1"/>
                          <a:pt x="1580" y="2"/>
                          <a:pt x="1531" y="5"/>
                        </a:cubicBezTo>
                        <a:cubicBezTo>
                          <a:pt x="106" y="74"/>
                          <a:pt x="1" y="2016"/>
                          <a:pt x="50" y="2701"/>
                        </a:cubicBezTo>
                        <a:cubicBezTo>
                          <a:pt x="64" y="2994"/>
                          <a:pt x="36" y="4503"/>
                          <a:pt x="15" y="4720"/>
                        </a:cubicBezTo>
                        <a:cubicBezTo>
                          <a:pt x="591" y="5036"/>
                          <a:pt x="1231" y="5128"/>
                          <a:pt x="1799" y="5128"/>
                        </a:cubicBezTo>
                        <a:cubicBezTo>
                          <a:pt x="2435" y="5128"/>
                          <a:pt x="2980" y="5012"/>
                          <a:pt x="3242" y="4964"/>
                        </a:cubicBezTo>
                        <a:cubicBezTo>
                          <a:pt x="3200" y="4308"/>
                          <a:pt x="3340" y="2701"/>
                          <a:pt x="3521" y="2205"/>
                        </a:cubicBezTo>
                        <a:cubicBezTo>
                          <a:pt x="3933" y="1012"/>
                          <a:pt x="3023" y="1"/>
                          <a:pt x="1678"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9"/>
                  <p:cNvSpPr/>
                  <p:nvPr/>
                </p:nvSpPr>
                <p:spPr>
                  <a:xfrm>
                    <a:off x="1931738" y="2291749"/>
                    <a:ext cx="444762" cy="342231"/>
                  </a:xfrm>
                  <a:custGeom>
                    <a:rect b="b" l="l" r="r" t="t"/>
                    <a:pathLst>
                      <a:path extrusionOk="0" h="4940" w="6420">
                        <a:moveTo>
                          <a:pt x="760" y="0"/>
                        </a:moveTo>
                        <a:cubicBezTo>
                          <a:pt x="675" y="0"/>
                          <a:pt x="588" y="15"/>
                          <a:pt x="504" y="47"/>
                        </a:cubicBezTo>
                        <a:cubicBezTo>
                          <a:pt x="182" y="187"/>
                          <a:pt x="1" y="529"/>
                          <a:pt x="70" y="865"/>
                        </a:cubicBezTo>
                        <a:lnTo>
                          <a:pt x="91" y="928"/>
                        </a:lnTo>
                        <a:lnTo>
                          <a:pt x="105" y="990"/>
                        </a:lnTo>
                        <a:lnTo>
                          <a:pt x="133" y="1109"/>
                        </a:lnTo>
                        <a:cubicBezTo>
                          <a:pt x="147" y="1193"/>
                          <a:pt x="175" y="1270"/>
                          <a:pt x="196" y="1354"/>
                        </a:cubicBezTo>
                        <a:cubicBezTo>
                          <a:pt x="238" y="1514"/>
                          <a:pt x="280" y="1682"/>
                          <a:pt x="336" y="1836"/>
                        </a:cubicBezTo>
                        <a:cubicBezTo>
                          <a:pt x="427" y="2150"/>
                          <a:pt x="531" y="2471"/>
                          <a:pt x="657" y="2786"/>
                        </a:cubicBezTo>
                        <a:cubicBezTo>
                          <a:pt x="776" y="3100"/>
                          <a:pt x="909" y="3414"/>
                          <a:pt x="1076" y="3743"/>
                        </a:cubicBezTo>
                        <a:cubicBezTo>
                          <a:pt x="1104" y="3791"/>
                          <a:pt x="1125" y="3833"/>
                          <a:pt x="1153" y="3889"/>
                        </a:cubicBezTo>
                        <a:cubicBezTo>
                          <a:pt x="1174" y="3917"/>
                          <a:pt x="1181" y="3938"/>
                          <a:pt x="1195" y="3959"/>
                        </a:cubicBezTo>
                        <a:cubicBezTo>
                          <a:pt x="1251" y="4043"/>
                          <a:pt x="1300" y="4141"/>
                          <a:pt x="1370" y="4232"/>
                        </a:cubicBezTo>
                        <a:cubicBezTo>
                          <a:pt x="1433" y="4315"/>
                          <a:pt x="1495" y="4406"/>
                          <a:pt x="1579" y="4497"/>
                        </a:cubicBezTo>
                        <a:lnTo>
                          <a:pt x="1614" y="4532"/>
                        </a:lnTo>
                        <a:lnTo>
                          <a:pt x="1635" y="4553"/>
                        </a:lnTo>
                        <a:lnTo>
                          <a:pt x="1649" y="4567"/>
                        </a:lnTo>
                        <a:lnTo>
                          <a:pt x="1684" y="4602"/>
                        </a:lnTo>
                        <a:cubicBezTo>
                          <a:pt x="1705" y="4616"/>
                          <a:pt x="1712" y="4630"/>
                          <a:pt x="1726" y="4637"/>
                        </a:cubicBezTo>
                        <a:lnTo>
                          <a:pt x="1754" y="4658"/>
                        </a:lnTo>
                        <a:lnTo>
                          <a:pt x="1768" y="4665"/>
                        </a:lnTo>
                        <a:lnTo>
                          <a:pt x="1782" y="4672"/>
                        </a:lnTo>
                        <a:cubicBezTo>
                          <a:pt x="1789" y="4686"/>
                          <a:pt x="1796" y="4686"/>
                          <a:pt x="1810" y="4693"/>
                        </a:cubicBezTo>
                        <a:cubicBezTo>
                          <a:pt x="1817" y="4700"/>
                          <a:pt x="1824" y="4707"/>
                          <a:pt x="1838" y="4707"/>
                        </a:cubicBezTo>
                        <a:cubicBezTo>
                          <a:pt x="1852" y="4728"/>
                          <a:pt x="1880" y="4734"/>
                          <a:pt x="1894" y="4755"/>
                        </a:cubicBezTo>
                        <a:lnTo>
                          <a:pt x="1915" y="4762"/>
                        </a:lnTo>
                        <a:lnTo>
                          <a:pt x="1929" y="4769"/>
                        </a:lnTo>
                        <a:lnTo>
                          <a:pt x="1963" y="4790"/>
                        </a:lnTo>
                        <a:cubicBezTo>
                          <a:pt x="1970" y="4797"/>
                          <a:pt x="1991" y="4804"/>
                          <a:pt x="1998" y="4804"/>
                        </a:cubicBezTo>
                        <a:cubicBezTo>
                          <a:pt x="2019" y="4811"/>
                          <a:pt x="2026" y="4811"/>
                          <a:pt x="2040" y="4825"/>
                        </a:cubicBezTo>
                        <a:cubicBezTo>
                          <a:pt x="2061" y="4832"/>
                          <a:pt x="2068" y="4832"/>
                          <a:pt x="2089" y="4839"/>
                        </a:cubicBezTo>
                        <a:cubicBezTo>
                          <a:pt x="2096" y="4839"/>
                          <a:pt x="2103" y="4846"/>
                          <a:pt x="2103" y="4846"/>
                        </a:cubicBezTo>
                        <a:lnTo>
                          <a:pt x="2124" y="4860"/>
                        </a:lnTo>
                        <a:lnTo>
                          <a:pt x="2201" y="4881"/>
                        </a:lnTo>
                        <a:cubicBezTo>
                          <a:pt x="2229" y="4895"/>
                          <a:pt x="2243" y="4895"/>
                          <a:pt x="2271" y="4902"/>
                        </a:cubicBezTo>
                        <a:cubicBezTo>
                          <a:pt x="2278" y="4902"/>
                          <a:pt x="2299" y="4909"/>
                          <a:pt x="2306" y="4909"/>
                        </a:cubicBezTo>
                        <a:lnTo>
                          <a:pt x="2341" y="4916"/>
                        </a:lnTo>
                        <a:cubicBezTo>
                          <a:pt x="2355" y="4916"/>
                          <a:pt x="2383" y="4930"/>
                          <a:pt x="2404" y="4930"/>
                        </a:cubicBezTo>
                        <a:cubicBezTo>
                          <a:pt x="2438" y="4930"/>
                          <a:pt x="2480" y="4937"/>
                          <a:pt x="2515" y="4937"/>
                        </a:cubicBezTo>
                        <a:cubicBezTo>
                          <a:pt x="2550" y="4939"/>
                          <a:pt x="2584" y="4940"/>
                          <a:pt x="2616" y="4940"/>
                        </a:cubicBezTo>
                        <a:cubicBezTo>
                          <a:pt x="2713" y="4940"/>
                          <a:pt x="2800" y="4932"/>
                          <a:pt x="2878" y="4916"/>
                        </a:cubicBezTo>
                        <a:cubicBezTo>
                          <a:pt x="2983" y="4902"/>
                          <a:pt x="3088" y="4881"/>
                          <a:pt x="3186" y="4867"/>
                        </a:cubicBezTo>
                        <a:cubicBezTo>
                          <a:pt x="3284" y="4839"/>
                          <a:pt x="3367" y="4825"/>
                          <a:pt x="3458" y="4797"/>
                        </a:cubicBezTo>
                        <a:cubicBezTo>
                          <a:pt x="3500" y="4776"/>
                          <a:pt x="3542" y="4769"/>
                          <a:pt x="3591" y="4755"/>
                        </a:cubicBezTo>
                        <a:cubicBezTo>
                          <a:pt x="3605" y="4741"/>
                          <a:pt x="3626" y="4741"/>
                          <a:pt x="3640" y="4734"/>
                        </a:cubicBezTo>
                        <a:cubicBezTo>
                          <a:pt x="3668" y="4728"/>
                          <a:pt x="3682" y="4721"/>
                          <a:pt x="3710" y="4707"/>
                        </a:cubicBezTo>
                        <a:cubicBezTo>
                          <a:pt x="3801" y="4686"/>
                          <a:pt x="3877" y="4651"/>
                          <a:pt x="3954" y="4623"/>
                        </a:cubicBezTo>
                        <a:cubicBezTo>
                          <a:pt x="4038" y="4588"/>
                          <a:pt x="4115" y="4560"/>
                          <a:pt x="4192" y="4525"/>
                        </a:cubicBezTo>
                        <a:lnTo>
                          <a:pt x="4429" y="4420"/>
                        </a:lnTo>
                        <a:cubicBezTo>
                          <a:pt x="4730" y="4280"/>
                          <a:pt x="5030" y="4134"/>
                          <a:pt x="5316" y="3966"/>
                        </a:cubicBezTo>
                        <a:cubicBezTo>
                          <a:pt x="5463" y="3889"/>
                          <a:pt x="5603" y="3798"/>
                          <a:pt x="5742" y="3715"/>
                        </a:cubicBezTo>
                        <a:lnTo>
                          <a:pt x="5952" y="3582"/>
                        </a:lnTo>
                        <a:lnTo>
                          <a:pt x="6057" y="3512"/>
                        </a:lnTo>
                        <a:lnTo>
                          <a:pt x="6113" y="3477"/>
                        </a:lnTo>
                        <a:lnTo>
                          <a:pt x="6162" y="3442"/>
                        </a:lnTo>
                        <a:cubicBezTo>
                          <a:pt x="6364" y="3303"/>
                          <a:pt x="6420" y="3023"/>
                          <a:pt x="6280" y="2821"/>
                        </a:cubicBezTo>
                        <a:cubicBezTo>
                          <a:pt x="6189" y="2692"/>
                          <a:pt x="6052" y="2629"/>
                          <a:pt x="5908" y="2629"/>
                        </a:cubicBezTo>
                        <a:cubicBezTo>
                          <a:pt x="5865" y="2629"/>
                          <a:pt x="5821" y="2635"/>
                          <a:pt x="5777" y="2646"/>
                        </a:cubicBezTo>
                        <a:lnTo>
                          <a:pt x="5763" y="2646"/>
                        </a:lnTo>
                        <a:lnTo>
                          <a:pt x="5714" y="2667"/>
                        </a:lnTo>
                        <a:lnTo>
                          <a:pt x="5659" y="2681"/>
                        </a:lnTo>
                        <a:lnTo>
                          <a:pt x="5547" y="2716"/>
                        </a:lnTo>
                        <a:lnTo>
                          <a:pt x="5316" y="2786"/>
                        </a:lnTo>
                        <a:lnTo>
                          <a:pt x="4862" y="2939"/>
                        </a:lnTo>
                        <a:cubicBezTo>
                          <a:pt x="4723" y="2981"/>
                          <a:pt x="4576" y="3023"/>
                          <a:pt x="4436" y="3065"/>
                        </a:cubicBezTo>
                        <a:cubicBezTo>
                          <a:pt x="4408" y="3079"/>
                          <a:pt x="4394" y="3086"/>
                          <a:pt x="4366" y="3086"/>
                        </a:cubicBezTo>
                        <a:cubicBezTo>
                          <a:pt x="4234" y="3128"/>
                          <a:pt x="4094" y="3163"/>
                          <a:pt x="3961" y="3205"/>
                        </a:cubicBezTo>
                        <a:cubicBezTo>
                          <a:pt x="3815" y="3254"/>
                          <a:pt x="3668" y="3296"/>
                          <a:pt x="3528" y="3330"/>
                        </a:cubicBezTo>
                        <a:cubicBezTo>
                          <a:pt x="3388" y="3365"/>
                          <a:pt x="3249" y="3400"/>
                          <a:pt x="3116" y="3428"/>
                        </a:cubicBezTo>
                        <a:lnTo>
                          <a:pt x="3102" y="3428"/>
                        </a:lnTo>
                        <a:cubicBezTo>
                          <a:pt x="3095" y="3428"/>
                          <a:pt x="3081" y="3428"/>
                          <a:pt x="3067" y="3435"/>
                        </a:cubicBezTo>
                        <a:cubicBezTo>
                          <a:pt x="3004" y="3442"/>
                          <a:pt x="2948" y="3449"/>
                          <a:pt x="2899" y="3463"/>
                        </a:cubicBezTo>
                        <a:cubicBezTo>
                          <a:pt x="2837" y="3470"/>
                          <a:pt x="2774" y="3477"/>
                          <a:pt x="2725" y="3477"/>
                        </a:cubicBezTo>
                        <a:lnTo>
                          <a:pt x="2690" y="3477"/>
                        </a:lnTo>
                        <a:cubicBezTo>
                          <a:pt x="2676" y="3449"/>
                          <a:pt x="2648" y="3414"/>
                          <a:pt x="2620" y="3372"/>
                        </a:cubicBezTo>
                        <a:cubicBezTo>
                          <a:pt x="2585" y="3323"/>
                          <a:pt x="2557" y="3268"/>
                          <a:pt x="2522" y="3205"/>
                        </a:cubicBezTo>
                        <a:cubicBezTo>
                          <a:pt x="2487" y="3149"/>
                          <a:pt x="2466" y="3086"/>
                          <a:pt x="2424" y="3023"/>
                        </a:cubicBezTo>
                        <a:cubicBezTo>
                          <a:pt x="2369" y="2890"/>
                          <a:pt x="2306" y="2765"/>
                          <a:pt x="2243" y="2625"/>
                        </a:cubicBezTo>
                        <a:cubicBezTo>
                          <a:pt x="2187" y="2485"/>
                          <a:pt x="2131" y="2346"/>
                          <a:pt x="2068" y="2206"/>
                        </a:cubicBezTo>
                        <a:cubicBezTo>
                          <a:pt x="2061" y="2185"/>
                          <a:pt x="2054" y="2157"/>
                          <a:pt x="2040" y="2143"/>
                        </a:cubicBezTo>
                        <a:cubicBezTo>
                          <a:pt x="2033" y="2122"/>
                          <a:pt x="2026" y="2108"/>
                          <a:pt x="2026" y="2087"/>
                        </a:cubicBezTo>
                        <a:cubicBezTo>
                          <a:pt x="1929" y="1843"/>
                          <a:pt x="1838" y="1591"/>
                          <a:pt x="1740" y="1340"/>
                        </a:cubicBezTo>
                        <a:lnTo>
                          <a:pt x="1691" y="1214"/>
                        </a:lnTo>
                        <a:lnTo>
                          <a:pt x="1677" y="1165"/>
                        </a:lnTo>
                        <a:lnTo>
                          <a:pt x="1579" y="900"/>
                        </a:lnTo>
                        <a:lnTo>
                          <a:pt x="1502" y="683"/>
                        </a:lnTo>
                        <a:lnTo>
                          <a:pt x="1461" y="571"/>
                        </a:lnTo>
                        <a:lnTo>
                          <a:pt x="1440" y="515"/>
                        </a:lnTo>
                        <a:lnTo>
                          <a:pt x="1426" y="467"/>
                        </a:lnTo>
                        <a:lnTo>
                          <a:pt x="1419" y="446"/>
                        </a:lnTo>
                        <a:cubicBezTo>
                          <a:pt x="1311" y="171"/>
                          <a:pt x="1046" y="0"/>
                          <a:pt x="760"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9"/>
                  <p:cNvSpPr/>
                  <p:nvPr/>
                </p:nvSpPr>
                <p:spPr>
                  <a:xfrm>
                    <a:off x="2011614" y="2437786"/>
                    <a:ext cx="62488" cy="127817"/>
                  </a:xfrm>
                  <a:custGeom>
                    <a:rect b="b" l="l" r="r" t="t"/>
                    <a:pathLst>
                      <a:path extrusionOk="0" h="1845" w="902">
                        <a:moveTo>
                          <a:pt x="880" y="0"/>
                        </a:moveTo>
                        <a:lnTo>
                          <a:pt x="866" y="14"/>
                        </a:lnTo>
                        <a:cubicBezTo>
                          <a:pt x="356" y="475"/>
                          <a:pt x="63" y="1111"/>
                          <a:pt x="0" y="1774"/>
                        </a:cubicBezTo>
                        <a:cubicBezTo>
                          <a:pt x="21" y="1795"/>
                          <a:pt x="28" y="1823"/>
                          <a:pt x="42" y="1844"/>
                        </a:cubicBezTo>
                        <a:cubicBezTo>
                          <a:pt x="91" y="1153"/>
                          <a:pt x="398" y="517"/>
                          <a:pt x="901" y="49"/>
                        </a:cubicBezTo>
                        <a:cubicBezTo>
                          <a:pt x="894" y="35"/>
                          <a:pt x="880" y="14"/>
                          <a:pt x="880"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9"/>
                  <p:cNvSpPr/>
                  <p:nvPr/>
                </p:nvSpPr>
                <p:spPr>
                  <a:xfrm>
                    <a:off x="2144209" y="2504986"/>
                    <a:ext cx="94425" cy="64774"/>
                  </a:xfrm>
                  <a:custGeom>
                    <a:rect b="b" l="l" r="r" t="t"/>
                    <a:pathLst>
                      <a:path extrusionOk="0" h="935" w="1363">
                        <a:moveTo>
                          <a:pt x="1362" y="1"/>
                        </a:moveTo>
                        <a:cubicBezTo>
                          <a:pt x="1334" y="8"/>
                          <a:pt x="1320" y="15"/>
                          <a:pt x="1292" y="15"/>
                        </a:cubicBezTo>
                        <a:cubicBezTo>
                          <a:pt x="1236" y="127"/>
                          <a:pt x="1167" y="245"/>
                          <a:pt x="1090" y="350"/>
                        </a:cubicBezTo>
                        <a:cubicBezTo>
                          <a:pt x="943" y="546"/>
                          <a:pt x="713" y="818"/>
                          <a:pt x="461" y="874"/>
                        </a:cubicBezTo>
                        <a:cubicBezTo>
                          <a:pt x="425" y="882"/>
                          <a:pt x="391" y="885"/>
                          <a:pt x="360" y="885"/>
                        </a:cubicBezTo>
                        <a:cubicBezTo>
                          <a:pt x="109" y="885"/>
                          <a:pt x="42" y="643"/>
                          <a:pt x="42" y="357"/>
                        </a:cubicBezTo>
                        <a:lnTo>
                          <a:pt x="21" y="357"/>
                        </a:lnTo>
                        <a:cubicBezTo>
                          <a:pt x="14" y="364"/>
                          <a:pt x="7" y="371"/>
                          <a:pt x="0" y="371"/>
                        </a:cubicBezTo>
                        <a:lnTo>
                          <a:pt x="0" y="504"/>
                        </a:lnTo>
                        <a:cubicBezTo>
                          <a:pt x="7" y="630"/>
                          <a:pt x="35" y="748"/>
                          <a:pt x="119" y="839"/>
                        </a:cubicBezTo>
                        <a:cubicBezTo>
                          <a:pt x="190" y="906"/>
                          <a:pt x="284" y="935"/>
                          <a:pt x="378" y="935"/>
                        </a:cubicBezTo>
                        <a:cubicBezTo>
                          <a:pt x="413" y="935"/>
                          <a:pt x="448" y="931"/>
                          <a:pt x="482" y="923"/>
                        </a:cubicBezTo>
                        <a:cubicBezTo>
                          <a:pt x="748" y="860"/>
                          <a:pt x="971" y="609"/>
                          <a:pt x="1125" y="399"/>
                        </a:cubicBezTo>
                        <a:cubicBezTo>
                          <a:pt x="1223" y="273"/>
                          <a:pt x="1299" y="148"/>
                          <a:pt x="1362"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9"/>
                  <p:cNvSpPr/>
                  <p:nvPr/>
                </p:nvSpPr>
                <p:spPr>
                  <a:xfrm>
                    <a:off x="2053179" y="2591167"/>
                    <a:ext cx="129757" cy="30551"/>
                  </a:xfrm>
                  <a:custGeom>
                    <a:rect b="b" l="l" r="r" t="t"/>
                    <a:pathLst>
                      <a:path extrusionOk="0" h="441" w="1873">
                        <a:moveTo>
                          <a:pt x="899" y="1"/>
                        </a:moveTo>
                        <a:cubicBezTo>
                          <a:pt x="856" y="1"/>
                          <a:pt x="813" y="3"/>
                          <a:pt x="769" y="7"/>
                        </a:cubicBezTo>
                        <a:cubicBezTo>
                          <a:pt x="483" y="49"/>
                          <a:pt x="210" y="161"/>
                          <a:pt x="1" y="343"/>
                        </a:cubicBezTo>
                        <a:lnTo>
                          <a:pt x="22" y="350"/>
                        </a:lnTo>
                        <a:cubicBezTo>
                          <a:pt x="29" y="357"/>
                          <a:pt x="36" y="357"/>
                          <a:pt x="50" y="371"/>
                        </a:cubicBezTo>
                        <a:cubicBezTo>
                          <a:pt x="289" y="171"/>
                          <a:pt x="602" y="51"/>
                          <a:pt x="918" y="51"/>
                        </a:cubicBezTo>
                        <a:cubicBezTo>
                          <a:pt x="989" y="51"/>
                          <a:pt x="1061" y="57"/>
                          <a:pt x="1132" y="70"/>
                        </a:cubicBezTo>
                        <a:cubicBezTo>
                          <a:pt x="1391" y="119"/>
                          <a:pt x="1635" y="252"/>
                          <a:pt x="1817" y="440"/>
                        </a:cubicBezTo>
                        <a:cubicBezTo>
                          <a:pt x="1838" y="433"/>
                          <a:pt x="1852" y="433"/>
                          <a:pt x="1873" y="419"/>
                        </a:cubicBezTo>
                        <a:cubicBezTo>
                          <a:pt x="1617" y="157"/>
                          <a:pt x="1265" y="1"/>
                          <a:pt x="899"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9"/>
                  <p:cNvSpPr/>
                  <p:nvPr/>
                </p:nvSpPr>
                <p:spPr>
                  <a:xfrm>
                    <a:off x="1981617" y="2311493"/>
                    <a:ext cx="67753" cy="65329"/>
                  </a:xfrm>
                  <a:custGeom>
                    <a:rect b="b" l="l" r="r" t="t"/>
                    <a:pathLst>
                      <a:path extrusionOk="0" h="943" w="978">
                        <a:moveTo>
                          <a:pt x="32" y="0"/>
                        </a:moveTo>
                        <a:cubicBezTo>
                          <a:pt x="18" y="0"/>
                          <a:pt x="0" y="14"/>
                          <a:pt x="0" y="28"/>
                        </a:cubicBezTo>
                        <a:cubicBezTo>
                          <a:pt x="77" y="419"/>
                          <a:pt x="356" y="740"/>
                          <a:pt x="713" y="880"/>
                        </a:cubicBezTo>
                        <a:cubicBezTo>
                          <a:pt x="803" y="915"/>
                          <a:pt x="887" y="929"/>
                          <a:pt x="978" y="943"/>
                        </a:cubicBezTo>
                        <a:lnTo>
                          <a:pt x="957" y="887"/>
                        </a:lnTo>
                        <a:cubicBezTo>
                          <a:pt x="880" y="880"/>
                          <a:pt x="810" y="859"/>
                          <a:pt x="734" y="824"/>
                        </a:cubicBezTo>
                        <a:cubicBezTo>
                          <a:pt x="384" y="698"/>
                          <a:pt x="119" y="370"/>
                          <a:pt x="49" y="14"/>
                        </a:cubicBezTo>
                        <a:cubicBezTo>
                          <a:pt x="47" y="4"/>
                          <a:pt x="40" y="0"/>
                          <a:pt x="32"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9"/>
                  <p:cNvSpPr/>
                  <p:nvPr/>
                </p:nvSpPr>
                <p:spPr>
                  <a:xfrm>
                    <a:off x="2080959" y="2530618"/>
                    <a:ext cx="36994" cy="39488"/>
                  </a:xfrm>
                  <a:custGeom>
                    <a:rect b="b" l="l" r="r" t="t"/>
                    <a:pathLst>
                      <a:path extrusionOk="0" h="570" w="534">
                        <a:moveTo>
                          <a:pt x="481" y="0"/>
                        </a:moveTo>
                        <a:cubicBezTo>
                          <a:pt x="478" y="0"/>
                          <a:pt x="476" y="1"/>
                          <a:pt x="473" y="1"/>
                        </a:cubicBezTo>
                        <a:cubicBezTo>
                          <a:pt x="256" y="120"/>
                          <a:pt x="89" y="309"/>
                          <a:pt x="5" y="532"/>
                        </a:cubicBezTo>
                        <a:cubicBezTo>
                          <a:pt x="1" y="557"/>
                          <a:pt x="17" y="570"/>
                          <a:pt x="32" y="570"/>
                        </a:cubicBezTo>
                        <a:cubicBezTo>
                          <a:pt x="42" y="570"/>
                          <a:pt x="51" y="564"/>
                          <a:pt x="54" y="553"/>
                        </a:cubicBezTo>
                        <a:cubicBezTo>
                          <a:pt x="138" y="336"/>
                          <a:pt x="291" y="162"/>
                          <a:pt x="501" y="57"/>
                        </a:cubicBezTo>
                        <a:cubicBezTo>
                          <a:pt x="533" y="38"/>
                          <a:pt x="512" y="0"/>
                          <a:pt x="481"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9"/>
                  <p:cNvSpPr/>
                  <p:nvPr/>
                </p:nvSpPr>
                <p:spPr>
                  <a:xfrm>
                    <a:off x="2093845" y="2543989"/>
                    <a:ext cx="5611" cy="23901"/>
                  </a:xfrm>
                  <a:custGeom>
                    <a:rect b="b" l="l" r="r" t="t"/>
                    <a:pathLst>
                      <a:path extrusionOk="0" h="345" w="81">
                        <a:moveTo>
                          <a:pt x="58" y="0"/>
                        </a:moveTo>
                        <a:cubicBezTo>
                          <a:pt x="46" y="0"/>
                          <a:pt x="32" y="11"/>
                          <a:pt x="29" y="32"/>
                        </a:cubicBezTo>
                        <a:lnTo>
                          <a:pt x="1" y="318"/>
                        </a:lnTo>
                        <a:cubicBezTo>
                          <a:pt x="1" y="336"/>
                          <a:pt x="13" y="344"/>
                          <a:pt x="25" y="344"/>
                        </a:cubicBezTo>
                        <a:cubicBezTo>
                          <a:pt x="37" y="344"/>
                          <a:pt x="50" y="336"/>
                          <a:pt x="50" y="318"/>
                        </a:cubicBezTo>
                        <a:lnTo>
                          <a:pt x="77" y="32"/>
                        </a:lnTo>
                        <a:cubicBezTo>
                          <a:pt x="81" y="11"/>
                          <a:pt x="70" y="0"/>
                          <a:pt x="58"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9"/>
                  <p:cNvSpPr/>
                  <p:nvPr/>
                </p:nvSpPr>
                <p:spPr>
                  <a:xfrm>
                    <a:off x="1666063" y="2252884"/>
                    <a:ext cx="435617" cy="660769"/>
                  </a:xfrm>
                  <a:custGeom>
                    <a:rect b="b" l="l" r="r" t="t"/>
                    <a:pathLst>
                      <a:path extrusionOk="0" h="9538" w="6288">
                        <a:moveTo>
                          <a:pt x="2054" y="1"/>
                        </a:moveTo>
                        <a:cubicBezTo>
                          <a:pt x="2054" y="1"/>
                          <a:pt x="1991" y="64"/>
                          <a:pt x="1747" y="238"/>
                        </a:cubicBezTo>
                        <a:cubicBezTo>
                          <a:pt x="1733" y="245"/>
                          <a:pt x="1726" y="266"/>
                          <a:pt x="1705" y="273"/>
                        </a:cubicBezTo>
                        <a:cubicBezTo>
                          <a:pt x="1656" y="322"/>
                          <a:pt x="1593" y="364"/>
                          <a:pt x="1523" y="406"/>
                        </a:cubicBezTo>
                        <a:cubicBezTo>
                          <a:pt x="1503" y="413"/>
                          <a:pt x="1489" y="434"/>
                          <a:pt x="1461" y="441"/>
                        </a:cubicBezTo>
                        <a:cubicBezTo>
                          <a:pt x="1377" y="497"/>
                          <a:pt x="1279" y="546"/>
                          <a:pt x="1167" y="587"/>
                        </a:cubicBezTo>
                        <a:cubicBezTo>
                          <a:pt x="1153" y="601"/>
                          <a:pt x="1146" y="601"/>
                          <a:pt x="1132" y="608"/>
                        </a:cubicBezTo>
                        <a:lnTo>
                          <a:pt x="1118" y="608"/>
                        </a:lnTo>
                        <a:cubicBezTo>
                          <a:pt x="1111" y="615"/>
                          <a:pt x="1104" y="615"/>
                          <a:pt x="1097" y="615"/>
                        </a:cubicBezTo>
                        <a:cubicBezTo>
                          <a:pt x="1028" y="643"/>
                          <a:pt x="958" y="671"/>
                          <a:pt x="874" y="706"/>
                        </a:cubicBezTo>
                        <a:cubicBezTo>
                          <a:pt x="804" y="727"/>
                          <a:pt x="748" y="755"/>
                          <a:pt x="685" y="783"/>
                        </a:cubicBezTo>
                        <a:cubicBezTo>
                          <a:pt x="657" y="790"/>
                          <a:pt x="629" y="811"/>
                          <a:pt x="615" y="818"/>
                        </a:cubicBezTo>
                        <a:cubicBezTo>
                          <a:pt x="594" y="825"/>
                          <a:pt x="587" y="832"/>
                          <a:pt x="573" y="846"/>
                        </a:cubicBezTo>
                        <a:cubicBezTo>
                          <a:pt x="560" y="846"/>
                          <a:pt x="553" y="853"/>
                          <a:pt x="546" y="853"/>
                        </a:cubicBezTo>
                        <a:cubicBezTo>
                          <a:pt x="546" y="853"/>
                          <a:pt x="539" y="853"/>
                          <a:pt x="539" y="860"/>
                        </a:cubicBezTo>
                        <a:cubicBezTo>
                          <a:pt x="525" y="867"/>
                          <a:pt x="511" y="881"/>
                          <a:pt x="504" y="881"/>
                        </a:cubicBezTo>
                        <a:cubicBezTo>
                          <a:pt x="490" y="888"/>
                          <a:pt x="483" y="888"/>
                          <a:pt x="476" y="895"/>
                        </a:cubicBezTo>
                        <a:cubicBezTo>
                          <a:pt x="441" y="923"/>
                          <a:pt x="406" y="951"/>
                          <a:pt x="371" y="965"/>
                        </a:cubicBezTo>
                        <a:cubicBezTo>
                          <a:pt x="294" y="1028"/>
                          <a:pt x="224" y="1097"/>
                          <a:pt x="175" y="1160"/>
                        </a:cubicBezTo>
                        <a:cubicBezTo>
                          <a:pt x="168" y="1167"/>
                          <a:pt x="161" y="1181"/>
                          <a:pt x="154" y="1195"/>
                        </a:cubicBezTo>
                        <a:lnTo>
                          <a:pt x="154" y="1202"/>
                        </a:lnTo>
                        <a:cubicBezTo>
                          <a:pt x="140" y="1209"/>
                          <a:pt x="133" y="1230"/>
                          <a:pt x="126" y="1237"/>
                        </a:cubicBezTo>
                        <a:lnTo>
                          <a:pt x="99" y="1286"/>
                        </a:lnTo>
                        <a:cubicBezTo>
                          <a:pt x="92" y="1314"/>
                          <a:pt x="85" y="1335"/>
                          <a:pt x="71" y="1356"/>
                        </a:cubicBezTo>
                        <a:cubicBezTo>
                          <a:pt x="57" y="1405"/>
                          <a:pt x="50" y="1447"/>
                          <a:pt x="36" y="1496"/>
                        </a:cubicBezTo>
                        <a:cubicBezTo>
                          <a:pt x="36" y="1523"/>
                          <a:pt x="29" y="1544"/>
                          <a:pt x="29" y="1565"/>
                        </a:cubicBezTo>
                        <a:cubicBezTo>
                          <a:pt x="1" y="1628"/>
                          <a:pt x="1" y="1670"/>
                          <a:pt x="1" y="1719"/>
                        </a:cubicBezTo>
                        <a:lnTo>
                          <a:pt x="1" y="1768"/>
                        </a:lnTo>
                        <a:cubicBezTo>
                          <a:pt x="1" y="1789"/>
                          <a:pt x="1" y="1803"/>
                          <a:pt x="8" y="1817"/>
                        </a:cubicBezTo>
                        <a:cubicBezTo>
                          <a:pt x="8" y="1838"/>
                          <a:pt x="8" y="1859"/>
                          <a:pt x="22" y="1873"/>
                        </a:cubicBezTo>
                        <a:cubicBezTo>
                          <a:pt x="22" y="1901"/>
                          <a:pt x="29" y="1936"/>
                          <a:pt x="29" y="1957"/>
                        </a:cubicBezTo>
                        <a:lnTo>
                          <a:pt x="29" y="1984"/>
                        </a:lnTo>
                        <a:cubicBezTo>
                          <a:pt x="36" y="2061"/>
                          <a:pt x="112" y="2194"/>
                          <a:pt x="217" y="2369"/>
                        </a:cubicBezTo>
                        <a:cubicBezTo>
                          <a:pt x="231" y="2390"/>
                          <a:pt x="245" y="2411"/>
                          <a:pt x="252" y="2432"/>
                        </a:cubicBezTo>
                        <a:cubicBezTo>
                          <a:pt x="266" y="2439"/>
                          <a:pt x="266" y="2446"/>
                          <a:pt x="273" y="2459"/>
                        </a:cubicBezTo>
                        <a:cubicBezTo>
                          <a:pt x="273" y="2466"/>
                          <a:pt x="280" y="2473"/>
                          <a:pt x="280" y="2473"/>
                        </a:cubicBezTo>
                        <a:cubicBezTo>
                          <a:pt x="287" y="2494"/>
                          <a:pt x="308" y="2515"/>
                          <a:pt x="315" y="2536"/>
                        </a:cubicBezTo>
                        <a:cubicBezTo>
                          <a:pt x="322" y="2543"/>
                          <a:pt x="336" y="2564"/>
                          <a:pt x="336" y="2571"/>
                        </a:cubicBezTo>
                        <a:cubicBezTo>
                          <a:pt x="343" y="2578"/>
                          <a:pt x="343" y="2592"/>
                          <a:pt x="350" y="2599"/>
                        </a:cubicBezTo>
                        <a:cubicBezTo>
                          <a:pt x="357" y="2606"/>
                          <a:pt x="357" y="2613"/>
                          <a:pt x="371" y="2634"/>
                        </a:cubicBezTo>
                        <a:cubicBezTo>
                          <a:pt x="385" y="2669"/>
                          <a:pt x="406" y="2697"/>
                          <a:pt x="420" y="2732"/>
                        </a:cubicBezTo>
                        <a:cubicBezTo>
                          <a:pt x="427" y="2746"/>
                          <a:pt x="448" y="2767"/>
                          <a:pt x="455" y="2788"/>
                        </a:cubicBezTo>
                        <a:cubicBezTo>
                          <a:pt x="483" y="2844"/>
                          <a:pt x="511" y="2886"/>
                          <a:pt x="546" y="2941"/>
                        </a:cubicBezTo>
                        <a:cubicBezTo>
                          <a:pt x="629" y="3088"/>
                          <a:pt x="720" y="3242"/>
                          <a:pt x="804" y="3409"/>
                        </a:cubicBezTo>
                        <a:cubicBezTo>
                          <a:pt x="818" y="3430"/>
                          <a:pt x="825" y="3444"/>
                          <a:pt x="832" y="3451"/>
                        </a:cubicBezTo>
                        <a:cubicBezTo>
                          <a:pt x="839" y="3465"/>
                          <a:pt x="839" y="3472"/>
                          <a:pt x="853" y="3486"/>
                        </a:cubicBezTo>
                        <a:cubicBezTo>
                          <a:pt x="860" y="3507"/>
                          <a:pt x="874" y="3535"/>
                          <a:pt x="888" y="3549"/>
                        </a:cubicBezTo>
                        <a:cubicBezTo>
                          <a:pt x="902" y="3584"/>
                          <a:pt x="923" y="3612"/>
                          <a:pt x="937" y="3647"/>
                        </a:cubicBezTo>
                        <a:cubicBezTo>
                          <a:pt x="1069" y="3884"/>
                          <a:pt x="1188" y="4129"/>
                          <a:pt x="1314" y="4373"/>
                        </a:cubicBezTo>
                        <a:lnTo>
                          <a:pt x="1342" y="4422"/>
                        </a:lnTo>
                        <a:cubicBezTo>
                          <a:pt x="1530" y="4814"/>
                          <a:pt x="1691" y="5212"/>
                          <a:pt x="1782" y="5540"/>
                        </a:cubicBezTo>
                        <a:cubicBezTo>
                          <a:pt x="1803" y="5582"/>
                          <a:pt x="1810" y="5638"/>
                          <a:pt x="1817" y="5680"/>
                        </a:cubicBezTo>
                        <a:cubicBezTo>
                          <a:pt x="1831" y="5701"/>
                          <a:pt x="1831" y="5715"/>
                          <a:pt x="1831" y="5729"/>
                        </a:cubicBezTo>
                        <a:cubicBezTo>
                          <a:pt x="1852" y="5826"/>
                          <a:pt x="1866" y="5917"/>
                          <a:pt x="1873" y="6001"/>
                        </a:cubicBezTo>
                        <a:cubicBezTo>
                          <a:pt x="1887" y="6148"/>
                          <a:pt x="1887" y="6301"/>
                          <a:pt x="1880" y="6448"/>
                        </a:cubicBezTo>
                        <a:lnTo>
                          <a:pt x="1880" y="6497"/>
                        </a:lnTo>
                        <a:cubicBezTo>
                          <a:pt x="1880" y="6546"/>
                          <a:pt x="1873" y="6581"/>
                          <a:pt x="1873" y="6623"/>
                        </a:cubicBezTo>
                        <a:cubicBezTo>
                          <a:pt x="1852" y="6762"/>
                          <a:pt x="1831" y="6902"/>
                          <a:pt x="1803" y="7035"/>
                        </a:cubicBezTo>
                        <a:cubicBezTo>
                          <a:pt x="1768" y="7182"/>
                          <a:pt x="1719" y="7321"/>
                          <a:pt x="1691" y="7440"/>
                        </a:cubicBezTo>
                        <a:cubicBezTo>
                          <a:pt x="1677" y="7461"/>
                          <a:pt x="1677" y="7475"/>
                          <a:pt x="1670" y="7496"/>
                        </a:cubicBezTo>
                        <a:cubicBezTo>
                          <a:pt x="1593" y="7733"/>
                          <a:pt x="1503" y="7894"/>
                          <a:pt x="1468" y="7964"/>
                        </a:cubicBezTo>
                        <a:cubicBezTo>
                          <a:pt x="1461" y="7992"/>
                          <a:pt x="1454" y="7999"/>
                          <a:pt x="1454" y="7999"/>
                        </a:cubicBezTo>
                        <a:cubicBezTo>
                          <a:pt x="1461" y="8013"/>
                          <a:pt x="1468" y="8013"/>
                          <a:pt x="1482" y="8020"/>
                        </a:cubicBezTo>
                        <a:cubicBezTo>
                          <a:pt x="1880" y="8264"/>
                          <a:pt x="2271" y="8474"/>
                          <a:pt x="2648" y="8648"/>
                        </a:cubicBezTo>
                        <a:lnTo>
                          <a:pt x="2704" y="8676"/>
                        </a:lnTo>
                        <a:cubicBezTo>
                          <a:pt x="3214" y="8907"/>
                          <a:pt x="3696" y="9081"/>
                          <a:pt x="4129" y="9207"/>
                        </a:cubicBezTo>
                        <a:cubicBezTo>
                          <a:pt x="4150" y="9214"/>
                          <a:pt x="4164" y="9214"/>
                          <a:pt x="4185" y="9221"/>
                        </a:cubicBezTo>
                        <a:cubicBezTo>
                          <a:pt x="5181" y="9507"/>
                          <a:pt x="5913" y="9538"/>
                          <a:pt x="6178" y="9538"/>
                        </a:cubicBezTo>
                        <a:cubicBezTo>
                          <a:pt x="6250" y="9538"/>
                          <a:pt x="6287" y="9536"/>
                          <a:pt x="6287" y="9536"/>
                        </a:cubicBezTo>
                        <a:cubicBezTo>
                          <a:pt x="6287" y="9536"/>
                          <a:pt x="6259" y="8963"/>
                          <a:pt x="5966" y="7838"/>
                        </a:cubicBezTo>
                        <a:cubicBezTo>
                          <a:pt x="5959" y="7817"/>
                          <a:pt x="5959" y="7803"/>
                          <a:pt x="5952" y="7782"/>
                        </a:cubicBezTo>
                        <a:cubicBezTo>
                          <a:pt x="5924" y="7677"/>
                          <a:pt x="5889" y="7566"/>
                          <a:pt x="5854" y="7454"/>
                        </a:cubicBezTo>
                        <a:cubicBezTo>
                          <a:pt x="5854" y="7433"/>
                          <a:pt x="5847" y="7426"/>
                          <a:pt x="5847" y="7405"/>
                        </a:cubicBezTo>
                        <a:lnTo>
                          <a:pt x="5847" y="7391"/>
                        </a:lnTo>
                        <a:lnTo>
                          <a:pt x="5791" y="7209"/>
                        </a:lnTo>
                        <a:cubicBezTo>
                          <a:pt x="5764" y="7119"/>
                          <a:pt x="5743" y="7035"/>
                          <a:pt x="5708" y="6944"/>
                        </a:cubicBezTo>
                        <a:cubicBezTo>
                          <a:pt x="5659" y="6804"/>
                          <a:pt x="5617" y="6658"/>
                          <a:pt x="5575" y="6490"/>
                        </a:cubicBezTo>
                        <a:cubicBezTo>
                          <a:pt x="5568" y="6476"/>
                          <a:pt x="5568" y="6455"/>
                          <a:pt x="5554" y="6427"/>
                        </a:cubicBezTo>
                        <a:cubicBezTo>
                          <a:pt x="5505" y="6252"/>
                          <a:pt x="5463" y="6064"/>
                          <a:pt x="5414" y="5882"/>
                        </a:cubicBezTo>
                        <a:cubicBezTo>
                          <a:pt x="5407" y="5854"/>
                          <a:pt x="5407" y="5819"/>
                          <a:pt x="5400" y="5791"/>
                        </a:cubicBezTo>
                        <a:cubicBezTo>
                          <a:pt x="5372" y="5659"/>
                          <a:pt x="5344" y="5540"/>
                          <a:pt x="5330" y="5414"/>
                        </a:cubicBezTo>
                        <a:lnTo>
                          <a:pt x="5330" y="5407"/>
                        </a:lnTo>
                        <a:lnTo>
                          <a:pt x="5323" y="5365"/>
                        </a:lnTo>
                        <a:cubicBezTo>
                          <a:pt x="5296" y="5177"/>
                          <a:pt x="5275" y="4988"/>
                          <a:pt x="5275" y="4834"/>
                        </a:cubicBezTo>
                        <a:lnTo>
                          <a:pt x="5275" y="4765"/>
                        </a:lnTo>
                        <a:cubicBezTo>
                          <a:pt x="5275" y="4737"/>
                          <a:pt x="5275" y="4709"/>
                          <a:pt x="5289" y="4688"/>
                        </a:cubicBezTo>
                        <a:lnTo>
                          <a:pt x="5309" y="4527"/>
                        </a:lnTo>
                        <a:cubicBezTo>
                          <a:pt x="5323" y="4499"/>
                          <a:pt x="5323" y="4485"/>
                          <a:pt x="5330" y="4457"/>
                        </a:cubicBezTo>
                        <a:cubicBezTo>
                          <a:pt x="5358" y="4373"/>
                          <a:pt x="5379" y="4290"/>
                          <a:pt x="5414" y="4206"/>
                        </a:cubicBezTo>
                        <a:cubicBezTo>
                          <a:pt x="5428" y="4178"/>
                          <a:pt x="5435" y="4150"/>
                          <a:pt x="5449" y="4129"/>
                        </a:cubicBezTo>
                        <a:cubicBezTo>
                          <a:pt x="5463" y="4108"/>
                          <a:pt x="5470" y="4087"/>
                          <a:pt x="5477" y="4066"/>
                        </a:cubicBezTo>
                        <a:cubicBezTo>
                          <a:pt x="5484" y="4045"/>
                          <a:pt x="5498" y="4031"/>
                          <a:pt x="5498" y="4010"/>
                        </a:cubicBezTo>
                        <a:cubicBezTo>
                          <a:pt x="5533" y="3933"/>
                          <a:pt x="5554" y="3857"/>
                          <a:pt x="5589" y="3787"/>
                        </a:cubicBezTo>
                        <a:lnTo>
                          <a:pt x="5617" y="3710"/>
                        </a:lnTo>
                        <a:cubicBezTo>
                          <a:pt x="5645" y="3640"/>
                          <a:pt x="5673" y="3570"/>
                          <a:pt x="5687" y="3507"/>
                        </a:cubicBezTo>
                        <a:cubicBezTo>
                          <a:pt x="5694" y="3479"/>
                          <a:pt x="5694" y="3465"/>
                          <a:pt x="5708" y="3444"/>
                        </a:cubicBezTo>
                        <a:cubicBezTo>
                          <a:pt x="5729" y="3333"/>
                          <a:pt x="5757" y="3228"/>
                          <a:pt x="5757" y="3116"/>
                        </a:cubicBezTo>
                        <a:lnTo>
                          <a:pt x="5757" y="3011"/>
                        </a:lnTo>
                        <a:lnTo>
                          <a:pt x="5757" y="2990"/>
                        </a:lnTo>
                        <a:lnTo>
                          <a:pt x="5757" y="2955"/>
                        </a:lnTo>
                        <a:lnTo>
                          <a:pt x="5757" y="2927"/>
                        </a:lnTo>
                        <a:cubicBezTo>
                          <a:pt x="5743" y="2788"/>
                          <a:pt x="5694" y="2669"/>
                          <a:pt x="5638" y="2564"/>
                        </a:cubicBezTo>
                        <a:cubicBezTo>
                          <a:pt x="5638" y="2557"/>
                          <a:pt x="5624" y="2543"/>
                          <a:pt x="5624" y="2536"/>
                        </a:cubicBezTo>
                        <a:cubicBezTo>
                          <a:pt x="5624" y="2529"/>
                          <a:pt x="5617" y="2529"/>
                          <a:pt x="5617" y="2515"/>
                        </a:cubicBezTo>
                        <a:cubicBezTo>
                          <a:pt x="5610" y="2508"/>
                          <a:pt x="5603" y="2494"/>
                          <a:pt x="5589" y="2480"/>
                        </a:cubicBezTo>
                        <a:cubicBezTo>
                          <a:pt x="5582" y="2473"/>
                          <a:pt x="5582" y="2466"/>
                          <a:pt x="5575" y="2459"/>
                        </a:cubicBezTo>
                        <a:cubicBezTo>
                          <a:pt x="5442" y="2264"/>
                          <a:pt x="5275" y="2117"/>
                          <a:pt x="5191" y="2005"/>
                        </a:cubicBezTo>
                        <a:cubicBezTo>
                          <a:pt x="5156" y="1957"/>
                          <a:pt x="5135" y="1908"/>
                          <a:pt x="5128" y="1852"/>
                        </a:cubicBezTo>
                        <a:cubicBezTo>
                          <a:pt x="5128" y="1838"/>
                          <a:pt x="5121" y="1817"/>
                          <a:pt x="5121" y="1803"/>
                        </a:cubicBezTo>
                        <a:cubicBezTo>
                          <a:pt x="5114" y="1733"/>
                          <a:pt x="5114" y="1663"/>
                          <a:pt x="5121" y="1586"/>
                        </a:cubicBezTo>
                        <a:cubicBezTo>
                          <a:pt x="5128" y="1419"/>
                          <a:pt x="5156" y="1237"/>
                          <a:pt x="5135" y="1048"/>
                        </a:cubicBezTo>
                        <a:lnTo>
                          <a:pt x="5135" y="1014"/>
                        </a:lnTo>
                        <a:cubicBezTo>
                          <a:pt x="5135" y="1007"/>
                          <a:pt x="5135" y="993"/>
                          <a:pt x="5128" y="979"/>
                        </a:cubicBezTo>
                        <a:lnTo>
                          <a:pt x="5128" y="965"/>
                        </a:lnTo>
                        <a:cubicBezTo>
                          <a:pt x="5128" y="944"/>
                          <a:pt x="5121" y="923"/>
                          <a:pt x="5114" y="902"/>
                        </a:cubicBezTo>
                        <a:cubicBezTo>
                          <a:pt x="5086" y="804"/>
                          <a:pt x="5051" y="727"/>
                          <a:pt x="5009" y="678"/>
                        </a:cubicBezTo>
                        <a:lnTo>
                          <a:pt x="4953" y="622"/>
                        </a:lnTo>
                        <a:cubicBezTo>
                          <a:pt x="4883" y="560"/>
                          <a:pt x="4800" y="539"/>
                          <a:pt x="4702" y="518"/>
                        </a:cubicBezTo>
                        <a:cubicBezTo>
                          <a:pt x="4681" y="518"/>
                          <a:pt x="4667" y="511"/>
                          <a:pt x="4646" y="511"/>
                        </a:cubicBezTo>
                        <a:cubicBezTo>
                          <a:pt x="4562" y="504"/>
                          <a:pt x="4464" y="490"/>
                          <a:pt x="4366" y="490"/>
                        </a:cubicBezTo>
                        <a:cubicBezTo>
                          <a:pt x="4346" y="490"/>
                          <a:pt x="4325" y="490"/>
                          <a:pt x="4297" y="483"/>
                        </a:cubicBezTo>
                        <a:cubicBezTo>
                          <a:pt x="4283" y="483"/>
                          <a:pt x="4255" y="476"/>
                          <a:pt x="4241" y="476"/>
                        </a:cubicBezTo>
                        <a:lnTo>
                          <a:pt x="4136" y="448"/>
                        </a:lnTo>
                        <a:lnTo>
                          <a:pt x="4052" y="427"/>
                        </a:lnTo>
                        <a:cubicBezTo>
                          <a:pt x="3794" y="336"/>
                          <a:pt x="3563" y="189"/>
                          <a:pt x="3563" y="189"/>
                        </a:cubicBezTo>
                        <a:lnTo>
                          <a:pt x="3025" y="126"/>
                        </a:lnTo>
                        <a:lnTo>
                          <a:pt x="2934" y="126"/>
                        </a:lnTo>
                        <a:lnTo>
                          <a:pt x="2054" y="1"/>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9"/>
                  <p:cNvSpPr/>
                  <p:nvPr/>
                </p:nvSpPr>
                <p:spPr>
                  <a:xfrm>
                    <a:off x="1725571" y="2290156"/>
                    <a:ext cx="265748" cy="218640"/>
                  </a:xfrm>
                  <a:custGeom>
                    <a:rect b="b" l="l" r="r" t="t"/>
                    <a:pathLst>
                      <a:path extrusionOk="0" h="3156" w="3836">
                        <a:moveTo>
                          <a:pt x="3780" y="1"/>
                        </a:moveTo>
                        <a:cubicBezTo>
                          <a:pt x="3703" y="273"/>
                          <a:pt x="3598" y="531"/>
                          <a:pt x="3473" y="783"/>
                        </a:cubicBezTo>
                        <a:cubicBezTo>
                          <a:pt x="3207" y="1370"/>
                          <a:pt x="2830" y="1915"/>
                          <a:pt x="2369" y="2355"/>
                        </a:cubicBezTo>
                        <a:cubicBezTo>
                          <a:pt x="2131" y="2585"/>
                          <a:pt x="1866" y="2788"/>
                          <a:pt x="1573" y="2927"/>
                        </a:cubicBezTo>
                        <a:cubicBezTo>
                          <a:pt x="1330" y="3040"/>
                          <a:pt x="1071" y="3095"/>
                          <a:pt x="808" y="3095"/>
                        </a:cubicBezTo>
                        <a:cubicBezTo>
                          <a:pt x="730" y="3095"/>
                          <a:pt x="652" y="3091"/>
                          <a:pt x="574" y="3081"/>
                        </a:cubicBezTo>
                        <a:cubicBezTo>
                          <a:pt x="385" y="3074"/>
                          <a:pt x="189" y="3032"/>
                          <a:pt x="1" y="2955"/>
                        </a:cubicBezTo>
                        <a:lnTo>
                          <a:pt x="1" y="2955"/>
                        </a:lnTo>
                        <a:cubicBezTo>
                          <a:pt x="8" y="2976"/>
                          <a:pt x="22" y="3004"/>
                          <a:pt x="36" y="3018"/>
                        </a:cubicBezTo>
                        <a:cubicBezTo>
                          <a:pt x="270" y="3102"/>
                          <a:pt x="514" y="3155"/>
                          <a:pt x="764" y="3155"/>
                        </a:cubicBezTo>
                        <a:cubicBezTo>
                          <a:pt x="805" y="3155"/>
                          <a:pt x="847" y="3154"/>
                          <a:pt x="888" y="3151"/>
                        </a:cubicBezTo>
                        <a:cubicBezTo>
                          <a:pt x="1545" y="3123"/>
                          <a:pt x="2103" y="2725"/>
                          <a:pt x="2544" y="2257"/>
                        </a:cubicBezTo>
                        <a:cubicBezTo>
                          <a:pt x="3144" y="1621"/>
                          <a:pt x="3577" y="846"/>
                          <a:pt x="3836" y="8"/>
                        </a:cubicBezTo>
                        <a:cubicBezTo>
                          <a:pt x="3815" y="8"/>
                          <a:pt x="3801" y="1"/>
                          <a:pt x="3780"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9"/>
                  <p:cNvSpPr/>
                  <p:nvPr/>
                </p:nvSpPr>
                <p:spPr>
                  <a:xfrm>
                    <a:off x="1969979" y="2585348"/>
                    <a:ext cx="108974" cy="211573"/>
                  </a:xfrm>
                  <a:custGeom>
                    <a:rect b="b" l="l" r="r" t="t"/>
                    <a:pathLst>
                      <a:path extrusionOk="0" h="3054" w="1573">
                        <a:moveTo>
                          <a:pt x="881" y="1"/>
                        </a:moveTo>
                        <a:cubicBezTo>
                          <a:pt x="364" y="364"/>
                          <a:pt x="77" y="1048"/>
                          <a:pt x="140" y="1677"/>
                        </a:cubicBezTo>
                        <a:cubicBezTo>
                          <a:pt x="182" y="2110"/>
                          <a:pt x="392" y="2529"/>
                          <a:pt x="762" y="2788"/>
                        </a:cubicBezTo>
                        <a:cubicBezTo>
                          <a:pt x="992" y="2948"/>
                          <a:pt x="1279" y="3046"/>
                          <a:pt x="1572" y="3053"/>
                        </a:cubicBezTo>
                        <a:cubicBezTo>
                          <a:pt x="1565" y="3039"/>
                          <a:pt x="1565" y="3018"/>
                          <a:pt x="1551" y="3004"/>
                        </a:cubicBezTo>
                        <a:cubicBezTo>
                          <a:pt x="1230" y="2997"/>
                          <a:pt x="915" y="2871"/>
                          <a:pt x="671" y="2655"/>
                        </a:cubicBezTo>
                        <a:cubicBezTo>
                          <a:pt x="0" y="2068"/>
                          <a:pt x="49" y="971"/>
                          <a:pt x="601" y="329"/>
                        </a:cubicBezTo>
                        <a:cubicBezTo>
                          <a:pt x="692" y="238"/>
                          <a:pt x="776" y="147"/>
                          <a:pt x="881" y="70"/>
                        </a:cubicBezTo>
                        <a:lnTo>
                          <a:pt x="881" y="1"/>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9"/>
                  <p:cNvSpPr/>
                  <p:nvPr/>
                </p:nvSpPr>
                <p:spPr>
                  <a:xfrm>
                    <a:off x="1895922" y="2430512"/>
                    <a:ext cx="160724" cy="422731"/>
                  </a:xfrm>
                  <a:custGeom>
                    <a:rect b="b" l="l" r="r" t="t"/>
                    <a:pathLst>
                      <a:path extrusionOk="0" h="6102" w="2320">
                        <a:moveTo>
                          <a:pt x="2299" y="0"/>
                        </a:moveTo>
                        <a:cubicBezTo>
                          <a:pt x="2159" y="91"/>
                          <a:pt x="2040" y="196"/>
                          <a:pt x="1908" y="301"/>
                        </a:cubicBezTo>
                        <a:cubicBezTo>
                          <a:pt x="1146" y="957"/>
                          <a:pt x="580" y="1830"/>
                          <a:pt x="308" y="2808"/>
                        </a:cubicBezTo>
                        <a:cubicBezTo>
                          <a:pt x="1" y="3884"/>
                          <a:pt x="64" y="5058"/>
                          <a:pt x="476" y="6084"/>
                        </a:cubicBezTo>
                        <a:cubicBezTo>
                          <a:pt x="478" y="6096"/>
                          <a:pt x="489" y="6101"/>
                          <a:pt x="500" y="6101"/>
                        </a:cubicBezTo>
                        <a:cubicBezTo>
                          <a:pt x="516" y="6101"/>
                          <a:pt x="533" y="6089"/>
                          <a:pt x="525" y="6063"/>
                        </a:cubicBezTo>
                        <a:cubicBezTo>
                          <a:pt x="301" y="5491"/>
                          <a:pt x="175" y="4869"/>
                          <a:pt x="168" y="4247"/>
                        </a:cubicBezTo>
                        <a:cubicBezTo>
                          <a:pt x="154" y="3200"/>
                          <a:pt x="469" y="2166"/>
                          <a:pt x="1069" y="1300"/>
                        </a:cubicBezTo>
                        <a:cubicBezTo>
                          <a:pt x="1412" y="811"/>
                          <a:pt x="1838" y="384"/>
                          <a:pt x="2320" y="42"/>
                        </a:cubicBezTo>
                        <a:cubicBezTo>
                          <a:pt x="2320" y="35"/>
                          <a:pt x="2306" y="21"/>
                          <a:pt x="2306" y="14"/>
                        </a:cubicBezTo>
                        <a:cubicBezTo>
                          <a:pt x="2306" y="7"/>
                          <a:pt x="2299" y="7"/>
                          <a:pt x="2299"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9"/>
                  <p:cNvSpPr/>
                  <p:nvPr/>
                </p:nvSpPr>
                <p:spPr>
                  <a:xfrm>
                    <a:off x="2014038" y="2350566"/>
                    <a:ext cx="53274" cy="169383"/>
                  </a:xfrm>
                  <a:custGeom>
                    <a:rect b="b" l="l" r="r" t="t"/>
                    <a:pathLst>
                      <a:path extrusionOk="0" h="2445" w="769">
                        <a:moveTo>
                          <a:pt x="94" y="1"/>
                        </a:moveTo>
                        <a:cubicBezTo>
                          <a:pt x="84" y="1"/>
                          <a:pt x="77" y="5"/>
                          <a:pt x="77" y="16"/>
                        </a:cubicBezTo>
                        <a:cubicBezTo>
                          <a:pt x="0" y="463"/>
                          <a:pt x="405" y="777"/>
                          <a:pt x="559" y="1154"/>
                        </a:cubicBezTo>
                        <a:cubicBezTo>
                          <a:pt x="727" y="1552"/>
                          <a:pt x="699" y="2027"/>
                          <a:pt x="482" y="2412"/>
                        </a:cubicBezTo>
                        <a:cubicBezTo>
                          <a:pt x="467" y="2426"/>
                          <a:pt x="487" y="2444"/>
                          <a:pt x="505" y="2444"/>
                        </a:cubicBezTo>
                        <a:cubicBezTo>
                          <a:pt x="512" y="2444"/>
                          <a:pt x="520" y="2441"/>
                          <a:pt x="524" y="2433"/>
                        </a:cubicBezTo>
                        <a:cubicBezTo>
                          <a:pt x="713" y="2083"/>
                          <a:pt x="768" y="1657"/>
                          <a:pt x="657" y="1273"/>
                        </a:cubicBezTo>
                        <a:cubicBezTo>
                          <a:pt x="594" y="1063"/>
                          <a:pt x="475" y="889"/>
                          <a:pt x="349" y="707"/>
                        </a:cubicBezTo>
                        <a:cubicBezTo>
                          <a:pt x="210" y="505"/>
                          <a:pt x="77" y="288"/>
                          <a:pt x="126" y="37"/>
                        </a:cubicBezTo>
                        <a:cubicBezTo>
                          <a:pt x="130" y="15"/>
                          <a:pt x="109" y="1"/>
                          <a:pt x="94"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9"/>
                  <p:cNvSpPr/>
                  <p:nvPr/>
                </p:nvSpPr>
                <p:spPr>
                  <a:xfrm>
                    <a:off x="1757993" y="2553896"/>
                    <a:ext cx="118672" cy="256050"/>
                  </a:xfrm>
                  <a:custGeom>
                    <a:rect b="b" l="l" r="r" t="t"/>
                    <a:pathLst>
                      <a:path extrusionOk="0" h="3696" w="1713">
                        <a:moveTo>
                          <a:pt x="36" y="0"/>
                        </a:moveTo>
                        <a:cubicBezTo>
                          <a:pt x="1" y="7"/>
                          <a:pt x="1" y="63"/>
                          <a:pt x="36" y="63"/>
                        </a:cubicBezTo>
                        <a:cubicBezTo>
                          <a:pt x="448" y="84"/>
                          <a:pt x="832" y="287"/>
                          <a:pt x="1105" y="587"/>
                        </a:cubicBezTo>
                        <a:cubicBezTo>
                          <a:pt x="1635" y="1160"/>
                          <a:pt x="1663" y="2026"/>
                          <a:pt x="1286" y="2697"/>
                        </a:cubicBezTo>
                        <a:cubicBezTo>
                          <a:pt x="1035" y="3144"/>
                          <a:pt x="616" y="3465"/>
                          <a:pt x="141" y="3640"/>
                        </a:cubicBezTo>
                        <a:cubicBezTo>
                          <a:pt x="134" y="3668"/>
                          <a:pt x="127" y="3675"/>
                          <a:pt x="127" y="3675"/>
                        </a:cubicBezTo>
                        <a:cubicBezTo>
                          <a:pt x="134" y="3682"/>
                          <a:pt x="141" y="3682"/>
                          <a:pt x="155" y="3696"/>
                        </a:cubicBezTo>
                        <a:cubicBezTo>
                          <a:pt x="315" y="3633"/>
                          <a:pt x="483" y="3556"/>
                          <a:pt x="630" y="3451"/>
                        </a:cubicBezTo>
                        <a:cubicBezTo>
                          <a:pt x="1307" y="3011"/>
                          <a:pt x="1712" y="2194"/>
                          <a:pt x="1566" y="1391"/>
                        </a:cubicBezTo>
                        <a:cubicBezTo>
                          <a:pt x="1433" y="657"/>
                          <a:pt x="790" y="42"/>
                          <a:pt x="36"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9"/>
                  <p:cNvSpPr/>
                  <p:nvPr/>
                </p:nvSpPr>
                <p:spPr>
                  <a:xfrm>
                    <a:off x="1682066" y="2264038"/>
                    <a:ext cx="206655" cy="176865"/>
                  </a:xfrm>
                  <a:custGeom>
                    <a:rect b="b" l="l" r="r" t="t"/>
                    <a:pathLst>
                      <a:path extrusionOk="0" h="2553" w="2983">
                        <a:moveTo>
                          <a:pt x="2731" y="0"/>
                        </a:moveTo>
                        <a:cubicBezTo>
                          <a:pt x="2969" y="475"/>
                          <a:pt x="2934" y="1041"/>
                          <a:pt x="2703" y="1502"/>
                        </a:cubicBezTo>
                        <a:cubicBezTo>
                          <a:pt x="2452" y="2005"/>
                          <a:pt x="1991" y="2354"/>
                          <a:pt x="1439" y="2473"/>
                        </a:cubicBezTo>
                        <a:cubicBezTo>
                          <a:pt x="1315" y="2494"/>
                          <a:pt x="1190" y="2505"/>
                          <a:pt x="1065" y="2505"/>
                        </a:cubicBezTo>
                        <a:cubicBezTo>
                          <a:pt x="690" y="2505"/>
                          <a:pt x="320" y="2410"/>
                          <a:pt x="0" y="2222"/>
                        </a:cubicBezTo>
                        <a:lnTo>
                          <a:pt x="0" y="2222"/>
                        </a:lnTo>
                        <a:cubicBezTo>
                          <a:pt x="7" y="2236"/>
                          <a:pt x="21" y="2264"/>
                          <a:pt x="35" y="2278"/>
                        </a:cubicBezTo>
                        <a:cubicBezTo>
                          <a:pt x="42" y="2285"/>
                          <a:pt x="42" y="2298"/>
                          <a:pt x="49" y="2305"/>
                        </a:cubicBezTo>
                        <a:cubicBezTo>
                          <a:pt x="353" y="2470"/>
                          <a:pt x="695" y="2553"/>
                          <a:pt x="1035" y="2553"/>
                        </a:cubicBezTo>
                        <a:cubicBezTo>
                          <a:pt x="1258" y="2553"/>
                          <a:pt x="1480" y="2517"/>
                          <a:pt x="1691" y="2445"/>
                        </a:cubicBezTo>
                        <a:cubicBezTo>
                          <a:pt x="2235" y="2264"/>
                          <a:pt x="2648" y="1844"/>
                          <a:pt x="2836" y="1300"/>
                        </a:cubicBezTo>
                        <a:cubicBezTo>
                          <a:pt x="2983" y="873"/>
                          <a:pt x="2969" y="405"/>
                          <a:pt x="2787"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9"/>
                  <p:cNvSpPr/>
                  <p:nvPr/>
                </p:nvSpPr>
                <p:spPr>
                  <a:xfrm>
                    <a:off x="1922039" y="2231616"/>
                    <a:ext cx="69" cy="69"/>
                  </a:xfrm>
                  <a:custGeom>
                    <a:rect b="b" l="l" r="r" t="t"/>
                    <a:pathLst>
                      <a:path extrusionOk="0" h="1" w="1">
                        <a:moveTo>
                          <a:pt x="1" y="0"/>
                        </a:moveTo>
                        <a:lnTo>
                          <a:pt x="1" y="0"/>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9"/>
                  <p:cNvSpPr/>
                  <p:nvPr/>
                </p:nvSpPr>
                <p:spPr>
                  <a:xfrm>
                    <a:off x="1565889" y="4093244"/>
                    <a:ext cx="142850" cy="224736"/>
                  </a:xfrm>
                  <a:custGeom>
                    <a:rect b="b" l="l" r="r" t="t"/>
                    <a:pathLst>
                      <a:path extrusionOk="0" h="3244" w="2062">
                        <a:moveTo>
                          <a:pt x="608" y="1"/>
                        </a:moveTo>
                        <a:cubicBezTo>
                          <a:pt x="608" y="1"/>
                          <a:pt x="238" y="112"/>
                          <a:pt x="175" y="622"/>
                        </a:cubicBezTo>
                        <a:cubicBezTo>
                          <a:pt x="113" y="1125"/>
                          <a:pt x="1" y="2438"/>
                          <a:pt x="1" y="2438"/>
                        </a:cubicBezTo>
                        <a:lnTo>
                          <a:pt x="182" y="2452"/>
                        </a:lnTo>
                        <a:lnTo>
                          <a:pt x="322" y="1998"/>
                        </a:lnTo>
                        <a:cubicBezTo>
                          <a:pt x="322" y="1998"/>
                          <a:pt x="343" y="2508"/>
                          <a:pt x="560" y="2851"/>
                        </a:cubicBezTo>
                        <a:cubicBezTo>
                          <a:pt x="766" y="3160"/>
                          <a:pt x="1246" y="3243"/>
                          <a:pt x="1604" y="3243"/>
                        </a:cubicBezTo>
                        <a:cubicBezTo>
                          <a:pt x="1634" y="3243"/>
                          <a:pt x="1663" y="3243"/>
                          <a:pt x="1691" y="3242"/>
                        </a:cubicBezTo>
                        <a:cubicBezTo>
                          <a:pt x="2061" y="3221"/>
                          <a:pt x="1859" y="2536"/>
                          <a:pt x="1747" y="2138"/>
                        </a:cubicBezTo>
                        <a:cubicBezTo>
                          <a:pt x="1635" y="1754"/>
                          <a:pt x="1412" y="832"/>
                          <a:pt x="1412" y="832"/>
                        </a:cubicBezTo>
                        <a:lnTo>
                          <a:pt x="608" y="1"/>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9"/>
                  <p:cNvSpPr/>
                  <p:nvPr/>
                </p:nvSpPr>
                <p:spPr>
                  <a:xfrm>
                    <a:off x="1587712" y="4043918"/>
                    <a:ext cx="95880" cy="221827"/>
                  </a:xfrm>
                  <a:custGeom>
                    <a:rect b="b" l="l" r="r" t="t"/>
                    <a:pathLst>
                      <a:path extrusionOk="0" h="3202" w="1384">
                        <a:moveTo>
                          <a:pt x="461" y="0"/>
                        </a:moveTo>
                        <a:cubicBezTo>
                          <a:pt x="461" y="0"/>
                          <a:pt x="419" y="615"/>
                          <a:pt x="293" y="713"/>
                        </a:cubicBezTo>
                        <a:cubicBezTo>
                          <a:pt x="182" y="810"/>
                          <a:pt x="0" y="1139"/>
                          <a:pt x="70" y="1579"/>
                        </a:cubicBezTo>
                        <a:cubicBezTo>
                          <a:pt x="140" y="2012"/>
                          <a:pt x="147" y="2640"/>
                          <a:pt x="377" y="2934"/>
                        </a:cubicBezTo>
                        <a:cubicBezTo>
                          <a:pt x="513" y="3108"/>
                          <a:pt x="806" y="3202"/>
                          <a:pt x="1030" y="3202"/>
                        </a:cubicBezTo>
                        <a:cubicBezTo>
                          <a:pt x="1174" y="3202"/>
                          <a:pt x="1289" y="3163"/>
                          <a:pt x="1313" y="3081"/>
                        </a:cubicBezTo>
                        <a:cubicBezTo>
                          <a:pt x="1383" y="2871"/>
                          <a:pt x="1083" y="2040"/>
                          <a:pt x="1104" y="1628"/>
                        </a:cubicBezTo>
                        <a:cubicBezTo>
                          <a:pt x="1125" y="1222"/>
                          <a:pt x="1160" y="112"/>
                          <a:pt x="1160" y="112"/>
                        </a:cubicBezTo>
                        <a:lnTo>
                          <a:pt x="461" y="0"/>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9"/>
                  <p:cNvSpPr/>
                  <p:nvPr/>
                </p:nvSpPr>
                <p:spPr>
                  <a:xfrm>
                    <a:off x="1613829" y="2890238"/>
                    <a:ext cx="303366" cy="1207576"/>
                  </a:xfrm>
                  <a:custGeom>
                    <a:rect b="b" l="l" r="r" t="t"/>
                    <a:pathLst>
                      <a:path extrusionOk="0" h="17431" w="4379">
                        <a:moveTo>
                          <a:pt x="1761" y="0"/>
                        </a:moveTo>
                        <a:cubicBezTo>
                          <a:pt x="1614" y="315"/>
                          <a:pt x="1488" y="622"/>
                          <a:pt x="1376" y="908"/>
                        </a:cubicBezTo>
                        <a:cubicBezTo>
                          <a:pt x="1376" y="936"/>
                          <a:pt x="1369" y="950"/>
                          <a:pt x="1362" y="971"/>
                        </a:cubicBezTo>
                        <a:cubicBezTo>
                          <a:pt x="1265" y="1223"/>
                          <a:pt x="1174" y="1474"/>
                          <a:pt x="1104" y="1712"/>
                        </a:cubicBezTo>
                        <a:cubicBezTo>
                          <a:pt x="1097" y="1747"/>
                          <a:pt x="1090" y="1774"/>
                          <a:pt x="1083" y="1795"/>
                        </a:cubicBezTo>
                        <a:cubicBezTo>
                          <a:pt x="1027" y="1984"/>
                          <a:pt x="985" y="2145"/>
                          <a:pt x="943" y="2312"/>
                        </a:cubicBezTo>
                        <a:cubicBezTo>
                          <a:pt x="929" y="2340"/>
                          <a:pt x="929" y="2354"/>
                          <a:pt x="922" y="2382"/>
                        </a:cubicBezTo>
                        <a:cubicBezTo>
                          <a:pt x="825" y="2787"/>
                          <a:pt x="769" y="3158"/>
                          <a:pt x="734" y="3493"/>
                        </a:cubicBezTo>
                        <a:cubicBezTo>
                          <a:pt x="734" y="3521"/>
                          <a:pt x="720" y="3535"/>
                          <a:pt x="720" y="3563"/>
                        </a:cubicBezTo>
                        <a:cubicBezTo>
                          <a:pt x="706" y="3702"/>
                          <a:pt x="699" y="3835"/>
                          <a:pt x="685" y="3961"/>
                        </a:cubicBezTo>
                        <a:lnTo>
                          <a:pt x="685" y="3982"/>
                        </a:lnTo>
                        <a:lnTo>
                          <a:pt x="685" y="4024"/>
                        </a:lnTo>
                        <a:lnTo>
                          <a:pt x="685" y="4052"/>
                        </a:lnTo>
                        <a:cubicBezTo>
                          <a:pt x="664" y="4443"/>
                          <a:pt x="664" y="4778"/>
                          <a:pt x="671" y="5037"/>
                        </a:cubicBezTo>
                        <a:lnTo>
                          <a:pt x="671" y="5044"/>
                        </a:lnTo>
                        <a:lnTo>
                          <a:pt x="671" y="5099"/>
                        </a:lnTo>
                        <a:cubicBezTo>
                          <a:pt x="671" y="5274"/>
                          <a:pt x="678" y="5414"/>
                          <a:pt x="671" y="5526"/>
                        </a:cubicBezTo>
                        <a:cubicBezTo>
                          <a:pt x="664" y="5651"/>
                          <a:pt x="664" y="5777"/>
                          <a:pt x="664" y="5910"/>
                        </a:cubicBezTo>
                        <a:lnTo>
                          <a:pt x="664" y="6001"/>
                        </a:lnTo>
                        <a:cubicBezTo>
                          <a:pt x="664" y="6161"/>
                          <a:pt x="671" y="6336"/>
                          <a:pt x="671" y="6524"/>
                        </a:cubicBezTo>
                        <a:lnTo>
                          <a:pt x="671" y="6580"/>
                        </a:lnTo>
                        <a:cubicBezTo>
                          <a:pt x="671" y="6825"/>
                          <a:pt x="685" y="7083"/>
                          <a:pt x="699" y="7342"/>
                        </a:cubicBezTo>
                        <a:cubicBezTo>
                          <a:pt x="713" y="7572"/>
                          <a:pt x="720" y="7719"/>
                          <a:pt x="706" y="7935"/>
                        </a:cubicBezTo>
                        <a:lnTo>
                          <a:pt x="706" y="7956"/>
                        </a:lnTo>
                        <a:lnTo>
                          <a:pt x="706" y="7977"/>
                        </a:lnTo>
                        <a:lnTo>
                          <a:pt x="706" y="8012"/>
                        </a:lnTo>
                        <a:lnTo>
                          <a:pt x="706" y="8040"/>
                        </a:lnTo>
                        <a:lnTo>
                          <a:pt x="706" y="8061"/>
                        </a:lnTo>
                        <a:cubicBezTo>
                          <a:pt x="685" y="8215"/>
                          <a:pt x="650" y="8410"/>
                          <a:pt x="601" y="8690"/>
                        </a:cubicBezTo>
                        <a:cubicBezTo>
                          <a:pt x="524" y="8941"/>
                          <a:pt x="461" y="9214"/>
                          <a:pt x="398" y="9493"/>
                        </a:cubicBezTo>
                        <a:cubicBezTo>
                          <a:pt x="391" y="9514"/>
                          <a:pt x="391" y="9535"/>
                          <a:pt x="384" y="9563"/>
                        </a:cubicBezTo>
                        <a:cubicBezTo>
                          <a:pt x="371" y="9619"/>
                          <a:pt x="357" y="9682"/>
                          <a:pt x="350" y="9752"/>
                        </a:cubicBezTo>
                        <a:cubicBezTo>
                          <a:pt x="336" y="9780"/>
                          <a:pt x="336" y="9808"/>
                          <a:pt x="329" y="9828"/>
                        </a:cubicBezTo>
                        <a:cubicBezTo>
                          <a:pt x="252" y="10262"/>
                          <a:pt x="189" y="10695"/>
                          <a:pt x="147" y="11135"/>
                        </a:cubicBezTo>
                        <a:cubicBezTo>
                          <a:pt x="147" y="11156"/>
                          <a:pt x="140" y="11184"/>
                          <a:pt x="140" y="11212"/>
                        </a:cubicBezTo>
                        <a:cubicBezTo>
                          <a:pt x="140" y="11281"/>
                          <a:pt x="126" y="11351"/>
                          <a:pt x="119" y="11421"/>
                        </a:cubicBezTo>
                        <a:cubicBezTo>
                          <a:pt x="112" y="11449"/>
                          <a:pt x="112" y="11463"/>
                          <a:pt x="112" y="11491"/>
                        </a:cubicBezTo>
                        <a:cubicBezTo>
                          <a:pt x="56" y="11994"/>
                          <a:pt x="35" y="12483"/>
                          <a:pt x="14" y="12937"/>
                        </a:cubicBezTo>
                        <a:lnTo>
                          <a:pt x="14" y="13056"/>
                        </a:lnTo>
                        <a:cubicBezTo>
                          <a:pt x="7" y="13440"/>
                          <a:pt x="0" y="13789"/>
                          <a:pt x="0" y="14082"/>
                        </a:cubicBezTo>
                        <a:lnTo>
                          <a:pt x="0" y="14495"/>
                        </a:lnTo>
                        <a:lnTo>
                          <a:pt x="0" y="14557"/>
                        </a:lnTo>
                        <a:lnTo>
                          <a:pt x="0" y="14886"/>
                        </a:lnTo>
                        <a:lnTo>
                          <a:pt x="0" y="14977"/>
                        </a:lnTo>
                        <a:cubicBezTo>
                          <a:pt x="7" y="15326"/>
                          <a:pt x="7" y="15661"/>
                          <a:pt x="14" y="15968"/>
                        </a:cubicBezTo>
                        <a:lnTo>
                          <a:pt x="14" y="16031"/>
                        </a:lnTo>
                        <a:cubicBezTo>
                          <a:pt x="21" y="16360"/>
                          <a:pt x="21" y="16660"/>
                          <a:pt x="21" y="16898"/>
                        </a:cubicBezTo>
                        <a:lnTo>
                          <a:pt x="21" y="16967"/>
                        </a:lnTo>
                        <a:lnTo>
                          <a:pt x="21" y="16981"/>
                        </a:lnTo>
                        <a:lnTo>
                          <a:pt x="21" y="17121"/>
                        </a:lnTo>
                        <a:cubicBezTo>
                          <a:pt x="84" y="17198"/>
                          <a:pt x="161" y="17254"/>
                          <a:pt x="245" y="17296"/>
                        </a:cubicBezTo>
                        <a:cubicBezTo>
                          <a:pt x="252" y="17296"/>
                          <a:pt x="252" y="17303"/>
                          <a:pt x="259" y="17303"/>
                        </a:cubicBezTo>
                        <a:cubicBezTo>
                          <a:pt x="266" y="17303"/>
                          <a:pt x="266" y="17317"/>
                          <a:pt x="280" y="17317"/>
                        </a:cubicBezTo>
                        <a:lnTo>
                          <a:pt x="329" y="17338"/>
                        </a:lnTo>
                        <a:cubicBezTo>
                          <a:pt x="336" y="17352"/>
                          <a:pt x="336" y="17352"/>
                          <a:pt x="350" y="17352"/>
                        </a:cubicBezTo>
                        <a:cubicBezTo>
                          <a:pt x="357" y="17359"/>
                          <a:pt x="371" y="17366"/>
                          <a:pt x="384" y="17366"/>
                        </a:cubicBezTo>
                        <a:cubicBezTo>
                          <a:pt x="500" y="17411"/>
                          <a:pt x="618" y="17430"/>
                          <a:pt x="702" y="17430"/>
                        </a:cubicBezTo>
                        <a:cubicBezTo>
                          <a:pt x="735" y="17430"/>
                          <a:pt x="763" y="17427"/>
                          <a:pt x="783" y="17421"/>
                        </a:cubicBezTo>
                        <a:cubicBezTo>
                          <a:pt x="818" y="17282"/>
                          <a:pt x="873" y="17086"/>
                          <a:pt x="929" y="16863"/>
                        </a:cubicBezTo>
                        <a:lnTo>
                          <a:pt x="957" y="16779"/>
                        </a:lnTo>
                        <a:cubicBezTo>
                          <a:pt x="985" y="16660"/>
                          <a:pt x="1027" y="16527"/>
                          <a:pt x="1062" y="16388"/>
                        </a:cubicBezTo>
                        <a:cubicBezTo>
                          <a:pt x="1069" y="16374"/>
                          <a:pt x="1069" y="16346"/>
                          <a:pt x="1083" y="16325"/>
                        </a:cubicBezTo>
                        <a:cubicBezTo>
                          <a:pt x="1195" y="15927"/>
                          <a:pt x="1327" y="15466"/>
                          <a:pt x="1453" y="14984"/>
                        </a:cubicBezTo>
                        <a:cubicBezTo>
                          <a:pt x="1467" y="14956"/>
                          <a:pt x="1474" y="14921"/>
                          <a:pt x="1481" y="14886"/>
                        </a:cubicBezTo>
                        <a:cubicBezTo>
                          <a:pt x="1607" y="14425"/>
                          <a:pt x="1747" y="13950"/>
                          <a:pt x="1865" y="13510"/>
                        </a:cubicBezTo>
                        <a:cubicBezTo>
                          <a:pt x="1872" y="13489"/>
                          <a:pt x="1872" y="13461"/>
                          <a:pt x="1886" y="13447"/>
                        </a:cubicBezTo>
                        <a:cubicBezTo>
                          <a:pt x="1921" y="13321"/>
                          <a:pt x="1942" y="13209"/>
                          <a:pt x="1977" y="13098"/>
                        </a:cubicBezTo>
                        <a:cubicBezTo>
                          <a:pt x="1991" y="13063"/>
                          <a:pt x="1998" y="13035"/>
                          <a:pt x="2005" y="13007"/>
                        </a:cubicBezTo>
                        <a:cubicBezTo>
                          <a:pt x="2110" y="12657"/>
                          <a:pt x="2201" y="12336"/>
                          <a:pt x="2277" y="12064"/>
                        </a:cubicBezTo>
                        <a:cubicBezTo>
                          <a:pt x="2284" y="12050"/>
                          <a:pt x="2284" y="12022"/>
                          <a:pt x="2291" y="12008"/>
                        </a:cubicBezTo>
                        <a:cubicBezTo>
                          <a:pt x="2340" y="11847"/>
                          <a:pt x="2375" y="11714"/>
                          <a:pt x="2410" y="11603"/>
                        </a:cubicBezTo>
                        <a:cubicBezTo>
                          <a:pt x="2452" y="11463"/>
                          <a:pt x="2487" y="11323"/>
                          <a:pt x="2522" y="11191"/>
                        </a:cubicBezTo>
                        <a:cubicBezTo>
                          <a:pt x="2522" y="11170"/>
                          <a:pt x="2529" y="11142"/>
                          <a:pt x="2536" y="11114"/>
                        </a:cubicBezTo>
                        <a:cubicBezTo>
                          <a:pt x="2592" y="10932"/>
                          <a:pt x="2627" y="10764"/>
                          <a:pt x="2662" y="10611"/>
                        </a:cubicBezTo>
                        <a:lnTo>
                          <a:pt x="2662" y="10597"/>
                        </a:lnTo>
                        <a:cubicBezTo>
                          <a:pt x="2662" y="10576"/>
                          <a:pt x="2669" y="10555"/>
                          <a:pt x="2669" y="10541"/>
                        </a:cubicBezTo>
                        <a:cubicBezTo>
                          <a:pt x="2766" y="10101"/>
                          <a:pt x="2815" y="9738"/>
                          <a:pt x="2850" y="9444"/>
                        </a:cubicBezTo>
                        <a:cubicBezTo>
                          <a:pt x="2850" y="9423"/>
                          <a:pt x="2864" y="9402"/>
                          <a:pt x="2864" y="9374"/>
                        </a:cubicBezTo>
                        <a:cubicBezTo>
                          <a:pt x="2878" y="9193"/>
                          <a:pt x="2885" y="9046"/>
                          <a:pt x="2899" y="8948"/>
                        </a:cubicBezTo>
                        <a:lnTo>
                          <a:pt x="2899" y="8871"/>
                        </a:lnTo>
                        <a:lnTo>
                          <a:pt x="2899" y="8795"/>
                        </a:lnTo>
                        <a:cubicBezTo>
                          <a:pt x="2990" y="8417"/>
                          <a:pt x="3081" y="8068"/>
                          <a:pt x="3158" y="7726"/>
                        </a:cubicBezTo>
                        <a:cubicBezTo>
                          <a:pt x="3165" y="7698"/>
                          <a:pt x="3165" y="7677"/>
                          <a:pt x="3179" y="7649"/>
                        </a:cubicBezTo>
                        <a:cubicBezTo>
                          <a:pt x="3193" y="7572"/>
                          <a:pt x="3214" y="7502"/>
                          <a:pt x="3227" y="7433"/>
                        </a:cubicBezTo>
                        <a:cubicBezTo>
                          <a:pt x="3234" y="7405"/>
                          <a:pt x="3234" y="7384"/>
                          <a:pt x="3248" y="7363"/>
                        </a:cubicBezTo>
                        <a:cubicBezTo>
                          <a:pt x="3367" y="6846"/>
                          <a:pt x="3465" y="6392"/>
                          <a:pt x="3542" y="5987"/>
                        </a:cubicBezTo>
                        <a:cubicBezTo>
                          <a:pt x="3542" y="5973"/>
                          <a:pt x="3549" y="5952"/>
                          <a:pt x="3549" y="5938"/>
                        </a:cubicBezTo>
                        <a:cubicBezTo>
                          <a:pt x="3563" y="5903"/>
                          <a:pt x="3570" y="5868"/>
                          <a:pt x="3577" y="5826"/>
                        </a:cubicBezTo>
                        <a:cubicBezTo>
                          <a:pt x="3647" y="5449"/>
                          <a:pt x="3751" y="4897"/>
                          <a:pt x="3856" y="4310"/>
                        </a:cubicBezTo>
                        <a:cubicBezTo>
                          <a:pt x="3856" y="4289"/>
                          <a:pt x="3863" y="4268"/>
                          <a:pt x="3863" y="4240"/>
                        </a:cubicBezTo>
                        <a:cubicBezTo>
                          <a:pt x="3863" y="4233"/>
                          <a:pt x="3877" y="4219"/>
                          <a:pt x="3877" y="4205"/>
                        </a:cubicBezTo>
                        <a:cubicBezTo>
                          <a:pt x="3884" y="4184"/>
                          <a:pt x="3884" y="4156"/>
                          <a:pt x="3891" y="4129"/>
                        </a:cubicBezTo>
                        <a:cubicBezTo>
                          <a:pt x="3982" y="3660"/>
                          <a:pt x="4066" y="3172"/>
                          <a:pt x="4143" y="2717"/>
                        </a:cubicBezTo>
                        <a:cubicBezTo>
                          <a:pt x="4143" y="2690"/>
                          <a:pt x="4157" y="2669"/>
                          <a:pt x="4157" y="2648"/>
                        </a:cubicBezTo>
                        <a:cubicBezTo>
                          <a:pt x="4157" y="2620"/>
                          <a:pt x="4163" y="2599"/>
                          <a:pt x="4163" y="2578"/>
                        </a:cubicBezTo>
                        <a:cubicBezTo>
                          <a:pt x="4170" y="2550"/>
                          <a:pt x="4170" y="2515"/>
                          <a:pt x="4177" y="2487"/>
                        </a:cubicBezTo>
                        <a:cubicBezTo>
                          <a:pt x="4177" y="2459"/>
                          <a:pt x="4191" y="2438"/>
                          <a:pt x="4191" y="2410"/>
                        </a:cubicBezTo>
                        <a:cubicBezTo>
                          <a:pt x="4268" y="1949"/>
                          <a:pt x="4331" y="1537"/>
                          <a:pt x="4345" y="1216"/>
                        </a:cubicBezTo>
                        <a:cubicBezTo>
                          <a:pt x="4352" y="1146"/>
                          <a:pt x="4352" y="1076"/>
                          <a:pt x="4366" y="1020"/>
                        </a:cubicBezTo>
                        <a:cubicBezTo>
                          <a:pt x="4373" y="992"/>
                          <a:pt x="4373" y="971"/>
                          <a:pt x="4373" y="943"/>
                        </a:cubicBezTo>
                        <a:cubicBezTo>
                          <a:pt x="4378" y="874"/>
                          <a:pt x="4376" y="845"/>
                          <a:pt x="4364" y="845"/>
                        </a:cubicBezTo>
                        <a:cubicBezTo>
                          <a:pt x="4361" y="845"/>
                          <a:pt x="4357" y="848"/>
                          <a:pt x="4352" y="852"/>
                        </a:cubicBezTo>
                        <a:lnTo>
                          <a:pt x="4310" y="838"/>
                        </a:lnTo>
                        <a:lnTo>
                          <a:pt x="4212" y="804"/>
                        </a:lnTo>
                        <a:lnTo>
                          <a:pt x="2941" y="384"/>
                        </a:lnTo>
                        <a:lnTo>
                          <a:pt x="2878" y="363"/>
                        </a:lnTo>
                        <a:lnTo>
                          <a:pt x="2319" y="182"/>
                        </a:lnTo>
                        <a:lnTo>
                          <a:pt x="2236" y="154"/>
                        </a:lnTo>
                        <a:lnTo>
                          <a:pt x="1761" y="0"/>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9"/>
                  <p:cNvSpPr/>
                  <p:nvPr/>
                </p:nvSpPr>
                <p:spPr>
                  <a:xfrm>
                    <a:off x="1614314" y="4060891"/>
                    <a:ext cx="61380" cy="15172"/>
                  </a:xfrm>
                  <a:custGeom>
                    <a:rect b="b" l="l" r="r" t="t"/>
                    <a:pathLst>
                      <a:path extrusionOk="0" h="219" w="886">
                        <a:moveTo>
                          <a:pt x="57" y="0"/>
                        </a:moveTo>
                        <a:cubicBezTo>
                          <a:pt x="24" y="0"/>
                          <a:pt x="0" y="53"/>
                          <a:pt x="35" y="76"/>
                        </a:cubicBezTo>
                        <a:cubicBezTo>
                          <a:pt x="202" y="172"/>
                          <a:pt x="385" y="218"/>
                          <a:pt x="573" y="218"/>
                        </a:cubicBezTo>
                        <a:cubicBezTo>
                          <a:pt x="661" y="218"/>
                          <a:pt x="750" y="208"/>
                          <a:pt x="839" y="188"/>
                        </a:cubicBezTo>
                        <a:cubicBezTo>
                          <a:pt x="885" y="181"/>
                          <a:pt x="875" y="111"/>
                          <a:pt x="825" y="111"/>
                        </a:cubicBezTo>
                        <a:cubicBezTo>
                          <a:pt x="822" y="111"/>
                          <a:pt x="820" y="111"/>
                          <a:pt x="818" y="111"/>
                        </a:cubicBezTo>
                        <a:cubicBezTo>
                          <a:pt x="743" y="130"/>
                          <a:pt x="667" y="139"/>
                          <a:pt x="592" y="139"/>
                        </a:cubicBezTo>
                        <a:cubicBezTo>
                          <a:pt x="415" y="139"/>
                          <a:pt x="239" y="90"/>
                          <a:pt x="77" y="7"/>
                        </a:cubicBezTo>
                        <a:cubicBezTo>
                          <a:pt x="70" y="2"/>
                          <a:pt x="64" y="0"/>
                          <a:pt x="57"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9"/>
                  <p:cNvSpPr/>
                  <p:nvPr/>
                </p:nvSpPr>
                <p:spPr>
                  <a:xfrm>
                    <a:off x="1747255" y="3497249"/>
                    <a:ext cx="63112" cy="15380"/>
                  </a:xfrm>
                  <a:custGeom>
                    <a:rect b="b" l="l" r="r" t="t"/>
                    <a:pathLst>
                      <a:path extrusionOk="0" h="222" w="911">
                        <a:moveTo>
                          <a:pt x="32" y="0"/>
                        </a:moveTo>
                        <a:cubicBezTo>
                          <a:pt x="11" y="0"/>
                          <a:pt x="1" y="41"/>
                          <a:pt x="30" y="47"/>
                        </a:cubicBezTo>
                        <a:cubicBezTo>
                          <a:pt x="246" y="163"/>
                          <a:pt x="490" y="221"/>
                          <a:pt x="731" y="221"/>
                        </a:cubicBezTo>
                        <a:cubicBezTo>
                          <a:pt x="780" y="221"/>
                          <a:pt x="828" y="219"/>
                          <a:pt x="875" y="214"/>
                        </a:cubicBezTo>
                        <a:cubicBezTo>
                          <a:pt x="910" y="214"/>
                          <a:pt x="903" y="158"/>
                          <a:pt x="868" y="158"/>
                        </a:cubicBezTo>
                        <a:cubicBezTo>
                          <a:pt x="811" y="165"/>
                          <a:pt x="754" y="169"/>
                          <a:pt x="698" y="169"/>
                        </a:cubicBezTo>
                        <a:cubicBezTo>
                          <a:pt x="467" y="169"/>
                          <a:pt x="247" y="112"/>
                          <a:pt x="44" y="5"/>
                        </a:cubicBezTo>
                        <a:cubicBezTo>
                          <a:pt x="40" y="1"/>
                          <a:pt x="36" y="0"/>
                          <a:pt x="32"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9"/>
                  <p:cNvSpPr/>
                  <p:nvPr/>
                </p:nvSpPr>
                <p:spPr>
                  <a:xfrm>
                    <a:off x="1697515" y="2763945"/>
                    <a:ext cx="412894" cy="313065"/>
                  </a:xfrm>
                  <a:custGeom>
                    <a:rect b="b" l="l" r="r" t="t"/>
                    <a:pathLst>
                      <a:path extrusionOk="0" h="4519" w="5960">
                        <a:moveTo>
                          <a:pt x="1279" y="0"/>
                        </a:moveTo>
                        <a:cubicBezTo>
                          <a:pt x="476" y="1271"/>
                          <a:pt x="1" y="3248"/>
                          <a:pt x="1" y="3248"/>
                        </a:cubicBezTo>
                        <a:cubicBezTo>
                          <a:pt x="503" y="4247"/>
                          <a:pt x="1789" y="4518"/>
                          <a:pt x="3035" y="4518"/>
                        </a:cubicBezTo>
                        <a:cubicBezTo>
                          <a:pt x="4508" y="4518"/>
                          <a:pt x="5924" y="4139"/>
                          <a:pt x="5924" y="4135"/>
                        </a:cubicBezTo>
                        <a:cubicBezTo>
                          <a:pt x="5959" y="1376"/>
                          <a:pt x="5505" y="468"/>
                          <a:pt x="5505" y="468"/>
                        </a:cubicBezTo>
                        <a:cubicBezTo>
                          <a:pt x="5105" y="588"/>
                          <a:pt x="4682" y="635"/>
                          <a:pt x="4265" y="635"/>
                        </a:cubicBezTo>
                        <a:cubicBezTo>
                          <a:pt x="2734" y="635"/>
                          <a:pt x="1279" y="0"/>
                          <a:pt x="1279"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9"/>
                  <p:cNvSpPr/>
                  <p:nvPr/>
                </p:nvSpPr>
                <p:spPr>
                  <a:xfrm>
                    <a:off x="1762842" y="2751822"/>
                    <a:ext cx="328168" cy="95257"/>
                  </a:xfrm>
                  <a:custGeom>
                    <a:rect b="b" l="l" r="r" t="t"/>
                    <a:pathLst>
                      <a:path extrusionOk="0" h="1375" w="4737">
                        <a:moveTo>
                          <a:pt x="371" y="0"/>
                        </a:moveTo>
                        <a:cubicBezTo>
                          <a:pt x="64" y="280"/>
                          <a:pt x="1" y="734"/>
                          <a:pt x="1" y="734"/>
                        </a:cubicBezTo>
                        <a:cubicBezTo>
                          <a:pt x="1197" y="1238"/>
                          <a:pt x="2281" y="1375"/>
                          <a:pt x="3106" y="1375"/>
                        </a:cubicBezTo>
                        <a:cubicBezTo>
                          <a:pt x="4087" y="1375"/>
                          <a:pt x="4702" y="1181"/>
                          <a:pt x="4702" y="1181"/>
                        </a:cubicBezTo>
                        <a:cubicBezTo>
                          <a:pt x="4737" y="678"/>
                          <a:pt x="4464" y="329"/>
                          <a:pt x="4464" y="329"/>
                        </a:cubicBezTo>
                        <a:cubicBezTo>
                          <a:pt x="4106" y="444"/>
                          <a:pt x="3698" y="488"/>
                          <a:pt x="3280" y="488"/>
                        </a:cubicBezTo>
                        <a:cubicBezTo>
                          <a:pt x="1950" y="488"/>
                          <a:pt x="531" y="38"/>
                          <a:pt x="371"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9"/>
                  <p:cNvSpPr/>
                  <p:nvPr/>
                </p:nvSpPr>
                <p:spPr>
                  <a:xfrm>
                    <a:off x="1762496" y="2803087"/>
                    <a:ext cx="328029" cy="45238"/>
                  </a:xfrm>
                  <a:custGeom>
                    <a:rect b="b" l="l" r="r" t="t"/>
                    <a:pathLst>
                      <a:path extrusionOk="0" h="653" w="4735">
                        <a:moveTo>
                          <a:pt x="56" y="0"/>
                        </a:moveTo>
                        <a:cubicBezTo>
                          <a:pt x="18" y="0"/>
                          <a:pt x="1" y="64"/>
                          <a:pt x="41" y="78"/>
                        </a:cubicBezTo>
                        <a:cubicBezTo>
                          <a:pt x="229" y="148"/>
                          <a:pt x="411" y="210"/>
                          <a:pt x="593" y="273"/>
                        </a:cubicBezTo>
                        <a:cubicBezTo>
                          <a:pt x="613" y="280"/>
                          <a:pt x="634" y="280"/>
                          <a:pt x="655" y="287"/>
                        </a:cubicBezTo>
                        <a:cubicBezTo>
                          <a:pt x="1454" y="528"/>
                          <a:pt x="2287" y="652"/>
                          <a:pt x="3123" y="652"/>
                        </a:cubicBezTo>
                        <a:cubicBezTo>
                          <a:pt x="3646" y="652"/>
                          <a:pt x="4169" y="603"/>
                          <a:pt x="4686" y="504"/>
                        </a:cubicBezTo>
                        <a:cubicBezTo>
                          <a:pt x="4735" y="497"/>
                          <a:pt x="4714" y="434"/>
                          <a:pt x="4672" y="434"/>
                        </a:cubicBezTo>
                        <a:cubicBezTo>
                          <a:pt x="4165" y="528"/>
                          <a:pt x="3651" y="574"/>
                          <a:pt x="3136" y="574"/>
                        </a:cubicBezTo>
                        <a:cubicBezTo>
                          <a:pt x="2309" y="574"/>
                          <a:pt x="1483" y="454"/>
                          <a:pt x="690" y="217"/>
                        </a:cubicBezTo>
                        <a:cubicBezTo>
                          <a:pt x="669" y="210"/>
                          <a:pt x="648" y="210"/>
                          <a:pt x="627" y="203"/>
                        </a:cubicBezTo>
                        <a:cubicBezTo>
                          <a:pt x="439" y="141"/>
                          <a:pt x="250" y="78"/>
                          <a:pt x="62" y="1"/>
                        </a:cubicBezTo>
                        <a:cubicBezTo>
                          <a:pt x="60" y="1"/>
                          <a:pt x="58" y="0"/>
                          <a:pt x="56"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9"/>
                  <p:cNvSpPr/>
                  <p:nvPr/>
                </p:nvSpPr>
                <p:spPr>
                  <a:xfrm>
                    <a:off x="1797757" y="2759234"/>
                    <a:ext cx="22446" cy="60895"/>
                  </a:xfrm>
                  <a:custGeom>
                    <a:rect b="b" l="l" r="r" t="t"/>
                    <a:pathLst>
                      <a:path extrusionOk="0" h="879" w="324">
                        <a:moveTo>
                          <a:pt x="287" y="1"/>
                        </a:moveTo>
                        <a:cubicBezTo>
                          <a:pt x="279" y="1"/>
                          <a:pt x="271" y="4"/>
                          <a:pt x="265" y="12"/>
                        </a:cubicBezTo>
                        <a:cubicBezTo>
                          <a:pt x="108" y="258"/>
                          <a:pt x="17" y="545"/>
                          <a:pt x="7" y="832"/>
                        </a:cubicBezTo>
                        <a:lnTo>
                          <a:pt x="7" y="832"/>
                        </a:lnTo>
                        <a:cubicBezTo>
                          <a:pt x="0" y="841"/>
                          <a:pt x="2" y="853"/>
                          <a:pt x="8" y="862"/>
                        </a:cubicBezTo>
                        <a:lnTo>
                          <a:pt x="8" y="862"/>
                        </a:lnTo>
                        <a:cubicBezTo>
                          <a:pt x="13" y="874"/>
                          <a:pt x="25" y="878"/>
                          <a:pt x="42" y="878"/>
                        </a:cubicBezTo>
                        <a:cubicBezTo>
                          <a:pt x="60" y="875"/>
                          <a:pt x="63" y="859"/>
                          <a:pt x="56" y="845"/>
                        </a:cubicBezTo>
                        <a:lnTo>
                          <a:pt x="56" y="845"/>
                        </a:lnTo>
                        <a:cubicBezTo>
                          <a:pt x="71" y="547"/>
                          <a:pt x="154" y="283"/>
                          <a:pt x="314" y="40"/>
                        </a:cubicBezTo>
                        <a:cubicBezTo>
                          <a:pt x="324" y="20"/>
                          <a:pt x="306" y="1"/>
                          <a:pt x="287"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9"/>
                  <p:cNvSpPr/>
                  <p:nvPr/>
                </p:nvSpPr>
                <p:spPr>
                  <a:xfrm>
                    <a:off x="1852417" y="2770735"/>
                    <a:ext cx="18428" cy="63805"/>
                  </a:xfrm>
                  <a:custGeom>
                    <a:rect b="b" l="l" r="r" t="t"/>
                    <a:pathLst>
                      <a:path extrusionOk="0" h="921" w="266">
                        <a:moveTo>
                          <a:pt x="234" y="1"/>
                        </a:moveTo>
                        <a:cubicBezTo>
                          <a:pt x="226" y="1"/>
                          <a:pt x="217" y="5"/>
                          <a:pt x="210" y="14"/>
                        </a:cubicBezTo>
                        <a:cubicBezTo>
                          <a:pt x="70" y="279"/>
                          <a:pt x="0" y="580"/>
                          <a:pt x="0" y="894"/>
                        </a:cubicBezTo>
                        <a:cubicBezTo>
                          <a:pt x="0" y="911"/>
                          <a:pt x="14" y="920"/>
                          <a:pt x="28" y="920"/>
                        </a:cubicBezTo>
                        <a:cubicBezTo>
                          <a:pt x="42" y="920"/>
                          <a:pt x="56" y="911"/>
                          <a:pt x="56" y="894"/>
                        </a:cubicBezTo>
                        <a:cubicBezTo>
                          <a:pt x="49" y="594"/>
                          <a:pt x="119" y="307"/>
                          <a:pt x="251" y="35"/>
                        </a:cubicBezTo>
                        <a:cubicBezTo>
                          <a:pt x="265" y="16"/>
                          <a:pt x="251" y="1"/>
                          <a:pt x="234"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9"/>
                  <p:cNvSpPr/>
                  <p:nvPr/>
                </p:nvSpPr>
                <p:spPr>
                  <a:xfrm>
                    <a:off x="1910470" y="2778078"/>
                    <a:ext cx="12124" cy="66091"/>
                  </a:xfrm>
                  <a:custGeom>
                    <a:rect b="b" l="l" r="r" t="t"/>
                    <a:pathLst>
                      <a:path extrusionOk="0" h="954" w="175">
                        <a:moveTo>
                          <a:pt x="145" y="1"/>
                        </a:moveTo>
                        <a:cubicBezTo>
                          <a:pt x="137" y="1"/>
                          <a:pt x="129" y="6"/>
                          <a:pt x="126" y="20"/>
                        </a:cubicBezTo>
                        <a:cubicBezTo>
                          <a:pt x="49" y="320"/>
                          <a:pt x="0" y="620"/>
                          <a:pt x="21" y="928"/>
                        </a:cubicBezTo>
                        <a:cubicBezTo>
                          <a:pt x="21" y="945"/>
                          <a:pt x="33" y="954"/>
                          <a:pt x="46" y="954"/>
                        </a:cubicBezTo>
                        <a:cubicBezTo>
                          <a:pt x="58" y="954"/>
                          <a:pt x="70" y="945"/>
                          <a:pt x="70" y="928"/>
                        </a:cubicBezTo>
                        <a:cubicBezTo>
                          <a:pt x="63" y="620"/>
                          <a:pt x="98" y="327"/>
                          <a:pt x="175" y="27"/>
                        </a:cubicBezTo>
                        <a:cubicBezTo>
                          <a:pt x="175" y="14"/>
                          <a:pt x="159" y="1"/>
                          <a:pt x="145"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9"/>
                  <p:cNvSpPr/>
                  <p:nvPr/>
                </p:nvSpPr>
                <p:spPr>
                  <a:xfrm>
                    <a:off x="1968939" y="2782373"/>
                    <a:ext cx="7898" cy="64705"/>
                  </a:xfrm>
                  <a:custGeom>
                    <a:rect b="b" l="l" r="r" t="t"/>
                    <a:pathLst>
                      <a:path extrusionOk="0" h="934" w="114">
                        <a:moveTo>
                          <a:pt x="33" y="0"/>
                        </a:moveTo>
                        <a:cubicBezTo>
                          <a:pt x="17" y="0"/>
                          <a:pt x="0" y="14"/>
                          <a:pt x="8" y="34"/>
                        </a:cubicBezTo>
                        <a:cubicBezTo>
                          <a:pt x="50" y="328"/>
                          <a:pt x="57" y="621"/>
                          <a:pt x="43" y="908"/>
                        </a:cubicBezTo>
                        <a:cubicBezTo>
                          <a:pt x="43" y="925"/>
                          <a:pt x="54" y="934"/>
                          <a:pt x="65" y="934"/>
                        </a:cubicBezTo>
                        <a:cubicBezTo>
                          <a:pt x="77" y="934"/>
                          <a:pt x="89" y="925"/>
                          <a:pt x="92" y="908"/>
                        </a:cubicBezTo>
                        <a:cubicBezTo>
                          <a:pt x="113" y="614"/>
                          <a:pt x="99" y="314"/>
                          <a:pt x="57" y="20"/>
                        </a:cubicBezTo>
                        <a:cubicBezTo>
                          <a:pt x="55" y="6"/>
                          <a:pt x="44" y="0"/>
                          <a:pt x="33"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9"/>
                  <p:cNvSpPr/>
                  <p:nvPr/>
                </p:nvSpPr>
                <p:spPr>
                  <a:xfrm>
                    <a:off x="2017225" y="2782858"/>
                    <a:ext cx="12331" cy="61796"/>
                  </a:xfrm>
                  <a:custGeom>
                    <a:rect b="b" l="l" r="r" t="t"/>
                    <a:pathLst>
                      <a:path extrusionOk="0" h="892" w="178">
                        <a:moveTo>
                          <a:pt x="39" y="0"/>
                        </a:moveTo>
                        <a:cubicBezTo>
                          <a:pt x="22" y="0"/>
                          <a:pt x="1" y="14"/>
                          <a:pt x="10" y="27"/>
                        </a:cubicBezTo>
                        <a:cubicBezTo>
                          <a:pt x="94" y="300"/>
                          <a:pt x="122" y="586"/>
                          <a:pt x="101" y="866"/>
                        </a:cubicBezTo>
                        <a:cubicBezTo>
                          <a:pt x="101" y="883"/>
                          <a:pt x="111" y="892"/>
                          <a:pt x="123" y="892"/>
                        </a:cubicBezTo>
                        <a:cubicBezTo>
                          <a:pt x="136" y="892"/>
                          <a:pt x="150" y="883"/>
                          <a:pt x="157" y="866"/>
                        </a:cubicBezTo>
                        <a:cubicBezTo>
                          <a:pt x="178" y="579"/>
                          <a:pt x="143" y="293"/>
                          <a:pt x="59" y="13"/>
                        </a:cubicBezTo>
                        <a:cubicBezTo>
                          <a:pt x="56" y="4"/>
                          <a:pt x="48" y="0"/>
                          <a:pt x="39"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9"/>
                  <p:cNvSpPr/>
                  <p:nvPr/>
                </p:nvSpPr>
                <p:spPr>
                  <a:xfrm>
                    <a:off x="2059207" y="2776623"/>
                    <a:ext cx="14895" cy="63250"/>
                  </a:xfrm>
                  <a:custGeom>
                    <a:rect b="b" l="l" r="r" t="t"/>
                    <a:pathLst>
                      <a:path extrusionOk="0" h="913" w="215">
                        <a:moveTo>
                          <a:pt x="30" y="1"/>
                        </a:moveTo>
                        <a:cubicBezTo>
                          <a:pt x="15" y="1"/>
                          <a:pt x="0" y="12"/>
                          <a:pt x="5" y="34"/>
                        </a:cubicBezTo>
                        <a:cubicBezTo>
                          <a:pt x="109" y="313"/>
                          <a:pt x="158" y="599"/>
                          <a:pt x="137" y="886"/>
                        </a:cubicBezTo>
                        <a:cubicBezTo>
                          <a:pt x="137" y="903"/>
                          <a:pt x="148" y="912"/>
                          <a:pt x="159" y="912"/>
                        </a:cubicBezTo>
                        <a:cubicBezTo>
                          <a:pt x="171" y="912"/>
                          <a:pt x="183" y="903"/>
                          <a:pt x="186" y="886"/>
                        </a:cubicBezTo>
                        <a:cubicBezTo>
                          <a:pt x="214" y="592"/>
                          <a:pt x="158" y="292"/>
                          <a:pt x="54" y="13"/>
                        </a:cubicBezTo>
                        <a:cubicBezTo>
                          <a:pt x="48" y="5"/>
                          <a:pt x="39" y="1"/>
                          <a:pt x="30"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9"/>
                  <p:cNvSpPr/>
                  <p:nvPr/>
                </p:nvSpPr>
                <p:spPr>
                  <a:xfrm>
                    <a:off x="2004825" y="4106822"/>
                    <a:ext cx="212959" cy="196956"/>
                  </a:xfrm>
                  <a:custGeom>
                    <a:rect b="b" l="l" r="r" t="t"/>
                    <a:pathLst>
                      <a:path extrusionOk="0" h="2843" w="3074">
                        <a:moveTo>
                          <a:pt x="329" y="0"/>
                        </a:moveTo>
                        <a:cubicBezTo>
                          <a:pt x="329" y="0"/>
                          <a:pt x="0" y="252"/>
                          <a:pt x="21" y="531"/>
                        </a:cubicBezTo>
                        <a:cubicBezTo>
                          <a:pt x="35" y="796"/>
                          <a:pt x="21" y="2207"/>
                          <a:pt x="28" y="2354"/>
                        </a:cubicBezTo>
                        <a:lnTo>
                          <a:pt x="224" y="2354"/>
                        </a:lnTo>
                        <a:lnTo>
                          <a:pt x="329" y="1711"/>
                        </a:lnTo>
                        <a:cubicBezTo>
                          <a:pt x="329" y="1711"/>
                          <a:pt x="762" y="2417"/>
                          <a:pt x="1097" y="2655"/>
                        </a:cubicBezTo>
                        <a:cubicBezTo>
                          <a:pt x="1302" y="2803"/>
                          <a:pt x="1817" y="2842"/>
                          <a:pt x="2238" y="2842"/>
                        </a:cubicBezTo>
                        <a:cubicBezTo>
                          <a:pt x="2490" y="2842"/>
                          <a:pt x="2709" y="2828"/>
                          <a:pt x="2808" y="2815"/>
                        </a:cubicBezTo>
                        <a:cubicBezTo>
                          <a:pt x="3074" y="2780"/>
                          <a:pt x="2271" y="2096"/>
                          <a:pt x="2096" y="1816"/>
                        </a:cubicBezTo>
                        <a:cubicBezTo>
                          <a:pt x="1921" y="1523"/>
                          <a:pt x="329" y="0"/>
                          <a:pt x="329"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9"/>
                  <p:cNvSpPr/>
                  <p:nvPr/>
                </p:nvSpPr>
                <p:spPr>
                  <a:xfrm>
                    <a:off x="2023183" y="4047729"/>
                    <a:ext cx="143335" cy="206239"/>
                  </a:xfrm>
                  <a:custGeom>
                    <a:rect b="b" l="l" r="r" t="t"/>
                    <a:pathLst>
                      <a:path extrusionOk="0" h="2977" w="2069">
                        <a:moveTo>
                          <a:pt x="979" y="1"/>
                        </a:moveTo>
                        <a:lnTo>
                          <a:pt x="64" y="92"/>
                        </a:lnTo>
                        <a:lnTo>
                          <a:pt x="85" y="783"/>
                        </a:lnTo>
                        <a:cubicBezTo>
                          <a:pt x="85" y="783"/>
                          <a:pt x="1" y="993"/>
                          <a:pt x="85" y="1286"/>
                        </a:cubicBezTo>
                        <a:cubicBezTo>
                          <a:pt x="175" y="1594"/>
                          <a:pt x="518" y="2076"/>
                          <a:pt x="839" y="2432"/>
                        </a:cubicBezTo>
                        <a:cubicBezTo>
                          <a:pt x="1087" y="2704"/>
                          <a:pt x="1581" y="2977"/>
                          <a:pt x="1817" y="2977"/>
                        </a:cubicBezTo>
                        <a:cubicBezTo>
                          <a:pt x="1847" y="2977"/>
                          <a:pt x="1873" y="2972"/>
                          <a:pt x="1894" y="2963"/>
                        </a:cubicBezTo>
                        <a:cubicBezTo>
                          <a:pt x="2068" y="2886"/>
                          <a:pt x="1552" y="2264"/>
                          <a:pt x="1405" y="1943"/>
                        </a:cubicBezTo>
                        <a:cubicBezTo>
                          <a:pt x="1258" y="1615"/>
                          <a:pt x="1153" y="1300"/>
                          <a:pt x="1070" y="1035"/>
                        </a:cubicBezTo>
                        <a:cubicBezTo>
                          <a:pt x="986" y="727"/>
                          <a:pt x="979" y="1"/>
                          <a:pt x="979"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9"/>
                  <p:cNvSpPr/>
                  <p:nvPr/>
                </p:nvSpPr>
                <p:spPr>
                  <a:xfrm>
                    <a:off x="1913865" y="2904232"/>
                    <a:ext cx="217808" cy="1193374"/>
                  </a:xfrm>
                  <a:custGeom>
                    <a:rect b="b" l="l" r="r" t="t"/>
                    <a:pathLst>
                      <a:path extrusionOk="0" h="17226" w="3144">
                        <a:moveTo>
                          <a:pt x="2731" y="1"/>
                        </a:moveTo>
                        <a:lnTo>
                          <a:pt x="2703" y="8"/>
                        </a:lnTo>
                        <a:lnTo>
                          <a:pt x="1907" y="189"/>
                        </a:lnTo>
                        <a:lnTo>
                          <a:pt x="1816" y="217"/>
                        </a:lnTo>
                        <a:lnTo>
                          <a:pt x="1404" y="315"/>
                        </a:lnTo>
                        <a:lnTo>
                          <a:pt x="1341" y="329"/>
                        </a:lnTo>
                        <a:lnTo>
                          <a:pt x="42" y="636"/>
                        </a:lnTo>
                        <a:lnTo>
                          <a:pt x="35" y="636"/>
                        </a:lnTo>
                        <a:cubicBezTo>
                          <a:pt x="21" y="650"/>
                          <a:pt x="21" y="671"/>
                          <a:pt x="21" y="685"/>
                        </a:cubicBezTo>
                        <a:cubicBezTo>
                          <a:pt x="21" y="734"/>
                          <a:pt x="14" y="790"/>
                          <a:pt x="14" y="860"/>
                        </a:cubicBezTo>
                        <a:cubicBezTo>
                          <a:pt x="7" y="1139"/>
                          <a:pt x="0" y="1552"/>
                          <a:pt x="0" y="2034"/>
                        </a:cubicBezTo>
                        <a:lnTo>
                          <a:pt x="0" y="2103"/>
                        </a:lnTo>
                        <a:lnTo>
                          <a:pt x="0" y="2187"/>
                        </a:lnTo>
                        <a:lnTo>
                          <a:pt x="0" y="2257"/>
                        </a:lnTo>
                        <a:lnTo>
                          <a:pt x="0" y="2327"/>
                        </a:lnTo>
                        <a:cubicBezTo>
                          <a:pt x="7" y="2767"/>
                          <a:pt x="14" y="3228"/>
                          <a:pt x="21" y="3682"/>
                        </a:cubicBezTo>
                        <a:lnTo>
                          <a:pt x="21" y="3752"/>
                        </a:lnTo>
                        <a:cubicBezTo>
                          <a:pt x="35" y="3822"/>
                          <a:pt x="35" y="3892"/>
                          <a:pt x="35" y="3961"/>
                        </a:cubicBezTo>
                        <a:lnTo>
                          <a:pt x="35" y="4038"/>
                        </a:lnTo>
                        <a:cubicBezTo>
                          <a:pt x="49" y="4527"/>
                          <a:pt x="70" y="4981"/>
                          <a:pt x="84" y="5310"/>
                        </a:cubicBezTo>
                        <a:lnTo>
                          <a:pt x="84" y="5379"/>
                        </a:lnTo>
                        <a:cubicBezTo>
                          <a:pt x="84" y="5421"/>
                          <a:pt x="91" y="5456"/>
                          <a:pt x="91" y="5491"/>
                        </a:cubicBezTo>
                        <a:cubicBezTo>
                          <a:pt x="105" y="5568"/>
                          <a:pt x="112" y="5659"/>
                          <a:pt x="119" y="5736"/>
                        </a:cubicBezTo>
                        <a:cubicBezTo>
                          <a:pt x="119" y="5771"/>
                          <a:pt x="126" y="5799"/>
                          <a:pt x="126" y="5820"/>
                        </a:cubicBezTo>
                        <a:cubicBezTo>
                          <a:pt x="175" y="6155"/>
                          <a:pt x="231" y="6483"/>
                          <a:pt x="294" y="6790"/>
                        </a:cubicBezTo>
                        <a:cubicBezTo>
                          <a:pt x="294" y="6811"/>
                          <a:pt x="301" y="6832"/>
                          <a:pt x="301" y="6853"/>
                        </a:cubicBezTo>
                        <a:cubicBezTo>
                          <a:pt x="335" y="7042"/>
                          <a:pt x="384" y="7231"/>
                          <a:pt x="405" y="7391"/>
                        </a:cubicBezTo>
                        <a:cubicBezTo>
                          <a:pt x="433" y="7531"/>
                          <a:pt x="461" y="7664"/>
                          <a:pt x="489" y="7789"/>
                        </a:cubicBezTo>
                        <a:cubicBezTo>
                          <a:pt x="489" y="7824"/>
                          <a:pt x="496" y="7845"/>
                          <a:pt x="503" y="7880"/>
                        </a:cubicBezTo>
                        <a:cubicBezTo>
                          <a:pt x="531" y="7985"/>
                          <a:pt x="545" y="8083"/>
                          <a:pt x="573" y="8187"/>
                        </a:cubicBezTo>
                        <a:cubicBezTo>
                          <a:pt x="580" y="8208"/>
                          <a:pt x="580" y="8229"/>
                          <a:pt x="594" y="8250"/>
                        </a:cubicBezTo>
                        <a:cubicBezTo>
                          <a:pt x="678" y="8628"/>
                          <a:pt x="775" y="9019"/>
                          <a:pt x="887" y="9557"/>
                        </a:cubicBezTo>
                        <a:cubicBezTo>
                          <a:pt x="887" y="9578"/>
                          <a:pt x="894" y="9585"/>
                          <a:pt x="894" y="9606"/>
                        </a:cubicBezTo>
                        <a:lnTo>
                          <a:pt x="894" y="9619"/>
                        </a:lnTo>
                        <a:cubicBezTo>
                          <a:pt x="908" y="9682"/>
                          <a:pt x="922" y="9745"/>
                          <a:pt x="929" y="9801"/>
                        </a:cubicBezTo>
                        <a:cubicBezTo>
                          <a:pt x="922" y="9836"/>
                          <a:pt x="922" y="9871"/>
                          <a:pt x="922" y="9906"/>
                        </a:cubicBezTo>
                        <a:lnTo>
                          <a:pt x="922" y="9969"/>
                        </a:lnTo>
                        <a:lnTo>
                          <a:pt x="922" y="9976"/>
                        </a:lnTo>
                        <a:cubicBezTo>
                          <a:pt x="908" y="10388"/>
                          <a:pt x="908" y="10800"/>
                          <a:pt x="915" y="11212"/>
                        </a:cubicBezTo>
                        <a:lnTo>
                          <a:pt x="915" y="11282"/>
                        </a:lnTo>
                        <a:cubicBezTo>
                          <a:pt x="915" y="11387"/>
                          <a:pt x="922" y="11492"/>
                          <a:pt x="922" y="11596"/>
                        </a:cubicBezTo>
                        <a:lnTo>
                          <a:pt x="922" y="11673"/>
                        </a:lnTo>
                        <a:cubicBezTo>
                          <a:pt x="943" y="12064"/>
                          <a:pt x="964" y="12442"/>
                          <a:pt x="992" y="12805"/>
                        </a:cubicBezTo>
                        <a:cubicBezTo>
                          <a:pt x="999" y="12833"/>
                          <a:pt x="999" y="12854"/>
                          <a:pt x="999" y="12875"/>
                        </a:cubicBezTo>
                        <a:cubicBezTo>
                          <a:pt x="1020" y="13063"/>
                          <a:pt x="1034" y="13238"/>
                          <a:pt x="1055" y="13412"/>
                        </a:cubicBezTo>
                        <a:lnTo>
                          <a:pt x="1055" y="13419"/>
                        </a:lnTo>
                        <a:cubicBezTo>
                          <a:pt x="1055" y="13447"/>
                          <a:pt x="1062" y="13468"/>
                          <a:pt x="1062" y="13496"/>
                        </a:cubicBezTo>
                        <a:cubicBezTo>
                          <a:pt x="1090" y="13762"/>
                          <a:pt x="1125" y="14006"/>
                          <a:pt x="1153" y="14230"/>
                        </a:cubicBezTo>
                        <a:cubicBezTo>
                          <a:pt x="1160" y="14258"/>
                          <a:pt x="1160" y="14293"/>
                          <a:pt x="1167" y="14328"/>
                        </a:cubicBezTo>
                        <a:cubicBezTo>
                          <a:pt x="1167" y="14341"/>
                          <a:pt x="1174" y="14369"/>
                          <a:pt x="1174" y="14390"/>
                        </a:cubicBezTo>
                        <a:cubicBezTo>
                          <a:pt x="1223" y="14691"/>
                          <a:pt x="1278" y="15033"/>
                          <a:pt x="1334" y="15368"/>
                        </a:cubicBezTo>
                        <a:cubicBezTo>
                          <a:pt x="1341" y="15389"/>
                          <a:pt x="1341" y="15424"/>
                          <a:pt x="1348" y="15452"/>
                        </a:cubicBezTo>
                        <a:lnTo>
                          <a:pt x="1404" y="15766"/>
                        </a:lnTo>
                        <a:cubicBezTo>
                          <a:pt x="1404" y="15787"/>
                          <a:pt x="1411" y="15808"/>
                          <a:pt x="1411" y="15829"/>
                        </a:cubicBezTo>
                        <a:cubicBezTo>
                          <a:pt x="1523" y="16430"/>
                          <a:pt x="1621" y="16940"/>
                          <a:pt x="1656" y="17080"/>
                        </a:cubicBezTo>
                        <a:cubicBezTo>
                          <a:pt x="1684" y="17094"/>
                          <a:pt x="1712" y="17101"/>
                          <a:pt x="1732" y="17122"/>
                        </a:cubicBezTo>
                        <a:cubicBezTo>
                          <a:pt x="1746" y="17122"/>
                          <a:pt x="1746" y="17129"/>
                          <a:pt x="1753" y="17129"/>
                        </a:cubicBezTo>
                        <a:cubicBezTo>
                          <a:pt x="1753" y="17136"/>
                          <a:pt x="1760" y="17136"/>
                          <a:pt x="1760" y="17136"/>
                        </a:cubicBezTo>
                        <a:cubicBezTo>
                          <a:pt x="1767" y="17136"/>
                          <a:pt x="1767" y="17150"/>
                          <a:pt x="1781" y="17150"/>
                        </a:cubicBezTo>
                        <a:cubicBezTo>
                          <a:pt x="1896" y="17201"/>
                          <a:pt x="2024" y="17226"/>
                          <a:pt x="2151" y="17226"/>
                        </a:cubicBezTo>
                        <a:cubicBezTo>
                          <a:pt x="2334" y="17226"/>
                          <a:pt x="2513" y="17175"/>
                          <a:pt x="2641" y="17080"/>
                        </a:cubicBezTo>
                        <a:cubicBezTo>
                          <a:pt x="2641" y="17010"/>
                          <a:pt x="2641" y="16891"/>
                          <a:pt x="2655" y="16765"/>
                        </a:cubicBezTo>
                        <a:lnTo>
                          <a:pt x="2655" y="16751"/>
                        </a:lnTo>
                        <a:lnTo>
                          <a:pt x="2655" y="16730"/>
                        </a:lnTo>
                        <a:lnTo>
                          <a:pt x="2655" y="16696"/>
                        </a:lnTo>
                        <a:cubicBezTo>
                          <a:pt x="2662" y="16563"/>
                          <a:pt x="2662" y="16416"/>
                          <a:pt x="2668" y="16248"/>
                        </a:cubicBezTo>
                        <a:lnTo>
                          <a:pt x="2668" y="16214"/>
                        </a:lnTo>
                        <a:lnTo>
                          <a:pt x="2668" y="16179"/>
                        </a:lnTo>
                        <a:cubicBezTo>
                          <a:pt x="2682" y="15878"/>
                          <a:pt x="2696" y="15529"/>
                          <a:pt x="2710" y="15145"/>
                        </a:cubicBezTo>
                        <a:lnTo>
                          <a:pt x="2710" y="15138"/>
                        </a:lnTo>
                        <a:lnTo>
                          <a:pt x="2710" y="15096"/>
                        </a:lnTo>
                        <a:lnTo>
                          <a:pt x="2710" y="15075"/>
                        </a:lnTo>
                        <a:cubicBezTo>
                          <a:pt x="2724" y="14886"/>
                          <a:pt x="2731" y="14705"/>
                          <a:pt x="2738" y="14502"/>
                        </a:cubicBezTo>
                        <a:lnTo>
                          <a:pt x="2738" y="14425"/>
                        </a:lnTo>
                        <a:cubicBezTo>
                          <a:pt x="2745" y="14132"/>
                          <a:pt x="2759" y="13839"/>
                          <a:pt x="2773" y="13531"/>
                        </a:cubicBezTo>
                        <a:lnTo>
                          <a:pt x="2773" y="13461"/>
                        </a:lnTo>
                        <a:cubicBezTo>
                          <a:pt x="2780" y="13224"/>
                          <a:pt x="2801" y="12993"/>
                          <a:pt x="2808" y="12749"/>
                        </a:cubicBezTo>
                        <a:lnTo>
                          <a:pt x="2808" y="12665"/>
                        </a:lnTo>
                        <a:cubicBezTo>
                          <a:pt x="2815" y="12421"/>
                          <a:pt x="2829" y="12176"/>
                          <a:pt x="2843" y="11932"/>
                        </a:cubicBezTo>
                        <a:lnTo>
                          <a:pt x="2843" y="11862"/>
                        </a:lnTo>
                        <a:cubicBezTo>
                          <a:pt x="2864" y="11561"/>
                          <a:pt x="2878" y="11261"/>
                          <a:pt x="2899" y="10975"/>
                        </a:cubicBezTo>
                        <a:cubicBezTo>
                          <a:pt x="2906" y="10947"/>
                          <a:pt x="2906" y="10919"/>
                          <a:pt x="2906" y="10891"/>
                        </a:cubicBezTo>
                        <a:cubicBezTo>
                          <a:pt x="2913" y="10709"/>
                          <a:pt x="2934" y="10528"/>
                          <a:pt x="2941" y="10353"/>
                        </a:cubicBezTo>
                        <a:cubicBezTo>
                          <a:pt x="2948" y="10325"/>
                          <a:pt x="2948" y="10311"/>
                          <a:pt x="2948" y="10283"/>
                        </a:cubicBezTo>
                        <a:cubicBezTo>
                          <a:pt x="2976" y="9843"/>
                          <a:pt x="3011" y="9452"/>
                          <a:pt x="3046" y="9137"/>
                        </a:cubicBezTo>
                        <a:cubicBezTo>
                          <a:pt x="3046" y="9103"/>
                          <a:pt x="3053" y="9075"/>
                          <a:pt x="3053" y="9054"/>
                        </a:cubicBezTo>
                        <a:cubicBezTo>
                          <a:pt x="3060" y="9012"/>
                          <a:pt x="3060" y="8956"/>
                          <a:pt x="3074" y="8914"/>
                        </a:cubicBezTo>
                        <a:cubicBezTo>
                          <a:pt x="3074" y="8879"/>
                          <a:pt x="3081" y="8844"/>
                          <a:pt x="3081" y="8809"/>
                        </a:cubicBezTo>
                        <a:lnTo>
                          <a:pt x="3081" y="8802"/>
                        </a:lnTo>
                        <a:lnTo>
                          <a:pt x="3081" y="8767"/>
                        </a:lnTo>
                        <a:lnTo>
                          <a:pt x="3081" y="8739"/>
                        </a:lnTo>
                        <a:cubicBezTo>
                          <a:pt x="3130" y="8313"/>
                          <a:pt x="3143" y="7838"/>
                          <a:pt x="3130" y="7342"/>
                        </a:cubicBezTo>
                        <a:lnTo>
                          <a:pt x="3130" y="7272"/>
                        </a:lnTo>
                        <a:lnTo>
                          <a:pt x="3130" y="7175"/>
                        </a:lnTo>
                        <a:lnTo>
                          <a:pt x="3130" y="7105"/>
                        </a:lnTo>
                        <a:lnTo>
                          <a:pt x="3130" y="7098"/>
                        </a:lnTo>
                        <a:cubicBezTo>
                          <a:pt x="3123" y="6972"/>
                          <a:pt x="3123" y="6853"/>
                          <a:pt x="3116" y="6728"/>
                        </a:cubicBezTo>
                        <a:cubicBezTo>
                          <a:pt x="3109" y="6637"/>
                          <a:pt x="3088" y="6253"/>
                          <a:pt x="3060" y="5736"/>
                        </a:cubicBezTo>
                        <a:lnTo>
                          <a:pt x="3060" y="5666"/>
                        </a:lnTo>
                        <a:cubicBezTo>
                          <a:pt x="3060" y="5589"/>
                          <a:pt x="3060" y="5498"/>
                          <a:pt x="3053" y="5414"/>
                        </a:cubicBezTo>
                        <a:lnTo>
                          <a:pt x="3053" y="5331"/>
                        </a:lnTo>
                        <a:cubicBezTo>
                          <a:pt x="3039" y="4960"/>
                          <a:pt x="3011" y="4541"/>
                          <a:pt x="2990" y="4136"/>
                        </a:cubicBezTo>
                        <a:lnTo>
                          <a:pt x="2990" y="4066"/>
                        </a:lnTo>
                        <a:cubicBezTo>
                          <a:pt x="2990" y="3920"/>
                          <a:pt x="2983" y="3780"/>
                          <a:pt x="2976" y="3640"/>
                        </a:cubicBezTo>
                        <a:lnTo>
                          <a:pt x="2976" y="3563"/>
                        </a:lnTo>
                        <a:cubicBezTo>
                          <a:pt x="2948" y="3158"/>
                          <a:pt x="2934" y="2802"/>
                          <a:pt x="2920" y="2529"/>
                        </a:cubicBezTo>
                        <a:lnTo>
                          <a:pt x="2920" y="2460"/>
                        </a:lnTo>
                        <a:cubicBezTo>
                          <a:pt x="2913" y="2257"/>
                          <a:pt x="2906" y="2117"/>
                          <a:pt x="2906" y="2068"/>
                        </a:cubicBezTo>
                        <a:lnTo>
                          <a:pt x="2906" y="1887"/>
                        </a:lnTo>
                        <a:lnTo>
                          <a:pt x="2906" y="1852"/>
                        </a:lnTo>
                        <a:lnTo>
                          <a:pt x="2906" y="1817"/>
                        </a:lnTo>
                        <a:cubicBezTo>
                          <a:pt x="2885" y="1552"/>
                          <a:pt x="2864" y="1237"/>
                          <a:pt x="2836" y="951"/>
                        </a:cubicBezTo>
                        <a:cubicBezTo>
                          <a:pt x="2836" y="923"/>
                          <a:pt x="2829" y="909"/>
                          <a:pt x="2829" y="881"/>
                        </a:cubicBezTo>
                        <a:cubicBezTo>
                          <a:pt x="2780" y="490"/>
                          <a:pt x="2745" y="141"/>
                          <a:pt x="2731" y="36"/>
                        </a:cubicBezTo>
                        <a:lnTo>
                          <a:pt x="2731" y="8"/>
                        </a:lnTo>
                        <a:lnTo>
                          <a:pt x="2731" y="1"/>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9"/>
                  <p:cNvSpPr/>
                  <p:nvPr/>
                </p:nvSpPr>
                <p:spPr>
                  <a:xfrm>
                    <a:off x="2017086" y="4051677"/>
                    <a:ext cx="80154" cy="16211"/>
                  </a:xfrm>
                  <a:custGeom>
                    <a:rect b="b" l="l" r="r" t="t"/>
                    <a:pathLst>
                      <a:path extrusionOk="0" h="234" w="1157">
                        <a:moveTo>
                          <a:pt x="1094" y="0"/>
                        </a:moveTo>
                        <a:cubicBezTo>
                          <a:pt x="1087" y="0"/>
                          <a:pt x="1080" y="2"/>
                          <a:pt x="1074" y="7"/>
                        </a:cubicBezTo>
                        <a:cubicBezTo>
                          <a:pt x="916" y="107"/>
                          <a:pt x="737" y="156"/>
                          <a:pt x="561" y="156"/>
                        </a:cubicBezTo>
                        <a:cubicBezTo>
                          <a:pt x="393" y="156"/>
                          <a:pt x="228" y="113"/>
                          <a:pt x="82" y="28"/>
                        </a:cubicBezTo>
                        <a:cubicBezTo>
                          <a:pt x="74" y="23"/>
                          <a:pt x="66" y="21"/>
                          <a:pt x="59" y="21"/>
                        </a:cubicBezTo>
                        <a:cubicBezTo>
                          <a:pt x="22" y="21"/>
                          <a:pt x="0" y="74"/>
                          <a:pt x="47" y="98"/>
                        </a:cubicBezTo>
                        <a:cubicBezTo>
                          <a:pt x="205" y="189"/>
                          <a:pt x="383" y="234"/>
                          <a:pt x="561" y="234"/>
                        </a:cubicBezTo>
                        <a:cubicBezTo>
                          <a:pt x="753" y="234"/>
                          <a:pt x="946" y="182"/>
                          <a:pt x="1116" y="77"/>
                        </a:cubicBezTo>
                        <a:cubicBezTo>
                          <a:pt x="1157" y="53"/>
                          <a:pt x="1129" y="0"/>
                          <a:pt x="1094"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9"/>
                  <p:cNvSpPr/>
                  <p:nvPr/>
                </p:nvSpPr>
                <p:spPr>
                  <a:xfrm>
                    <a:off x="2066550" y="2906380"/>
                    <a:ext cx="40527" cy="47247"/>
                  </a:xfrm>
                  <a:custGeom>
                    <a:rect b="b" l="l" r="r" t="t"/>
                    <a:pathLst>
                      <a:path extrusionOk="0" h="682" w="585">
                        <a:moveTo>
                          <a:pt x="44" y="0"/>
                        </a:moveTo>
                        <a:cubicBezTo>
                          <a:pt x="23" y="0"/>
                          <a:pt x="0" y="22"/>
                          <a:pt x="10" y="47"/>
                        </a:cubicBezTo>
                        <a:cubicBezTo>
                          <a:pt x="157" y="270"/>
                          <a:pt x="325" y="480"/>
                          <a:pt x="520" y="675"/>
                        </a:cubicBezTo>
                        <a:cubicBezTo>
                          <a:pt x="524" y="679"/>
                          <a:pt x="529" y="681"/>
                          <a:pt x="535" y="681"/>
                        </a:cubicBezTo>
                        <a:cubicBezTo>
                          <a:pt x="557" y="681"/>
                          <a:pt x="585" y="650"/>
                          <a:pt x="562" y="633"/>
                        </a:cubicBezTo>
                        <a:cubicBezTo>
                          <a:pt x="381" y="438"/>
                          <a:pt x="213" y="235"/>
                          <a:pt x="66" y="12"/>
                        </a:cubicBezTo>
                        <a:cubicBezTo>
                          <a:pt x="60" y="4"/>
                          <a:pt x="52" y="0"/>
                          <a:pt x="44"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9"/>
                  <p:cNvSpPr/>
                  <p:nvPr/>
                </p:nvSpPr>
                <p:spPr>
                  <a:xfrm>
                    <a:off x="1905413" y="3018194"/>
                    <a:ext cx="53136" cy="54660"/>
                  </a:xfrm>
                  <a:custGeom>
                    <a:rect b="b" l="l" r="r" t="t"/>
                    <a:pathLst>
                      <a:path extrusionOk="0" h="789" w="767">
                        <a:moveTo>
                          <a:pt x="726" y="0"/>
                        </a:moveTo>
                        <a:cubicBezTo>
                          <a:pt x="715" y="0"/>
                          <a:pt x="703" y="6"/>
                          <a:pt x="695" y="18"/>
                        </a:cubicBezTo>
                        <a:cubicBezTo>
                          <a:pt x="618" y="193"/>
                          <a:pt x="506" y="354"/>
                          <a:pt x="374" y="493"/>
                        </a:cubicBezTo>
                        <a:cubicBezTo>
                          <a:pt x="276" y="584"/>
                          <a:pt x="164" y="689"/>
                          <a:pt x="38" y="724"/>
                        </a:cubicBezTo>
                        <a:cubicBezTo>
                          <a:pt x="1" y="736"/>
                          <a:pt x="14" y="789"/>
                          <a:pt x="47" y="789"/>
                        </a:cubicBezTo>
                        <a:cubicBezTo>
                          <a:pt x="51" y="789"/>
                          <a:pt x="55" y="788"/>
                          <a:pt x="59" y="787"/>
                        </a:cubicBezTo>
                        <a:cubicBezTo>
                          <a:pt x="199" y="745"/>
                          <a:pt x="318" y="640"/>
                          <a:pt x="416" y="535"/>
                        </a:cubicBezTo>
                        <a:cubicBezTo>
                          <a:pt x="555" y="395"/>
                          <a:pt x="681" y="221"/>
                          <a:pt x="758" y="39"/>
                        </a:cubicBezTo>
                        <a:cubicBezTo>
                          <a:pt x="767" y="17"/>
                          <a:pt x="747" y="0"/>
                          <a:pt x="726"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9"/>
                  <p:cNvSpPr/>
                  <p:nvPr/>
                </p:nvSpPr>
                <p:spPr>
                  <a:xfrm>
                    <a:off x="2066411" y="3528632"/>
                    <a:ext cx="57639" cy="11985"/>
                  </a:xfrm>
                  <a:custGeom>
                    <a:rect b="b" l="l" r="r" t="t"/>
                    <a:pathLst>
                      <a:path extrusionOk="0" h="173" w="832">
                        <a:moveTo>
                          <a:pt x="795" y="1"/>
                        </a:moveTo>
                        <a:cubicBezTo>
                          <a:pt x="790" y="1"/>
                          <a:pt x="786" y="2"/>
                          <a:pt x="781" y="6"/>
                        </a:cubicBezTo>
                        <a:cubicBezTo>
                          <a:pt x="661" y="83"/>
                          <a:pt x="521" y="122"/>
                          <a:pt x="380" y="122"/>
                        </a:cubicBezTo>
                        <a:cubicBezTo>
                          <a:pt x="267" y="122"/>
                          <a:pt x="153" y="97"/>
                          <a:pt x="47" y="48"/>
                        </a:cubicBezTo>
                        <a:cubicBezTo>
                          <a:pt x="45" y="47"/>
                          <a:pt x="43" y="47"/>
                          <a:pt x="41" y="47"/>
                        </a:cubicBezTo>
                        <a:cubicBezTo>
                          <a:pt x="16" y="47"/>
                          <a:pt x="0" y="83"/>
                          <a:pt x="19" y="90"/>
                        </a:cubicBezTo>
                        <a:cubicBezTo>
                          <a:pt x="134" y="145"/>
                          <a:pt x="255" y="172"/>
                          <a:pt x="375" y="172"/>
                        </a:cubicBezTo>
                        <a:cubicBezTo>
                          <a:pt x="527" y="172"/>
                          <a:pt x="676" y="129"/>
                          <a:pt x="809" y="48"/>
                        </a:cubicBezTo>
                        <a:cubicBezTo>
                          <a:pt x="832" y="36"/>
                          <a:pt x="817" y="1"/>
                          <a:pt x="795"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9"/>
                  <p:cNvSpPr/>
                  <p:nvPr/>
                </p:nvSpPr>
                <p:spPr>
                  <a:xfrm>
                    <a:off x="1622073" y="2818120"/>
                    <a:ext cx="188296" cy="1243531"/>
                  </a:xfrm>
                  <a:custGeom>
                    <a:rect b="b" l="l" r="r" t="t"/>
                    <a:pathLst>
                      <a:path extrusionOk="0" h="17950" w="2718">
                        <a:moveTo>
                          <a:pt x="2654" y="0"/>
                        </a:moveTo>
                        <a:cubicBezTo>
                          <a:pt x="2647" y="21"/>
                          <a:pt x="2626" y="42"/>
                          <a:pt x="2620" y="63"/>
                        </a:cubicBezTo>
                        <a:cubicBezTo>
                          <a:pt x="2033" y="1055"/>
                          <a:pt x="1593" y="2124"/>
                          <a:pt x="1334" y="3249"/>
                        </a:cubicBezTo>
                        <a:cubicBezTo>
                          <a:pt x="1111" y="4247"/>
                          <a:pt x="1048" y="5267"/>
                          <a:pt x="1041" y="6287"/>
                        </a:cubicBezTo>
                        <a:cubicBezTo>
                          <a:pt x="1034" y="6769"/>
                          <a:pt x="1041" y="7237"/>
                          <a:pt x="1048" y="7719"/>
                        </a:cubicBezTo>
                        <a:cubicBezTo>
                          <a:pt x="1048" y="8355"/>
                          <a:pt x="1055" y="9004"/>
                          <a:pt x="985" y="9633"/>
                        </a:cubicBezTo>
                        <a:cubicBezTo>
                          <a:pt x="908" y="10311"/>
                          <a:pt x="699" y="10967"/>
                          <a:pt x="552" y="11638"/>
                        </a:cubicBezTo>
                        <a:cubicBezTo>
                          <a:pt x="412" y="12287"/>
                          <a:pt x="300" y="12930"/>
                          <a:pt x="210" y="13587"/>
                        </a:cubicBezTo>
                        <a:cubicBezTo>
                          <a:pt x="42" y="14844"/>
                          <a:pt x="0" y="16129"/>
                          <a:pt x="28" y="17415"/>
                        </a:cubicBezTo>
                        <a:cubicBezTo>
                          <a:pt x="28" y="17589"/>
                          <a:pt x="35" y="17750"/>
                          <a:pt x="42" y="17925"/>
                        </a:cubicBezTo>
                        <a:cubicBezTo>
                          <a:pt x="42" y="17941"/>
                          <a:pt x="56" y="17950"/>
                          <a:pt x="71" y="17950"/>
                        </a:cubicBezTo>
                        <a:cubicBezTo>
                          <a:pt x="88" y="17950"/>
                          <a:pt x="105" y="17939"/>
                          <a:pt x="105" y="17918"/>
                        </a:cubicBezTo>
                        <a:cubicBezTo>
                          <a:pt x="63" y="16618"/>
                          <a:pt x="77" y="15319"/>
                          <a:pt x="217" y="14013"/>
                        </a:cubicBezTo>
                        <a:cubicBezTo>
                          <a:pt x="286" y="13377"/>
                          <a:pt x="384" y="12748"/>
                          <a:pt x="510" y="12120"/>
                        </a:cubicBezTo>
                        <a:cubicBezTo>
                          <a:pt x="636" y="11456"/>
                          <a:pt x="817" y="10814"/>
                          <a:pt x="964" y="10150"/>
                        </a:cubicBezTo>
                        <a:cubicBezTo>
                          <a:pt x="1090" y="9486"/>
                          <a:pt x="1111" y="8823"/>
                          <a:pt x="1111" y="8145"/>
                        </a:cubicBezTo>
                        <a:cubicBezTo>
                          <a:pt x="1111" y="7670"/>
                          <a:pt x="1104" y="7188"/>
                          <a:pt x="1104" y="6706"/>
                        </a:cubicBezTo>
                        <a:cubicBezTo>
                          <a:pt x="1104" y="5714"/>
                          <a:pt x="1139" y="4708"/>
                          <a:pt x="1313" y="3724"/>
                        </a:cubicBezTo>
                        <a:cubicBezTo>
                          <a:pt x="1523" y="2571"/>
                          <a:pt x="1921" y="1460"/>
                          <a:pt x="2480" y="427"/>
                        </a:cubicBezTo>
                        <a:cubicBezTo>
                          <a:pt x="2543" y="315"/>
                          <a:pt x="2613" y="196"/>
                          <a:pt x="2682" y="77"/>
                        </a:cubicBezTo>
                        <a:cubicBezTo>
                          <a:pt x="2689" y="63"/>
                          <a:pt x="2710" y="35"/>
                          <a:pt x="2717" y="21"/>
                        </a:cubicBezTo>
                        <a:cubicBezTo>
                          <a:pt x="2696" y="7"/>
                          <a:pt x="2675" y="7"/>
                          <a:pt x="2654"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9"/>
                  <p:cNvSpPr/>
                  <p:nvPr/>
                </p:nvSpPr>
                <p:spPr>
                  <a:xfrm>
                    <a:off x="1921347" y="3064056"/>
                    <a:ext cx="116940" cy="1000644"/>
                  </a:xfrm>
                  <a:custGeom>
                    <a:rect b="b" l="l" r="r" t="t"/>
                    <a:pathLst>
                      <a:path extrusionOk="0" h="14444" w="1688">
                        <a:moveTo>
                          <a:pt x="32" y="0"/>
                        </a:moveTo>
                        <a:cubicBezTo>
                          <a:pt x="15" y="0"/>
                          <a:pt x="0" y="11"/>
                          <a:pt x="4" y="34"/>
                        </a:cubicBezTo>
                        <a:cubicBezTo>
                          <a:pt x="74" y="1871"/>
                          <a:pt x="283" y="3722"/>
                          <a:pt x="716" y="5524"/>
                        </a:cubicBezTo>
                        <a:cubicBezTo>
                          <a:pt x="842" y="6027"/>
                          <a:pt x="1017" y="6537"/>
                          <a:pt x="1122" y="7040"/>
                        </a:cubicBezTo>
                        <a:cubicBezTo>
                          <a:pt x="1233" y="7557"/>
                          <a:pt x="1198" y="8088"/>
                          <a:pt x="1184" y="8612"/>
                        </a:cubicBezTo>
                        <a:cubicBezTo>
                          <a:pt x="1129" y="9660"/>
                          <a:pt x="1156" y="10707"/>
                          <a:pt x="1275" y="11748"/>
                        </a:cubicBezTo>
                        <a:cubicBezTo>
                          <a:pt x="1338" y="12237"/>
                          <a:pt x="1429" y="12719"/>
                          <a:pt x="1478" y="13208"/>
                        </a:cubicBezTo>
                        <a:cubicBezTo>
                          <a:pt x="1520" y="13606"/>
                          <a:pt x="1569" y="14011"/>
                          <a:pt x="1624" y="14423"/>
                        </a:cubicBezTo>
                        <a:cubicBezTo>
                          <a:pt x="1630" y="14437"/>
                          <a:pt x="1641" y="14443"/>
                          <a:pt x="1652" y="14443"/>
                        </a:cubicBezTo>
                        <a:cubicBezTo>
                          <a:pt x="1669" y="14443"/>
                          <a:pt x="1687" y="14428"/>
                          <a:pt x="1687" y="14402"/>
                        </a:cubicBezTo>
                        <a:cubicBezTo>
                          <a:pt x="1624" y="14039"/>
                          <a:pt x="1583" y="13662"/>
                          <a:pt x="1548" y="13292"/>
                        </a:cubicBezTo>
                        <a:cubicBezTo>
                          <a:pt x="1506" y="12894"/>
                          <a:pt x="1443" y="12503"/>
                          <a:pt x="1394" y="12097"/>
                        </a:cubicBezTo>
                        <a:cubicBezTo>
                          <a:pt x="1240" y="11050"/>
                          <a:pt x="1205" y="9995"/>
                          <a:pt x="1233" y="8940"/>
                        </a:cubicBezTo>
                        <a:cubicBezTo>
                          <a:pt x="1254" y="8416"/>
                          <a:pt x="1310" y="7892"/>
                          <a:pt x="1240" y="7368"/>
                        </a:cubicBezTo>
                        <a:cubicBezTo>
                          <a:pt x="1184" y="6865"/>
                          <a:pt x="1017" y="6397"/>
                          <a:pt x="884" y="5915"/>
                        </a:cubicBezTo>
                        <a:cubicBezTo>
                          <a:pt x="626" y="4931"/>
                          <a:pt x="430" y="3925"/>
                          <a:pt x="297" y="2912"/>
                        </a:cubicBezTo>
                        <a:cubicBezTo>
                          <a:pt x="172" y="1955"/>
                          <a:pt x="102" y="991"/>
                          <a:pt x="67" y="20"/>
                        </a:cubicBezTo>
                        <a:cubicBezTo>
                          <a:pt x="60" y="7"/>
                          <a:pt x="46" y="0"/>
                          <a:pt x="32"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9"/>
                  <p:cNvSpPr/>
                  <p:nvPr/>
                </p:nvSpPr>
                <p:spPr>
                  <a:xfrm>
                    <a:off x="1750303" y="2886705"/>
                    <a:ext cx="79600" cy="88883"/>
                  </a:xfrm>
                  <a:custGeom>
                    <a:rect b="b" l="l" r="r" t="t"/>
                    <a:pathLst>
                      <a:path extrusionOk="0" h="1283" w="1149">
                        <a:moveTo>
                          <a:pt x="1109" y="0"/>
                        </a:moveTo>
                        <a:cubicBezTo>
                          <a:pt x="1099" y="0"/>
                          <a:pt x="1090" y="5"/>
                          <a:pt x="1083" y="16"/>
                        </a:cubicBezTo>
                        <a:cubicBezTo>
                          <a:pt x="838" y="498"/>
                          <a:pt x="475" y="917"/>
                          <a:pt x="28" y="1232"/>
                        </a:cubicBezTo>
                        <a:cubicBezTo>
                          <a:pt x="1" y="1248"/>
                          <a:pt x="21" y="1282"/>
                          <a:pt x="44" y="1282"/>
                        </a:cubicBezTo>
                        <a:cubicBezTo>
                          <a:pt x="50" y="1282"/>
                          <a:pt x="57" y="1280"/>
                          <a:pt x="63" y="1274"/>
                        </a:cubicBezTo>
                        <a:cubicBezTo>
                          <a:pt x="517" y="959"/>
                          <a:pt x="880" y="533"/>
                          <a:pt x="1139" y="44"/>
                        </a:cubicBezTo>
                        <a:cubicBezTo>
                          <a:pt x="1148" y="21"/>
                          <a:pt x="1129" y="0"/>
                          <a:pt x="1109"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9"/>
                  <p:cNvSpPr/>
                  <p:nvPr/>
                </p:nvSpPr>
                <p:spPr>
                  <a:xfrm>
                    <a:off x="1775381" y="2273806"/>
                    <a:ext cx="186911" cy="132251"/>
                  </a:xfrm>
                  <a:custGeom>
                    <a:rect b="b" l="l" r="r" t="t"/>
                    <a:pathLst>
                      <a:path extrusionOk="0" h="1909" w="2698">
                        <a:moveTo>
                          <a:pt x="73" y="1"/>
                        </a:moveTo>
                        <a:cubicBezTo>
                          <a:pt x="39" y="1"/>
                          <a:pt x="0" y="40"/>
                          <a:pt x="29" y="69"/>
                        </a:cubicBezTo>
                        <a:cubicBezTo>
                          <a:pt x="448" y="600"/>
                          <a:pt x="637" y="1319"/>
                          <a:pt x="1238" y="1689"/>
                        </a:cubicBezTo>
                        <a:cubicBezTo>
                          <a:pt x="1445" y="1824"/>
                          <a:pt x="1696" y="1909"/>
                          <a:pt x="1949" y="1909"/>
                        </a:cubicBezTo>
                        <a:cubicBezTo>
                          <a:pt x="2013" y="1909"/>
                          <a:pt x="2076" y="1903"/>
                          <a:pt x="2139" y="1892"/>
                        </a:cubicBezTo>
                        <a:cubicBezTo>
                          <a:pt x="2279" y="1864"/>
                          <a:pt x="2418" y="1815"/>
                          <a:pt x="2523" y="1717"/>
                        </a:cubicBezTo>
                        <a:cubicBezTo>
                          <a:pt x="2628" y="1620"/>
                          <a:pt x="2670" y="1494"/>
                          <a:pt x="2677" y="1340"/>
                        </a:cubicBezTo>
                        <a:cubicBezTo>
                          <a:pt x="2698" y="942"/>
                          <a:pt x="2593" y="516"/>
                          <a:pt x="2460" y="139"/>
                        </a:cubicBezTo>
                        <a:cubicBezTo>
                          <a:pt x="2452" y="122"/>
                          <a:pt x="2435" y="114"/>
                          <a:pt x="2420" y="114"/>
                        </a:cubicBezTo>
                        <a:cubicBezTo>
                          <a:pt x="2397" y="114"/>
                          <a:pt x="2378" y="131"/>
                          <a:pt x="2390" y="160"/>
                        </a:cubicBezTo>
                        <a:cubicBezTo>
                          <a:pt x="2495" y="481"/>
                          <a:pt x="2572" y="809"/>
                          <a:pt x="2600" y="1145"/>
                        </a:cubicBezTo>
                        <a:cubicBezTo>
                          <a:pt x="2607" y="1291"/>
                          <a:pt x="2628" y="1466"/>
                          <a:pt x="2530" y="1599"/>
                        </a:cubicBezTo>
                        <a:cubicBezTo>
                          <a:pt x="2439" y="1717"/>
                          <a:pt x="2279" y="1787"/>
                          <a:pt x="2139" y="1815"/>
                        </a:cubicBezTo>
                        <a:cubicBezTo>
                          <a:pt x="2083" y="1824"/>
                          <a:pt x="2027" y="1828"/>
                          <a:pt x="1970" y="1828"/>
                        </a:cubicBezTo>
                        <a:cubicBezTo>
                          <a:pt x="1717" y="1828"/>
                          <a:pt x="1462" y="1742"/>
                          <a:pt x="1245" y="1599"/>
                        </a:cubicBezTo>
                        <a:cubicBezTo>
                          <a:pt x="993" y="1424"/>
                          <a:pt x="798" y="1166"/>
                          <a:pt x="644" y="907"/>
                        </a:cubicBezTo>
                        <a:cubicBezTo>
                          <a:pt x="462" y="600"/>
                          <a:pt x="309" y="285"/>
                          <a:pt x="92" y="6"/>
                        </a:cubicBezTo>
                        <a:cubicBezTo>
                          <a:pt x="86" y="3"/>
                          <a:pt x="80" y="1"/>
                          <a:pt x="73"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9"/>
                  <p:cNvSpPr/>
                  <p:nvPr/>
                </p:nvSpPr>
                <p:spPr>
                  <a:xfrm>
                    <a:off x="1738041" y="2475820"/>
                    <a:ext cx="101838" cy="348812"/>
                  </a:xfrm>
                  <a:custGeom>
                    <a:rect b="b" l="l" r="r" t="t"/>
                    <a:pathLst>
                      <a:path extrusionOk="0" h="5035" w="1470">
                        <a:moveTo>
                          <a:pt x="48" y="1"/>
                        </a:moveTo>
                        <a:cubicBezTo>
                          <a:pt x="22" y="1"/>
                          <a:pt x="0" y="32"/>
                          <a:pt x="16" y="59"/>
                        </a:cubicBezTo>
                        <a:cubicBezTo>
                          <a:pt x="1127" y="1414"/>
                          <a:pt x="1469" y="3335"/>
                          <a:pt x="897" y="4990"/>
                        </a:cubicBezTo>
                        <a:cubicBezTo>
                          <a:pt x="885" y="5018"/>
                          <a:pt x="902" y="5035"/>
                          <a:pt x="923" y="5035"/>
                        </a:cubicBezTo>
                        <a:cubicBezTo>
                          <a:pt x="939" y="5035"/>
                          <a:pt x="957" y="5025"/>
                          <a:pt x="966" y="5004"/>
                        </a:cubicBezTo>
                        <a:cubicBezTo>
                          <a:pt x="1099" y="4620"/>
                          <a:pt x="1190" y="4215"/>
                          <a:pt x="1225" y="3810"/>
                        </a:cubicBezTo>
                        <a:cubicBezTo>
                          <a:pt x="1344" y="2455"/>
                          <a:pt x="939" y="1065"/>
                          <a:pt x="72" y="10"/>
                        </a:cubicBezTo>
                        <a:cubicBezTo>
                          <a:pt x="64" y="3"/>
                          <a:pt x="56" y="1"/>
                          <a:pt x="48"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9"/>
                  <p:cNvSpPr/>
                  <p:nvPr/>
                </p:nvSpPr>
                <p:spPr>
                  <a:xfrm>
                    <a:off x="1951066" y="2106778"/>
                    <a:ext cx="38241" cy="51750"/>
                  </a:xfrm>
                  <a:custGeom>
                    <a:rect b="b" l="l" r="r" t="t"/>
                    <a:pathLst>
                      <a:path extrusionOk="0" h="747" w="552">
                        <a:moveTo>
                          <a:pt x="350" y="0"/>
                        </a:moveTo>
                        <a:cubicBezTo>
                          <a:pt x="350" y="0"/>
                          <a:pt x="1" y="692"/>
                          <a:pt x="218" y="741"/>
                        </a:cubicBezTo>
                        <a:cubicBezTo>
                          <a:pt x="233" y="745"/>
                          <a:pt x="247" y="747"/>
                          <a:pt x="262" y="747"/>
                        </a:cubicBezTo>
                        <a:cubicBezTo>
                          <a:pt x="445" y="747"/>
                          <a:pt x="551" y="432"/>
                          <a:pt x="532" y="238"/>
                        </a:cubicBezTo>
                        <a:cubicBezTo>
                          <a:pt x="518" y="28"/>
                          <a:pt x="350" y="0"/>
                          <a:pt x="350"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9"/>
                  <p:cNvSpPr/>
                  <p:nvPr/>
                </p:nvSpPr>
                <p:spPr>
                  <a:xfrm>
                    <a:off x="1950165" y="2142941"/>
                    <a:ext cx="42606" cy="40874"/>
                  </a:xfrm>
                  <a:custGeom>
                    <a:rect b="b" l="l" r="r" t="t"/>
                    <a:pathLst>
                      <a:path extrusionOk="0" h="590" w="615">
                        <a:moveTo>
                          <a:pt x="289" y="90"/>
                        </a:moveTo>
                        <a:cubicBezTo>
                          <a:pt x="300" y="90"/>
                          <a:pt x="310" y="91"/>
                          <a:pt x="321" y="93"/>
                        </a:cubicBezTo>
                        <a:cubicBezTo>
                          <a:pt x="433" y="100"/>
                          <a:pt x="510" y="205"/>
                          <a:pt x="503" y="316"/>
                        </a:cubicBezTo>
                        <a:cubicBezTo>
                          <a:pt x="496" y="423"/>
                          <a:pt x="400" y="498"/>
                          <a:pt x="294" y="498"/>
                        </a:cubicBezTo>
                        <a:cubicBezTo>
                          <a:pt x="289" y="498"/>
                          <a:pt x="284" y="498"/>
                          <a:pt x="279" y="498"/>
                        </a:cubicBezTo>
                        <a:cubicBezTo>
                          <a:pt x="161" y="491"/>
                          <a:pt x="84" y="386"/>
                          <a:pt x="91" y="274"/>
                        </a:cubicBezTo>
                        <a:cubicBezTo>
                          <a:pt x="110" y="174"/>
                          <a:pt x="191" y="90"/>
                          <a:pt x="289" y="90"/>
                        </a:cubicBezTo>
                        <a:close/>
                        <a:moveTo>
                          <a:pt x="310" y="1"/>
                        </a:moveTo>
                        <a:cubicBezTo>
                          <a:pt x="160" y="1"/>
                          <a:pt x="34" y="115"/>
                          <a:pt x="14" y="267"/>
                        </a:cubicBezTo>
                        <a:cubicBezTo>
                          <a:pt x="0" y="421"/>
                          <a:pt x="112" y="568"/>
                          <a:pt x="279" y="589"/>
                        </a:cubicBezTo>
                        <a:cubicBezTo>
                          <a:pt x="288" y="590"/>
                          <a:pt x="297" y="590"/>
                          <a:pt x="305" y="590"/>
                        </a:cubicBezTo>
                        <a:cubicBezTo>
                          <a:pt x="455" y="590"/>
                          <a:pt x="581" y="475"/>
                          <a:pt x="601" y="323"/>
                        </a:cubicBezTo>
                        <a:cubicBezTo>
                          <a:pt x="615" y="163"/>
                          <a:pt x="496" y="23"/>
                          <a:pt x="335" y="2"/>
                        </a:cubicBezTo>
                        <a:cubicBezTo>
                          <a:pt x="327" y="1"/>
                          <a:pt x="318" y="1"/>
                          <a:pt x="310"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9"/>
                  <p:cNvSpPr/>
                  <p:nvPr/>
                </p:nvSpPr>
                <p:spPr>
                  <a:xfrm>
                    <a:off x="1928343" y="2218038"/>
                    <a:ext cx="69" cy="69"/>
                  </a:xfrm>
                  <a:custGeom>
                    <a:rect b="b" l="l" r="r" t="t"/>
                    <a:pathLst>
                      <a:path extrusionOk="0" h="1" w="1">
                        <a:moveTo>
                          <a:pt x="1" y="1"/>
                        </a:moveTo>
                        <a:lnTo>
                          <a:pt x="1" y="1"/>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9"/>
                  <p:cNvSpPr/>
                  <p:nvPr/>
                </p:nvSpPr>
                <p:spPr>
                  <a:xfrm>
                    <a:off x="1805932" y="2152709"/>
                    <a:ext cx="122483" cy="149570"/>
                  </a:xfrm>
                  <a:custGeom>
                    <a:rect b="b" l="l" r="r" t="t"/>
                    <a:pathLst>
                      <a:path extrusionOk="0" h="2159" w="1768">
                        <a:moveTo>
                          <a:pt x="385" y="1"/>
                        </a:moveTo>
                        <a:lnTo>
                          <a:pt x="378" y="36"/>
                        </a:lnTo>
                        <a:lnTo>
                          <a:pt x="385" y="140"/>
                        </a:lnTo>
                        <a:cubicBezTo>
                          <a:pt x="406" y="622"/>
                          <a:pt x="245" y="1000"/>
                          <a:pt x="0" y="1510"/>
                        </a:cubicBezTo>
                        <a:cubicBezTo>
                          <a:pt x="0" y="1510"/>
                          <a:pt x="245" y="1992"/>
                          <a:pt x="860" y="2117"/>
                        </a:cubicBezTo>
                        <a:cubicBezTo>
                          <a:pt x="1007" y="2146"/>
                          <a:pt x="1130" y="2158"/>
                          <a:pt x="1233" y="2158"/>
                        </a:cubicBezTo>
                        <a:cubicBezTo>
                          <a:pt x="1673" y="2158"/>
                          <a:pt x="1747" y="1943"/>
                          <a:pt x="1747" y="1943"/>
                        </a:cubicBezTo>
                        <a:cubicBezTo>
                          <a:pt x="1719" y="1838"/>
                          <a:pt x="1705" y="1719"/>
                          <a:pt x="1705" y="1607"/>
                        </a:cubicBezTo>
                        <a:lnTo>
                          <a:pt x="1705" y="1475"/>
                        </a:lnTo>
                        <a:cubicBezTo>
                          <a:pt x="1712" y="1356"/>
                          <a:pt x="1733" y="1216"/>
                          <a:pt x="1747" y="1056"/>
                        </a:cubicBezTo>
                        <a:cubicBezTo>
                          <a:pt x="1754" y="1021"/>
                          <a:pt x="1754" y="979"/>
                          <a:pt x="1768" y="944"/>
                        </a:cubicBezTo>
                        <a:lnTo>
                          <a:pt x="1768" y="937"/>
                        </a:lnTo>
                        <a:cubicBezTo>
                          <a:pt x="1230" y="776"/>
                          <a:pt x="797" y="511"/>
                          <a:pt x="517" y="92"/>
                        </a:cubicBezTo>
                        <a:lnTo>
                          <a:pt x="441" y="36"/>
                        </a:lnTo>
                        <a:lnTo>
                          <a:pt x="385" y="1"/>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9"/>
                  <p:cNvSpPr/>
                  <p:nvPr/>
                </p:nvSpPr>
                <p:spPr>
                  <a:xfrm>
                    <a:off x="1865925" y="2190465"/>
                    <a:ext cx="61518" cy="65398"/>
                  </a:xfrm>
                  <a:custGeom>
                    <a:rect b="b" l="l" r="r" t="t"/>
                    <a:pathLst>
                      <a:path extrusionOk="0" h="944" w="888">
                        <a:moveTo>
                          <a:pt x="1" y="1"/>
                        </a:moveTo>
                        <a:lnTo>
                          <a:pt x="1" y="1"/>
                        </a:lnTo>
                        <a:cubicBezTo>
                          <a:pt x="98" y="266"/>
                          <a:pt x="343" y="741"/>
                          <a:pt x="832" y="944"/>
                        </a:cubicBezTo>
                        <a:cubicBezTo>
                          <a:pt x="839" y="818"/>
                          <a:pt x="853" y="678"/>
                          <a:pt x="874" y="524"/>
                        </a:cubicBezTo>
                        <a:cubicBezTo>
                          <a:pt x="881" y="490"/>
                          <a:pt x="881" y="441"/>
                          <a:pt x="888" y="406"/>
                        </a:cubicBezTo>
                        <a:lnTo>
                          <a:pt x="853" y="406"/>
                        </a:lnTo>
                        <a:cubicBezTo>
                          <a:pt x="566" y="406"/>
                          <a:pt x="252" y="231"/>
                          <a:pt x="1"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9"/>
                  <p:cNvSpPr/>
                  <p:nvPr/>
                </p:nvSpPr>
                <p:spPr>
                  <a:xfrm>
                    <a:off x="1787990" y="1989491"/>
                    <a:ext cx="211089" cy="231456"/>
                  </a:xfrm>
                  <a:custGeom>
                    <a:rect b="b" l="l" r="r" t="t"/>
                    <a:pathLst>
                      <a:path extrusionOk="0" h="3341" w="3047">
                        <a:moveTo>
                          <a:pt x="1305" y="1"/>
                        </a:moveTo>
                        <a:cubicBezTo>
                          <a:pt x="563" y="1"/>
                          <a:pt x="304" y="516"/>
                          <a:pt x="197" y="813"/>
                        </a:cubicBezTo>
                        <a:cubicBezTo>
                          <a:pt x="183" y="876"/>
                          <a:pt x="148" y="1232"/>
                          <a:pt x="197" y="1295"/>
                        </a:cubicBezTo>
                        <a:cubicBezTo>
                          <a:pt x="85" y="1330"/>
                          <a:pt x="43" y="1442"/>
                          <a:pt x="36" y="1546"/>
                        </a:cubicBezTo>
                        <a:cubicBezTo>
                          <a:pt x="1" y="1840"/>
                          <a:pt x="197" y="2224"/>
                          <a:pt x="581" y="2287"/>
                        </a:cubicBezTo>
                        <a:lnTo>
                          <a:pt x="595" y="2287"/>
                        </a:lnTo>
                        <a:cubicBezTo>
                          <a:pt x="595" y="2308"/>
                          <a:pt x="602" y="2322"/>
                          <a:pt x="609" y="2343"/>
                        </a:cubicBezTo>
                        <a:cubicBezTo>
                          <a:pt x="609" y="2350"/>
                          <a:pt x="616" y="2357"/>
                          <a:pt x="616" y="2364"/>
                        </a:cubicBezTo>
                        <a:cubicBezTo>
                          <a:pt x="790" y="2888"/>
                          <a:pt x="1475" y="3272"/>
                          <a:pt x="1859" y="3335"/>
                        </a:cubicBezTo>
                        <a:cubicBezTo>
                          <a:pt x="1906" y="3339"/>
                          <a:pt x="1948" y="3341"/>
                          <a:pt x="1983" y="3341"/>
                        </a:cubicBezTo>
                        <a:cubicBezTo>
                          <a:pt x="2055" y="3341"/>
                          <a:pt x="2104" y="3335"/>
                          <a:pt x="2118" y="3335"/>
                        </a:cubicBezTo>
                        <a:cubicBezTo>
                          <a:pt x="2537" y="3300"/>
                          <a:pt x="2676" y="2755"/>
                          <a:pt x="2669" y="2322"/>
                        </a:cubicBezTo>
                        <a:cubicBezTo>
                          <a:pt x="2669" y="2259"/>
                          <a:pt x="2662" y="2196"/>
                          <a:pt x="2648" y="2147"/>
                        </a:cubicBezTo>
                        <a:lnTo>
                          <a:pt x="2648" y="2140"/>
                        </a:lnTo>
                        <a:cubicBezTo>
                          <a:pt x="2648" y="2140"/>
                          <a:pt x="2865" y="1560"/>
                          <a:pt x="2921" y="1316"/>
                        </a:cubicBezTo>
                        <a:cubicBezTo>
                          <a:pt x="3047" y="827"/>
                          <a:pt x="2816" y="289"/>
                          <a:pt x="1740" y="52"/>
                        </a:cubicBezTo>
                        <a:cubicBezTo>
                          <a:pt x="1579" y="16"/>
                          <a:pt x="1435" y="1"/>
                          <a:pt x="1305"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9"/>
                  <p:cNvSpPr/>
                  <p:nvPr/>
                </p:nvSpPr>
                <p:spPr>
                  <a:xfrm>
                    <a:off x="1952521" y="2113498"/>
                    <a:ext cx="13648" cy="19952"/>
                  </a:xfrm>
                  <a:custGeom>
                    <a:rect b="b" l="l" r="r" t="t"/>
                    <a:pathLst>
                      <a:path extrusionOk="0" h="288" w="197">
                        <a:moveTo>
                          <a:pt x="134" y="0"/>
                        </a:moveTo>
                        <a:cubicBezTo>
                          <a:pt x="99" y="0"/>
                          <a:pt x="48" y="48"/>
                          <a:pt x="22" y="120"/>
                        </a:cubicBezTo>
                        <a:cubicBezTo>
                          <a:pt x="1" y="204"/>
                          <a:pt x="15" y="280"/>
                          <a:pt x="57" y="287"/>
                        </a:cubicBezTo>
                        <a:cubicBezTo>
                          <a:pt x="59" y="288"/>
                          <a:pt x="61" y="288"/>
                          <a:pt x="64" y="288"/>
                        </a:cubicBezTo>
                        <a:cubicBezTo>
                          <a:pt x="99" y="288"/>
                          <a:pt x="149" y="241"/>
                          <a:pt x="176" y="169"/>
                        </a:cubicBezTo>
                        <a:cubicBezTo>
                          <a:pt x="197" y="85"/>
                          <a:pt x="183" y="8"/>
                          <a:pt x="141" y="1"/>
                        </a:cubicBezTo>
                        <a:cubicBezTo>
                          <a:pt x="138" y="0"/>
                          <a:pt x="136" y="0"/>
                          <a:pt x="134"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9"/>
                  <p:cNvSpPr/>
                  <p:nvPr/>
                </p:nvSpPr>
                <p:spPr>
                  <a:xfrm>
                    <a:off x="1945801" y="2111974"/>
                    <a:ext cx="27642" cy="9214"/>
                  </a:xfrm>
                  <a:custGeom>
                    <a:rect b="b" l="l" r="r" t="t"/>
                    <a:pathLst>
                      <a:path extrusionOk="0" h="133" w="399">
                        <a:moveTo>
                          <a:pt x="175" y="0"/>
                        </a:moveTo>
                        <a:cubicBezTo>
                          <a:pt x="91" y="0"/>
                          <a:pt x="22" y="30"/>
                          <a:pt x="14" y="30"/>
                        </a:cubicBezTo>
                        <a:cubicBezTo>
                          <a:pt x="7" y="30"/>
                          <a:pt x="0" y="51"/>
                          <a:pt x="7" y="58"/>
                        </a:cubicBezTo>
                        <a:lnTo>
                          <a:pt x="14" y="65"/>
                        </a:lnTo>
                        <a:cubicBezTo>
                          <a:pt x="28" y="65"/>
                          <a:pt x="28" y="65"/>
                          <a:pt x="28" y="72"/>
                        </a:cubicBezTo>
                        <a:cubicBezTo>
                          <a:pt x="32" y="72"/>
                          <a:pt x="88" y="50"/>
                          <a:pt x="160" y="50"/>
                        </a:cubicBezTo>
                        <a:cubicBezTo>
                          <a:pt x="221" y="50"/>
                          <a:pt x="295" y="66"/>
                          <a:pt x="356" y="128"/>
                        </a:cubicBezTo>
                        <a:cubicBezTo>
                          <a:pt x="360" y="131"/>
                          <a:pt x="367" y="133"/>
                          <a:pt x="374" y="133"/>
                        </a:cubicBezTo>
                        <a:cubicBezTo>
                          <a:pt x="381" y="133"/>
                          <a:pt x="388" y="131"/>
                          <a:pt x="391" y="128"/>
                        </a:cubicBezTo>
                        <a:cubicBezTo>
                          <a:pt x="398" y="121"/>
                          <a:pt x="398" y="100"/>
                          <a:pt x="391" y="93"/>
                        </a:cubicBezTo>
                        <a:cubicBezTo>
                          <a:pt x="325" y="20"/>
                          <a:pt x="245" y="0"/>
                          <a:pt x="175"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9"/>
                  <p:cNvSpPr/>
                  <p:nvPr/>
                </p:nvSpPr>
                <p:spPr>
                  <a:xfrm>
                    <a:off x="1904166" y="2100404"/>
                    <a:ext cx="13648" cy="20506"/>
                  </a:xfrm>
                  <a:custGeom>
                    <a:rect b="b" l="l" r="r" t="t"/>
                    <a:pathLst>
                      <a:path extrusionOk="0" h="296" w="197">
                        <a:moveTo>
                          <a:pt x="134" y="1"/>
                        </a:moveTo>
                        <a:cubicBezTo>
                          <a:pt x="99" y="1"/>
                          <a:pt x="48" y="55"/>
                          <a:pt x="21" y="127"/>
                        </a:cubicBezTo>
                        <a:cubicBezTo>
                          <a:pt x="0" y="204"/>
                          <a:pt x="14" y="288"/>
                          <a:pt x="56" y="295"/>
                        </a:cubicBezTo>
                        <a:cubicBezTo>
                          <a:pt x="59" y="295"/>
                          <a:pt x="61" y="295"/>
                          <a:pt x="63" y="295"/>
                        </a:cubicBezTo>
                        <a:cubicBezTo>
                          <a:pt x="98" y="295"/>
                          <a:pt x="149" y="248"/>
                          <a:pt x="175" y="169"/>
                        </a:cubicBezTo>
                        <a:cubicBezTo>
                          <a:pt x="196" y="85"/>
                          <a:pt x="182" y="15"/>
                          <a:pt x="140" y="1"/>
                        </a:cubicBezTo>
                        <a:cubicBezTo>
                          <a:pt x="138" y="1"/>
                          <a:pt x="136" y="1"/>
                          <a:pt x="134"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9"/>
                  <p:cNvSpPr/>
                  <p:nvPr/>
                </p:nvSpPr>
                <p:spPr>
                  <a:xfrm>
                    <a:off x="1894467" y="2098880"/>
                    <a:ext cx="28127" cy="7343"/>
                  </a:xfrm>
                  <a:custGeom>
                    <a:rect b="b" l="l" r="r" t="t"/>
                    <a:pathLst>
                      <a:path extrusionOk="0" h="106" w="406">
                        <a:moveTo>
                          <a:pt x="209" y="1"/>
                        </a:moveTo>
                        <a:cubicBezTo>
                          <a:pt x="104" y="1"/>
                          <a:pt x="19" y="47"/>
                          <a:pt x="15" y="51"/>
                        </a:cubicBezTo>
                        <a:cubicBezTo>
                          <a:pt x="8" y="51"/>
                          <a:pt x="1" y="72"/>
                          <a:pt x="8" y="79"/>
                        </a:cubicBezTo>
                        <a:lnTo>
                          <a:pt x="15" y="86"/>
                        </a:lnTo>
                        <a:lnTo>
                          <a:pt x="36" y="86"/>
                        </a:lnTo>
                        <a:cubicBezTo>
                          <a:pt x="36" y="86"/>
                          <a:pt x="112" y="44"/>
                          <a:pt x="204" y="44"/>
                        </a:cubicBezTo>
                        <a:cubicBezTo>
                          <a:pt x="257" y="44"/>
                          <a:pt x="313" y="57"/>
                          <a:pt x="364" y="100"/>
                        </a:cubicBezTo>
                        <a:cubicBezTo>
                          <a:pt x="374" y="104"/>
                          <a:pt x="381" y="105"/>
                          <a:pt x="387" y="105"/>
                        </a:cubicBezTo>
                        <a:cubicBezTo>
                          <a:pt x="392" y="105"/>
                          <a:pt x="395" y="104"/>
                          <a:pt x="399" y="100"/>
                        </a:cubicBezTo>
                        <a:cubicBezTo>
                          <a:pt x="406" y="79"/>
                          <a:pt x="406" y="72"/>
                          <a:pt x="399" y="65"/>
                        </a:cubicBezTo>
                        <a:cubicBezTo>
                          <a:pt x="337" y="16"/>
                          <a:pt x="270" y="1"/>
                          <a:pt x="209"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9"/>
                  <p:cNvSpPr/>
                  <p:nvPr/>
                </p:nvSpPr>
                <p:spPr>
                  <a:xfrm>
                    <a:off x="1916289" y="2157836"/>
                    <a:ext cx="31521" cy="18428"/>
                  </a:xfrm>
                  <a:custGeom>
                    <a:rect b="b" l="l" r="r" t="t"/>
                    <a:pathLst>
                      <a:path extrusionOk="0" h="266" w="455">
                        <a:moveTo>
                          <a:pt x="38" y="1"/>
                        </a:moveTo>
                        <a:cubicBezTo>
                          <a:pt x="32" y="1"/>
                          <a:pt x="26" y="2"/>
                          <a:pt x="21" y="4"/>
                        </a:cubicBezTo>
                        <a:cubicBezTo>
                          <a:pt x="7" y="18"/>
                          <a:pt x="0" y="39"/>
                          <a:pt x="7" y="59"/>
                        </a:cubicBezTo>
                        <a:cubicBezTo>
                          <a:pt x="14" y="66"/>
                          <a:pt x="77" y="206"/>
                          <a:pt x="203" y="248"/>
                        </a:cubicBezTo>
                        <a:cubicBezTo>
                          <a:pt x="217" y="248"/>
                          <a:pt x="231" y="262"/>
                          <a:pt x="245" y="262"/>
                        </a:cubicBezTo>
                        <a:cubicBezTo>
                          <a:pt x="260" y="265"/>
                          <a:pt x="274" y="266"/>
                          <a:pt x="288" y="266"/>
                        </a:cubicBezTo>
                        <a:cubicBezTo>
                          <a:pt x="380" y="266"/>
                          <a:pt x="433" y="211"/>
                          <a:pt x="433" y="199"/>
                        </a:cubicBezTo>
                        <a:cubicBezTo>
                          <a:pt x="454" y="178"/>
                          <a:pt x="454" y="157"/>
                          <a:pt x="433" y="136"/>
                        </a:cubicBezTo>
                        <a:cubicBezTo>
                          <a:pt x="426" y="129"/>
                          <a:pt x="416" y="126"/>
                          <a:pt x="404" y="126"/>
                        </a:cubicBezTo>
                        <a:cubicBezTo>
                          <a:pt x="393" y="126"/>
                          <a:pt x="381" y="129"/>
                          <a:pt x="370" y="136"/>
                        </a:cubicBezTo>
                        <a:cubicBezTo>
                          <a:pt x="370" y="142"/>
                          <a:pt x="340" y="173"/>
                          <a:pt x="281" y="173"/>
                        </a:cubicBezTo>
                        <a:cubicBezTo>
                          <a:pt x="264" y="173"/>
                          <a:pt x="245" y="170"/>
                          <a:pt x="224" y="164"/>
                        </a:cubicBezTo>
                        <a:cubicBezTo>
                          <a:pt x="126" y="136"/>
                          <a:pt x="77" y="25"/>
                          <a:pt x="77" y="25"/>
                        </a:cubicBezTo>
                        <a:cubicBezTo>
                          <a:pt x="72" y="9"/>
                          <a:pt x="55" y="1"/>
                          <a:pt x="38"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9"/>
                  <p:cNvSpPr/>
                  <p:nvPr/>
                </p:nvSpPr>
                <p:spPr>
                  <a:xfrm>
                    <a:off x="1805447" y="2093962"/>
                    <a:ext cx="31036" cy="38033"/>
                  </a:xfrm>
                  <a:custGeom>
                    <a:rect b="b" l="l" r="r" t="t"/>
                    <a:pathLst>
                      <a:path extrusionOk="0" h="549" w="448">
                        <a:moveTo>
                          <a:pt x="43" y="1"/>
                        </a:moveTo>
                        <a:cubicBezTo>
                          <a:pt x="29" y="1"/>
                          <a:pt x="13" y="7"/>
                          <a:pt x="7" y="17"/>
                        </a:cubicBezTo>
                        <a:cubicBezTo>
                          <a:pt x="0" y="38"/>
                          <a:pt x="7" y="66"/>
                          <a:pt x="28" y="73"/>
                        </a:cubicBezTo>
                        <a:cubicBezTo>
                          <a:pt x="35" y="73"/>
                          <a:pt x="350" y="234"/>
                          <a:pt x="364" y="513"/>
                        </a:cubicBezTo>
                        <a:cubicBezTo>
                          <a:pt x="364" y="534"/>
                          <a:pt x="378" y="541"/>
                          <a:pt x="392" y="548"/>
                        </a:cubicBezTo>
                        <a:lnTo>
                          <a:pt x="406" y="548"/>
                        </a:lnTo>
                        <a:cubicBezTo>
                          <a:pt x="427" y="548"/>
                          <a:pt x="448" y="534"/>
                          <a:pt x="448" y="506"/>
                        </a:cubicBezTo>
                        <a:cubicBezTo>
                          <a:pt x="420" y="185"/>
                          <a:pt x="77" y="11"/>
                          <a:pt x="56" y="4"/>
                        </a:cubicBezTo>
                        <a:cubicBezTo>
                          <a:pt x="53" y="2"/>
                          <a:pt x="48" y="1"/>
                          <a:pt x="43"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9"/>
                  <p:cNvSpPr/>
                  <p:nvPr/>
                </p:nvSpPr>
                <p:spPr>
                  <a:xfrm>
                    <a:off x="1807872" y="2107886"/>
                    <a:ext cx="20368" cy="10738"/>
                  </a:xfrm>
                  <a:custGeom>
                    <a:rect b="b" l="l" r="r" t="t"/>
                    <a:pathLst>
                      <a:path extrusionOk="0" h="155" w="294">
                        <a:moveTo>
                          <a:pt x="207" y="0"/>
                        </a:moveTo>
                        <a:cubicBezTo>
                          <a:pt x="84" y="0"/>
                          <a:pt x="7" y="83"/>
                          <a:pt x="7" y="89"/>
                        </a:cubicBezTo>
                        <a:cubicBezTo>
                          <a:pt x="0" y="110"/>
                          <a:pt x="0" y="124"/>
                          <a:pt x="14" y="145"/>
                        </a:cubicBezTo>
                        <a:cubicBezTo>
                          <a:pt x="28" y="152"/>
                          <a:pt x="28" y="152"/>
                          <a:pt x="35" y="152"/>
                        </a:cubicBezTo>
                        <a:cubicBezTo>
                          <a:pt x="37" y="154"/>
                          <a:pt x="41" y="155"/>
                          <a:pt x="45" y="155"/>
                        </a:cubicBezTo>
                        <a:cubicBezTo>
                          <a:pt x="54" y="155"/>
                          <a:pt x="67" y="150"/>
                          <a:pt x="77" y="145"/>
                        </a:cubicBezTo>
                        <a:cubicBezTo>
                          <a:pt x="77" y="145"/>
                          <a:pt x="127" y="79"/>
                          <a:pt x="216" y="79"/>
                        </a:cubicBezTo>
                        <a:cubicBezTo>
                          <a:pt x="228" y="79"/>
                          <a:pt x="239" y="80"/>
                          <a:pt x="252" y="82"/>
                        </a:cubicBezTo>
                        <a:cubicBezTo>
                          <a:pt x="273" y="82"/>
                          <a:pt x="294" y="61"/>
                          <a:pt x="294" y="47"/>
                        </a:cubicBezTo>
                        <a:cubicBezTo>
                          <a:pt x="294" y="26"/>
                          <a:pt x="280" y="5"/>
                          <a:pt x="259" y="5"/>
                        </a:cubicBezTo>
                        <a:cubicBezTo>
                          <a:pt x="241" y="2"/>
                          <a:pt x="224" y="0"/>
                          <a:pt x="207"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9"/>
                  <p:cNvSpPr/>
                  <p:nvPr/>
                </p:nvSpPr>
                <p:spPr>
                  <a:xfrm>
                    <a:off x="1957370" y="2138161"/>
                    <a:ext cx="15102" cy="12193"/>
                  </a:xfrm>
                  <a:custGeom>
                    <a:rect b="b" l="l" r="r" t="t"/>
                    <a:pathLst>
                      <a:path extrusionOk="0" h="176" w="218">
                        <a:moveTo>
                          <a:pt x="165" y="0"/>
                        </a:moveTo>
                        <a:cubicBezTo>
                          <a:pt x="75" y="0"/>
                          <a:pt x="8" y="26"/>
                          <a:pt x="8" y="64"/>
                        </a:cubicBezTo>
                        <a:cubicBezTo>
                          <a:pt x="1" y="106"/>
                          <a:pt x="92" y="148"/>
                          <a:pt x="217" y="176"/>
                        </a:cubicBezTo>
                        <a:cubicBezTo>
                          <a:pt x="217" y="113"/>
                          <a:pt x="210" y="50"/>
                          <a:pt x="196" y="1"/>
                        </a:cubicBezTo>
                        <a:cubicBezTo>
                          <a:pt x="186" y="0"/>
                          <a:pt x="175" y="0"/>
                          <a:pt x="165"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9"/>
                  <p:cNvSpPr/>
                  <p:nvPr/>
                </p:nvSpPr>
                <p:spPr>
                  <a:xfrm>
                    <a:off x="1871745" y="2128254"/>
                    <a:ext cx="39765" cy="13440"/>
                  </a:xfrm>
                  <a:custGeom>
                    <a:rect b="b" l="l" r="r" t="t"/>
                    <a:pathLst>
                      <a:path extrusionOk="0" h="194" w="574">
                        <a:moveTo>
                          <a:pt x="203" y="0"/>
                        </a:moveTo>
                        <a:cubicBezTo>
                          <a:pt x="90" y="0"/>
                          <a:pt x="12" y="23"/>
                          <a:pt x="0" y="67"/>
                        </a:cubicBezTo>
                        <a:cubicBezTo>
                          <a:pt x="0" y="116"/>
                          <a:pt x="119" y="172"/>
                          <a:pt x="273" y="186"/>
                        </a:cubicBezTo>
                        <a:cubicBezTo>
                          <a:pt x="310" y="191"/>
                          <a:pt x="344" y="193"/>
                          <a:pt x="376" y="193"/>
                        </a:cubicBezTo>
                        <a:cubicBezTo>
                          <a:pt x="482" y="193"/>
                          <a:pt x="554" y="168"/>
                          <a:pt x="559" y="130"/>
                        </a:cubicBezTo>
                        <a:cubicBezTo>
                          <a:pt x="573" y="74"/>
                          <a:pt x="447" y="25"/>
                          <a:pt x="294" y="4"/>
                        </a:cubicBezTo>
                        <a:cubicBezTo>
                          <a:pt x="262" y="2"/>
                          <a:pt x="231" y="0"/>
                          <a:pt x="203"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9"/>
                  <p:cNvSpPr/>
                  <p:nvPr/>
                </p:nvSpPr>
                <p:spPr>
                  <a:xfrm>
                    <a:off x="1829140" y="2140585"/>
                    <a:ext cx="19952" cy="12678"/>
                  </a:xfrm>
                  <a:custGeom>
                    <a:rect b="b" l="l" r="r" t="t"/>
                    <a:pathLst>
                      <a:path extrusionOk="0" h="183" w="288">
                        <a:moveTo>
                          <a:pt x="236" y="0"/>
                        </a:moveTo>
                        <a:cubicBezTo>
                          <a:pt x="224" y="0"/>
                          <a:pt x="215" y="6"/>
                          <a:pt x="210" y="15"/>
                        </a:cubicBezTo>
                        <a:cubicBezTo>
                          <a:pt x="182" y="50"/>
                          <a:pt x="140" y="78"/>
                          <a:pt x="106" y="85"/>
                        </a:cubicBezTo>
                        <a:cubicBezTo>
                          <a:pt x="78" y="99"/>
                          <a:pt x="50" y="99"/>
                          <a:pt x="36" y="106"/>
                        </a:cubicBezTo>
                        <a:lnTo>
                          <a:pt x="1" y="106"/>
                        </a:lnTo>
                        <a:cubicBezTo>
                          <a:pt x="1" y="127"/>
                          <a:pt x="8" y="141"/>
                          <a:pt x="15" y="162"/>
                        </a:cubicBezTo>
                        <a:cubicBezTo>
                          <a:pt x="15" y="169"/>
                          <a:pt x="22" y="176"/>
                          <a:pt x="22" y="183"/>
                        </a:cubicBezTo>
                        <a:cubicBezTo>
                          <a:pt x="64" y="183"/>
                          <a:pt x="126" y="176"/>
                          <a:pt x="182" y="141"/>
                        </a:cubicBezTo>
                        <a:cubicBezTo>
                          <a:pt x="217" y="120"/>
                          <a:pt x="238" y="99"/>
                          <a:pt x="266" y="64"/>
                        </a:cubicBezTo>
                        <a:cubicBezTo>
                          <a:pt x="287" y="43"/>
                          <a:pt x="273" y="15"/>
                          <a:pt x="259" y="8"/>
                        </a:cubicBezTo>
                        <a:cubicBezTo>
                          <a:pt x="251" y="3"/>
                          <a:pt x="243" y="0"/>
                          <a:pt x="236"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9"/>
                  <p:cNvSpPr/>
                  <p:nvPr/>
                </p:nvSpPr>
                <p:spPr>
                  <a:xfrm>
                    <a:off x="1793324" y="2126106"/>
                    <a:ext cx="41705" cy="40804"/>
                  </a:xfrm>
                  <a:custGeom>
                    <a:rect b="b" l="l" r="r" t="t"/>
                    <a:pathLst>
                      <a:path extrusionOk="0" h="589" w="602">
                        <a:moveTo>
                          <a:pt x="308" y="1"/>
                        </a:moveTo>
                        <a:cubicBezTo>
                          <a:pt x="154" y="1"/>
                          <a:pt x="36" y="112"/>
                          <a:pt x="15" y="266"/>
                        </a:cubicBezTo>
                        <a:cubicBezTo>
                          <a:pt x="1" y="420"/>
                          <a:pt x="113" y="566"/>
                          <a:pt x="280" y="587"/>
                        </a:cubicBezTo>
                        <a:cubicBezTo>
                          <a:pt x="289" y="588"/>
                          <a:pt x="298" y="588"/>
                          <a:pt x="306" y="588"/>
                        </a:cubicBezTo>
                        <a:cubicBezTo>
                          <a:pt x="451" y="588"/>
                          <a:pt x="588" y="480"/>
                          <a:pt x="602" y="322"/>
                        </a:cubicBezTo>
                        <a:lnTo>
                          <a:pt x="602" y="315"/>
                        </a:lnTo>
                        <a:cubicBezTo>
                          <a:pt x="588" y="318"/>
                          <a:pt x="572" y="320"/>
                          <a:pt x="557" y="320"/>
                        </a:cubicBezTo>
                        <a:cubicBezTo>
                          <a:pt x="542" y="320"/>
                          <a:pt x="528" y="318"/>
                          <a:pt x="518" y="315"/>
                        </a:cubicBezTo>
                        <a:cubicBezTo>
                          <a:pt x="505" y="418"/>
                          <a:pt x="414" y="498"/>
                          <a:pt x="312" y="498"/>
                        </a:cubicBezTo>
                        <a:cubicBezTo>
                          <a:pt x="304" y="498"/>
                          <a:pt x="295" y="498"/>
                          <a:pt x="287" y="497"/>
                        </a:cubicBezTo>
                        <a:cubicBezTo>
                          <a:pt x="175" y="490"/>
                          <a:pt x="99" y="385"/>
                          <a:pt x="106" y="273"/>
                        </a:cubicBezTo>
                        <a:cubicBezTo>
                          <a:pt x="113" y="168"/>
                          <a:pt x="203" y="98"/>
                          <a:pt x="294" y="91"/>
                        </a:cubicBezTo>
                        <a:cubicBezTo>
                          <a:pt x="322" y="63"/>
                          <a:pt x="329" y="35"/>
                          <a:pt x="308"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9"/>
                  <p:cNvSpPr/>
                  <p:nvPr/>
                </p:nvSpPr>
                <p:spPr>
                  <a:xfrm>
                    <a:off x="1918645" y="2180836"/>
                    <a:ext cx="13163" cy="7621"/>
                  </a:xfrm>
                  <a:custGeom>
                    <a:rect b="b" l="l" r="r" t="t"/>
                    <a:pathLst>
                      <a:path extrusionOk="0" h="110" w="190">
                        <a:moveTo>
                          <a:pt x="25" y="1"/>
                        </a:moveTo>
                        <a:cubicBezTo>
                          <a:pt x="21" y="1"/>
                          <a:pt x="17" y="3"/>
                          <a:pt x="15" y="7"/>
                        </a:cubicBezTo>
                        <a:cubicBezTo>
                          <a:pt x="8" y="14"/>
                          <a:pt x="1" y="35"/>
                          <a:pt x="8" y="42"/>
                        </a:cubicBezTo>
                        <a:cubicBezTo>
                          <a:pt x="8" y="42"/>
                          <a:pt x="36" y="84"/>
                          <a:pt x="85" y="105"/>
                        </a:cubicBezTo>
                        <a:cubicBezTo>
                          <a:pt x="96" y="108"/>
                          <a:pt x="108" y="109"/>
                          <a:pt x="120" y="109"/>
                        </a:cubicBezTo>
                        <a:cubicBezTo>
                          <a:pt x="136" y="109"/>
                          <a:pt x="152" y="106"/>
                          <a:pt x="169" y="98"/>
                        </a:cubicBezTo>
                        <a:cubicBezTo>
                          <a:pt x="183" y="98"/>
                          <a:pt x="190" y="91"/>
                          <a:pt x="190" y="77"/>
                        </a:cubicBezTo>
                        <a:cubicBezTo>
                          <a:pt x="190" y="63"/>
                          <a:pt x="183" y="56"/>
                          <a:pt x="162" y="56"/>
                        </a:cubicBezTo>
                        <a:cubicBezTo>
                          <a:pt x="157" y="56"/>
                          <a:pt x="152" y="56"/>
                          <a:pt x="147" y="56"/>
                        </a:cubicBezTo>
                        <a:cubicBezTo>
                          <a:pt x="80" y="56"/>
                          <a:pt x="50" y="14"/>
                          <a:pt x="50" y="14"/>
                        </a:cubicBezTo>
                        <a:cubicBezTo>
                          <a:pt x="45" y="9"/>
                          <a:pt x="34" y="1"/>
                          <a:pt x="25"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9"/>
                  <p:cNvSpPr/>
                  <p:nvPr/>
                </p:nvSpPr>
                <p:spPr>
                  <a:xfrm>
                    <a:off x="1811266" y="1983187"/>
                    <a:ext cx="187326" cy="136477"/>
                  </a:xfrm>
                  <a:custGeom>
                    <a:rect b="b" l="l" r="r" t="t"/>
                    <a:pathLst>
                      <a:path extrusionOk="0" h="1970" w="2704">
                        <a:moveTo>
                          <a:pt x="1057" y="0"/>
                        </a:moveTo>
                        <a:cubicBezTo>
                          <a:pt x="742" y="0"/>
                          <a:pt x="460" y="142"/>
                          <a:pt x="238" y="317"/>
                        </a:cubicBezTo>
                        <a:cubicBezTo>
                          <a:pt x="49" y="660"/>
                          <a:pt x="14" y="1044"/>
                          <a:pt x="0" y="1428"/>
                        </a:cubicBezTo>
                        <a:cubicBezTo>
                          <a:pt x="140" y="1498"/>
                          <a:pt x="224" y="1603"/>
                          <a:pt x="294" y="1707"/>
                        </a:cubicBezTo>
                        <a:cubicBezTo>
                          <a:pt x="294" y="1707"/>
                          <a:pt x="315" y="1889"/>
                          <a:pt x="454" y="1959"/>
                        </a:cubicBezTo>
                        <a:cubicBezTo>
                          <a:pt x="469" y="1966"/>
                          <a:pt x="482" y="1969"/>
                          <a:pt x="492" y="1969"/>
                        </a:cubicBezTo>
                        <a:cubicBezTo>
                          <a:pt x="586" y="1969"/>
                          <a:pt x="552" y="1719"/>
                          <a:pt x="552" y="1519"/>
                        </a:cubicBezTo>
                        <a:cubicBezTo>
                          <a:pt x="552" y="1309"/>
                          <a:pt x="769" y="1190"/>
                          <a:pt x="783" y="1183"/>
                        </a:cubicBezTo>
                        <a:cubicBezTo>
                          <a:pt x="873" y="1148"/>
                          <a:pt x="992" y="1121"/>
                          <a:pt x="1118" y="1114"/>
                        </a:cubicBezTo>
                        <a:lnTo>
                          <a:pt x="1153" y="1114"/>
                        </a:lnTo>
                        <a:cubicBezTo>
                          <a:pt x="1202" y="1044"/>
                          <a:pt x="1223" y="960"/>
                          <a:pt x="1237" y="911"/>
                        </a:cubicBezTo>
                        <a:cubicBezTo>
                          <a:pt x="1244" y="862"/>
                          <a:pt x="1244" y="820"/>
                          <a:pt x="1244" y="820"/>
                        </a:cubicBezTo>
                        <a:cubicBezTo>
                          <a:pt x="1226" y="732"/>
                          <a:pt x="1343" y="693"/>
                          <a:pt x="1512" y="693"/>
                        </a:cubicBezTo>
                        <a:cubicBezTo>
                          <a:pt x="1881" y="693"/>
                          <a:pt x="2501" y="882"/>
                          <a:pt x="2515" y="1169"/>
                        </a:cubicBezTo>
                        <a:cubicBezTo>
                          <a:pt x="2529" y="1344"/>
                          <a:pt x="2536" y="1463"/>
                          <a:pt x="2536" y="1540"/>
                        </a:cubicBezTo>
                        <a:cubicBezTo>
                          <a:pt x="2543" y="1672"/>
                          <a:pt x="2536" y="1679"/>
                          <a:pt x="2536" y="1679"/>
                        </a:cubicBezTo>
                        <a:cubicBezTo>
                          <a:pt x="2536" y="1679"/>
                          <a:pt x="2546" y="1692"/>
                          <a:pt x="2562" y="1692"/>
                        </a:cubicBezTo>
                        <a:cubicBezTo>
                          <a:pt x="2596" y="1692"/>
                          <a:pt x="2654" y="1630"/>
                          <a:pt x="2683" y="1232"/>
                        </a:cubicBezTo>
                        <a:cubicBezTo>
                          <a:pt x="2704" y="1051"/>
                          <a:pt x="2641" y="869"/>
                          <a:pt x="2515" y="708"/>
                        </a:cubicBezTo>
                        <a:cubicBezTo>
                          <a:pt x="2270" y="380"/>
                          <a:pt x="1795" y="115"/>
                          <a:pt x="1244" y="17"/>
                        </a:cubicBezTo>
                        <a:cubicBezTo>
                          <a:pt x="1180" y="6"/>
                          <a:pt x="1118" y="0"/>
                          <a:pt x="1057"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9"/>
                  <p:cNvSpPr/>
                  <p:nvPr/>
                </p:nvSpPr>
                <p:spPr>
                  <a:xfrm>
                    <a:off x="1804962" y="2020597"/>
                    <a:ext cx="92485" cy="177766"/>
                  </a:xfrm>
                  <a:custGeom>
                    <a:rect b="b" l="l" r="r" t="t"/>
                    <a:pathLst>
                      <a:path extrusionOk="0" h="2566" w="1335">
                        <a:moveTo>
                          <a:pt x="363" y="1"/>
                        </a:moveTo>
                        <a:cubicBezTo>
                          <a:pt x="315" y="1"/>
                          <a:pt x="269" y="5"/>
                          <a:pt x="224" y="15"/>
                        </a:cubicBezTo>
                        <a:cubicBezTo>
                          <a:pt x="84" y="287"/>
                          <a:pt x="0" y="560"/>
                          <a:pt x="112" y="895"/>
                        </a:cubicBezTo>
                        <a:cubicBezTo>
                          <a:pt x="252" y="965"/>
                          <a:pt x="266" y="1063"/>
                          <a:pt x="336" y="1167"/>
                        </a:cubicBezTo>
                        <a:cubicBezTo>
                          <a:pt x="336" y="1167"/>
                          <a:pt x="36" y="2566"/>
                          <a:pt x="369" y="2566"/>
                        </a:cubicBezTo>
                        <a:cubicBezTo>
                          <a:pt x="399" y="2566"/>
                          <a:pt x="434" y="2554"/>
                          <a:pt x="475" y="2529"/>
                        </a:cubicBezTo>
                        <a:cubicBezTo>
                          <a:pt x="713" y="2369"/>
                          <a:pt x="650" y="1202"/>
                          <a:pt x="650" y="979"/>
                        </a:cubicBezTo>
                        <a:cubicBezTo>
                          <a:pt x="650" y="769"/>
                          <a:pt x="874" y="650"/>
                          <a:pt x="881" y="643"/>
                        </a:cubicBezTo>
                        <a:cubicBezTo>
                          <a:pt x="978" y="608"/>
                          <a:pt x="1090" y="581"/>
                          <a:pt x="1223" y="574"/>
                        </a:cubicBezTo>
                        <a:lnTo>
                          <a:pt x="1258" y="574"/>
                        </a:lnTo>
                        <a:cubicBezTo>
                          <a:pt x="1300" y="504"/>
                          <a:pt x="1328" y="420"/>
                          <a:pt x="1335" y="371"/>
                        </a:cubicBezTo>
                        <a:cubicBezTo>
                          <a:pt x="1241" y="302"/>
                          <a:pt x="759" y="1"/>
                          <a:pt x="363"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9"/>
                  <p:cNvSpPr/>
                  <p:nvPr/>
                </p:nvSpPr>
                <p:spPr>
                  <a:xfrm>
                    <a:off x="1933678" y="2113221"/>
                    <a:ext cx="17943" cy="36648"/>
                  </a:xfrm>
                  <a:custGeom>
                    <a:rect b="b" l="l" r="r" t="t"/>
                    <a:pathLst>
                      <a:path extrusionOk="0" h="529" w="259">
                        <a:moveTo>
                          <a:pt x="46" y="0"/>
                        </a:moveTo>
                        <a:cubicBezTo>
                          <a:pt x="42" y="0"/>
                          <a:pt x="39" y="2"/>
                          <a:pt x="35" y="5"/>
                        </a:cubicBezTo>
                        <a:cubicBezTo>
                          <a:pt x="15" y="5"/>
                          <a:pt x="1" y="19"/>
                          <a:pt x="8" y="40"/>
                        </a:cubicBezTo>
                        <a:cubicBezTo>
                          <a:pt x="28" y="208"/>
                          <a:pt x="77" y="319"/>
                          <a:pt x="175" y="417"/>
                        </a:cubicBezTo>
                        <a:lnTo>
                          <a:pt x="63" y="459"/>
                        </a:lnTo>
                        <a:cubicBezTo>
                          <a:pt x="42" y="466"/>
                          <a:pt x="35" y="487"/>
                          <a:pt x="42" y="501"/>
                        </a:cubicBezTo>
                        <a:cubicBezTo>
                          <a:pt x="49" y="522"/>
                          <a:pt x="63" y="529"/>
                          <a:pt x="70" y="529"/>
                        </a:cubicBezTo>
                        <a:lnTo>
                          <a:pt x="84" y="529"/>
                        </a:lnTo>
                        <a:lnTo>
                          <a:pt x="245" y="459"/>
                        </a:lnTo>
                        <a:cubicBezTo>
                          <a:pt x="252" y="452"/>
                          <a:pt x="259" y="438"/>
                          <a:pt x="259" y="431"/>
                        </a:cubicBezTo>
                        <a:cubicBezTo>
                          <a:pt x="259" y="424"/>
                          <a:pt x="259" y="403"/>
                          <a:pt x="252" y="396"/>
                        </a:cubicBezTo>
                        <a:cubicBezTo>
                          <a:pt x="140" y="312"/>
                          <a:pt x="84" y="194"/>
                          <a:pt x="70" y="33"/>
                        </a:cubicBezTo>
                        <a:cubicBezTo>
                          <a:pt x="70" y="17"/>
                          <a:pt x="58" y="0"/>
                          <a:pt x="46"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9"/>
                  <p:cNvSpPr/>
                  <p:nvPr/>
                </p:nvSpPr>
                <p:spPr>
                  <a:xfrm>
                    <a:off x="1940467" y="2113983"/>
                    <a:ext cx="56184" cy="39280"/>
                  </a:xfrm>
                  <a:custGeom>
                    <a:rect b="b" l="l" r="r" t="t"/>
                    <a:pathLst>
                      <a:path extrusionOk="0" h="567" w="811">
                        <a:moveTo>
                          <a:pt x="369" y="1"/>
                        </a:moveTo>
                        <a:cubicBezTo>
                          <a:pt x="194" y="1"/>
                          <a:pt x="45" y="91"/>
                          <a:pt x="21" y="217"/>
                        </a:cubicBezTo>
                        <a:cubicBezTo>
                          <a:pt x="0" y="371"/>
                          <a:pt x="147" y="525"/>
                          <a:pt x="357" y="560"/>
                        </a:cubicBezTo>
                        <a:cubicBezTo>
                          <a:pt x="385" y="565"/>
                          <a:pt x="414" y="567"/>
                          <a:pt x="441" y="567"/>
                        </a:cubicBezTo>
                        <a:cubicBezTo>
                          <a:pt x="615" y="567"/>
                          <a:pt x="759" y="477"/>
                          <a:pt x="783" y="350"/>
                        </a:cubicBezTo>
                        <a:cubicBezTo>
                          <a:pt x="811" y="203"/>
                          <a:pt x="664" y="43"/>
                          <a:pt x="454" y="8"/>
                        </a:cubicBezTo>
                        <a:cubicBezTo>
                          <a:pt x="426" y="3"/>
                          <a:pt x="397" y="1"/>
                          <a:pt x="369"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9"/>
                  <p:cNvSpPr/>
                  <p:nvPr/>
                </p:nvSpPr>
                <p:spPr>
                  <a:xfrm>
                    <a:off x="1873684" y="2099504"/>
                    <a:ext cx="62003" cy="42675"/>
                  </a:xfrm>
                  <a:custGeom>
                    <a:rect b="b" l="l" r="r" t="t"/>
                    <a:pathLst>
                      <a:path extrusionOk="0" h="616" w="895">
                        <a:moveTo>
                          <a:pt x="404" y="0"/>
                        </a:moveTo>
                        <a:cubicBezTo>
                          <a:pt x="212" y="0"/>
                          <a:pt x="52" y="93"/>
                          <a:pt x="28" y="238"/>
                        </a:cubicBezTo>
                        <a:cubicBezTo>
                          <a:pt x="0" y="399"/>
                          <a:pt x="168" y="566"/>
                          <a:pt x="392" y="608"/>
                        </a:cubicBezTo>
                        <a:cubicBezTo>
                          <a:pt x="425" y="613"/>
                          <a:pt x="459" y="615"/>
                          <a:pt x="491" y="615"/>
                        </a:cubicBezTo>
                        <a:cubicBezTo>
                          <a:pt x="685" y="615"/>
                          <a:pt x="843" y="528"/>
                          <a:pt x="867" y="385"/>
                        </a:cubicBezTo>
                        <a:cubicBezTo>
                          <a:pt x="894" y="231"/>
                          <a:pt x="734" y="63"/>
                          <a:pt x="496" y="7"/>
                        </a:cubicBezTo>
                        <a:cubicBezTo>
                          <a:pt x="465" y="3"/>
                          <a:pt x="434" y="0"/>
                          <a:pt x="404"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9"/>
                  <p:cNvSpPr/>
                  <p:nvPr/>
                </p:nvSpPr>
                <p:spPr>
                  <a:xfrm>
                    <a:off x="1929313" y="2121118"/>
                    <a:ext cx="16557" cy="7482"/>
                  </a:xfrm>
                  <a:custGeom>
                    <a:rect b="b" l="l" r="r" t="t"/>
                    <a:pathLst>
                      <a:path extrusionOk="0" h="108" w="239">
                        <a:moveTo>
                          <a:pt x="110" y="1"/>
                        </a:moveTo>
                        <a:cubicBezTo>
                          <a:pt x="72" y="1"/>
                          <a:pt x="39" y="17"/>
                          <a:pt x="15" y="31"/>
                        </a:cubicBezTo>
                        <a:cubicBezTo>
                          <a:pt x="1" y="38"/>
                          <a:pt x="1" y="59"/>
                          <a:pt x="8" y="66"/>
                        </a:cubicBezTo>
                        <a:cubicBezTo>
                          <a:pt x="16" y="74"/>
                          <a:pt x="24" y="77"/>
                          <a:pt x="31" y="77"/>
                        </a:cubicBezTo>
                        <a:cubicBezTo>
                          <a:pt x="36" y="77"/>
                          <a:pt x="40" y="75"/>
                          <a:pt x="43" y="73"/>
                        </a:cubicBezTo>
                        <a:cubicBezTo>
                          <a:pt x="51" y="73"/>
                          <a:pt x="78" y="51"/>
                          <a:pt x="112" y="51"/>
                        </a:cubicBezTo>
                        <a:cubicBezTo>
                          <a:pt x="138" y="51"/>
                          <a:pt x="167" y="62"/>
                          <a:pt x="196" y="100"/>
                        </a:cubicBezTo>
                        <a:cubicBezTo>
                          <a:pt x="203" y="107"/>
                          <a:pt x="203" y="107"/>
                          <a:pt x="210" y="107"/>
                        </a:cubicBezTo>
                        <a:cubicBezTo>
                          <a:pt x="210" y="107"/>
                          <a:pt x="217" y="107"/>
                          <a:pt x="231" y="100"/>
                        </a:cubicBezTo>
                        <a:cubicBezTo>
                          <a:pt x="238" y="94"/>
                          <a:pt x="238" y="73"/>
                          <a:pt x="231" y="66"/>
                        </a:cubicBezTo>
                        <a:cubicBezTo>
                          <a:pt x="189" y="17"/>
                          <a:pt x="147" y="1"/>
                          <a:pt x="110"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9"/>
                  <p:cNvSpPr/>
                  <p:nvPr/>
                </p:nvSpPr>
                <p:spPr>
                  <a:xfrm>
                    <a:off x="1839808" y="2090844"/>
                    <a:ext cx="42190" cy="22446"/>
                  </a:xfrm>
                  <a:custGeom>
                    <a:rect b="b" l="l" r="r" t="t"/>
                    <a:pathLst>
                      <a:path extrusionOk="0" h="324" w="609">
                        <a:moveTo>
                          <a:pt x="26" y="1"/>
                        </a:moveTo>
                        <a:cubicBezTo>
                          <a:pt x="18" y="1"/>
                          <a:pt x="7" y="11"/>
                          <a:pt x="7" y="21"/>
                        </a:cubicBezTo>
                        <a:cubicBezTo>
                          <a:pt x="0" y="28"/>
                          <a:pt x="7" y="49"/>
                          <a:pt x="28" y="49"/>
                        </a:cubicBezTo>
                        <a:cubicBezTo>
                          <a:pt x="28" y="56"/>
                          <a:pt x="343" y="111"/>
                          <a:pt x="566" y="307"/>
                        </a:cubicBezTo>
                        <a:cubicBezTo>
                          <a:pt x="566" y="321"/>
                          <a:pt x="580" y="321"/>
                          <a:pt x="580" y="321"/>
                        </a:cubicBezTo>
                        <a:cubicBezTo>
                          <a:pt x="582" y="323"/>
                          <a:pt x="584" y="324"/>
                          <a:pt x="586" y="324"/>
                        </a:cubicBezTo>
                        <a:cubicBezTo>
                          <a:pt x="591" y="324"/>
                          <a:pt x="596" y="317"/>
                          <a:pt x="601" y="307"/>
                        </a:cubicBezTo>
                        <a:cubicBezTo>
                          <a:pt x="608" y="300"/>
                          <a:pt x="608" y="286"/>
                          <a:pt x="601" y="272"/>
                        </a:cubicBezTo>
                        <a:cubicBezTo>
                          <a:pt x="371" y="62"/>
                          <a:pt x="56" y="7"/>
                          <a:pt x="35" y="7"/>
                        </a:cubicBezTo>
                        <a:cubicBezTo>
                          <a:pt x="33" y="3"/>
                          <a:pt x="30" y="1"/>
                          <a:pt x="26"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9"/>
                  <p:cNvSpPr/>
                  <p:nvPr/>
                </p:nvSpPr>
                <p:spPr>
                  <a:xfrm>
                    <a:off x="1974828" y="2125621"/>
                    <a:ext cx="20853" cy="14133"/>
                  </a:xfrm>
                  <a:custGeom>
                    <a:rect b="b" l="l" r="r" t="t"/>
                    <a:pathLst>
                      <a:path extrusionOk="0" h="204" w="301">
                        <a:moveTo>
                          <a:pt x="28" y="1"/>
                        </a:moveTo>
                        <a:cubicBezTo>
                          <a:pt x="14" y="1"/>
                          <a:pt x="0" y="8"/>
                          <a:pt x="0" y="15"/>
                        </a:cubicBezTo>
                        <a:cubicBezTo>
                          <a:pt x="0" y="29"/>
                          <a:pt x="7" y="42"/>
                          <a:pt x="14" y="42"/>
                        </a:cubicBezTo>
                        <a:cubicBezTo>
                          <a:pt x="70" y="63"/>
                          <a:pt x="224" y="112"/>
                          <a:pt x="259" y="182"/>
                        </a:cubicBezTo>
                        <a:cubicBezTo>
                          <a:pt x="259" y="182"/>
                          <a:pt x="273" y="189"/>
                          <a:pt x="280" y="189"/>
                        </a:cubicBezTo>
                        <a:cubicBezTo>
                          <a:pt x="287" y="189"/>
                          <a:pt x="287" y="189"/>
                          <a:pt x="287" y="203"/>
                        </a:cubicBezTo>
                        <a:cubicBezTo>
                          <a:pt x="294" y="189"/>
                          <a:pt x="301" y="175"/>
                          <a:pt x="294" y="168"/>
                        </a:cubicBezTo>
                        <a:cubicBezTo>
                          <a:pt x="245" y="63"/>
                          <a:pt x="35" y="1"/>
                          <a:pt x="28"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9"/>
                  <p:cNvSpPr/>
                  <p:nvPr/>
                </p:nvSpPr>
                <p:spPr>
                  <a:xfrm>
                    <a:off x="1714002" y="2967621"/>
                    <a:ext cx="36301" cy="71009"/>
                  </a:xfrm>
                  <a:custGeom>
                    <a:rect b="b" l="l" r="r" t="t"/>
                    <a:pathLst>
                      <a:path extrusionOk="0" h="1025" w="524">
                        <a:moveTo>
                          <a:pt x="0" y="1"/>
                        </a:moveTo>
                        <a:lnTo>
                          <a:pt x="0" y="29"/>
                        </a:lnTo>
                        <a:cubicBezTo>
                          <a:pt x="0" y="29"/>
                          <a:pt x="0" y="937"/>
                          <a:pt x="91" y="1014"/>
                        </a:cubicBezTo>
                        <a:cubicBezTo>
                          <a:pt x="99" y="1021"/>
                          <a:pt x="109" y="1024"/>
                          <a:pt x="122" y="1024"/>
                        </a:cubicBezTo>
                        <a:cubicBezTo>
                          <a:pt x="239" y="1024"/>
                          <a:pt x="524" y="718"/>
                          <a:pt x="454" y="560"/>
                        </a:cubicBezTo>
                        <a:cubicBezTo>
                          <a:pt x="384" y="385"/>
                          <a:pt x="0" y="1"/>
                          <a:pt x="0"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9"/>
                  <p:cNvSpPr/>
                  <p:nvPr/>
                </p:nvSpPr>
                <p:spPr>
                  <a:xfrm>
                    <a:off x="1453177" y="3078951"/>
                    <a:ext cx="434093" cy="326713"/>
                  </a:xfrm>
                  <a:custGeom>
                    <a:rect b="b" l="l" r="r" t="t"/>
                    <a:pathLst>
                      <a:path extrusionOk="0" h="4716" w="6266">
                        <a:moveTo>
                          <a:pt x="168" y="0"/>
                        </a:moveTo>
                        <a:cubicBezTo>
                          <a:pt x="70" y="0"/>
                          <a:pt x="0" y="77"/>
                          <a:pt x="0" y="161"/>
                        </a:cubicBezTo>
                        <a:lnTo>
                          <a:pt x="0" y="4548"/>
                        </a:lnTo>
                        <a:cubicBezTo>
                          <a:pt x="0" y="4646"/>
                          <a:pt x="84" y="4716"/>
                          <a:pt x="168" y="4716"/>
                        </a:cubicBezTo>
                        <a:lnTo>
                          <a:pt x="6098" y="4716"/>
                        </a:lnTo>
                        <a:cubicBezTo>
                          <a:pt x="6182" y="4716"/>
                          <a:pt x="6252" y="4646"/>
                          <a:pt x="6266" y="4548"/>
                        </a:cubicBezTo>
                        <a:lnTo>
                          <a:pt x="6266" y="161"/>
                        </a:lnTo>
                        <a:cubicBezTo>
                          <a:pt x="6266" y="70"/>
                          <a:pt x="6182" y="0"/>
                          <a:pt x="6098"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9"/>
                  <p:cNvSpPr/>
                  <p:nvPr/>
                </p:nvSpPr>
                <p:spPr>
                  <a:xfrm>
                    <a:off x="1455601" y="3231846"/>
                    <a:ext cx="429313" cy="7343"/>
                  </a:xfrm>
                  <a:custGeom>
                    <a:rect b="b" l="l" r="r" t="t"/>
                    <a:pathLst>
                      <a:path extrusionOk="0" h="106" w="6197">
                        <a:moveTo>
                          <a:pt x="56" y="1"/>
                        </a:moveTo>
                        <a:cubicBezTo>
                          <a:pt x="28" y="1"/>
                          <a:pt x="0" y="29"/>
                          <a:pt x="0" y="57"/>
                        </a:cubicBezTo>
                        <a:cubicBezTo>
                          <a:pt x="0" y="78"/>
                          <a:pt x="28" y="106"/>
                          <a:pt x="56" y="106"/>
                        </a:cubicBezTo>
                        <a:lnTo>
                          <a:pt x="6140" y="106"/>
                        </a:lnTo>
                        <a:cubicBezTo>
                          <a:pt x="6168" y="106"/>
                          <a:pt x="6182" y="78"/>
                          <a:pt x="6196" y="57"/>
                        </a:cubicBezTo>
                        <a:cubicBezTo>
                          <a:pt x="6196" y="29"/>
                          <a:pt x="6168" y="1"/>
                          <a:pt x="6140"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9"/>
                  <p:cNvSpPr/>
                  <p:nvPr/>
                </p:nvSpPr>
                <p:spPr>
                  <a:xfrm>
                    <a:off x="1482204" y="3081375"/>
                    <a:ext cx="7343" cy="157814"/>
                  </a:xfrm>
                  <a:custGeom>
                    <a:rect b="b" l="l" r="r" t="t"/>
                    <a:pathLst>
                      <a:path extrusionOk="0" h="2278" w="106">
                        <a:moveTo>
                          <a:pt x="56" y="0"/>
                        </a:moveTo>
                        <a:cubicBezTo>
                          <a:pt x="28" y="0"/>
                          <a:pt x="0" y="28"/>
                          <a:pt x="0" y="49"/>
                        </a:cubicBezTo>
                        <a:lnTo>
                          <a:pt x="0" y="2229"/>
                        </a:lnTo>
                        <a:cubicBezTo>
                          <a:pt x="0" y="2250"/>
                          <a:pt x="28" y="2278"/>
                          <a:pt x="56" y="2278"/>
                        </a:cubicBezTo>
                        <a:cubicBezTo>
                          <a:pt x="84" y="2278"/>
                          <a:pt x="98" y="2250"/>
                          <a:pt x="105" y="2229"/>
                        </a:cubicBezTo>
                        <a:lnTo>
                          <a:pt x="105" y="49"/>
                        </a:lnTo>
                        <a:cubicBezTo>
                          <a:pt x="105" y="28"/>
                          <a:pt x="84" y="0"/>
                          <a:pt x="56"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9"/>
                  <p:cNvSpPr/>
                  <p:nvPr/>
                </p:nvSpPr>
                <p:spPr>
                  <a:xfrm>
                    <a:off x="1851932" y="3081375"/>
                    <a:ext cx="7274" cy="157814"/>
                  </a:xfrm>
                  <a:custGeom>
                    <a:rect b="b" l="l" r="r" t="t"/>
                    <a:pathLst>
                      <a:path extrusionOk="0" h="2278" w="105">
                        <a:moveTo>
                          <a:pt x="56" y="0"/>
                        </a:moveTo>
                        <a:cubicBezTo>
                          <a:pt x="28" y="0"/>
                          <a:pt x="0" y="28"/>
                          <a:pt x="0" y="49"/>
                        </a:cubicBezTo>
                        <a:lnTo>
                          <a:pt x="0" y="2229"/>
                        </a:lnTo>
                        <a:cubicBezTo>
                          <a:pt x="0" y="2250"/>
                          <a:pt x="28" y="2278"/>
                          <a:pt x="56" y="2278"/>
                        </a:cubicBezTo>
                        <a:cubicBezTo>
                          <a:pt x="77" y="2278"/>
                          <a:pt x="98" y="2250"/>
                          <a:pt x="105" y="2229"/>
                        </a:cubicBezTo>
                        <a:lnTo>
                          <a:pt x="105" y="49"/>
                        </a:lnTo>
                        <a:cubicBezTo>
                          <a:pt x="105" y="28"/>
                          <a:pt x="77" y="0"/>
                          <a:pt x="56"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9"/>
                  <p:cNvSpPr/>
                  <p:nvPr/>
                </p:nvSpPr>
                <p:spPr>
                  <a:xfrm>
                    <a:off x="1527164" y="3204759"/>
                    <a:ext cx="29166" cy="62488"/>
                  </a:xfrm>
                  <a:custGeom>
                    <a:rect b="b" l="l" r="r" t="t"/>
                    <a:pathLst>
                      <a:path extrusionOk="0" h="902" w="421">
                        <a:moveTo>
                          <a:pt x="50" y="1"/>
                        </a:moveTo>
                        <a:cubicBezTo>
                          <a:pt x="29" y="1"/>
                          <a:pt x="1" y="29"/>
                          <a:pt x="1" y="50"/>
                        </a:cubicBezTo>
                        <a:lnTo>
                          <a:pt x="1" y="846"/>
                        </a:lnTo>
                        <a:cubicBezTo>
                          <a:pt x="1" y="874"/>
                          <a:pt x="29" y="902"/>
                          <a:pt x="50" y="902"/>
                        </a:cubicBezTo>
                        <a:lnTo>
                          <a:pt x="364" y="902"/>
                        </a:lnTo>
                        <a:cubicBezTo>
                          <a:pt x="399" y="902"/>
                          <a:pt x="420" y="874"/>
                          <a:pt x="420" y="846"/>
                        </a:cubicBezTo>
                        <a:lnTo>
                          <a:pt x="420" y="50"/>
                        </a:lnTo>
                        <a:cubicBezTo>
                          <a:pt x="420" y="29"/>
                          <a:pt x="392" y="1"/>
                          <a:pt x="364"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9"/>
                  <p:cNvSpPr/>
                  <p:nvPr/>
                </p:nvSpPr>
                <p:spPr>
                  <a:xfrm>
                    <a:off x="1786119" y="3204759"/>
                    <a:ext cx="29097" cy="62488"/>
                  </a:xfrm>
                  <a:custGeom>
                    <a:rect b="b" l="l" r="r" t="t"/>
                    <a:pathLst>
                      <a:path extrusionOk="0" h="902" w="420">
                        <a:moveTo>
                          <a:pt x="49" y="1"/>
                        </a:moveTo>
                        <a:cubicBezTo>
                          <a:pt x="28" y="1"/>
                          <a:pt x="0" y="29"/>
                          <a:pt x="0" y="50"/>
                        </a:cubicBezTo>
                        <a:lnTo>
                          <a:pt x="0" y="846"/>
                        </a:lnTo>
                        <a:cubicBezTo>
                          <a:pt x="0" y="874"/>
                          <a:pt x="28" y="902"/>
                          <a:pt x="49" y="902"/>
                        </a:cubicBezTo>
                        <a:lnTo>
                          <a:pt x="363" y="902"/>
                        </a:lnTo>
                        <a:cubicBezTo>
                          <a:pt x="391" y="902"/>
                          <a:pt x="419" y="874"/>
                          <a:pt x="419" y="846"/>
                        </a:cubicBezTo>
                        <a:lnTo>
                          <a:pt x="419" y="50"/>
                        </a:lnTo>
                        <a:cubicBezTo>
                          <a:pt x="419" y="29"/>
                          <a:pt x="391" y="1"/>
                          <a:pt x="363"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9"/>
                  <p:cNvSpPr/>
                  <p:nvPr/>
                </p:nvSpPr>
                <p:spPr>
                  <a:xfrm>
                    <a:off x="1590621" y="3231846"/>
                    <a:ext cx="7274" cy="173332"/>
                  </a:xfrm>
                  <a:custGeom>
                    <a:rect b="b" l="l" r="r" t="t"/>
                    <a:pathLst>
                      <a:path extrusionOk="0" h="2502" w="105">
                        <a:moveTo>
                          <a:pt x="56" y="1"/>
                        </a:moveTo>
                        <a:cubicBezTo>
                          <a:pt x="28" y="1"/>
                          <a:pt x="0" y="29"/>
                          <a:pt x="0" y="57"/>
                        </a:cubicBezTo>
                        <a:lnTo>
                          <a:pt x="0" y="2446"/>
                        </a:lnTo>
                        <a:cubicBezTo>
                          <a:pt x="0" y="2474"/>
                          <a:pt x="28" y="2502"/>
                          <a:pt x="56" y="2502"/>
                        </a:cubicBezTo>
                        <a:cubicBezTo>
                          <a:pt x="91" y="2502"/>
                          <a:pt x="105" y="2481"/>
                          <a:pt x="105" y="2446"/>
                        </a:cubicBezTo>
                        <a:lnTo>
                          <a:pt x="105" y="57"/>
                        </a:lnTo>
                        <a:cubicBezTo>
                          <a:pt x="105" y="29"/>
                          <a:pt x="77" y="1"/>
                          <a:pt x="56"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9"/>
                  <p:cNvSpPr/>
                  <p:nvPr/>
                </p:nvSpPr>
                <p:spPr>
                  <a:xfrm>
                    <a:off x="1742059" y="3231846"/>
                    <a:ext cx="7343" cy="173332"/>
                  </a:xfrm>
                  <a:custGeom>
                    <a:rect b="b" l="l" r="r" t="t"/>
                    <a:pathLst>
                      <a:path extrusionOk="0" h="2502" w="106">
                        <a:moveTo>
                          <a:pt x="49" y="1"/>
                        </a:moveTo>
                        <a:cubicBezTo>
                          <a:pt x="21" y="1"/>
                          <a:pt x="0" y="29"/>
                          <a:pt x="0" y="57"/>
                        </a:cubicBezTo>
                        <a:lnTo>
                          <a:pt x="0" y="2446"/>
                        </a:lnTo>
                        <a:cubicBezTo>
                          <a:pt x="0" y="2474"/>
                          <a:pt x="21" y="2502"/>
                          <a:pt x="49" y="2502"/>
                        </a:cubicBezTo>
                        <a:cubicBezTo>
                          <a:pt x="77" y="2502"/>
                          <a:pt x="105" y="2481"/>
                          <a:pt x="98" y="2446"/>
                        </a:cubicBezTo>
                        <a:lnTo>
                          <a:pt x="98" y="57"/>
                        </a:lnTo>
                        <a:cubicBezTo>
                          <a:pt x="98" y="29"/>
                          <a:pt x="77" y="1"/>
                          <a:pt x="49"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9"/>
                  <p:cNvSpPr/>
                  <p:nvPr/>
                </p:nvSpPr>
                <p:spPr>
                  <a:xfrm>
                    <a:off x="1722662" y="3007318"/>
                    <a:ext cx="28196" cy="79946"/>
                  </a:xfrm>
                  <a:custGeom>
                    <a:rect b="b" l="l" r="r" t="t"/>
                    <a:pathLst>
                      <a:path extrusionOk="0" h="1154" w="407">
                        <a:moveTo>
                          <a:pt x="8" y="1"/>
                        </a:moveTo>
                        <a:cubicBezTo>
                          <a:pt x="1" y="84"/>
                          <a:pt x="8" y="168"/>
                          <a:pt x="50" y="231"/>
                        </a:cubicBezTo>
                        <a:lnTo>
                          <a:pt x="183" y="231"/>
                        </a:lnTo>
                        <a:lnTo>
                          <a:pt x="183" y="1041"/>
                        </a:lnTo>
                        <a:cubicBezTo>
                          <a:pt x="183" y="1104"/>
                          <a:pt x="231" y="1153"/>
                          <a:pt x="294" y="1153"/>
                        </a:cubicBezTo>
                        <a:cubicBezTo>
                          <a:pt x="357" y="1153"/>
                          <a:pt x="406" y="1104"/>
                          <a:pt x="406" y="1041"/>
                        </a:cubicBezTo>
                        <a:lnTo>
                          <a:pt x="406" y="112"/>
                        </a:lnTo>
                        <a:cubicBezTo>
                          <a:pt x="406" y="57"/>
                          <a:pt x="357" y="1"/>
                          <a:pt x="294"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9"/>
                  <p:cNvSpPr/>
                  <p:nvPr/>
                </p:nvSpPr>
                <p:spPr>
                  <a:xfrm>
                    <a:off x="1597826" y="3007318"/>
                    <a:ext cx="26672" cy="79946"/>
                  </a:xfrm>
                  <a:custGeom>
                    <a:rect b="b" l="l" r="r" t="t"/>
                    <a:pathLst>
                      <a:path extrusionOk="0" h="1154" w="385">
                        <a:moveTo>
                          <a:pt x="113" y="1"/>
                        </a:moveTo>
                        <a:cubicBezTo>
                          <a:pt x="57" y="1"/>
                          <a:pt x="1" y="57"/>
                          <a:pt x="1" y="119"/>
                        </a:cubicBezTo>
                        <a:lnTo>
                          <a:pt x="1" y="1041"/>
                        </a:lnTo>
                        <a:cubicBezTo>
                          <a:pt x="1" y="1104"/>
                          <a:pt x="57" y="1153"/>
                          <a:pt x="113" y="1153"/>
                        </a:cubicBezTo>
                        <a:cubicBezTo>
                          <a:pt x="175" y="1153"/>
                          <a:pt x="231" y="1104"/>
                          <a:pt x="231" y="1041"/>
                        </a:cubicBezTo>
                        <a:lnTo>
                          <a:pt x="231" y="231"/>
                        </a:lnTo>
                        <a:lnTo>
                          <a:pt x="322" y="231"/>
                        </a:lnTo>
                        <a:lnTo>
                          <a:pt x="385" y="1"/>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9"/>
                  <p:cNvSpPr/>
                  <p:nvPr/>
                </p:nvSpPr>
                <p:spPr>
                  <a:xfrm>
                    <a:off x="1586257" y="2311008"/>
                    <a:ext cx="195085" cy="686055"/>
                  </a:xfrm>
                  <a:custGeom>
                    <a:rect b="b" l="l" r="r" t="t"/>
                    <a:pathLst>
                      <a:path extrusionOk="0" h="9903" w="2816">
                        <a:moveTo>
                          <a:pt x="1924" y="1"/>
                        </a:moveTo>
                        <a:cubicBezTo>
                          <a:pt x="1841" y="1"/>
                          <a:pt x="1758" y="15"/>
                          <a:pt x="1677" y="42"/>
                        </a:cubicBezTo>
                        <a:cubicBezTo>
                          <a:pt x="1509" y="91"/>
                          <a:pt x="1362" y="189"/>
                          <a:pt x="1257" y="328"/>
                        </a:cubicBezTo>
                        <a:cubicBezTo>
                          <a:pt x="1251" y="335"/>
                          <a:pt x="1244" y="356"/>
                          <a:pt x="1230" y="370"/>
                        </a:cubicBezTo>
                        <a:cubicBezTo>
                          <a:pt x="1195" y="426"/>
                          <a:pt x="1160" y="482"/>
                          <a:pt x="1146" y="552"/>
                        </a:cubicBezTo>
                        <a:lnTo>
                          <a:pt x="1146" y="559"/>
                        </a:lnTo>
                        <a:lnTo>
                          <a:pt x="1055" y="831"/>
                        </a:lnTo>
                        <a:lnTo>
                          <a:pt x="1034" y="922"/>
                        </a:lnTo>
                        <a:lnTo>
                          <a:pt x="1027" y="950"/>
                        </a:lnTo>
                        <a:lnTo>
                          <a:pt x="978" y="1076"/>
                        </a:lnTo>
                        <a:cubicBezTo>
                          <a:pt x="929" y="1250"/>
                          <a:pt x="866" y="1432"/>
                          <a:pt x="817" y="1607"/>
                        </a:cubicBezTo>
                        <a:cubicBezTo>
                          <a:pt x="762" y="1781"/>
                          <a:pt x="713" y="1970"/>
                          <a:pt x="657" y="2144"/>
                        </a:cubicBezTo>
                        <a:cubicBezTo>
                          <a:pt x="608" y="2326"/>
                          <a:pt x="552" y="2501"/>
                          <a:pt x="510" y="2682"/>
                        </a:cubicBezTo>
                        <a:cubicBezTo>
                          <a:pt x="475" y="2815"/>
                          <a:pt x="440" y="2941"/>
                          <a:pt x="405" y="3066"/>
                        </a:cubicBezTo>
                        <a:cubicBezTo>
                          <a:pt x="398" y="3094"/>
                          <a:pt x="384" y="3129"/>
                          <a:pt x="377" y="3164"/>
                        </a:cubicBezTo>
                        <a:cubicBezTo>
                          <a:pt x="370" y="3178"/>
                          <a:pt x="370" y="3206"/>
                          <a:pt x="363" y="3227"/>
                        </a:cubicBezTo>
                        <a:cubicBezTo>
                          <a:pt x="328" y="3374"/>
                          <a:pt x="294" y="3513"/>
                          <a:pt x="259" y="3660"/>
                        </a:cubicBezTo>
                        <a:cubicBezTo>
                          <a:pt x="259" y="3681"/>
                          <a:pt x="245" y="3695"/>
                          <a:pt x="245" y="3716"/>
                        </a:cubicBezTo>
                        <a:cubicBezTo>
                          <a:pt x="238" y="3730"/>
                          <a:pt x="238" y="3758"/>
                          <a:pt x="231" y="3772"/>
                        </a:cubicBezTo>
                        <a:cubicBezTo>
                          <a:pt x="182" y="3961"/>
                          <a:pt x="140" y="4149"/>
                          <a:pt x="105" y="4338"/>
                        </a:cubicBezTo>
                        <a:lnTo>
                          <a:pt x="56" y="4624"/>
                        </a:lnTo>
                        <a:lnTo>
                          <a:pt x="42" y="4694"/>
                        </a:lnTo>
                        <a:lnTo>
                          <a:pt x="35" y="4729"/>
                        </a:lnTo>
                        <a:lnTo>
                          <a:pt x="28" y="4778"/>
                        </a:lnTo>
                        <a:lnTo>
                          <a:pt x="28" y="4806"/>
                        </a:lnTo>
                        <a:lnTo>
                          <a:pt x="28" y="4834"/>
                        </a:lnTo>
                        <a:lnTo>
                          <a:pt x="21" y="4883"/>
                        </a:lnTo>
                        <a:cubicBezTo>
                          <a:pt x="21" y="4918"/>
                          <a:pt x="7" y="4945"/>
                          <a:pt x="7" y="4973"/>
                        </a:cubicBezTo>
                        <a:cubicBezTo>
                          <a:pt x="0" y="5099"/>
                          <a:pt x="0" y="5218"/>
                          <a:pt x="0" y="5323"/>
                        </a:cubicBezTo>
                        <a:cubicBezTo>
                          <a:pt x="0" y="5427"/>
                          <a:pt x="14" y="5532"/>
                          <a:pt x="14" y="5623"/>
                        </a:cubicBezTo>
                        <a:lnTo>
                          <a:pt x="35" y="5965"/>
                        </a:lnTo>
                        <a:cubicBezTo>
                          <a:pt x="49" y="6028"/>
                          <a:pt x="49" y="6091"/>
                          <a:pt x="56" y="6147"/>
                        </a:cubicBezTo>
                        <a:cubicBezTo>
                          <a:pt x="56" y="6175"/>
                          <a:pt x="63" y="6196"/>
                          <a:pt x="63" y="6217"/>
                        </a:cubicBezTo>
                        <a:cubicBezTo>
                          <a:pt x="119" y="6608"/>
                          <a:pt x="175" y="6978"/>
                          <a:pt x="245" y="7348"/>
                        </a:cubicBezTo>
                        <a:cubicBezTo>
                          <a:pt x="301" y="7628"/>
                          <a:pt x="349" y="7893"/>
                          <a:pt x="412" y="8166"/>
                        </a:cubicBezTo>
                        <a:cubicBezTo>
                          <a:pt x="412" y="8187"/>
                          <a:pt x="419" y="8201"/>
                          <a:pt x="419" y="8222"/>
                        </a:cubicBezTo>
                        <a:cubicBezTo>
                          <a:pt x="440" y="8298"/>
                          <a:pt x="454" y="8368"/>
                          <a:pt x="475" y="8445"/>
                        </a:cubicBezTo>
                        <a:cubicBezTo>
                          <a:pt x="517" y="8620"/>
                          <a:pt x="552" y="8787"/>
                          <a:pt x="594" y="8955"/>
                        </a:cubicBezTo>
                        <a:cubicBezTo>
                          <a:pt x="594" y="8962"/>
                          <a:pt x="608" y="8976"/>
                          <a:pt x="608" y="8990"/>
                        </a:cubicBezTo>
                        <a:lnTo>
                          <a:pt x="615" y="9004"/>
                        </a:lnTo>
                        <a:lnTo>
                          <a:pt x="678" y="9262"/>
                        </a:lnTo>
                        <a:lnTo>
                          <a:pt x="748" y="9528"/>
                        </a:lnTo>
                        <a:cubicBezTo>
                          <a:pt x="806" y="9749"/>
                          <a:pt x="1000" y="9903"/>
                          <a:pt x="1222" y="9903"/>
                        </a:cubicBezTo>
                        <a:cubicBezTo>
                          <a:pt x="1265" y="9903"/>
                          <a:pt x="1310" y="9897"/>
                          <a:pt x="1355" y="9884"/>
                        </a:cubicBezTo>
                        <a:cubicBezTo>
                          <a:pt x="1600" y="9814"/>
                          <a:pt x="1760" y="9584"/>
                          <a:pt x="1725" y="9339"/>
                        </a:cubicBezTo>
                        <a:lnTo>
                          <a:pt x="1725" y="9332"/>
                        </a:lnTo>
                        <a:lnTo>
                          <a:pt x="1691" y="9060"/>
                        </a:lnTo>
                        <a:lnTo>
                          <a:pt x="1656" y="8787"/>
                        </a:lnTo>
                        <a:cubicBezTo>
                          <a:pt x="1635" y="8676"/>
                          <a:pt x="1628" y="8564"/>
                          <a:pt x="1607" y="8459"/>
                        </a:cubicBezTo>
                        <a:cubicBezTo>
                          <a:pt x="1607" y="8431"/>
                          <a:pt x="1600" y="8403"/>
                          <a:pt x="1600" y="8375"/>
                        </a:cubicBezTo>
                        <a:cubicBezTo>
                          <a:pt x="1593" y="8333"/>
                          <a:pt x="1593" y="8291"/>
                          <a:pt x="1586" y="8256"/>
                        </a:cubicBezTo>
                        <a:cubicBezTo>
                          <a:pt x="1572" y="8159"/>
                          <a:pt x="1558" y="8075"/>
                          <a:pt x="1551" y="7977"/>
                        </a:cubicBezTo>
                        <a:cubicBezTo>
                          <a:pt x="1551" y="7949"/>
                          <a:pt x="1537" y="7935"/>
                          <a:pt x="1537" y="7907"/>
                        </a:cubicBezTo>
                        <a:lnTo>
                          <a:pt x="1460" y="7174"/>
                        </a:lnTo>
                        <a:cubicBezTo>
                          <a:pt x="1425" y="6817"/>
                          <a:pt x="1390" y="6454"/>
                          <a:pt x="1376" y="6105"/>
                        </a:cubicBezTo>
                        <a:cubicBezTo>
                          <a:pt x="1362" y="5930"/>
                          <a:pt x="1355" y="5756"/>
                          <a:pt x="1355" y="5588"/>
                        </a:cubicBezTo>
                        <a:lnTo>
                          <a:pt x="1355" y="5581"/>
                        </a:lnTo>
                        <a:lnTo>
                          <a:pt x="1355" y="5532"/>
                        </a:lnTo>
                        <a:cubicBezTo>
                          <a:pt x="1355" y="5469"/>
                          <a:pt x="1355" y="5406"/>
                          <a:pt x="1362" y="5351"/>
                        </a:cubicBezTo>
                        <a:cubicBezTo>
                          <a:pt x="1369" y="5267"/>
                          <a:pt x="1369" y="5197"/>
                          <a:pt x="1383" y="5127"/>
                        </a:cubicBezTo>
                        <a:lnTo>
                          <a:pt x="1390" y="5085"/>
                        </a:lnTo>
                        <a:lnTo>
                          <a:pt x="1390" y="5071"/>
                        </a:lnTo>
                        <a:lnTo>
                          <a:pt x="1390" y="5057"/>
                        </a:lnTo>
                        <a:lnTo>
                          <a:pt x="1390" y="5050"/>
                        </a:lnTo>
                        <a:lnTo>
                          <a:pt x="1418" y="4945"/>
                        </a:lnTo>
                        <a:cubicBezTo>
                          <a:pt x="1432" y="4862"/>
                          <a:pt x="1460" y="4778"/>
                          <a:pt x="1488" y="4694"/>
                        </a:cubicBezTo>
                        <a:cubicBezTo>
                          <a:pt x="1537" y="4526"/>
                          <a:pt x="1579" y="4352"/>
                          <a:pt x="1642" y="4184"/>
                        </a:cubicBezTo>
                        <a:cubicBezTo>
                          <a:pt x="1698" y="4009"/>
                          <a:pt x="1746" y="3849"/>
                          <a:pt x="1809" y="3674"/>
                        </a:cubicBezTo>
                        <a:cubicBezTo>
                          <a:pt x="1858" y="3500"/>
                          <a:pt x="1921" y="3332"/>
                          <a:pt x="1984" y="3157"/>
                        </a:cubicBezTo>
                        <a:lnTo>
                          <a:pt x="2089" y="2843"/>
                        </a:lnTo>
                        <a:cubicBezTo>
                          <a:pt x="2117" y="2773"/>
                          <a:pt x="2131" y="2710"/>
                          <a:pt x="2159" y="2640"/>
                        </a:cubicBezTo>
                        <a:cubicBezTo>
                          <a:pt x="2221" y="2466"/>
                          <a:pt x="2277" y="2298"/>
                          <a:pt x="2333" y="2123"/>
                        </a:cubicBezTo>
                        <a:lnTo>
                          <a:pt x="2689" y="1097"/>
                        </a:lnTo>
                        <a:lnTo>
                          <a:pt x="2689" y="1090"/>
                        </a:lnTo>
                        <a:cubicBezTo>
                          <a:pt x="2815" y="726"/>
                          <a:pt x="2675" y="335"/>
                          <a:pt x="2368" y="133"/>
                        </a:cubicBezTo>
                        <a:lnTo>
                          <a:pt x="2312" y="112"/>
                        </a:lnTo>
                        <a:cubicBezTo>
                          <a:pt x="2270" y="84"/>
                          <a:pt x="2228" y="63"/>
                          <a:pt x="2187" y="49"/>
                        </a:cubicBezTo>
                        <a:cubicBezTo>
                          <a:pt x="2100" y="16"/>
                          <a:pt x="2012" y="1"/>
                          <a:pt x="1924"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9"/>
                  <p:cNvSpPr/>
                  <p:nvPr/>
                </p:nvSpPr>
                <p:spPr>
                  <a:xfrm>
                    <a:off x="1612859" y="2372943"/>
                    <a:ext cx="84726" cy="157814"/>
                  </a:xfrm>
                  <a:custGeom>
                    <a:rect b="b" l="l" r="r" t="t"/>
                    <a:pathLst>
                      <a:path extrusionOk="0" h="2278" w="1223">
                        <a:moveTo>
                          <a:pt x="657" y="0"/>
                        </a:moveTo>
                        <a:lnTo>
                          <a:pt x="643" y="56"/>
                        </a:lnTo>
                        <a:cubicBezTo>
                          <a:pt x="685" y="63"/>
                          <a:pt x="727" y="70"/>
                          <a:pt x="769" y="91"/>
                        </a:cubicBezTo>
                        <a:lnTo>
                          <a:pt x="776" y="91"/>
                        </a:lnTo>
                        <a:cubicBezTo>
                          <a:pt x="832" y="105"/>
                          <a:pt x="887" y="133"/>
                          <a:pt x="936" y="168"/>
                        </a:cubicBezTo>
                        <a:cubicBezTo>
                          <a:pt x="1160" y="321"/>
                          <a:pt x="1195" y="587"/>
                          <a:pt x="1125" y="824"/>
                        </a:cubicBezTo>
                        <a:cubicBezTo>
                          <a:pt x="1125" y="831"/>
                          <a:pt x="1118" y="838"/>
                          <a:pt x="1118" y="845"/>
                        </a:cubicBezTo>
                        <a:cubicBezTo>
                          <a:pt x="1111" y="880"/>
                          <a:pt x="1097" y="929"/>
                          <a:pt x="1076" y="964"/>
                        </a:cubicBezTo>
                        <a:cubicBezTo>
                          <a:pt x="950" y="1215"/>
                          <a:pt x="748" y="1432"/>
                          <a:pt x="552" y="1642"/>
                        </a:cubicBezTo>
                        <a:cubicBezTo>
                          <a:pt x="385" y="1823"/>
                          <a:pt x="210" y="2012"/>
                          <a:pt x="28" y="2186"/>
                        </a:cubicBezTo>
                        <a:cubicBezTo>
                          <a:pt x="21" y="2221"/>
                          <a:pt x="14" y="2242"/>
                          <a:pt x="0" y="2277"/>
                        </a:cubicBezTo>
                        <a:cubicBezTo>
                          <a:pt x="189" y="2110"/>
                          <a:pt x="364" y="1935"/>
                          <a:pt x="524" y="1753"/>
                        </a:cubicBezTo>
                        <a:cubicBezTo>
                          <a:pt x="699" y="1572"/>
                          <a:pt x="867" y="1369"/>
                          <a:pt x="1013" y="1160"/>
                        </a:cubicBezTo>
                        <a:cubicBezTo>
                          <a:pt x="1069" y="1083"/>
                          <a:pt x="1118" y="999"/>
                          <a:pt x="1153" y="908"/>
                        </a:cubicBezTo>
                        <a:cubicBezTo>
                          <a:pt x="1153" y="901"/>
                          <a:pt x="1160" y="887"/>
                          <a:pt x="1160" y="880"/>
                        </a:cubicBezTo>
                        <a:cubicBezTo>
                          <a:pt x="1209" y="761"/>
                          <a:pt x="1223" y="636"/>
                          <a:pt x="1209" y="510"/>
                        </a:cubicBezTo>
                        <a:cubicBezTo>
                          <a:pt x="1181" y="300"/>
                          <a:pt x="1041" y="140"/>
                          <a:pt x="846" y="56"/>
                        </a:cubicBezTo>
                        <a:cubicBezTo>
                          <a:pt x="825" y="42"/>
                          <a:pt x="804" y="35"/>
                          <a:pt x="776" y="28"/>
                        </a:cubicBezTo>
                        <a:lnTo>
                          <a:pt x="769" y="28"/>
                        </a:lnTo>
                        <a:cubicBezTo>
                          <a:pt x="734" y="21"/>
                          <a:pt x="699" y="7"/>
                          <a:pt x="657"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9"/>
                  <p:cNvSpPr/>
                  <p:nvPr/>
                </p:nvSpPr>
                <p:spPr>
                  <a:xfrm>
                    <a:off x="1684491" y="2463696"/>
                    <a:ext cx="63181" cy="154142"/>
                  </a:xfrm>
                  <a:custGeom>
                    <a:rect b="b" l="l" r="r" t="t"/>
                    <a:pathLst>
                      <a:path extrusionOk="0" h="2225" w="912">
                        <a:moveTo>
                          <a:pt x="874" y="1"/>
                        </a:moveTo>
                        <a:cubicBezTo>
                          <a:pt x="872" y="1"/>
                          <a:pt x="869" y="2"/>
                          <a:pt x="866" y="3"/>
                        </a:cubicBezTo>
                        <a:lnTo>
                          <a:pt x="734" y="108"/>
                        </a:lnTo>
                        <a:cubicBezTo>
                          <a:pt x="664" y="164"/>
                          <a:pt x="601" y="234"/>
                          <a:pt x="538" y="304"/>
                        </a:cubicBezTo>
                        <a:cubicBezTo>
                          <a:pt x="112" y="841"/>
                          <a:pt x="0" y="1561"/>
                          <a:pt x="147" y="2225"/>
                        </a:cubicBezTo>
                        <a:lnTo>
                          <a:pt x="175" y="2120"/>
                        </a:lnTo>
                        <a:cubicBezTo>
                          <a:pt x="133" y="1903"/>
                          <a:pt x="119" y="1673"/>
                          <a:pt x="140" y="1449"/>
                        </a:cubicBezTo>
                        <a:cubicBezTo>
                          <a:pt x="182" y="1065"/>
                          <a:pt x="321" y="674"/>
                          <a:pt x="566" y="366"/>
                        </a:cubicBezTo>
                        <a:cubicBezTo>
                          <a:pt x="608" y="318"/>
                          <a:pt x="657" y="262"/>
                          <a:pt x="706" y="213"/>
                        </a:cubicBezTo>
                        <a:lnTo>
                          <a:pt x="887" y="52"/>
                        </a:lnTo>
                        <a:cubicBezTo>
                          <a:pt x="912" y="40"/>
                          <a:pt x="893" y="1"/>
                          <a:pt x="874"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9"/>
                  <p:cNvSpPr/>
                  <p:nvPr/>
                </p:nvSpPr>
                <p:spPr>
                  <a:xfrm>
                    <a:off x="1739080" y="2403425"/>
                    <a:ext cx="29166" cy="77937"/>
                  </a:xfrm>
                  <a:custGeom>
                    <a:rect b="b" l="l" r="r" t="t"/>
                    <a:pathLst>
                      <a:path extrusionOk="0" h="1125" w="421">
                        <a:moveTo>
                          <a:pt x="374" y="0"/>
                        </a:moveTo>
                        <a:cubicBezTo>
                          <a:pt x="360" y="0"/>
                          <a:pt x="347" y="6"/>
                          <a:pt x="337" y="21"/>
                        </a:cubicBezTo>
                        <a:cubicBezTo>
                          <a:pt x="218" y="370"/>
                          <a:pt x="99" y="734"/>
                          <a:pt x="8" y="1090"/>
                        </a:cubicBezTo>
                        <a:cubicBezTo>
                          <a:pt x="1" y="1112"/>
                          <a:pt x="18" y="1125"/>
                          <a:pt x="37" y="1125"/>
                        </a:cubicBezTo>
                        <a:cubicBezTo>
                          <a:pt x="54" y="1125"/>
                          <a:pt x="72" y="1116"/>
                          <a:pt x="78" y="1097"/>
                        </a:cubicBezTo>
                        <a:cubicBezTo>
                          <a:pt x="169" y="748"/>
                          <a:pt x="288" y="391"/>
                          <a:pt x="407" y="49"/>
                        </a:cubicBezTo>
                        <a:cubicBezTo>
                          <a:pt x="420" y="22"/>
                          <a:pt x="398" y="0"/>
                          <a:pt x="374"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9"/>
                  <p:cNvSpPr/>
                  <p:nvPr/>
                </p:nvSpPr>
                <p:spPr>
                  <a:xfrm>
                    <a:off x="1589651" y="2566019"/>
                    <a:ext cx="61518" cy="171808"/>
                  </a:xfrm>
                  <a:custGeom>
                    <a:rect b="b" l="l" r="r" t="t"/>
                    <a:pathLst>
                      <a:path extrusionOk="0" h="2480" w="888">
                        <a:moveTo>
                          <a:pt x="217" y="0"/>
                        </a:moveTo>
                        <a:cubicBezTo>
                          <a:pt x="217" y="14"/>
                          <a:pt x="210" y="35"/>
                          <a:pt x="210" y="49"/>
                        </a:cubicBezTo>
                        <a:cubicBezTo>
                          <a:pt x="440" y="77"/>
                          <a:pt x="685" y="161"/>
                          <a:pt x="747" y="405"/>
                        </a:cubicBezTo>
                        <a:cubicBezTo>
                          <a:pt x="782" y="580"/>
                          <a:pt x="685" y="748"/>
                          <a:pt x="601" y="887"/>
                        </a:cubicBezTo>
                        <a:cubicBezTo>
                          <a:pt x="524" y="1020"/>
                          <a:pt x="433" y="1153"/>
                          <a:pt x="363" y="1292"/>
                        </a:cubicBezTo>
                        <a:cubicBezTo>
                          <a:pt x="196" y="1607"/>
                          <a:pt x="70" y="1942"/>
                          <a:pt x="0" y="2291"/>
                        </a:cubicBezTo>
                        <a:cubicBezTo>
                          <a:pt x="7" y="2354"/>
                          <a:pt x="7" y="2417"/>
                          <a:pt x="14" y="2480"/>
                        </a:cubicBezTo>
                        <a:cubicBezTo>
                          <a:pt x="42" y="2319"/>
                          <a:pt x="77" y="2166"/>
                          <a:pt x="119" y="2005"/>
                        </a:cubicBezTo>
                        <a:cubicBezTo>
                          <a:pt x="217" y="1691"/>
                          <a:pt x="356" y="1383"/>
                          <a:pt x="531" y="1097"/>
                        </a:cubicBezTo>
                        <a:cubicBezTo>
                          <a:pt x="664" y="873"/>
                          <a:pt x="887" y="601"/>
                          <a:pt x="768" y="321"/>
                        </a:cubicBezTo>
                        <a:cubicBezTo>
                          <a:pt x="671" y="105"/>
                          <a:pt x="440" y="21"/>
                          <a:pt x="217"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9"/>
                  <p:cNvSpPr/>
                  <p:nvPr/>
                </p:nvSpPr>
                <p:spPr>
                  <a:xfrm>
                    <a:off x="1641886" y="2692797"/>
                    <a:ext cx="51820" cy="170423"/>
                  </a:xfrm>
                  <a:custGeom>
                    <a:rect b="b" l="l" r="r" t="t"/>
                    <a:pathLst>
                      <a:path extrusionOk="0" h="2460" w="748">
                        <a:moveTo>
                          <a:pt x="552" y="0"/>
                        </a:moveTo>
                        <a:cubicBezTo>
                          <a:pt x="140" y="189"/>
                          <a:pt x="21" y="685"/>
                          <a:pt x="63" y="1104"/>
                        </a:cubicBezTo>
                        <a:cubicBezTo>
                          <a:pt x="119" y="1565"/>
                          <a:pt x="273" y="2089"/>
                          <a:pt x="643" y="2389"/>
                        </a:cubicBezTo>
                        <a:cubicBezTo>
                          <a:pt x="678" y="2410"/>
                          <a:pt x="706" y="2438"/>
                          <a:pt x="748" y="2459"/>
                        </a:cubicBezTo>
                        <a:cubicBezTo>
                          <a:pt x="748" y="2431"/>
                          <a:pt x="734" y="2410"/>
                          <a:pt x="734" y="2389"/>
                        </a:cubicBezTo>
                        <a:cubicBezTo>
                          <a:pt x="468" y="2187"/>
                          <a:pt x="280" y="1851"/>
                          <a:pt x="196" y="1530"/>
                        </a:cubicBezTo>
                        <a:cubicBezTo>
                          <a:pt x="63" y="1048"/>
                          <a:pt x="0" y="308"/>
                          <a:pt x="552" y="63"/>
                        </a:cubicBezTo>
                        <a:cubicBezTo>
                          <a:pt x="552" y="63"/>
                          <a:pt x="559" y="63"/>
                          <a:pt x="559" y="56"/>
                        </a:cubicBezTo>
                        <a:lnTo>
                          <a:pt x="559" y="0"/>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9"/>
                  <p:cNvSpPr/>
                  <p:nvPr/>
                </p:nvSpPr>
                <p:spPr>
                  <a:xfrm>
                    <a:off x="1615284" y="2871326"/>
                    <a:ext cx="82302" cy="26256"/>
                  </a:xfrm>
                  <a:custGeom>
                    <a:rect b="b" l="l" r="r" t="t"/>
                    <a:pathLst>
                      <a:path extrusionOk="0" h="379" w="1188">
                        <a:moveTo>
                          <a:pt x="423" y="1"/>
                        </a:moveTo>
                        <a:cubicBezTo>
                          <a:pt x="279" y="1"/>
                          <a:pt x="136" y="28"/>
                          <a:pt x="0" y="78"/>
                        </a:cubicBezTo>
                        <a:cubicBezTo>
                          <a:pt x="0" y="99"/>
                          <a:pt x="14" y="113"/>
                          <a:pt x="14" y="134"/>
                        </a:cubicBezTo>
                        <a:cubicBezTo>
                          <a:pt x="142" y="80"/>
                          <a:pt x="280" y="53"/>
                          <a:pt x="417" y="53"/>
                        </a:cubicBezTo>
                        <a:cubicBezTo>
                          <a:pt x="512" y="53"/>
                          <a:pt x="607" y="66"/>
                          <a:pt x="699" y="92"/>
                        </a:cubicBezTo>
                        <a:cubicBezTo>
                          <a:pt x="887" y="141"/>
                          <a:pt x="1048" y="238"/>
                          <a:pt x="1188" y="378"/>
                        </a:cubicBezTo>
                        <a:cubicBezTo>
                          <a:pt x="1188" y="350"/>
                          <a:pt x="1181" y="322"/>
                          <a:pt x="1181" y="294"/>
                        </a:cubicBezTo>
                        <a:cubicBezTo>
                          <a:pt x="1048" y="175"/>
                          <a:pt x="894" y="85"/>
                          <a:pt x="720" y="43"/>
                        </a:cubicBezTo>
                        <a:cubicBezTo>
                          <a:pt x="622" y="14"/>
                          <a:pt x="522" y="1"/>
                          <a:pt x="423"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9"/>
                  <p:cNvSpPr/>
                  <p:nvPr/>
                </p:nvSpPr>
                <p:spPr>
                  <a:xfrm>
                    <a:off x="1628307" y="2931805"/>
                    <a:ext cx="62488" cy="62073"/>
                  </a:xfrm>
                  <a:custGeom>
                    <a:rect b="b" l="l" r="r" t="t"/>
                    <a:pathLst>
                      <a:path extrusionOk="0" h="896" w="902">
                        <a:moveTo>
                          <a:pt x="1" y="1"/>
                        </a:moveTo>
                        <a:cubicBezTo>
                          <a:pt x="1" y="8"/>
                          <a:pt x="8" y="29"/>
                          <a:pt x="8" y="36"/>
                        </a:cubicBezTo>
                        <a:lnTo>
                          <a:pt x="15" y="57"/>
                        </a:lnTo>
                        <a:cubicBezTo>
                          <a:pt x="141" y="71"/>
                          <a:pt x="259" y="113"/>
                          <a:pt x="371" y="183"/>
                        </a:cubicBezTo>
                        <a:cubicBezTo>
                          <a:pt x="630" y="343"/>
                          <a:pt x="811" y="602"/>
                          <a:pt x="860" y="895"/>
                        </a:cubicBezTo>
                        <a:cubicBezTo>
                          <a:pt x="881" y="881"/>
                          <a:pt x="895" y="874"/>
                          <a:pt x="902" y="867"/>
                        </a:cubicBezTo>
                        <a:cubicBezTo>
                          <a:pt x="846" y="567"/>
                          <a:pt x="664" y="301"/>
                          <a:pt x="399" y="141"/>
                        </a:cubicBezTo>
                        <a:cubicBezTo>
                          <a:pt x="266" y="64"/>
                          <a:pt x="141" y="22"/>
                          <a:pt x="1"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9"/>
                  <p:cNvSpPr/>
                  <p:nvPr/>
                </p:nvSpPr>
                <p:spPr>
                  <a:xfrm>
                    <a:off x="1672852" y="2295005"/>
                    <a:ext cx="79461" cy="58747"/>
                  </a:xfrm>
                  <a:custGeom>
                    <a:rect b="b" l="l" r="r" t="t"/>
                    <a:pathLst>
                      <a:path extrusionOk="0" h="848" w="1147">
                        <a:moveTo>
                          <a:pt x="1055" y="0"/>
                        </a:moveTo>
                        <a:cubicBezTo>
                          <a:pt x="1048" y="7"/>
                          <a:pt x="1041" y="7"/>
                          <a:pt x="1020" y="14"/>
                        </a:cubicBezTo>
                        <a:lnTo>
                          <a:pt x="1013" y="14"/>
                        </a:lnTo>
                        <a:cubicBezTo>
                          <a:pt x="1055" y="112"/>
                          <a:pt x="1083" y="210"/>
                          <a:pt x="1083" y="315"/>
                        </a:cubicBezTo>
                        <a:cubicBezTo>
                          <a:pt x="1083" y="343"/>
                          <a:pt x="1083" y="364"/>
                          <a:pt x="1076" y="392"/>
                        </a:cubicBezTo>
                        <a:lnTo>
                          <a:pt x="1076" y="420"/>
                        </a:lnTo>
                        <a:cubicBezTo>
                          <a:pt x="1027" y="643"/>
                          <a:pt x="832" y="783"/>
                          <a:pt x="601" y="797"/>
                        </a:cubicBezTo>
                        <a:cubicBezTo>
                          <a:pt x="587" y="798"/>
                          <a:pt x="574" y="798"/>
                          <a:pt x="560" y="798"/>
                        </a:cubicBezTo>
                        <a:cubicBezTo>
                          <a:pt x="362" y="798"/>
                          <a:pt x="193" y="704"/>
                          <a:pt x="49" y="566"/>
                        </a:cubicBezTo>
                        <a:lnTo>
                          <a:pt x="28" y="538"/>
                        </a:lnTo>
                        <a:cubicBezTo>
                          <a:pt x="21" y="559"/>
                          <a:pt x="7" y="566"/>
                          <a:pt x="1" y="587"/>
                        </a:cubicBezTo>
                        <a:lnTo>
                          <a:pt x="28" y="608"/>
                        </a:lnTo>
                        <a:cubicBezTo>
                          <a:pt x="177" y="751"/>
                          <a:pt x="351" y="848"/>
                          <a:pt x="563" y="848"/>
                        </a:cubicBezTo>
                        <a:cubicBezTo>
                          <a:pt x="600" y="848"/>
                          <a:pt x="638" y="845"/>
                          <a:pt x="678" y="839"/>
                        </a:cubicBezTo>
                        <a:cubicBezTo>
                          <a:pt x="881" y="804"/>
                          <a:pt x="1069" y="664"/>
                          <a:pt x="1118" y="461"/>
                        </a:cubicBezTo>
                        <a:cubicBezTo>
                          <a:pt x="1118" y="454"/>
                          <a:pt x="1125" y="440"/>
                          <a:pt x="1125" y="433"/>
                        </a:cubicBezTo>
                        <a:cubicBezTo>
                          <a:pt x="1132" y="413"/>
                          <a:pt x="1132" y="378"/>
                          <a:pt x="1132" y="350"/>
                        </a:cubicBezTo>
                        <a:cubicBezTo>
                          <a:pt x="1146" y="224"/>
                          <a:pt x="1111" y="112"/>
                          <a:pt x="1055"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9"/>
                  <p:cNvSpPr/>
                  <p:nvPr/>
                </p:nvSpPr>
                <p:spPr>
                  <a:xfrm>
                    <a:off x="1640431" y="2661830"/>
                    <a:ext cx="42398" cy="16834"/>
                  </a:xfrm>
                  <a:custGeom>
                    <a:rect b="b" l="l" r="r" t="t"/>
                    <a:pathLst>
                      <a:path extrusionOk="0" h="243" w="612">
                        <a:moveTo>
                          <a:pt x="35" y="0"/>
                        </a:moveTo>
                        <a:cubicBezTo>
                          <a:pt x="0" y="7"/>
                          <a:pt x="0" y="56"/>
                          <a:pt x="35" y="56"/>
                        </a:cubicBezTo>
                        <a:cubicBezTo>
                          <a:pt x="224" y="63"/>
                          <a:pt x="406" y="133"/>
                          <a:pt x="566" y="238"/>
                        </a:cubicBezTo>
                        <a:cubicBezTo>
                          <a:pt x="571" y="241"/>
                          <a:pt x="576" y="243"/>
                          <a:pt x="580" y="243"/>
                        </a:cubicBezTo>
                        <a:cubicBezTo>
                          <a:pt x="600" y="243"/>
                          <a:pt x="612" y="207"/>
                          <a:pt x="594" y="196"/>
                        </a:cubicBezTo>
                        <a:cubicBezTo>
                          <a:pt x="427" y="84"/>
                          <a:pt x="231" y="14"/>
                          <a:pt x="35"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9"/>
                  <p:cNvSpPr/>
                  <p:nvPr/>
                </p:nvSpPr>
                <p:spPr>
                  <a:xfrm>
                    <a:off x="1653178" y="2652478"/>
                    <a:ext cx="19952" cy="18913"/>
                  </a:xfrm>
                  <a:custGeom>
                    <a:rect b="b" l="l" r="r" t="t"/>
                    <a:pathLst>
                      <a:path extrusionOk="0" h="273" w="288">
                        <a:moveTo>
                          <a:pt x="37" y="0"/>
                        </a:moveTo>
                        <a:cubicBezTo>
                          <a:pt x="15" y="0"/>
                          <a:pt x="1" y="39"/>
                          <a:pt x="19" y="51"/>
                        </a:cubicBezTo>
                        <a:cubicBezTo>
                          <a:pt x="103" y="114"/>
                          <a:pt x="173" y="184"/>
                          <a:pt x="236" y="261"/>
                        </a:cubicBezTo>
                        <a:cubicBezTo>
                          <a:pt x="240" y="269"/>
                          <a:pt x="246" y="273"/>
                          <a:pt x="253" y="273"/>
                        </a:cubicBezTo>
                        <a:cubicBezTo>
                          <a:pt x="269" y="273"/>
                          <a:pt x="287" y="253"/>
                          <a:pt x="278" y="233"/>
                        </a:cubicBezTo>
                        <a:cubicBezTo>
                          <a:pt x="215" y="149"/>
                          <a:pt x="138" y="72"/>
                          <a:pt x="47" y="2"/>
                        </a:cubicBezTo>
                        <a:cubicBezTo>
                          <a:pt x="44" y="1"/>
                          <a:pt x="40" y="0"/>
                          <a:pt x="37"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9"/>
                  <p:cNvSpPr/>
                  <p:nvPr/>
                </p:nvSpPr>
                <p:spPr>
                  <a:xfrm>
                    <a:off x="1614799" y="2950718"/>
                    <a:ext cx="109389" cy="122344"/>
                  </a:xfrm>
                  <a:custGeom>
                    <a:rect b="b" l="l" r="r" t="t"/>
                    <a:pathLst>
                      <a:path extrusionOk="0" h="1766" w="1579">
                        <a:moveTo>
                          <a:pt x="1079" y="0"/>
                        </a:moveTo>
                        <a:cubicBezTo>
                          <a:pt x="753" y="0"/>
                          <a:pt x="287" y="133"/>
                          <a:pt x="287" y="133"/>
                        </a:cubicBezTo>
                        <a:cubicBezTo>
                          <a:pt x="287" y="133"/>
                          <a:pt x="21" y="908"/>
                          <a:pt x="7" y="1090"/>
                        </a:cubicBezTo>
                        <a:cubicBezTo>
                          <a:pt x="0" y="1272"/>
                          <a:pt x="210" y="1621"/>
                          <a:pt x="287" y="1691"/>
                        </a:cubicBezTo>
                        <a:cubicBezTo>
                          <a:pt x="306" y="1707"/>
                          <a:pt x="325" y="1713"/>
                          <a:pt x="344" y="1713"/>
                        </a:cubicBezTo>
                        <a:cubicBezTo>
                          <a:pt x="407" y="1713"/>
                          <a:pt x="461" y="1642"/>
                          <a:pt x="461" y="1642"/>
                        </a:cubicBezTo>
                        <a:cubicBezTo>
                          <a:pt x="461" y="1642"/>
                          <a:pt x="575" y="1756"/>
                          <a:pt x="664" y="1756"/>
                        </a:cubicBezTo>
                        <a:cubicBezTo>
                          <a:pt x="671" y="1756"/>
                          <a:pt x="678" y="1755"/>
                          <a:pt x="685" y="1754"/>
                        </a:cubicBezTo>
                        <a:cubicBezTo>
                          <a:pt x="769" y="1740"/>
                          <a:pt x="762" y="1621"/>
                          <a:pt x="762" y="1621"/>
                        </a:cubicBezTo>
                        <a:lnTo>
                          <a:pt x="762" y="1621"/>
                        </a:lnTo>
                        <a:cubicBezTo>
                          <a:pt x="762" y="1621"/>
                          <a:pt x="896" y="1756"/>
                          <a:pt x="994" y="1756"/>
                        </a:cubicBezTo>
                        <a:cubicBezTo>
                          <a:pt x="1000" y="1756"/>
                          <a:pt x="1007" y="1755"/>
                          <a:pt x="1013" y="1754"/>
                        </a:cubicBezTo>
                        <a:cubicBezTo>
                          <a:pt x="1118" y="1740"/>
                          <a:pt x="1090" y="1614"/>
                          <a:pt x="1090" y="1614"/>
                        </a:cubicBezTo>
                        <a:lnTo>
                          <a:pt x="1090" y="1614"/>
                        </a:lnTo>
                        <a:cubicBezTo>
                          <a:pt x="1090" y="1614"/>
                          <a:pt x="1169" y="1766"/>
                          <a:pt x="1267" y="1766"/>
                        </a:cubicBezTo>
                        <a:cubicBezTo>
                          <a:pt x="1282" y="1766"/>
                          <a:pt x="1298" y="1762"/>
                          <a:pt x="1313" y="1754"/>
                        </a:cubicBezTo>
                        <a:cubicBezTo>
                          <a:pt x="1425" y="1691"/>
                          <a:pt x="1537" y="1460"/>
                          <a:pt x="1565" y="1293"/>
                        </a:cubicBezTo>
                        <a:cubicBezTo>
                          <a:pt x="1579" y="1125"/>
                          <a:pt x="1565" y="797"/>
                          <a:pt x="1565" y="797"/>
                        </a:cubicBezTo>
                        <a:cubicBezTo>
                          <a:pt x="1565" y="797"/>
                          <a:pt x="1558" y="217"/>
                          <a:pt x="1327" y="49"/>
                        </a:cubicBezTo>
                        <a:cubicBezTo>
                          <a:pt x="1272" y="14"/>
                          <a:pt x="1182" y="0"/>
                          <a:pt x="1079"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9"/>
                  <p:cNvSpPr/>
                  <p:nvPr/>
                </p:nvSpPr>
                <p:spPr>
                  <a:xfrm>
                    <a:off x="2285463" y="2468407"/>
                    <a:ext cx="66368" cy="94910"/>
                  </a:xfrm>
                  <a:custGeom>
                    <a:rect b="b" l="l" r="r" t="t"/>
                    <a:pathLst>
                      <a:path extrusionOk="0" h="1370" w="958">
                        <a:moveTo>
                          <a:pt x="413" y="1"/>
                        </a:moveTo>
                        <a:cubicBezTo>
                          <a:pt x="353" y="1"/>
                          <a:pt x="285" y="19"/>
                          <a:pt x="210" y="61"/>
                        </a:cubicBezTo>
                        <a:cubicBezTo>
                          <a:pt x="210" y="61"/>
                          <a:pt x="1" y="389"/>
                          <a:pt x="71" y="718"/>
                        </a:cubicBezTo>
                        <a:cubicBezTo>
                          <a:pt x="140" y="1053"/>
                          <a:pt x="161" y="1332"/>
                          <a:pt x="490" y="1367"/>
                        </a:cubicBezTo>
                        <a:cubicBezTo>
                          <a:pt x="508" y="1369"/>
                          <a:pt x="525" y="1370"/>
                          <a:pt x="542" y="1370"/>
                        </a:cubicBezTo>
                        <a:cubicBezTo>
                          <a:pt x="839" y="1370"/>
                          <a:pt x="958" y="1095"/>
                          <a:pt x="958" y="1095"/>
                        </a:cubicBezTo>
                        <a:cubicBezTo>
                          <a:pt x="958" y="1095"/>
                          <a:pt x="881" y="1"/>
                          <a:pt x="413"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9"/>
                  <p:cNvSpPr/>
                  <p:nvPr/>
                </p:nvSpPr>
                <p:spPr>
                  <a:xfrm>
                    <a:off x="2292252" y="1973626"/>
                    <a:ext cx="164603" cy="2328278"/>
                  </a:xfrm>
                  <a:custGeom>
                    <a:rect b="b" l="l" r="r" t="t"/>
                    <a:pathLst>
                      <a:path extrusionOk="0" h="33608" w="2376">
                        <a:moveTo>
                          <a:pt x="153" y="1"/>
                        </a:moveTo>
                        <a:cubicBezTo>
                          <a:pt x="149" y="1"/>
                          <a:pt x="145" y="1"/>
                          <a:pt x="140" y="1"/>
                        </a:cubicBezTo>
                        <a:cubicBezTo>
                          <a:pt x="63" y="1"/>
                          <a:pt x="1" y="71"/>
                          <a:pt x="8" y="148"/>
                        </a:cubicBezTo>
                        <a:lnTo>
                          <a:pt x="2089" y="33481"/>
                        </a:lnTo>
                        <a:cubicBezTo>
                          <a:pt x="2089" y="33551"/>
                          <a:pt x="2152" y="33607"/>
                          <a:pt x="2229" y="33607"/>
                        </a:cubicBezTo>
                        <a:lnTo>
                          <a:pt x="2236" y="33607"/>
                        </a:lnTo>
                        <a:cubicBezTo>
                          <a:pt x="2313" y="33607"/>
                          <a:pt x="2376" y="33537"/>
                          <a:pt x="2369" y="33460"/>
                        </a:cubicBezTo>
                        <a:lnTo>
                          <a:pt x="287" y="134"/>
                        </a:lnTo>
                        <a:cubicBezTo>
                          <a:pt x="287" y="55"/>
                          <a:pt x="225" y="1"/>
                          <a:pt x="153"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9"/>
                  <p:cNvSpPr/>
                  <p:nvPr/>
                </p:nvSpPr>
                <p:spPr>
                  <a:xfrm>
                    <a:off x="2490175" y="2029326"/>
                    <a:ext cx="344171" cy="242125"/>
                  </a:xfrm>
                  <a:custGeom>
                    <a:rect b="b" l="l" r="r" t="t"/>
                    <a:pathLst>
                      <a:path extrusionOk="0" h="3495" w="4968">
                        <a:moveTo>
                          <a:pt x="1" y="1"/>
                        </a:moveTo>
                        <a:lnTo>
                          <a:pt x="8" y="3493"/>
                        </a:lnTo>
                        <a:cubicBezTo>
                          <a:pt x="48" y="3494"/>
                          <a:pt x="88" y="3495"/>
                          <a:pt x="128" y="3495"/>
                        </a:cubicBezTo>
                        <a:cubicBezTo>
                          <a:pt x="2903" y="3495"/>
                          <a:pt x="4967" y="909"/>
                          <a:pt x="4967" y="909"/>
                        </a:cubicBezTo>
                        <a:lnTo>
                          <a:pt x="4967" y="909"/>
                        </a:lnTo>
                        <a:cubicBezTo>
                          <a:pt x="4738" y="922"/>
                          <a:pt x="4515" y="928"/>
                          <a:pt x="4299" y="928"/>
                        </a:cubicBezTo>
                        <a:cubicBezTo>
                          <a:pt x="1622" y="928"/>
                          <a:pt x="1" y="1"/>
                          <a:pt x="1"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9"/>
                  <p:cNvSpPr/>
                  <p:nvPr/>
                </p:nvSpPr>
                <p:spPr>
                  <a:xfrm>
                    <a:off x="2490175" y="2208339"/>
                    <a:ext cx="58609" cy="63527"/>
                  </a:xfrm>
                  <a:custGeom>
                    <a:rect b="b" l="l" r="r" t="t"/>
                    <a:pathLst>
                      <a:path extrusionOk="0" h="917" w="846">
                        <a:moveTo>
                          <a:pt x="106" y="1"/>
                        </a:moveTo>
                        <a:cubicBezTo>
                          <a:pt x="72" y="1"/>
                          <a:pt x="36" y="3"/>
                          <a:pt x="1" y="8"/>
                        </a:cubicBezTo>
                        <a:lnTo>
                          <a:pt x="14" y="916"/>
                        </a:lnTo>
                        <a:cubicBezTo>
                          <a:pt x="14" y="916"/>
                          <a:pt x="629" y="909"/>
                          <a:pt x="846" y="378"/>
                        </a:cubicBezTo>
                        <a:cubicBezTo>
                          <a:pt x="846" y="378"/>
                          <a:pt x="540" y="1"/>
                          <a:pt x="106"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9"/>
                  <p:cNvSpPr/>
                  <p:nvPr/>
                </p:nvSpPr>
                <p:spPr>
                  <a:xfrm>
                    <a:off x="2281514" y="1955476"/>
                    <a:ext cx="267273" cy="306691"/>
                  </a:xfrm>
                  <a:custGeom>
                    <a:rect b="b" l="l" r="r" t="t"/>
                    <a:pathLst>
                      <a:path extrusionOk="0" h="4427" w="3858">
                        <a:moveTo>
                          <a:pt x="2508" y="1"/>
                        </a:moveTo>
                        <a:cubicBezTo>
                          <a:pt x="1323" y="1"/>
                          <a:pt x="0" y="504"/>
                          <a:pt x="79" y="682"/>
                        </a:cubicBezTo>
                        <a:lnTo>
                          <a:pt x="302" y="4426"/>
                        </a:lnTo>
                        <a:cubicBezTo>
                          <a:pt x="1431" y="3908"/>
                          <a:pt x="2244" y="3759"/>
                          <a:pt x="2805" y="3759"/>
                        </a:cubicBezTo>
                        <a:cubicBezTo>
                          <a:pt x="3559" y="3759"/>
                          <a:pt x="3858" y="4028"/>
                          <a:pt x="3858" y="4028"/>
                        </a:cubicBezTo>
                        <a:lnTo>
                          <a:pt x="3592" y="200"/>
                        </a:lnTo>
                        <a:cubicBezTo>
                          <a:pt x="3284" y="57"/>
                          <a:pt x="2904" y="1"/>
                          <a:pt x="2508"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9"/>
                  <p:cNvSpPr/>
                  <p:nvPr/>
                </p:nvSpPr>
                <p:spPr>
                  <a:xfrm>
                    <a:off x="2534720" y="2050109"/>
                    <a:ext cx="16973" cy="186911"/>
                  </a:xfrm>
                  <a:custGeom>
                    <a:rect b="b" l="l" r="r" t="t"/>
                    <a:pathLst>
                      <a:path extrusionOk="0" h="2698" w="245">
                        <a:moveTo>
                          <a:pt x="35" y="1"/>
                        </a:moveTo>
                        <a:cubicBezTo>
                          <a:pt x="21" y="8"/>
                          <a:pt x="0" y="22"/>
                          <a:pt x="0" y="43"/>
                        </a:cubicBezTo>
                        <a:cubicBezTo>
                          <a:pt x="0" y="57"/>
                          <a:pt x="126" y="1768"/>
                          <a:pt x="168" y="2662"/>
                        </a:cubicBezTo>
                        <a:cubicBezTo>
                          <a:pt x="168" y="2676"/>
                          <a:pt x="189" y="2697"/>
                          <a:pt x="203" y="2697"/>
                        </a:cubicBezTo>
                        <a:cubicBezTo>
                          <a:pt x="224" y="2697"/>
                          <a:pt x="238" y="2676"/>
                          <a:pt x="245" y="2655"/>
                        </a:cubicBezTo>
                        <a:cubicBezTo>
                          <a:pt x="203" y="1761"/>
                          <a:pt x="84" y="50"/>
                          <a:pt x="84" y="36"/>
                        </a:cubicBezTo>
                        <a:cubicBezTo>
                          <a:pt x="70" y="15"/>
                          <a:pt x="56" y="1"/>
                          <a:pt x="35"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9"/>
                  <p:cNvSpPr/>
                  <p:nvPr/>
                </p:nvSpPr>
                <p:spPr>
                  <a:xfrm>
                    <a:off x="2296132" y="2412084"/>
                    <a:ext cx="60549" cy="86458"/>
                  </a:xfrm>
                  <a:custGeom>
                    <a:rect b="b" l="l" r="r" t="t"/>
                    <a:pathLst>
                      <a:path extrusionOk="0" h="1248" w="874">
                        <a:moveTo>
                          <a:pt x="474" y="0"/>
                        </a:moveTo>
                        <a:cubicBezTo>
                          <a:pt x="276" y="0"/>
                          <a:pt x="202" y="273"/>
                          <a:pt x="147" y="539"/>
                        </a:cubicBezTo>
                        <a:cubicBezTo>
                          <a:pt x="56" y="902"/>
                          <a:pt x="0" y="1084"/>
                          <a:pt x="0" y="1084"/>
                        </a:cubicBezTo>
                        <a:lnTo>
                          <a:pt x="420" y="1077"/>
                        </a:lnTo>
                        <a:lnTo>
                          <a:pt x="434" y="867"/>
                        </a:lnTo>
                        <a:cubicBezTo>
                          <a:pt x="434" y="867"/>
                          <a:pt x="616" y="1248"/>
                          <a:pt x="729" y="1248"/>
                        </a:cubicBezTo>
                        <a:cubicBezTo>
                          <a:pt x="746" y="1248"/>
                          <a:pt x="763" y="1238"/>
                          <a:pt x="776" y="1216"/>
                        </a:cubicBezTo>
                        <a:cubicBezTo>
                          <a:pt x="874" y="1063"/>
                          <a:pt x="699" y="22"/>
                          <a:pt x="489" y="1"/>
                        </a:cubicBezTo>
                        <a:cubicBezTo>
                          <a:pt x="484" y="0"/>
                          <a:pt x="479" y="0"/>
                          <a:pt x="474"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9"/>
                  <p:cNvSpPr/>
                  <p:nvPr/>
                </p:nvSpPr>
                <p:spPr>
                  <a:xfrm>
                    <a:off x="2308740" y="2421298"/>
                    <a:ext cx="80847" cy="132112"/>
                  </a:xfrm>
                  <a:custGeom>
                    <a:rect b="b" l="l" r="r" t="t"/>
                    <a:pathLst>
                      <a:path extrusionOk="0" h="1907" w="1167">
                        <a:moveTo>
                          <a:pt x="554" y="0"/>
                        </a:moveTo>
                        <a:cubicBezTo>
                          <a:pt x="453" y="0"/>
                          <a:pt x="377" y="15"/>
                          <a:pt x="377" y="15"/>
                        </a:cubicBezTo>
                        <a:lnTo>
                          <a:pt x="314" y="671"/>
                        </a:lnTo>
                        <a:cubicBezTo>
                          <a:pt x="314" y="671"/>
                          <a:pt x="98" y="706"/>
                          <a:pt x="105" y="902"/>
                        </a:cubicBezTo>
                        <a:cubicBezTo>
                          <a:pt x="105" y="1027"/>
                          <a:pt x="224" y="1097"/>
                          <a:pt x="224" y="1097"/>
                        </a:cubicBezTo>
                        <a:cubicBezTo>
                          <a:pt x="224" y="1097"/>
                          <a:pt x="140" y="1118"/>
                          <a:pt x="133" y="1272"/>
                        </a:cubicBezTo>
                        <a:cubicBezTo>
                          <a:pt x="119" y="1460"/>
                          <a:pt x="279" y="1530"/>
                          <a:pt x="279" y="1530"/>
                        </a:cubicBezTo>
                        <a:cubicBezTo>
                          <a:pt x="279" y="1530"/>
                          <a:pt x="0" y="1649"/>
                          <a:pt x="224" y="1817"/>
                        </a:cubicBezTo>
                        <a:cubicBezTo>
                          <a:pt x="299" y="1876"/>
                          <a:pt x="482" y="1907"/>
                          <a:pt x="647" y="1907"/>
                        </a:cubicBezTo>
                        <a:cubicBezTo>
                          <a:pt x="756" y="1907"/>
                          <a:pt x="857" y="1893"/>
                          <a:pt x="915" y="1866"/>
                        </a:cubicBezTo>
                        <a:cubicBezTo>
                          <a:pt x="1062" y="1796"/>
                          <a:pt x="1020" y="1509"/>
                          <a:pt x="1020" y="1509"/>
                        </a:cubicBezTo>
                        <a:cubicBezTo>
                          <a:pt x="1020" y="1509"/>
                          <a:pt x="1146" y="1474"/>
                          <a:pt x="1146" y="1272"/>
                        </a:cubicBezTo>
                        <a:cubicBezTo>
                          <a:pt x="1146" y="1083"/>
                          <a:pt x="1006" y="1027"/>
                          <a:pt x="1006" y="1027"/>
                        </a:cubicBezTo>
                        <a:cubicBezTo>
                          <a:pt x="1006" y="1027"/>
                          <a:pt x="1167" y="958"/>
                          <a:pt x="1132" y="762"/>
                        </a:cubicBezTo>
                        <a:cubicBezTo>
                          <a:pt x="1097" y="566"/>
                          <a:pt x="971" y="496"/>
                          <a:pt x="971" y="496"/>
                        </a:cubicBezTo>
                        <a:cubicBezTo>
                          <a:pt x="971" y="496"/>
                          <a:pt x="1153" y="343"/>
                          <a:pt x="971" y="140"/>
                        </a:cubicBezTo>
                        <a:cubicBezTo>
                          <a:pt x="864" y="25"/>
                          <a:pt x="687" y="0"/>
                          <a:pt x="554"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9"/>
                  <p:cNvSpPr/>
                  <p:nvPr/>
                </p:nvSpPr>
                <p:spPr>
                  <a:xfrm>
                    <a:off x="2312412" y="2439172"/>
                    <a:ext cx="44268" cy="44753"/>
                  </a:xfrm>
                  <a:custGeom>
                    <a:rect b="b" l="l" r="r" t="t"/>
                    <a:pathLst>
                      <a:path extrusionOk="0" h="646" w="639">
                        <a:moveTo>
                          <a:pt x="46" y="1"/>
                        </a:moveTo>
                        <a:cubicBezTo>
                          <a:pt x="25" y="1"/>
                          <a:pt x="0" y="25"/>
                          <a:pt x="10" y="50"/>
                        </a:cubicBezTo>
                        <a:cubicBezTo>
                          <a:pt x="87" y="232"/>
                          <a:pt x="157" y="476"/>
                          <a:pt x="324" y="588"/>
                        </a:cubicBezTo>
                        <a:cubicBezTo>
                          <a:pt x="359" y="618"/>
                          <a:pt x="418" y="646"/>
                          <a:pt x="474" y="646"/>
                        </a:cubicBezTo>
                        <a:cubicBezTo>
                          <a:pt x="509" y="646"/>
                          <a:pt x="542" y="635"/>
                          <a:pt x="569" y="609"/>
                        </a:cubicBezTo>
                        <a:cubicBezTo>
                          <a:pt x="639" y="532"/>
                          <a:pt x="576" y="322"/>
                          <a:pt x="548" y="238"/>
                        </a:cubicBezTo>
                        <a:cubicBezTo>
                          <a:pt x="545" y="222"/>
                          <a:pt x="534" y="216"/>
                          <a:pt x="522" y="216"/>
                        </a:cubicBezTo>
                        <a:cubicBezTo>
                          <a:pt x="503" y="216"/>
                          <a:pt x="481" y="234"/>
                          <a:pt x="485" y="259"/>
                        </a:cubicBezTo>
                        <a:cubicBezTo>
                          <a:pt x="506" y="322"/>
                          <a:pt x="513" y="378"/>
                          <a:pt x="520" y="448"/>
                        </a:cubicBezTo>
                        <a:lnTo>
                          <a:pt x="520" y="532"/>
                        </a:lnTo>
                        <a:cubicBezTo>
                          <a:pt x="493" y="559"/>
                          <a:pt x="468" y="573"/>
                          <a:pt x="441" y="573"/>
                        </a:cubicBezTo>
                        <a:cubicBezTo>
                          <a:pt x="420" y="573"/>
                          <a:pt x="398" y="564"/>
                          <a:pt x="373" y="546"/>
                        </a:cubicBezTo>
                        <a:cubicBezTo>
                          <a:pt x="310" y="511"/>
                          <a:pt x="268" y="441"/>
                          <a:pt x="233" y="378"/>
                        </a:cubicBezTo>
                        <a:cubicBezTo>
                          <a:pt x="164" y="266"/>
                          <a:pt x="122" y="134"/>
                          <a:pt x="66" y="15"/>
                        </a:cubicBezTo>
                        <a:cubicBezTo>
                          <a:pt x="62" y="5"/>
                          <a:pt x="54" y="1"/>
                          <a:pt x="46"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9"/>
                  <p:cNvSpPr/>
                  <p:nvPr/>
                </p:nvSpPr>
                <p:spPr>
                  <a:xfrm>
                    <a:off x="2305900" y="2462865"/>
                    <a:ext cx="24386" cy="88329"/>
                  </a:xfrm>
                  <a:custGeom>
                    <a:rect b="b" l="l" r="r" t="t"/>
                    <a:pathLst>
                      <a:path extrusionOk="0" h="1275" w="352">
                        <a:moveTo>
                          <a:pt x="263" y="1"/>
                        </a:moveTo>
                        <a:cubicBezTo>
                          <a:pt x="262" y="1"/>
                          <a:pt x="260" y="1"/>
                          <a:pt x="258" y="1"/>
                        </a:cubicBezTo>
                        <a:cubicBezTo>
                          <a:pt x="139" y="22"/>
                          <a:pt x="13" y="99"/>
                          <a:pt x="6" y="239"/>
                        </a:cubicBezTo>
                        <a:cubicBezTo>
                          <a:pt x="1" y="347"/>
                          <a:pt x="75" y="434"/>
                          <a:pt x="170" y="465"/>
                        </a:cubicBezTo>
                        <a:lnTo>
                          <a:pt x="170" y="465"/>
                        </a:lnTo>
                        <a:cubicBezTo>
                          <a:pt x="124" y="515"/>
                          <a:pt x="104" y="585"/>
                          <a:pt x="104" y="658"/>
                        </a:cubicBezTo>
                        <a:cubicBezTo>
                          <a:pt x="104" y="748"/>
                          <a:pt x="156" y="808"/>
                          <a:pt x="224" y="854"/>
                        </a:cubicBezTo>
                        <a:lnTo>
                          <a:pt x="224" y="854"/>
                        </a:lnTo>
                        <a:cubicBezTo>
                          <a:pt x="118" y="966"/>
                          <a:pt x="158" y="1189"/>
                          <a:pt x="286" y="1273"/>
                        </a:cubicBezTo>
                        <a:cubicBezTo>
                          <a:pt x="289" y="1274"/>
                          <a:pt x="293" y="1275"/>
                          <a:pt x="297" y="1275"/>
                        </a:cubicBezTo>
                        <a:cubicBezTo>
                          <a:pt x="327" y="1275"/>
                          <a:pt x="352" y="1229"/>
                          <a:pt x="320" y="1217"/>
                        </a:cubicBezTo>
                        <a:cubicBezTo>
                          <a:pt x="223" y="1154"/>
                          <a:pt x="181" y="944"/>
                          <a:pt x="293" y="888"/>
                        </a:cubicBezTo>
                        <a:cubicBezTo>
                          <a:pt x="313" y="867"/>
                          <a:pt x="313" y="840"/>
                          <a:pt x="293" y="833"/>
                        </a:cubicBezTo>
                        <a:cubicBezTo>
                          <a:pt x="223" y="791"/>
                          <a:pt x="174" y="749"/>
                          <a:pt x="174" y="658"/>
                        </a:cubicBezTo>
                        <a:cubicBezTo>
                          <a:pt x="174" y="588"/>
                          <a:pt x="209" y="511"/>
                          <a:pt x="279" y="483"/>
                        </a:cubicBezTo>
                        <a:cubicBezTo>
                          <a:pt x="300" y="469"/>
                          <a:pt x="293" y="420"/>
                          <a:pt x="258" y="420"/>
                        </a:cubicBezTo>
                        <a:cubicBezTo>
                          <a:pt x="254" y="420"/>
                          <a:pt x="250" y="420"/>
                          <a:pt x="246" y="420"/>
                        </a:cubicBezTo>
                        <a:lnTo>
                          <a:pt x="246" y="420"/>
                        </a:lnTo>
                        <a:cubicBezTo>
                          <a:pt x="245" y="418"/>
                          <a:pt x="244" y="416"/>
                          <a:pt x="244" y="413"/>
                        </a:cubicBezTo>
                        <a:cubicBezTo>
                          <a:pt x="240" y="415"/>
                          <a:pt x="236" y="417"/>
                          <a:pt x="232" y="419"/>
                        </a:cubicBezTo>
                        <a:lnTo>
                          <a:pt x="232" y="419"/>
                        </a:lnTo>
                        <a:cubicBezTo>
                          <a:pt x="130" y="407"/>
                          <a:pt x="44" y="327"/>
                          <a:pt x="83" y="211"/>
                        </a:cubicBezTo>
                        <a:cubicBezTo>
                          <a:pt x="111" y="127"/>
                          <a:pt x="188" y="92"/>
                          <a:pt x="279" y="71"/>
                        </a:cubicBezTo>
                        <a:cubicBezTo>
                          <a:pt x="318" y="64"/>
                          <a:pt x="301" y="1"/>
                          <a:pt x="263"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9"/>
                  <p:cNvSpPr/>
                  <p:nvPr/>
                </p:nvSpPr>
                <p:spPr>
                  <a:xfrm>
                    <a:off x="2321764" y="2518910"/>
                    <a:ext cx="31036" cy="6027"/>
                  </a:xfrm>
                  <a:custGeom>
                    <a:rect b="b" l="l" r="r" t="t"/>
                    <a:pathLst>
                      <a:path extrusionOk="0" h="87" w="448">
                        <a:moveTo>
                          <a:pt x="154" y="0"/>
                        </a:moveTo>
                        <a:cubicBezTo>
                          <a:pt x="115" y="0"/>
                          <a:pt x="75" y="3"/>
                          <a:pt x="36" y="10"/>
                        </a:cubicBezTo>
                        <a:cubicBezTo>
                          <a:pt x="2" y="16"/>
                          <a:pt x="1" y="80"/>
                          <a:pt x="31" y="80"/>
                        </a:cubicBezTo>
                        <a:cubicBezTo>
                          <a:pt x="32" y="80"/>
                          <a:pt x="34" y="80"/>
                          <a:pt x="36" y="79"/>
                        </a:cubicBezTo>
                        <a:cubicBezTo>
                          <a:pt x="75" y="73"/>
                          <a:pt x="115" y="70"/>
                          <a:pt x="154" y="70"/>
                        </a:cubicBezTo>
                        <a:cubicBezTo>
                          <a:pt x="237" y="70"/>
                          <a:pt x="320" y="82"/>
                          <a:pt x="406" y="86"/>
                        </a:cubicBezTo>
                        <a:cubicBezTo>
                          <a:pt x="448" y="86"/>
                          <a:pt x="448" y="24"/>
                          <a:pt x="406" y="17"/>
                        </a:cubicBezTo>
                        <a:cubicBezTo>
                          <a:pt x="320" y="12"/>
                          <a:pt x="237" y="0"/>
                          <a:pt x="154"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9"/>
                  <p:cNvSpPr/>
                  <p:nvPr/>
                </p:nvSpPr>
                <p:spPr>
                  <a:xfrm>
                    <a:off x="2316638" y="2489329"/>
                    <a:ext cx="28889" cy="7066"/>
                  </a:xfrm>
                  <a:custGeom>
                    <a:rect b="b" l="l" r="r" t="t"/>
                    <a:pathLst>
                      <a:path extrusionOk="0" h="102" w="417">
                        <a:moveTo>
                          <a:pt x="292" y="1"/>
                        </a:moveTo>
                        <a:cubicBezTo>
                          <a:pt x="204" y="1"/>
                          <a:pt x="120" y="10"/>
                          <a:pt x="40" y="31"/>
                        </a:cubicBezTo>
                        <a:cubicBezTo>
                          <a:pt x="0" y="51"/>
                          <a:pt x="17" y="102"/>
                          <a:pt x="54" y="102"/>
                        </a:cubicBezTo>
                        <a:cubicBezTo>
                          <a:pt x="56" y="102"/>
                          <a:pt x="58" y="102"/>
                          <a:pt x="61" y="101"/>
                        </a:cubicBezTo>
                        <a:cubicBezTo>
                          <a:pt x="141" y="80"/>
                          <a:pt x="221" y="71"/>
                          <a:pt x="301" y="71"/>
                        </a:cubicBezTo>
                        <a:cubicBezTo>
                          <a:pt x="326" y="71"/>
                          <a:pt x="350" y="72"/>
                          <a:pt x="375" y="73"/>
                        </a:cubicBezTo>
                        <a:cubicBezTo>
                          <a:pt x="417" y="73"/>
                          <a:pt x="417" y="17"/>
                          <a:pt x="375" y="3"/>
                        </a:cubicBezTo>
                        <a:cubicBezTo>
                          <a:pt x="347" y="2"/>
                          <a:pt x="319" y="1"/>
                          <a:pt x="292"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9"/>
                  <p:cNvSpPr/>
                  <p:nvPr/>
                </p:nvSpPr>
                <p:spPr>
                  <a:xfrm>
                    <a:off x="1799143" y="2221779"/>
                    <a:ext cx="137516" cy="91862"/>
                  </a:xfrm>
                  <a:custGeom>
                    <a:rect b="b" l="l" r="r" t="t"/>
                    <a:pathLst>
                      <a:path extrusionOk="0" h="1326" w="1985">
                        <a:moveTo>
                          <a:pt x="255" y="0"/>
                        </a:moveTo>
                        <a:cubicBezTo>
                          <a:pt x="172" y="0"/>
                          <a:pt x="122" y="104"/>
                          <a:pt x="133" y="184"/>
                        </a:cubicBezTo>
                        <a:cubicBezTo>
                          <a:pt x="154" y="317"/>
                          <a:pt x="1" y="568"/>
                          <a:pt x="1" y="568"/>
                        </a:cubicBezTo>
                        <a:cubicBezTo>
                          <a:pt x="1" y="568"/>
                          <a:pt x="329" y="1169"/>
                          <a:pt x="1013" y="1302"/>
                        </a:cubicBezTo>
                        <a:cubicBezTo>
                          <a:pt x="1098" y="1318"/>
                          <a:pt x="1175" y="1326"/>
                          <a:pt x="1247" y="1326"/>
                        </a:cubicBezTo>
                        <a:cubicBezTo>
                          <a:pt x="1751" y="1326"/>
                          <a:pt x="1950" y="967"/>
                          <a:pt x="1950" y="967"/>
                        </a:cubicBezTo>
                        <a:cubicBezTo>
                          <a:pt x="1873" y="841"/>
                          <a:pt x="1901" y="540"/>
                          <a:pt x="1901" y="540"/>
                        </a:cubicBezTo>
                        <a:cubicBezTo>
                          <a:pt x="1984" y="464"/>
                          <a:pt x="1922" y="303"/>
                          <a:pt x="1922" y="303"/>
                        </a:cubicBezTo>
                        <a:lnTo>
                          <a:pt x="1922" y="303"/>
                        </a:lnTo>
                        <a:cubicBezTo>
                          <a:pt x="1807" y="344"/>
                          <a:pt x="1681" y="361"/>
                          <a:pt x="1553" y="361"/>
                        </a:cubicBezTo>
                        <a:cubicBezTo>
                          <a:pt x="1048" y="361"/>
                          <a:pt x="493" y="100"/>
                          <a:pt x="315" y="17"/>
                        </a:cubicBezTo>
                        <a:cubicBezTo>
                          <a:pt x="294" y="5"/>
                          <a:pt x="274" y="0"/>
                          <a:pt x="255"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6" name="Google Shape;736;p29"/>
                <p:cNvSpPr/>
                <p:nvPr/>
              </p:nvSpPr>
              <p:spPr>
                <a:xfrm>
                  <a:off x="1782517" y="1993024"/>
                  <a:ext cx="50573" cy="88121"/>
                </a:xfrm>
                <a:custGeom>
                  <a:rect b="b" l="l" r="r" t="t"/>
                  <a:pathLst>
                    <a:path extrusionOk="0" h="1272" w="730">
                      <a:moveTo>
                        <a:pt x="730" y="1"/>
                      </a:moveTo>
                      <a:cubicBezTo>
                        <a:pt x="730" y="1"/>
                        <a:pt x="262" y="315"/>
                        <a:pt x="129" y="608"/>
                      </a:cubicBezTo>
                      <a:cubicBezTo>
                        <a:pt x="0" y="893"/>
                        <a:pt x="49" y="1224"/>
                        <a:pt x="141" y="1224"/>
                      </a:cubicBezTo>
                      <a:cubicBezTo>
                        <a:pt x="144" y="1224"/>
                        <a:pt x="147" y="1224"/>
                        <a:pt x="150" y="1223"/>
                      </a:cubicBezTo>
                      <a:cubicBezTo>
                        <a:pt x="162" y="1220"/>
                        <a:pt x="175" y="1219"/>
                        <a:pt x="190" y="1219"/>
                      </a:cubicBezTo>
                      <a:cubicBezTo>
                        <a:pt x="287" y="1219"/>
                        <a:pt x="429" y="1272"/>
                        <a:pt x="429" y="1272"/>
                      </a:cubicBezTo>
                      <a:cubicBezTo>
                        <a:pt x="359" y="706"/>
                        <a:pt x="639" y="392"/>
                        <a:pt x="639" y="392"/>
                      </a:cubicBezTo>
                      <a:cubicBezTo>
                        <a:pt x="730" y="308"/>
                        <a:pt x="730" y="1"/>
                        <a:pt x="730"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9"/>
                <p:cNvSpPr/>
                <p:nvPr/>
              </p:nvSpPr>
              <p:spPr>
                <a:xfrm>
                  <a:off x="1885738" y="2069645"/>
                  <a:ext cx="46901" cy="19398"/>
                </a:xfrm>
                <a:custGeom>
                  <a:rect b="b" l="l" r="r" t="t"/>
                  <a:pathLst>
                    <a:path extrusionOk="0" h="280" w="677">
                      <a:moveTo>
                        <a:pt x="297" y="1"/>
                      </a:moveTo>
                      <a:cubicBezTo>
                        <a:pt x="125" y="1"/>
                        <a:pt x="1" y="75"/>
                        <a:pt x="1" y="75"/>
                      </a:cubicBezTo>
                      <a:cubicBezTo>
                        <a:pt x="1" y="75"/>
                        <a:pt x="315" y="110"/>
                        <a:pt x="448" y="194"/>
                      </a:cubicBezTo>
                      <a:cubicBezTo>
                        <a:pt x="476" y="222"/>
                        <a:pt x="490" y="243"/>
                        <a:pt x="518" y="257"/>
                      </a:cubicBezTo>
                      <a:cubicBezTo>
                        <a:pt x="536" y="273"/>
                        <a:pt x="556" y="280"/>
                        <a:pt x="574" y="280"/>
                      </a:cubicBezTo>
                      <a:cubicBezTo>
                        <a:pt x="629" y="280"/>
                        <a:pt x="677" y="221"/>
                        <a:pt x="651" y="159"/>
                      </a:cubicBezTo>
                      <a:cubicBezTo>
                        <a:pt x="630" y="117"/>
                        <a:pt x="588" y="75"/>
                        <a:pt x="525" y="47"/>
                      </a:cubicBezTo>
                      <a:cubicBezTo>
                        <a:pt x="444" y="13"/>
                        <a:pt x="367" y="1"/>
                        <a:pt x="297"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9"/>
                <p:cNvSpPr/>
                <p:nvPr/>
              </p:nvSpPr>
              <p:spPr>
                <a:xfrm>
                  <a:off x="1944831" y="2083016"/>
                  <a:ext cx="40181" cy="16072"/>
                </a:xfrm>
                <a:custGeom>
                  <a:rect b="b" l="l" r="r" t="t"/>
                  <a:pathLst>
                    <a:path extrusionOk="0" h="232" w="580">
                      <a:moveTo>
                        <a:pt x="224" y="1"/>
                      </a:moveTo>
                      <a:cubicBezTo>
                        <a:pt x="154" y="1"/>
                        <a:pt x="98" y="22"/>
                        <a:pt x="63" y="50"/>
                      </a:cubicBezTo>
                      <a:cubicBezTo>
                        <a:pt x="1" y="93"/>
                        <a:pt x="38" y="187"/>
                        <a:pt x="107" y="187"/>
                      </a:cubicBezTo>
                      <a:cubicBezTo>
                        <a:pt x="115" y="187"/>
                        <a:pt x="124" y="186"/>
                        <a:pt x="133" y="182"/>
                      </a:cubicBezTo>
                      <a:cubicBezTo>
                        <a:pt x="161" y="175"/>
                        <a:pt x="189" y="175"/>
                        <a:pt x="224" y="175"/>
                      </a:cubicBezTo>
                      <a:cubicBezTo>
                        <a:pt x="238" y="174"/>
                        <a:pt x="252" y="174"/>
                        <a:pt x="267" y="174"/>
                      </a:cubicBezTo>
                      <a:cubicBezTo>
                        <a:pt x="413" y="174"/>
                        <a:pt x="580" y="231"/>
                        <a:pt x="580" y="231"/>
                      </a:cubicBezTo>
                      <a:cubicBezTo>
                        <a:pt x="580" y="231"/>
                        <a:pt x="531" y="22"/>
                        <a:pt x="224"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 name="Google Shape;739;p29"/>
              <p:cNvGrpSpPr/>
              <p:nvPr/>
            </p:nvGrpSpPr>
            <p:grpSpPr>
              <a:xfrm>
                <a:off x="1353191" y="2085388"/>
                <a:ext cx="1381169" cy="2362505"/>
                <a:chOff x="1453177" y="1955476"/>
                <a:chExt cx="1381169" cy="2362505"/>
              </a:xfrm>
            </p:grpSpPr>
            <p:grpSp>
              <p:nvGrpSpPr>
                <p:cNvPr id="740" name="Google Shape;740;p29"/>
                <p:cNvGrpSpPr/>
                <p:nvPr/>
              </p:nvGrpSpPr>
              <p:grpSpPr>
                <a:xfrm>
                  <a:off x="1453177" y="1955476"/>
                  <a:ext cx="1381169" cy="2362505"/>
                  <a:chOff x="1453177" y="1955476"/>
                  <a:chExt cx="1381169" cy="2362505"/>
                </a:xfrm>
              </p:grpSpPr>
              <p:sp>
                <p:nvSpPr>
                  <p:cNvPr id="741" name="Google Shape;741;p29"/>
                  <p:cNvSpPr/>
                  <p:nvPr/>
                </p:nvSpPr>
                <p:spPr>
                  <a:xfrm>
                    <a:off x="1757993" y="1958870"/>
                    <a:ext cx="272468" cy="355324"/>
                  </a:xfrm>
                  <a:custGeom>
                    <a:rect b="b" l="l" r="r" t="t"/>
                    <a:pathLst>
                      <a:path extrusionOk="0" h="5129" w="3933">
                        <a:moveTo>
                          <a:pt x="1678" y="1"/>
                        </a:moveTo>
                        <a:cubicBezTo>
                          <a:pt x="1630" y="1"/>
                          <a:pt x="1580" y="2"/>
                          <a:pt x="1531" y="5"/>
                        </a:cubicBezTo>
                        <a:cubicBezTo>
                          <a:pt x="106" y="74"/>
                          <a:pt x="1" y="2016"/>
                          <a:pt x="50" y="2701"/>
                        </a:cubicBezTo>
                        <a:cubicBezTo>
                          <a:pt x="64" y="2994"/>
                          <a:pt x="36" y="4503"/>
                          <a:pt x="15" y="4720"/>
                        </a:cubicBezTo>
                        <a:cubicBezTo>
                          <a:pt x="591" y="5036"/>
                          <a:pt x="1231" y="5128"/>
                          <a:pt x="1799" y="5128"/>
                        </a:cubicBezTo>
                        <a:cubicBezTo>
                          <a:pt x="2435" y="5128"/>
                          <a:pt x="2980" y="5012"/>
                          <a:pt x="3242" y="4964"/>
                        </a:cubicBezTo>
                        <a:cubicBezTo>
                          <a:pt x="3200" y="4308"/>
                          <a:pt x="3340" y="2701"/>
                          <a:pt x="3521" y="2205"/>
                        </a:cubicBezTo>
                        <a:cubicBezTo>
                          <a:pt x="3933" y="1012"/>
                          <a:pt x="3023" y="1"/>
                          <a:pt x="1678"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9"/>
                  <p:cNvSpPr/>
                  <p:nvPr/>
                </p:nvSpPr>
                <p:spPr>
                  <a:xfrm>
                    <a:off x="1931738" y="2291749"/>
                    <a:ext cx="444762" cy="342231"/>
                  </a:xfrm>
                  <a:custGeom>
                    <a:rect b="b" l="l" r="r" t="t"/>
                    <a:pathLst>
                      <a:path extrusionOk="0" h="4940" w="6420">
                        <a:moveTo>
                          <a:pt x="760" y="0"/>
                        </a:moveTo>
                        <a:cubicBezTo>
                          <a:pt x="675" y="0"/>
                          <a:pt x="588" y="15"/>
                          <a:pt x="504" y="47"/>
                        </a:cubicBezTo>
                        <a:cubicBezTo>
                          <a:pt x="182" y="187"/>
                          <a:pt x="1" y="529"/>
                          <a:pt x="70" y="865"/>
                        </a:cubicBezTo>
                        <a:lnTo>
                          <a:pt x="91" y="928"/>
                        </a:lnTo>
                        <a:lnTo>
                          <a:pt x="105" y="990"/>
                        </a:lnTo>
                        <a:lnTo>
                          <a:pt x="133" y="1109"/>
                        </a:lnTo>
                        <a:cubicBezTo>
                          <a:pt x="147" y="1193"/>
                          <a:pt x="175" y="1270"/>
                          <a:pt x="196" y="1354"/>
                        </a:cubicBezTo>
                        <a:cubicBezTo>
                          <a:pt x="238" y="1514"/>
                          <a:pt x="280" y="1682"/>
                          <a:pt x="336" y="1836"/>
                        </a:cubicBezTo>
                        <a:cubicBezTo>
                          <a:pt x="427" y="2150"/>
                          <a:pt x="531" y="2471"/>
                          <a:pt x="657" y="2786"/>
                        </a:cubicBezTo>
                        <a:cubicBezTo>
                          <a:pt x="776" y="3100"/>
                          <a:pt x="909" y="3414"/>
                          <a:pt x="1076" y="3743"/>
                        </a:cubicBezTo>
                        <a:cubicBezTo>
                          <a:pt x="1104" y="3791"/>
                          <a:pt x="1125" y="3833"/>
                          <a:pt x="1153" y="3889"/>
                        </a:cubicBezTo>
                        <a:cubicBezTo>
                          <a:pt x="1174" y="3917"/>
                          <a:pt x="1181" y="3938"/>
                          <a:pt x="1195" y="3959"/>
                        </a:cubicBezTo>
                        <a:cubicBezTo>
                          <a:pt x="1251" y="4043"/>
                          <a:pt x="1300" y="4141"/>
                          <a:pt x="1370" y="4232"/>
                        </a:cubicBezTo>
                        <a:cubicBezTo>
                          <a:pt x="1433" y="4315"/>
                          <a:pt x="1495" y="4406"/>
                          <a:pt x="1579" y="4497"/>
                        </a:cubicBezTo>
                        <a:lnTo>
                          <a:pt x="1614" y="4532"/>
                        </a:lnTo>
                        <a:lnTo>
                          <a:pt x="1635" y="4553"/>
                        </a:lnTo>
                        <a:lnTo>
                          <a:pt x="1649" y="4567"/>
                        </a:lnTo>
                        <a:lnTo>
                          <a:pt x="1684" y="4602"/>
                        </a:lnTo>
                        <a:cubicBezTo>
                          <a:pt x="1705" y="4616"/>
                          <a:pt x="1712" y="4630"/>
                          <a:pt x="1726" y="4637"/>
                        </a:cubicBezTo>
                        <a:lnTo>
                          <a:pt x="1754" y="4658"/>
                        </a:lnTo>
                        <a:lnTo>
                          <a:pt x="1768" y="4665"/>
                        </a:lnTo>
                        <a:lnTo>
                          <a:pt x="1782" y="4672"/>
                        </a:lnTo>
                        <a:cubicBezTo>
                          <a:pt x="1789" y="4686"/>
                          <a:pt x="1796" y="4686"/>
                          <a:pt x="1810" y="4693"/>
                        </a:cubicBezTo>
                        <a:cubicBezTo>
                          <a:pt x="1817" y="4700"/>
                          <a:pt x="1824" y="4707"/>
                          <a:pt x="1838" y="4707"/>
                        </a:cubicBezTo>
                        <a:cubicBezTo>
                          <a:pt x="1852" y="4728"/>
                          <a:pt x="1880" y="4734"/>
                          <a:pt x="1894" y="4755"/>
                        </a:cubicBezTo>
                        <a:lnTo>
                          <a:pt x="1915" y="4762"/>
                        </a:lnTo>
                        <a:lnTo>
                          <a:pt x="1929" y="4769"/>
                        </a:lnTo>
                        <a:lnTo>
                          <a:pt x="1963" y="4790"/>
                        </a:lnTo>
                        <a:cubicBezTo>
                          <a:pt x="1970" y="4797"/>
                          <a:pt x="1991" y="4804"/>
                          <a:pt x="1998" y="4804"/>
                        </a:cubicBezTo>
                        <a:cubicBezTo>
                          <a:pt x="2019" y="4811"/>
                          <a:pt x="2026" y="4811"/>
                          <a:pt x="2040" y="4825"/>
                        </a:cubicBezTo>
                        <a:cubicBezTo>
                          <a:pt x="2061" y="4832"/>
                          <a:pt x="2068" y="4832"/>
                          <a:pt x="2089" y="4839"/>
                        </a:cubicBezTo>
                        <a:cubicBezTo>
                          <a:pt x="2096" y="4839"/>
                          <a:pt x="2103" y="4846"/>
                          <a:pt x="2103" y="4846"/>
                        </a:cubicBezTo>
                        <a:lnTo>
                          <a:pt x="2124" y="4860"/>
                        </a:lnTo>
                        <a:lnTo>
                          <a:pt x="2201" y="4881"/>
                        </a:lnTo>
                        <a:cubicBezTo>
                          <a:pt x="2229" y="4895"/>
                          <a:pt x="2243" y="4895"/>
                          <a:pt x="2271" y="4902"/>
                        </a:cubicBezTo>
                        <a:cubicBezTo>
                          <a:pt x="2278" y="4902"/>
                          <a:pt x="2299" y="4909"/>
                          <a:pt x="2306" y="4909"/>
                        </a:cubicBezTo>
                        <a:lnTo>
                          <a:pt x="2341" y="4916"/>
                        </a:lnTo>
                        <a:cubicBezTo>
                          <a:pt x="2355" y="4916"/>
                          <a:pt x="2383" y="4930"/>
                          <a:pt x="2404" y="4930"/>
                        </a:cubicBezTo>
                        <a:cubicBezTo>
                          <a:pt x="2438" y="4930"/>
                          <a:pt x="2480" y="4937"/>
                          <a:pt x="2515" y="4937"/>
                        </a:cubicBezTo>
                        <a:cubicBezTo>
                          <a:pt x="2550" y="4939"/>
                          <a:pt x="2584" y="4940"/>
                          <a:pt x="2616" y="4940"/>
                        </a:cubicBezTo>
                        <a:cubicBezTo>
                          <a:pt x="2713" y="4940"/>
                          <a:pt x="2800" y="4932"/>
                          <a:pt x="2878" y="4916"/>
                        </a:cubicBezTo>
                        <a:cubicBezTo>
                          <a:pt x="2983" y="4902"/>
                          <a:pt x="3088" y="4881"/>
                          <a:pt x="3186" y="4867"/>
                        </a:cubicBezTo>
                        <a:cubicBezTo>
                          <a:pt x="3284" y="4839"/>
                          <a:pt x="3367" y="4825"/>
                          <a:pt x="3458" y="4797"/>
                        </a:cubicBezTo>
                        <a:cubicBezTo>
                          <a:pt x="3500" y="4776"/>
                          <a:pt x="3542" y="4769"/>
                          <a:pt x="3591" y="4755"/>
                        </a:cubicBezTo>
                        <a:cubicBezTo>
                          <a:pt x="3605" y="4741"/>
                          <a:pt x="3626" y="4741"/>
                          <a:pt x="3640" y="4734"/>
                        </a:cubicBezTo>
                        <a:cubicBezTo>
                          <a:pt x="3668" y="4728"/>
                          <a:pt x="3682" y="4721"/>
                          <a:pt x="3710" y="4707"/>
                        </a:cubicBezTo>
                        <a:cubicBezTo>
                          <a:pt x="3801" y="4686"/>
                          <a:pt x="3877" y="4651"/>
                          <a:pt x="3954" y="4623"/>
                        </a:cubicBezTo>
                        <a:cubicBezTo>
                          <a:pt x="4038" y="4588"/>
                          <a:pt x="4115" y="4560"/>
                          <a:pt x="4192" y="4525"/>
                        </a:cubicBezTo>
                        <a:lnTo>
                          <a:pt x="4429" y="4420"/>
                        </a:lnTo>
                        <a:cubicBezTo>
                          <a:pt x="4730" y="4280"/>
                          <a:pt x="5030" y="4134"/>
                          <a:pt x="5316" y="3966"/>
                        </a:cubicBezTo>
                        <a:cubicBezTo>
                          <a:pt x="5463" y="3889"/>
                          <a:pt x="5603" y="3798"/>
                          <a:pt x="5742" y="3715"/>
                        </a:cubicBezTo>
                        <a:lnTo>
                          <a:pt x="5952" y="3582"/>
                        </a:lnTo>
                        <a:lnTo>
                          <a:pt x="6057" y="3512"/>
                        </a:lnTo>
                        <a:lnTo>
                          <a:pt x="6113" y="3477"/>
                        </a:lnTo>
                        <a:lnTo>
                          <a:pt x="6162" y="3442"/>
                        </a:lnTo>
                        <a:cubicBezTo>
                          <a:pt x="6364" y="3303"/>
                          <a:pt x="6420" y="3023"/>
                          <a:pt x="6280" y="2821"/>
                        </a:cubicBezTo>
                        <a:cubicBezTo>
                          <a:pt x="6189" y="2692"/>
                          <a:pt x="6052" y="2629"/>
                          <a:pt x="5908" y="2629"/>
                        </a:cubicBezTo>
                        <a:cubicBezTo>
                          <a:pt x="5865" y="2629"/>
                          <a:pt x="5821" y="2635"/>
                          <a:pt x="5777" y="2646"/>
                        </a:cubicBezTo>
                        <a:lnTo>
                          <a:pt x="5763" y="2646"/>
                        </a:lnTo>
                        <a:lnTo>
                          <a:pt x="5714" y="2667"/>
                        </a:lnTo>
                        <a:lnTo>
                          <a:pt x="5659" y="2681"/>
                        </a:lnTo>
                        <a:lnTo>
                          <a:pt x="5547" y="2716"/>
                        </a:lnTo>
                        <a:lnTo>
                          <a:pt x="5316" y="2786"/>
                        </a:lnTo>
                        <a:lnTo>
                          <a:pt x="4862" y="2939"/>
                        </a:lnTo>
                        <a:cubicBezTo>
                          <a:pt x="4723" y="2981"/>
                          <a:pt x="4576" y="3023"/>
                          <a:pt x="4436" y="3065"/>
                        </a:cubicBezTo>
                        <a:cubicBezTo>
                          <a:pt x="4408" y="3079"/>
                          <a:pt x="4394" y="3086"/>
                          <a:pt x="4366" y="3086"/>
                        </a:cubicBezTo>
                        <a:cubicBezTo>
                          <a:pt x="4234" y="3128"/>
                          <a:pt x="4094" y="3163"/>
                          <a:pt x="3961" y="3205"/>
                        </a:cubicBezTo>
                        <a:cubicBezTo>
                          <a:pt x="3815" y="3254"/>
                          <a:pt x="3668" y="3296"/>
                          <a:pt x="3528" y="3330"/>
                        </a:cubicBezTo>
                        <a:cubicBezTo>
                          <a:pt x="3388" y="3365"/>
                          <a:pt x="3249" y="3400"/>
                          <a:pt x="3116" y="3428"/>
                        </a:cubicBezTo>
                        <a:lnTo>
                          <a:pt x="3102" y="3428"/>
                        </a:lnTo>
                        <a:cubicBezTo>
                          <a:pt x="3095" y="3428"/>
                          <a:pt x="3081" y="3428"/>
                          <a:pt x="3067" y="3435"/>
                        </a:cubicBezTo>
                        <a:cubicBezTo>
                          <a:pt x="3004" y="3442"/>
                          <a:pt x="2948" y="3449"/>
                          <a:pt x="2899" y="3463"/>
                        </a:cubicBezTo>
                        <a:cubicBezTo>
                          <a:pt x="2837" y="3470"/>
                          <a:pt x="2774" y="3477"/>
                          <a:pt x="2725" y="3477"/>
                        </a:cubicBezTo>
                        <a:lnTo>
                          <a:pt x="2690" y="3477"/>
                        </a:lnTo>
                        <a:cubicBezTo>
                          <a:pt x="2676" y="3449"/>
                          <a:pt x="2648" y="3414"/>
                          <a:pt x="2620" y="3372"/>
                        </a:cubicBezTo>
                        <a:cubicBezTo>
                          <a:pt x="2585" y="3323"/>
                          <a:pt x="2557" y="3268"/>
                          <a:pt x="2522" y="3205"/>
                        </a:cubicBezTo>
                        <a:cubicBezTo>
                          <a:pt x="2487" y="3149"/>
                          <a:pt x="2466" y="3086"/>
                          <a:pt x="2424" y="3023"/>
                        </a:cubicBezTo>
                        <a:cubicBezTo>
                          <a:pt x="2369" y="2890"/>
                          <a:pt x="2306" y="2765"/>
                          <a:pt x="2243" y="2625"/>
                        </a:cubicBezTo>
                        <a:cubicBezTo>
                          <a:pt x="2187" y="2485"/>
                          <a:pt x="2131" y="2346"/>
                          <a:pt x="2068" y="2206"/>
                        </a:cubicBezTo>
                        <a:cubicBezTo>
                          <a:pt x="2061" y="2185"/>
                          <a:pt x="2054" y="2157"/>
                          <a:pt x="2040" y="2143"/>
                        </a:cubicBezTo>
                        <a:cubicBezTo>
                          <a:pt x="2033" y="2122"/>
                          <a:pt x="2026" y="2108"/>
                          <a:pt x="2026" y="2087"/>
                        </a:cubicBezTo>
                        <a:cubicBezTo>
                          <a:pt x="1929" y="1843"/>
                          <a:pt x="1838" y="1591"/>
                          <a:pt x="1740" y="1340"/>
                        </a:cubicBezTo>
                        <a:lnTo>
                          <a:pt x="1691" y="1214"/>
                        </a:lnTo>
                        <a:lnTo>
                          <a:pt x="1677" y="1165"/>
                        </a:lnTo>
                        <a:lnTo>
                          <a:pt x="1579" y="900"/>
                        </a:lnTo>
                        <a:lnTo>
                          <a:pt x="1502" y="683"/>
                        </a:lnTo>
                        <a:lnTo>
                          <a:pt x="1461" y="571"/>
                        </a:lnTo>
                        <a:lnTo>
                          <a:pt x="1440" y="515"/>
                        </a:lnTo>
                        <a:lnTo>
                          <a:pt x="1426" y="467"/>
                        </a:lnTo>
                        <a:lnTo>
                          <a:pt x="1419" y="446"/>
                        </a:lnTo>
                        <a:cubicBezTo>
                          <a:pt x="1311" y="171"/>
                          <a:pt x="1046" y="0"/>
                          <a:pt x="760"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9"/>
                  <p:cNvSpPr/>
                  <p:nvPr/>
                </p:nvSpPr>
                <p:spPr>
                  <a:xfrm>
                    <a:off x="2011614" y="2437786"/>
                    <a:ext cx="62488" cy="127817"/>
                  </a:xfrm>
                  <a:custGeom>
                    <a:rect b="b" l="l" r="r" t="t"/>
                    <a:pathLst>
                      <a:path extrusionOk="0" h="1845" w="902">
                        <a:moveTo>
                          <a:pt x="880" y="0"/>
                        </a:moveTo>
                        <a:lnTo>
                          <a:pt x="866" y="14"/>
                        </a:lnTo>
                        <a:cubicBezTo>
                          <a:pt x="356" y="475"/>
                          <a:pt x="63" y="1111"/>
                          <a:pt x="0" y="1774"/>
                        </a:cubicBezTo>
                        <a:cubicBezTo>
                          <a:pt x="21" y="1795"/>
                          <a:pt x="28" y="1823"/>
                          <a:pt x="42" y="1844"/>
                        </a:cubicBezTo>
                        <a:cubicBezTo>
                          <a:pt x="91" y="1153"/>
                          <a:pt x="398" y="517"/>
                          <a:pt x="901" y="49"/>
                        </a:cubicBezTo>
                        <a:cubicBezTo>
                          <a:pt x="894" y="35"/>
                          <a:pt x="880" y="14"/>
                          <a:pt x="880"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9"/>
                  <p:cNvSpPr/>
                  <p:nvPr/>
                </p:nvSpPr>
                <p:spPr>
                  <a:xfrm>
                    <a:off x="2144209" y="2504986"/>
                    <a:ext cx="94425" cy="64774"/>
                  </a:xfrm>
                  <a:custGeom>
                    <a:rect b="b" l="l" r="r" t="t"/>
                    <a:pathLst>
                      <a:path extrusionOk="0" h="935" w="1363">
                        <a:moveTo>
                          <a:pt x="1362" y="1"/>
                        </a:moveTo>
                        <a:cubicBezTo>
                          <a:pt x="1334" y="8"/>
                          <a:pt x="1320" y="15"/>
                          <a:pt x="1292" y="15"/>
                        </a:cubicBezTo>
                        <a:cubicBezTo>
                          <a:pt x="1236" y="127"/>
                          <a:pt x="1167" y="245"/>
                          <a:pt x="1090" y="350"/>
                        </a:cubicBezTo>
                        <a:cubicBezTo>
                          <a:pt x="943" y="546"/>
                          <a:pt x="713" y="818"/>
                          <a:pt x="461" y="874"/>
                        </a:cubicBezTo>
                        <a:cubicBezTo>
                          <a:pt x="425" y="882"/>
                          <a:pt x="391" y="885"/>
                          <a:pt x="360" y="885"/>
                        </a:cubicBezTo>
                        <a:cubicBezTo>
                          <a:pt x="109" y="885"/>
                          <a:pt x="42" y="643"/>
                          <a:pt x="42" y="357"/>
                        </a:cubicBezTo>
                        <a:lnTo>
                          <a:pt x="21" y="357"/>
                        </a:lnTo>
                        <a:cubicBezTo>
                          <a:pt x="14" y="364"/>
                          <a:pt x="7" y="371"/>
                          <a:pt x="0" y="371"/>
                        </a:cubicBezTo>
                        <a:lnTo>
                          <a:pt x="0" y="504"/>
                        </a:lnTo>
                        <a:cubicBezTo>
                          <a:pt x="7" y="630"/>
                          <a:pt x="35" y="748"/>
                          <a:pt x="119" y="839"/>
                        </a:cubicBezTo>
                        <a:cubicBezTo>
                          <a:pt x="190" y="906"/>
                          <a:pt x="284" y="935"/>
                          <a:pt x="378" y="935"/>
                        </a:cubicBezTo>
                        <a:cubicBezTo>
                          <a:pt x="413" y="935"/>
                          <a:pt x="448" y="931"/>
                          <a:pt x="482" y="923"/>
                        </a:cubicBezTo>
                        <a:cubicBezTo>
                          <a:pt x="748" y="860"/>
                          <a:pt x="971" y="609"/>
                          <a:pt x="1125" y="399"/>
                        </a:cubicBezTo>
                        <a:cubicBezTo>
                          <a:pt x="1223" y="273"/>
                          <a:pt x="1299" y="148"/>
                          <a:pt x="1362"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9"/>
                  <p:cNvSpPr/>
                  <p:nvPr/>
                </p:nvSpPr>
                <p:spPr>
                  <a:xfrm>
                    <a:off x="2053179" y="2591167"/>
                    <a:ext cx="129757" cy="30551"/>
                  </a:xfrm>
                  <a:custGeom>
                    <a:rect b="b" l="l" r="r" t="t"/>
                    <a:pathLst>
                      <a:path extrusionOk="0" h="441" w="1873">
                        <a:moveTo>
                          <a:pt x="899" y="1"/>
                        </a:moveTo>
                        <a:cubicBezTo>
                          <a:pt x="856" y="1"/>
                          <a:pt x="813" y="3"/>
                          <a:pt x="769" y="7"/>
                        </a:cubicBezTo>
                        <a:cubicBezTo>
                          <a:pt x="483" y="49"/>
                          <a:pt x="210" y="161"/>
                          <a:pt x="1" y="343"/>
                        </a:cubicBezTo>
                        <a:lnTo>
                          <a:pt x="22" y="350"/>
                        </a:lnTo>
                        <a:cubicBezTo>
                          <a:pt x="29" y="357"/>
                          <a:pt x="36" y="357"/>
                          <a:pt x="50" y="371"/>
                        </a:cubicBezTo>
                        <a:cubicBezTo>
                          <a:pt x="289" y="171"/>
                          <a:pt x="602" y="51"/>
                          <a:pt x="918" y="51"/>
                        </a:cubicBezTo>
                        <a:cubicBezTo>
                          <a:pt x="989" y="51"/>
                          <a:pt x="1061" y="57"/>
                          <a:pt x="1132" y="70"/>
                        </a:cubicBezTo>
                        <a:cubicBezTo>
                          <a:pt x="1391" y="119"/>
                          <a:pt x="1635" y="252"/>
                          <a:pt x="1817" y="440"/>
                        </a:cubicBezTo>
                        <a:cubicBezTo>
                          <a:pt x="1838" y="433"/>
                          <a:pt x="1852" y="433"/>
                          <a:pt x="1873" y="419"/>
                        </a:cubicBezTo>
                        <a:cubicBezTo>
                          <a:pt x="1617" y="157"/>
                          <a:pt x="1265" y="1"/>
                          <a:pt x="899"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9"/>
                  <p:cNvSpPr/>
                  <p:nvPr/>
                </p:nvSpPr>
                <p:spPr>
                  <a:xfrm>
                    <a:off x="1981617" y="2311493"/>
                    <a:ext cx="67753" cy="65329"/>
                  </a:xfrm>
                  <a:custGeom>
                    <a:rect b="b" l="l" r="r" t="t"/>
                    <a:pathLst>
                      <a:path extrusionOk="0" h="943" w="978">
                        <a:moveTo>
                          <a:pt x="32" y="0"/>
                        </a:moveTo>
                        <a:cubicBezTo>
                          <a:pt x="18" y="0"/>
                          <a:pt x="0" y="14"/>
                          <a:pt x="0" y="28"/>
                        </a:cubicBezTo>
                        <a:cubicBezTo>
                          <a:pt x="77" y="419"/>
                          <a:pt x="356" y="740"/>
                          <a:pt x="713" y="880"/>
                        </a:cubicBezTo>
                        <a:cubicBezTo>
                          <a:pt x="803" y="915"/>
                          <a:pt x="887" y="929"/>
                          <a:pt x="978" y="943"/>
                        </a:cubicBezTo>
                        <a:lnTo>
                          <a:pt x="957" y="887"/>
                        </a:lnTo>
                        <a:cubicBezTo>
                          <a:pt x="880" y="880"/>
                          <a:pt x="810" y="859"/>
                          <a:pt x="734" y="824"/>
                        </a:cubicBezTo>
                        <a:cubicBezTo>
                          <a:pt x="384" y="698"/>
                          <a:pt x="119" y="370"/>
                          <a:pt x="49" y="14"/>
                        </a:cubicBezTo>
                        <a:cubicBezTo>
                          <a:pt x="47" y="4"/>
                          <a:pt x="40" y="0"/>
                          <a:pt x="32"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9"/>
                  <p:cNvSpPr/>
                  <p:nvPr/>
                </p:nvSpPr>
                <p:spPr>
                  <a:xfrm>
                    <a:off x="2080959" y="2530618"/>
                    <a:ext cx="36994" cy="39488"/>
                  </a:xfrm>
                  <a:custGeom>
                    <a:rect b="b" l="l" r="r" t="t"/>
                    <a:pathLst>
                      <a:path extrusionOk="0" h="570" w="534">
                        <a:moveTo>
                          <a:pt x="481" y="0"/>
                        </a:moveTo>
                        <a:cubicBezTo>
                          <a:pt x="478" y="0"/>
                          <a:pt x="476" y="1"/>
                          <a:pt x="473" y="1"/>
                        </a:cubicBezTo>
                        <a:cubicBezTo>
                          <a:pt x="256" y="120"/>
                          <a:pt x="89" y="309"/>
                          <a:pt x="5" y="532"/>
                        </a:cubicBezTo>
                        <a:cubicBezTo>
                          <a:pt x="1" y="557"/>
                          <a:pt x="17" y="570"/>
                          <a:pt x="32" y="570"/>
                        </a:cubicBezTo>
                        <a:cubicBezTo>
                          <a:pt x="42" y="570"/>
                          <a:pt x="51" y="564"/>
                          <a:pt x="54" y="553"/>
                        </a:cubicBezTo>
                        <a:cubicBezTo>
                          <a:pt x="138" y="336"/>
                          <a:pt x="291" y="162"/>
                          <a:pt x="501" y="57"/>
                        </a:cubicBezTo>
                        <a:cubicBezTo>
                          <a:pt x="533" y="38"/>
                          <a:pt x="512" y="0"/>
                          <a:pt x="481"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9"/>
                  <p:cNvSpPr/>
                  <p:nvPr/>
                </p:nvSpPr>
                <p:spPr>
                  <a:xfrm>
                    <a:off x="2093845" y="2543989"/>
                    <a:ext cx="5611" cy="23901"/>
                  </a:xfrm>
                  <a:custGeom>
                    <a:rect b="b" l="l" r="r" t="t"/>
                    <a:pathLst>
                      <a:path extrusionOk="0" h="345" w="81">
                        <a:moveTo>
                          <a:pt x="58" y="0"/>
                        </a:moveTo>
                        <a:cubicBezTo>
                          <a:pt x="46" y="0"/>
                          <a:pt x="32" y="11"/>
                          <a:pt x="29" y="32"/>
                        </a:cubicBezTo>
                        <a:lnTo>
                          <a:pt x="1" y="318"/>
                        </a:lnTo>
                        <a:cubicBezTo>
                          <a:pt x="1" y="336"/>
                          <a:pt x="13" y="344"/>
                          <a:pt x="25" y="344"/>
                        </a:cubicBezTo>
                        <a:cubicBezTo>
                          <a:pt x="37" y="344"/>
                          <a:pt x="50" y="336"/>
                          <a:pt x="50" y="318"/>
                        </a:cubicBezTo>
                        <a:lnTo>
                          <a:pt x="77" y="32"/>
                        </a:lnTo>
                        <a:cubicBezTo>
                          <a:pt x="81" y="11"/>
                          <a:pt x="70" y="0"/>
                          <a:pt x="58"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9"/>
                  <p:cNvSpPr/>
                  <p:nvPr/>
                </p:nvSpPr>
                <p:spPr>
                  <a:xfrm>
                    <a:off x="1666063" y="2252884"/>
                    <a:ext cx="435617" cy="660769"/>
                  </a:xfrm>
                  <a:custGeom>
                    <a:rect b="b" l="l" r="r" t="t"/>
                    <a:pathLst>
                      <a:path extrusionOk="0" h="9538" w="6288">
                        <a:moveTo>
                          <a:pt x="2054" y="1"/>
                        </a:moveTo>
                        <a:cubicBezTo>
                          <a:pt x="2054" y="1"/>
                          <a:pt x="1991" y="64"/>
                          <a:pt x="1747" y="238"/>
                        </a:cubicBezTo>
                        <a:cubicBezTo>
                          <a:pt x="1733" y="245"/>
                          <a:pt x="1726" y="266"/>
                          <a:pt x="1705" y="273"/>
                        </a:cubicBezTo>
                        <a:cubicBezTo>
                          <a:pt x="1656" y="322"/>
                          <a:pt x="1593" y="364"/>
                          <a:pt x="1523" y="406"/>
                        </a:cubicBezTo>
                        <a:cubicBezTo>
                          <a:pt x="1503" y="413"/>
                          <a:pt x="1489" y="434"/>
                          <a:pt x="1461" y="441"/>
                        </a:cubicBezTo>
                        <a:cubicBezTo>
                          <a:pt x="1377" y="497"/>
                          <a:pt x="1279" y="546"/>
                          <a:pt x="1167" y="587"/>
                        </a:cubicBezTo>
                        <a:cubicBezTo>
                          <a:pt x="1153" y="601"/>
                          <a:pt x="1146" y="601"/>
                          <a:pt x="1132" y="608"/>
                        </a:cubicBezTo>
                        <a:lnTo>
                          <a:pt x="1118" y="608"/>
                        </a:lnTo>
                        <a:cubicBezTo>
                          <a:pt x="1111" y="615"/>
                          <a:pt x="1104" y="615"/>
                          <a:pt x="1097" y="615"/>
                        </a:cubicBezTo>
                        <a:cubicBezTo>
                          <a:pt x="1028" y="643"/>
                          <a:pt x="958" y="671"/>
                          <a:pt x="874" y="706"/>
                        </a:cubicBezTo>
                        <a:cubicBezTo>
                          <a:pt x="804" y="727"/>
                          <a:pt x="748" y="755"/>
                          <a:pt x="685" y="783"/>
                        </a:cubicBezTo>
                        <a:cubicBezTo>
                          <a:pt x="657" y="790"/>
                          <a:pt x="629" y="811"/>
                          <a:pt x="615" y="818"/>
                        </a:cubicBezTo>
                        <a:cubicBezTo>
                          <a:pt x="594" y="825"/>
                          <a:pt x="587" y="832"/>
                          <a:pt x="573" y="846"/>
                        </a:cubicBezTo>
                        <a:cubicBezTo>
                          <a:pt x="560" y="846"/>
                          <a:pt x="553" y="853"/>
                          <a:pt x="546" y="853"/>
                        </a:cubicBezTo>
                        <a:cubicBezTo>
                          <a:pt x="546" y="853"/>
                          <a:pt x="539" y="853"/>
                          <a:pt x="539" y="860"/>
                        </a:cubicBezTo>
                        <a:cubicBezTo>
                          <a:pt x="525" y="867"/>
                          <a:pt x="511" y="881"/>
                          <a:pt x="504" y="881"/>
                        </a:cubicBezTo>
                        <a:cubicBezTo>
                          <a:pt x="490" y="888"/>
                          <a:pt x="483" y="888"/>
                          <a:pt x="476" y="895"/>
                        </a:cubicBezTo>
                        <a:cubicBezTo>
                          <a:pt x="441" y="923"/>
                          <a:pt x="406" y="951"/>
                          <a:pt x="371" y="965"/>
                        </a:cubicBezTo>
                        <a:cubicBezTo>
                          <a:pt x="294" y="1028"/>
                          <a:pt x="224" y="1097"/>
                          <a:pt x="175" y="1160"/>
                        </a:cubicBezTo>
                        <a:cubicBezTo>
                          <a:pt x="168" y="1167"/>
                          <a:pt x="161" y="1181"/>
                          <a:pt x="154" y="1195"/>
                        </a:cubicBezTo>
                        <a:lnTo>
                          <a:pt x="154" y="1202"/>
                        </a:lnTo>
                        <a:cubicBezTo>
                          <a:pt x="140" y="1209"/>
                          <a:pt x="133" y="1230"/>
                          <a:pt x="126" y="1237"/>
                        </a:cubicBezTo>
                        <a:lnTo>
                          <a:pt x="99" y="1286"/>
                        </a:lnTo>
                        <a:cubicBezTo>
                          <a:pt x="92" y="1314"/>
                          <a:pt x="85" y="1335"/>
                          <a:pt x="71" y="1356"/>
                        </a:cubicBezTo>
                        <a:cubicBezTo>
                          <a:pt x="57" y="1405"/>
                          <a:pt x="50" y="1447"/>
                          <a:pt x="36" y="1496"/>
                        </a:cubicBezTo>
                        <a:cubicBezTo>
                          <a:pt x="36" y="1523"/>
                          <a:pt x="29" y="1544"/>
                          <a:pt x="29" y="1565"/>
                        </a:cubicBezTo>
                        <a:cubicBezTo>
                          <a:pt x="1" y="1628"/>
                          <a:pt x="1" y="1670"/>
                          <a:pt x="1" y="1719"/>
                        </a:cubicBezTo>
                        <a:lnTo>
                          <a:pt x="1" y="1768"/>
                        </a:lnTo>
                        <a:cubicBezTo>
                          <a:pt x="1" y="1789"/>
                          <a:pt x="1" y="1803"/>
                          <a:pt x="8" y="1817"/>
                        </a:cubicBezTo>
                        <a:cubicBezTo>
                          <a:pt x="8" y="1838"/>
                          <a:pt x="8" y="1859"/>
                          <a:pt x="22" y="1873"/>
                        </a:cubicBezTo>
                        <a:cubicBezTo>
                          <a:pt x="22" y="1901"/>
                          <a:pt x="29" y="1936"/>
                          <a:pt x="29" y="1957"/>
                        </a:cubicBezTo>
                        <a:lnTo>
                          <a:pt x="29" y="1984"/>
                        </a:lnTo>
                        <a:cubicBezTo>
                          <a:pt x="36" y="2061"/>
                          <a:pt x="112" y="2194"/>
                          <a:pt x="217" y="2369"/>
                        </a:cubicBezTo>
                        <a:cubicBezTo>
                          <a:pt x="231" y="2390"/>
                          <a:pt x="245" y="2411"/>
                          <a:pt x="252" y="2432"/>
                        </a:cubicBezTo>
                        <a:cubicBezTo>
                          <a:pt x="266" y="2439"/>
                          <a:pt x="266" y="2446"/>
                          <a:pt x="273" y="2459"/>
                        </a:cubicBezTo>
                        <a:cubicBezTo>
                          <a:pt x="273" y="2466"/>
                          <a:pt x="280" y="2473"/>
                          <a:pt x="280" y="2473"/>
                        </a:cubicBezTo>
                        <a:cubicBezTo>
                          <a:pt x="287" y="2494"/>
                          <a:pt x="308" y="2515"/>
                          <a:pt x="315" y="2536"/>
                        </a:cubicBezTo>
                        <a:cubicBezTo>
                          <a:pt x="322" y="2543"/>
                          <a:pt x="336" y="2564"/>
                          <a:pt x="336" y="2571"/>
                        </a:cubicBezTo>
                        <a:cubicBezTo>
                          <a:pt x="343" y="2578"/>
                          <a:pt x="343" y="2592"/>
                          <a:pt x="350" y="2599"/>
                        </a:cubicBezTo>
                        <a:cubicBezTo>
                          <a:pt x="357" y="2606"/>
                          <a:pt x="357" y="2613"/>
                          <a:pt x="371" y="2634"/>
                        </a:cubicBezTo>
                        <a:cubicBezTo>
                          <a:pt x="385" y="2669"/>
                          <a:pt x="406" y="2697"/>
                          <a:pt x="420" y="2732"/>
                        </a:cubicBezTo>
                        <a:cubicBezTo>
                          <a:pt x="427" y="2746"/>
                          <a:pt x="448" y="2767"/>
                          <a:pt x="455" y="2788"/>
                        </a:cubicBezTo>
                        <a:cubicBezTo>
                          <a:pt x="483" y="2844"/>
                          <a:pt x="511" y="2886"/>
                          <a:pt x="546" y="2941"/>
                        </a:cubicBezTo>
                        <a:cubicBezTo>
                          <a:pt x="629" y="3088"/>
                          <a:pt x="720" y="3242"/>
                          <a:pt x="804" y="3409"/>
                        </a:cubicBezTo>
                        <a:cubicBezTo>
                          <a:pt x="818" y="3430"/>
                          <a:pt x="825" y="3444"/>
                          <a:pt x="832" y="3451"/>
                        </a:cubicBezTo>
                        <a:cubicBezTo>
                          <a:pt x="839" y="3465"/>
                          <a:pt x="839" y="3472"/>
                          <a:pt x="853" y="3486"/>
                        </a:cubicBezTo>
                        <a:cubicBezTo>
                          <a:pt x="860" y="3507"/>
                          <a:pt x="874" y="3535"/>
                          <a:pt x="888" y="3549"/>
                        </a:cubicBezTo>
                        <a:cubicBezTo>
                          <a:pt x="902" y="3584"/>
                          <a:pt x="923" y="3612"/>
                          <a:pt x="937" y="3647"/>
                        </a:cubicBezTo>
                        <a:cubicBezTo>
                          <a:pt x="1069" y="3884"/>
                          <a:pt x="1188" y="4129"/>
                          <a:pt x="1314" y="4373"/>
                        </a:cubicBezTo>
                        <a:lnTo>
                          <a:pt x="1342" y="4422"/>
                        </a:lnTo>
                        <a:cubicBezTo>
                          <a:pt x="1530" y="4814"/>
                          <a:pt x="1691" y="5212"/>
                          <a:pt x="1782" y="5540"/>
                        </a:cubicBezTo>
                        <a:cubicBezTo>
                          <a:pt x="1803" y="5582"/>
                          <a:pt x="1810" y="5638"/>
                          <a:pt x="1817" y="5680"/>
                        </a:cubicBezTo>
                        <a:cubicBezTo>
                          <a:pt x="1831" y="5701"/>
                          <a:pt x="1831" y="5715"/>
                          <a:pt x="1831" y="5729"/>
                        </a:cubicBezTo>
                        <a:cubicBezTo>
                          <a:pt x="1852" y="5826"/>
                          <a:pt x="1866" y="5917"/>
                          <a:pt x="1873" y="6001"/>
                        </a:cubicBezTo>
                        <a:cubicBezTo>
                          <a:pt x="1887" y="6148"/>
                          <a:pt x="1887" y="6301"/>
                          <a:pt x="1880" y="6448"/>
                        </a:cubicBezTo>
                        <a:lnTo>
                          <a:pt x="1880" y="6497"/>
                        </a:lnTo>
                        <a:cubicBezTo>
                          <a:pt x="1880" y="6546"/>
                          <a:pt x="1873" y="6581"/>
                          <a:pt x="1873" y="6623"/>
                        </a:cubicBezTo>
                        <a:cubicBezTo>
                          <a:pt x="1852" y="6762"/>
                          <a:pt x="1831" y="6902"/>
                          <a:pt x="1803" y="7035"/>
                        </a:cubicBezTo>
                        <a:cubicBezTo>
                          <a:pt x="1768" y="7182"/>
                          <a:pt x="1719" y="7321"/>
                          <a:pt x="1691" y="7440"/>
                        </a:cubicBezTo>
                        <a:cubicBezTo>
                          <a:pt x="1677" y="7461"/>
                          <a:pt x="1677" y="7475"/>
                          <a:pt x="1670" y="7496"/>
                        </a:cubicBezTo>
                        <a:cubicBezTo>
                          <a:pt x="1593" y="7733"/>
                          <a:pt x="1503" y="7894"/>
                          <a:pt x="1468" y="7964"/>
                        </a:cubicBezTo>
                        <a:cubicBezTo>
                          <a:pt x="1461" y="7992"/>
                          <a:pt x="1454" y="7999"/>
                          <a:pt x="1454" y="7999"/>
                        </a:cubicBezTo>
                        <a:cubicBezTo>
                          <a:pt x="1461" y="8013"/>
                          <a:pt x="1468" y="8013"/>
                          <a:pt x="1482" y="8020"/>
                        </a:cubicBezTo>
                        <a:cubicBezTo>
                          <a:pt x="1880" y="8264"/>
                          <a:pt x="2271" y="8474"/>
                          <a:pt x="2648" y="8648"/>
                        </a:cubicBezTo>
                        <a:lnTo>
                          <a:pt x="2704" y="8676"/>
                        </a:lnTo>
                        <a:cubicBezTo>
                          <a:pt x="3214" y="8907"/>
                          <a:pt x="3696" y="9081"/>
                          <a:pt x="4129" y="9207"/>
                        </a:cubicBezTo>
                        <a:cubicBezTo>
                          <a:pt x="4150" y="9214"/>
                          <a:pt x="4164" y="9214"/>
                          <a:pt x="4185" y="9221"/>
                        </a:cubicBezTo>
                        <a:cubicBezTo>
                          <a:pt x="5181" y="9507"/>
                          <a:pt x="5913" y="9538"/>
                          <a:pt x="6178" y="9538"/>
                        </a:cubicBezTo>
                        <a:cubicBezTo>
                          <a:pt x="6250" y="9538"/>
                          <a:pt x="6287" y="9536"/>
                          <a:pt x="6287" y="9536"/>
                        </a:cubicBezTo>
                        <a:cubicBezTo>
                          <a:pt x="6287" y="9536"/>
                          <a:pt x="6259" y="8963"/>
                          <a:pt x="5966" y="7838"/>
                        </a:cubicBezTo>
                        <a:cubicBezTo>
                          <a:pt x="5959" y="7817"/>
                          <a:pt x="5959" y="7803"/>
                          <a:pt x="5952" y="7782"/>
                        </a:cubicBezTo>
                        <a:cubicBezTo>
                          <a:pt x="5924" y="7677"/>
                          <a:pt x="5889" y="7566"/>
                          <a:pt x="5854" y="7454"/>
                        </a:cubicBezTo>
                        <a:cubicBezTo>
                          <a:pt x="5854" y="7433"/>
                          <a:pt x="5847" y="7426"/>
                          <a:pt x="5847" y="7405"/>
                        </a:cubicBezTo>
                        <a:lnTo>
                          <a:pt x="5847" y="7391"/>
                        </a:lnTo>
                        <a:lnTo>
                          <a:pt x="5791" y="7209"/>
                        </a:lnTo>
                        <a:cubicBezTo>
                          <a:pt x="5764" y="7119"/>
                          <a:pt x="5743" y="7035"/>
                          <a:pt x="5708" y="6944"/>
                        </a:cubicBezTo>
                        <a:cubicBezTo>
                          <a:pt x="5659" y="6804"/>
                          <a:pt x="5617" y="6658"/>
                          <a:pt x="5575" y="6490"/>
                        </a:cubicBezTo>
                        <a:cubicBezTo>
                          <a:pt x="5568" y="6476"/>
                          <a:pt x="5568" y="6455"/>
                          <a:pt x="5554" y="6427"/>
                        </a:cubicBezTo>
                        <a:cubicBezTo>
                          <a:pt x="5505" y="6252"/>
                          <a:pt x="5463" y="6064"/>
                          <a:pt x="5414" y="5882"/>
                        </a:cubicBezTo>
                        <a:cubicBezTo>
                          <a:pt x="5407" y="5854"/>
                          <a:pt x="5407" y="5819"/>
                          <a:pt x="5400" y="5791"/>
                        </a:cubicBezTo>
                        <a:cubicBezTo>
                          <a:pt x="5372" y="5659"/>
                          <a:pt x="5344" y="5540"/>
                          <a:pt x="5330" y="5414"/>
                        </a:cubicBezTo>
                        <a:lnTo>
                          <a:pt x="5330" y="5407"/>
                        </a:lnTo>
                        <a:lnTo>
                          <a:pt x="5323" y="5365"/>
                        </a:lnTo>
                        <a:cubicBezTo>
                          <a:pt x="5296" y="5177"/>
                          <a:pt x="5275" y="4988"/>
                          <a:pt x="5275" y="4834"/>
                        </a:cubicBezTo>
                        <a:lnTo>
                          <a:pt x="5275" y="4765"/>
                        </a:lnTo>
                        <a:cubicBezTo>
                          <a:pt x="5275" y="4737"/>
                          <a:pt x="5275" y="4709"/>
                          <a:pt x="5289" y="4688"/>
                        </a:cubicBezTo>
                        <a:lnTo>
                          <a:pt x="5309" y="4527"/>
                        </a:lnTo>
                        <a:cubicBezTo>
                          <a:pt x="5323" y="4499"/>
                          <a:pt x="5323" y="4485"/>
                          <a:pt x="5330" y="4457"/>
                        </a:cubicBezTo>
                        <a:cubicBezTo>
                          <a:pt x="5358" y="4373"/>
                          <a:pt x="5379" y="4290"/>
                          <a:pt x="5414" y="4206"/>
                        </a:cubicBezTo>
                        <a:cubicBezTo>
                          <a:pt x="5428" y="4178"/>
                          <a:pt x="5435" y="4150"/>
                          <a:pt x="5449" y="4129"/>
                        </a:cubicBezTo>
                        <a:cubicBezTo>
                          <a:pt x="5463" y="4108"/>
                          <a:pt x="5470" y="4087"/>
                          <a:pt x="5477" y="4066"/>
                        </a:cubicBezTo>
                        <a:cubicBezTo>
                          <a:pt x="5484" y="4045"/>
                          <a:pt x="5498" y="4031"/>
                          <a:pt x="5498" y="4010"/>
                        </a:cubicBezTo>
                        <a:cubicBezTo>
                          <a:pt x="5533" y="3933"/>
                          <a:pt x="5554" y="3857"/>
                          <a:pt x="5589" y="3787"/>
                        </a:cubicBezTo>
                        <a:lnTo>
                          <a:pt x="5617" y="3710"/>
                        </a:lnTo>
                        <a:cubicBezTo>
                          <a:pt x="5645" y="3640"/>
                          <a:pt x="5673" y="3570"/>
                          <a:pt x="5687" y="3507"/>
                        </a:cubicBezTo>
                        <a:cubicBezTo>
                          <a:pt x="5694" y="3479"/>
                          <a:pt x="5694" y="3465"/>
                          <a:pt x="5708" y="3444"/>
                        </a:cubicBezTo>
                        <a:cubicBezTo>
                          <a:pt x="5729" y="3333"/>
                          <a:pt x="5757" y="3228"/>
                          <a:pt x="5757" y="3116"/>
                        </a:cubicBezTo>
                        <a:lnTo>
                          <a:pt x="5757" y="3011"/>
                        </a:lnTo>
                        <a:lnTo>
                          <a:pt x="5757" y="2990"/>
                        </a:lnTo>
                        <a:lnTo>
                          <a:pt x="5757" y="2955"/>
                        </a:lnTo>
                        <a:lnTo>
                          <a:pt x="5757" y="2927"/>
                        </a:lnTo>
                        <a:cubicBezTo>
                          <a:pt x="5743" y="2788"/>
                          <a:pt x="5694" y="2669"/>
                          <a:pt x="5638" y="2564"/>
                        </a:cubicBezTo>
                        <a:cubicBezTo>
                          <a:pt x="5638" y="2557"/>
                          <a:pt x="5624" y="2543"/>
                          <a:pt x="5624" y="2536"/>
                        </a:cubicBezTo>
                        <a:cubicBezTo>
                          <a:pt x="5624" y="2529"/>
                          <a:pt x="5617" y="2529"/>
                          <a:pt x="5617" y="2515"/>
                        </a:cubicBezTo>
                        <a:cubicBezTo>
                          <a:pt x="5610" y="2508"/>
                          <a:pt x="5603" y="2494"/>
                          <a:pt x="5589" y="2480"/>
                        </a:cubicBezTo>
                        <a:cubicBezTo>
                          <a:pt x="5582" y="2473"/>
                          <a:pt x="5582" y="2466"/>
                          <a:pt x="5575" y="2459"/>
                        </a:cubicBezTo>
                        <a:cubicBezTo>
                          <a:pt x="5442" y="2264"/>
                          <a:pt x="5275" y="2117"/>
                          <a:pt x="5191" y="2005"/>
                        </a:cubicBezTo>
                        <a:cubicBezTo>
                          <a:pt x="5156" y="1957"/>
                          <a:pt x="5135" y="1908"/>
                          <a:pt x="5128" y="1852"/>
                        </a:cubicBezTo>
                        <a:cubicBezTo>
                          <a:pt x="5128" y="1838"/>
                          <a:pt x="5121" y="1817"/>
                          <a:pt x="5121" y="1803"/>
                        </a:cubicBezTo>
                        <a:cubicBezTo>
                          <a:pt x="5114" y="1733"/>
                          <a:pt x="5114" y="1663"/>
                          <a:pt x="5121" y="1586"/>
                        </a:cubicBezTo>
                        <a:cubicBezTo>
                          <a:pt x="5128" y="1419"/>
                          <a:pt x="5156" y="1237"/>
                          <a:pt x="5135" y="1048"/>
                        </a:cubicBezTo>
                        <a:lnTo>
                          <a:pt x="5135" y="1014"/>
                        </a:lnTo>
                        <a:cubicBezTo>
                          <a:pt x="5135" y="1007"/>
                          <a:pt x="5135" y="993"/>
                          <a:pt x="5128" y="979"/>
                        </a:cubicBezTo>
                        <a:lnTo>
                          <a:pt x="5128" y="965"/>
                        </a:lnTo>
                        <a:cubicBezTo>
                          <a:pt x="5128" y="944"/>
                          <a:pt x="5121" y="923"/>
                          <a:pt x="5114" y="902"/>
                        </a:cubicBezTo>
                        <a:cubicBezTo>
                          <a:pt x="5086" y="804"/>
                          <a:pt x="5051" y="727"/>
                          <a:pt x="5009" y="678"/>
                        </a:cubicBezTo>
                        <a:lnTo>
                          <a:pt x="4953" y="622"/>
                        </a:lnTo>
                        <a:cubicBezTo>
                          <a:pt x="4883" y="560"/>
                          <a:pt x="4800" y="539"/>
                          <a:pt x="4702" y="518"/>
                        </a:cubicBezTo>
                        <a:cubicBezTo>
                          <a:pt x="4681" y="518"/>
                          <a:pt x="4667" y="511"/>
                          <a:pt x="4646" y="511"/>
                        </a:cubicBezTo>
                        <a:cubicBezTo>
                          <a:pt x="4562" y="504"/>
                          <a:pt x="4464" y="490"/>
                          <a:pt x="4366" y="490"/>
                        </a:cubicBezTo>
                        <a:cubicBezTo>
                          <a:pt x="4346" y="490"/>
                          <a:pt x="4325" y="490"/>
                          <a:pt x="4297" y="483"/>
                        </a:cubicBezTo>
                        <a:cubicBezTo>
                          <a:pt x="4283" y="483"/>
                          <a:pt x="4255" y="476"/>
                          <a:pt x="4241" y="476"/>
                        </a:cubicBezTo>
                        <a:lnTo>
                          <a:pt x="4136" y="448"/>
                        </a:lnTo>
                        <a:lnTo>
                          <a:pt x="4052" y="427"/>
                        </a:lnTo>
                        <a:cubicBezTo>
                          <a:pt x="3794" y="336"/>
                          <a:pt x="3563" y="189"/>
                          <a:pt x="3563" y="189"/>
                        </a:cubicBezTo>
                        <a:lnTo>
                          <a:pt x="3025" y="126"/>
                        </a:lnTo>
                        <a:lnTo>
                          <a:pt x="2934" y="126"/>
                        </a:lnTo>
                        <a:lnTo>
                          <a:pt x="2054" y="1"/>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9"/>
                  <p:cNvSpPr/>
                  <p:nvPr/>
                </p:nvSpPr>
                <p:spPr>
                  <a:xfrm>
                    <a:off x="1725571" y="2290156"/>
                    <a:ext cx="265748" cy="218640"/>
                  </a:xfrm>
                  <a:custGeom>
                    <a:rect b="b" l="l" r="r" t="t"/>
                    <a:pathLst>
                      <a:path extrusionOk="0" h="3156" w="3836">
                        <a:moveTo>
                          <a:pt x="3780" y="1"/>
                        </a:moveTo>
                        <a:cubicBezTo>
                          <a:pt x="3703" y="273"/>
                          <a:pt x="3598" y="531"/>
                          <a:pt x="3473" y="783"/>
                        </a:cubicBezTo>
                        <a:cubicBezTo>
                          <a:pt x="3207" y="1370"/>
                          <a:pt x="2830" y="1915"/>
                          <a:pt x="2369" y="2355"/>
                        </a:cubicBezTo>
                        <a:cubicBezTo>
                          <a:pt x="2131" y="2585"/>
                          <a:pt x="1866" y="2788"/>
                          <a:pt x="1573" y="2927"/>
                        </a:cubicBezTo>
                        <a:cubicBezTo>
                          <a:pt x="1330" y="3040"/>
                          <a:pt x="1071" y="3095"/>
                          <a:pt x="808" y="3095"/>
                        </a:cubicBezTo>
                        <a:cubicBezTo>
                          <a:pt x="730" y="3095"/>
                          <a:pt x="652" y="3091"/>
                          <a:pt x="574" y="3081"/>
                        </a:cubicBezTo>
                        <a:cubicBezTo>
                          <a:pt x="385" y="3074"/>
                          <a:pt x="189" y="3032"/>
                          <a:pt x="1" y="2955"/>
                        </a:cubicBezTo>
                        <a:lnTo>
                          <a:pt x="1" y="2955"/>
                        </a:lnTo>
                        <a:cubicBezTo>
                          <a:pt x="8" y="2976"/>
                          <a:pt x="22" y="3004"/>
                          <a:pt x="36" y="3018"/>
                        </a:cubicBezTo>
                        <a:cubicBezTo>
                          <a:pt x="270" y="3102"/>
                          <a:pt x="514" y="3155"/>
                          <a:pt x="764" y="3155"/>
                        </a:cubicBezTo>
                        <a:cubicBezTo>
                          <a:pt x="805" y="3155"/>
                          <a:pt x="847" y="3154"/>
                          <a:pt x="888" y="3151"/>
                        </a:cubicBezTo>
                        <a:cubicBezTo>
                          <a:pt x="1545" y="3123"/>
                          <a:pt x="2103" y="2725"/>
                          <a:pt x="2544" y="2257"/>
                        </a:cubicBezTo>
                        <a:cubicBezTo>
                          <a:pt x="3144" y="1621"/>
                          <a:pt x="3577" y="846"/>
                          <a:pt x="3836" y="8"/>
                        </a:cubicBezTo>
                        <a:cubicBezTo>
                          <a:pt x="3815" y="8"/>
                          <a:pt x="3801" y="1"/>
                          <a:pt x="378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9"/>
                  <p:cNvSpPr/>
                  <p:nvPr/>
                </p:nvSpPr>
                <p:spPr>
                  <a:xfrm>
                    <a:off x="1969979" y="2585348"/>
                    <a:ext cx="108974" cy="211573"/>
                  </a:xfrm>
                  <a:custGeom>
                    <a:rect b="b" l="l" r="r" t="t"/>
                    <a:pathLst>
                      <a:path extrusionOk="0" h="3054" w="1573">
                        <a:moveTo>
                          <a:pt x="881" y="1"/>
                        </a:moveTo>
                        <a:cubicBezTo>
                          <a:pt x="364" y="364"/>
                          <a:pt x="77" y="1048"/>
                          <a:pt x="140" y="1677"/>
                        </a:cubicBezTo>
                        <a:cubicBezTo>
                          <a:pt x="182" y="2110"/>
                          <a:pt x="392" y="2529"/>
                          <a:pt x="762" y="2788"/>
                        </a:cubicBezTo>
                        <a:cubicBezTo>
                          <a:pt x="992" y="2948"/>
                          <a:pt x="1279" y="3046"/>
                          <a:pt x="1572" y="3053"/>
                        </a:cubicBezTo>
                        <a:cubicBezTo>
                          <a:pt x="1565" y="3039"/>
                          <a:pt x="1565" y="3018"/>
                          <a:pt x="1551" y="3004"/>
                        </a:cubicBezTo>
                        <a:cubicBezTo>
                          <a:pt x="1230" y="2997"/>
                          <a:pt x="915" y="2871"/>
                          <a:pt x="671" y="2655"/>
                        </a:cubicBezTo>
                        <a:cubicBezTo>
                          <a:pt x="0" y="2068"/>
                          <a:pt x="49" y="971"/>
                          <a:pt x="601" y="329"/>
                        </a:cubicBezTo>
                        <a:cubicBezTo>
                          <a:pt x="692" y="238"/>
                          <a:pt x="776" y="147"/>
                          <a:pt x="881" y="70"/>
                        </a:cubicBezTo>
                        <a:lnTo>
                          <a:pt x="881" y="1"/>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9"/>
                  <p:cNvSpPr/>
                  <p:nvPr/>
                </p:nvSpPr>
                <p:spPr>
                  <a:xfrm>
                    <a:off x="1895922" y="2430512"/>
                    <a:ext cx="160724" cy="422731"/>
                  </a:xfrm>
                  <a:custGeom>
                    <a:rect b="b" l="l" r="r" t="t"/>
                    <a:pathLst>
                      <a:path extrusionOk="0" h="6102" w="2320">
                        <a:moveTo>
                          <a:pt x="2299" y="0"/>
                        </a:moveTo>
                        <a:cubicBezTo>
                          <a:pt x="2159" y="91"/>
                          <a:pt x="2040" y="196"/>
                          <a:pt x="1908" y="301"/>
                        </a:cubicBezTo>
                        <a:cubicBezTo>
                          <a:pt x="1146" y="957"/>
                          <a:pt x="580" y="1830"/>
                          <a:pt x="308" y="2808"/>
                        </a:cubicBezTo>
                        <a:cubicBezTo>
                          <a:pt x="1" y="3884"/>
                          <a:pt x="64" y="5058"/>
                          <a:pt x="476" y="6084"/>
                        </a:cubicBezTo>
                        <a:cubicBezTo>
                          <a:pt x="478" y="6096"/>
                          <a:pt x="489" y="6101"/>
                          <a:pt x="500" y="6101"/>
                        </a:cubicBezTo>
                        <a:cubicBezTo>
                          <a:pt x="516" y="6101"/>
                          <a:pt x="533" y="6089"/>
                          <a:pt x="525" y="6063"/>
                        </a:cubicBezTo>
                        <a:cubicBezTo>
                          <a:pt x="301" y="5491"/>
                          <a:pt x="175" y="4869"/>
                          <a:pt x="168" y="4247"/>
                        </a:cubicBezTo>
                        <a:cubicBezTo>
                          <a:pt x="154" y="3200"/>
                          <a:pt x="469" y="2166"/>
                          <a:pt x="1069" y="1300"/>
                        </a:cubicBezTo>
                        <a:cubicBezTo>
                          <a:pt x="1412" y="811"/>
                          <a:pt x="1838" y="384"/>
                          <a:pt x="2320" y="42"/>
                        </a:cubicBezTo>
                        <a:cubicBezTo>
                          <a:pt x="2320" y="35"/>
                          <a:pt x="2306" y="21"/>
                          <a:pt x="2306" y="14"/>
                        </a:cubicBezTo>
                        <a:cubicBezTo>
                          <a:pt x="2306" y="7"/>
                          <a:pt x="2299" y="7"/>
                          <a:pt x="2299"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9"/>
                  <p:cNvSpPr/>
                  <p:nvPr/>
                </p:nvSpPr>
                <p:spPr>
                  <a:xfrm>
                    <a:off x="2014038" y="2350566"/>
                    <a:ext cx="53274" cy="169383"/>
                  </a:xfrm>
                  <a:custGeom>
                    <a:rect b="b" l="l" r="r" t="t"/>
                    <a:pathLst>
                      <a:path extrusionOk="0" h="2445" w="769">
                        <a:moveTo>
                          <a:pt x="94" y="1"/>
                        </a:moveTo>
                        <a:cubicBezTo>
                          <a:pt x="84" y="1"/>
                          <a:pt x="77" y="5"/>
                          <a:pt x="77" y="16"/>
                        </a:cubicBezTo>
                        <a:cubicBezTo>
                          <a:pt x="0" y="463"/>
                          <a:pt x="405" y="777"/>
                          <a:pt x="559" y="1154"/>
                        </a:cubicBezTo>
                        <a:cubicBezTo>
                          <a:pt x="727" y="1552"/>
                          <a:pt x="699" y="2027"/>
                          <a:pt x="482" y="2412"/>
                        </a:cubicBezTo>
                        <a:cubicBezTo>
                          <a:pt x="467" y="2426"/>
                          <a:pt x="487" y="2444"/>
                          <a:pt x="505" y="2444"/>
                        </a:cubicBezTo>
                        <a:cubicBezTo>
                          <a:pt x="512" y="2444"/>
                          <a:pt x="520" y="2441"/>
                          <a:pt x="524" y="2433"/>
                        </a:cubicBezTo>
                        <a:cubicBezTo>
                          <a:pt x="713" y="2083"/>
                          <a:pt x="768" y="1657"/>
                          <a:pt x="657" y="1273"/>
                        </a:cubicBezTo>
                        <a:cubicBezTo>
                          <a:pt x="594" y="1063"/>
                          <a:pt x="475" y="889"/>
                          <a:pt x="349" y="707"/>
                        </a:cubicBezTo>
                        <a:cubicBezTo>
                          <a:pt x="210" y="505"/>
                          <a:pt x="77" y="288"/>
                          <a:pt x="126" y="37"/>
                        </a:cubicBezTo>
                        <a:cubicBezTo>
                          <a:pt x="130" y="15"/>
                          <a:pt x="109" y="1"/>
                          <a:pt x="94"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9"/>
                  <p:cNvSpPr/>
                  <p:nvPr/>
                </p:nvSpPr>
                <p:spPr>
                  <a:xfrm>
                    <a:off x="1757993" y="2553896"/>
                    <a:ext cx="118672" cy="256050"/>
                  </a:xfrm>
                  <a:custGeom>
                    <a:rect b="b" l="l" r="r" t="t"/>
                    <a:pathLst>
                      <a:path extrusionOk="0" h="3696" w="1713">
                        <a:moveTo>
                          <a:pt x="36" y="0"/>
                        </a:moveTo>
                        <a:cubicBezTo>
                          <a:pt x="1" y="7"/>
                          <a:pt x="1" y="63"/>
                          <a:pt x="36" y="63"/>
                        </a:cubicBezTo>
                        <a:cubicBezTo>
                          <a:pt x="448" y="84"/>
                          <a:pt x="832" y="287"/>
                          <a:pt x="1105" y="587"/>
                        </a:cubicBezTo>
                        <a:cubicBezTo>
                          <a:pt x="1635" y="1160"/>
                          <a:pt x="1663" y="2026"/>
                          <a:pt x="1286" y="2697"/>
                        </a:cubicBezTo>
                        <a:cubicBezTo>
                          <a:pt x="1035" y="3144"/>
                          <a:pt x="616" y="3465"/>
                          <a:pt x="141" y="3640"/>
                        </a:cubicBezTo>
                        <a:cubicBezTo>
                          <a:pt x="134" y="3668"/>
                          <a:pt x="127" y="3675"/>
                          <a:pt x="127" y="3675"/>
                        </a:cubicBezTo>
                        <a:cubicBezTo>
                          <a:pt x="134" y="3682"/>
                          <a:pt x="141" y="3682"/>
                          <a:pt x="155" y="3696"/>
                        </a:cubicBezTo>
                        <a:cubicBezTo>
                          <a:pt x="315" y="3633"/>
                          <a:pt x="483" y="3556"/>
                          <a:pt x="630" y="3451"/>
                        </a:cubicBezTo>
                        <a:cubicBezTo>
                          <a:pt x="1307" y="3011"/>
                          <a:pt x="1712" y="2194"/>
                          <a:pt x="1566" y="1391"/>
                        </a:cubicBezTo>
                        <a:cubicBezTo>
                          <a:pt x="1433" y="657"/>
                          <a:pt x="790" y="42"/>
                          <a:pt x="36"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9"/>
                  <p:cNvSpPr/>
                  <p:nvPr/>
                </p:nvSpPr>
                <p:spPr>
                  <a:xfrm>
                    <a:off x="1682066" y="2264038"/>
                    <a:ext cx="206655" cy="176865"/>
                  </a:xfrm>
                  <a:custGeom>
                    <a:rect b="b" l="l" r="r" t="t"/>
                    <a:pathLst>
                      <a:path extrusionOk="0" h="2553" w="2983">
                        <a:moveTo>
                          <a:pt x="2731" y="0"/>
                        </a:moveTo>
                        <a:cubicBezTo>
                          <a:pt x="2969" y="475"/>
                          <a:pt x="2934" y="1041"/>
                          <a:pt x="2703" y="1502"/>
                        </a:cubicBezTo>
                        <a:cubicBezTo>
                          <a:pt x="2452" y="2005"/>
                          <a:pt x="1991" y="2354"/>
                          <a:pt x="1439" y="2473"/>
                        </a:cubicBezTo>
                        <a:cubicBezTo>
                          <a:pt x="1315" y="2494"/>
                          <a:pt x="1190" y="2505"/>
                          <a:pt x="1065" y="2505"/>
                        </a:cubicBezTo>
                        <a:cubicBezTo>
                          <a:pt x="690" y="2505"/>
                          <a:pt x="320" y="2410"/>
                          <a:pt x="0" y="2222"/>
                        </a:cubicBezTo>
                        <a:lnTo>
                          <a:pt x="0" y="2222"/>
                        </a:lnTo>
                        <a:cubicBezTo>
                          <a:pt x="7" y="2236"/>
                          <a:pt x="21" y="2264"/>
                          <a:pt x="35" y="2278"/>
                        </a:cubicBezTo>
                        <a:cubicBezTo>
                          <a:pt x="42" y="2285"/>
                          <a:pt x="42" y="2298"/>
                          <a:pt x="49" y="2305"/>
                        </a:cubicBezTo>
                        <a:cubicBezTo>
                          <a:pt x="353" y="2470"/>
                          <a:pt x="695" y="2553"/>
                          <a:pt x="1035" y="2553"/>
                        </a:cubicBezTo>
                        <a:cubicBezTo>
                          <a:pt x="1258" y="2553"/>
                          <a:pt x="1480" y="2517"/>
                          <a:pt x="1691" y="2445"/>
                        </a:cubicBezTo>
                        <a:cubicBezTo>
                          <a:pt x="2235" y="2264"/>
                          <a:pt x="2648" y="1844"/>
                          <a:pt x="2836" y="1300"/>
                        </a:cubicBezTo>
                        <a:cubicBezTo>
                          <a:pt x="2983" y="873"/>
                          <a:pt x="2969" y="405"/>
                          <a:pt x="2787"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9"/>
                  <p:cNvSpPr/>
                  <p:nvPr/>
                </p:nvSpPr>
                <p:spPr>
                  <a:xfrm>
                    <a:off x="1922039" y="2231616"/>
                    <a:ext cx="69" cy="69"/>
                  </a:xfrm>
                  <a:custGeom>
                    <a:rect b="b" l="l" r="r" t="t"/>
                    <a:pathLst>
                      <a:path extrusionOk="0" h="1" w="1">
                        <a:moveTo>
                          <a:pt x="1" y="0"/>
                        </a:moveTo>
                        <a:lnTo>
                          <a:pt x="1" y="0"/>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9"/>
                  <p:cNvSpPr/>
                  <p:nvPr/>
                </p:nvSpPr>
                <p:spPr>
                  <a:xfrm>
                    <a:off x="1565889" y="4093244"/>
                    <a:ext cx="142850" cy="224736"/>
                  </a:xfrm>
                  <a:custGeom>
                    <a:rect b="b" l="l" r="r" t="t"/>
                    <a:pathLst>
                      <a:path extrusionOk="0" h="3244" w="2062">
                        <a:moveTo>
                          <a:pt x="608" y="1"/>
                        </a:moveTo>
                        <a:cubicBezTo>
                          <a:pt x="608" y="1"/>
                          <a:pt x="238" y="112"/>
                          <a:pt x="175" y="622"/>
                        </a:cubicBezTo>
                        <a:cubicBezTo>
                          <a:pt x="113" y="1125"/>
                          <a:pt x="1" y="2438"/>
                          <a:pt x="1" y="2438"/>
                        </a:cubicBezTo>
                        <a:lnTo>
                          <a:pt x="182" y="2452"/>
                        </a:lnTo>
                        <a:lnTo>
                          <a:pt x="322" y="1998"/>
                        </a:lnTo>
                        <a:cubicBezTo>
                          <a:pt x="322" y="1998"/>
                          <a:pt x="343" y="2508"/>
                          <a:pt x="560" y="2851"/>
                        </a:cubicBezTo>
                        <a:cubicBezTo>
                          <a:pt x="766" y="3160"/>
                          <a:pt x="1246" y="3243"/>
                          <a:pt x="1604" y="3243"/>
                        </a:cubicBezTo>
                        <a:cubicBezTo>
                          <a:pt x="1634" y="3243"/>
                          <a:pt x="1663" y="3243"/>
                          <a:pt x="1691" y="3242"/>
                        </a:cubicBezTo>
                        <a:cubicBezTo>
                          <a:pt x="2061" y="3221"/>
                          <a:pt x="1859" y="2536"/>
                          <a:pt x="1747" y="2138"/>
                        </a:cubicBezTo>
                        <a:cubicBezTo>
                          <a:pt x="1635" y="1754"/>
                          <a:pt x="1412" y="832"/>
                          <a:pt x="1412" y="832"/>
                        </a:cubicBezTo>
                        <a:lnTo>
                          <a:pt x="608" y="1"/>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9"/>
                  <p:cNvSpPr/>
                  <p:nvPr/>
                </p:nvSpPr>
                <p:spPr>
                  <a:xfrm>
                    <a:off x="1587712" y="4043918"/>
                    <a:ext cx="95880" cy="221827"/>
                  </a:xfrm>
                  <a:custGeom>
                    <a:rect b="b" l="l" r="r" t="t"/>
                    <a:pathLst>
                      <a:path extrusionOk="0" h="3202" w="1384">
                        <a:moveTo>
                          <a:pt x="461" y="0"/>
                        </a:moveTo>
                        <a:cubicBezTo>
                          <a:pt x="461" y="0"/>
                          <a:pt x="419" y="615"/>
                          <a:pt x="293" y="713"/>
                        </a:cubicBezTo>
                        <a:cubicBezTo>
                          <a:pt x="182" y="810"/>
                          <a:pt x="0" y="1139"/>
                          <a:pt x="70" y="1579"/>
                        </a:cubicBezTo>
                        <a:cubicBezTo>
                          <a:pt x="140" y="2012"/>
                          <a:pt x="147" y="2640"/>
                          <a:pt x="377" y="2934"/>
                        </a:cubicBezTo>
                        <a:cubicBezTo>
                          <a:pt x="513" y="3108"/>
                          <a:pt x="806" y="3202"/>
                          <a:pt x="1030" y="3202"/>
                        </a:cubicBezTo>
                        <a:cubicBezTo>
                          <a:pt x="1174" y="3202"/>
                          <a:pt x="1289" y="3163"/>
                          <a:pt x="1313" y="3081"/>
                        </a:cubicBezTo>
                        <a:cubicBezTo>
                          <a:pt x="1383" y="2871"/>
                          <a:pt x="1083" y="2040"/>
                          <a:pt x="1104" y="1628"/>
                        </a:cubicBezTo>
                        <a:cubicBezTo>
                          <a:pt x="1125" y="1222"/>
                          <a:pt x="1160" y="112"/>
                          <a:pt x="1160" y="112"/>
                        </a:cubicBezTo>
                        <a:lnTo>
                          <a:pt x="461" y="0"/>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9"/>
                  <p:cNvSpPr/>
                  <p:nvPr/>
                </p:nvSpPr>
                <p:spPr>
                  <a:xfrm>
                    <a:off x="1613829" y="2890238"/>
                    <a:ext cx="303366" cy="1207576"/>
                  </a:xfrm>
                  <a:custGeom>
                    <a:rect b="b" l="l" r="r" t="t"/>
                    <a:pathLst>
                      <a:path extrusionOk="0" h="17431" w="4379">
                        <a:moveTo>
                          <a:pt x="1761" y="0"/>
                        </a:moveTo>
                        <a:cubicBezTo>
                          <a:pt x="1614" y="315"/>
                          <a:pt x="1488" y="622"/>
                          <a:pt x="1376" y="908"/>
                        </a:cubicBezTo>
                        <a:cubicBezTo>
                          <a:pt x="1376" y="936"/>
                          <a:pt x="1369" y="950"/>
                          <a:pt x="1362" y="971"/>
                        </a:cubicBezTo>
                        <a:cubicBezTo>
                          <a:pt x="1265" y="1223"/>
                          <a:pt x="1174" y="1474"/>
                          <a:pt x="1104" y="1712"/>
                        </a:cubicBezTo>
                        <a:cubicBezTo>
                          <a:pt x="1097" y="1747"/>
                          <a:pt x="1090" y="1774"/>
                          <a:pt x="1083" y="1795"/>
                        </a:cubicBezTo>
                        <a:cubicBezTo>
                          <a:pt x="1027" y="1984"/>
                          <a:pt x="985" y="2145"/>
                          <a:pt x="943" y="2312"/>
                        </a:cubicBezTo>
                        <a:cubicBezTo>
                          <a:pt x="929" y="2340"/>
                          <a:pt x="929" y="2354"/>
                          <a:pt x="922" y="2382"/>
                        </a:cubicBezTo>
                        <a:cubicBezTo>
                          <a:pt x="825" y="2787"/>
                          <a:pt x="769" y="3158"/>
                          <a:pt x="734" y="3493"/>
                        </a:cubicBezTo>
                        <a:cubicBezTo>
                          <a:pt x="734" y="3521"/>
                          <a:pt x="720" y="3535"/>
                          <a:pt x="720" y="3563"/>
                        </a:cubicBezTo>
                        <a:cubicBezTo>
                          <a:pt x="706" y="3702"/>
                          <a:pt x="699" y="3835"/>
                          <a:pt x="685" y="3961"/>
                        </a:cubicBezTo>
                        <a:lnTo>
                          <a:pt x="685" y="3982"/>
                        </a:lnTo>
                        <a:lnTo>
                          <a:pt x="685" y="4024"/>
                        </a:lnTo>
                        <a:lnTo>
                          <a:pt x="685" y="4052"/>
                        </a:lnTo>
                        <a:cubicBezTo>
                          <a:pt x="664" y="4443"/>
                          <a:pt x="664" y="4778"/>
                          <a:pt x="671" y="5037"/>
                        </a:cubicBezTo>
                        <a:lnTo>
                          <a:pt x="671" y="5044"/>
                        </a:lnTo>
                        <a:lnTo>
                          <a:pt x="671" y="5099"/>
                        </a:lnTo>
                        <a:cubicBezTo>
                          <a:pt x="671" y="5274"/>
                          <a:pt x="678" y="5414"/>
                          <a:pt x="671" y="5526"/>
                        </a:cubicBezTo>
                        <a:cubicBezTo>
                          <a:pt x="664" y="5651"/>
                          <a:pt x="664" y="5777"/>
                          <a:pt x="664" y="5910"/>
                        </a:cubicBezTo>
                        <a:lnTo>
                          <a:pt x="664" y="6001"/>
                        </a:lnTo>
                        <a:cubicBezTo>
                          <a:pt x="664" y="6161"/>
                          <a:pt x="671" y="6336"/>
                          <a:pt x="671" y="6524"/>
                        </a:cubicBezTo>
                        <a:lnTo>
                          <a:pt x="671" y="6580"/>
                        </a:lnTo>
                        <a:cubicBezTo>
                          <a:pt x="671" y="6825"/>
                          <a:pt x="685" y="7083"/>
                          <a:pt x="699" y="7342"/>
                        </a:cubicBezTo>
                        <a:cubicBezTo>
                          <a:pt x="713" y="7572"/>
                          <a:pt x="720" y="7719"/>
                          <a:pt x="706" y="7935"/>
                        </a:cubicBezTo>
                        <a:lnTo>
                          <a:pt x="706" y="7956"/>
                        </a:lnTo>
                        <a:lnTo>
                          <a:pt x="706" y="7977"/>
                        </a:lnTo>
                        <a:lnTo>
                          <a:pt x="706" y="8012"/>
                        </a:lnTo>
                        <a:lnTo>
                          <a:pt x="706" y="8040"/>
                        </a:lnTo>
                        <a:lnTo>
                          <a:pt x="706" y="8061"/>
                        </a:lnTo>
                        <a:cubicBezTo>
                          <a:pt x="685" y="8215"/>
                          <a:pt x="650" y="8410"/>
                          <a:pt x="601" y="8690"/>
                        </a:cubicBezTo>
                        <a:cubicBezTo>
                          <a:pt x="524" y="8941"/>
                          <a:pt x="461" y="9214"/>
                          <a:pt x="398" y="9493"/>
                        </a:cubicBezTo>
                        <a:cubicBezTo>
                          <a:pt x="391" y="9514"/>
                          <a:pt x="391" y="9535"/>
                          <a:pt x="384" y="9563"/>
                        </a:cubicBezTo>
                        <a:cubicBezTo>
                          <a:pt x="371" y="9619"/>
                          <a:pt x="357" y="9682"/>
                          <a:pt x="350" y="9752"/>
                        </a:cubicBezTo>
                        <a:cubicBezTo>
                          <a:pt x="336" y="9780"/>
                          <a:pt x="336" y="9808"/>
                          <a:pt x="329" y="9828"/>
                        </a:cubicBezTo>
                        <a:cubicBezTo>
                          <a:pt x="252" y="10262"/>
                          <a:pt x="189" y="10695"/>
                          <a:pt x="147" y="11135"/>
                        </a:cubicBezTo>
                        <a:cubicBezTo>
                          <a:pt x="147" y="11156"/>
                          <a:pt x="140" y="11184"/>
                          <a:pt x="140" y="11212"/>
                        </a:cubicBezTo>
                        <a:cubicBezTo>
                          <a:pt x="140" y="11281"/>
                          <a:pt x="126" y="11351"/>
                          <a:pt x="119" y="11421"/>
                        </a:cubicBezTo>
                        <a:cubicBezTo>
                          <a:pt x="112" y="11449"/>
                          <a:pt x="112" y="11463"/>
                          <a:pt x="112" y="11491"/>
                        </a:cubicBezTo>
                        <a:cubicBezTo>
                          <a:pt x="56" y="11994"/>
                          <a:pt x="35" y="12483"/>
                          <a:pt x="14" y="12937"/>
                        </a:cubicBezTo>
                        <a:lnTo>
                          <a:pt x="14" y="13056"/>
                        </a:lnTo>
                        <a:cubicBezTo>
                          <a:pt x="7" y="13440"/>
                          <a:pt x="0" y="13789"/>
                          <a:pt x="0" y="14082"/>
                        </a:cubicBezTo>
                        <a:lnTo>
                          <a:pt x="0" y="14495"/>
                        </a:lnTo>
                        <a:lnTo>
                          <a:pt x="0" y="14557"/>
                        </a:lnTo>
                        <a:lnTo>
                          <a:pt x="0" y="14886"/>
                        </a:lnTo>
                        <a:lnTo>
                          <a:pt x="0" y="14977"/>
                        </a:lnTo>
                        <a:cubicBezTo>
                          <a:pt x="7" y="15326"/>
                          <a:pt x="7" y="15661"/>
                          <a:pt x="14" y="15968"/>
                        </a:cubicBezTo>
                        <a:lnTo>
                          <a:pt x="14" y="16031"/>
                        </a:lnTo>
                        <a:cubicBezTo>
                          <a:pt x="21" y="16360"/>
                          <a:pt x="21" y="16660"/>
                          <a:pt x="21" y="16898"/>
                        </a:cubicBezTo>
                        <a:lnTo>
                          <a:pt x="21" y="16967"/>
                        </a:lnTo>
                        <a:lnTo>
                          <a:pt x="21" y="16981"/>
                        </a:lnTo>
                        <a:lnTo>
                          <a:pt x="21" y="17121"/>
                        </a:lnTo>
                        <a:cubicBezTo>
                          <a:pt x="84" y="17198"/>
                          <a:pt x="161" y="17254"/>
                          <a:pt x="245" y="17296"/>
                        </a:cubicBezTo>
                        <a:cubicBezTo>
                          <a:pt x="252" y="17296"/>
                          <a:pt x="252" y="17303"/>
                          <a:pt x="259" y="17303"/>
                        </a:cubicBezTo>
                        <a:cubicBezTo>
                          <a:pt x="266" y="17303"/>
                          <a:pt x="266" y="17317"/>
                          <a:pt x="280" y="17317"/>
                        </a:cubicBezTo>
                        <a:lnTo>
                          <a:pt x="329" y="17338"/>
                        </a:lnTo>
                        <a:cubicBezTo>
                          <a:pt x="336" y="17352"/>
                          <a:pt x="336" y="17352"/>
                          <a:pt x="350" y="17352"/>
                        </a:cubicBezTo>
                        <a:cubicBezTo>
                          <a:pt x="357" y="17359"/>
                          <a:pt x="371" y="17366"/>
                          <a:pt x="384" y="17366"/>
                        </a:cubicBezTo>
                        <a:cubicBezTo>
                          <a:pt x="500" y="17411"/>
                          <a:pt x="618" y="17430"/>
                          <a:pt x="702" y="17430"/>
                        </a:cubicBezTo>
                        <a:cubicBezTo>
                          <a:pt x="735" y="17430"/>
                          <a:pt x="763" y="17427"/>
                          <a:pt x="783" y="17421"/>
                        </a:cubicBezTo>
                        <a:cubicBezTo>
                          <a:pt x="818" y="17282"/>
                          <a:pt x="873" y="17086"/>
                          <a:pt x="929" y="16863"/>
                        </a:cubicBezTo>
                        <a:lnTo>
                          <a:pt x="957" y="16779"/>
                        </a:lnTo>
                        <a:cubicBezTo>
                          <a:pt x="985" y="16660"/>
                          <a:pt x="1027" y="16527"/>
                          <a:pt x="1062" y="16388"/>
                        </a:cubicBezTo>
                        <a:cubicBezTo>
                          <a:pt x="1069" y="16374"/>
                          <a:pt x="1069" y="16346"/>
                          <a:pt x="1083" y="16325"/>
                        </a:cubicBezTo>
                        <a:cubicBezTo>
                          <a:pt x="1195" y="15927"/>
                          <a:pt x="1327" y="15466"/>
                          <a:pt x="1453" y="14984"/>
                        </a:cubicBezTo>
                        <a:cubicBezTo>
                          <a:pt x="1467" y="14956"/>
                          <a:pt x="1474" y="14921"/>
                          <a:pt x="1481" y="14886"/>
                        </a:cubicBezTo>
                        <a:cubicBezTo>
                          <a:pt x="1607" y="14425"/>
                          <a:pt x="1747" y="13950"/>
                          <a:pt x="1865" y="13510"/>
                        </a:cubicBezTo>
                        <a:cubicBezTo>
                          <a:pt x="1872" y="13489"/>
                          <a:pt x="1872" y="13461"/>
                          <a:pt x="1886" y="13447"/>
                        </a:cubicBezTo>
                        <a:cubicBezTo>
                          <a:pt x="1921" y="13321"/>
                          <a:pt x="1942" y="13209"/>
                          <a:pt x="1977" y="13098"/>
                        </a:cubicBezTo>
                        <a:cubicBezTo>
                          <a:pt x="1991" y="13063"/>
                          <a:pt x="1998" y="13035"/>
                          <a:pt x="2005" y="13007"/>
                        </a:cubicBezTo>
                        <a:cubicBezTo>
                          <a:pt x="2110" y="12657"/>
                          <a:pt x="2201" y="12336"/>
                          <a:pt x="2277" y="12064"/>
                        </a:cubicBezTo>
                        <a:cubicBezTo>
                          <a:pt x="2284" y="12050"/>
                          <a:pt x="2284" y="12022"/>
                          <a:pt x="2291" y="12008"/>
                        </a:cubicBezTo>
                        <a:cubicBezTo>
                          <a:pt x="2340" y="11847"/>
                          <a:pt x="2375" y="11714"/>
                          <a:pt x="2410" y="11603"/>
                        </a:cubicBezTo>
                        <a:cubicBezTo>
                          <a:pt x="2452" y="11463"/>
                          <a:pt x="2487" y="11323"/>
                          <a:pt x="2522" y="11191"/>
                        </a:cubicBezTo>
                        <a:cubicBezTo>
                          <a:pt x="2522" y="11170"/>
                          <a:pt x="2529" y="11142"/>
                          <a:pt x="2536" y="11114"/>
                        </a:cubicBezTo>
                        <a:cubicBezTo>
                          <a:pt x="2592" y="10932"/>
                          <a:pt x="2627" y="10764"/>
                          <a:pt x="2662" y="10611"/>
                        </a:cubicBezTo>
                        <a:lnTo>
                          <a:pt x="2662" y="10597"/>
                        </a:lnTo>
                        <a:cubicBezTo>
                          <a:pt x="2662" y="10576"/>
                          <a:pt x="2669" y="10555"/>
                          <a:pt x="2669" y="10541"/>
                        </a:cubicBezTo>
                        <a:cubicBezTo>
                          <a:pt x="2766" y="10101"/>
                          <a:pt x="2815" y="9738"/>
                          <a:pt x="2850" y="9444"/>
                        </a:cubicBezTo>
                        <a:cubicBezTo>
                          <a:pt x="2850" y="9423"/>
                          <a:pt x="2864" y="9402"/>
                          <a:pt x="2864" y="9374"/>
                        </a:cubicBezTo>
                        <a:cubicBezTo>
                          <a:pt x="2878" y="9193"/>
                          <a:pt x="2885" y="9046"/>
                          <a:pt x="2899" y="8948"/>
                        </a:cubicBezTo>
                        <a:lnTo>
                          <a:pt x="2899" y="8871"/>
                        </a:lnTo>
                        <a:lnTo>
                          <a:pt x="2899" y="8795"/>
                        </a:lnTo>
                        <a:cubicBezTo>
                          <a:pt x="2990" y="8417"/>
                          <a:pt x="3081" y="8068"/>
                          <a:pt x="3158" y="7726"/>
                        </a:cubicBezTo>
                        <a:cubicBezTo>
                          <a:pt x="3165" y="7698"/>
                          <a:pt x="3165" y="7677"/>
                          <a:pt x="3179" y="7649"/>
                        </a:cubicBezTo>
                        <a:cubicBezTo>
                          <a:pt x="3193" y="7572"/>
                          <a:pt x="3214" y="7502"/>
                          <a:pt x="3227" y="7433"/>
                        </a:cubicBezTo>
                        <a:cubicBezTo>
                          <a:pt x="3234" y="7405"/>
                          <a:pt x="3234" y="7384"/>
                          <a:pt x="3248" y="7363"/>
                        </a:cubicBezTo>
                        <a:cubicBezTo>
                          <a:pt x="3367" y="6846"/>
                          <a:pt x="3465" y="6392"/>
                          <a:pt x="3542" y="5987"/>
                        </a:cubicBezTo>
                        <a:cubicBezTo>
                          <a:pt x="3542" y="5973"/>
                          <a:pt x="3549" y="5952"/>
                          <a:pt x="3549" y="5938"/>
                        </a:cubicBezTo>
                        <a:cubicBezTo>
                          <a:pt x="3563" y="5903"/>
                          <a:pt x="3570" y="5868"/>
                          <a:pt x="3577" y="5826"/>
                        </a:cubicBezTo>
                        <a:cubicBezTo>
                          <a:pt x="3647" y="5449"/>
                          <a:pt x="3751" y="4897"/>
                          <a:pt x="3856" y="4310"/>
                        </a:cubicBezTo>
                        <a:cubicBezTo>
                          <a:pt x="3856" y="4289"/>
                          <a:pt x="3863" y="4268"/>
                          <a:pt x="3863" y="4240"/>
                        </a:cubicBezTo>
                        <a:cubicBezTo>
                          <a:pt x="3863" y="4233"/>
                          <a:pt x="3877" y="4219"/>
                          <a:pt x="3877" y="4205"/>
                        </a:cubicBezTo>
                        <a:cubicBezTo>
                          <a:pt x="3884" y="4184"/>
                          <a:pt x="3884" y="4156"/>
                          <a:pt x="3891" y="4129"/>
                        </a:cubicBezTo>
                        <a:cubicBezTo>
                          <a:pt x="3982" y="3660"/>
                          <a:pt x="4066" y="3172"/>
                          <a:pt x="4143" y="2717"/>
                        </a:cubicBezTo>
                        <a:cubicBezTo>
                          <a:pt x="4143" y="2690"/>
                          <a:pt x="4157" y="2669"/>
                          <a:pt x="4157" y="2648"/>
                        </a:cubicBezTo>
                        <a:cubicBezTo>
                          <a:pt x="4157" y="2620"/>
                          <a:pt x="4163" y="2599"/>
                          <a:pt x="4163" y="2578"/>
                        </a:cubicBezTo>
                        <a:cubicBezTo>
                          <a:pt x="4170" y="2550"/>
                          <a:pt x="4170" y="2515"/>
                          <a:pt x="4177" y="2487"/>
                        </a:cubicBezTo>
                        <a:cubicBezTo>
                          <a:pt x="4177" y="2459"/>
                          <a:pt x="4191" y="2438"/>
                          <a:pt x="4191" y="2410"/>
                        </a:cubicBezTo>
                        <a:cubicBezTo>
                          <a:pt x="4268" y="1949"/>
                          <a:pt x="4331" y="1537"/>
                          <a:pt x="4345" y="1216"/>
                        </a:cubicBezTo>
                        <a:cubicBezTo>
                          <a:pt x="4352" y="1146"/>
                          <a:pt x="4352" y="1076"/>
                          <a:pt x="4366" y="1020"/>
                        </a:cubicBezTo>
                        <a:cubicBezTo>
                          <a:pt x="4373" y="992"/>
                          <a:pt x="4373" y="971"/>
                          <a:pt x="4373" y="943"/>
                        </a:cubicBezTo>
                        <a:cubicBezTo>
                          <a:pt x="4378" y="874"/>
                          <a:pt x="4376" y="845"/>
                          <a:pt x="4364" y="845"/>
                        </a:cubicBezTo>
                        <a:cubicBezTo>
                          <a:pt x="4361" y="845"/>
                          <a:pt x="4357" y="848"/>
                          <a:pt x="4352" y="852"/>
                        </a:cubicBezTo>
                        <a:lnTo>
                          <a:pt x="4310" y="838"/>
                        </a:lnTo>
                        <a:lnTo>
                          <a:pt x="4212" y="804"/>
                        </a:lnTo>
                        <a:lnTo>
                          <a:pt x="2941" y="384"/>
                        </a:lnTo>
                        <a:lnTo>
                          <a:pt x="2878" y="363"/>
                        </a:lnTo>
                        <a:lnTo>
                          <a:pt x="2319" y="182"/>
                        </a:lnTo>
                        <a:lnTo>
                          <a:pt x="2236" y="154"/>
                        </a:lnTo>
                        <a:lnTo>
                          <a:pt x="1761" y="0"/>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9"/>
                  <p:cNvSpPr/>
                  <p:nvPr/>
                </p:nvSpPr>
                <p:spPr>
                  <a:xfrm>
                    <a:off x="1614314" y="4060891"/>
                    <a:ext cx="61380" cy="15172"/>
                  </a:xfrm>
                  <a:custGeom>
                    <a:rect b="b" l="l" r="r" t="t"/>
                    <a:pathLst>
                      <a:path extrusionOk="0" h="219" w="886">
                        <a:moveTo>
                          <a:pt x="57" y="0"/>
                        </a:moveTo>
                        <a:cubicBezTo>
                          <a:pt x="24" y="0"/>
                          <a:pt x="0" y="53"/>
                          <a:pt x="35" y="76"/>
                        </a:cubicBezTo>
                        <a:cubicBezTo>
                          <a:pt x="202" y="172"/>
                          <a:pt x="385" y="218"/>
                          <a:pt x="573" y="218"/>
                        </a:cubicBezTo>
                        <a:cubicBezTo>
                          <a:pt x="661" y="218"/>
                          <a:pt x="750" y="208"/>
                          <a:pt x="839" y="188"/>
                        </a:cubicBezTo>
                        <a:cubicBezTo>
                          <a:pt x="885" y="181"/>
                          <a:pt x="875" y="111"/>
                          <a:pt x="825" y="111"/>
                        </a:cubicBezTo>
                        <a:cubicBezTo>
                          <a:pt x="822" y="111"/>
                          <a:pt x="820" y="111"/>
                          <a:pt x="818" y="111"/>
                        </a:cubicBezTo>
                        <a:cubicBezTo>
                          <a:pt x="743" y="130"/>
                          <a:pt x="667" y="139"/>
                          <a:pt x="592" y="139"/>
                        </a:cubicBezTo>
                        <a:cubicBezTo>
                          <a:pt x="415" y="139"/>
                          <a:pt x="239" y="90"/>
                          <a:pt x="77" y="7"/>
                        </a:cubicBezTo>
                        <a:cubicBezTo>
                          <a:pt x="70" y="2"/>
                          <a:pt x="64" y="0"/>
                          <a:pt x="57"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9"/>
                  <p:cNvSpPr/>
                  <p:nvPr/>
                </p:nvSpPr>
                <p:spPr>
                  <a:xfrm>
                    <a:off x="1747255" y="3497249"/>
                    <a:ext cx="63112" cy="15380"/>
                  </a:xfrm>
                  <a:custGeom>
                    <a:rect b="b" l="l" r="r" t="t"/>
                    <a:pathLst>
                      <a:path extrusionOk="0" h="222" w="911">
                        <a:moveTo>
                          <a:pt x="32" y="0"/>
                        </a:moveTo>
                        <a:cubicBezTo>
                          <a:pt x="11" y="0"/>
                          <a:pt x="1" y="41"/>
                          <a:pt x="30" y="47"/>
                        </a:cubicBezTo>
                        <a:cubicBezTo>
                          <a:pt x="246" y="163"/>
                          <a:pt x="490" y="221"/>
                          <a:pt x="731" y="221"/>
                        </a:cubicBezTo>
                        <a:cubicBezTo>
                          <a:pt x="780" y="221"/>
                          <a:pt x="828" y="219"/>
                          <a:pt x="875" y="214"/>
                        </a:cubicBezTo>
                        <a:cubicBezTo>
                          <a:pt x="910" y="214"/>
                          <a:pt x="903" y="158"/>
                          <a:pt x="868" y="158"/>
                        </a:cubicBezTo>
                        <a:cubicBezTo>
                          <a:pt x="811" y="165"/>
                          <a:pt x="754" y="169"/>
                          <a:pt x="698" y="169"/>
                        </a:cubicBezTo>
                        <a:cubicBezTo>
                          <a:pt x="467" y="169"/>
                          <a:pt x="247" y="112"/>
                          <a:pt x="44" y="5"/>
                        </a:cubicBezTo>
                        <a:cubicBezTo>
                          <a:pt x="40" y="1"/>
                          <a:pt x="36" y="0"/>
                          <a:pt x="32"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9"/>
                  <p:cNvSpPr/>
                  <p:nvPr/>
                </p:nvSpPr>
                <p:spPr>
                  <a:xfrm>
                    <a:off x="1697515" y="2763945"/>
                    <a:ext cx="412894" cy="313065"/>
                  </a:xfrm>
                  <a:custGeom>
                    <a:rect b="b" l="l" r="r" t="t"/>
                    <a:pathLst>
                      <a:path extrusionOk="0" h="4519" w="5960">
                        <a:moveTo>
                          <a:pt x="1279" y="0"/>
                        </a:moveTo>
                        <a:cubicBezTo>
                          <a:pt x="476" y="1271"/>
                          <a:pt x="1" y="3248"/>
                          <a:pt x="1" y="3248"/>
                        </a:cubicBezTo>
                        <a:cubicBezTo>
                          <a:pt x="503" y="4247"/>
                          <a:pt x="1789" y="4518"/>
                          <a:pt x="3035" y="4518"/>
                        </a:cubicBezTo>
                        <a:cubicBezTo>
                          <a:pt x="4508" y="4518"/>
                          <a:pt x="5924" y="4139"/>
                          <a:pt x="5924" y="4135"/>
                        </a:cubicBezTo>
                        <a:cubicBezTo>
                          <a:pt x="5959" y="1376"/>
                          <a:pt x="5505" y="468"/>
                          <a:pt x="5505" y="468"/>
                        </a:cubicBezTo>
                        <a:cubicBezTo>
                          <a:pt x="5105" y="588"/>
                          <a:pt x="4682" y="635"/>
                          <a:pt x="4265" y="635"/>
                        </a:cubicBezTo>
                        <a:cubicBezTo>
                          <a:pt x="2734" y="635"/>
                          <a:pt x="1279" y="0"/>
                          <a:pt x="1279"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9"/>
                  <p:cNvSpPr/>
                  <p:nvPr/>
                </p:nvSpPr>
                <p:spPr>
                  <a:xfrm>
                    <a:off x="1762842" y="2751822"/>
                    <a:ext cx="328168" cy="95257"/>
                  </a:xfrm>
                  <a:custGeom>
                    <a:rect b="b" l="l" r="r" t="t"/>
                    <a:pathLst>
                      <a:path extrusionOk="0" h="1375" w="4737">
                        <a:moveTo>
                          <a:pt x="371" y="0"/>
                        </a:moveTo>
                        <a:cubicBezTo>
                          <a:pt x="64" y="280"/>
                          <a:pt x="1" y="734"/>
                          <a:pt x="1" y="734"/>
                        </a:cubicBezTo>
                        <a:cubicBezTo>
                          <a:pt x="1197" y="1238"/>
                          <a:pt x="2281" y="1375"/>
                          <a:pt x="3106" y="1375"/>
                        </a:cubicBezTo>
                        <a:cubicBezTo>
                          <a:pt x="4087" y="1375"/>
                          <a:pt x="4702" y="1181"/>
                          <a:pt x="4702" y="1181"/>
                        </a:cubicBezTo>
                        <a:cubicBezTo>
                          <a:pt x="4737" y="678"/>
                          <a:pt x="4464" y="329"/>
                          <a:pt x="4464" y="329"/>
                        </a:cubicBezTo>
                        <a:cubicBezTo>
                          <a:pt x="4106" y="444"/>
                          <a:pt x="3698" y="488"/>
                          <a:pt x="3280" y="488"/>
                        </a:cubicBezTo>
                        <a:cubicBezTo>
                          <a:pt x="1950" y="488"/>
                          <a:pt x="531" y="38"/>
                          <a:pt x="371"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9"/>
                  <p:cNvSpPr/>
                  <p:nvPr/>
                </p:nvSpPr>
                <p:spPr>
                  <a:xfrm>
                    <a:off x="1762496" y="2803087"/>
                    <a:ext cx="328029" cy="45238"/>
                  </a:xfrm>
                  <a:custGeom>
                    <a:rect b="b" l="l" r="r" t="t"/>
                    <a:pathLst>
                      <a:path extrusionOk="0" h="653" w="4735">
                        <a:moveTo>
                          <a:pt x="56" y="0"/>
                        </a:moveTo>
                        <a:cubicBezTo>
                          <a:pt x="18" y="0"/>
                          <a:pt x="1" y="64"/>
                          <a:pt x="41" y="78"/>
                        </a:cubicBezTo>
                        <a:cubicBezTo>
                          <a:pt x="229" y="148"/>
                          <a:pt x="411" y="210"/>
                          <a:pt x="593" y="273"/>
                        </a:cubicBezTo>
                        <a:cubicBezTo>
                          <a:pt x="613" y="280"/>
                          <a:pt x="634" y="280"/>
                          <a:pt x="655" y="287"/>
                        </a:cubicBezTo>
                        <a:cubicBezTo>
                          <a:pt x="1454" y="528"/>
                          <a:pt x="2287" y="652"/>
                          <a:pt x="3123" y="652"/>
                        </a:cubicBezTo>
                        <a:cubicBezTo>
                          <a:pt x="3646" y="652"/>
                          <a:pt x="4169" y="603"/>
                          <a:pt x="4686" y="504"/>
                        </a:cubicBezTo>
                        <a:cubicBezTo>
                          <a:pt x="4735" y="497"/>
                          <a:pt x="4714" y="434"/>
                          <a:pt x="4672" y="434"/>
                        </a:cubicBezTo>
                        <a:cubicBezTo>
                          <a:pt x="4165" y="528"/>
                          <a:pt x="3651" y="574"/>
                          <a:pt x="3136" y="574"/>
                        </a:cubicBezTo>
                        <a:cubicBezTo>
                          <a:pt x="2309" y="574"/>
                          <a:pt x="1483" y="454"/>
                          <a:pt x="690" y="217"/>
                        </a:cubicBezTo>
                        <a:cubicBezTo>
                          <a:pt x="669" y="210"/>
                          <a:pt x="648" y="210"/>
                          <a:pt x="627" y="203"/>
                        </a:cubicBezTo>
                        <a:cubicBezTo>
                          <a:pt x="439" y="141"/>
                          <a:pt x="250" y="78"/>
                          <a:pt x="62" y="1"/>
                        </a:cubicBezTo>
                        <a:cubicBezTo>
                          <a:pt x="60" y="1"/>
                          <a:pt x="58" y="0"/>
                          <a:pt x="56"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9"/>
                  <p:cNvSpPr/>
                  <p:nvPr/>
                </p:nvSpPr>
                <p:spPr>
                  <a:xfrm>
                    <a:off x="1797757" y="2759234"/>
                    <a:ext cx="22446" cy="60895"/>
                  </a:xfrm>
                  <a:custGeom>
                    <a:rect b="b" l="l" r="r" t="t"/>
                    <a:pathLst>
                      <a:path extrusionOk="0" h="879" w="324">
                        <a:moveTo>
                          <a:pt x="287" y="1"/>
                        </a:moveTo>
                        <a:cubicBezTo>
                          <a:pt x="279" y="1"/>
                          <a:pt x="271" y="4"/>
                          <a:pt x="265" y="12"/>
                        </a:cubicBezTo>
                        <a:cubicBezTo>
                          <a:pt x="108" y="258"/>
                          <a:pt x="17" y="545"/>
                          <a:pt x="7" y="832"/>
                        </a:cubicBezTo>
                        <a:lnTo>
                          <a:pt x="7" y="832"/>
                        </a:lnTo>
                        <a:cubicBezTo>
                          <a:pt x="0" y="841"/>
                          <a:pt x="2" y="853"/>
                          <a:pt x="8" y="862"/>
                        </a:cubicBezTo>
                        <a:lnTo>
                          <a:pt x="8" y="862"/>
                        </a:lnTo>
                        <a:cubicBezTo>
                          <a:pt x="13" y="874"/>
                          <a:pt x="25" y="878"/>
                          <a:pt x="42" y="878"/>
                        </a:cubicBezTo>
                        <a:cubicBezTo>
                          <a:pt x="60" y="875"/>
                          <a:pt x="63" y="859"/>
                          <a:pt x="56" y="845"/>
                        </a:cubicBezTo>
                        <a:lnTo>
                          <a:pt x="56" y="845"/>
                        </a:lnTo>
                        <a:cubicBezTo>
                          <a:pt x="71" y="547"/>
                          <a:pt x="154" y="283"/>
                          <a:pt x="314" y="40"/>
                        </a:cubicBezTo>
                        <a:cubicBezTo>
                          <a:pt x="324" y="20"/>
                          <a:pt x="306" y="1"/>
                          <a:pt x="287"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9"/>
                  <p:cNvSpPr/>
                  <p:nvPr/>
                </p:nvSpPr>
                <p:spPr>
                  <a:xfrm>
                    <a:off x="1852417" y="2770735"/>
                    <a:ext cx="18428" cy="63805"/>
                  </a:xfrm>
                  <a:custGeom>
                    <a:rect b="b" l="l" r="r" t="t"/>
                    <a:pathLst>
                      <a:path extrusionOk="0" h="921" w="266">
                        <a:moveTo>
                          <a:pt x="234" y="1"/>
                        </a:moveTo>
                        <a:cubicBezTo>
                          <a:pt x="226" y="1"/>
                          <a:pt x="217" y="5"/>
                          <a:pt x="210" y="14"/>
                        </a:cubicBezTo>
                        <a:cubicBezTo>
                          <a:pt x="70" y="279"/>
                          <a:pt x="0" y="580"/>
                          <a:pt x="0" y="894"/>
                        </a:cubicBezTo>
                        <a:cubicBezTo>
                          <a:pt x="0" y="911"/>
                          <a:pt x="14" y="920"/>
                          <a:pt x="28" y="920"/>
                        </a:cubicBezTo>
                        <a:cubicBezTo>
                          <a:pt x="42" y="920"/>
                          <a:pt x="56" y="911"/>
                          <a:pt x="56" y="894"/>
                        </a:cubicBezTo>
                        <a:cubicBezTo>
                          <a:pt x="49" y="594"/>
                          <a:pt x="119" y="307"/>
                          <a:pt x="251" y="35"/>
                        </a:cubicBezTo>
                        <a:cubicBezTo>
                          <a:pt x="265" y="16"/>
                          <a:pt x="251" y="1"/>
                          <a:pt x="234"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9"/>
                  <p:cNvSpPr/>
                  <p:nvPr/>
                </p:nvSpPr>
                <p:spPr>
                  <a:xfrm>
                    <a:off x="1910470" y="2778078"/>
                    <a:ext cx="12124" cy="66091"/>
                  </a:xfrm>
                  <a:custGeom>
                    <a:rect b="b" l="l" r="r" t="t"/>
                    <a:pathLst>
                      <a:path extrusionOk="0" h="954" w="175">
                        <a:moveTo>
                          <a:pt x="145" y="1"/>
                        </a:moveTo>
                        <a:cubicBezTo>
                          <a:pt x="137" y="1"/>
                          <a:pt x="129" y="6"/>
                          <a:pt x="126" y="20"/>
                        </a:cubicBezTo>
                        <a:cubicBezTo>
                          <a:pt x="49" y="320"/>
                          <a:pt x="0" y="620"/>
                          <a:pt x="21" y="928"/>
                        </a:cubicBezTo>
                        <a:cubicBezTo>
                          <a:pt x="21" y="945"/>
                          <a:pt x="33" y="954"/>
                          <a:pt x="46" y="954"/>
                        </a:cubicBezTo>
                        <a:cubicBezTo>
                          <a:pt x="58" y="954"/>
                          <a:pt x="70" y="945"/>
                          <a:pt x="70" y="928"/>
                        </a:cubicBezTo>
                        <a:cubicBezTo>
                          <a:pt x="63" y="620"/>
                          <a:pt x="98" y="327"/>
                          <a:pt x="175" y="27"/>
                        </a:cubicBezTo>
                        <a:cubicBezTo>
                          <a:pt x="175" y="14"/>
                          <a:pt x="159" y="1"/>
                          <a:pt x="145"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9"/>
                  <p:cNvSpPr/>
                  <p:nvPr/>
                </p:nvSpPr>
                <p:spPr>
                  <a:xfrm>
                    <a:off x="1968939" y="2782373"/>
                    <a:ext cx="7898" cy="64705"/>
                  </a:xfrm>
                  <a:custGeom>
                    <a:rect b="b" l="l" r="r" t="t"/>
                    <a:pathLst>
                      <a:path extrusionOk="0" h="934" w="114">
                        <a:moveTo>
                          <a:pt x="33" y="0"/>
                        </a:moveTo>
                        <a:cubicBezTo>
                          <a:pt x="17" y="0"/>
                          <a:pt x="0" y="14"/>
                          <a:pt x="8" y="34"/>
                        </a:cubicBezTo>
                        <a:cubicBezTo>
                          <a:pt x="50" y="328"/>
                          <a:pt x="57" y="621"/>
                          <a:pt x="43" y="908"/>
                        </a:cubicBezTo>
                        <a:cubicBezTo>
                          <a:pt x="43" y="925"/>
                          <a:pt x="54" y="934"/>
                          <a:pt x="65" y="934"/>
                        </a:cubicBezTo>
                        <a:cubicBezTo>
                          <a:pt x="77" y="934"/>
                          <a:pt x="89" y="925"/>
                          <a:pt x="92" y="908"/>
                        </a:cubicBezTo>
                        <a:cubicBezTo>
                          <a:pt x="113" y="614"/>
                          <a:pt x="99" y="314"/>
                          <a:pt x="57" y="20"/>
                        </a:cubicBezTo>
                        <a:cubicBezTo>
                          <a:pt x="55" y="6"/>
                          <a:pt x="44" y="0"/>
                          <a:pt x="33"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9"/>
                  <p:cNvSpPr/>
                  <p:nvPr/>
                </p:nvSpPr>
                <p:spPr>
                  <a:xfrm>
                    <a:off x="2017225" y="2782858"/>
                    <a:ext cx="12331" cy="61796"/>
                  </a:xfrm>
                  <a:custGeom>
                    <a:rect b="b" l="l" r="r" t="t"/>
                    <a:pathLst>
                      <a:path extrusionOk="0" h="892" w="178">
                        <a:moveTo>
                          <a:pt x="39" y="0"/>
                        </a:moveTo>
                        <a:cubicBezTo>
                          <a:pt x="22" y="0"/>
                          <a:pt x="1" y="14"/>
                          <a:pt x="10" y="27"/>
                        </a:cubicBezTo>
                        <a:cubicBezTo>
                          <a:pt x="94" y="300"/>
                          <a:pt x="122" y="586"/>
                          <a:pt x="101" y="866"/>
                        </a:cubicBezTo>
                        <a:cubicBezTo>
                          <a:pt x="101" y="883"/>
                          <a:pt x="111" y="892"/>
                          <a:pt x="123" y="892"/>
                        </a:cubicBezTo>
                        <a:cubicBezTo>
                          <a:pt x="136" y="892"/>
                          <a:pt x="150" y="883"/>
                          <a:pt x="157" y="866"/>
                        </a:cubicBezTo>
                        <a:cubicBezTo>
                          <a:pt x="178" y="579"/>
                          <a:pt x="143" y="293"/>
                          <a:pt x="59" y="13"/>
                        </a:cubicBezTo>
                        <a:cubicBezTo>
                          <a:pt x="56" y="4"/>
                          <a:pt x="48" y="0"/>
                          <a:pt x="39"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9"/>
                  <p:cNvSpPr/>
                  <p:nvPr/>
                </p:nvSpPr>
                <p:spPr>
                  <a:xfrm>
                    <a:off x="2059207" y="2776623"/>
                    <a:ext cx="14895" cy="63250"/>
                  </a:xfrm>
                  <a:custGeom>
                    <a:rect b="b" l="l" r="r" t="t"/>
                    <a:pathLst>
                      <a:path extrusionOk="0" h="913" w="215">
                        <a:moveTo>
                          <a:pt x="30" y="1"/>
                        </a:moveTo>
                        <a:cubicBezTo>
                          <a:pt x="15" y="1"/>
                          <a:pt x="0" y="12"/>
                          <a:pt x="5" y="34"/>
                        </a:cubicBezTo>
                        <a:cubicBezTo>
                          <a:pt x="109" y="313"/>
                          <a:pt x="158" y="599"/>
                          <a:pt x="137" y="886"/>
                        </a:cubicBezTo>
                        <a:cubicBezTo>
                          <a:pt x="137" y="903"/>
                          <a:pt x="148" y="912"/>
                          <a:pt x="159" y="912"/>
                        </a:cubicBezTo>
                        <a:cubicBezTo>
                          <a:pt x="171" y="912"/>
                          <a:pt x="183" y="903"/>
                          <a:pt x="186" y="886"/>
                        </a:cubicBezTo>
                        <a:cubicBezTo>
                          <a:pt x="214" y="592"/>
                          <a:pt x="158" y="292"/>
                          <a:pt x="54" y="13"/>
                        </a:cubicBezTo>
                        <a:cubicBezTo>
                          <a:pt x="48" y="5"/>
                          <a:pt x="39" y="1"/>
                          <a:pt x="3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9"/>
                  <p:cNvSpPr/>
                  <p:nvPr/>
                </p:nvSpPr>
                <p:spPr>
                  <a:xfrm>
                    <a:off x="2004825" y="4106822"/>
                    <a:ext cx="212959" cy="196956"/>
                  </a:xfrm>
                  <a:custGeom>
                    <a:rect b="b" l="l" r="r" t="t"/>
                    <a:pathLst>
                      <a:path extrusionOk="0" h="2843" w="3074">
                        <a:moveTo>
                          <a:pt x="329" y="0"/>
                        </a:moveTo>
                        <a:cubicBezTo>
                          <a:pt x="329" y="0"/>
                          <a:pt x="0" y="252"/>
                          <a:pt x="21" y="531"/>
                        </a:cubicBezTo>
                        <a:cubicBezTo>
                          <a:pt x="35" y="796"/>
                          <a:pt x="21" y="2207"/>
                          <a:pt x="28" y="2354"/>
                        </a:cubicBezTo>
                        <a:lnTo>
                          <a:pt x="224" y="2354"/>
                        </a:lnTo>
                        <a:lnTo>
                          <a:pt x="329" y="1711"/>
                        </a:lnTo>
                        <a:cubicBezTo>
                          <a:pt x="329" y="1711"/>
                          <a:pt x="762" y="2417"/>
                          <a:pt x="1097" y="2655"/>
                        </a:cubicBezTo>
                        <a:cubicBezTo>
                          <a:pt x="1302" y="2803"/>
                          <a:pt x="1817" y="2842"/>
                          <a:pt x="2238" y="2842"/>
                        </a:cubicBezTo>
                        <a:cubicBezTo>
                          <a:pt x="2490" y="2842"/>
                          <a:pt x="2709" y="2828"/>
                          <a:pt x="2808" y="2815"/>
                        </a:cubicBezTo>
                        <a:cubicBezTo>
                          <a:pt x="3074" y="2780"/>
                          <a:pt x="2271" y="2096"/>
                          <a:pt x="2096" y="1816"/>
                        </a:cubicBezTo>
                        <a:cubicBezTo>
                          <a:pt x="1921" y="1523"/>
                          <a:pt x="329" y="0"/>
                          <a:pt x="329"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9"/>
                  <p:cNvSpPr/>
                  <p:nvPr/>
                </p:nvSpPr>
                <p:spPr>
                  <a:xfrm>
                    <a:off x="2023183" y="4047729"/>
                    <a:ext cx="143335" cy="206239"/>
                  </a:xfrm>
                  <a:custGeom>
                    <a:rect b="b" l="l" r="r" t="t"/>
                    <a:pathLst>
                      <a:path extrusionOk="0" h="2977" w="2069">
                        <a:moveTo>
                          <a:pt x="979" y="1"/>
                        </a:moveTo>
                        <a:lnTo>
                          <a:pt x="64" y="92"/>
                        </a:lnTo>
                        <a:lnTo>
                          <a:pt x="85" y="783"/>
                        </a:lnTo>
                        <a:cubicBezTo>
                          <a:pt x="85" y="783"/>
                          <a:pt x="1" y="993"/>
                          <a:pt x="85" y="1286"/>
                        </a:cubicBezTo>
                        <a:cubicBezTo>
                          <a:pt x="175" y="1594"/>
                          <a:pt x="518" y="2076"/>
                          <a:pt x="839" y="2432"/>
                        </a:cubicBezTo>
                        <a:cubicBezTo>
                          <a:pt x="1087" y="2704"/>
                          <a:pt x="1581" y="2977"/>
                          <a:pt x="1817" y="2977"/>
                        </a:cubicBezTo>
                        <a:cubicBezTo>
                          <a:pt x="1847" y="2977"/>
                          <a:pt x="1873" y="2972"/>
                          <a:pt x="1894" y="2963"/>
                        </a:cubicBezTo>
                        <a:cubicBezTo>
                          <a:pt x="2068" y="2886"/>
                          <a:pt x="1552" y="2264"/>
                          <a:pt x="1405" y="1943"/>
                        </a:cubicBezTo>
                        <a:cubicBezTo>
                          <a:pt x="1258" y="1615"/>
                          <a:pt x="1153" y="1300"/>
                          <a:pt x="1070" y="1035"/>
                        </a:cubicBezTo>
                        <a:cubicBezTo>
                          <a:pt x="986" y="727"/>
                          <a:pt x="979" y="1"/>
                          <a:pt x="979"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9"/>
                  <p:cNvSpPr/>
                  <p:nvPr/>
                </p:nvSpPr>
                <p:spPr>
                  <a:xfrm>
                    <a:off x="1913865" y="2904232"/>
                    <a:ext cx="217808" cy="1193374"/>
                  </a:xfrm>
                  <a:custGeom>
                    <a:rect b="b" l="l" r="r" t="t"/>
                    <a:pathLst>
                      <a:path extrusionOk="0" h="17226" w="3144">
                        <a:moveTo>
                          <a:pt x="2731" y="1"/>
                        </a:moveTo>
                        <a:lnTo>
                          <a:pt x="2703" y="8"/>
                        </a:lnTo>
                        <a:lnTo>
                          <a:pt x="1907" y="189"/>
                        </a:lnTo>
                        <a:lnTo>
                          <a:pt x="1816" y="217"/>
                        </a:lnTo>
                        <a:lnTo>
                          <a:pt x="1404" y="315"/>
                        </a:lnTo>
                        <a:lnTo>
                          <a:pt x="1341" y="329"/>
                        </a:lnTo>
                        <a:lnTo>
                          <a:pt x="42" y="636"/>
                        </a:lnTo>
                        <a:lnTo>
                          <a:pt x="35" y="636"/>
                        </a:lnTo>
                        <a:cubicBezTo>
                          <a:pt x="21" y="650"/>
                          <a:pt x="21" y="671"/>
                          <a:pt x="21" y="685"/>
                        </a:cubicBezTo>
                        <a:cubicBezTo>
                          <a:pt x="21" y="734"/>
                          <a:pt x="14" y="790"/>
                          <a:pt x="14" y="860"/>
                        </a:cubicBezTo>
                        <a:cubicBezTo>
                          <a:pt x="7" y="1139"/>
                          <a:pt x="0" y="1552"/>
                          <a:pt x="0" y="2034"/>
                        </a:cubicBezTo>
                        <a:lnTo>
                          <a:pt x="0" y="2103"/>
                        </a:lnTo>
                        <a:lnTo>
                          <a:pt x="0" y="2187"/>
                        </a:lnTo>
                        <a:lnTo>
                          <a:pt x="0" y="2257"/>
                        </a:lnTo>
                        <a:lnTo>
                          <a:pt x="0" y="2327"/>
                        </a:lnTo>
                        <a:cubicBezTo>
                          <a:pt x="7" y="2767"/>
                          <a:pt x="14" y="3228"/>
                          <a:pt x="21" y="3682"/>
                        </a:cubicBezTo>
                        <a:lnTo>
                          <a:pt x="21" y="3752"/>
                        </a:lnTo>
                        <a:cubicBezTo>
                          <a:pt x="35" y="3822"/>
                          <a:pt x="35" y="3892"/>
                          <a:pt x="35" y="3961"/>
                        </a:cubicBezTo>
                        <a:lnTo>
                          <a:pt x="35" y="4038"/>
                        </a:lnTo>
                        <a:cubicBezTo>
                          <a:pt x="49" y="4527"/>
                          <a:pt x="70" y="4981"/>
                          <a:pt x="84" y="5310"/>
                        </a:cubicBezTo>
                        <a:lnTo>
                          <a:pt x="84" y="5379"/>
                        </a:lnTo>
                        <a:cubicBezTo>
                          <a:pt x="84" y="5421"/>
                          <a:pt x="91" y="5456"/>
                          <a:pt x="91" y="5491"/>
                        </a:cubicBezTo>
                        <a:cubicBezTo>
                          <a:pt x="105" y="5568"/>
                          <a:pt x="112" y="5659"/>
                          <a:pt x="119" y="5736"/>
                        </a:cubicBezTo>
                        <a:cubicBezTo>
                          <a:pt x="119" y="5771"/>
                          <a:pt x="126" y="5799"/>
                          <a:pt x="126" y="5820"/>
                        </a:cubicBezTo>
                        <a:cubicBezTo>
                          <a:pt x="175" y="6155"/>
                          <a:pt x="231" y="6483"/>
                          <a:pt x="294" y="6790"/>
                        </a:cubicBezTo>
                        <a:cubicBezTo>
                          <a:pt x="294" y="6811"/>
                          <a:pt x="301" y="6832"/>
                          <a:pt x="301" y="6853"/>
                        </a:cubicBezTo>
                        <a:cubicBezTo>
                          <a:pt x="335" y="7042"/>
                          <a:pt x="384" y="7231"/>
                          <a:pt x="405" y="7391"/>
                        </a:cubicBezTo>
                        <a:cubicBezTo>
                          <a:pt x="433" y="7531"/>
                          <a:pt x="461" y="7664"/>
                          <a:pt x="489" y="7789"/>
                        </a:cubicBezTo>
                        <a:cubicBezTo>
                          <a:pt x="489" y="7824"/>
                          <a:pt x="496" y="7845"/>
                          <a:pt x="503" y="7880"/>
                        </a:cubicBezTo>
                        <a:cubicBezTo>
                          <a:pt x="531" y="7985"/>
                          <a:pt x="545" y="8083"/>
                          <a:pt x="573" y="8187"/>
                        </a:cubicBezTo>
                        <a:cubicBezTo>
                          <a:pt x="580" y="8208"/>
                          <a:pt x="580" y="8229"/>
                          <a:pt x="594" y="8250"/>
                        </a:cubicBezTo>
                        <a:cubicBezTo>
                          <a:pt x="678" y="8628"/>
                          <a:pt x="775" y="9019"/>
                          <a:pt x="887" y="9557"/>
                        </a:cubicBezTo>
                        <a:cubicBezTo>
                          <a:pt x="887" y="9578"/>
                          <a:pt x="894" y="9585"/>
                          <a:pt x="894" y="9606"/>
                        </a:cubicBezTo>
                        <a:lnTo>
                          <a:pt x="894" y="9619"/>
                        </a:lnTo>
                        <a:cubicBezTo>
                          <a:pt x="908" y="9682"/>
                          <a:pt x="922" y="9745"/>
                          <a:pt x="929" y="9801"/>
                        </a:cubicBezTo>
                        <a:cubicBezTo>
                          <a:pt x="922" y="9836"/>
                          <a:pt x="922" y="9871"/>
                          <a:pt x="922" y="9906"/>
                        </a:cubicBezTo>
                        <a:lnTo>
                          <a:pt x="922" y="9969"/>
                        </a:lnTo>
                        <a:lnTo>
                          <a:pt x="922" y="9976"/>
                        </a:lnTo>
                        <a:cubicBezTo>
                          <a:pt x="908" y="10388"/>
                          <a:pt x="908" y="10800"/>
                          <a:pt x="915" y="11212"/>
                        </a:cubicBezTo>
                        <a:lnTo>
                          <a:pt x="915" y="11282"/>
                        </a:lnTo>
                        <a:cubicBezTo>
                          <a:pt x="915" y="11387"/>
                          <a:pt x="922" y="11492"/>
                          <a:pt x="922" y="11596"/>
                        </a:cubicBezTo>
                        <a:lnTo>
                          <a:pt x="922" y="11673"/>
                        </a:lnTo>
                        <a:cubicBezTo>
                          <a:pt x="943" y="12064"/>
                          <a:pt x="964" y="12442"/>
                          <a:pt x="992" y="12805"/>
                        </a:cubicBezTo>
                        <a:cubicBezTo>
                          <a:pt x="999" y="12833"/>
                          <a:pt x="999" y="12854"/>
                          <a:pt x="999" y="12875"/>
                        </a:cubicBezTo>
                        <a:cubicBezTo>
                          <a:pt x="1020" y="13063"/>
                          <a:pt x="1034" y="13238"/>
                          <a:pt x="1055" y="13412"/>
                        </a:cubicBezTo>
                        <a:lnTo>
                          <a:pt x="1055" y="13419"/>
                        </a:lnTo>
                        <a:cubicBezTo>
                          <a:pt x="1055" y="13447"/>
                          <a:pt x="1062" y="13468"/>
                          <a:pt x="1062" y="13496"/>
                        </a:cubicBezTo>
                        <a:cubicBezTo>
                          <a:pt x="1090" y="13762"/>
                          <a:pt x="1125" y="14006"/>
                          <a:pt x="1153" y="14230"/>
                        </a:cubicBezTo>
                        <a:cubicBezTo>
                          <a:pt x="1160" y="14258"/>
                          <a:pt x="1160" y="14293"/>
                          <a:pt x="1167" y="14328"/>
                        </a:cubicBezTo>
                        <a:cubicBezTo>
                          <a:pt x="1167" y="14341"/>
                          <a:pt x="1174" y="14369"/>
                          <a:pt x="1174" y="14390"/>
                        </a:cubicBezTo>
                        <a:cubicBezTo>
                          <a:pt x="1223" y="14691"/>
                          <a:pt x="1278" y="15033"/>
                          <a:pt x="1334" y="15368"/>
                        </a:cubicBezTo>
                        <a:cubicBezTo>
                          <a:pt x="1341" y="15389"/>
                          <a:pt x="1341" y="15424"/>
                          <a:pt x="1348" y="15452"/>
                        </a:cubicBezTo>
                        <a:lnTo>
                          <a:pt x="1404" y="15766"/>
                        </a:lnTo>
                        <a:cubicBezTo>
                          <a:pt x="1404" y="15787"/>
                          <a:pt x="1411" y="15808"/>
                          <a:pt x="1411" y="15829"/>
                        </a:cubicBezTo>
                        <a:cubicBezTo>
                          <a:pt x="1523" y="16430"/>
                          <a:pt x="1621" y="16940"/>
                          <a:pt x="1656" y="17080"/>
                        </a:cubicBezTo>
                        <a:cubicBezTo>
                          <a:pt x="1684" y="17094"/>
                          <a:pt x="1712" y="17101"/>
                          <a:pt x="1732" y="17122"/>
                        </a:cubicBezTo>
                        <a:cubicBezTo>
                          <a:pt x="1746" y="17122"/>
                          <a:pt x="1746" y="17129"/>
                          <a:pt x="1753" y="17129"/>
                        </a:cubicBezTo>
                        <a:cubicBezTo>
                          <a:pt x="1753" y="17136"/>
                          <a:pt x="1760" y="17136"/>
                          <a:pt x="1760" y="17136"/>
                        </a:cubicBezTo>
                        <a:cubicBezTo>
                          <a:pt x="1767" y="17136"/>
                          <a:pt x="1767" y="17150"/>
                          <a:pt x="1781" y="17150"/>
                        </a:cubicBezTo>
                        <a:cubicBezTo>
                          <a:pt x="1896" y="17201"/>
                          <a:pt x="2024" y="17226"/>
                          <a:pt x="2151" y="17226"/>
                        </a:cubicBezTo>
                        <a:cubicBezTo>
                          <a:pt x="2334" y="17226"/>
                          <a:pt x="2513" y="17175"/>
                          <a:pt x="2641" y="17080"/>
                        </a:cubicBezTo>
                        <a:cubicBezTo>
                          <a:pt x="2641" y="17010"/>
                          <a:pt x="2641" y="16891"/>
                          <a:pt x="2655" y="16765"/>
                        </a:cubicBezTo>
                        <a:lnTo>
                          <a:pt x="2655" y="16751"/>
                        </a:lnTo>
                        <a:lnTo>
                          <a:pt x="2655" y="16730"/>
                        </a:lnTo>
                        <a:lnTo>
                          <a:pt x="2655" y="16696"/>
                        </a:lnTo>
                        <a:cubicBezTo>
                          <a:pt x="2662" y="16563"/>
                          <a:pt x="2662" y="16416"/>
                          <a:pt x="2668" y="16248"/>
                        </a:cubicBezTo>
                        <a:lnTo>
                          <a:pt x="2668" y="16214"/>
                        </a:lnTo>
                        <a:lnTo>
                          <a:pt x="2668" y="16179"/>
                        </a:lnTo>
                        <a:cubicBezTo>
                          <a:pt x="2682" y="15878"/>
                          <a:pt x="2696" y="15529"/>
                          <a:pt x="2710" y="15145"/>
                        </a:cubicBezTo>
                        <a:lnTo>
                          <a:pt x="2710" y="15138"/>
                        </a:lnTo>
                        <a:lnTo>
                          <a:pt x="2710" y="15096"/>
                        </a:lnTo>
                        <a:lnTo>
                          <a:pt x="2710" y="15075"/>
                        </a:lnTo>
                        <a:cubicBezTo>
                          <a:pt x="2724" y="14886"/>
                          <a:pt x="2731" y="14705"/>
                          <a:pt x="2738" y="14502"/>
                        </a:cubicBezTo>
                        <a:lnTo>
                          <a:pt x="2738" y="14425"/>
                        </a:lnTo>
                        <a:cubicBezTo>
                          <a:pt x="2745" y="14132"/>
                          <a:pt x="2759" y="13839"/>
                          <a:pt x="2773" y="13531"/>
                        </a:cubicBezTo>
                        <a:lnTo>
                          <a:pt x="2773" y="13461"/>
                        </a:lnTo>
                        <a:cubicBezTo>
                          <a:pt x="2780" y="13224"/>
                          <a:pt x="2801" y="12993"/>
                          <a:pt x="2808" y="12749"/>
                        </a:cubicBezTo>
                        <a:lnTo>
                          <a:pt x="2808" y="12665"/>
                        </a:lnTo>
                        <a:cubicBezTo>
                          <a:pt x="2815" y="12421"/>
                          <a:pt x="2829" y="12176"/>
                          <a:pt x="2843" y="11932"/>
                        </a:cubicBezTo>
                        <a:lnTo>
                          <a:pt x="2843" y="11862"/>
                        </a:lnTo>
                        <a:cubicBezTo>
                          <a:pt x="2864" y="11561"/>
                          <a:pt x="2878" y="11261"/>
                          <a:pt x="2899" y="10975"/>
                        </a:cubicBezTo>
                        <a:cubicBezTo>
                          <a:pt x="2906" y="10947"/>
                          <a:pt x="2906" y="10919"/>
                          <a:pt x="2906" y="10891"/>
                        </a:cubicBezTo>
                        <a:cubicBezTo>
                          <a:pt x="2913" y="10709"/>
                          <a:pt x="2934" y="10528"/>
                          <a:pt x="2941" y="10353"/>
                        </a:cubicBezTo>
                        <a:cubicBezTo>
                          <a:pt x="2948" y="10325"/>
                          <a:pt x="2948" y="10311"/>
                          <a:pt x="2948" y="10283"/>
                        </a:cubicBezTo>
                        <a:cubicBezTo>
                          <a:pt x="2976" y="9843"/>
                          <a:pt x="3011" y="9452"/>
                          <a:pt x="3046" y="9137"/>
                        </a:cubicBezTo>
                        <a:cubicBezTo>
                          <a:pt x="3046" y="9103"/>
                          <a:pt x="3053" y="9075"/>
                          <a:pt x="3053" y="9054"/>
                        </a:cubicBezTo>
                        <a:cubicBezTo>
                          <a:pt x="3060" y="9012"/>
                          <a:pt x="3060" y="8956"/>
                          <a:pt x="3074" y="8914"/>
                        </a:cubicBezTo>
                        <a:cubicBezTo>
                          <a:pt x="3074" y="8879"/>
                          <a:pt x="3081" y="8844"/>
                          <a:pt x="3081" y="8809"/>
                        </a:cubicBezTo>
                        <a:lnTo>
                          <a:pt x="3081" y="8802"/>
                        </a:lnTo>
                        <a:lnTo>
                          <a:pt x="3081" y="8767"/>
                        </a:lnTo>
                        <a:lnTo>
                          <a:pt x="3081" y="8739"/>
                        </a:lnTo>
                        <a:cubicBezTo>
                          <a:pt x="3130" y="8313"/>
                          <a:pt x="3143" y="7838"/>
                          <a:pt x="3130" y="7342"/>
                        </a:cubicBezTo>
                        <a:lnTo>
                          <a:pt x="3130" y="7272"/>
                        </a:lnTo>
                        <a:lnTo>
                          <a:pt x="3130" y="7175"/>
                        </a:lnTo>
                        <a:lnTo>
                          <a:pt x="3130" y="7105"/>
                        </a:lnTo>
                        <a:lnTo>
                          <a:pt x="3130" y="7098"/>
                        </a:lnTo>
                        <a:cubicBezTo>
                          <a:pt x="3123" y="6972"/>
                          <a:pt x="3123" y="6853"/>
                          <a:pt x="3116" y="6728"/>
                        </a:cubicBezTo>
                        <a:cubicBezTo>
                          <a:pt x="3109" y="6637"/>
                          <a:pt x="3088" y="6253"/>
                          <a:pt x="3060" y="5736"/>
                        </a:cubicBezTo>
                        <a:lnTo>
                          <a:pt x="3060" y="5666"/>
                        </a:lnTo>
                        <a:cubicBezTo>
                          <a:pt x="3060" y="5589"/>
                          <a:pt x="3060" y="5498"/>
                          <a:pt x="3053" y="5414"/>
                        </a:cubicBezTo>
                        <a:lnTo>
                          <a:pt x="3053" y="5331"/>
                        </a:lnTo>
                        <a:cubicBezTo>
                          <a:pt x="3039" y="4960"/>
                          <a:pt x="3011" y="4541"/>
                          <a:pt x="2990" y="4136"/>
                        </a:cubicBezTo>
                        <a:lnTo>
                          <a:pt x="2990" y="4066"/>
                        </a:lnTo>
                        <a:cubicBezTo>
                          <a:pt x="2990" y="3920"/>
                          <a:pt x="2983" y="3780"/>
                          <a:pt x="2976" y="3640"/>
                        </a:cubicBezTo>
                        <a:lnTo>
                          <a:pt x="2976" y="3563"/>
                        </a:lnTo>
                        <a:cubicBezTo>
                          <a:pt x="2948" y="3158"/>
                          <a:pt x="2934" y="2802"/>
                          <a:pt x="2920" y="2529"/>
                        </a:cubicBezTo>
                        <a:lnTo>
                          <a:pt x="2920" y="2460"/>
                        </a:lnTo>
                        <a:cubicBezTo>
                          <a:pt x="2913" y="2257"/>
                          <a:pt x="2906" y="2117"/>
                          <a:pt x="2906" y="2068"/>
                        </a:cubicBezTo>
                        <a:lnTo>
                          <a:pt x="2906" y="1887"/>
                        </a:lnTo>
                        <a:lnTo>
                          <a:pt x="2906" y="1852"/>
                        </a:lnTo>
                        <a:lnTo>
                          <a:pt x="2906" y="1817"/>
                        </a:lnTo>
                        <a:cubicBezTo>
                          <a:pt x="2885" y="1552"/>
                          <a:pt x="2864" y="1237"/>
                          <a:pt x="2836" y="951"/>
                        </a:cubicBezTo>
                        <a:cubicBezTo>
                          <a:pt x="2836" y="923"/>
                          <a:pt x="2829" y="909"/>
                          <a:pt x="2829" y="881"/>
                        </a:cubicBezTo>
                        <a:cubicBezTo>
                          <a:pt x="2780" y="490"/>
                          <a:pt x="2745" y="141"/>
                          <a:pt x="2731" y="36"/>
                        </a:cubicBezTo>
                        <a:lnTo>
                          <a:pt x="2731" y="8"/>
                        </a:lnTo>
                        <a:lnTo>
                          <a:pt x="2731" y="1"/>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9"/>
                  <p:cNvSpPr/>
                  <p:nvPr/>
                </p:nvSpPr>
                <p:spPr>
                  <a:xfrm>
                    <a:off x="2017086" y="4051677"/>
                    <a:ext cx="80154" cy="16211"/>
                  </a:xfrm>
                  <a:custGeom>
                    <a:rect b="b" l="l" r="r" t="t"/>
                    <a:pathLst>
                      <a:path extrusionOk="0" h="234" w="1157">
                        <a:moveTo>
                          <a:pt x="1094" y="0"/>
                        </a:moveTo>
                        <a:cubicBezTo>
                          <a:pt x="1087" y="0"/>
                          <a:pt x="1080" y="2"/>
                          <a:pt x="1074" y="7"/>
                        </a:cubicBezTo>
                        <a:cubicBezTo>
                          <a:pt x="916" y="107"/>
                          <a:pt x="737" y="156"/>
                          <a:pt x="561" y="156"/>
                        </a:cubicBezTo>
                        <a:cubicBezTo>
                          <a:pt x="393" y="156"/>
                          <a:pt x="228" y="113"/>
                          <a:pt x="82" y="28"/>
                        </a:cubicBezTo>
                        <a:cubicBezTo>
                          <a:pt x="74" y="23"/>
                          <a:pt x="66" y="21"/>
                          <a:pt x="59" y="21"/>
                        </a:cubicBezTo>
                        <a:cubicBezTo>
                          <a:pt x="22" y="21"/>
                          <a:pt x="0" y="74"/>
                          <a:pt x="47" y="98"/>
                        </a:cubicBezTo>
                        <a:cubicBezTo>
                          <a:pt x="205" y="189"/>
                          <a:pt x="383" y="234"/>
                          <a:pt x="561" y="234"/>
                        </a:cubicBezTo>
                        <a:cubicBezTo>
                          <a:pt x="753" y="234"/>
                          <a:pt x="946" y="182"/>
                          <a:pt x="1116" y="77"/>
                        </a:cubicBezTo>
                        <a:cubicBezTo>
                          <a:pt x="1157" y="53"/>
                          <a:pt x="1129" y="0"/>
                          <a:pt x="1094"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9"/>
                  <p:cNvSpPr/>
                  <p:nvPr/>
                </p:nvSpPr>
                <p:spPr>
                  <a:xfrm>
                    <a:off x="2066550" y="2906380"/>
                    <a:ext cx="40527" cy="47247"/>
                  </a:xfrm>
                  <a:custGeom>
                    <a:rect b="b" l="l" r="r" t="t"/>
                    <a:pathLst>
                      <a:path extrusionOk="0" h="682" w="585">
                        <a:moveTo>
                          <a:pt x="44" y="0"/>
                        </a:moveTo>
                        <a:cubicBezTo>
                          <a:pt x="23" y="0"/>
                          <a:pt x="0" y="22"/>
                          <a:pt x="10" y="47"/>
                        </a:cubicBezTo>
                        <a:cubicBezTo>
                          <a:pt x="157" y="270"/>
                          <a:pt x="325" y="480"/>
                          <a:pt x="520" y="675"/>
                        </a:cubicBezTo>
                        <a:cubicBezTo>
                          <a:pt x="524" y="679"/>
                          <a:pt x="529" y="681"/>
                          <a:pt x="535" y="681"/>
                        </a:cubicBezTo>
                        <a:cubicBezTo>
                          <a:pt x="557" y="681"/>
                          <a:pt x="585" y="650"/>
                          <a:pt x="562" y="633"/>
                        </a:cubicBezTo>
                        <a:cubicBezTo>
                          <a:pt x="381" y="438"/>
                          <a:pt x="213" y="235"/>
                          <a:pt x="66" y="12"/>
                        </a:cubicBezTo>
                        <a:cubicBezTo>
                          <a:pt x="60" y="4"/>
                          <a:pt x="52" y="0"/>
                          <a:pt x="44"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9"/>
                  <p:cNvSpPr/>
                  <p:nvPr/>
                </p:nvSpPr>
                <p:spPr>
                  <a:xfrm>
                    <a:off x="1905413" y="3018194"/>
                    <a:ext cx="53136" cy="54660"/>
                  </a:xfrm>
                  <a:custGeom>
                    <a:rect b="b" l="l" r="r" t="t"/>
                    <a:pathLst>
                      <a:path extrusionOk="0" h="789" w="767">
                        <a:moveTo>
                          <a:pt x="726" y="0"/>
                        </a:moveTo>
                        <a:cubicBezTo>
                          <a:pt x="715" y="0"/>
                          <a:pt x="703" y="6"/>
                          <a:pt x="695" y="18"/>
                        </a:cubicBezTo>
                        <a:cubicBezTo>
                          <a:pt x="618" y="193"/>
                          <a:pt x="506" y="354"/>
                          <a:pt x="374" y="493"/>
                        </a:cubicBezTo>
                        <a:cubicBezTo>
                          <a:pt x="276" y="584"/>
                          <a:pt x="164" y="689"/>
                          <a:pt x="38" y="724"/>
                        </a:cubicBezTo>
                        <a:cubicBezTo>
                          <a:pt x="1" y="736"/>
                          <a:pt x="14" y="789"/>
                          <a:pt x="47" y="789"/>
                        </a:cubicBezTo>
                        <a:cubicBezTo>
                          <a:pt x="51" y="789"/>
                          <a:pt x="55" y="788"/>
                          <a:pt x="59" y="787"/>
                        </a:cubicBezTo>
                        <a:cubicBezTo>
                          <a:pt x="199" y="745"/>
                          <a:pt x="318" y="640"/>
                          <a:pt x="416" y="535"/>
                        </a:cubicBezTo>
                        <a:cubicBezTo>
                          <a:pt x="555" y="395"/>
                          <a:pt x="681" y="221"/>
                          <a:pt x="758" y="39"/>
                        </a:cubicBezTo>
                        <a:cubicBezTo>
                          <a:pt x="767" y="17"/>
                          <a:pt x="747" y="0"/>
                          <a:pt x="726"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9"/>
                  <p:cNvSpPr/>
                  <p:nvPr/>
                </p:nvSpPr>
                <p:spPr>
                  <a:xfrm>
                    <a:off x="2066411" y="3528632"/>
                    <a:ext cx="57639" cy="11985"/>
                  </a:xfrm>
                  <a:custGeom>
                    <a:rect b="b" l="l" r="r" t="t"/>
                    <a:pathLst>
                      <a:path extrusionOk="0" h="173" w="832">
                        <a:moveTo>
                          <a:pt x="795" y="1"/>
                        </a:moveTo>
                        <a:cubicBezTo>
                          <a:pt x="790" y="1"/>
                          <a:pt x="786" y="2"/>
                          <a:pt x="781" y="6"/>
                        </a:cubicBezTo>
                        <a:cubicBezTo>
                          <a:pt x="661" y="83"/>
                          <a:pt x="521" y="122"/>
                          <a:pt x="380" y="122"/>
                        </a:cubicBezTo>
                        <a:cubicBezTo>
                          <a:pt x="267" y="122"/>
                          <a:pt x="153" y="97"/>
                          <a:pt x="47" y="48"/>
                        </a:cubicBezTo>
                        <a:cubicBezTo>
                          <a:pt x="45" y="47"/>
                          <a:pt x="43" y="47"/>
                          <a:pt x="41" y="47"/>
                        </a:cubicBezTo>
                        <a:cubicBezTo>
                          <a:pt x="16" y="47"/>
                          <a:pt x="0" y="83"/>
                          <a:pt x="19" y="90"/>
                        </a:cubicBezTo>
                        <a:cubicBezTo>
                          <a:pt x="134" y="145"/>
                          <a:pt x="255" y="172"/>
                          <a:pt x="375" y="172"/>
                        </a:cubicBezTo>
                        <a:cubicBezTo>
                          <a:pt x="527" y="172"/>
                          <a:pt x="676" y="129"/>
                          <a:pt x="809" y="48"/>
                        </a:cubicBezTo>
                        <a:cubicBezTo>
                          <a:pt x="832" y="36"/>
                          <a:pt x="817" y="1"/>
                          <a:pt x="795"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9"/>
                  <p:cNvSpPr/>
                  <p:nvPr/>
                </p:nvSpPr>
                <p:spPr>
                  <a:xfrm>
                    <a:off x="1622073" y="2818120"/>
                    <a:ext cx="188296" cy="1243531"/>
                  </a:xfrm>
                  <a:custGeom>
                    <a:rect b="b" l="l" r="r" t="t"/>
                    <a:pathLst>
                      <a:path extrusionOk="0" h="17950" w="2718">
                        <a:moveTo>
                          <a:pt x="2654" y="0"/>
                        </a:moveTo>
                        <a:cubicBezTo>
                          <a:pt x="2647" y="21"/>
                          <a:pt x="2626" y="42"/>
                          <a:pt x="2620" y="63"/>
                        </a:cubicBezTo>
                        <a:cubicBezTo>
                          <a:pt x="2033" y="1055"/>
                          <a:pt x="1593" y="2124"/>
                          <a:pt x="1334" y="3249"/>
                        </a:cubicBezTo>
                        <a:cubicBezTo>
                          <a:pt x="1111" y="4247"/>
                          <a:pt x="1048" y="5267"/>
                          <a:pt x="1041" y="6287"/>
                        </a:cubicBezTo>
                        <a:cubicBezTo>
                          <a:pt x="1034" y="6769"/>
                          <a:pt x="1041" y="7237"/>
                          <a:pt x="1048" y="7719"/>
                        </a:cubicBezTo>
                        <a:cubicBezTo>
                          <a:pt x="1048" y="8355"/>
                          <a:pt x="1055" y="9004"/>
                          <a:pt x="985" y="9633"/>
                        </a:cubicBezTo>
                        <a:cubicBezTo>
                          <a:pt x="908" y="10311"/>
                          <a:pt x="699" y="10967"/>
                          <a:pt x="552" y="11638"/>
                        </a:cubicBezTo>
                        <a:cubicBezTo>
                          <a:pt x="412" y="12287"/>
                          <a:pt x="300" y="12930"/>
                          <a:pt x="210" y="13587"/>
                        </a:cubicBezTo>
                        <a:cubicBezTo>
                          <a:pt x="42" y="14844"/>
                          <a:pt x="0" y="16129"/>
                          <a:pt x="28" y="17415"/>
                        </a:cubicBezTo>
                        <a:cubicBezTo>
                          <a:pt x="28" y="17589"/>
                          <a:pt x="35" y="17750"/>
                          <a:pt x="42" y="17925"/>
                        </a:cubicBezTo>
                        <a:cubicBezTo>
                          <a:pt x="42" y="17941"/>
                          <a:pt x="56" y="17950"/>
                          <a:pt x="71" y="17950"/>
                        </a:cubicBezTo>
                        <a:cubicBezTo>
                          <a:pt x="88" y="17950"/>
                          <a:pt x="105" y="17939"/>
                          <a:pt x="105" y="17918"/>
                        </a:cubicBezTo>
                        <a:cubicBezTo>
                          <a:pt x="63" y="16618"/>
                          <a:pt x="77" y="15319"/>
                          <a:pt x="217" y="14013"/>
                        </a:cubicBezTo>
                        <a:cubicBezTo>
                          <a:pt x="286" y="13377"/>
                          <a:pt x="384" y="12748"/>
                          <a:pt x="510" y="12120"/>
                        </a:cubicBezTo>
                        <a:cubicBezTo>
                          <a:pt x="636" y="11456"/>
                          <a:pt x="817" y="10814"/>
                          <a:pt x="964" y="10150"/>
                        </a:cubicBezTo>
                        <a:cubicBezTo>
                          <a:pt x="1090" y="9486"/>
                          <a:pt x="1111" y="8823"/>
                          <a:pt x="1111" y="8145"/>
                        </a:cubicBezTo>
                        <a:cubicBezTo>
                          <a:pt x="1111" y="7670"/>
                          <a:pt x="1104" y="7188"/>
                          <a:pt x="1104" y="6706"/>
                        </a:cubicBezTo>
                        <a:cubicBezTo>
                          <a:pt x="1104" y="5714"/>
                          <a:pt x="1139" y="4708"/>
                          <a:pt x="1313" y="3724"/>
                        </a:cubicBezTo>
                        <a:cubicBezTo>
                          <a:pt x="1523" y="2571"/>
                          <a:pt x="1921" y="1460"/>
                          <a:pt x="2480" y="427"/>
                        </a:cubicBezTo>
                        <a:cubicBezTo>
                          <a:pt x="2543" y="315"/>
                          <a:pt x="2613" y="196"/>
                          <a:pt x="2682" y="77"/>
                        </a:cubicBezTo>
                        <a:cubicBezTo>
                          <a:pt x="2689" y="63"/>
                          <a:pt x="2710" y="35"/>
                          <a:pt x="2717" y="21"/>
                        </a:cubicBezTo>
                        <a:cubicBezTo>
                          <a:pt x="2696" y="7"/>
                          <a:pt x="2675" y="7"/>
                          <a:pt x="2654"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9"/>
                  <p:cNvSpPr/>
                  <p:nvPr/>
                </p:nvSpPr>
                <p:spPr>
                  <a:xfrm>
                    <a:off x="1921347" y="3064056"/>
                    <a:ext cx="116940" cy="1000644"/>
                  </a:xfrm>
                  <a:custGeom>
                    <a:rect b="b" l="l" r="r" t="t"/>
                    <a:pathLst>
                      <a:path extrusionOk="0" h="14444" w="1688">
                        <a:moveTo>
                          <a:pt x="32" y="0"/>
                        </a:moveTo>
                        <a:cubicBezTo>
                          <a:pt x="15" y="0"/>
                          <a:pt x="0" y="11"/>
                          <a:pt x="4" y="34"/>
                        </a:cubicBezTo>
                        <a:cubicBezTo>
                          <a:pt x="74" y="1871"/>
                          <a:pt x="283" y="3722"/>
                          <a:pt x="716" y="5524"/>
                        </a:cubicBezTo>
                        <a:cubicBezTo>
                          <a:pt x="842" y="6027"/>
                          <a:pt x="1017" y="6537"/>
                          <a:pt x="1122" y="7040"/>
                        </a:cubicBezTo>
                        <a:cubicBezTo>
                          <a:pt x="1233" y="7557"/>
                          <a:pt x="1198" y="8088"/>
                          <a:pt x="1184" y="8612"/>
                        </a:cubicBezTo>
                        <a:cubicBezTo>
                          <a:pt x="1129" y="9660"/>
                          <a:pt x="1156" y="10707"/>
                          <a:pt x="1275" y="11748"/>
                        </a:cubicBezTo>
                        <a:cubicBezTo>
                          <a:pt x="1338" y="12237"/>
                          <a:pt x="1429" y="12719"/>
                          <a:pt x="1478" y="13208"/>
                        </a:cubicBezTo>
                        <a:cubicBezTo>
                          <a:pt x="1520" y="13606"/>
                          <a:pt x="1569" y="14011"/>
                          <a:pt x="1624" y="14423"/>
                        </a:cubicBezTo>
                        <a:cubicBezTo>
                          <a:pt x="1630" y="14437"/>
                          <a:pt x="1641" y="14443"/>
                          <a:pt x="1652" y="14443"/>
                        </a:cubicBezTo>
                        <a:cubicBezTo>
                          <a:pt x="1669" y="14443"/>
                          <a:pt x="1687" y="14428"/>
                          <a:pt x="1687" y="14402"/>
                        </a:cubicBezTo>
                        <a:cubicBezTo>
                          <a:pt x="1624" y="14039"/>
                          <a:pt x="1583" y="13662"/>
                          <a:pt x="1548" y="13292"/>
                        </a:cubicBezTo>
                        <a:cubicBezTo>
                          <a:pt x="1506" y="12894"/>
                          <a:pt x="1443" y="12503"/>
                          <a:pt x="1394" y="12097"/>
                        </a:cubicBezTo>
                        <a:cubicBezTo>
                          <a:pt x="1240" y="11050"/>
                          <a:pt x="1205" y="9995"/>
                          <a:pt x="1233" y="8940"/>
                        </a:cubicBezTo>
                        <a:cubicBezTo>
                          <a:pt x="1254" y="8416"/>
                          <a:pt x="1310" y="7892"/>
                          <a:pt x="1240" y="7368"/>
                        </a:cubicBezTo>
                        <a:cubicBezTo>
                          <a:pt x="1184" y="6865"/>
                          <a:pt x="1017" y="6397"/>
                          <a:pt x="884" y="5915"/>
                        </a:cubicBezTo>
                        <a:cubicBezTo>
                          <a:pt x="626" y="4931"/>
                          <a:pt x="430" y="3925"/>
                          <a:pt x="297" y="2912"/>
                        </a:cubicBezTo>
                        <a:cubicBezTo>
                          <a:pt x="172" y="1955"/>
                          <a:pt x="102" y="991"/>
                          <a:pt x="67" y="20"/>
                        </a:cubicBezTo>
                        <a:cubicBezTo>
                          <a:pt x="60" y="7"/>
                          <a:pt x="46" y="0"/>
                          <a:pt x="32"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9"/>
                  <p:cNvSpPr/>
                  <p:nvPr/>
                </p:nvSpPr>
                <p:spPr>
                  <a:xfrm>
                    <a:off x="1750303" y="2886705"/>
                    <a:ext cx="79600" cy="88883"/>
                  </a:xfrm>
                  <a:custGeom>
                    <a:rect b="b" l="l" r="r" t="t"/>
                    <a:pathLst>
                      <a:path extrusionOk="0" h="1283" w="1149">
                        <a:moveTo>
                          <a:pt x="1109" y="0"/>
                        </a:moveTo>
                        <a:cubicBezTo>
                          <a:pt x="1099" y="0"/>
                          <a:pt x="1090" y="5"/>
                          <a:pt x="1083" y="16"/>
                        </a:cubicBezTo>
                        <a:cubicBezTo>
                          <a:pt x="838" y="498"/>
                          <a:pt x="475" y="917"/>
                          <a:pt x="28" y="1232"/>
                        </a:cubicBezTo>
                        <a:cubicBezTo>
                          <a:pt x="1" y="1248"/>
                          <a:pt x="21" y="1282"/>
                          <a:pt x="44" y="1282"/>
                        </a:cubicBezTo>
                        <a:cubicBezTo>
                          <a:pt x="50" y="1282"/>
                          <a:pt x="57" y="1280"/>
                          <a:pt x="63" y="1274"/>
                        </a:cubicBezTo>
                        <a:cubicBezTo>
                          <a:pt x="517" y="959"/>
                          <a:pt x="880" y="533"/>
                          <a:pt x="1139" y="44"/>
                        </a:cubicBezTo>
                        <a:cubicBezTo>
                          <a:pt x="1148" y="21"/>
                          <a:pt x="1129" y="0"/>
                          <a:pt x="1109"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9"/>
                  <p:cNvSpPr/>
                  <p:nvPr/>
                </p:nvSpPr>
                <p:spPr>
                  <a:xfrm>
                    <a:off x="1775381" y="2273806"/>
                    <a:ext cx="186911" cy="132251"/>
                  </a:xfrm>
                  <a:custGeom>
                    <a:rect b="b" l="l" r="r" t="t"/>
                    <a:pathLst>
                      <a:path extrusionOk="0" h="1909" w="2698">
                        <a:moveTo>
                          <a:pt x="73" y="1"/>
                        </a:moveTo>
                        <a:cubicBezTo>
                          <a:pt x="39" y="1"/>
                          <a:pt x="0" y="40"/>
                          <a:pt x="29" y="69"/>
                        </a:cubicBezTo>
                        <a:cubicBezTo>
                          <a:pt x="448" y="600"/>
                          <a:pt x="637" y="1319"/>
                          <a:pt x="1238" y="1689"/>
                        </a:cubicBezTo>
                        <a:cubicBezTo>
                          <a:pt x="1445" y="1824"/>
                          <a:pt x="1696" y="1909"/>
                          <a:pt x="1949" y="1909"/>
                        </a:cubicBezTo>
                        <a:cubicBezTo>
                          <a:pt x="2013" y="1909"/>
                          <a:pt x="2076" y="1903"/>
                          <a:pt x="2139" y="1892"/>
                        </a:cubicBezTo>
                        <a:cubicBezTo>
                          <a:pt x="2279" y="1864"/>
                          <a:pt x="2418" y="1815"/>
                          <a:pt x="2523" y="1717"/>
                        </a:cubicBezTo>
                        <a:cubicBezTo>
                          <a:pt x="2628" y="1620"/>
                          <a:pt x="2670" y="1494"/>
                          <a:pt x="2677" y="1340"/>
                        </a:cubicBezTo>
                        <a:cubicBezTo>
                          <a:pt x="2698" y="942"/>
                          <a:pt x="2593" y="516"/>
                          <a:pt x="2460" y="139"/>
                        </a:cubicBezTo>
                        <a:cubicBezTo>
                          <a:pt x="2452" y="122"/>
                          <a:pt x="2435" y="114"/>
                          <a:pt x="2420" y="114"/>
                        </a:cubicBezTo>
                        <a:cubicBezTo>
                          <a:pt x="2397" y="114"/>
                          <a:pt x="2378" y="131"/>
                          <a:pt x="2390" y="160"/>
                        </a:cubicBezTo>
                        <a:cubicBezTo>
                          <a:pt x="2495" y="481"/>
                          <a:pt x="2572" y="809"/>
                          <a:pt x="2600" y="1145"/>
                        </a:cubicBezTo>
                        <a:cubicBezTo>
                          <a:pt x="2607" y="1291"/>
                          <a:pt x="2628" y="1466"/>
                          <a:pt x="2530" y="1599"/>
                        </a:cubicBezTo>
                        <a:cubicBezTo>
                          <a:pt x="2439" y="1717"/>
                          <a:pt x="2279" y="1787"/>
                          <a:pt x="2139" y="1815"/>
                        </a:cubicBezTo>
                        <a:cubicBezTo>
                          <a:pt x="2083" y="1824"/>
                          <a:pt x="2027" y="1828"/>
                          <a:pt x="1970" y="1828"/>
                        </a:cubicBezTo>
                        <a:cubicBezTo>
                          <a:pt x="1717" y="1828"/>
                          <a:pt x="1462" y="1742"/>
                          <a:pt x="1245" y="1599"/>
                        </a:cubicBezTo>
                        <a:cubicBezTo>
                          <a:pt x="993" y="1424"/>
                          <a:pt x="798" y="1166"/>
                          <a:pt x="644" y="907"/>
                        </a:cubicBezTo>
                        <a:cubicBezTo>
                          <a:pt x="462" y="600"/>
                          <a:pt x="309" y="285"/>
                          <a:pt x="92" y="6"/>
                        </a:cubicBezTo>
                        <a:cubicBezTo>
                          <a:pt x="86" y="3"/>
                          <a:pt x="80" y="1"/>
                          <a:pt x="73"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9"/>
                  <p:cNvSpPr/>
                  <p:nvPr/>
                </p:nvSpPr>
                <p:spPr>
                  <a:xfrm>
                    <a:off x="1738041" y="2475820"/>
                    <a:ext cx="101838" cy="348812"/>
                  </a:xfrm>
                  <a:custGeom>
                    <a:rect b="b" l="l" r="r" t="t"/>
                    <a:pathLst>
                      <a:path extrusionOk="0" h="5035" w="1470">
                        <a:moveTo>
                          <a:pt x="48" y="1"/>
                        </a:moveTo>
                        <a:cubicBezTo>
                          <a:pt x="22" y="1"/>
                          <a:pt x="0" y="32"/>
                          <a:pt x="16" y="59"/>
                        </a:cubicBezTo>
                        <a:cubicBezTo>
                          <a:pt x="1127" y="1414"/>
                          <a:pt x="1469" y="3335"/>
                          <a:pt x="897" y="4990"/>
                        </a:cubicBezTo>
                        <a:cubicBezTo>
                          <a:pt x="885" y="5018"/>
                          <a:pt x="902" y="5035"/>
                          <a:pt x="923" y="5035"/>
                        </a:cubicBezTo>
                        <a:cubicBezTo>
                          <a:pt x="939" y="5035"/>
                          <a:pt x="957" y="5025"/>
                          <a:pt x="966" y="5004"/>
                        </a:cubicBezTo>
                        <a:cubicBezTo>
                          <a:pt x="1099" y="4620"/>
                          <a:pt x="1190" y="4215"/>
                          <a:pt x="1225" y="3810"/>
                        </a:cubicBezTo>
                        <a:cubicBezTo>
                          <a:pt x="1344" y="2455"/>
                          <a:pt x="939" y="1065"/>
                          <a:pt x="72" y="10"/>
                        </a:cubicBezTo>
                        <a:cubicBezTo>
                          <a:pt x="64" y="3"/>
                          <a:pt x="56" y="1"/>
                          <a:pt x="48"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9"/>
                  <p:cNvSpPr/>
                  <p:nvPr/>
                </p:nvSpPr>
                <p:spPr>
                  <a:xfrm>
                    <a:off x="1951066" y="2106778"/>
                    <a:ext cx="38241" cy="51750"/>
                  </a:xfrm>
                  <a:custGeom>
                    <a:rect b="b" l="l" r="r" t="t"/>
                    <a:pathLst>
                      <a:path extrusionOk="0" h="747" w="552">
                        <a:moveTo>
                          <a:pt x="350" y="0"/>
                        </a:moveTo>
                        <a:cubicBezTo>
                          <a:pt x="350" y="0"/>
                          <a:pt x="1" y="692"/>
                          <a:pt x="218" y="741"/>
                        </a:cubicBezTo>
                        <a:cubicBezTo>
                          <a:pt x="233" y="745"/>
                          <a:pt x="247" y="747"/>
                          <a:pt x="262" y="747"/>
                        </a:cubicBezTo>
                        <a:cubicBezTo>
                          <a:pt x="445" y="747"/>
                          <a:pt x="551" y="432"/>
                          <a:pt x="532" y="238"/>
                        </a:cubicBezTo>
                        <a:cubicBezTo>
                          <a:pt x="518" y="28"/>
                          <a:pt x="350" y="0"/>
                          <a:pt x="350"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9"/>
                  <p:cNvSpPr/>
                  <p:nvPr/>
                </p:nvSpPr>
                <p:spPr>
                  <a:xfrm>
                    <a:off x="1950165" y="2142941"/>
                    <a:ext cx="42606" cy="40874"/>
                  </a:xfrm>
                  <a:custGeom>
                    <a:rect b="b" l="l" r="r" t="t"/>
                    <a:pathLst>
                      <a:path extrusionOk="0" h="590" w="615">
                        <a:moveTo>
                          <a:pt x="289" y="90"/>
                        </a:moveTo>
                        <a:cubicBezTo>
                          <a:pt x="300" y="90"/>
                          <a:pt x="310" y="91"/>
                          <a:pt x="321" y="93"/>
                        </a:cubicBezTo>
                        <a:cubicBezTo>
                          <a:pt x="433" y="100"/>
                          <a:pt x="510" y="205"/>
                          <a:pt x="503" y="316"/>
                        </a:cubicBezTo>
                        <a:cubicBezTo>
                          <a:pt x="496" y="423"/>
                          <a:pt x="400" y="498"/>
                          <a:pt x="294" y="498"/>
                        </a:cubicBezTo>
                        <a:cubicBezTo>
                          <a:pt x="289" y="498"/>
                          <a:pt x="284" y="498"/>
                          <a:pt x="279" y="498"/>
                        </a:cubicBezTo>
                        <a:cubicBezTo>
                          <a:pt x="161" y="491"/>
                          <a:pt x="84" y="386"/>
                          <a:pt x="91" y="274"/>
                        </a:cubicBezTo>
                        <a:cubicBezTo>
                          <a:pt x="110" y="174"/>
                          <a:pt x="191" y="90"/>
                          <a:pt x="289" y="90"/>
                        </a:cubicBezTo>
                        <a:close/>
                        <a:moveTo>
                          <a:pt x="310" y="1"/>
                        </a:moveTo>
                        <a:cubicBezTo>
                          <a:pt x="160" y="1"/>
                          <a:pt x="34" y="115"/>
                          <a:pt x="14" y="267"/>
                        </a:cubicBezTo>
                        <a:cubicBezTo>
                          <a:pt x="0" y="421"/>
                          <a:pt x="112" y="568"/>
                          <a:pt x="279" y="589"/>
                        </a:cubicBezTo>
                        <a:cubicBezTo>
                          <a:pt x="288" y="590"/>
                          <a:pt x="297" y="590"/>
                          <a:pt x="305" y="590"/>
                        </a:cubicBezTo>
                        <a:cubicBezTo>
                          <a:pt x="455" y="590"/>
                          <a:pt x="581" y="475"/>
                          <a:pt x="601" y="323"/>
                        </a:cubicBezTo>
                        <a:cubicBezTo>
                          <a:pt x="615" y="163"/>
                          <a:pt x="496" y="23"/>
                          <a:pt x="335" y="2"/>
                        </a:cubicBezTo>
                        <a:cubicBezTo>
                          <a:pt x="327" y="1"/>
                          <a:pt x="318" y="1"/>
                          <a:pt x="31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9"/>
                  <p:cNvSpPr/>
                  <p:nvPr/>
                </p:nvSpPr>
                <p:spPr>
                  <a:xfrm>
                    <a:off x="1928343" y="2218038"/>
                    <a:ext cx="69" cy="69"/>
                  </a:xfrm>
                  <a:custGeom>
                    <a:rect b="b" l="l" r="r" t="t"/>
                    <a:pathLst>
                      <a:path extrusionOk="0" h="1" w="1">
                        <a:moveTo>
                          <a:pt x="1" y="1"/>
                        </a:moveTo>
                        <a:lnTo>
                          <a:pt x="1" y="1"/>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9"/>
                  <p:cNvSpPr/>
                  <p:nvPr/>
                </p:nvSpPr>
                <p:spPr>
                  <a:xfrm>
                    <a:off x="1805932" y="2152709"/>
                    <a:ext cx="122483" cy="149570"/>
                  </a:xfrm>
                  <a:custGeom>
                    <a:rect b="b" l="l" r="r" t="t"/>
                    <a:pathLst>
                      <a:path extrusionOk="0" h="2159" w="1768">
                        <a:moveTo>
                          <a:pt x="385" y="1"/>
                        </a:moveTo>
                        <a:lnTo>
                          <a:pt x="378" y="36"/>
                        </a:lnTo>
                        <a:lnTo>
                          <a:pt x="385" y="140"/>
                        </a:lnTo>
                        <a:cubicBezTo>
                          <a:pt x="406" y="622"/>
                          <a:pt x="245" y="1000"/>
                          <a:pt x="0" y="1510"/>
                        </a:cubicBezTo>
                        <a:cubicBezTo>
                          <a:pt x="0" y="1510"/>
                          <a:pt x="245" y="1992"/>
                          <a:pt x="860" y="2117"/>
                        </a:cubicBezTo>
                        <a:cubicBezTo>
                          <a:pt x="1007" y="2146"/>
                          <a:pt x="1130" y="2158"/>
                          <a:pt x="1233" y="2158"/>
                        </a:cubicBezTo>
                        <a:cubicBezTo>
                          <a:pt x="1673" y="2158"/>
                          <a:pt x="1747" y="1943"/>
                          <a:pt x="1747" y="1943"/>
                        </a:cubicBezTo>
                        <a:cubicBezTo>
                          <a:pt x="1719" y="1838"/>
                          <a:pt x="1705" y="1719"/>
                          <a:pt x="1705" y="1607"/>
                        </a:cubicBezTo>
                        <a:lnTo>
                          <a:pt x="1705" y="1475"/>
                        </a:lnTo>
                        <a:cubicBezTo>
                          <a:pt x="1712" y="1356"/>
                          <a:pt x="1733" y="1216"/>
                          <a:pt x="1747" y="1056"/>
                        </a:cubicBezTo>
                        <a:cubicBezTo>
                          <a:pt x="1754" y="1021"/>
                          <a:pt x="1754" y="979"/>
                          <a:pt x="1768" y="944"/>
                        </a:cubicBezTo>
                        <a:lnTo>
                          <a:pt x="1768" y="937"/>
                        </a:lnTo>
                        <a:cubicBezTo>
                          <a:pt x="1230" y="776"/>
                          <a:pt x="797" y="511"/>
                          <a:pt x="517" y="92"/>
                        </a:cubicBezTo>
                        <a:lnTo>
                          <a:pt x="441" y="36"/>
                        </a:lnTo>
                        <a:lnTo>
                          <a:pt x="385" y="1"/>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9"/>
                  <p:cNvSpPr/>
                  <p:nvPr/>
                </p:nvSpPr>
                <p:spPr>
                  <a:xfrm>
                    <a:off x="1865925" y="2190465"/>
                    <a:ext cx="61518" cy="65398"/>
                  </a:xfrm>
                  <a:custGeom>
                    <a:rect b="b" l="l" r="r" t="t"/>
                    <a:pathLst>
                      <a:path extrusionOk="0" h="944" w="888">
                        <a:moveTo>
                          <a:pt x="1" y="1"/>
                        </a:moveTo>
                        <a:lnTo>
                          <a:pt x="1" y="1"/>
                        </a:lnTo>
                        <a:cubicBezTo>
                          <a:pt x="98" y="266"/>
                          <a:pt x="343" y="741"/>
                          <a:pt x="832" y="944"/>
                        </a:cubicBezTo>
                        <a:cubicBezTo>
                          <a:pt x="839" y="818"/>
                          <a:pt x="853" y="678"/>
                          <a:pt x="874" y="524"/>
                        </a:cubicBezTo>
                        <a:cubicBezTo>
                          <a:pt x="881" y="490"/>
                          <a:pt x="881" y="441"/>
                          <a:pt x="888" y="406"/>
                        </a:cubicBezTo>
                        <a:lnTo>
                          <a:pt x="853" y="406"/>
                        </a:lnTo>
                        <a:cubicBezTo>
                          <a:pt x="566" y="406"/>
                          <a:pt x="252" y="231"/>
                          <a:pt x="1"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9"/>
                  <p:cNvSpPr/>
                  <p:nvPr/>
                </p:nvSpPr>
                <p:spPr>
                  <a:xfrm>
                    <a:off x="1787990" y="1989491"/>
                    <a:ext cx="211089" cy="231456"/>
                  </a:xfrm>
                  <a:custGeom>
                    <a:rect b="b" l="l" r="r" t="t"/>
                    <a:pathLst>
                      <a:path extrusionOk="0" h="3341" w="3047">
                        <a:moveTo>
                          <a:pt x="1305" y="1"/>
                        </a:moveTo>
                        <a:cubicBezTo>
                          <a:pt x="563" y="1"/>
                          <a:pt x="304" y="516"/>
                          <a:pt x="197" y="813"/>
                        </a:cubicBezTo>
                        <a:cubicBezTo>
                          <a:pt x="183" y="876"/>
                          <a:pt x="148" y="1232"/>
                          <a:pt x="197" y="1295"/>
                        </a:cubicBezTo>
                        <a:cubicBezTo>
                          <a:pt x="85" y="1330"/>
                          <a:pt x="43" y="1442"/>
                          <a:pt x="36" y="1546"/>
                        </a:cubicBezTo>
                        <a:cubicBezTo>
                          <a:pt x="1" y="1840"/>
                          <a:pt x="197" y="2224"/>
                          <a:pt x="581" y="2287"/>
                        </a:cubicBezTo>
                        <a:lnTo>
                          <a:pt x="595" y="2287"/>
                        </a:lnTo>
                        <a:cubicBezTo>
                          <a:pt x="595" y="2308"/>
                          <a:pt x="602" y="2322"/>
                          <a:pt x="609" y="2343"/>
                        </a:cubicBezTo>
                        <a:cubicBezTo>
                          <a:pt x="609" y="2350"/>
                          <a:pt x="616" y="2357"/>
                          <a:pt x="616" y="2364"/>
                        </a:cubicBezTo>
                        <a:cubicBezTo>
                          <a:pt x="790" y="2888"/>
                          <a:pt x="1475" y="3272"/>
                          <a:pt x="1859" y="3335"/>
                        </a:cubicBezTo>
                        <a:cubicBezTo>
                          <a:pt x="1906" y="3339"/>
                          <a:pt x="1948" y="3341"/>
                          <a:pt x="1983" y="3341"/>
                        </a:cubicBezTo>
                        <a:cubicBezTo>
                          <a:pt x="2055" y="3341"/>
                          <a:pt x="2104" y="3335"/>
                          <a:pt x="2118" y="3335"/>
                        </a:cubicBezTo>
                        <a:cubicBezTo>
                          <a:pt x="2537" y="3300"/>
                          <a:pt x="2676" y="2755"/>
                          <a:pt x="2669" y="2322"/>
                        </a:cubicBezTo>
                        <a:cubicBezTo>
                          <a:pt x="2669" y="2259"/>
                          <a:pt x="2662" y="2196"/>
                          <a:pt x="2648" y="2147"/>
                        </a:cubicBezTo>
                        <a:lnTo>
                          <a:pt x="2648" y="2140"/>
                        </a:lnTo>
                        <a:cubicBezTo>
                          <a:pt x="2648" y="2140"/>
                          <a:pt x="2865" y="1560"/>
                          <a:pt x="2921" y="1316"/>
                        </a:cubicBezTo>
                        <a:cubicBezTo>
                          <a:pt x="3047" y="827"/>
                          <a:pt x="2816" y="289"/>
                          <a:pt x="1740" y="52"/>
                        </a:cubicBezTo>
                        <a:cubicBezTo>
                          <a:pt x="1579" y="16"/>
                          <a:pt x="1435" y="1"/>
                          <a:pt x="1305"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9"/>
                  <p:cNvSpPr/>
                  <p:nvPr/>
                </p:nvSpPr>
                <p:spPr>
                  <a:xfrm>
                    <a:off x="1952521" y="2113498"/>
                    <a:ext cx="13648" cy="19952"/>
                  </a:xfrm>
                  <a:custGeom>
                    <a:rect b="b" l="l" r="r" t="t"/>
                    <a:pathLst>
                      <a:path extrusionOk="0" h="288" w="197">
                        <a:moveTo>
                          <a:pt x="134" y="0"/>
                        </a:moveTo>
                        <a:cubicBezTo>
                          <a:pt x="99" y="0"/>
                          <a:pt x="48" y="48"/>
                          <a:pt x="22" y="120"/>
                        </a:cubicBezTo>
                        <a:cubicBezTo>
                          <a:pt x="1" y="204"/>
                          <a:pt x="15" y="280"/>
                          <a:pt x="57" y="287"/>
                        </a:cubicBezTo>
                        <a:cubicBezTo>
                          <a:pt x="59" y="288"/>
                          <a:pt x="61" y="288"/>
                          <a:pt x="64" y="288"/>
                        </a:cubicBezTo>
                        <a:cubicBezTo>
                          <a:pt x="99" y="288"/>
                          <a:pt x="149" y="241"/>
                          <a:pt x="176" y="169"/>
                        </a:cubicBezTo>
                        <a:cubicBezTo>
                          <a:pt x="197" y="85"/>
                          <a:pt x="183" y="8"/>
                          <a:pt x="141" y="1"/>
                        </a:cubicBezTo>
                        <a:cubicBezTo>
                          <a:pt x="138" y="0"/>
                          <a:pt x="136" y="0"/>
                          <a:pt x="134"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9"/>
                  <p:cNvSpPr/>
                  <p:nvPr/>
                </p:nvSpPr>
                <p:spPr>
                  <a:xfrm>
                    <a:off x="1945801" y="2111974"/>
                    <a:ext cx="27642" cy="9214"/>
                  </a:xfrm>
                  <a:custGeom>
                    <a:rect b="b" l="l" r="r" t="t"/>
                    <a:pathLst>
                      <a:path extrusionOk="0" h="133" w="399">
                        <a:moveTo>
                          <a:pt x="175" y="0"/>
                        </a:moveTo>
                        <a:cubicBezTo>
                          <a:pt x="91" y="0"/>
                          <a:pt x="22" y="30"/>
                          <a:pt x="14" y="30"/>
                        </a:cubicBezTo>
                        <a:cubicBezTo>
                          <a:pt x="7" y="30"/>
                          <a:pt x="0" y="51"/>
                          <a:pt x="7" y="58"/>
                        </a:cubicBezTo>
                        <a:lnTo>
                          <a:pt x="14" y="65"/>
                        </a:lnTo>
                        <a:cubicBezTo>
                          <a:pt x="28" y="65"/>
                          <a:pt x="28" y="65"/>
                          <a:pt x="28" y="72"/>
                        </a:cubicBezTo>
                        <a:cubicBezTo>
                          <a:pt x="32" y="72"/>
                          <a:pt x="88" y="50"/>
                          <a:pt x="160" y="50"/>
                        </a:cubicBezTo>
                        <a:cubicBezTo>
                          <a:pt x="221" y="50"/>
                          <a:pt x="295" y="66"/>
                          <a:pt x="356" y="128"/>
                        </a:cubicBezTo>
                        <a:cubicBezTo>
                          <a:pt x="360" y="131"/>
                          <a:pt x="367" y="133"/>
                          <a:pt x="374" y="133"/>
                        </a:cubicBezTo>
                        <a:cubicBezTo>
                          <a:pt x="381" y="133"/>
                          <a:pt x="388" y="131"/>
                          <a:pt x="391" y="128"/>
                        </a:cubicBezTo>
                        <a:cubicBezTo>
                          <a:pt x="398" y="121"/>
                          <a:pt x="398" y="100"/>
                          <a:pt x="391" y="93"/>
                        </a:cubicBezTo>
                        <a:cubicBezTo>
                          <a:pt x="325" y="20"/>
                          <a:pt x="245" y="0"/>
                          <a:pt x="175"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9"/>
                  <p:cNvSpPr/>
                  <p:nvPr/>
                </p:nvSpPr>
                <p:spPr>
                  <a:xfrm>
                    <a:off x="1904166" y="2100404"/>
                    <a:ext cx="13648" cy="20506"/>
                  </a:xfrm>
                  <a:custGeom>
                    <a:rect b="b" l="l" r="r" t="t"/>
                    <a:pathLst>
                      <a:path extrusionOk="0" h="296" w="197">
                        <a:moveTo>
                          <a:pt x="134" y="1"/>
                        </a:moveTo>
                        <a:cubicBezTo>
                          <a:pt x="99" y="1"/>
                          <a:pt x="48" y="55"/>
                          <a:pt x="21" y="127"/>
                        </a:cubicBezTo>
                        <a:cubicBezTo>
                          <a:pt x="0" y="204"/>
                          <a:pt x="14" y="288"/>
                          <a:pt x="56" y="295"/>
                        </a:cubicBezTo>
                        <a:cubicBezTo>
                          <a:pt x="59" y="295"/>
                          <a:pt x="61" y="295"/>
                          <a:pt x="63" y="295"/>
                        </a:cubicBezTo>
                        <a:cubicBezTo>
                          <a:pt x="98" y="295"/>
                          <a:pt x="149" y="248"/>
                          <a:pt x="175" y="169"/>
                        </a:cubicBezTo>
                        <a:cubicBezTo>
                          <a:pt x="196" y="85"/>
                          <a:pt x="182" y="15"/>
                          <a:pt x="140" y="1"/>
                        </a:cubicBezTo>
                        <a:cubicBezTo>
                          <a:pt x="138" y="1"/>
                          <a:pt x="136" y="1"/>
                          <a:pt x="134"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9"/>
                  <p:cNvSpPr/>
                  <p:nvPr/>
                </p:nvSpPr>
                <p:spPr>
                  <a:xfrm>
                    <a:off x="1894467" y="2098880"/>
                    <a:ext cx="28127" cy="7343"/>
                  </a:xfrm>
                  <a:custGeom>
                    <a:rect b="b" l="l" r="r" t="t"/>
                    <a:pathLst>
                      <a:path extrusionOk="0" h="106" w="406">
                        <a:moveTo>
                          <a:pt x="209" y="1"/>
                        </a:moveTo>
                        <a:cubicBezTo>
                          <a:pt x="104" y="1"/>
                          <a:pt x="19" y="47"/>
                          <a:pt x="15" y="51"/>
                        </a:cubicBezTo>
                        <a:cubicBezTo>
                          <a:pt x="8" y="51"/>
                          <a:pt x="1" y="72"/>
                          <a:pt x="8" y="79"/>
                        </a:cubicBezTo>
                        <a:lnTo>
                          <a:pt x="15" y="86"/>
                        </a:lnTo>
                        <a:lnTo>
                          <a:pt x="36" y="86"/>
                        </a:lnTo>
                        <a:cubicBezTo>
                          <a:pt x="36" y="86"/>
                          <a:pt x="112" y="44"/>
                          <a:pt x="204" y="44"/>
                        </a:cubicBezTo>
                        <a:cubicBezTo>
                          <a:pt x="257" y="44"/>
                          <a:pt x="313" y="57"/>
                          <a:pt x="364" y="100"/>
                        </a:cubicBezTo>
                        <a:cubicBezTo>
                          <a:pt x="374" y="104"/>
                          <a:pt x="381" y="105"/>
                          <a:pt x="387" y="105"/>
                        </a:cubicBezTo>
                        <a:cubicBezTo>
                          <a:pt x="392" y="105"/>
                          <a:pt x="395" y="104"/>
                          <a:pt x="399" y="100"/>
                        </a:cubicBezTo>
                        <a:cubicBezTo>
                          <a:pt x="406" y="79"/>
                          <a:pt x="406" y="72"/>
                          <a:pt x="399" y="65"/>
                        </a:cubicBezTo>
                        <a:cubicBezTo>
                          <a:pt x="337" y="16"/>
                          <a:pt x="270" y="1"/>
                          <a:pt x="209"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9"/>
                  <p:cNvSpPr/>
                  <p:nvPr/>
                </p:nvSpPr>
                <p:spPr>
                  <a:xfrm>
                    <a:off x="1916289" y="2157836"/>
                    <a:ext cx="31521" cy="18428"/>
                  </a:xfrm>
                  <a:custGeom>
                    <a:rect b="b" l="l" r="r" t="t"/>
                    <a:pathLst>
                      <a:path extrusionOk="0" h="266" w="455">
                        <a:moveTo>
                          <a:pt x="38" y="1"/>
                        </a:moveTo>
                        <a:cubicBezTo>
                          <a:pt x="32" y="1"/>
                          <a:pt x="26" y="2"/>
                          <a:pt x="21" y="4"/>
                        </a:cubicBezTo>
                        <a:cubicBezTo>
                          <a:pt x="7" y="18"/>
                          <a:pt x="0" y="39"/>
                          <a:pt x="7" y="59"/>
                        </a:cubicBezTo>
                        <a:cubicBezTo>
                          <a:pt x="14" y="66"/>
                          <a:pt x="77" y="206"/>
                          <a:pt x="203" y="248"/>
                        </a:cubicBezTo>
                        <a:cubicBezTo>
                          <a:pt x="217" y="248"/>
                          <a:pt x="231" y="262"/>
                          <a:pt x="245" y="262"/>
                        </a:cubicBezTo>
                        <a:cubicBezTo>
                          <a:pt x="260" y="265"/>
                          <a:pt x="274" y="266"/>
                          <a:pt x="288" y="266"/>
                        </a:cubicBezTo>
                        <a:cubicBezTo>
                          <a:pt x="380" y="266"/>
                          <a:pt x="433" y="211"/>
                          <a:pt x="433" y="199"/>
                        </a:cubicBezTo>
                        <a:cubicBezTo>
                          <a:pt x="454" y="178"/>
                          <a:pt x="454" y="157"/>
                          <a:pt x="433" y="136"/>
                        </a:cubicBezTo>
                        <a:cubicBezTo>
                          <a:pt x="426" y="129"/>
                          <a:pt x="416" y="126"/>
                          <a:pt x="404" y="126"/>
                        </a:cubicBezTo>
                        <a:cubicBezTo>
                          <a:pt x="393" y="126"/>
                          <a:pt x="381" y="129"/>
                          <a:pt x="370" y="136"/>
                        </a:cubicBezTo>
                        <a:cubicBezTo>
                          <a:pt x="370" y="142"/>
                          <a:pt x="340" y="173"/>
                          <a:pt x="281" y="173"/>
                        </a:cubicBezTo>
                        <a:cubicBezTo>
                          <a:pt x="264" y="173"/>
                          <a:pt x="245" y="170"/>
                          <a:pt x="224" y="164"/>
                        </a:cubicBezTo>
                        <a:cubicBezTo>
                          <a:pt x="126" y="136"/>
                          <a:pt x="77" y="25"/>
                          <a:pt x="77" y="25"/>
                        </a:cubicBezTo>
                        <a:cubicBezTo>
                          <a:pt x="72" y="9"/>
                          <a:pt x="55" y="1"/>
                          <a:pt x="38"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9"/>
                  <p:cNvSpPr/>
                  <p:nvPr/>
                </p:nvSpPr>
                <p:spPr>
                  <a:xfrm>
                    <a:off x="1805447" y="2093962"/>
                    <a:ext cx="31036" cy="38033"/>
                  </a:xfrm>
                  <a:custGeom>
                    <a:rect b="b" l="l" r="r" t="t"/>
                    <a:pathLst>
                      <a:path extrusionOk="0" h="549" w="448">
                        <a:moveTo>
                          <a:pt x="43" y="1"/>
                        </a:moveTo>
                        <a:cubicBezTo>
                          <a:pt x="29" y="1"/>
                          <a:pt x="13" y="7"/>
                          <a:pt x="7" y="17"/>
                        </a:cubicBezTo>
                        <a:cubicBezTo>
                          <a:pt x="0" y="38"/>
                          <a:pt x="7" y="66"/>
                          <a:pt x="28" y="73"/>
                        </a:cubicBezTo>
                        <a:cubicBezTo>
                          <a:pt x="35" y="73"/>
                          <a:pt x="350" y="234"/>
                          <a:pt x="364" y="513"/>
                        </a:cubicBezTo>
                        <a:cubicBezTo>
                          <a:pt x="364" y="534"/>
                          <a:pt x="378" y="541"/>
                          <a:pt x="392" y="548"/>
                        </a:cubicBezTo>
                        <a:lnTo>
                          <a:pt x="406" y="548"/>
                        </a:lnTo>
                        <a:cubicBezTo>
                          <a:pt x="427" y="548"/>
                          <a:pt x="448" y="534"/>
                          <a:pt x="448" y="506"/>
                        </a:cubicBezTo>
                        <a:cubicBezTo>
                          <a:pt x="420" y="185"/>
                          <a:pt x="77" y="11"/>
                          <a:pt x="56" y="4"/>
                        </a:cubicBezTo>
                        <a:cubicBezTo>
                          <a:pt x="53" y="2"/>
                          <a:pt x="48" y="1"/>
                          <a:pt x="43"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9"/>
                  <p:cNvSpPr/>
                  <p:nvPr/>
                </p:nvSpPr>
                <p:spPr>
                  <a:xfrm>
                    <a:off x="1807872" y="2107886"/>
                    <a:ext cx="20368" cy="10738"/>
                  </a:xfrm>
                  <a:custGeom>
                    <a:rect b="b" l="l" r="r" t="t"/>
                    <a:pathLst>
                      <a:path extrusionOk="0" h="155" w="294">
                        <a:moveTo>
                          <a:pt x="207" y="0"/>
                        </a:moveTo>
                        <a:cubicBezTo>
                          <a:pt x="84" y="0"/>
                          <a:pt x="7" y="83"/>
                          <a:pt x="7" y="89"/>
                        </a:cubicBezTo>
                        <a:cubicBezTo>
                          <a:pt x="0" y="110"/>
                          <a:pt x="0" y="124"/>
                          <a:pt x="14" y="145"/>
                        </a:cubicBezTo>
                        <a:cubicBezTo>
                          <a:pt x="28" y="152"/>
                          <a:pt x="28" y="152"/>
                          <a:pt x="35" y="152"/>
                        </a:cubicBezTo>
                        <a:cubicBezTo>
                          <a:pt x="37" y="154"/>
                          <a:pt x="41" y="155"/>
                          <a:pt x="45" y="155"/>
                        </a:cubicBezTo>
                        <a:cubicBezTo>
                          <a:pt x="54" y="155"/>
                          <a:pt x="67" y="150"/>
                          <a:pt x="77" y="145"/>
                        </a:cubicBezTo>
                        <a:cubicBezTo>
                          <a:pt x="77" y="145"/>
                          <a:pt x="127" y="79"/>
                          <a:pt x="216" y="79"/>
                        </a:cubicBezTo>
                        <a:cubicBezTo>
                          <a:pt x="228" y="79"/>
                          <a:pt x="239" y="80"/>
                          <a:pt x="252" y="82"/>
                        </a:cubicBezTo>
                        <a:cubicBezTo>
                          <a:pt x="273" y="82"/>
                          <a:pt x="294" y="61"/>
                          <a:pt x="294" y="47"/>
                        </a:cubicBezTo>
                        <a:cubicBezTo>
                          <a:pt x="294" y="26"/>
                          <a:pt x="280" y="5"/>
                          <a:pt x="259" y="5"/>
                        </a:cubicBezTo>
                        <a:cubicBezTo>
                          <a:pt x="241" y="2"/>
                          <a:pt x="224" y="0"/>
                          <a:pt x="207"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9"/>
                  <p:cNvSpPr/>
                  <p:nvPr/>
                </p:nvSpPr>
                <p:spPr>
                  <a:xfrm>
                    <a:off x="1957370" y="2138161"/>
                    <a:ext cx="15102" cy="12193"/>
                  </a:xfrm>
                  <a:custGeom>
                    <a:rect b="b" l="l" r="r" t="t"/>
                    <a:pathLst>
                      <a:path extrusionOk="0" h="176" w="218">
                        <a:moveTo>
                          <a:pt x="165" y="0"/>
                        </a:moveTo>
                        <a:cubicBezTo>
                          <a:pt x="75" y="0"/>
                          <a:pt x="8" y="26"/>
                          <a:pt x="8" y="64"/>
                        </a:cubicBezTo>
                        <a:cubicBezTo>
                          <a:pt x="1" y="106"/>
                          <a:pt x="92" y="148"/>
                          <a:pt x="217" y="176"/>
                        </a:cubicBezTo>
                        <a:cubicBezTo>
                          <a:pt x="217" y="113"/>
                          <a:pt x="210" y="50"/>
                          <a:pt x="196" y="1"/>
                        </a:cubicBezTo>
                        <a:cubicBezTo>
                          <a:pt x="186" y="0"/>
                          <a:pt x="175" y="0"/>
                          <a:pt x="165"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9"/>
                  <p:cNvSpPr/>
                  <p:nvPr/>
                </p:nvSpPr>
                <p:spPr>
                  <a:xfrm>
                    <a:off x="1871745" y="2128254"/>
                    <a:ext cx="39765" cy="13440"/>
                  </a:xfrm>
                  <a:custGeom>
                    <a:rect b="b" l="l" r="r" t="t"/>
                    <a:pathLst>
                      <a:path extrusionOk="0" h="194" w="574">
                        <a:moveTo>
                          <a:pt x="203" y="0"/>
                        </a:moveTo>
                        <a:cubicBezTo>
                          <a:pt x="90" y="0"/>
                          <a:pt x="12" y="23"/>
                          <a:pt x="0" y="67"/>
                        </a:cubicBezTo>
                        <a:cubicBezTo>
                          <a:pt x="0" y="116"/>
                          <a:pt x="119" y="172"/>
                          <a:pt x="273" y="186"/>
                        </a:cubicBezTo>
                        <a:cubicBezTo>
                          <a:pt x="310" y="191"/>
                          <a:pt x="344" y="193"/>
                          <a:pt x="376" y="193"/>
                        </a:cubicBezTo>
                        <a:cubicBezTo>
                          <a:pt x="482" y="193"/>
                          <a:pt x="554" y="168"/>
                          <a:pt x="559" y="130"/>
                        </a:cubicBezTo>
                        <a:cubicBezTo>
                          <a:pt x="573" y="74"/>
                          <a:pt x="447" y="25"/>
                          <a:pt x="294" y="4"/>
                        </a:cubicBezTo>
                        <a:cubicBezTo>
                          <a:pt x="262" y="2"/>
                          <a:pt x="231" y="0"/>
                          <a:pt x="203"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9"/>
                  <p:cNvSpPr/>
                  <p:nvPr/>
                </p:nvSpPr>
                <p:spPr>
                  <a:xfrm>
                    <a:off x="1829140" y="2140585"/>
                    <a:ext cx="19952" cy="12678"/>
                  </a:xfrm>
                  <a:custGeom>
                    <a:rect b="b" l="l" r="r" t="t"/>
                    <a:pathLst>
                      <a:path extrusionOk="0" h="183" w="288">
                        <a:moveTo>
                          <a:pt x="236" y="0"/>
                        </a:moveTo>
                        <a:cubicBezTo>
                          <a:pt x="224" y="0"/>
                          <a:pt x="215" y="6"/>
                          <a:pt x="210" y="15"/>
                        </a:cubicBezTo>
                        <a:cubicBezTo>
                          <a:pt x="182" y="50"/>
                          <a:pt x="140" y="78"/>
                          <a:pt x="106" y="85"/>
                        </a:cubicBezTo>
                        <a:cubicBezTo>
                          <a:pt x="78" y="99"/>
                          <a:pt x="50" y="99"/>
                          <a:pt x="36" y="106"/>
                        </a:cubicBezTo>
                        <a:lnTo>
                          <a:pt x="1" y="106"/>
                        </a:lnTo>
                        <a:cubicBezTo>
                          <a:pt x="1" y="127"/>
                          <a:pt x="8" y="141"/>
                          <a:pt x="15" y="162"/>
                        </a:cubicBezTo>
                        <a:cubicBezTo>
                          <a:pt x="15" y="169"/>
                          <a:pt x="22" y="176"/>
                          <a:pt x="22" y="183"/>
                        </a:cubicBezTo>
                        <a:cubicBezTo>
                          <a:pt x="64" y="183"/>
                          <a:pt x="126" y="176"/>
                          <a:pt x="182" y="141"/>
                        </a:cubicBezTo>
                        <a:cubicBezTo>
                          <a:pt x="217" y="120"/>
                          <a:pt x="238" y="99"/>
                          <a:pt x="266" y="64"/>
                        </a:cubicBezTo>
                        <a:cubicBezTo>
                          <a:pt x="287" y="43"/>
                          <a:pt x="273" y="15"/>
                          <a:pt x="259" y="8"/>
                        </a:cubicBezTo>
                        <a:cubicBezTo>
                          <a:pt x="251" y="3"/>
                          <a:pt x="243" y="0"/>
                          <a:pt x="236"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9"/>
                  <p:cNvSpPr/>
                  <p:nvPr/>
                </p:nvSpPr>
                <p:spPr>
                  <a:xfrm>
                    <a:off x="1793324" y="2126106"/>
                    <a:ext cx="41705" cy="40804"/>
                  </a:xfrm>
                  <a:custGeom>
                    <a:rect b="b" l="l" r="r" t="t"/>
                    <a:pathLst>
                      <a:path extrusionOk="0" h="589" w="602">
                        <a:moveTo>
                          <a:pt x="308" y="1"/>
                        </a:moveTo>
                        <a:cubicBezTo>
                          <a:pt x="154" y="1"/>
                          <a:pt x="36" y="112"/>
                          <a:pt x="15" y="266"/>
                        </a:cubicBezTo>
                        <a:cubicBezTo>
                          <a:pt x="1" y="420"/>
                          <a:pt x="113" y="566"/>
                          <a:pt x="280" y="587"/>
                        </a:cubicBezTo>
                        <a:cubicBezTo>
                          <a:pt x="289" y="588"/>
                          <a:pt x="298" y="588"/>
                          <a:pt x="306" y="588"/>
                        </a:cubicBezTo>
                        <a:cubicBezTo>
                          <a:pt x="451" y="588"/>
                          <a:pt x="588" y="480"/>
                          <a:pt x="602" y="322"/>
                        </a:cubicBezTo>
                        <a:lnTo>
                          <a:pt x="602" y="315"/>
                        </a:lnTo>
                        <a:cubicBezTo>
                          <a:pt x="588" y="318"/>
                          <a:pt x="572" y="320"/>
                          <a:pt x="557" y="320"/>
                        </a:cubicBezTo>
                        <a:cubicBezTo>
                          <a:pt x="542" y="320"/>
                          <a:pt x="528" y="318"/>
                          <a:pt x="518" y="315"/>
                        </a:cubicBezTo>
                        <a:cubicBezTo>
                          <a:pt x="505" y="418"/>
                          <a:pt x="414" y="498"/>
                          <a:pt x="312" y="498"/>
                        </a:cubicBezTo>
                        <a:cubicBezTo>
                          <a:pt x="304" y="498"/>
                          <a:pt x="295" y="498"/>
                          <a:pt x="287" y="497"/>
                        </a:cubicBezTo>
                        <a:cubicBezTo>
                          <a:pt x="175" y="490"/>
                          <a:pt x="99" y="385"/>
                          <a:pt x="106" y="273"/>
                        </a:cubicBezTo>
                        <a:cubicBezTo>
                          <a:pt x="113" y="168"/>
                          <a:pt x="203" y="98"/>
                          <a:pt x="294" y="91"/>
                        </a:cubicBezTo>
                        <a:cubicBezTo>
                          <a:pt x="322" y="63"/>
                          <a:pt x="329" y="35"/>
                          <a:pt x="308"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9"/>
                  <p:cNvSpPr/>
                  <p:nvPr/>
                </p:nvSpPr>
                <p:spPr>
                  <a:xfrm>
                    <a:off x="1918645" y="2180836"/>
                    <a:ext cx="13163" cy="7621"/>
                  </a:xfrm>
                  <a:custGeom>
                    <a:rect b="b" l="l" r="r" t="t"/>
                    <a:pathLst>
                      <a:path extrusionOk="0" h="110" w="190">
                        <a:moveTo>
                          <a:pt x="25" y="1"/>
                        </a:moveTo>
                        <a:cubicBezTo>
                          <a:pt x="21" y="1"/>
                          <a:pt x="17" y="3"/>
                          <a:pt x="15" y="7"/>
                        </a:cubicBezTo>
                        <a:cubicBezTo>
                          <a:pt x="8" y="14"/>
                          <a:pt x="1" y="35"/>
                          <a:pt x="8" y="42"/>
                        </a:cubicBezTo>
                        <a:cubicBezTo>
                          <a:pt x="8" y="42"/>
                          <a:pt x="36" y="84"/>
                          <a:pt x="85" y="105"/>
                        </a:cubicBezTo>
                        <a:cubicBezTo>
                          <a:pt x="96" y="108"/>
                          <a:pt x="108" y="109"/>
                          <a:pt x="120" y="109"/>
                        </a:cubicBezTo>
                        <a:cubicBezTo>
                          <a:pt x="136" y="109"/>
                          <a:pt x="152" y="106"/>
                          <a:pt x="169" y="98"/>
                        </a:cubicBezTo>
                        <a:cubicBezTo>
                          <a:pt x="183" y="98"/>
                          <a:pt x="190" y="91"/>
                          <a:pt x="190" y="77"/>
                        </a:cubicBezTo>
                        <a:cubicBezTo>
                          <a:pt x="190" y="63"/>
                          <a:pt x="183" y="56"/>
                          <a:pt x="162" y="56"/>
                        </a:cubicBezTo>
                        <a:cubicBezTo>
                          <a:pt x="157" y="56"/>
                          <a:pt x="152" y="56"/>
                          <a:pt x="147" y="56"/>
                        </a:cubicBezTo>
                        <a:cubicBezTo>
                          <a:pt x="80" y="56"/>
                          <a:pt x="50" y="14"/>
                          <a:pt x="50" y="14"/>
                        </a:cubicBezTo>
                        <a:cubicBezTo>
                          <a:pt x="45" y="9"/>
                          <a:pt x="34" y="1"/>
                          <a:pt x="25"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9"/>
                  <p:cNvSpPr/>
                  <p:nvPr/>
                </p:nvSpPr>
                <p:spPr>
                  <a:xfrm>
                    <a:off x="1811266" y="1983187"/>
                    <a:ext cx="187326" cy="136477"/>
                  </a:xfrm>
                  <a:custGeom>
                    <a:rect b="b" l="l" r="r" t="t"/>
                    <a:pathLst>
                      <a:path extrusionOk="0" h="1970" w="2704">
                        <a:moveTo>
                          <a:pt x="1057" y="0"/>
                        </a:moveTo>
                        <a:cubicBezTo>
                          <a:pt x="742" y="0"/>
                          <a:pt x="460" y="142"/>
                          <a:pt x="238" y="317"/>
                        </a:cubicBezTo>
                        <a:cubicBezTo>
                          <a:pt x="49" y="660"/>
                          <a:pt x="14" y="1044"/>
                          <a:pt x="0" y="1428"/>
                        </a:cubicBezTo>
                        <a:cubicBezTo>
                          <a:pt x="140" y="1498"/>
                          <a:pt x="224" y="1603"/>
                          <a:pt x="294" y="1707"/>
                        </a:cubicBezTo>
                        <a:cubicBezTo>
                          <a:pt x="294" y="1707"/>
                          <a:pt x="315" y="1889"/>
                          <a:pt x="454" y="1959"/>
                        </a:cubicBezTo>
                        <a:cubicBezTo>
                          <a:pt x="469" y="1966"/>
                          <a:pt x="482" y="1969"/>
                          <a:pt x="492" y="1969"/>
                        </a:cubicBezTo>
                        <a:cubicBezTo>
                          <a:pt x="586" y="1969"/>
                          <a:pt x="552" y="1719"/>
                          <a:pt x="552" y="1519"/>
                        </a:cubicBezTo>
                        <a:cubicBezTo>
                          <a:pt x="552" y="1309"/>
                          <a:pt x="769" y="1190"/>
                          <a:pt x="783" y="1183"/>
                        </a:cubicBezTo>
                        <a:cubicBezTo>
                          <a:pt x="873" y="1148"/>
                          <a:pt x="992" y="1121"/>
                          <a:pt x="1118" y="1114"/>
                        </a:cubicBezTo>
                        <a:lnTo>
                          <a:pt x="1153" y="1114"/>
                        </a:lnTo>
                        <a:cubicBezTo>
                          <a:pt x="1202" y="1044"/>
                          <a:pt x="1223" y="960"/>
                          <a:pt x="1237" y="911"/>
                        </a:cubicBezTo>
                        <a:cubicBezTo>
                          <a:pt x="1244" y="862"/>
                          <a:pt x="1244" y="820"/>
                          <a:pt x="1244" y="820"/>
                        </a:cubicBezTo>
                        <a:cubicBezTo>
                          <a:pt x="1226" y="732"/>
                          <a:pt x="1343" y="693"/>
                          <a:pt x="1512" y="693"/>
                        </a:cubicBezTo>
                        <a:cubicBezTo>
                          <a:pt x="1881" y="693"/>
                          <a:pt x="2501" y="882"/>
                          <a:pt x="2515" y="1169"/>
                        </a:cubicBezTo>
                        <a:cubicBezTo>
                          <a:pt x="2529" y="1344"/>
                          <a:pt x="2536" y="1463"/>
                          <a:pt x="2536" y="1540"/>
                        </a:cubicBezTo>
                        <a:cubicBezTo>
                          <a:pt x="2543" y="1672"/>
                          <a:pt x="2536" y="1679"/>
                          <a:pt x="2536" y="1679"/>
                        </a:cubicBezTo>
                        <a:cubicBezTo>
                          <a:pt x="2536" y="1679"/>
                          <a:pt x="2546" y="1692"/>
                          <a:pt x="2562" y="1692"/>
                        </a:cubicBezTo>
                        <a:cubicBezTo>
                          <a:pt x="2596" y="1692"/>
                          <a:pt x="2654" y="1630"/>
                          <a:pt x="2683" y="1232"/>
                        </a:cubicBezTo>
                        <a:cubicBezTo>
                          <a:pt x="2704" y="1051"/>
                          <a:pt x="2641" y="869"/>
                          <a:pt x="2515" y="708"/>
                        </a:cubicBezTo>
                        <a:cubicBezTo>
                          <a:pt x="2270" y="380"/>
                          <a:pt x="1795" y="115"/>
                          <a:pt x="1244" y="17"/>
                        </a:cubicBezTo>
                        <a:cubicBezTo>
                          <a:pt x="1180" y="6"/>
                          <a:pt x="1118" y="0"/>
                          <a:pt x="1057"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9"/>
                  <p:cNvSpPr/>
                  <p:nvPr/>
                </p:nvSpPr>
                <p:spPr>
                  <a:xfrm>
                    <a:off x="1804962" y="2020597"/>
                    <a:ext cx="92485" cy="177766"/>
                  </a:xfrm>
                  <a:custGeom>
                    <a:rect b="b" l="l" r="r" t="t"/>
                    <a:pathLst>
                      <a:path extrusionOk="0" h="2566" w="1335">
                        <a:moveTo>
                          <a:pt x="363" y="1"/>
                        </a:moveTo>
                        <a:cubicBezTo>
                          <a:pt x="315" y="1"/>
                          <a:pt x="269" y="5"/>
                          <a:pt x="224" y="15"/>
                        </a:cubicBezTo>
                        <a:cubicBezTo>
                          <a:pt x="84" y="287"/>
                          <a:pt x="0" y="560"/>
                          <a:pt x="112" y="895"/>
                        </a:cubicBezTo>
                        <a:cubicBezTo>
                          <a:pt x="252" y="965"/>
                          <a:pt x="266" y="1063"/>
                          <a:pt x="336" y="1167"/>
                        </a:cubicBezTo>
                        <a:cubicBezTo>
                          <a:pt x="336" y="1167"/>
                          <a:pt x="36" y="2566"/>
                          <a:pt x="369" y="2566"/>
                        </a:cubicBezTo>
                        <a:cubicBezTo>
                          <a:pt x="399" y="2566"/>
                          <a:pt x="434" y="2554"/>
                          <a:pt x="475" y="2529"/>
                        </a:cubicBezTo>
                        <a:cubicBezTo>
                          <a:pt x="713" y="2369"/>
                          <a:pt x="650" y="1202"/>
                          <a:pt x="650" y="979"/>
                        </a:cubicBezTo>
                        <a:cubicBezTo>
                          <a:pt x="650" y="769"/>
                          <a:pt x="874" y="650"/>
                          <a:pt x="881" y="643"/>
                        </a:cubicBezTo>
                        <a:cubicBezTo>
                          <a:pt x="978" y="608"/>
                          <a:pt x="1090" y="581"/>
                          <a:pt x="1223" y="574"/>
                        </a:cubicBezTo>
                        <a:lnTo>
                          <a:pt x="1258" y="574"/>
                        </a:lnTo>
                        <a:cubicBezTo>
                          <a:pt x="1300" y="504"/>
                          <a:pt x="1328" y="420"/>
                          <a:pt x="1335" y="371"/>
                        </a:cubicBezTo>
                        <a:cubicBezTo>
                          <a:pt x="1241" y="302"/>
                          <a:pt x="759" y="1"/>
                          <a:pt x="363"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9"/>
                  <p:cNvSpPr/>
                  <p:nvPr/>
                </p:nvSpPr>
                <p:spPr>
                  <a:xfrm>
                    <a:off x="1933678" y="2113221"/>
                    <a:ext cx="17943" cy="36648"/>
                  </a:xfrm>
                  <a:custGeom>
                    <a:rect b="b" l="l" r="r" t="t"/>
                    <a:pathLst>
                      <a:path extrusionOk="0" h="529" w="259">
                        <a:moveTo>
                          <a:pt x="46" y="0"/>
                        </a:moveTo>
                        <a:cubicBezTo>
                          <a:pt x="42" y="0"/>
                          <a:pt x="39" y="2"/>
                          <a:pt x="35" y="5"/>
                        </a:cubicBezTo>
                        <a:cubicBezTo>
                          <a:pt x="15" y="5"/>
                          <a:pt x="1" y="19"/>
                          <a:pt x="8" y="40"/>
                        </a:cubicBezTo>
                        <a:cubicBezTo>
                          <a:pt x="28" y="208"/>
                          <a:pt x="77" y="319"/>
                          <a:pt x="175" y="417"/>
                        </a:cubicBezTo>
                        <a:lnTo>
                          <a:pt x="63" y="459"/>
                        </a:lnTo>
                        <a:cubicBezTo>
                          <a:pt x="42" y="466"/>
                          <a:pt x="35" y="487"/>
                          <a:pt x="42" y="501"/>
                        </a:cubicBezTo>
                        <a:cubicBezTo>
                          <a:pt x="49" y="522"/>
                          <a:pt x="63" y="529"/>
                          <a:pt x="70" y="529"/>
                        </a:cubicBezTo>
                        <a:lnTo>
                          <a:pt x="84" y="529"/>
                        </a:lnTo>
                        <a:lnTo>
                          <a:pt x="245" y="459"/>
                        </a:lnTo>
                        <a:cubicBezTo>
                          <a:pt x="252" y="452"/>
                          <a:pt x="259" y="438"/>
                          <a:pt x="259" y="431"/>
                        </a:cubicBezTo>
                        <a:cubicBezTo>
                          <a:pt x="259" y="424"/>
                          <a:pt x="259" y="403"/>
                          <a:pt x="252" y="396"/>
                        </a:cubicBezTo>
                        <a:cubicBezTo>
                          <a:pt x="140" y="312"/>
                          <a:pt x="84" y="194"/>
                          <a:pt x="70" y="33"/>
                        </a:cubicBezTo>
                        <a:cubicBezTo>
                          <a:pt x="70" y="17"/>
                          <a:pt x="58" y="0"/>
                          <a:pt x="46"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9"/>
                  <p:cNvSpPr/>
                  <p:nvPr/>
                </p:nvSpPr>
                <p:spPr>
                  <a:xfrm>
                    <a:off x="1940467" y="2113983"/>
                    <a:ext cx="56184" cy="39280"/>
                  </a:xfrm>
                  <a:custGeom>
                    <a:rect b="b" l="l" r="r" t="t"/>
                    <a:pathLst>
                      <a:path extrusionOk="0" h="567" w="811">
                        <a:moveTo>
                          <a:pt x="369" y="1"/>
                        </a:moveTo>
                        <a:cubicBezTo>
                          <a:pt x="194" y="1"/>
                          <a:pt x="45" y="91"/>
                          <a:pt x="21" y="217"/>
                        </a:cubicBezTo>
                        <a:cubicBezTo>
                          <a:pt x="0" y="371"/>
                          <a:pt x="147" y="525"/>
                          <a:pt x="357" y="560"/>
                        </a:cubicBezTo>
                        <a:cubicBezTo>
                          <a:pt x="385" y="565"/>
                          <a:pt x="414" y="567"/>
                          <a:pt x="441" y="567"/>
                        </a:cubicBezTo>
                        <a:cubicBezTo>
                          <a:pt x="615" y="567"/>
                          <a:pt x="759" y="477"/>
                          <a:pt x="783" y="350"/>
                        </a:cubicBezTo>
                        <a:cubicBezTo>
                          <a:pt x="811" y="203"/>
                          <a:pt x="664" y="43"/>
                          <a:pt x="454" y="8"/>
                        </a:cubicBezTo>
                        <a:cubicBezTo>
                          <a:pt x="426" y="3"/>
                          <a:pt x="397" y="1"/>
                          <a:pt x="369"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9"/>
                  <p:cNvSpPr/>
                  <p:nvPr/>
                </p:nvSpPr>
                <p:spPr>
                  <a:xfrm>
                    <a:off x="1873684" y="2099504"/>
                    <a:ext cx="62003" cy="42675"/>
                  </a:xfrm>
                  <a:custGeom>
                    <a:rect b="b" l="l" r="r" t="t"/>
                    <a:pathLst>
                      <a:path extrusionOk="0" h="616" w="895">
                        <a:moveTo>
                          <a:pt x="404" y="0"/>
                        </a:moveTo>
                        <a:cubicBezTo>
                          <a:pt x="212" y="0"/>
                          <a:pt x="52" y="93"/>
                          <a:pt x="28" y="238"/>
                        </a:cubicBezTo>
                        <a:cubicBezTo>
                          <a:pt x="0" y="399"/>
                          <a:pt x="168" y="566"/>
                          <a:pt x="392" y="608"/>
                        </a:cubicBezTo>
                        <a:cubicBezTo>
                          <a:pt x="425" y="613"/>
                          <a:pt x="459" y="615"/>
                          <a:pt x="491" y="615"/>
                        </a:cubicBezTo>
                        <a:cubicBezTo>
                          <a:pt x="685" y="615"/>
                          <a:pt x="843" y="528"/>
                          <a:pt x="867" y="385"/>
                        </a:cubicBezTo>
                        <a:cubicBezTo>
                          <a:pt x="894" y="231"/>
                          <a:pt x="734" y="63"/>
                          <a:pt x="496" y="7"/>
                        </a:cubicBezTo>
                        <a:cubicBezTo>
                          <a:pt x="465" y="3"/>
                          <a:pt x="434" y="0"/>
                          <a:pt x="404"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9"/>
                  <p:cNvSpPr/>
                  <p:nvPr/>
                </p:nvSpPr>
                <p:spPr>
                  <a:xfrm>
                    <a:off x="1929313" y="2121118"/>
                    <a:ext cx="16557" cy="7482"/>
                  </a:xfrm>
                  <a:custGeom>
                    <a:rect b="b" l="l" r="r" t="t"/>
                    <a:pathLst>
                      <a:path extrusionOk="0" h="108" w="239">
                        <a:moveTo>
                          <a:pt x="110" y="1"/>
                        </a:moveTo>
                        <a:cubicBezTo>
                          <a:pt x="72" y="1"/>
                          <a:pt x="39" y="17"/>
                          <a:pt x="15" y="31"/>
                        </a:cubicBezTo>
                        <a:cubicBezTo>
                          <a:pt x="1" y="38"/>
                          <a:pt x="1" y="59"/>
                          <a:pt x="8" y="66"/>
                        </a:cubicBezTo>
                        <a:cubicBezTo>
                          <a:pt x="16" y="74"/>
                          <a:pt x="24" y="77"/>
                          <a:pt x="31" y="77"/>
                        </a:cubicBezTo>
                        <a:cubicBezTo>
                          <a:pt x="36" y="77"/>
                          <a:pt x="40" y="75"/>
                          <a:pt x="43" y="73"/>
                        </a:cubicBezTo>
                        <a:cubicBezTo>
                          <a:pt x="51" y="73"/>
                          <a:pt x="78" y="51"/>
                          <a:pt x="112" y="51"/>
                        </a:cubicBezTo>
                        <a:cubicBezTo>
                          <a:pt x="138" y="51"/>
                          <a:pt x="167" y="62"/>
                          <a:pt x="196" y="100"/>
                        </a:cubicBezTo>
                        <a:cubicBezTo>
                          <a:pt x="203" y="107"/>
                          <a:pt x="203" y="107"/>
                          <a:pt x="210" y="107"/>
                        </a:cubicBezTo>
                        <a:cubicBezTo>
                          <a:pt x="210" y="107"/>
                          <a:pt x="217" y="107"/>
                          <a:pt x="231" y="100"/>
                        </a:cubicBezTo>
                        <a:cubicBezTo>
                          <a:pt x="238" y="94"/>
                          <a:pt x="238" y="73"/>
                          <a:pt x="231" y="66"/>
                        </a:cubicBezTo>
                        <a:cubicBezTo>
                          <a:pt x="189" y="17"/>
                          <a:pt x="147" y="1"/>
                          <a:pt x="11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9"/>
                  <p:cNvSpPr/>
                  <p:nvPr/>
                </p:nvSpPr>
                <p:spPr>
                  <a:xfrm>
                    <a:off x="1839808" y="2090844"/>
                    <a:ext cx="42190" cy="22446"/>
                  </a:xfrm>
                  <a:custGeom>
                    <a:rect b="b" l="l" r="r" t="t"/>
                    <a:pathLst>
                      <a:path extrusionOk="0" h="324" w="609">
                        <a:moveTo>
                          <a:pt x="26" y="1"/>
                        </a:moveTo>
                        <a:cubicBezTo>
                          <a:pt x="18" y="1"/>
                          <a:pt x="7" y="11"/>
                          <a:pt x="7" y="21"/>
                        </a:cubicBezTo>
                        <a:cubicBezTo>
                          <a:pt x="0" y="28"/>
                          <a:pt x="7" y="49"/>
                          <a:pt x="28" y="49"/>
                        </a:cubicBezTo>
                        <a:cubicBezTo>
                          <a:pt x="28" y="56"/>
                          <a:pt x="343" y="111"/>
                          <a:pt x="566" y="307"/>
                        </a:cubicBezTo>
                        <a:cubicBezTo>
                          <a:pt x="566" y="321"/>
                          <a:pt x="580" y="321"/>
                          <a:pt x="580" y="321"/>
                        </a:cubicBezTo>
                        <a:cubicBezTo>
                          <a:pt x="582" y="323"/>
                          <a:pt x="584" y="324"/>
                          <a:pt x="586" y="324"/>
                        </a:cubicBezTo>
                        <a:cubicBezTo>
                          <a:pt x="591" y="324"/>
                          <a:pt x="596" y="317"/>
                          <a:pt x="601" y="307"/>
                        </a:cubicBezTo>
                        <a:cubicBezTo>
                          <a:pt x="608" y="300"/>
                          <a:pt x="608" y="286"/>
                          <a:pt x="601" y="272"/>
                        </a:cubicBezTo>
                        <a:cubicBezTo>
                          <a:pt x="371" y="62"/>
                          <a:pt x="56" y="7"/>
                          <a:pt x="35" y="7"/>
                        </a:cubicBezTo>
                        <a:cubicBezTo>
                          <a:pt x="33" y="3"/>
                          <a:pt x="30" y="1"/>
                          <a:pt x="26"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9"/>
                  <p:cNvSpPr/>
                  <p:nvPr/>
                </p:nvSpPr>
                <p:spPr>
                  <a:xfrm>
                    <a:off x="1974828" y="2125621"/>
                    <a:ext cx="20853" cy="14133"/>
                  </a:xfrm>
                  <a:custGeom>
                    <a:rect b="b" l="l" r="r" t="t"/>
                    <a:pathLst>
                      <a:path extrusionOk="0" h="204" w="301">
                        <a:moveTo>
                          <a:pt x="28" y="1"/>
                        </a:moveTo>
                        <a:cubicBezTo>
                          <a:pt x="14" y="1"/>
                          <a:pt x="0" y="8"/>
                          <a:pt x="0" y="15"/>
                        </a:cubicBezTo>
                        <a:cubicBezTo>
                          <a:pt x="0" y="29"/>
                          <a:pt x="7" y="42"/>
                          <a:pt x="14" y="42"/>
                        </a:cubicBezTo>
                        <a:cubicBezTo>
                          <a:pt x="70" y="63"/>
                          <a:pt x="224" y="112"/>
                          <a:pt x="259" y="182"/>
                        </a:cubicBezTo>
                        <a:cubicBezTo>
                          <a:pt x="259" y="182"/>
                          <a:pt x="273" y="189"/>
                          <a:pt x="280" y="189"/>
                        </a:cubicBezTo>
                        <a:cubicBezTo>
                          <a:pt x="287" y="189"/>
                          <a:pt x="287" y="189"/>
                          <a:pt x="287" y="203"/>
                        </a:cubicBezTo>
                        <a:cubicBezTo>
                          <a:pt x="294" y="189"/>
                          <a:pt x="301" y="175"/>
                          <a:pt x="294" y="168"/>
                        </a:cubicBezTo>
                        <a:cubicBezTo>
                          <a:pt x="245" y="63"/>
                          <a:pt x="35" y="1"/>
                          <a:pt x="28"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9"/>
                  <p:cNvSpPr/>
                  <p:nvPr/>
                </p:nvSpPr>
                <p:spPr>
                  <a:xfrm>
                    <a:off x="1714002" y="2967621"/>
                    <a:ext cx="36301" cy="71009"/>
                  </a:xfrm>
                  <a:custGeom>
                    <a:rect b="b" l="l" r="r" t="t"/>
                    <a:pathLst>
                      <a:path extrusionOk="0" h="1025" w="524">
                        <a:moveTo>
                          <a:pt x="0" y="1"/>
                        </a:moveTo>
                        <a:lnTo>
                          <a:pt x="0" y="29"/>
                        </a:lnTo>
                        <a:cubicBezTo>
                          <a:pt x="0" y="29"/>
                          <a:pt x="0" y="937"/>
                          <a:pt x="91" y="1014"/>
                        </a:cubicBezTo>
                        <a:cubicBezTo>
                          <a:pt x="99" y="1021"/>
                          <a:pt x="109" y="1024"/>
                          <a:pt x="122" y="1024"/>
                        </a:cubicBezTo>
                        <a:cubicBezTo>
                          <a:pt x="239" y="1024"/>
                          <a:pt x="524" y="718"/>
                          <a:pt x="454" y="560"/>
                        </a:cubicBezTo>
                        <a:cubicBezTo>
                          <a:pt x="384" y="385"/>
                          <a:pt x="0" y="1"/>
                          <a:pt x="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9"/>
                  <p:cNvSpPr/>
                  <p:nvPr/>
                </p:nvSpPr>
                <p:spPr>
                  <a:xfrm>
                    <a:off x="1453177" y="3078951"/>
                    <a:ext cx="434093" cy="326713"/>
                  </a:xfrm>
                  <a:custGeom>
                    <a:rect b="b" l="l" r="r" t="t"/>
                    <a:pathLst>
                      <a:path extrusionOk="0" h="4716" w="6266">
                        <a:moveTo>
                          <a:pt x="168" y="0"/>
                        </a:moveTo>
                        <a:cubicBezTo>
                          <a:pt x="70" y="0"/>
                          <a:pt x="0" y="77"/>
                          <a:pt x="0" y="161"/>
                        </a:cubicBezTo>
                        <a:lnTo>
                          <a:pt x="0" y="4548"/>
                        </a:lnTo>
                        <a:cubicBezTo>
                          <a:pt x="0" y="4646"/>
                          <a:pt x="84" y="4716"/>
                          <a:pt x="168" y="4716"/>
                        </a:cubicBezTo>
                        <a:lnTo>
                          <a:pt x="6098" y="4716"/>
                        </a:lnTo>
                        <a:cubicBezTo>
                          <a:pt x="6182" y="4716"/>
                          <a:pt x="6252" y="4646"/>
                          <a:pt x="6266" y="4548"/>
                        </a:cubicBezTo>
                        <a:lnTo>
                          <a:pt x="6266" y="161"/>
                        </a:lnTo>
                        <a:cubicBezTo>
                          <a:pt x="6266" y="70"/>
                          <a:pt x="6182" y="0"/>
                          <a:pt x="6098"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9"/>
                  <p:cNvSpPr/>
                  <p:nvPr/>
                </p:nvSpPr>
                <p:spPr>
                  <a:xfrm>
                    <a:off x="1455601" y="3231846"/>
                    <a:ext cx="429313" cy="7343"/>
                  </a:xfrm>
                  <a:custGeom>
                    <a:rect b="b" l="l" r="r" t="t"/>
                    <a:pathLst>
                      <a:path extrusionOk="0" h="106" w="6197">
                        <a:moveTo>
                          <a:pt x="56" y="1"/>
                        </a:moveTo>
                        <a:cubicBezTo>
                          <a:pt x="28" y="1"/>
                          <a:pt x="0" y="29"/>
                          <a:pt x="0" y="57"/>
                        </a:cubicBezTo>
                        <a:cubicBezTo>
                          <a:pt x="0" y="78"/>
                          <a:pt x="28" y="106"/>
                          <a:pt x="56" y="106"/>
                        </a:cubicBezTo>
                        <a:lnTo>
                          <a:pt x="6140" y="106"/>
                        </a:lnTo>
                        <a:cubicBezTo>
                          <a:pt x="6168" y="106"/>
                          <a:pt x="6182" y="78"/>
                          <a:pt x="6196" y="57"/>
                        </a:cubicBezTo>
                        <a:cubicBezTo>
                          <a:pt x="6196" y="29"/>
                          <a:pt x="6168" y="1"/>
                          <a:pt x="614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9"/>
                  <p:cNvSpPr/>
                  <p:nvPr/>
                </p:nvSpPr>
                <p:spPr>
                  <a:xfrm>
                    <a:off x="1482204" y="3081375"/>
                    <a:ext cx="7343" cy="157814"/>
                  </a:xfrm>
                  <a:custGeom>
                    <a:rect b="b" l="l" r="r" t="t"/>
                    <a:pathLst>
                      <a:path extrusionOk="0" h="2278" w="106">
                        <a:moveTo>
                          <a:pt x="56" y="0"/>
                        </a:moveTo>
                        <a:cubicBezTo>
                          <a:pt x="28" y="0"/>
                          <a:pt x="0" y="28"/>
                          <a:pt x="0" y="49"/>
                        </a:cubicBezTo>
                        <a:lnTo>
                          <a:pt x="0" y="2229"/>
                        </a:lnTo>
                        <a:cubicBezTo>
                          <a:pt x="0" y="2250"/>
                          <a:pt x="28" y="2278"/>
                          <a:pt x="56" y="2278"/>
                        </a:cubicBezTo>
                        <a:cubicBezTo>
                          <a:pt x="84" y="2278"/>
                          <a:pt x="98" y="2250"/>
                          <a:pt x="105" y="2229"/>
                        </a:cubicBezTo>
                        <a:lnTo>
                          <a:pt x="105" y="49"/>
                        </a:lnTo>
                        <a:cubicBezTo>
                          <a:pt x="105" y="28"/>
                          <a:pt x="84" y="0"/>
                          <a:pt x="56"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9"/>
                  <p:cNvSpPr/>
                  <p:nvPr/>
                </p:nvSpPr>
                <p:spPr>
                  <a:xfrm>
                    <a:off x="1851932" y="3081375"/>
                    <a:ext cx="7274" cy="157814"/>
                  </a:xfrm>
                  <a:custGeom>
                    <a:rect b="b" l="l" r="r" t="t"/>
                    <a:pathLst>
                      <a:path extrusionOk="0" h="2278" w="105">
                        <a:moveTo>
                          <a:pt x="56" y="0"/>
                        </a:moveTo>
                        <a:cubicBezTo>
                          <a:pt x="28" y="0"/>
                          <a:pt x="0" y="28"/>
                          <a:pt x="0" y="49"/>
                        </a:cubicBezTo>
                        <a:lnTo>
                          <a:pt x="0" y="2229"/>
                        </a:lnTo>
                        <a:cubicBezTo>
                          <a:pt x="0" y="2250"/>
                          <a:pt x="28" y="2278"/>
                          <a:pt x="56" y="2278"/>
                        </a:cubicBezTo>
                        <a:cubicBezTo>
                          <a:pt x="77" y="2278"/>
                          <a:pt x="98" y="2250"/>
                          <a:pt x="105" y="2229"/>
                        </a:cubicBezTo>
                        <a:lnTo>
                          <a:pt x="105" y="49"/>
                        </a:lnTo>
                        <a:cubicBezTo>
                          <a:pt x="105" y="28"/>
                          <a:pt x="77" y="0"/>
                          <a:pt x="56"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9"/>
                  <p:cNvSpPr/>
                  <p:nvPr/>
                </p:nvSpPr>
                <p:spPr>
                  <a:xfrm>
                    <a:off x="1527164" y="3204759"/>
                    <a:ext cx="29166" cy="62488"/>
                  </a:xfrm>
                  <a:custGeom>
                    <a:rect b="b" l="l" r="r" t="t"/>
                    <a:pathLst>
                      <a:path extrusionOk="0" h="902" w="421">
                        <a:moveTo>
                          <a:pt x="50" y="1"/>
                        </a:moveTo>
                        <a:cubicBezTo>
                          <a:pt x="29" y="1"/>
                          <a:pt x="1" y="29"/>
                          <a:pt x="1" y="50"/>
                        </a:cubicBezTo>
                        <a:lnTo>
                          <a:pt x="1" y="846"/>
                        </a:lnTo>
                        <a:cubicBezTo>
                          <a:pt x="1" y="874"/>
                          <a:pt x="29" y="902"/>
                          <a:pt x="50" y="902"/>
                        </a:cubicBezTo>
                        <a:lnTo>
                          <a:pt x="364" y="902"/>
                        </a:lnTo>
                        <a:cubicBezTo>
                          <a:pt x="399" y="902"/>
                          <a:pt x="420" y="874"/>
                          <a:pt x="420" y="846"/>
                        </a:cubicBezTo>
                        <a:lnTo>
                          <a:pt x="420" y="50"/>
                        </a:lnTo>
                        <a:cubicBezTo>
                          <a:pt x="420" y="29"/>
                          <a:pt x="392" y="1"/>
                          <a:pt x="364"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9"/>
                  <p:cNvSpPr/>
                  <p:nvPr/>
                </p:nvSpPr>
                <p:spPr>
                  <a:xfrm>
                    <a:off x="1786119" y="3204759"/>
                    <a:ext cx="29097" cy="62488"/>
                  </a:xfrm>
                  <a:custGeom>
                    <a:rect b="b" l="l" r="r" t="t"/>
                    <a:pathLst>
                      <a:path extrusionOk="0" h="902" w="420">
                        <a:moveTo>
                          <a:pt x="49" y="1"/>
                        </a:moveTo>
                        <a:cubicBezTo>
                          <a:pt x="28" y="1"/>
                          <a:pt x="0" y="29"/>
                          <a:pt x="0" y="50"/>
                        </a:cubicBezTo>
                        <a:lnTo>
                          <a:pt x="0" y="846"/>
                        </a:lnTo>
                        <a:cubicBezTo>
                          <a:pt x="0" y="874"/>
                          <a:pt x="28" y="902"/>
                          <a:pt x="49" y="902"/>
                        </a:cubicBezTo>
                        <a:lnTo>
                          <a:pt x="363" y="902"/>
                        </a:lnTo>
                        <a:cubicBezTo>
                          <a:pt x="391" y="902"/>
                          <a:pt x="419" y="874"/>
                          <a:pt x="419" y="846"/>
                        </a:cubicBezTo>
                        <a:lnTo>
                          <a:pt x="419" y="50"/>
                        </a:lnTo>
                        <a:cubicBezTo>
                          <a:pt x="419" y="29"/>
                          <a:pt x="391" y="1"/>
                          <a:pt x="363"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9"/>
                  <p:cNvSpPr/>
                  <p:nvPr/>
                </p:nvSpPr>
                <p:spPr>
                  <a:xfrm>
                    <a:off x="1590621" y="3231846"/>
                    <a:ext cx="7274" cy="173332"/>
                  </a:xfrm>
                  <a:custGeom>
                    <a:rect b="b" l="l" r="r" t="t"/>
                    <a:pathLst>
                      <a:path extrusionOk="0" h="2502" w="105">
                        <a:moveTo>
                          <a:pt x="56" y="1"/>
                        </a:moveTo>
                        <a:cubicBezTo>
                          <a:pt x="28" y="1"/>
                          <a:pt x="0" y="29"/>
                          <a:pt x="0" y="57"/>
                        </a:cubicBezTo>
                        <a:lnTo>
                          <a:pt x="0" y="2446"/>
                        </a:lnTo>
                        <a:cubicBezTo>
                          <a:pt x="0" y="2474"/>
                          <a:pt x="28" y="2502"/>
                          <a:pt x="56" y="2502"/>
                        </a:cubicBezTo>
                        <a:cubicBezTo>
                          <a:pt x="91" y="2502"/>
                          <a:pt x="105" y="2481"/>
                          <a:pt x="105" y="2446"/>
                        </a:cubicBezTo>
                        <a:lnTo>
                          <a:pt x="105" y="57"/>
                        </a:lnTo>
                        <a:cubicBezTo>
                          <a:pt x="105" y="29"/>
                          <a:pt x="77" y="1"/>
                          <a:pt x="56"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9"/>
                  <p:cNvSpPr/>
                  <p:nvPr/>
                </p:nvSpPr>
                <p:spPr>
                  <a:xfrm>
                    <a:off x="1742059" y="3231846"/>
                    <a:ext cx="7343" cy="173332"/>
                  </a:xfrm>
                  <a:custGeom>
                    <a:rect b="b" l="l" r="r" t="t"/>
                    <a:pathLst>
                      <a:path extrusionOk="0" h="2502" w="106">
                        <a:moveTo>
                          <a:pt x="49" y="1"/>
                        </a:moveTo>
                        <a:cubicBezTo>
                          <a:pt x="21" y="1"/>
                          <a:pt x="0" y="29"/>
                          <a:pt x="0" y="57"/>
                        </a:cubicBezTo>
                        <a:lnTo>
                          <a:pt x="0" y="2446"/>
                        </a:lnTo>
                        <a:cubicBezTo>
                          <a:pt x="0" y="2474"/>
                          <a:pt x="21" y="2502"/>
                          <a:pt x="49" y="2502"/>
                        </a:cubicBezTo>
                        <a:cubicBezTo>
                          <a:pt x="77" y="2502"/>
                          <a:pt x="105" y="2481"/>
                          <a:pt x="98" y="2446"/>
                        </a:cubicBezTo>
                        <a:lnTo>
                          <a:pt x="98" y="57"/>
                        </a:lnTo>
                        <a:cubicBezTo>
                          <a:pt x="98" y="29"/>
                          <a:pt x="77" y="1"/>
                          <a:pt x="49"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9"/>
                  <p:cNvSpPr/>
                  <p:nvPr/>
                </p:nvSpPr>
                <p:spPr>
                  <a:xfrm>
                    <a:off x="1722662" y="3007318"/>
                    <a:ext cx="28196" cy="79946"/>
                  </a:xfrm>
                  <a:custGeom>
                    <a:rect b="b" l="l" r="r" t="t"/>
                    <a:pathLst>
                      <a:path extrusionOk="0" h="1154" w="407">
                        <a:moveTo>
                          <a:pt x="8" y="1"/>
                        </a:moveTo>
                        <a:cubicBezTo>
                          <a:pt x="1" y="84"/>
                          <a:pt x="8" y="168"/>
                          <a:pt x="50" y="231"/>
                        </a:cubicBezTo>
                        <a:lnTo>
                          <a:pt x="183" y="231"/>
                        </a:lnTo>
                        <a:lnTo>
                          <a:pt x="183" y="1041"/>
                        </a:lnTo>
                        <a:cubicBezTo>
                          <a:pt x="183" y="1104"/>
                          <a:pt x="231" y="1153"/>
                          <a:pt x="294" y="1153"/>
                        </a:cubicBezTo>
                        <a:cubicBezTo>
                          <a:pt x="357" y="1153"/>
                          <a:pt x="406" y="1104"/>
                          <a:pt x="406" y="1041"/>
                        </a:cubicBezTo>
                        <a:lnTo>
                          <a:pt x="406" y="112"/>
                        </a:lnTo>
                        <a:cubicBezTo>
                          <a:pt x="406" y="57"/>
                          <a:pt x="357" y="1"/>
                          <a:pt x="294"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9"/>
                  <p:cNvSpPr/>
                  <p:nvPr/>
                </p:nvSpPr>
                <p:spPr>
                  <a:xfrm>
                    <a:off x="1597826" y="3007318"/>
                    <a:ext cx="26672" cy="79946"/>
                  </a:xfrm>
                  <a:custGeom>
                    <a:rect b="b" l="l" r="r" t="t"/>
                    <a:pathLst>
                      <a:path extrusionOk="0" h="1154" w="385">
                        <a:moveTo>
                          <a:pt x="113" y="1"/>
                        </a:moveTo>
                        <a:cubicBezTo>
                          <a:pt x="57" y="1"/>
                          <a:pt x="1" y="57"/>
                          <a:pt x="1" y="119"/>
                        </a:cubicBezTo>
                        <a:lnTo>
                          <a:pt x="1" y="1041"/>
                        </a:lnTo>
                        <a:cubicBezTo>
                          <a:pt x="1" y="1104"/>
                          <a:pt x="57" y="1153"/>
                          <a:pt x="113" y="1153"/>
                        </a:cubicBezTo>
                        <a:cubicBezTo>
                          <a:pt x="175" y="1153"/>
                          <a:pt x="231" y="1104"/>
                          <a:pt x="231" y="1041"/>
                        </a:cubicBezTo>
                        <a:lnTo>
                          <a:pt x="231" y="231"/>
                        </a:lnTo>
                        <a:lnTo>
                          <a:pt x="322" y="231"/>
                        </a:lnTo>
                        <a:lnTo>
                          <a:pt x="385" y="1"/>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9"/>
                  <p:cNvSpPr/>
                  <p:nvPr/>
                </p:nvSpPr>
                <p:spPr>
                  <a:xfrm>
                    <a:off x="1586257" y="2311008"/>
                    <a:ext cx="195085" cy="686055"/>
                  </a:xfrm>
                  <a:custGeom>
                    <a:rect b="b" l="l" r="r" t="t"/>
                    <a:pathLst>
                      <a:path extrusionOk="0" h="9903" w="2816">
                        <a:moveTo>
                          <a:pt x="1924" y="1"/>
                        </a:moveTo>
                        <a:cubicBezTo>
                          <a:pt x="1841" y="1"/>
                          <a:pt x="1758" y="15"/>
                          <a:pt x="1677" y="42"/>
                        </a:cubicBezTo>
                        <a:cubicBezTo>
                          <a:pt x="1509" y="91"/>
                          <a:pt x="1362" y="189"/>
                          <a:pt x="1257" y="328"/>
                        </a:cubicBezTo>
                        <a:cubicBezTo>
                          <a:pt x="1251" y="335"/>
                          <a:pt x="1244" y="356"/>
                          <a:pt x="1230" y="370"/>
                        </a:cubicBezTo>
                        <a:cubicBezTo>
                          <a:pt x="1195" y="426"/>
                          <a:pt x="1160" y="482"/>
                          <a:pt x="1146" y="552"/>
                        </a:cubicBezTo>
                        <a:lnTo>
                          <a:pt x="1146" y="559"/>
                        </a:lnTo>
                        <a:lnTo>
                          <a:pt x="1055" y="831"/>
                        </a:lnTo>
                        <a:lnTo>
                          <a:pt x="1034" y="922"/>
                        </a:lnTo>
                        <a:lnTo>
                          <a:pt x="1027" y="950"/>
                        </a:lnTo>
                        <a:lnTo>
                          <a:pt x="978" y="1076"/>
                        </a:lnTo>
                        <a:cubicBezTo>
                          <a:pt x="929" y="1250"/>
                          <a:pt x="866" y="1432"/>
                          <a:pt x="817" y="1607"/>
                        </a:cubicBezTo>
                        <a:cubicBezTo>
                          <a:pt x="762" y="1781"/>
                          <a:pt x="713" y="1970"/>
                          <a:pt x="657" y="2144"/>
                        </a:cubicBezTo>
                        <a:cubicBezTo>
                          <a:pt x="608" y="2326"/>
                          <a:pt x="552" y="2501"/>
                          <a:pt x="510" y="2682"/>
                        </a:cubicBezTo>
                        <a:cubicBezTo>
                          <a:pt x="475" y="2815"/>
                          <a:pt x="440" y="2941"/>
                          <a:pt x="405" y="3066"/>
                        </a:cubicBezTo>
                        <a:cubicBezTo>
                          <a:pt x="398" y="3094"/>
                          <a:pt x="384" y="3129"/>
                          <a:pt x="377" y="3164"/>
                        </a:cubicBezTo>
                        <a:cubicBezTo>
                          <a:pt x="370" y="3178"/>
                          <a:pt x="370" y="3206"/>
                          <a:pt x="363" y="3227"/>
                        </a:cubicBezTo>
                        <a:cubicBezTo>
                          <a:pt x="328" y="3374"/>
                          <a:pt x="294" y="3513"/>
                          <a:pt x="259" y="3660"/>
                        </a:cubicBezTo>
                        <a:cubicBezTo>
                          <a:pt x="259" y="3681"/>
                          <a:pt x="245" y="3695"/>
                          <a:pt x="245" y="3716"/>
                        </a:cubicBezTo>
                        <a:cubicBezTo>
                          <a:pt x="238" y="3730"/>
                          <a:pt x="238" y="3758"/>
                          <a:pt x="231" y="3772"/>
                        </a:cubicBezTo>
                        <a:cubicBezTo>
                          <a:pt x="182" y="3961"/>
                          <a:pt x="140" y="4149"/>
                          <a:pt x="105" y="4338"/>
                        </a:cubicBezTo>
                        <a:lnTo>
                          <a:pt x="56" y="4624"/>
                        </a:lnTo>
                        <a:lnTo>
                          <a:pt x="42" y="4694"/>
                        </a:lnTo>
                        <a:lnTo>
                          <a:pt x="35" y="4729"/>
                        </a:lnTo>
                        <a:lnTo>
                          <a:pt x="28" y="4778"/>
                        </a:lnTo>
                        <a:lnTo>
                          <a:pt x="28" y="4806"/>
                        </a:lnTo>
                        <a:lnTo>
                          <a:pt x="28" y="4834"/>
                        </a:lnTo>
                        <a:lnTo>
                          <a:pt x="21" y="4883"/>
                        </a:lnTo>
                        <a:cubicBezTo>
                          <a:pt x="21" y="4918"/>
                          <a:pt x="7" y="4945"/>
                          <a:pt x="7" y="4973"/>
                        </a:cubicBezTo>
                        <a:cubicBezTo>
                          <a:pt x="0" y="5099"/>
                          <a:pt x="0" y="5218"/>
                          <a:pt x="0" y="5323"/>
                        </a:cubicBezTo>
                        <a:cubicBezTo>
                          <a:pt x="0" y="5427"/>
                          <a:pt x="14" y="5532"/>
                          <a:pt x="14" y="5623"/>
                        </a:cubicBezTo>
                        <a:lnTo>
                          <a:pt x="35" y="5965"/>
                        </a:lnTo>
                        <a:cubicBezTo>
                          <a:pt x="49" y="6028"/>
                          <a:pt x="49" y="6091"/>
                          <a:pt x="56" y="6147"/>
                        </a:cubicBezTo>
                        <a:cubicBezTo>
                          <a:pt x="56" y="6175"/>
                          <a:pt x="63" y="6196"/>
                          <a:pt x="63" y="6217"/>
                        </a:cubicBezTo>
                        <a:cubicBezTo>
                          <a:pt x="119" y="6608"/>
                          <a:pt x="175" y="6978"/>
                          <a:pt x="245" y="7348"/>
                        </a:cubicBezTo>
                        <a:cubicBezTo>
                          <a:pt x="301" y="7628"/>
                          <a:pt x="349" y="7893"/>
                          <a:pt x="412" y="8166"/>
                        </a:cubicBezTo>
                        <a:cubicBezTo>
                          <a:pt x="412" y="8187"/>
                          <a:pt x="419" y="8201"/>
                          <a:pt x="419" y="8222"/>
                        </a:cubicBezTo>
                        <a:cubicBezTo>
                          <a:pt x="440" y="8298"/>
                          <a:pt x="454" y="8368"/>
                          <a:pt x="475" y="8445"/>
                        </a:cubicBezTo>
                        <a:cubicBezTo>
                          <a:pt x="517" y="8620"/>
                          <a:pt x="552" y="8787"/>
                          <a:pt x="594" y="8955"/>
                        </a:cubicBezTo>
                        <a:cubicBezTo>
                          <a:pt x="594" y="8962"/>
                          <a:pt x="608" y="8976"/>
                          <a:pt x="608" y="8990"/>
                        </a:cubicBezTo>
                        <a:lnTo>
                          <a:pt x="615" y="9004"/>
                        </a:lnTo>
                        <a:lnTo>
                          <a:pt x="678" y="9262"/>
                        </a:lnTo>
                        <a:lnTo>
                          <a:pt x="748" y="9528"/>
                        </a:lnTo>
                        <a:cubicBezTo>
                          <a:pt x="806" y="9749"/>
                          <a:pt x="1000" y="9903"/>
                          <a:pt x="1222" y="9903"/>
                        </a:cubicBezTo>
                        <a:cubicBezTo>
                          <a:pt x="1265" y="9903"/>
                          <a:pt x="1310" y="9897"/>
                          <a:pt x="1355" y="9884"/>
                        </a:cubicBezTo>
                        <a:cubicBezTo>
                          <a:pt x="1600" y="9814"/>
                          <a:pt x="1760" y="9584"/>
                          <a:pt x="1725" y="9339"/>
                        </a:cubicBezTo>
                        <a:lnTo>
                          <a:pt x="1725" y="9332"/>
                        </a:lnTo>
                        <a:lnTo>
                          <a:pt x="1691" y="9060"/>
                        </a:lnTo>
                        <a:lnTo>
                          <a:pt x="1656" y="8787"/>
                        </a:lnTo>
                        <a:cubicBezTo>
                          <a:pt x="1635" y="8676"/>
                          <a:pt x="1628" y="8564"/>
                          <a:pt x="1607" y="8459"/>
                        </a:cubicBezTo>
                        <a:cubicBezTo>
                          <a:pt x="1607" y="8431"/>
                          <a:pt x="1600" y="8403"/>
                          <a:pt x="1600" y="8375"/>
                        </a:cubicBezTo>
                        <a:cubicBezTo>
                          <a:pt x="1593" y="8333"/>
                          <a:pt x="1593" y="8291"/>
                          <a:pt x="1586" y="8256"/>
                        </a:cubicBezTo>
                        <a:cubicBezTo>
                          <a:pt x="1572" y="8159"/>
                          <a:pt x="1558" y="8075"/>
                          <a:pt x="1551" y="7977"/>
                        </a:cubicBezTo>
                        <a:cubicBezTo>
                          <a:pt x="1551" y="7949"/>
                          <a:pt x="1537" y="7935"/>
                          <a:pt x="1537" y="7907"/>
                        </a:cubicBezTo>
                        <a:lnTo>
                          <a:pt x="1460" y="7174"/>
                        </a:lnTo>
                        <a:cubicBezTo>
                          <a:pt x="1425" y="6817"/>
                          <a:pt x="1390" y="6454"/>
                          <a:pt x="1376" y="6105"/>
                        </a:cubicBezTo>
                        <a:cubicBezTo>
                          <a:pt x="1362" y="5930"/>
                          <a:pt x="1355" y="5756"/>
                          <a:pt x="1355" y="5588"/>
                        </a:cubicBezTo>
                        <a:lnTo>
                          <a:pt x="1355" y="5581"/>
                        </a:lnTo>
                        <a:lnTo>
                          <a:pt x="1355" y="5532"/>
                        </a:lnTo>
                        <a:cubicBezTo>
                          <a:pt x="1355" y="5469"/>
                          <a:pt x="1355" y="5406"/>
                          <a:pt x="1362" y="5351"/>
                        </a:cubicBezTo>
                        <a:cubicBezTo>
                          <a:pt x="1369" y="5267"/>
                          <a:pt x="1369" y="5197"/>
                          <a:pt x="1383" y="5127"/>
                        </a:cubicBezTo>
                        <a:lnTo>
                          <a:pt x="1390" y="5085"/>
                        </a:lnTo>
                        <a:lnTo>
                          <a:pt x="1390" y="5071"/>
                        </a:lnTo>
                        <a:lnTo>
                          <a:pt x="1390" y="5057"/>
                        </a:lnTo>
                        <a:lnTo>
                          <a:pt x="1390" y="5050"/>
                        </a:lnTo>
                        <a:lnTo>
                          <a:pt x="1418" y="4945"/>
                        </a:lnTo>
                        <a:cubicBezTo>
                          <a:pt x="1432" y="4862"/>
                          <a:pt x="1460" y="4778"/>
                          <a:pt x="1488" y="4694"/>
                        </a:cubicBezTo>
                        <a:cubicBezTo>
                          <a:pt x="1537" y="4526"/>
                          <a:pt x="1579" y="4352"/>
                          <a:pt x="1642" y="4184"/>
                        </a:cubicBezTo>
                        <a:cubicBezTo>
                          <a:pt x="1698" y="4009"/>
                          <a:pt x="1746" y="3849"/>
                          <a:pt x="1809" y="3674"/>
                        </a:cubicBezTo>
                        <a:cubicBezTo>
                          <a:pt x="1858" y="3500"/>
                          <a:pt x="1921" y="3332"/>
                          <a:pt x="1984" y="3157"/>
                        </a:cubicBezTo>
                        <a:lnTo>
                          <a:pt x="2089" y="2843"/>
                        </a:lnTo>
                        <a:cubicBezTo>
                          <a:pt x="2117" y="2773"/>
                          <a:pt x="2131" y="2710"/>
                          <a:pt x="2159" y="2640"/>
                        </a:cubicBezTo>
                        <a:cubicBezTo>
                          <a:pt x="2221" y="2466"/>
                          <a:pt x="2277" y="2298"/>
                          <a:pt x="2333" y="2123"/>
                        </a:cubicBezTo>
                        <a:lnTo>
                          <a:pt x="2689" y="1097"/>
                        </a:lnTo>
                        <a:lnTo>
                          <a:pt x="2689" y="1090"/>
                        </a:lnTo>
                        <a:cubicBezTo>
                          <a:pt x="2815" y="726"/>
                          <a:pt x="2675" y="335"/>
                          <a:pt x="2368" y="133"/>
                        </a:cubicBezTo>
                        <a:lnTo>
                          <a:pt x="2312" y="112"/>
                        </a:lnTo>
                        <a:cubicBezTo>
                          <a:pt x="2270" y="84"/>
                          <a:pt x="2228" y="63"/>
                          <a:pt x="2187" y="49"/>
                        </a:cubicBezTo>
                        <a:cubicBezTo>
                          <a:pt x="2100" y="16"/>
                          <a:pt x="2012" y="1"/>
                          <a:pt x="1924"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9"/>
                  <p:cNvSpPr/>
                  <p:nvPr/>
                </p:nvSpPr>
                <p:spPr>
                  <a:xfrm>
                    <a:off x="1612859" y="2372943"/>
                    <a:ext cx="84726" cy="157814"/>
                  </a:xfrm>
                  <a:custGeom>
                    <a:rect b="b" l="l" r="r" t="t"/>
                    <a:pathLst>
                      <a:path extrusionOk="0" h="2278" w="1223">
                        <a:moveTo>
                          <a:pt x="657" y="0"/>
                        </a:moveTo>
                        <a:lnTo>
                          <a:pt x="643" y="56"/>
                        </a:lnTo>
                        <a:cubicBezTo>
                          <a:pt x="685" y="63"/>
                          <a:pt x="727" y="70"/>
                          <a:pt x="769" y="91"/>
                        </a:cubicBezTo>
                        <a:lnTo>
                          <a:pt x="776" y="91"/>
                        </a:lnTo>
                        <a:cubicBezTo>
                          <a:pt x="832" y="105"/>
                          <a:pt x="887" y="133"/>
                          <a:pt x="936" y="168"/>
                        </a:cubicBezTo>
                        <a:cubicBezTo>
                          <a:pt x="1160" y="321"/>
                          <a:pt x="1195" y="587"/>
                          <a:pt x="1125" y="824"/>
                        </a:cubicBezTo>
                        <a:cubicBezTo>
                          <a:pt x="1125" y="831"/>
                          <a:pt x="1118" y="838"/>
                          <a:pt x="1118" y="845"/>
                        </a:cubicBezTo>
                        <a:cubicBezTo>
                          <a:pt x="1111" y="880"/>
                          <a:pt x="1097" y="929"/>
                          <a:pt x="1076" y="964"/>
                        </a:cubicBezTo>
                        <a:cubicBezTo>
                          <a:pt x="950" y="1215"/>
                          <a:pt x="748" y="1432"/>
                          <a:pt x="552" y="1642"/>
                        </a:cubicBezTo>
                        <a:cubicBezTo>
                          <a:pt x="385" y="1823"/>
                          <a:pt x="210" y="2012"/>
                          <a:pt x="28" y="2186"/>
                        </a:cubicBezTo>
                        <a:cubicBezTo>
                          <a:pt x="21" y="2221"/>
                          <a:pt x="14" y="2242"/>
                          <a:pt x="0" y="2277"/>
                        </a:cubicBezTo>
                        <a:cubicBezTo>
                          <a:pt x="189" y="2110"/>
                          <a:pt x="364" y="1935"/>
                          <a:pt x="524" y="1753"/>
                        </a:cubicBezTo>
                        <a:cubicBezTo>
                          <a:pt x="699" y="1572"/>
                          <a:pt x="867" y="1369"/>
                          <a:pt x="1013" y="1160"/>
                        </a:cubicBezTo>
                        <a:cubicBezTo>
                          <a:pt x="1069" y="1083"/>
                          <a:pt x="1118" y="999"/>
                          <a:pt x="1153" y="908"/>
                        </a:cubicBezTo>
                        <a:cubicBezTo>
                          <a:pt x="1153" y="901"/>
                          <a:pt x="1160" y="887"/>
                          <a:pt x="1160" y="880"/>
                        </a:cubicBezTo>
                        <a:cubicBezTo>
                          <a:pt x="1209" y="761"/>
                          <a:pt x="1223" y="636"/>
                          <a:pt x="1209" y="510"/>
                        </a:cubicBezTo>
                        <a:cubicBezTo>
                          <a:pt x="1181" y="300"/>
                          <a:pt x="1041" y="140"/>
                          <a:pt x="846" y="56"/>
                        </a:cubicBezTo>
                        <a:cubicBezTo>
                          <a:pt x="825" y="42"/>
                          <a:pt x="804" y="35"/>
                          <a:pt x="776" y="28"/>
                        </a:cubicBezTo>
                        <a:lnTo>
                          <a:pt x="769" y="28"/>
                        </a:lnTo>
                        <a:cubicBezTo>
                          <a:pt x="734" y="21"/>
                          <a:pt x="699" y="7"/>
                          <a:pt x="657"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9"/>
                  <p:cNvSpPr/>
                  <p:nvPr/>
                </p:nvSpPr>
                <p:spPr>
                  <a:xfrm>
                    <a:off x="1684491" y="2463696"/>
                    <a:ext cx="63181" cy="154142"/>
                  </a:xfrm>
                  <a:custGeom>
                    <a:rect b="b" l="l" r="r" t="t"/>
                    <a:pathLst>
                      <a:path extrusionOk="0" h="2225" w="912">
                        <a:moveTo>
                          <a:pt x="874" y="1"/>
                        </a:moveTo>
                        <a:cubicBezTo>
                          <a:pt x="872" y="1"/>
                          <a:pt x="869" y="2"/>
                          <a:pt x="866" y="3"/>
                        </a:cubicBezTo>
                        <a:lnTo>
                          <a:pt x="734" y="108"/>
                        </a:lnTo>
                        <a:cubicBezTo>
                          <a:pt x="664" y="164"/>
                          <a:pt x="601" y="234"/>
                          <a:pt x="538" y="304"/>
                        </a:cubicBezTo>
                        <a:cubicBezTo>
                          <a:pt x="112" y="841"/>
                          <a:pt x="0" y="1561"/>
                          <a:pt x="147" y="2225"/>
                        </a:cubicBezTo>
                        <a:lnTo>
                          <a:pt x="175" y="2120"/>
                        </a:lnTo>
                        <a:cubicBezTo>
                          <a:pt x="133" y="1903"/>
                          <a:pt x="119" y="1673"/>
                          <a:pt x="140" y="1449"/>
                        </a:cubicBezTo>
                        <a:cubicBezTo>
                          <a:pt x="182" y="1065"/>
                          <a:pt x="321" y="674"/>
                          <a:pt x="566" y="366"/>
                        </a:cubicBezTo>
                        <a:cubicBezTo>
                          <a:pt x="608" y="318"/>
                          <a:pt x="657" y="262"/>
                          <a:pt x="706" y="213"/>
                        </a:cubicBezTo>
                        <a:lnTo>
                          <a:pt x="887" y="52"/>
                        </a:lnTo>
                        <a:cubicBezTo>
                          <a:pt x="912" y="40"/>
                          <a:pt x="893" y="1"/>
                          <a:pt x="874"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9"/>
                  <p:cNvSpPr/>
                  <p:nvPr/>
                </p:nvSpPr>
                <p:spPr>
                  <a:xfrm>
                    <a:off x="1739080" y="2403425"/>
                    <a:ext cx="29166" cy="77937"/>
                  </a:xfrm>
                  <a:custGeom>
                    <a:rect b="b" l="l" r="r" t="t"/>
                    <a:pathLst>
                      <a:path extrusionOk="0" h="1125" w="421">
                        <a:moveTo>
                          <a:pt x="374" y="0"/>
                        </a:moveTo>
                        <a:cubicBezTo>
                          <a:pt x="360" y="0"/>
                          <a:pt x="347" y="6"/>
                          <a:pt x="337" y="21"/>
                        </a:cubicBezTo>
                        <a:cubicBezTo>
                          <a:pt x="218" y="370"/>
                          <a:pt x="99" y="734"/>
                          <a:pt x="8" y="1090"/>
                        </a:cubicBezTo>
                        <a:cubicBezTo>
                          <a:pt x="1" y="1112"/>
                          <a:pt x="18" y="1125"/>
                          <a:pt x="37" y="1125"/>
                        </a:cubicBezTo>
                        <a:cubicBezTo>
                          <a:pt x="54" y="1125"/>
                          <a:pt x="72" y="1116"/>
                          <a:pt x="78" y="1097"/>
                        </a:cubicBezTo>
                        <a:cubicBezTo>
                          <a:pt x="169" y="748"/>
                          <a:pt x="288" y="391"/>
                          <a:pt x="407" y="49"/>
                        </a:cubicBezTo>
                        <a:cubicBezTo>
                          <a:pt x="420" y="22"/>
                          <a:pt x="398" y="0"/>
                          <a:pt x="374"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9"/>
                  <p:cNvSpPr/>
                  <p:nvPr/>
                </p:nvSpPr>
                <p:spPr>
                  <a:xfrm>
                    <a:off x="1589651" y="2566019"/>
                    <a:ext cx="61518" cy="171808"/>
                  </a:xfrm>
                  <a:custGeom>
                    <a:rect b="b" l="l" r="r" t="t"/>
                    <a:pathLst>
                      <a:path extrusionOk="0" h="2480" w="888">
                        <a:moveTo>
                          <a:pt x="217" y="0"/>
                        </a:moveTo>
                        <a:cubicBezTo>
                          <a:pt x="217" y="14"/>
                          <a:pt x="210" y="35"/>
                          <a:pt x="210" y="49"/>
                        </a:cubicBezTo>
                        <a:cubicBezTo>
                          <a:pt x="440" y="77"/>
                          <a:pt x="685" y="161"/>
                          <a:pt x="747" y="405"/>
                        </a:cubicBezTo>
                        <a:cubicBezTo>
                          <a:pt x="782" y="580"/>
                          <a:pt x="685" y="748"/>
                          <a:pt x="601" y="887"/>
                        </a:cubicBezTo>
                        <a:cubicBezTo>
                          <a:pt x="524" y="1020"/>
                          <a:pt x="433" y="1153"/>
                          <a:pt x="363" y="1292"/>
                        </a:cubicBezTo>
                        <a:cubicBezTo>
                          <a:pt x="196" y="1607"/>
                          <a:pt x="70" y="1942"/>
                          <a:pt x="0" y="2291"/>
                        </a:cubicBezTo>
                        <a:cubicBezTo>
                          <a:pt x="7" y="2354"/>
                          <a:pt x="7" y="2417"/>
                          <a:pt x="14" y="2480"/>
                        </a:cubicBezTo>
                        <a:cubicBezTo>
                          <a:pt x="42" y="2319"/>
                          <a:pt x="77" y="2166"/>
                          <a:pt x="119" y="2005"/>
                        </a:cubicBezTo>
                        <a:cubicBezTo>
                          <a:pt x="217" y="1691"/>
                          <a:pt x="356" y="1383"/>
                          <a:pt x="531" y="1097"/>
                        </a:cubicBezTo>
                        <a:cubicBezTo>
                          <a:pt x="664" y="873"/>
                          <a:pt x="887" y="601"/>
                          <a:pt x="768" y="321"/>
                        </a:cubicBezTo>
                        <a:cubicBezTo>
                          <a:pt x="671" y="105"/>
                          <a:pt x="440" y="21"/>
                          <a:pt x="217"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9"/>
                  <p:cNvSpPr/>
                  <p:nvPr/>
                </p:nvSpPr>
                <p:spPr>
                  <a:xfrm>
                    <a:off x="1641886" y="2692797"/>
                    <a:ext cx="51820" cy="170423"/>
                  </a:xfrm>
                  <a:custGeom>
                    <a:rect b="b" l="l" r="r" t="t"/>
                    <a:pathLst>
                      <a:path extrusionOk="0" h="2460" w="748">
                        <a:moveTo>
                          <a:pt x="552" y="0"/>
                        </a:moveTo>
                        <a:cubicBezTo>
                          <a:pt x="140" y="189"/>
                          <a:pt x="21" y="685"/>
                          <a:pt x="63" y="1104"/>
                        </a:cubicBezTo>
                        <a:cubicBezTo>
                          <a:pt x="119" y="1565"/>
                          <a:pt x="273" y="2089"/>
                          <a:pt x="643" y="2389"/>
                        </a:cubicBezTo>
                        <a:cubicBezTo>
                          <a:pt x="678" y="2410"/>
                          <a:pt x="706" y="2438"/>
                          <a:pt x="748" y="2459"/>
                        </a:cubicBezTo>
                        <a:cubicBezTo>
                          <a:pt x="748" y="2431"/>
                          <a:pt x="734" y="2410"/>
                          <a:pt x="734" y="2389"/>
                        </a:cubicBezTo>
                        <a:cubicBezTo>
                          <a:pt x="468" y="2187"/>
                          <a:pt x="280" y="1851"/>
                          <a:pt x="196" y="1530"/>
                        </a:cubicBezTo>
                        <a:cubicBezTo>
                          <a:pt x="63" y="1048"/>
                          <a:pt x="0" y="308"/>
                          <a:pt x="552" y="63"/>
                        </a:cubicBezTo>
                        <a:cubicBezTo>
                          <a:pt x="552" y="63"/>
                          <a:pt x="559" y="63"/>
                          <a:pt x="559" y="56"/>
                        </a:cubicBezTo>
                        <a:lnTo>
                          <a:pt x="559" y="0"/>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9"/>
                  <p:cNvSpPr/>
                  <p:nvPr/>
                </p:nvSpPr>
                <p:spPr>
                  <a:xfrm>
                    <a:off x="1615284" y="2871326"/>
                    <a:ext cx="82302" cy="26256"/>
                  </a:xfrm>
                  <a:custGeom>
                    <a:rect b="b" l="l" r="r" t="t"/>
                    <a:pathLst>
                      <a:path extrusionOk="0" h="379" w="1188">
                        <a:moveTo>
                          <a:pt x="423" y="1"/>
                        </a:moveTo>
                        <a:cubicBezTo>
                          <a:pt x="279" y="1"/>
                          <a:pt x="136" y="28"/>
                          <a:pt x="0" y="78"/>
                        </a:cubicBezTo>
                        <a:cubicBezTo>
                          <a:pt x="0" y="99"/>
                          <a:pt x="14" y="113"/>
                          <a:pt x="14" y="134"/>
                        </a:cubicBezTo>
                        <a:cubicBezTo>
                          <a:pt x="142" y="80"/>
                          <a:pt x="280" y="53"/>
                          <a:pt x="417" y="53"/>
                        </a:cubicBezTo>
                        <a:cubicBezTo>
                          <a:pt x="512" y="53"/>
                          <a:pt x="607" y="66"/>
                          <a:pt x="699" y="92"/>
                        </a:cubicBezTo>
                        <a:cubicBezTo>
                          <a:pt x="887" y="141"/>
                          <a:pt x="1048" y="238"/>
                          <a:pt x="1188" y="378"/>
                        </a:cubicBezTo>
                        <a:cubicBezTo>
                          <a:pt x="1188" y="350"/>
                          <a:pt x="1181" y="322"/>
                          <a:pt x="1181" y="294"/>
                        </a:cubicBezTo>
                        <a:cubicBezTo>
                          <a:pt x="1048" y="175"/>
                          <a:pt x="894" y="85"/>
                          <a:pt x="720" y="43"/>
                        </a:cubicBezTo>
                        <a:cubicBezTo>
                          <a:pt x="622" y="14"/>
                          <a:pt x="522" y="1"/>
                          <a:pt x="423"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9"/>
                  <p:cNvSpPr/>
                  <p:nvPr/>
                </p:nvSpPr>
                <p:spPr>
                  <a:xfrm>
                    <a:off x="1628307" y="2931805"/>
                    <a:ext cx="62488" cy="62073"/>
                  </a:xfrm>
                  <a:custGeom>
                    <a:rect b="b" l="l" r="r" t="t"/>
                    <a:pathLst>
                      <a:path extrusionOk="0" h="896" w="902">
                        <a:moveTo>
                          <a:pt x="1" y="1"/>
                        </a:moveTo>
                        <a:cubicBezTo>
                          <a:pt x="1" y="8"/>
                          <a:pt x="8" y="29"/>
                          <a:pt x="8" y="36"/>
                        </a:cubicBezTo>
                        <a:lnTo>
                          <a:pt x="15" y="57"/>
                        </a:lnTo>
                        <a:cubicBezTo>
                          <a:pt x="141" y="71"/>
                          <a:pt x="259" y="113"/>
                          <a:pt x="371" y="183"/>
                        </a:cubicBezTo>
                        <a:cubicBezTo>
                          <a:pt x="630" y="343"/>
                          <a:pt x="811" y="602"/>
                          <a:pt x="860" y="895"/>
                        </a:cubicBezTo>
                        <a:cubicBezTo>
                          <a:pt x="881" y="881"/>
                          <a:pt x="895" y="874"/>
                          <a:pt x="902" y="867"/>
                        </a:cubicBezTo>
                        <a:cubicBezTo>
                          <a:pt x="846" y="567"/>
                          <a:pt x="664" y="301"/>
                          <a:pt x="399" y="141"/>
                        </a:cubicBezTo>
                        <a:cubicBezTo>
                          <a:pt x="266" y="64"/>
                          <a:pt x="141" y="22"/>
                          <a:pt x="1"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9"/>
                  <p:cNvSpPr/>
                  <p:nvPr/>
                </p:nvSpPr>
                <p:spPr>
                  <a:xfrm>
                    <a:off x="1672852" y="2295005"/>
                    <a:ext cx="79461" cy="58747"/>
                  </a:xfrm>
                  <a:custGeom>
                    <a:rect b="b" l="l" r="r" t="t"/>
                    <a:pathLst>
                      <a:path extrusionOk="0" h="848" w="1147">
                        <a:moveTo>
                          <a:pt x="1055" y="0"/>
                        </a:moveTo>
                        <a:cubicBezTo>
                          <a:pt x="1048" y="7"/>
                          <a:pt x="1041" y="7"/>
                          <a:pt x="1020" y="14"/>
                        </a:cubicBezTo>
                        <a:lnTo>
                          <a:pt x="1013" y="14"/>
                        </a:lnTo>
                        <a:cubicBezTo>
                          <a:pt x="1055" y="112"/>
                          <a:pt x="1083" y="210"/>
                          <a:pt x="1083" y="315"/>
                        </a:cubicBezTo>
                        <a:cubicBezTo>
                          <a:pt x="1083" y="343"/>
                          <a:pt x="1083" y="364"/>
                          <a:pt x="1076" y="392"/>
                        </a:cubicBezTo>
                        <a:lnTo>
                          <a:pt x="1076" y="420"/>
                        </a:lnTo>
                        <a:cubicBezTo>
                          <a:pt x="1027" y="643"/>
                          <a:pt x="832" y="783"/>
                          <a:pt x="601" y="797"/>
                        </a:cubicBezTo>
                        <a:cubicBezTo>
                          <a:pt x="587" y="798"/>
                          <a:pt x="574" y="798"/>
                          <a:pt x="560" y="798"/>
                        </a:cubicBezTo>
                        <a:cubicBezTo>
                          <a:pt x="362" y="798"/>
                          <a:pt x="193" y="704"/>
                          <a:pt x="49" y="566"/>
                        </a:cubicBezTo>
                        <a:lnTo>
                          <a:pt x="28" y="538"/>
                        </a:lnTo>
                        <a:cubicBezTo>
                          <a:pt x="21" y="559"/>
                          <a:pt x="7" y="566"/>
                          <a:pt x="1" y="587"/>
                        </a:cubicBezTo>
                        <a:lnTo>
                          <a:pt x="28" y="608"/>
                        </a:lnTo>
                        <a:cubicBezTo>
                          <a:pt x="177" y="751"/>
                          <a:pt x="351" y="848"/>
                          <a:pt x="563" y="848"/>
                        </a:cubicBezTo>
                        <a:cubicBezTo>
                          <a:pt x="600" y="848"/>
                          <a:pt x="638" y="845"/>
                          <a:pt x="678" y="839"/>
                        </a:cubicBezTo>
                        <a:cubicBezTo>
                          <a:pt x="881" y="804"/>
                          <a:pt x="1069" y="664"/>
                          <a:pt x="1118" y="461"/>
                        </a:cubicBezTo>
                        <a:cubicBezTo>
                          <a:pt x="1118" y="454"/>
                          <a:pt x="1125" y="440"/>
                          <a:pt x="1125" y="433"/>
                        </a:cubicBezTo>
                        <a:cubicBezTo>
                          <a:pt x="1132" y="413"/>
                          <a:pt x="1132" y="378"/>
                          <a:pt x="1132" y="350"/>
                        </a:cubicBezTo>
                        <a:cubicBezTo>
                          <a:pt x="1146" y="224"/>
                          <a:pt x="1111" y="112"/>
                          <a:pt x="1055"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9"/>
                  <p:cNvSpPr/>
                  <p:nvPr/>
                </p:nvSpPr>
                <p:spPr>
                  <a:xfrm>
                    <a:off x="1640431" y="2661830"/>
                    <a:ext cx="42398" cy="16834"/>
                  </a:xfrm>
                  <a:custGeom>
                    <a:rect b="b" l="l" r="r" t="t"/>
                    <a:pathLst>
                      <a:path extrusionOk="0" h="243" w="612">
                        <a:moveTo>
                          <a:pt x="35" y="0"/>
                        </a:moveTo>
                        <a:cubicBezTo>
                          <a:pt x="0" y="7"/>
                          <a:pt x="0" y="56"/>
                          <a:pt x="35" y="56"/>
                        </a:cubicBezTo>
                        <a:cubicBezTo>
                          <a:pt x="224" y="63"/>
                          <a:pt x="406" y="133"/>
                          <a:pt x="566" y="238"/>
                        </a:cubicBezTo>
                        <a:cubicBezTo>
                          <a:pt x="571" y="241"/>
                          <a:pt x="576" y="243"/>
                          <a:pt x="580" y="243"/>
                        </a:cubicBezTo>
                        <a:cubicBezTo>
                          <a:pt x="600" y="243"/>
                          <a:pt x="612" y="207"/>
                          <a:pt x="594" y="196"/>
                        </a:cubicBezTo>
                        <a:cubicBezTo>
                          <a:pt x="427" y="84"/>
                          <a:pt x="231" y="14"/>
                          <a:pt x="35"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9"/>
                  <p:cNvSpPr/>
                  <p:nvPr/>
                </p:nvSpPr>
                <p:spPr>
                  <a:xfrm>
                    <a:off x="1653178" y="2652478"/>
                    <a:ext cx="19952" cy="18913"/>
                  </a:xfrm>
                  <a:custGeom>
                    <a:rect b="b" l="l" r="r" t="t"/>
                    <a:pathLst>
                      <a:path extrusionOk="0" h="273" w="288">
                        <a:moveTo>
                          <a:pt x="37" y="0"/>
                        </a:moveTo>
                        <a:cubicBezTo>
                          <a:pt x="15" y="0"/>
                          <a:pt x="1" y="39"/>
                          <a:pt x="19" y="51"/>
                        </a:cubicBezTo>
                        <a:cubicBezTo>
                          <a:pt x="103" y="114"/>
                          <a:pt x="173" y="184"/>
                          <a:pt x="236" y="261"/>
                        </a:cubicBezTo>
                        <a:cubicBezTo>
                          <a:pt x="240" y="269"/>
                          <a:pt x="246" y="273"/>
                          <a:pt x="253" y="273"/>
                        </a:cubicBezTo>
                        <a:cubicBezTo>
                          <a:pt x="269" y="273"/>
                          <a:pt x="287" y="253"/>
                          <a:pt x="278" y="233"/>
                        </a:cubicBezTo>
                        <a:cubicBezTo>
                          <a:pt x="215" y="149"/>
                          <a:pt x="138" y="72"/>
                          <a:pt x="47" y="2"/>
                        </a:cubicBezTo>
                        <a:cubicBezTo>
                          <a:pt x="44" y="1"/>
                          <a:pt x="40" y="0"/>
                          <a:pt x="37"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9"/>
                  <p:cNvSpPr/>
                  <p:nvPr/>
                </p:nvSpPr>
                <p:spPr>
                  <a:xfrm>
                    <a:off x="1614799" y="2950718"/>
                    <a:ext cx="109389" cy="122344"/>
                  </a:xfrm>
                  <a:custGeom>
                    <a:rect b="b" l="l" r="r" t="t"/>
                    <a:pathLst>
                      <a:path extrusionOk="0" h="1766" w="1579">
                        <a:moveTo>
                          <a:pt x="1079" y="0"/>
                        </a:moveTo>
                        <a:cubicBezTo>
                          <a:pt x="753" y="0"/>
                          <a:pt x="287" y="133"/>
                          <a:pt x="287" y="133"/>
                        </a:cubicBezTo>
                        <a:cubicBezTo>
                          <a:pt x="287" y="133"/>
                          <a:pt x="21" y="908"/>
                          <a:pt x="7" y="1090"/>
                        </a:cubicBezTo>
                        <a:cubicBezTo>
                          <a:pt x="0" y="1272"/>
                          <a:pt x="210" y="1621"/>
                          <a:pt x="287" y="1691"/>
                        </a:cubicBezTo>
                        <a:cubicBezTo>
                          <a:pt x="306" y="1707"/>
                          <a:pt x="325" y="1713"/>
                          <a:pt x="344" y="1713"/>
                        </a:cubicBezTo>
                        <a:cubicBezTo>
                          <a:pt x="407" y="1713"/>
                          <a:pt x="461" y="1642"/>
                          <a:pt x="461" y="1642"/>
                        </a:cubicBezTo>
                        <a:cubicBezTo>
                          <a:pt x="461" y="1642"/>
                          <a:pt x="575" y="1756"/>
                          <a:pt x="664" y="1756"/>
                        </a:cubicBezTo>
                        <a:cubicBezTo>
                          <a:pt x="671" y="1756"/>
                          <a:pt x="678" y="1755"/>
                          <a:pt x="685" y="1754"/>
                        </a:cubicBezTo>
                        <a:cubicBezTo>
                          <a:pt x="769" y="1740"/>
                          <a:pt x="762" y="1621"/>
                          <a:pt x="762" y="1621"/>
                        </a:cubicBezTo>
                        <a:lnTo>
                          <a:pt x="762" y="1621"/>
                        </a:lnTo>
                        <a:cubicBezTo>
                          <a:pt x="762" y="1621"/>
                          <a:pt x="896" y="1756"/>
                          <a:pt x="994" y="1756"/>
                        </a:cubicBezTo>
                        <a:cubicBezTo>
                          <a:pt x="1000" y="1756"/>
                          <a:pt x="1007" y="1755"/>
                          <a:pt x="1013" y="1754"/>
                        </a:cubicBezTo>
                        <a:cubicBezTo>
                          <a:pt x="1118" y="1740"/>
                          <a:pt x="1090" y="1614"/>
                          <a:pt x="1090" y="1614"/>
                        </a:cubicBezTo>
                        <a:lnTo>
                          <a:pt x="1090" y="1614"/>
                        </a:lnTo>
                        <a:cubicBezTo>
                          <a:pt x="1090" y="1614"/>
                          <a:pt x="1169" y="1766"/>
                          <a:pt x="1267" y="1766"/>
                        </a:cubicBezTo>
                        <a:cubicBezTo>
                          <a:pt x="1282" y="1766"/>
                          <a:pt x="1298" y="1762"/>
                          <a:pt x="1313" y="1754"/>
                        </a:cubicBezTo>
                        <a:cubicBezTo>
                          <a:pt x="1425" y="1691"/>
                          <a:pt x="1537" y="1460"/>
                          <a:pt x="1565" y="1293"/>
                        </a:cubicBezTo>
                        <a:cubicBezTo>
                          <a:pt x="1579" y="1125"/>
                          <a:pt x="1565" y="797"/>
                          <a:pt x="1565" y="797"/>
                        </a:cubicBezTo>
                        <a:cubicBezTo>
                          <a:pt x="1565" y="797"/>
                          <a:pt x="1558" y="217"/>
                          <a:pt x="1327" y="49"/>
                        </a:cubicBezTo>
                        <a:cubicBezTo>
                          <a:pt x="1272" y="14"/>
                          <a:pt x="1182" y="0"/>
                          <a:pt x="1079"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9"/>
                  <p:cNvSpPr/>
                  <p:nvPr/>
                </p:nvSpPr>
                <p:spPr>
                  <a:xfrm>
                    <a:off x="2285463" y="2468407"/>
                    <a:ext cx="66368" cy="94910"/>
                  </a:xfrm>
                  <a:custGeom>
                    <a:rect b="b" l="l" r="r" t="t"/>
                    <a:pathLst>
                      <a:path extrusionOk="0" h="1370" w="958">
                        <a:moveTo>
                          <a:pt x="413" y="1"/>
                        </a:moveTo>
                        <a:cubicBezTo>
                          <a:pt x="353" y="1"/>
                          <a:pt x="285" y="19"/>
                          <a:pt x="210" y="61"/>
                        </a:cubicBezTo>
                        <a:cubicBezTo>
                          <a:pt x="210" y="61"/>
                          <a:pt x="1" y="389"/>
                          <a:pt x="71" y="718"/>
                        </a:cubicBezTo>
                        <a:cubicBezTo>
                          <a:pt x="140" y="1053"/>
                          <a:pt x="161" y="1332"/>
                          <a:pt x="490" y="1367"/>
                        </a:cubicBezTo>
                        <a:cubicBezTo>
                          <a:pt x="508" y="1369"/>
                          <a:pt x="525" y="1370"/>
                          <a:pt x="542" y="1370"/>
                        </a:cubicBezTo>
                        <a:cubicBezTo>
                          <a:pt x="839" y="1370"/>
                          <a:pt x="958" y="1095"/>
                          <a:pt x="958" y="1095"/>
                        </a:cubicBezTo>
                        <a:cubicBezTo>
                          <a:pt x="958" y="1095"/>
                          <a:pt x="881" y="1"/>
                          <a:pt x="413"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9"/>
                  <p:cNvSpPr/>
                  <p:nvPr/>
                </p:nvSpPr>
                <p:spPr>
                  <a:xfrm>
                    <a:off x="2292252" y="1973626"/>
                    <a:ext cx="164603" cy="2328278"/>
                  </a:xfrm>
                  <a:custGeom>
                    <a:rect b="b" l="l" r="r" t="t"/>
                    <a:pathLst>
                      <a:path extrusionOk="0" h="33608" w="2376">
                        <a:moveTo>
                          <a:pt x="153" y="1"/>
                        </a:moveTo>
                        <a:cubicBezTo>
                          <a:pt x="149" y="1"/>
                          <a:pt x="145" y="1"/>
                          <a:pt x="140" y="1"/>
                        </a:cubicBezTo>
                        <a:cubicBezTo>
                          <a:pt x="63" y="1"/>
                          <a:pt x="1" y="71"/>
                          <a:pt x="8" y="148"/>
                        </a:cubicBezTo>
                        <a:lnTo>
                          <a:pt x="2089" y="33481"/>
                        </a:lnTo>
                        <a:cubicBezTo>
                          <a:pt x="2089" y="33551"/>
                          <a:pt x="2152" y="33607"/>
                          <a:pt x="2229" y="33607"/>
                        </a:cubicBezTo>
                        <a:lnTo>
                          <a:pt x="2236" y="33607"/>
                        </a:lnTo>
                        <a:cubicBezTo>
                          <a:pt x="2313" y="33607"/>
                          <a:pt x="2376" y="33537"/>
                          <a:pt x="2369" y="33460"/>
                        </a:cubicBezTo>
                        <a:lnTo>
                          <a:pt x="287" y="134"/>
                        </a:lnTo>
                        <a:cubicBezTo>
                          <a:pt x="287" y="55"/>
                          <a:pt x="225" y="1"/>
                          <a:pt x="153"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9"/>
                  <p:cNvSpPr/>
                  <p:nvPr/>
                </p:nvSpPr>
                <p:spPr>
                  <a:xfrm>
                    <a:off x="2490175" y="2029326"/>
                    <a:ext cx="344171" cy="242125"/>
                  </a:xfrm>
                  <a:custGeom>
                    <a:rect b="b" l="l" r="r" t="t"/>
                    <a:pathLst>
                      <a:path extrusionOk="0" h="3495" w="4968">
                        <a:moveTo>
                          <a:pt x="1" y="1"/>
                        </a:moveTo>
                        <a:lnTo>
                          <a:pt x="8" y="3493"/>
                        </a:lnTo>
                        <a:cubicBezTo>
                          <a:pt x="48" y="3494"/>
                          <a:pt x="88" y="3495"/>
                          <a:pt x="128" y="3495"/>
                        </a:cubicBezTo>
                        <a:cubicBezTo>
                          <a:pt x="2903" y="3495"/>
                          <a:pt x="4967" y="909"/>
                          <a:pt x="4967" y="909"/>
                        </a:cubicBezTo>
                        <a:lnTo>
                          <a:pt x="4967" y="909"/>
                        </a:lnTo>
                        <a:cubicBezTo>
                          <a:pt x="4738" y="922"/>
                          <a:pt x="4515" y="928"/>
                          <a:pt x="4299" y="928"/>
                        </a:cubicBezTo>
                        <a:cubicBezTo>
                          <a:pt x="1622" y="928"/>
                          <a:pt x="1" y="1"/>
                          <a:pt x="1"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9"/>
                  <p:cNvSpPr/>
                  <p:nvPr/>
                </p:nvSpPr>
                <p:spPr>
                  <a:xfrm>
                    <a:off x="2490175" y="2208339"/>
                    <a:ext cx="58609" cy="63527"/>
                  </a:xfrm>
                  <a:custGeom>
                    <a:rect b="b" l="l" r="r" t="t"/>
                    <a:pathLst>
                      <a:path extrusionOk="0" h="917" w="846">
                        <a:moveTo>
                          <a:pt x="106" y="1"/>
                        </a:moveTo>
                        <a:cubicBezTo>
                          <a:pt x="72" y="1"/>
                          <a:pt x="36" y="3"/>
                          <a:pt x="1" y="8"/>
                        </a:cubicBezTo>
                        <a:lnTo>
                          <a:pt x="14" y="916"/>
                        </a:lnTo>
                        <a:cubicBezTo>
                          <a:pt x="14" y="916"/>
                          <a:pt x="629" y="909"/>
                          <a:pt x="846" y="378"/>
                        </a:cubicBezTo>
                        <a:cubicBezTo>
                          <a:pt x="846" y="378"/>
                          <a:pt x="540" y="1"/>
                          <a:pt x="106"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9"/>
                  <p:cNvSpPr/>
                  <p:nvPr/>
                </p:nvSpPr>
                <p:spPr>
                  <a:xfrm>
                    <a:off x="2281514" y="1955476"/>
                    <a:ext cx="267273" cy="306691"/>
                  </a:xfrm>
                  <a:custGeom>
                    <a:rect b="b" l="l" r="r" t="t"/>
                    <a:pathLst>
                      <a:path extrusionOk="0" h="4427" w="3858">
                        <a:moveTo>
                          <a:pt x="2508" y="1"/>
                        </a:moveTo>
                        <a:cubicBezTo>
                          <a:pt x="1323" y="1"/>
                          <a:pt x="0" y="504"/>
                          <a:pt x="79" y="682"/>
                        </a:cubicBezTo>
                        <a:lnTo>
                          <a:pt x="302" y="4426"/>
                        </a:lnTo>
                        <a:cubicBezTo>
                          <a:pt x="1431" y="3908"/>
                          <a:pt x="2244" y="3759"/>
                          <a:pt x="2805" y="3759"/>
                        </a:cubicBezTo>
                        <a:cubicBezTo>
                          <a:pt x="3559" y="3759"/>
                          <a:pt x="3858" y="4028"/>
                          <a:pt x="3858" y="4028"/>
                        </a:cubicBezTo>
                        <a:lnTo>
                          <a:pt x="3592" y="200"/>
                        </a:lnTo>
                        <a:cubicBezTo>
                          <a:pt x="3284" y="57"/>
                          <a:pt x="2904" y="1"/>
                          <a:pt x="2508"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9"/>
                  <p:cNvSpPr/>
                  <p:nvPr/>
                </p:nvSpPr>
                <p:spPr>
                  <a:xfrm>
                    <a:off x="2534720" y="2050109"/>
                    <a:ext cx="16973" cy="186911"/>
                  </a:xfrm>
                  <a:custGeom>
                    <a:rect b="b" l="l" r="r" t="t"/>
                    <a:pathLst>
                      <a:path extrusionOk="0" h="2698" w="245">
                        <a:moveTo>
                          <a:pt x="35" y="1"/>
                        </a:moveTo>
                        <a:cubicBezTo>
                          <a:pt x="21" y="8"/>
                          <a:pt x="0" y="22"/>
                          <a:pt x="0" y="43"/>
                        </a:cubicBezTo>
                        <a:cubicBezTo>
                          <a:pt x="0" y="57"/>
                          <a:pt x="126" y="1768"/>
                          <a:pt x="168" y="2662"/>
                        </a:cubicBezTo>
                        <a:cubicBezTo>
                          <a:pt x="168" y="2676"/>
                          <a:pt x="189" y="2697"/>
                          <a:pt x="203" y="2697"/>
                        </a:cubicBezTo>
                        <a:cubicBezTo>
                          <a:pt x="224" y="2697"/>
                          <a:pt x="238" y="2676"/>
                          <a:pt x="245" y="2655"/>
                        </a:cubicBezTo>
                        <a:cubicBezTo>
                          <a:pt x="203" y="1761"/>
                          <a:pt x="84" y="50"/>
                          <a:pt x="84" y="36"/>
                        </a:cubicBezTo>
                        <a:cubicBezTo>
                          <a:pt x="70" y="15"/>
                          <a:pt x="56" y="1"/>
                          <a:pt x="35"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9"/>
                  <p:cNvSpPr/>
                  <p:nvPr/>
                </p:nvSpPr>
                <p:spPr>
                  <a:xfrm>
                    <a:off x="2296132" y="2412084"/>
                    <a:ext cx="60549" cy="86458"/>
                  </a:xfrm>
                  <a:custGeom>
                    <a:rect b="b" l="l" r="r" t="t"/>
                    <a:pathLst>
                      <a:path extrusionOk="0" h="1248" w="874">
                        <a:moveTo>
                          <a:pt x="474" y="0"/>
                        </a:moveTo>
                        <a:cubicBezTo>
                          <a:pt x="276" y="0"/>
                          <a:pt x="202" y="273"/>
                          <a:pt x="147" y="539"/>
                        </a:cubicBezTo>
                        <a:cubicBezTo>
                          <a:pt x="56" y="902"/>
                          <a:pt x="0" y="1084"/>
                          <a:pt x="0" y="1084"/>
                        </a:cubicBezTo>
                        <a:lnTo>
                          <a:pt x="420" y="1077"/>
                        </a:lnTo>
                        <a:lnTo>
                          <a:pt x="434" y="867"/>
                        </a:lnTo>
                        <a:cubicBezTo>
                          <a:pt x="434" y="867"/>
                          <a:pt x="616" y="1248"/>
                          <a:pt x="729" y="1248"/>
                        </a:cubicBezTo>
                        <a:cubicBezTo>
                          <a:pt x="746" y="1248"/>
                          <a:pt x="763" y="1238"/>
                          <a:pt x="776" y="1216"/>
                        </a:cubicBezTo>
                        <a:cubicBezTo>
                          <a:pt x="874" y="1063"/>
                          <a:pt x="699" y="22"/>
                          <a:pt x="489" y="1"/>
                        </a:cubicBezTo>
                        <a:cubicBezTo>
                          <a:pt x="484" y="0"/>
                          <a:pt x="479" y="0"/>
                          <a:pt x="474"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9"/>
                  <p:cNvSpPr/>
                  <p:nvPr/>
                </p:nvSpPr>
                <p:spPr>
                  <a:xfrm>
                    <a:off x="2308740" y="2421298"/>
                    <a:ext cx="80847" cy="132112"/>
                  </a:xfrm>
                  <a:custGeom>
                    <a:rect b="b" l="l" r="r" t="t"/>
                    <a:pathLst>
                      <a:path extrusionOk="0" h="1907" w="1167">
                        <a:moveTo>
                          <a:pt x="554" y="0"/>
                        </a:moveTo>
                        <a:cubicBezTo>
                          <a:pt x="453" y="0"/>
                          <a:pt x="377" y="15"/>
                          <a:pt x="377" y="15"/>
                        </a:cubicBezTo>
                        <a:lnTo>
                          <a:pt x="314" y="671"/>
                        </a:lnTo>
                        <a:cubicBezTo>
                          <a:pt x="314" y="671"/>
                          <a:pt x="98" y="706"/>
                          <a:pt x="105" y="902"/>
                        </a:cubicBezTo>
                        <a:cubicBezTo>
                          <a:pt x="105" y="1027"/>
                          <a:pt x="224" y="1097"/>
                          <a:pt x="224" y="1097"/>
                        </a:cubicBezTo>
                        <a:cubicBezTo>
                          <a:pt x="224" y="1097"/>
                          <a:pt x="140" y="1118"/>
                          <a:pt x="133" y="1272"/>
                        </a:cubicBezTo>
                        <a:cubicBezTo>
                          <a:pt x="119" y="1460"/>
                          <a:pt x="279" y="1530"/>
                          <a:pt x="279" y="1530"/>
                        </a:cubicBezTo>
                        <a:cubicBezTo>
                          <a:pt x="279" y="1530"/>
                          <a:pt x="0" y="1649"/>
                          <a:pt x="224" y="1817"/>
                        </a:cubicBezTo>
                        <a:cubicBezTo>
                          <a:pt x="299" y="1876"/>
                          <a:pt x="482" y="1907"/>
                          <a:pt x="647" y="1907"/>
                        </a:cubicBezTo>
                        <a:cubicBezTo>
                          <a:pt x="756" y="1907"/>
                          <a:pt x="857" y="1893"/>
                          <a:pt x="915" y="1866"/>
                        </a:cubicBezTo>
                        <a:cubicBezTo>
                          <a:pt x="1062" y="1796"/>
                          <a:pt x="1020" y="1509"/>
                          <a:pt x="1020" y="1509"/>
                        </a:cubicBezTo>
                        <a:cubicBezTo>
                          <a:pt x="1020" y="1509"/>
                          <a:pt x="1146" y="1474"/>
                          <a:pt x="1146" y="1272"/>
                        </a:cubicBezTo>
                        <a:cubicBezTo>
                          <a:pt x="1146" y="1083"/>
                          <a:pt x="1006" y="1027"/>
                          <a:pt x="1006" y="1027"/>
                        </a:cubicBezTo>
                        <a:cubicBezTo>
                          <a:pt x="1006" y="1027"/>
                          <a:pt x="1167" y="958"/>
                          <a:pt x="1132" y="762"/>
                        </a:cubicBezTo>
                        <a:cubicBezTo>
                          <a:pt x="1097" y="566"/>
                          <a:pt x="971" y="496"/>
                          <a:pt x="971" y="496"/>
                        </a:cubicBezTo>
                        <a:cubicBezTo>
                          <a:pt x="971" y="496"/>
                          <a:pt x="1153" y="343"/>
                          <a:pt x="971" y="140"/>
                        </a:cubicBezTo>
                        <a:cubicBezTo>
                          <a:pt x="864" y="25"/>
                          <a:pt x="687" y="0"/>
                          <a:pt x="554"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9"/>
                  <p:cNvSpPr/>
                  <p:nvPr/>
                </p:nvSpPr>
                <p:spPr>
                  <a:xfrm>
                    <a:off x="2312412" y="2439172"/>
                    <a:ext cx="44268" cy="44753"/>
                  </a:xfrm>
                  <a:custGeom>
                    <a:rect b="b" l="l" r="r" t="t"/>
                    <a:pathLst>
                      <a:path extrusionOk="0" h="646" w="639">
                        <a:moveTo>
                          <a:pt x="46" y="1"/>
                        </a:moveTo>
                        <a:cubicBezTo>
                          <a:pt x="25" y="1"/>
                          <a:pt x="0" y="25"/>
                          <a:pt x="10" y="50"/>
                        </a:cubicBezTo>
                        <a:cubicBezTo>
                          <a:pt x="87" y="232"/>
                          <a:pt x="157" y="476"/>
                          <a:pt x="324" y="588"/>
                        </a:cubicBezTo>
                        <a:cubicBezTo>
                          <a:pt x="359" y="618"/>
                          <a:pt x="418" y="646"/>
                          <a:pt x="474" y="646"/>
                        </a:cubicBezTo>
                        <a:cubicBezTo>
                          <a:pt x="509" y="646"/>
                          <a:pt x="542" y="635"/>
                          <a:pt x="569" y="609"/>
                        </a:cubicBezTo>
                        <a:cubicBezTo>
                          <a:pt x="639" y="532"/>
                          <a:pt x="576" y="322"/>
                          <a:pt x="548" y="238"/>
                        </a:cubicBezTo>
                        <a:cubicBezTo>
                          <a:pt x="545" y="222"/>
                          <a:pt x="534" y="216"/>
                          <a:pt x="522" y="216"/>
                        </a:cubicBezTo>
                        <a:cubicBezTo>
                          <a:pt x="503" y="216"/>
                          <a:pt x="481" y="234"/>
                          <a:pt x="485" y="259"/>
                        </a:cubicBezTo>
                        <a:cubicBezTo>
                          <a:pt x="506" y="322"/>
                          <a:pt x="513" y="378"/>
                          <a:pt x="520" y="448"/>
                        </a:cubicBezTo>
                        <a:lnTo>
                          <a:pt x="520" y="532"/>
                        </a:lnTo>
                        <a:cubicBezTo>
                          <a:pt x="493" y="559"/>
                          <a:pt x="468" y="573"/>
                          <a:pt x="441" y="573"/>
                        </a:cubicBezTo>
                        <a:cubicBezTo>
                          <a:pt x="420" y="573"/>
                          <a:pt x="398" y="564"/>
                          <a:pt x="373" y="546"/>
                        </a:cubicBezTo>
                        <a:cubicBezTo>
                          <a:pt x="310" y="511"/>
                          <a:pt x="268" y="441"/>
                          <a:pt x="233" y="378"/>
                        </a:cubicBezTo>
                        <a:cubicBezTo>
                          <a:pt x="164" y="266"/>
                          <a:pt x="122" y="134"/>
                          <a:pt x="66" y="15"/>
                        </a:cubicBezTo>
                        <a:cubicBezTo>
                          <a:pt x="62" y="5"/>
                          <a:pt x="54" y="1"/>
                          <a:pt x="46"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9"/>
                  <p:cNvSpPr/>
                  <p:nvPr/>
                </p:nvSpPr>
                <p:spPr>
                  <a:xfrm>
                    <a:off x="2305900" y="2462865"/>
                    <a:ext cx="24386" cy="88329"/>
                  </a:xfrm>
                  <a:custGeom>
                    <a:rect b="b" l="l" r="r" t="t"/>
                    <a:pathLst>
                      <a:path extrusionOk="0" h="1275" w="352">
                        <a:moveTo>
                          <a:pt x="263" y="1"/>
                        </a:moveTo>
                        <a:cubicBezTo>
                          <a:pt x="262" y="1"/>
                          <a:pt x="260" y="1"/>
                          <a:pt x="258" y="1"/>
                        </a:cubicBezTo>
                        <a:cubicBezTo>
                          <a:pt x="139" y="22"/>
                          <a:pt x="13" y="99"/>
                          <a:pt x="6" y="239"/>
                        </a:cubicBezTo>
                        <a:cubicBezTo>
                          <a:pt x="1" y="347"/>
                          <a:pt x="75" y="434"/>
                          <a:pt x="170" y="465"/>
                        </a:cubicBezTo>
                        <a:lnTo>
                          <a:pt x="170" y="465"/>
                        </a:lnTo>
                        <a:cubicBezTo>
                          <a:pt x="124" y="515"/>
                          <a:pt x="104" y="585"/>
                          <a:pt x="104" y="658"/>
                        </a:cubicBezTo>
                        <a:cubicBezTo>
                          <a:pt x="104" y="748"/>
                          <a:pt x="156" y="808"/>
                          <a:pt x="224" y="854"/>
                        </a:cubicBezTo>
                        <a:lnTo>
                          <a:pt x="224" y="854"/>
                        </a:lnTo>
                        <a:cubicBezTo>
                          <a:pt x="118" y="966"/>
                          <a:pt x="158" y="1189"/>
                          <a:pt x="286" y="1273"/>
                        </a:cubicBezTo>
                        <a:cubicBezTo>
                          <a:pt x="289" y="1274"/>
                          <a:pt x="293" y="1275"/>
                          <a:pt x="297" y="1275"/>
                        </a:cubicBezTo>
                        <a:cubicBezTo>
                          <a:pt x="327" y="1275"/>
                          <a:pt x="352" y="1229"/>
                          <a:pt x="320" y="1217"/>
                        </a:cubicBezTo>
                        <a:cubicBezTo>
                          <a:pt x="223" y="1154"/>
                          <a:pt x="181" y="944"/>
                          <a:pt x="293" y="888"/>
                        </a:cubicBezTo>
                        <a:cubicBezTo>
                          <a:pt x="313" y="867"/>
                          <a:pt x="313" y="840"/>
                          <a:pt x="293" y="833"/>
                        </a:cubicBezTo>
                        <a:cubicBezTo>
                          <a:pt x="223" y="791"/>
                          <a:pt x="174" y="749"/>
                          <a:pt x="174" y="658"/>
                        </a:cubicBezTo>
                        <a:cubicBezTo>
                          <a:pt x="174" y="588"/>
                          <a:pt x="209" y="511"/>
                          <a:pt x="279" y="483"/>
                        </a:cubicBezTo>
                        <a:cubicBezTo>
                          <a:pt x="300" y="469"/>
                          <a:pt x="293" y="420"/>
                          <a:pt x="258" y="420"/>
                        </a:cubicBezTo>
                        <a:cubicBezTo>
                          <a:pt x="254" y="420"/>
                          <a:pt x="250" y="420"/>
                          <a:pt x="246" y="420"/>
                        </a:cubicBezTo>
                        <a:lnTo>
                          <a:pt x="246" y="420"/>
                        </a:lnTo>
                        <a:cubicBezTo>
                          <a:pt x="245" y="418"/>
                          <a:pt x="244" y="416"/>
                          <a:pt x="244" y="413"/>
                        </a:cubicBezTo>
                        <a:cubicBezTo>
                          <a:pt x="240" y="415"/>
                          <a:pt x="236" y="417"/>
                          <a:pt x="232" y="419"/>
                        </a:cubicBezTo>
                        <a:lnTo>
                          <a:pt x="232" y="419"/>
                        </a:lnTo>
                        <a:cubicBezTo>
                          <a:pt x="130" y="407"/>
                          <a:pt x="44" y="327"/>
                          <a:pt x="83" y="211"/>
                        </a:cubicBezTo>
                        <a:cubicBezTo>
                          <a:pt x="111" y="127"/>
                          <a:pt x="188" y="92"/>
                          <a:pt x="279" y="71"/>
                        </a:cubicBezTo>
                        <a:cubicBezTo>
                          <a:pt x="318" y="64"/>
                          <a:pt x="301" y="1"/>
                          <a:pt x="263"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9"/>
                  <p:cNvSpPr/>
                  <p:nvPr/>
                </p:nvSpPr>
                <p:spPr>
                  <a:xfrm>
                    <a:off x="2321764" y="2518910"/>
                    <a:ext cx="31036" cy="6027"/>
                  </a:xfrm>
                  <a:custGeom>
                    <a:rect b="b" l="l" r="r" t="t"/>
                    <a:pathLst>
                      <a:path extrusionOk="0" h="87" w="448">
                        <a:moveTo>
                          <a:pt x="154" y="0"/>
                        </a:moveTo>
                        <a:cubicBezTo>
                          <a:pt x="115" y="0"/>
                          <a:pt x="75" y="3"/>
                          <a:pt x="36" y="10"/>
                        </a:cubicBezTo>
                        <a:cubicBezTo>
                          <a:pt x="2" y="16"/>
                          <a:pt x="1" y="80"/>
                          <a:pt x="31" y="80"/>
                        </a:cubicBezTo>
                        <a:cubicBezTo>
                          <a:pt x="32" y="80"/>
                          <a:pt x="34" y="80"/>
                          <a:pt x="36" y="79"/>
                        </a:cubicBezTo>
                        <a:cubicBezTo>
                          <a:pt x="75" y="73"/>
                          <a:pt x="115" y="70"/>
                          <a:pt x="154" y="70"/>
                        </a:cubicBezTo>
                        <a:cubicBezTo>
                          <a:pt x="237" y="70"/>
                          <a:pt x="320" y="82"/>
                          <a:pt x="406" y="86"/>
                        </a:cubicBezTo>
                        <a:cubicBezTo>
                          <a:pt x="448" y="86"/>
                          <a:pt x="448" y="24"/>
                          <a:pt x="406" y="17"/>
                        </a:cubicBezTo>
                        <a:cubicBezTo>
                          <a:pt x="320" y="12"/>
                          <a:pt x="237" y="0"/>
                          <a:pt x="154"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9"/>
                  <p:cNvSpPr/>
                  <p:nvPr/>
                </p:nvSpPr>
                <p:spPr>
                  <a:xfrm>
                    <a:off x="2316638" y="2489329"/>
                    <a:ext cx="28889" cy="7066"/>
                  </a:xfrm>
                  <a:custGeom>
                    <a:rect b="b" l="l" r="r" t="t"/>
                    <a:pathLst>
                      <a:path extrusionOk="0" h="102" w="417">
                        <a:moveTo>
                          <a:pt x="292" y="1"/>
                        </a:moveTo>
                        <a:cubicBezTo>
                          <a:pt x="204" y="1"/>
                          <a:pt x="120" y="10"/>
                          <a:pt x="40" y="31"/>
                        </a:cubicBezTo>
                        <a:cubicBezTo>
                          <a:pt x="0" y="51"/>
                          <a:pt x="17" y="102"/>
                          <a:pt x="54" y="102"/>
                        </a:cubicBezTo>
                        <a:cubicBezTo>
                          <a:pt x="56" y="102"/>
                          <a:pt x="58" y="102"/>
                          <a:pt x="61" y="101"/>
                        </a:cubicBezTo>
                        <a:cubicBezTo>
                          <a:pt x="141" y="80"/>
                          <a:pt x="221" y="71"/>
                          <a:pt x="301" y="71"/>
                        </a:cubicBezTo>
                        <a:cubicBezTo>
                          <a:pt x="326" y="71"/>
                          <a:pt x="350" y="72"/>
                          <a:pt x="375" y="73"/>
                        </a:cubicBezTo>
                        <a:cubicBezTo>
                          <a:pt x="417" y="73"/>
                          <a:pt x="417" y="17"/>
                          <a:pt x="375" y="3"/>
                        </a:cubicBezTo>
                        <a:cubicBezTo>
                          <a:pt x="347" y="2"/>
                          <a:pt x="319" y="1"/>
                          <a:pt x="292"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9"/>
                  <p:cNvSpPr/>
                  <p:nvPr/>
                </p:nvSpPr>
                <p:spPr>
                  <a:xfrm>
                    <a:off x="1799143" y="2221779"/>
                    <a:ext cx="137516" cy="91862"/>
                  </a:xfrm>
                  <a:custGeom>
                    <a:rect b="b" l="l" r="r" t="t"/>
                    <a:pathLst>
                      <a:path extrusionOk="0" h="1326" w="1985">
                        <a:moveTo>
                          <a:pt x="255" y="0"/>
                        </a:moveTo>
                        <a:cubicBezTo>
                          <a:pt x="172" y="0"/>
                          <a:pt x="122" y="104"/>
                          <a:pt x="133" y="184"/>
                        </a:cubicBezTo>
                        <a:cubicBezTo>
                          <a:pt x="154" y="317"/>
                          <a:pt x="1" y="568"/>
                          <a:pt x="1" y="568"/>
                        </a:cubicBezTo>
                        <a:cubicBezTo>
                          <a:pt x="1" y="568"/>
                          <a:pt x="329" y="1169"/>
                          <a:pt x="1013" y="1302"/>
                        </a:cubicBezTo>
                        <a:cubicBezTo>
                          <a:pt x="1098" y="1318"/>
                          <a:pt x="1175" y="1326"/>
                          <a:pt x="1247" y="1326"/>
                        </a:cubicBezTo>
                        <a:cubicBezTo>
                          <a:pt x="1751" y="1326"/>
                          <a:pt x="1950" y="967"/>
                          <a:pt x="1950" y="967"/>
                        </a:cubicBezTo>
                        <a:cubicBezTo>
                          <a:pt x="1873" y="841"/>
                          <a:pt x="1901" y="540"/>
                          <a:pt x="1901" y="540"/>
                        </a:cubicBezTo>
                        <a:cubicBezTo>
                          <a:pt x="1984" y="464"/>
                          <a:pt x="1922" y="303"/>
                          <a:pt x="1922" y="303"/>
                        </a:cubicBezTo>
                        <a:lnTo>
                          <a:pt x="1922" y="303"/>
                        </a:lnTo>
                        <a:cubicBezTo>
                          <a:pt x="1807" y="344"/>
                          <a:pt x="1681" y="361"/>
                          <a:pt x="1553" y="361"/>
                        </a:cubicBezTo>
                        <a:cubicBezTo>
                          <a:pt x="1048" y="361"/>
                          <a:pt x="493" y="100"/>
                          <a:pt x="315" y="17"/>
                        </a:cubicBezTo>
                        <a:cubicBezTo>
                          <a:pt x="294" y="5"/>
                          <a:pt x="274" y="0"/>
                          <a:pt x="255"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5" name="Google Shape;845;p29"/>
                <p:cNvSpPr/>
                <p:nvPr/>
              </p:nvSpPr>
              <p:spPr>
                <a:xfrm>
                  <a:off x="1782517" y="1993024"/>
                  <a:ext cx="50573" cy="88121"/>
                </a:xfrm>
                <a:custGeom>
                  <a:rect b="b" l="l" r="r" t="t"/>
                  <a:pathLst>
                    <a:path extrusionOk="0" h="1272" w="730">
                      <a:moveTo>
                        <a:pt x="730" y="1"/>
                      </a:moveTo>
                      <a:cubicBezTo>
                        <a:pt x="730" y="1"/>
                        <a:pt x="262" y="315"/>
                        <a:pt x="129" y="608"/>
                      </a:cubicBezTo>
                      <a:cubicBezTo>
                        <a:pt x="0" y="893"/>
                        <a:pt x="49" y="1224"/>
                        <a:pt x="141" y="1224"/>
                      </a:cubicBezTo>
                      <a:cubicBezTo>
                        <a:pt x="144" y="1224"/>
                        <a:pt x="147" y="1224"/>
                        <a:pt x="150" y="1223"/>
                      </a:cubicBezTo>
                      <a:cubicBezTo>
                        <a:pt x="162" y="1220"/>
                        <a:pt x="175" y="1219"/>
                        <a:pt x="190" y="1219"/>
                      </a:cubicBezTo>
                      <a:cubicBezTo>
                        <a:pt x="287" y="1219"/>
                        <a:pt x="429" y="1272"/>
                        <a:pt x="429" y="1272"/>
                      </a:cubicBezTo>
                      <a:cubicBezTo>
                        <a:pt x="359" y="706"/>
                        <a:pt x="639" y="392"/>
                        <a:pt x="639" y="392"/>
                      </a:cubicBezTo>
                      <a:cubicBezTo>
                        <a:pt x="730" y="308"/>
                        <a:pt x="730" y="1"/>
                        <a:pt x="73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9"/>
                <p:cNvSpPr/>
                <p:nvPr/>
              </p:nvSpPr>
              <p:spPr>
                <a:xfrm>
                  <a:off x="1885738" y="2069645"/>
                  <a:ext cx="46901" cy="19398"/>
                </a:xfrm>
                <a:custGeom>
                  <a:rect b="b" l="l" r="r" t="t"/>
                  <a:pathLst>
                    <a:path extrusionOk="0" h="280" w="677">
                      <a:moveTo>
                        <a:pt x="297" y="1"/>
                      </a:moveTo>
                      <a:cubicBezTo>
                        <a:pt x="125" y="1"/>
                        <a:pt x="1" y="75"/>
                        <a:pt x="1" y="75"/>
                      </a:cubicBezTo>
                      <a:cubicBezTo>
                        <a:pt x="1" y="75"/>
                        <a:pt x="315" y="110"/>
                        <a:pt x="448" y="194"/>
                      </a:cubicBezTo>
                      <a:cubicBezTo>
                        <a:pt x="476" y="222"/>
                        <a:pt x="490" y="243"/>
                        <a:pt x="518" y="257"/>
                      </a:cubicBezTo>
                      <a:cubicBezTo>
                        <a:pt x="536" y="273"/>
                        <a:pt x="556" y="280"/>
                        <a:pt x="574" y="280"/>
                      </a:cubicBezTo>
                      <a:cubicBezTo>
                        <a:pt x="629" y="280"/>
                        <a:pt x="677" y="221"/>
                        <a:pt x="651" y="159"/>
                      </a:cubicBezTo>
                      <a:cubicBezTo>
                        <a:pt x="630" y="117"/>
                        <a:pt x="588" y="75"/>
                        <a:pt x="525" y="47"/>
                      </a:cubicBezTo>
                      <a:cubicBezTo>
                        <a:pt x="444" y="13"/>
                        <a:pt x="367" y="1"/>
                        <a:pt x="297"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9"/>
                <p:cNvSpPr/>
                <p:nvPr/>
              </p:nvSpPr>
              <p:spPr>
                <a:xfrm>
                  <a:off x="1944831" y="2083016"/>
                  <a:ext cx="40181" cy="16072"/>
                </a:xfrm>
                <a:custGeom>
                  <a:rect b="b" l="l" r="r" t="t"/>
                  <a:pathLst>
                    <a:path extrusionOk="0" h="232" w="580">
                      <a:moveTo>
                        <a:pt x="224" y="1"/>
                      </a:moveTo>
                      <a:cubicBezTo>
                        <a:pt x="154" y="1"/>
                        <a:pt x="98" y="22"/>
                        <a:pt x="63" y="50"/>
                      </a:cubicBezTo>
                      <a:cubicBezTo>
                        <a:pt x="1" y="93"/>
                        <a:pt x="38" y="187"/>
                        <a:pt x="107" y="187"/>
                      </a:cubicBezTo>
                      <a:cubicBezTo>
                        <a:pt x="115" y="187"/>
                        <a:pt x="124" y="186"/>
                        <a:pt x="133" y="182"/>
                      </a:cubicBezTo>
                      <a:cubicBezTo>
                        <a:pt x="161" y="175"/>
                        <a:pt x="189" y="175"/>
                        <a:pt x="224" y="175"/>
                      </a:cubicBezTo>
                      <a:cubicBezTo>
                        <a:pt x="238" y="174"/>
                        <a:pt x="252" y="174"/>
                        <a:pt x="267" y="174"/>
                      </a:cubicBezTo>
                      <a:cubicBezTo>
                        <a:pt x="413" y="174"/>
                        <a:pt x="580" y="231"/>
                        <a:pt x="580" y="231"/>
                      </a:cubicBezTo>
                      <a:cubicBezTo>
                        <a:pt x="580" y="231"/>
                        <a:pt x="531" y="22"/>
                        <a:pt x="224"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 name="Google Shape;848;p29"/>
              <p:cNvGrpSpPr/>
              <p:nvPr/>
            </p:nvGrpSpPr>
            <p:grpSpPr>
              <a:xfrm>
                <a:off x="1348952" y="2086801"/>
                <a:ext cx="1381169" cy="2362505"/>
                <a:chOff x="1453177" y="1955476"/>
                <a:chExt cx="1381169" cy="2362505"/>
              </a:xfrm>
            </p:grpSpPr>
            <p:sp>
              <p:nvSpPr>
                <p:cNvPr id="849" name="Google Shape;849;p29"/>
                <p:cNvSpPr/>
                <p:nvPr/>
              </p:nvSpPr>
              <p:spPr>
                <a:xfrm>
                  <a:off x="1757993" y="1958870"/>
                  <a:ext cx="272468" cy="355324"/>
                </a:xfrm>
                <a:custGeom>
                  <a:rect b="b" l="l" r="r" t="t"/>
                  <a:pathLst>
                    <a:path extrusionOk="0" h="5129" w="3933">
                      <a:moveTo>
                        <a:pt x="1678" y="1"/>
                      </a:moveTo>
                      <a:cubicBezTo>
                        <a:pt x="1630" y="1"/>
                        <a:pt x="1580" y="2"/>
                        <a:pt x="1531" y="5"/>
                      </a:cubicBezTo>
                      <a:cubicBezTo>
                        <a:pt x="106" y="74"/>
                        <a:pt x="1" y="2016"/>
                        <a:pt x="50" y="2701"/>
                      </a:cubicBezTo>
                      <a:cubicBezTo>
                        <a:pt x="64" y="2994"/>
                        <a:pt x="36" y="4503"/>
                        <a:pt x="15" y="4720"/>
                      </a:cubicBezTo>
                      <a:cubicBezTo>
                        <a:pt x="591" y="5036"/>
                        <a:pt x="1231" y="5128"/>
                        <a:pt x="1799" y="5128"/>
                      </a:cubicBezTo>
                      <a:cubicBezTo>
                        <a:pt x="2435" y="5128"/>
                        <a:pt x="2980" y="5012"/>
                        <a:pt x="3242" y="4964"/>
                      </a:cubicBezTo>
                      <a:cubicBezTo>
                        <a:pt x="3200" y="4308"/>
                        <a:pt x="3340" y="2701"/>
                        <a:pt x="3521" y="2205"/>
                      </a:cubicBezTo>
                      <a:cubicBezTo>
                        <a:pt x="3933" y="1012"/>
                        <a:pt x="3023" y="1"/>
                        <a:pt x="1678"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9"/>
                <p:cNvSpPr/>
                <p:nvPr/>
              </p:nvSpPr>
              <p:spPr>
                <a:xfrm>
                  <a:off x="1931738" y="2291749"/>
                  <a:ext cx="444762" cy="342231"/>
                </a:xfrm>
                <a:custGeom>
                  <a:rect b="b" l="l" r="r" t="t"/>
                  <a:pathLst>
                    <a:path extrusionOk="0" h="4940" w="6420">
                      <a:moveTo>
                        <a:pt x="760" y="0"/>
                      </a:moveTo>
                      <a:cubicBezTo>
                        <a:pt x="675" y="0"/>
                        <a:pt x="588" y="15"/>
                        <a:pt x="504" y="47"/>
                      </a:cubicBezTo>
                      <a:cubicBezTo>
                        <a:pt x="182" y="187"/>
                        <a:pt x="1" y="529"/>
                        <a:pt x="70" y="865"/>
                      </a:cubicBezTo>
                      <a:lnTo>
                        <a:pt x="91" y="928"/>
                      </a:lnTo>
                      <a:lnTo>
                        <a:pt x="105" y="990"/>
                      </a:lnTo>
                      <a:lnTo>
                        <a:pt x="133" y="1109"/>
                      </a:lnTo>
                      <a:cubicBezTo>
                        <a:pt x="147" y="1193"/>
                        <a:pt x="175" y="1270"/>
                        <a:pt x="196" y="1354"/>
                      </a:cubicBezTo>
                      <a:cubicBezTo>
                        <a:pt x="238" y="1514"/>
                        <a:pt x="280" y="1682"/>
                        <a:pt x="336" y="1836"/>
                      </a:cubicBezTo>
                      <a:cubicBezTo>
                        <a:pt x="427" y="2150"/>
                        <a:pt x="531" y="2471"/>
                        <a:pt x="657" y="2786"/>
                      </a:cubicBezTo>
                      <a:cubicBezTo>
                        <a:pt x="776" y="3100"/>
                        <a:pt x="909" y="3414"/>
                        <a:pt x="1076" y="3743"/>
                      </a:cubicBezTo>
                      <a:cubicBezTo>
                        <a:pt x="1104" y="3791"/>
                        <a:pt x="1125" y="3833"/>
                        <a:pt x="1153" y="3889"/>
                      </a:cubicBezTo>
                      <a:cubicBezTo>
                        <a:pt x="1174" y="3917"/>
                        <a:pt x="1181" y="3938"/>
                        <a:pt x="1195" y="3959"/>
                      </a:cubicBezTo>
                      <a:cubicBezTo>
                        <a:pt x="1251" y="4043"/>
                        <a:pt x="1300" y="4141"/>
                        <a:pt x="1370" y="4232"/>
                      </a:cubicBezTo>
                      <a:cubicBezTo>
                        <a:pt x="1433" y="4315"/>
                        <a:pt x="1495" y="4406"/>
                        <a:pt x="1579" y="4497"/>
                      </a:cubicBezTo>
                      <a:lnTo>
                        <a:pt x="1614" y="4532"/>
                      </a:lnTo>
                      <a:lnTo>
                        <a:pt x="1635" y="4553"/>
                      </a:lnTo>
                      <a:lnTo>
                        <a:pt x="1649" y="4567"/>
                      </a:lnTo>
                      <a:lnTo>
                        <a:pt x="1684" y="4602"/>
                      </a:lnTo>
                      <a:cubicBezTo>
                        <a:pt x="1705" y="4616"/>
                        <a:pt x="1712" y="4630"/>
                        <a:pt x="1726" y="4637"/>
                      </a:cubicBezTo>
                      <a:lnTo>
                        <a:pt x="1754" y="4658"/>
                      </a:lnTo>
                      <a:lnTo>
                        <a:pt x="1768" y="4665"/>
                      </a:lnTo>
                      <a:lnTo>
                        <a:pt x="1782" y="4672"/>
                      </a:lnTo>
                      <a:cubicBezTo>
                        <a:pt x="1789" y="4686"/>
                        <a:pt x="1796" y="4686"/>
                        <a:pt x="1810" y="4693"/>
                      </a:cubicBezTo>
                      <a:cubicBezTo>
                        <a:pt x="1817" y="4700"/>
                        <a:pt x="1824" y="4707"/>
                        <a:pt x="1838" y="4707"/>
                      </a:cubicBezTo>
                      <a:cubicBezTo>
                        <a:pt x="1852" y="4728"/>
                        <a:pt x="1880" y="4734"/>
                        <a:pt x="1894" y="4755"/>
                      </a:cubicBezTo>
                      <a:lnTo>
                        <a:pt x="1915" y="4762"/>
                      </a:lnTo>
                      <a:lnTo>
                        <a:pt x="1929" y="4769"/>
                      </a:lnTo>
                      <a:lnTo>
                        <a:pt x="1963" y="4790"/>
                      </a:lnTo>
                      <a:cubicBezTo>
                        <a:pt x="1970" y="4797"/>
                        <a:pt x="1991" y="4804"/>
                        <a:pt x="1998" y="4804"/>
                      </a:cubicBezTo>
                      <a:cubicBezTo>
                        <a:pt x="2019" y="4811"/>
                        <a:pt x="2026" y="4811"/>
                        <a:pt x="2040" y="4825"/>
                      </a:cubicBezTo>
                      <a:cubicBezTo>
                        <a:pt x="2061" y="4832"/>
                        <a:pt x="2068" y="4832"/>
                        <a:pt x="2089" y="4839"/>
                      </a:cubicBezTo>
                      <a:cubicBezTo>
                        <a:pt x="2096" y="4839"/>
                        <a:pt x="2103" y="4846"/>
                        <a:pt x="2103" y="4846"/>
                      </a:cubicBezTo>
                      <a:lnTo>
                        <a:pt x="2124" y="4860"/>
                      </a:lnTo>
                      <a:lnTo>
                        <a:pt x="2201" y="4881"/>
                      </a:lnTo>
                      <a:cubicBezTo>
                        <a:pt x="2229" y="4895"/>
                        <a:pt x="2243" y="4895"/>
                        <a:pt x="2271" y="4902"/>
                      </a:cubicBezTo>
                      <a:cubicBezTo>
                        <a:pt x="2278" y="4902"/>
                        <a:pt x="2299" y="4909"/>
                        <a:pt x="2306" y="4909"/>
                      </a:cubicBezTo>
                      <a:lnTo>
                        <a:pt x="2341" y="4916"/>
                      </a:lnTo>
                      <a:cubicBezTo>
                        <a:pt x="2355" y="4916"/>
                        <a:pt x="2383" y="4930"/>
                        <a:pt x="2404" y="4930"/>
                      </a:cubicBezTo>
                      <a:cubicBezTo>
                        <a:pt x="2438" y="4930"/>
                        <a:pt x="2480" y="4937"/>
                        <a:pt x="2515" y="4937"/>
                      </a:cubicBezTo>
                      <a:cubicBezTo>
                        <a:pt x="2550" y="4939"/>
                        <a:pt x="2584" y="4940"/>
                        <a:pt x="2616" y="4940"/>
                      </a:cubicBezTo>
                      <a:cubicBezTo>
                        <a:pt x="2713" y="4940"/>
                        <a:pt x="2800" y="4932"/>
                        <a:pt x="2878" y="4916"/>
                      </a:cubicBezTo>
                      <a:cubicBezTo>
                        <a:pt x="2983" y="4902"/>
                        <a:pt x="3088" y="4881"/>
                        <a:pt x="3186" y="4867"/>
                      </a:cubicBezTo>
                      <a:cubicBezTo>
                        <a:pt x="3284" y="4839"/>
                        <a:pt x="3367" y="4825"/>
                        <a:pt x="3458" y="4797"/>
                      </a:cubicBezTo>
                      <a:cubicBezTo>
                        <a:pt x="3500" y="4776"/>
                        <a:pt x="3542" y="4769"/>
                        <a:pt x="3591" y="4755"/>
                      </a:cubicBezTo>
                      <a:cubicBezTo>
                        <a:pt x="3605" y="4741"/>
                        <a:pt x="3626" y="4741"/>
                        <a:pt x="3640" y="4734"/>
                      </a:cubicBezTo>
                      <a:cubicBezTo>
                        <a:pt x="3668" y="4728"/>
                        <a:pt x="3682" y="4721"/>
                        <a:pt x="3710" y="4707"/>
                      </a:cubicBezTo>
                      <a:cubicBezTo>
                        <a:pt x="3801" y="4686"/>
                        <a:pt x="3877" y="4651"/>
                        <a:pt x="3954" y="4623"/>
                      </a:cubicBezTo>
                      <a:cubicBezTo>
                        <a:pt x="4038" y="4588"/>
                        <a:pt x="4115" y="4560"/>
                        <a:pt x="4192" y="4525"/>
                      </a:cubicBezTo>
                      <a:lnTo>
                        <a:pt x="4429" y="4420"/>
                      </a:lnTo>
                      <a:cubicBezTo>
                        <a:pt x="4730" y="4280"/>
                        <a:pt x="5030" y="4134"/>
                        <a:pt x="5316" y="3966"/>
                      </a:cubicBezTo>
                      <a:cubicBezTo>
                        <a:pt x="5463" y="3889"/>
                        <a:pt x="5603" y="3798"/>
                        <a:pt x="5742" y="3715"/>
                      </a:cubicBezTo>
                      <a:lnTo>
                        <a:pt x="5952" y="3582"/>
                      </a:lnTo>
                      <a:lnTo>
                        <a:pt x="6057" y="3512"/>
                      </a:lnTo>
                      <a:lnTo>
                        <a:pt x="6113" y="3477"/>
                      </a:lnTo>
                      <a:lnTo>
                        <a:pt x="6162" y="3442"/>
                      </a:lnTo>
                      <a:cubicBezTo>
                        <a:pt x="6364" y="3303"/>
                        <a:pt x="6420" y="3023"/>
                        <a:pt x="6280" y="2821"/>
                      </a:cubicBezTo>
                      <a:cubicBezTo>
                        <a:pt x="6189" y="2692"/>
                        <a:pt x="6052" y="2629"/>
                        <a:pt x="5908" y="2629"/>
                      </a:cubicBezTo>
                      <a:cubicBezTo>
                        <a:pt x="5865" y="2629"/>
                        <a:pt x="5821" y="2635"/>
                        <a:pt x="5777" y="2646"/>
                      </a:cubicBezTo>
                      <a:lnTo>
                        <a:pt x="5763" y="2646"/>
                      </a:lnTo>
                      <a:lnTo>
                        <a:pt x="5714" y="2667"/>
                      </a:lnTo>
                      <a:lnTo>
                        <a:pt x="5659" y="2681"/>
                      </a:lnTo>
                      <a:lnTo>
                        <a:pt x="5547" y="2716"/>
                      </a:lnTo>
                      <a:lnTo>
                        <a:pt x="5316" y="2786"/>
                      </a:lnTo>
                      <a:lnTo>
                        <a:pt x="4862" y="2939"/>
                      </a:lnTo>
                      <a:cubicBezTo>
                        <a:pt x="4723" y="2981"/>
                        <a:pt x="4576" y="3023"/>
                        <a:pt x="4436" y="3065"/>
                      </a:cubicBezTo>
                      <a:cubicBezTo>
                        <a:pt x="4408" y="3079"/>
                        <a:pt x="4394" y="3086"/>
                        <a:pt x="4366" y="3086"/>
                      </a:cubicBezTo>
                      <a:cubicBezTo>
                        <a:pt x="4234" y="3128"/>
                        <a:pt x="4094" y="3163"/>
                        <a:pt x="3961" y="3205"/>
                      </a:cubicBezTo>
                      <a:cubicBezTo>
                        <a:pt x="3815" y="3254"/>
                        <a:pt x="3668" y="3296"/>
                        <a:pt x="3528" y="3330"/>
                      </a:cubicBezTo>
                      <a:cubicBezTo>
                        <a:pt x="3388" y="3365"/>
                        <a:pt x="3249" y="3400"/>
                        <a:pt x="3116" y="3428"/>
                      </a:cubicBezTo>
                      <a:lnTo>
                        <a:pt x="3102" y="3428"/>
                      </a:lnTo>
                      <a:cubicBezTo>
                        <a:pt x="3095" y="3428"/>
                        <a:pt x="3081" y="3428"/>
                        <a:pt x="3067" y="3435"/>
                      </a:cubicBezTo>
                      <a:cubicBezTo>
                        <a:pt x="3004" y="3442"/>
                        <a:pt x="2948" y="3449"/>
                        <a:pt x="2899" y="3463"/>
                      </a:cubicBezTo>
                      <a:cubicBezTo>
                        <a:pt x="2837" y="3470"/>
                        <a:pt x="2774" y="3477"/>
                        <a:pt x="2725" y="3477"/>
                      </a:cubicBezTo>
                      <a:lnTo>
                        <a:pt x="2690" y="3477"/>
                      </a:lnTo>
                      <a:cubicBezTo>
                        <a:pt x="2676" y="3449"/>
                        <a:pt x="2648" y="3414"/>
                        <a:pt x="2620" y="3372"/>
                      </a:cubicBezTo>
                      <a:cubicBezTo>
                        <a:pt x="2585" y="3323"/>
                        <a:pt x="2557" y="3268"/>
                        <a:pt x="2522" y="3205"/>
                      </a:cubicBezTo>
                      <a:cubicBezTo>
                        <a:pt x="2487" y="3149"/>
                        <a:pt x="2466" y="3086"/>
                        <a:pt x="2424" y="3023"/>
                      </a:cubicBezTo>
                      <a:cubicBezTo>
                        <a:pt x="2369" y="2890"/>
                        <a:pt x="2306" y="2765"/>
                        <a:pt x="2243" y="2625"/>
                      </a:cubicBezTo>
                      <a:cubicBezTo>
                        <a:pt x="2187" y="2485"/>
                        <a:pt x="2131" y="2346"/>
                        <a:pt x="2068" y="2206"/>
                      </a:cubicBezTo>
                      <a:cubicBezTo>
                        <a:pt x="2061" y="2185"/>
                        <a:pt x="2054" y="2157"/>
                        <a:pt x="2040" y="2143"/>
                      </a:cubicBezTo>
                      <a:cubicBezTo>
                        <a:pt x="2033" y="2122"/>
                        <a:pt x="2026" y="2108"/>
                        <a:pt x="2026" y="2087"/>
                      </a:cubicBezTo>
                      <a:cubicBezTo>
                        <a:pt x="1929" y="1843"/>
                        <a:pt x="1838" y="1591"/>
                        <a:pt x="1740" y="1340"/>
                      </a:cubicBezTo>
                      <a:lnTo>
                        <a:pt x="1691" y="1214"/>
                      </a:lnTo>
                      <a:lnTo>
                        <a:pt x="1677" y="1165"/>
                      </a:lnTo>
                      <a:lnTo>
                        <a:pt x="1579" y="900"/>
                      </a:lnTo>
                      <a:lnTo>
                        <a:pt x="1502" y="683"/>
                      </a:lnTo>
                      <a:lnTo>
                        <a:pt x="1461" y="571"/>
                      </a:lnTo>
                      <a:lnTo>
                        <a:pt x="1440" y="515"/>
                      </a:lnTo>
                      <a:lnTo>
                        <a:pt x="1426" y="467"/>
                      </a:lnTo>
                      <a:lnTo>
                        <a:pt x="1419" y="446"/>
                      </a:lnTo>
                      <a:cubicBezTo>
                        <a:pt x="1311" y="171"/>
                        <a:pt x="1046" y="0"/>
                        <a:pt x="760" y="0"/>
                      </a:cubicBezTo>
                      <a:close/>
                    </a:path>
                  </a:pathLst>
                </a:custGeom>
                <a:solidFill>
                  <a:srgbClr val="742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9"/>
                <p:cNvSpPr/>
                <p:nvPr/>
              </p:nvSpPr>
              <p:spPr>
                <a:xfrm>
                  <a:off x="2011614" y="2437786"/>
                  <a:ext cx="62488" cy="127817"/>
                </a:xfrm>
                <a:custGeom>
                  <a:rect b="b" l="l" r="r" t="t"/>
                  <a:pathLst>
                    <a:path extrusionOk="0" h="1845" w="902">
                      <a:moveTo>
                        <a:pt x="880" y="0"/>
                      </a:moveTo>
                      <a:lnTo>
                        <a:pt x="866" y="14"/>
                      </a:lnTo>
                      <a:cubicBezTo>
                        <a:pt x="356" y="475"/>
                        <a:pt x="63" y="1111"/>
                        <a:pt x="0" y="1774"/>
                      </a:cubicBezTo>
                      <a:cubicBezTo>
                        <a:pt x="21" y="1795"/>
                        <a:pt x="28" y="1823"/>
                        <a:pt x="42" y="1844"/>
                      </a:cubicBezTo>
                      <a:cubicBezTo>
                        <a:pt x="91" y="1153"/>
                        <a:pt x="398" y="517"/>
                        <a:pt x="901" y="49"/>
                      </a:cubicBezTo>
                      <a:cubicBezTo>
                        <a:pt x="894" y="35"/>
                        <a:pt x="880" y="14"/>
                        <a:pt x="880" y="0"/>
                      </a:cubicBezTo>
                      <a:close/>
                    </a:path>
                  </a:pathLst>
                </a:custGeom>
                <a:solidFill>
                  <a:srgbClr val="7E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9"/>
                <p:cNvSpPr/>
                <p:nvPr/>
              </p:nvSpPr>
              <p:spPr>
                <a:xfrm>
                  <a:off x="2144209" y="2504986"/>
                  <a:ext cx="94425" cy="64774"/>
                </a:xfrm>
                <a:custGeom>
                  <a:rect b="b" l="l" r="r" t="t"/>
                  <a:pathLst>
                    <a:path extrusionOk="0" h="935" w="1363">
                      <a:moveTo>
                        <a:pt x="1362" y="1"/>
                      </a:moveTo>
                      <a:cubicBezTo>
                        <a:pt x="1334" y="8"/>
                        <a:pt x="1320" y="15"/>
                        <a:pt x="1292" y="15"/>
                      </a:cubicBezTo>
                      <a:cubicBezTo>
                        <a:pt x="1236" y="127"/>
                        <a:pt x="1167" y="245"/>
                        <a:pt x="1090" y="350"/>
                      </a:cubicBezTo>
                      <a:cubicBezTo>
                        <a:pt x="943" y="546"/>
                        <a:pt x="713" y="818"/>
                        <a:pt x="461" y="874"/>
                      </a:cubicBezTo>
                      <a:cubicBezTo>
                        <a:pt x="425" y="882"/>
                        <a:pt x="391" y="885"/>
                        <a:pt x="360" y="885"/>
                      </a:cubicBezTo>
                      <a:cubicBezTo>
                        <a:pt x="109" y="885"/>
                        <a:pt x="42" y="643"/>
                        <a:pt x="42" y="357"/>
                      </a:cubicBezTo>
                      <a:lnTo>
                        <a:pt x="21" y="357"/>
                      </a:lnTo>
                      <a:cubicBezTo>
                        <a:pt x="14" y="364"/>
                        <a:pt x="7" y="371"/>
                        <a:pt x="0" y="371"/>
                      </a:cubicBezTo>
                      <a:lnTo>
                        <a:pt x="0" y="504"/>
                      </a:lnTo>
                      <a:cubicBezTo>
                        <a:pt x="7" y="630"/>
                        <a:pt x="35" y="748"/>
                        <a:pt x="119" y="839"/>
                      </a:cubicBezTo>
                      <a:cubicBezTo>
                        <a:pt x="190" y="906"/>
                        <a:pt x="284" y="935"/>
                        <a:pt x="378" y="935"/>
                      </a:cubicBezTo>
                      <a:cubicBezTo>
                        <a:pt x="413" y="935"/>
                        <a:pt x="448" y="931"/>
                        <a:pt x="482" y="923"/>
                      </a:cubicBezTo>
                      <a:cubicBezTo>
                        <a:pt x="748" y="860"/>
                        <a:pt x="971" y="609"/>
                        <a:pt x="1125" y="399"/>
                      </a:cubicBezTo>
                      <a:cubicBezTo>
                        <a:pt x="1223" y="273"/>
                        <a:pt x="1299" y="148"/>
                        <a:pt x="1362" y="1"/>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9"/>
                <p:cNvSpPr/>
                <p:nvPr/>
              </p:nvSpPr>
              <p:spPr>
                <a:xfrm>
                  <a:off x="2053179" y="2591167"/>
                  <a:ext cx="129757" cy="30551"/>
                </a:xfrm>
                <a:custGeom>
                  <a:rect b="b" l="l" r="r" t="t"/>
                  <a:pathLst>
                    <a:path extrusionOk="0" h="441" w="1873">
                      <a:moveTo>
                        <a:pt x="899" y="1"/>
                      </a:moveTo>
                      <a:cubicBezTo>
                        <a:pt x="856" y="1"/>
                        <a:pt x="813" y="3"/>
                        <a:pt x="769" y="7"/>
                      </a:cubicBezTo>
                      <a:cubicBezTo>
                        <a:pt x="483" y="49"/>
                        <a:pt x="210" y="161"/>
                        <a:pt x="1" y="343"/>
                      </a:cubicBezTo>
                      <a:lnTo>
                        <a:pt x="22" y="350"/>
                      </a:lnTo>
                      <a:cubicBezTo>
                        <a:pt x="29" y="357"/>
                        <a:pt x="36" y="357"/>
                        <a:pt x="50" y="371"/>
                      </a:cubicBezTo>
                      <a:cubicBezTo>
                        <a:pt x="289" y="171"/>
                        <a:pt x="602" y="51"/>
                        <a:pt x="918" y="51"/>
                      </a:cubicBezTo>
                      <a:cubicBezTo>
                        <a:pt x="989" y="51"/>
                        <a:pt x="1061" y="57"/>
                        <a:pt x="1132" y="70"/>
                      </a:cubicBezTo>
                      <a:cubicBezTo>
                        <a:pt x="1391" y="119"/>
                        <a:pt x="1635" y="252"/>
                        <a:pt x="1817" y="440"/>
                      </a:cubicBezTo>
                      <a:cubicBezTo>
                        <a:pt x="1838" y="433"/>
                        <a:pt x="1852" y="433"/>
                        <a:pt x="1873" y="419"/>
                      </a:cubicBezTo>
                      <a:cubicBezTo>
                        <a:pt x="1617" y="157"/>
                        <a:pt x="1265" y="1"/>
                        <a:pt x="899" y="1"/>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9"/>
                <p:cNvSpPr/>
                <p:nvPr/>
              </p:nvSpPr>
              <p:spPr>
                <a:xfrm>
                  <a:off x="1981617" y="2311493"/>
                  <a:ext cx="67753" cy="65329"/>
                </a:xfrm>
                <a:custGeom>
                  <a:rect b="b" l="l" r="r" t="t"/>
                  <a:pathLst>
                    <a:path extrusionOk="0" h="943" w="978">
                      <a:moveTo>
                        <a:pt x="32" y="0"/>
                      </a:moveTo>
                      <a:cubicBezTo>
                        <a:pt x="18" y="0"/>
                        <a:pt x="0" y="14"/>
                        <a:pt x="0" y="28"/>
                      </a:cubicBezTo>
                      <a:cubicBezTo>
                        <a:pt x="77" y="419"/>
                        <a:pt x="356" y="740"/>
                        <a:pt x="713" y="880"/>
                      </a:cubicBezTo>
                      <a:cubicBezTo>
                        <a:pt x="803" y="915"/>
                        <a:pt x="887" y="929"/>
                        <a:pt x="978" y="943"/>
                      </a:cubicBezTo>
                      <a:lnTo>
                        <a:pt x="957" y="887"/>
                      </a:lnTo>
                      <a:cubicBezTo>
                        <a:pt x="880" y="880"/>
                        <a:pt x="810" y="859"/>
                        <a:pt x="734" y="824"/>
                      </a:cubicBezTo>
                      <a:cubicBezTo>
                        <a:pt x="384" y="698"/>
                        <a:pt x="119" y="370"/>
                        <a:pt x="49" y="14"/>
                      </a:cubicBezTo>
                      <a:cubicBezTo>
                        <a:pt x="47" y="4"/>
                        <a:pt x="40" y="0"/>
                        <a:pt x="32" y="0"/>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9"/>
                <p:cNvSpPr/>
                <p:nvPr/>
              </p:nvSpPr>
              <p:spPr>
                <a:xfrm>
                  <a:off x="2080959" y="2530618"/>
                  <a:ext cx="36994" cy="39488"/>
                </a:xfrm>
                <a:custGeom>
                  <a:rect b="b" l="l" r="r" t="t"/>
                  <a:pathLst>
                    <a:path extrusionOk="0" h="570" w="534">
                      <a:moveTo>
                        <a:pt x="481" y="0"/>
                      </a:moveTo>
                      <a:cubicBezTo>
                        <a:pt x="478" y="0"/>
                        <a:pt x="476" y="1"/>
                        <a:pt x="473" y="1"/>
                      </a:cubicBezTo>
                      <a:cubicBezTo>
                        <a:pt x="256" y="120"/>
                        <a:pt x="89" y="309"/>
                        <a:pt x="5" y="532"/>
                      </a:cubicBezTo>
                      <a:cubicBezTo>
                        <a:pt x="1" y="557"/>
                        <a:pt x="17" y="570"/>
                        <a:pt x="32" y="570"/>
                      </a:cubicBezTo>
                      <a:cubicBezTo>
                        <a:pt x="42" y="570"/>
                        <a:pt x="51" y="564"/>
                        <a:pt x="54" y="553"/>
                      </a:cubicBezTo>
                      <a:cubicBezTo>
                        <a:pt x="138" y="336"/>
                        <a:pt x="291" y="162"/>
                        <a:pt x="501" y="57"/>
                      </a:cubicBezTo>
                      <a:cubicBezTo>
                        <a:pt x="533" y="38"/>
                        <a:pt x="512" y="0"/>
                        <a:pt x="481"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9"/>
                <p:cNvSpPr/>
                <p:nvPr/>
              </p:nvSpPr>
              <p:spPr>
                <a:xfrm>
                  <a:off x="2093845" y="2543989"/>
                  <a:ext cx="5611" cy="23901"/>
                </a:xfrm>
                <a:custGeom>
                  <a:rect b="b" l="l" r="r" t="t"/>
                  <a:pathLst>
                    <a:path extrusionOk="0" h="345" w="81">
                      <a:moveTo>
                        <a:pt x="58" y="0"/>
                      </a:moveTo>
                      <a:cubicBezTo>
                        <a:pt x="46" y="0"/>
                        <a:pt x="32" y="11"/>
                        <a:pt x="29" y="32"/>
                      </a:cubicBezTo>
                      <a:lnTo>
                        <a:pt x="1" y="318"/>
                      </a:lnTo>
                      <a:cubicBezTo>
                        <a:pt x="1" y="336"/>
                        <a:pt x="13" y="344"/>
                        <a:pt x="25" y="344"/>
                      </a:cubicBezTo>
                      <a:cubicBezTo>
                        <a:pt x="37" y="344"/>
                        <a:pt x="50" y="336"/>
                        <a:pt x="50" y="318"/>
                      </a:cubicBezTo>
                      <a:lnTo>
                        <a:pt x="77" y="32"/>
                      </a:lnTo>
                      <a:cubicBezTo>
                        <a:pt x="81" y="11"/>
                        <a:pt x="70" y="0"/>
                        <a:pt x="58"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9"/>
                <p:cNvSpPr/>
                <p:nvPr/>
              </p:nvSpPr>
              <p:spPr>
                <a:xfrm>
                  <a:off x="1666063" y="2252884"/>
                  <a:ext cx="435617" cy="660769"/>
                </a:xfrm>
                <a:custGeom>
                  <a:rect b="b" l="l" r="r" t="t"/>
                  <a:pathLst>
                    <a:path extrusionOk="0" h="9538" w="6288">
                      <a:moveTo>
                        <a:pt x="2054" y="1"/>
                      </a:moveTo>
                      <a:cubicBezTo>
                        <a:pt x="2054" y="1"/>
                        <a:pt x="1991" y="64"/>
                        <a:pt x="1747" y="238"/>
                      </a:cubicBezTo>
                      <a:cubicBezTo>
                        <a:pt x="1733" y="245"/>
                        <a:pt x="1726" y="266"/>
                        <a:pt x="1705" y="273"/>
                      </a:cubicBezTo>
                      <a:cubicBezTo>
                        <a:pt x="1656" y="322"/>
                        <a:pt x="1593" y="364"/>
                        <a:pt x="1523" y="406"/>
                      </a:cubicBezTo>
                      <a:cubicBezTo>
                        <a:pt x="1503" y="413"/>
                        <a:pt x="1489" y="434"/>
                        <a:pt x="1461" y="441"/>
                      </a:cubicBezTo>
                      <a:cubicBezTo>
                        <a:pt x="1377" y="497"/>
                        <a:pt x="1279" y="546"/>
                        <a:pt x="1167" y="587"/>
                      </a:cubicBezTo>
                      <a:cubicBezTo>
                        <a:pt x="1153" y="601"/>
                        <a:pt x="1146" y="601"/>
                        <a:pt x="1132" y="608"/>
                      </a:cubicBezTo>
                      <a:lnTo>
                        <a:pt x="1118" y="608"/>
                      </a:lnTo>
                      <a:cubicBezTo>
                        <a:pt x="1111" y="615"/>
                        <a:pt x="1104" y="615"/>
                        <a:pt x="1097" y="615"/>
                      </a:cubicBezTo>
                      <a:cubicBezTo>
                        <a:pt x="1028" y="643"/>
                        <a:pt x="958" y="671"/>
                        <a:pt x="874" y="706"/>
                      </a:cubicBezTo>
                      <a:cubicBezTo>
                        <a:pt x="804" y="727"/>
                        <a:pt x="748" y="755"/>
                        <a:pt x="685" y="783"/>
                      </a:cubicBezTo>
                      <a:cubicBezTo>
                        <a:pt x="657" y="790"/>
                        <a:pt x="629" y="811"/>
                        <a:pt x="615" y="818"/>
                      </a:cubicBezTo>
                      <a:cubicBezTo>
                        <a:pt x="594" y="825"/>
                        <a:pt x="587" y="832"/>
                        <a:pt x="573" y="846"/>
                      </a:cubicBezTo>
                      <a:cubicBezTo>
                        <a:pt x="560" y="846"/>
                        <a:pt x="553" y="853"/>
                        <a:pt x="546" y="853"/>
                      </a:cubicBezTo>
                      <a:cubicBezTo>
                        <a:pt x="546" y="853"/>
                        <a:pt x="539" y="853"/>
                        <a:pt x="539" y="860"/>
                      </a:cubicBezTo>
                      <a:cubicBezTo>
                        <a:pt x="525" y="867"/>
                        <a:pt x="511" y="881"/>
                        <a:pt x="504" y="881"/>
                      </a:cubicBezTo>
                      <a:cubicBezTo>
                        <a:pt x="490" y="888"/>
                        <a:pt x="483" y="888"/>
                        <a:pt x="476" y="895"/>
                      </a:cubicBezTo>
                      <a:cubicBezTo>
                        <a:pt x="441" y="923"/>
                        <a:pt x="406" y="951"/>
                        <a:pt x="371" y="965"/>
                      </a:cubicBezTo>
                      <a:cubicBezTo>
                        <a:pt x="294" y="1028"/>
                        <a:pt x="224" y="1097"/>
                        <a:pt x="175" y="1160"/>
                      </a:cubicBezTo>
                      <a:cubicBezTo>
                        <a:pt x="168" y="1167"/>
                        <a:pt x="161" y="1181"/>
                        <a:pt x="154" y="1195"/>
                      </a:cubicBezTo>
                      <a:lnTo>
                        <a:pt x="154" y="1202"/>
                      </a:lnTo>
                      <a:cubicBezTo>
                        <a:pt x="140" y="1209"/>
                        <a:pt x="133" y="1230"/>
                        <a:pt x="126" y="1237"/>
                      </a:cubicBezTo>
                      <a:lnTo>
                        <a:pt x="99" y="1286"/>
                      </a:lnTo>
                      <a:cubicBezTo>
                        <a:pt x="92" y="1314"/>
                        <a:pt x="85" y="1335"/>
                        <a:pt x="71" y="1356"/>
                      </a:cubicBezTo>
                      <a:cubicBezTo>
                        <a:pt x="57" y="1405"/>
                        <a:pt x="50" y="1447"/>
                        <a:pt x="36" y="1496"/>
                      </a:cubicBezTo>
                      <a:cubicBezTo>
                        <a:pt x="36" y="1523"/>
                        <a:pt x="29" y="1544"/>
                        <a:pt x="29" y="1565"/>
                      </a:cubicBezTo>
                      <a:cubicBezTo>
                        <a:pt x="1" y="1628"/>
                        <a:pt x="1" y="1670"/>
                        <a:pt x="1" y="1719"/>
                      </a:cubicBezTo>
                      <a:lnTo>
                        <a:pt x="1" y="1768"/>
                      </a:lnTo>
                      <a:cubicBezTo>
                        <a:pt x="1" y="1789"/>
                        <a:pt x="1" y="1803"/>
                        <a:pt x="8" y="1817"/>
                      </a:cubicBezTo>
                      <a:cubicBezTo>
                        <a:pt x="8" y="1838"/>
                        <a:pt x="8" y="1859"/>
                        <a:pt x="22" y="1873"/>
                      </a:cubicBezTo>
                      <a:cubicBezTo>
                        <a:pt x="22" y="1901"/>
                        <a:pt x="29" y="1936"/>
                        <a:pt x="29" y="1957"/>
                      </a:cubicBezTo>
                      <a:lnTo>
                        <a:pt x="29" y="1984"/>
                      </a:lnTo>
                      <a:cubicBezTo>
                        <a:pt x="36" y="2061"/>
                        <a:pt x="112" y="2194"/>
                        <a:pt x="217" y="2369"/>
                      </a:cubicBezTo>
                      <a:cubicBezTo>
                        <a:pt x="231" y="2390"/>
                        <a:pt x="245" y="2411"/>
                        <a:pt x="252" y="2432"/>
                      </a:cubicBezTo>
                      <a:cubicBezTo>
                        <a:pt x="266" y="2439"/>
                        <a:pt x="266" y="2446"/>
                        <a:pt x="273" y="2459"/>
                      </a:cubicBezTo>
                      <a:cubicBezTo>
                        <a:pt x="273" y="2466"/>
                        <a:pt x="280" y="2473"/>
                        <a:pt x="280" y="2473"/>
                      </a:cubicBezTo>
                      <a:cubicBezTo>
                        <a:pt x="287" y="2494"/>
                        <a:pt x="308" y="2515"/>
                        <a:pt x="315" y="2536"/>
                      </a:cubicBezTo>
                      <a:cubicBezTo>
                        <a:pt x="322" y="2543"/>
                        <a:pt x="336" y="2564"/>
                        <a:pt x="336" y="2571"/>
                      </a:cubicBezTo>
                      <a:cubicBezTo>
                        <a:pt x="343" y="2578"/>
                        <a:pt x="343" y="2592"/>
                        <a:pt x="350" y="2599"/>
                      </a:cubicBezTo>
                      <a:cubicBezTo>
                        <a:pt x="357" y="2606"/>
                        <a:pt x="357" y="2613"/>
                        <a:pt x="371" y="2634"/>
                      </a:cubicBezTo>
                      <a:cubicBezTo>
                        <a:pt x="385" y="2669"/>
                        <a:pt x="406" y="2697"/>
                        <a:pt x="420" y="2732"/>
                      </a:cubicBezTo>
                      <a:cubicBezTo>
                        <a:pt x="427" y="2746"/>
                        <a:pt x="448" y="2767"/>
                        <a:pt x="455" y="2788"/>
                      </a:cubicBezTo>
                      <a:cubicBezTo>
                        <a:pt x="483" y="2844"/>
                        <a:pt x="511" y="2886"/>
                        <a:pt x="546" y="2941"/>
                      </a:cubicBezTo>
                      <a:cubicBezTo>
                        <a:pt x="629" y="3088"/>
                        <a:pt x="720" y="3242"/>
                        <a:pt x="804" y="3409"/>
                      </a:cubicBezTo>
                      <a:cubicBezTo>
                        <a:pt x="818" y="3430"/>
                        <a:pt x="825" y="3444"/>
                        <a:pt x="832" y="3451"/>
                      </a:cubicBezTo>
                      <a:cubicBezTo>
                        <a:pt x="839" y="3465"/>
                        <a:pt x="839" y="3472"/>
                        <a:pt x="853" y="3486"/>
                      </a:cubicBezTo>
                      <a:cubicBezTo>
                        <a:pt x="860" y="3507"/>
                        <a:pt x="874" y="3535"/>
                        <a:pt x="888" y="3549"/>
                      </a:cubicBezTo>
                      <a:cubicBezTo>
                        <a:pt x="902" y="3584"/>
                        <a:pt x="923" y="3612"/>
                        <a:pt x="937" y="3647"/>
                      </a:cubicBezTo>
                      <a:cubicBezTo>
                        <a:pt x="1069" y="3884"/>
                        <a:pt x="1188" y="4129"/>
                        <a:pt x="1314" y="4373"/>
                      </a:cubicBezTo>
                      <a:lnTo>
                        <a:pt x="1342" y="4422"/>
                      </a:lnTo>
                      <a:cubicBezTo>
                        <a:pt x="1530" y="4814"/>
                        <a:pt x="1691" y="5212"/>
                        <a:pt x="1782" y="5540"/>
                      </a:cubicBezTo>
                      <a:cubicBezTo>
                        <a:pt x="1803" y="5582"/>
                        <a:pt x="1810" y="5638"/>
                        <a:pt x="1817" y="5680"/>
                      </a:cubicBezTo>
                      <a:cubicBezTo>
                        <a:pt x="1831" y="5701"/>
                        <a:pt x="1831" y="5715"/>
                        <a:pt x="1831" y="5729"/>
                      </a:cubicBezTo>
                      <a:cubicBezTo>
                        <a:pt x="1852" y="5826"/>
                        <a:pt x="1866" y="5917"/>
                        <a:pt x="1873" y="6001"/>
                      </a:cubicBezTo>
                      <a:cubicBezTo>
                        <a:pt x="1887" y="6148"/>
                        <a:pt x="1887" y="6301"/>
                        <a:pt x="1880" y="6448"/>
                      </a:cubicBezTo>
                      <a:lnTo>
                        <a:pt x="1880" y="6497"/>
                      </a:lnTo>
                      <a:cubicBezTo>
                        <a:pt x="1880" y="6546"/>
                        <a:pt x="1873" y="6581"/>
                        <a:pt x="1873" y="6623"/>
                      </a:cubicBezTo>
                      <a:cubicBezTo>
                        <a:pt x="1852" y="6762"/>
                        <a:pt x="1831" y="6902"/>
                        <a:pt x="1803" y="7035"/>
                      </a:cubicBezTo>
                      <a:cubicBezTo>
                        <a:pt x="1768" y="7182"/>
                        <a:pt x="1719" y="7321"/>
                        <a:pt x="1691" y="7440"/>
                      </a:cubicBezTo>
                      <a:cubicBezTo>
                        <a:pt x="1677" y="7461"/>
                        <a:pt x="1677" y="7475"/>
                        <a:pt x="1670" y="7496"/>
                      </a:cubicBezTo>
                      <a:cubicBezTo>
                        <a:pt x="1593" y="7733"/>
                        <a:pt x="1503" y="7894"/>
                        <a:pt x="1468" y="7964"/>
                      </a:cubicBezTo>
                      <a:cubicBezTo>
                        <a:pt x="1461" y="7992"/>
                        <a:pt x="1454" y="7999"/>
                        <a:pt x="1454" y="7999"/>
                      </a:cubicBezTo>
                      <a:cubicBezTo>
                        <a:pt x="1461" y="8013"/>
                        <a:pt x="1468" y="8013"/>
                        <a:pt x="1482" y="8020"/>
                      </a:cubicBezTo>
                      <a:cubicBezTo>
                        <a:pt x="1880" y="8264"/>
                        <a:pt x="2271" y="8474"/>
                        <a:pt x="2648" y="8648"/>
                      </a:cubicBezTo>
                      <a:lnTo>
                        <a:pt x="2704" y="8676"/>
                      </a:lnTo>
                      <a:cubicBezTo>
                        <a:pt x="3214" y="8907"/>
                        <a:pt x="3696" y="9081"/>
                        <a:pt x="4129" y="9207"/>
                      </a:cubicBezTo>
                      <a:cubicBezTo>
                        <a:pt x="4150" y="9214"/>
                        <a:pt x="4164" y="9214"/>
                        <a:pt x="4185" y="9221"/>
                      </a:cubicBezTo>
                      <a:cubicBezTo>
                        <a:pt x="5181" y="9507"/>
                        <a:pt x="5913" y="9538"/>
                        <a:pt x="6178" y="9538"/>
                      </a:cubicBezTo>
                      <a:cubicBezTo>
                        <a:pt x="6250" y="9538"/>
                        <a:pt x="6287" y="9536"/>
                        <a:pt x="6287" y="9536"/>
                      </a:cubicBezTo>
                      <a:cubicBezTo>
                        <a:pt x="6287" y="9536"/>
                        <a:pt x="6259" y="8963"/>
                        <a:pt x="5966" y="7838"/>
                      </a:cubicBezTo>
                      <a:cubicBezTo>
                        <a:pt x="5959" y="7817"/>
                        <a:pt x="5959" y="7803"/>
                        <a:pt x="5952" y="7782"/>
                      </a:cubicBezTo>
                      <a:cubicBezTo>
                        <a:pt x="5924" y="7677"/>
                        <a:pt x="5889" y="7566"/>
                        <a:pt x="5854" y="7454"/>
                      </a:cubicBezTo>
                      <a:cubicBezTo>
                        <a:pt x="5854" y="7433"/>
                        <a:pt x="5847" y="7426"/>
                        <a:pt x="5847" y="7405"/>
                      </a:cubicBezTo>
                      <a:lnTo>
                        <a:pt x="5847" y="7391"/>
                      </a:lnTo>
                      <a:lnTo>
                        <a:pt x="5791" y="7209"/>
                      </a:lnTo>
                      <a:cubicBezTo>
                        <a:pt x="5764" y="7119"/>
                        <a:pt x="5743" y="7035"/>
                        <a:pt x="5708" y="6944"/>
                      </a:cubicBezTo>
                      <a:cubicBezTo>
                        <a:pt x="5659" y="6804"/>
                        <a:pt x="5617" y="6658"/>
                        <a:pt x="5575" y="6490"/>
                      </a:cubicBezTo>
                      <a:cubicBezTo>
                        <a:pt x="5568" y="6476"/>
                        <a:pt x="5568" y="6455"/>
                        <a:pt x="5554" y="6427"/>
                      </a:cubicBezTo>
                      <a:cubicBezTo>
                        <a:pt x="5505" y="6252"/>
                        <a:pt x="5463" y="6064"/>
                        <a:pt x="5414" y="5882"/>
                      </a:cubicBezTo>
                      <a:cubicBezTo>
                        <a:pt x="5407" y="5854"/>
                        <a:pt x="5407" y="5819"/>
                        <a:pt x="5400" y="5791"/>
                      </a:cubicBezTo>
                      <a:cubicBezTo>
                        <a:pt x="5372" y="5659"/>
                        <a:pt x="5344" y="5540"/>
                        <a:pt x="5330" y="5414"/>
                      </a:cubicBezTo>
                      <a:lnTo>
                        <a:pt x="5330" y="5407"/>
                      </a:lnTo>
                      <a:lnTo>
                        <a:pt x="5323" y="5365"/>
                      </a:lnTo>
                      <a:cubicBezTo>
                        <a:pt x="5296" y="5177"/>
                        <a:pt x="5275" y="4988"/>
                        <a:pt x="5275" y="4834"/>
                      </a:cubicBezTo>
                      <a:lnTo>
                        <a:pt x="5275" y="4765"/>
                      </a:lnTo>
                      <a:cubicBezTo>
                        <a:pt x="5275" y="4737"/>
                        <a:pt x="5275" y="4709"/>
                        <a:pt x="5289" y="4688"/>
                      </a:cubicBezTo>
                      <a:lnTo>
                        <a:pt x="5309" y="4527"/>
                      </a:lnTo>
                      <a:cubicBezTo>
                        <a:pt x="5323" y="4499"/>
                        <a:pt x="5323" y="4485"/>
                        <a:pt x="5330" y="4457"/>
                      </a:cubicBezTo>
                      <a:cubicBezTo>
                        <a:pt x="5358" y="4373"/>
                        <a:pt x="5379" y="4290"/>
                        <a:pt x="5414" y="4206"/>
                      </a:cubicBezTo>
                      <a:cubicBezTo>
                        <a:pt x="5428" y="4178"/>
                        <a:pt x="5435" y="4150"/>
                        <a:pt x="5449" y="4129"/>
                      </a:cubicBezTo>
                      <a:cubicBezTo>
                        <a:pt x="5463" y="4108"/>
                        <a:pt x="5470" y="4087"/>
                        <a:pt x="5477" y="4066"/>
                      </a:cubicBezTo>
                      <a:cubicBezTo>
                        <a:pt x="5484" y="4045"/>
                        <a:pt x="5498" y="4031"/>
                        <a:pt x="5498" y="4010"/>
                      </a:cubicBezTo>
                      <a:cubicBezTo>
                        <a:pt x="5533" y="3933"/>
                        <a:pt x="5554" y="3857"/>
                        <a:pt x="5589" y="3787"/>
                      </a:cubicBezTo>
                      <a:lnTo>
                        <a:pt x="5617" y="3710"/>
                      </a:lnTo>
                      <a:cubicBezTo>
                        <a:pt x="5645" y="3640"/>
                        <a:pt x="5673" y="3570"/>
                        <a:pt x="5687" y="3507"/>
                      </a:cubicBezTo>
                      <a:cubicBezTo>
                        <a:pt x="5694" y="3479"/>
                        <a:pt x="5694" y="3465"/>
                        <a:pt x="5708" y="3444"/>
                      </a:cubicBezTo>
                      <a:cubicBezTo>
                        <a:pt x="5729" y="3333"/>
                        <a:pt x="5757" y="3228"/>
                        <a:pt x="5757" y="3116"/>
                      </a:cubicBezTo>
                      <a:lnTo>
                        <a:pt x="5757" y="3011"/>
                      </a:lnTo>
                      <a:lnTo>
                        <a:pt x="5757" y="2990"/>
                      </a:lnTo>
                      <a:lnTo>
                        <a:pt x="5757" y="2955"/>
                      </a:lnTo>
                      <a:lnTo>
                        <a:pt x="5757" y="2927"/>
                      </a:lnTo>
                      <a:cubicBezTo>
                        <a:pt x="5743" y="2788"/>
                        <a:pt x="5694" y="2669"/>
                        <a:pt x="5638" y="2564"/>
                      </a:cubicBezTo>
                      <a:cubicBezTo>
                        <a:pt x="5638" y="2557"/>
                        <a:pt x="5624" y="2543"/>
                        <a:pt x="5624" y="2536"/>
                      </a:cubicBezTo>
                      <a:cubicBezTo>
                        <a:pt x="5624" y="2529"/>
                        <a:pt x="5617" y="2529"/>
                        <a:pt x="5617" y="2515"/>
                      </a:cubicBezTo>
                      <a:cubicBezTo>
                        <a:pt x="5610" y="2508"/>
                        <a:pt x="5603" y="2494"/>
                        <a:pt x="5589" y="2480"/>
                      </a:cubicBezTo>
                      <a:cubicBezTo>
                        <a:pt x="5582" y="2473"/>
                        <a:pt x="5582" y="2466"/>
                        <a:pt x="5575" y="2459"/>
                      </a:cubicBezTo>
                      <a:cubicBezTo>
                        <a:pt x="5442" y="2264"/>
                        <a:pt x="5275" y="2117"/>
                        <a:pt x="5191" y="2005"/>
                      </a:cubicBezTo>
                      <a:cubicBezTo>
                        <a:pt x="5156" y="1957"/>
                        <a:pt x="5135" y="1908"/>
                        <a:pt x="5128" y="1852"/>
                      </a:cubicBezTo>
                      <a:cubicBezTo>
                        <a:pt x="5128" y="1838"/>
                        <a:pt x="5121" y="1817"/>
                        <a:pt x="5121" y="1803"/>
                      </a:cubicBezTo>
                      <a:cubicBezTo>
                        <a:pt x="5114" y="1733"/>
                        <a:pt x="5114" y="1663"/>
                        <a:pt x="5121" y="1586"/>
                      </a:cubicBezTo>
                      <a:cubicBezTo>
                        <a:pt x="5128" y="1419"/>
                        <a:pt x="5156" y="1237"/>
                        <a:pt x="5135" y="1048"/>
                      </a:cubicBezTo>
                      <a:lnTo>
                        <a:pt x="5135" y="1014"/>
                      </a:lnTo>
                      <a:cubicBezTo>
                        <a:pt x="5135" y="1007"/>
                        <a:pt x="5135" y="993"/>
                        <a:pt x="5128" y="979"/>
                      </a:cubicBezTo>
                      <a:lnTo>
                        <a:pt x="5128" y="965"/>
                      </a:lnTo>
                      <a:cubicBezTo>
                        <a:pt x="5128" y="944"/>
                        <a:pt x="5121" y="923"/>
                        <a:pt x="5114" y="902"/>
                      </a:cubicBezTo>
                      <a:cubicBezTo>
                        <a:pt x="5086" y="804"/>
                        <a:pt x="5051" y="727"/>
                        <a:pt x="5009" y="678"/>
                      </a:cubicBezTo>
                      <a:lnTo>
                        <a:pt x="4953" y="622"/>
                      </a:lnTo>
                      <a:cubicBezTo>
                        <a:pt x="4883" y="560"/>
                        <a:pt x="4800" y="539"/>
                        <a:pt x="4702" y="518"/>
                      </a:cubicBezTo>
                      <a:cubicBezTo>
                        <a:pt x="4681" y="518"/>
                        <a:pt x="4667" y="511"/>
                        <a:pt x="4646" y="511"/>
                      </a:cubicBezTo>
                      <a:cubicBezTo>
                        <a:pt x="4562" y="504"/>
                        <a:pt x="4464" y="490"/>
                        <a:pt x="4366" y="490"/>
                      </a:cubicBezTo>
                      <a:cubicBezTo>
                        <a:pt x="4346" y="490"/>
                        <a:pt x="4325" y="490"/>
                        <a:pt x="4297" y="483"/>
                      </a:cubicBezTo>
                      <a:cubicBezTo>
                        <a:pt x="4283" y="483"/>
                        <a:pt x="4255" y="476"/>
                        <a:pt x="4241" y="476"/>
                      </a:cubicBezTo>
                      <a:lnTo>
                        <a:pt x="4136" y="448"/>
                      </a:lnTo>
                      <a:lnTo>
                        <a:pt x="4052" y="427"/>
                      </a:lnTo>
                      <a:cubicBezTo>
                        <a:pt x="3794" y="336"/>
                        <a:pt x="3563" y="189"/>
                        <a:pt x="3563" y="189"/>
                      </a:cubicBezTo>
                      <a:lnTo>
                        <a:pt x="3025" y="126"/>
                      </a:lnTo>
                      <a:lnTo>
                        <a:pt x="2934" y="126"/>
                      </a:lnTo>
                      <a:lnTo>
                        <a:pt x="205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9"/>
                <p:cNvSpPr/>
                <p:nvPr/>
              </p:nvSpPr>
              <p:spPr>
                <a:xfrm>
                  <a:off x="1725571" y="2290156"/>
                  <a:ext cx="265748" cy="218640"/>
                </a:xfrm>
                <a:custGeom>
                  <a:rect b="b" l="l" r="r" t="t"/>
                  <a:pathLst>
                    <a:path extrusionOk="0" h="3156" w="3836">
                      <a:moveTo>
                        <a:pt x="3780" y="1"/>
                      </a:moveTo>
                      <a:cubicBezTo>
                        <a:pt x="3703" y="273"/>
                        <a:pt x="3598" y="531"/>
                        <a:pt x="3473" y="783"/>
                      </a:cubicBezTo>
                      <a:cubicBezTo>
                        <a:pt x="3207" y="1370"/>
                        <a:pt x="2830" y="1915"/>
                        <a:pt x="2369" y="2355"/>
                      </a:cubicBezTo>
                      <a:cubicBezTo>
                        <a:pt x="2131" y="2585"/>
                        <a:pt x="1866" y="2788"/>
                        <a:pt x="1573" y="2927"/>
                      </a:cubicBezTo>
                      <a:cubicBezTo>
                        <a:pt x="1330" y="3040"/>
                        <a:pt x="1071" y="3095"/>
                        <a:pt x="808" y="3095"/>
                      </a:cubicBezTo>
                      <a:cubicBezTo>
                        <a:pt x="730" y="3095"/>
                        <a:pt x="652" y="3091"/>
                        <a:pt x="574" y="3081"/>
                      </a:cubicBezTo>
                      <a:cubicBezTo>
                        <a:pt x="385" y="3074"/>
                        <a:pt x="189" y="3032"/>
                        <a:pt x="1" y="2955"/>
                      </a:cubicBezTo>
                      <a:lnTo>
                        <a:pt x="1" y="2955"/>
                      </a:lnTo>
                      <a:cubicBezTo>
                        <a:pt x="8" y="2976"/>
                        <a:pt x="22" y="3004"/>
                        <a:pt x="36" y="3018"/>
                      </a:cubicBezTo>
                      <a:cubicBezTo>
                        <a:pt x="270" y="3102"/>
                        <a:pt x="514" y="3155"/>
                        <a:pt x="764" y="3155"/>
                      </a:cubicBezTo>
                      <a:cubicBezTo>
                        <a:pt x="805" y="3155"/>
                        <a:pt x="847" y="3154"/>
                        <a:pt x="888" y="3151"/>
                      </a:cubicBezTo>
                      <a:cubicBezTo>
                        <a:pt x="1545" y="3123"/>
                        <a:pt x="2103" y="2725"/>
                        <a:pt x="2544" y="2257"/>
                      </a:cubicBezTo>
                      <a:cubicBezTo>
                        <a:pt x="3144" y="1621"/>
                        <a:pt x="3577" y="846"/>
                        <a:pt x="3836" y="8"/>
                      </a:cubicBezTo>
                      <a:cubicBezTo>
                        <a:pt x="3815" y="8"/>
                        <a:pt x="3801" y="1"/>
                        <a:pt x="3780" y="1"/>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9"/>
                <p:cNvSpPr/>
                <p:nvPr/>
              </p:nvSpPr>
              <p:spPr>
                <a:xfrm>
                  <a:off x="1969979" y="2585348"/>
                  <a:ext cx="108974" cy="211573"/>
                </a:xfrm>
                <a:custGeom>
                  <a:rect b="b" l="l" r="r" t="t"/>
                  <a:pathLst>
                    <a:path extrusionOk="0" h="3054" w="1573">
                      <a:moveTo>
                        <a:pt x="881" y="1"/>
                      </a:moveTo>
                      <a:cubicBezTo>
                        <a:pt x="364" y="364"/>
                        <a:pt x="77" y="1048"/>
                        <a:pt x="140" y="1677"/>
                      </a:cubicBezTo>
                      <a:cubicBezTo>
                        <a:pt x="182" y="2110"/>
                        <a:pt x="392" y="2529"/>
                        <a:pt x="762" y="2788"/>
                      </a:cubicBezTo>
                      <a:cubicBezTo>
                        <a:pt x="992" y="2948"/>
                        <a:pt x="1279" y="3046"/>
                        <a:pt x="1572" y="3053"/>
                      </a:cubicBezTo>
                      <a:cubicBezTo>
                        <a:pt x="1565" y="3039"/>
                        <a:pt x="1565" y="3018"/>
                        <a:pt x="1551" y="3004"/>
                      </a:cubicBezTo>
                      <a:cubicBezTo>
                        <a:pt x="1230" y="2997"/>
                        <a:pt x="915" y="2871"/>
                        <a:pt x="671" y="2655"/>
                      </a:cubicBezTo>
                      <a:cubicBezTo>
                        <a:pt x="0" y="2068"/>
                        <a:pt x="49" y="971"/>
                        <a:pt x="601" y="329"/>
                      </a:cubicBezTo>
                      <a:cubicBezTo>
                        <a:pt x="692" y="238"/>
                        <a:pt x="776" y="147"/>
                        <a:pt x="881" y="70"/>
                      </a:cubicBezTo>
                      <a:lnTo>
                        <a:pt x="881" y="1"/>
                      </a:ln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9"/>
                <p:cNvSpPr/>
                <p:nvPr/>
              </p:nvSpPr>
              <p:spPr>
                <a:xfrm>
                  <a:off x="1895922" y="2430512"/>
                  <a:ext cx="160724" cy="422731"/>
                </a:xfrm>
                <a:custGeom>
                  <a:rect b="b" l="l" r="r" t="t"/>
                  <a:pathLst>
                    <a:path extrusionOk="0" h="6102" w="2320">
                      <a:moveTo>
                        <a:pt x="2299" y="0"/>
                      </a:moveTo>
                      <a:cubicBezTo>
                        <a:pt x="2159" y="91"/>
                        <a:pt x="2040" y="196"/>
                        <a:pt x="1908" y="301"/>
                      </a:cubicBezTo>
                      <a:cubicBezTo>
                        <a:pt x="1146" y="957"/>
                        <a:pt x="580" y="1830"/>
                        <a:pt x="308" y="2808"/>
                      </a:cubicBezTo>
                      <a:cubicBezTo>
                        <a:pt x="1" y="3884"/>
                        <a:pt x="64" y="5058"/>
                        <a:pt x="476" y="6084"/>
                      </a:cubicBezTo>
                      <a:cubicBezTo>
                        <a:pt x="478" y="6096"/>
                        <a:pt x="489" y="6101"/>
                        <a:pt x="500" y="6101"/>
                      </a:cubicBezTo>
                      <a:cubicBezTo>
                        <a:pt x="516" y="6101"/>
                        <a:pt x="533" y="6089"/>
                        <a:pt x="525" y="6063"/>
                      </a:cubicBezTo>
                      <a:cubicBezTo>
                        <a:pt x="301" y="5491"/>
                        <a:pt x="175" y="4869"/>
                        <a:pt x="168" y="4247"/>
                      </a:cubicBezTo>
                      <a:cubicBezTo>
                        <a:pt x="154" y="3200"/>
                        <a:pt x="469" y="2166"/>
                        <a:pt x="1069" y="1300"/>
                      </a:cubicBezTo>
                      <a:cubicBezTo>
                        <a:pt x="1412" y="811"/>
                        <a:pt x="1838" y="384"/>
                        <a:pt x="2320" y="42"/>
                      </a:cubicBezTo>
                      <a:cubicBezTo>
                        <a:pt x="2320" y="35"/>
                        <a:pt x="2306" y="21"/>
                        <a:pt x="2306" y="14"/>
                      </a:cubicBezTo>
                      <a:cubicBezTo>
                        <a:pt x="2306" y="7"/>
                        <a:pt x="2299" y="7"/>
                        <a:pt x="2299" y="0"/>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9"/>
                <p:cNvSpPr/>
                <p:nvPr/>
              </p:nvSpPr>
              <p:spPr>
                <a:xfrm>
                  <a:off x="2014038" y="2350566"/>
                  <a:ext cx="53274" cy="169383"/>
                </a:xfrm>
                <a:custGeom>
                  <a:rect b="b" l="l" r="r" t="t"/>
                  <a:pathLst>
                    <a:path extrusionOk="0" h="2445" w="769">
                      <a:moveTo>
                        <a:pt x="94" y="1"/>
                      </a:moveTo>
                      <a:cubicBezTo>
                        <a:pt x="84" y="1"/>
                        <a:pt x="77" y="5"/>
                        <a:pt x="77" y="16"/>
                      </a:cubicBezTo>
                      <a:cubicBezTo>
                        <a:pt x="0" y="463"/>
                        <a:pt x="405" y="777"/>
                        <a:pt x="559" y="1154"/>
                      </a:cubicBezTo>
                      <a:cubicBezTo>
                        <a:pt x="727" y="1552"/>
                        <a:pt x="699" y="2027"/>
                        <a:pt x="482" y="2412"/>
                      </a:cubicBezTo>
                      <a:cubicBezTo>
                        <a:pt x="467" y="2426"/>
                        <a:pt x="487" y="2444"/>
                        <a:pt x="505" y="2444"/>
                      </a:cubicBezTo>
                      <a:cubicBezTo>
                        <a:pt x="512" y="2444"/>
                        <a:pt x="520" y="2441"/>
                        <a:pt x="524" y="2433"/>
                      </a:cubicBezTo>
                      <a:cubicBezTo>
                        <a:pt x="713" y="2083"/>
                        <a:pt x="768" y="1657"/>
                        <a:pt x="657" y="1273"/>
                      </a:cubicBezTo>
                      <a:cubicBezTo>
                        <a:pt x="594" y="1063"/>
                        <a:pt x="475" y="889"/>
                        <a:pt x="349" y="707"/>
                      </a:cubicBezTo>
                      <a:cubicBezTo>
                        <a:pt x="210" y="505"/>
                        <a:pt x="77" y="288"/>
                        <a:pt x="126" y="37"/>
                      </a:cubicBezTo>
                      <a:cubicBezTo>
                        <a:pt x="130" y="15"/>
                        <a:pt x="109" y="1"/>
                        <a:pt x="94"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9"/>
                <p:cNvSpPr/>
                <p:nvPr/>
              </p:nvSpPr>
              <p:spPr>
                <a:xfrm>
                  <a:off x="1757993" y="2553896"/>
                  <a:ext cx="118672" cy="256050"/>
                </a:xfrm>
                <a:custGeom>
                  <a:rect b="b" l="l" r="r" t="t"/>
                  <a:pathLst>
                    <a:path extrusionOk="0" h="3696" w="1713">
                      <a:moveTo>
                        <a:pt x="36" y="0"/>
                      </a:moveTo>
                      <a:cubicBezTo>
                        <a:pt x="1" y="7"/>
                        <a:pt x="1" y="63"/>
                        <a:pt x="36" y="63"/>
                      </a:cubicBezTo>
                      <a:cubicBezTo>
                        <a:pt x="448" y="84"/>
                        <a:pt x="832" y="287"/>
                        <a:pt x="1105" y="587"/>
                      </a:cubicBezTo>
                      <a:cubicBezTo>
                        <a:pt x="1635" y="1160"/>
                        <a:pt x="1663" y="2026"/>
                        <a:pt x="1286" y="2697"/>
                      </a:cubicBezTo>
                      <a:cubicBezTo>
                        <a:pt x="1035" y="3144"/>
                        <a:pt x="616" y="3465"/>
                        <a:pt x="141" y="3640"/>
                      </a:cubicBezTo>
                      <a:cubicBezTo>
                        <a:pt x="134" y="3668"/>
                        <a:pt x="127" y="3675"/>
                        <a:pt x="127" y="3675"/>
                      </a:cubicBezTo>
                      <a:cubicBezTo>
                        <a:pt x="134" y="3682"/>
                        <a:pt x="141" y="3682"/>
                        <a:pt x="155" y="3696"/>
                      </a:cubicBezTo>
                      <a:cubicBezTo>
                        <a:pt x="315" y="3633"/>
                        <a:pt x="483" y="3556"/>
                        <a:pt x="630" y="3451"/>
                      </a:cubicBezTo>
                      <a:cubicBezTo>
                        <a:pt x="1307" y="3011"/>
                        <a:pt x="1712" y="2194"/>
                        <a:pt x="1566" y="1391"/>
                      </a:cubicBezTo>
                      <a:cubicBezTo>
                        <a:pt x="1433" y="657"/>
                        <a:pt x="790" y="42"/>
                        <a:pt x="36" y="0"/>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9"/>
                <p:cNvSpPr/>
                <p:nvPr/>
              </p:nvSpPr>
              <p:spPr>
                <a:xfrm>
                  <a:off x="1682066" y="2264038"/>
                  <a:ext cx="206655" cy="176865"/>
                </a:xfrm>
                <a:custGeom>
                  <a:rect b="b" l="l" r="r" t="t"/>
                  <a:pathLst>
                    <a:path extrusionOk="0" h="2553" w="2983">
                      <a:moveTo>
                        <a:pt x="2731" y="0"/>
                      </a:moveTo>
                      <a:cubicBezTo>
                        <a:pt x="2969" y="475"/>
                        <a:pt x="2934" y="1041"/>
                        <a:pt x="2703" y="1502"/>
                      </a:cubicBezTo>
                      <a:cubicBezTo>
                        <a:pt x="2452" y="2005"/>
                        <a:pt x="1991" y="2354"/>
                        <a:pt x="1439" y="2473"/>
                      </a:cubicBezTo>
                      <a:cubicBezTo>
                        <a:pt x="1315" y="2494"/>
                        <a:pt x="1190" y="2505"/>
                        <a:pt x="1065" y="2505"/>
                      </a:cubicBezTo>
                      <a:cubicBezTo>
                        <a:pt x="690" y="2505"/>
                        <a:pt x="320" y="2410"/>
                        <a:pt x="0" y="2222"/>
                      </a:cubicBezTo>
                      <a:lnTo>
                        <a:pt x="0" y="2222"/>
                      </a:lnTo>
                      <a:cubicBezTo>
                        <a:pt x="7" y="2236"/>
                        <a:pt x="21" y="2264"/>
                        <a:pt x="35" y="2278"/>
                      </a:cubicBezTo>
                      <a:cubicBezTo>
                        <a:pt x="42" y="2285"/>
                        <a:pt x="42" y="2298"/>
                        <a:pt x="49" y="2305"/>
                      </a:cubicBezTo>
                      <a:cubicBezTo>
                        <a:pt x="353" y="2470"/>
                        <a:pt x="695" y="2553"/>
                        <a:pt x="1035" y="2553"/>
                      </a:cubicBezTo>
                      <a:cubicBezTo>
                        <a:pt x="1258" y="2553"/>
                        <a:pt x="1480" y="2517"/>
                        <a:pt x="1691" y="2445"/>
                      </a:cubicBezTo>
                      <a:cubicBezTo>
                        <a:pt x="2235" y="2264"/>
                        <a:pt x="2648" y="1844"/>
                        <a:pt x="2836" y="1300"/>
                      </a:cubicBezTo>
                      <a:cubicBezTo>
                        <a:pt x="2983" y="873"/>
                        <a:pt x="2969" y="405"/>
                        <a:pt x="2787" y="0"/>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9"/>
                <p:cNvSpPr/>
                <p:nvPr/>
              </p:nvSpPr>
              <p:spPr>
                <a:xfrm>
                  <a:off x="1922039" y="2231616"/>
                  <a:ext cx="69" cy="69"/>
                </a:xfrm>
                <a:custGeom>
                  <a:rect b="b" l="l" r="r" t="t"/>
                  <a:pathLst>
                    <a:path extrusionOk="0" h="1" w="1">
                      <a:moveTo>
                        <a:pt x="1" y="0"/>
                      </a:moveTo>
                      <a:lnTo>
                        <a:pt x="1" y="0"/>
                      </a:lnTo>
                      <a:close/>
                    </a:path>
                  </a:pathLst>
                </a:custGeom>
                <a:solidFill>
                  <a:srgbClr val="AF61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9"/>
                <p:cNvSpPr/>
                <p:nvPr/>
              </p:nvSpPr>
              <p:spPr>
                <a:xfrm>
                  <a:off x="1565889" y="4093244"/>
                  <a:ext cx="142850" cy="224736"/>
                </a:xfrm>
                <a:custGeom>
                  <a:rect b="b" l="l" r="r" t="t"/>
                  <a:pathLst>
                    <a:path extrusionOk="0" h="3244" w="2062">
                      <a:moveTo>
                        <a:pt x="608" y="1"/>
                      </a:moveTo>
                      <a:cubicBezTo>
                        <a:pt x="608" y="1"/>
                        <a:pt x="238" y="112"/>
                        <a:pt x="175" y="622"/>
                      </a:cubicBezTo>
                      <a:cubicBezTo>
                        <a:pt x="113" y="1125"/>
                        <a:pt x="1" y="2438"/>
                        <a:pt x="1" y="2438"/>
                      </a:cubicBezTo>
                      <a:lnTo>
                        <a:pt x="182" y="2452"/>
                      </a:lnTo>
                      <a:lnTo>
                        <a:pt x="322" y="1998"/>
                      </a:lnTo>
                      <a:cubicBezTo>
                        <a:pt x="322" y="1998"/>
                        <a:pt x="343" y="2508"/>
                        <a:pt x="560" y="2851"/>
                      </a:cubicBezTo>
                      <a:cubicBezTo>
                        <a:pt x="766" y="3160"/>
                        <a:pt x="1246" y="3243"/>
                        <a:pt x="1604" y="3243"/>
                      </a:cubicBezTo>
                      <a:cubicBezTo>
                        <a:pt x="1634" y="3243"/>
                        <a:pt x="1663" y="3243"/>
                        <a:pt x="1691" y="3242"/>
                      </a:cubicBezTo>
                      <a:cubicBezTo>
                        <a:pt x="2061" y="3221"/>
                        <a:pt x="1859" y="2536"/>
                        <a:pt x="1747" y="2138"/>
                      </a:cubicBezTo>
                      <a:cubicBezTo>
                        <a:pt x="1635" y="1754"/>
                        <a:pt x="1412" y="832"/>
                        <a:pt x="1412" y="832"/>
                      </a:cubicBezTo>
                      <a:lnTo>
                        <a:pt x="6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9"/>
                <p:cNvSpPr/>
                <p:nvPr/>
              </p:nvSpPr>
              <p:spPr>
                <a:xfrm>
                  <a:off x="1587712" y="4043918"/>
                  <a:ext cx="95880" cy="221827"/>
                </a:xfrm>
                <a:custGeom>
                  <a:rect b="b" l="l" r="r" t="t"/>
                  <a:pathLst>
                    <a:path extrusionOk="0" h="3202" w="1384">
                      <a:moveTo>
                        <a:pt x="461" y="0"/>
                      </a:moveTo>
                      <a:cubicBezTo>
                        <a:pt x="461" y="0"/>
                        <a:pt x="419" y="615"/>
                        <a:pt x="293" y="713"/>
                      </a:cubicBezTo>
                      <a:cubicBezTo>
                        <a:pt x="182" y="810"/>
                        <a:pt x="0" y="1139"/>
                        <a:pt x="70" y="1579"/>
                      </a:cubicBezTo>
                      <a:cubicBezTo>
                        <a:pt x="140" y="2012"/>
                        <a:pt x="147" y="2640"/>
                        <a:pt x="377" y="2934"/>
                      </a:cubicBezTo>
                      <a:cubicBezTo>
                        <a:pt x="513" y="3108"/>
                        <a:pt x="806" y="3202"/>
                        <a:pt x="1030" y="3202"/>
                      </a:cubicBezTo>
                      <a:cubicBezTo>
                        <a:pt x="1174" y="3202"/>
                        <a:pt x="1289" y="3163"/>
                        <a:pt x="1313" y="3081"/>
                      </a:cubicBezTo>
                      <a:cubicBezTo>
                        <a:pt x="1383" y="2871"/>
                        <a:pt x="1083" y="2040"/>
                        <a:pt x="1104" y="1628"/>
                      </a:cubicBezTo>
                      <a:cubicBezTo>
                        <a:pt x="1125" y="1222"/>
                        <a:pt x="1160" y="112"/>
                        <a:pt x="1160" y="112"/>
                      </a:cubicBezTo>
                      <a:lnTo>
                        <a:pt x="461" y="0"/>
                      </a:ln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9"/>
                <p:cNvSpPr/>
                <p:nvPr/>
              </p:nvSpPr>
              <p:spPr>
                <a:xfrm>
                  <a:off x="1613829" y="2890238"/>
                  <a:ext cx="303366" cy="1207576"/>
                </a:xfrm>
                <a:custGeom>
                  <a:rect b="b" l="l" r="r" t="t"/>
                  <a:pathLst>
                    <a:path extrusionOk="0" h="17431" w="4379">
                      <a:moveTo>
                        <a:pt x="1761" y="0"/>
                      </a:moveTo>
                      <a:cubicBezTo>
                        <a:pt x="1614" y="315"/>
                        <a:pt x="1488" y="622"/>
                        <a:pt x="1376" y="908"/>
                      </a:cubicBezTo>
                      <a:cubicBezTo>
                        <a:pt x="1376" y="936"/>
                        <a:pt x="1369" y="950"/>
                        <a:pt x="1362" y="971"/>
                      </a:cubicBezTo>
                      <a:cubicBezTo>
                        <a:pt x="1265" y="1223"/>
                        <a:pt x="1174" y="1474"/>
                        <a:pt x="1104" y="1712"/>
                      </a:cubicBezTo>
                      <a:cubicBezTo>
                        <a:pt x="1097" y="1747"/>
                        <a:pt x="1090" y="1774"/>
                        <a:pt x="1083" y="1795"/>
                      </a:cubicBezTo>
                      <a:cubicBezTo>
                        <a:pt x="1027" y="1984"/>
                        <a:pt x="985" y="2145"/>
                        <a:pt x="943" y="2312"/>
                      </a:cubicBezTo>
                      <a:cubicBezTo>
                        <a:pt x="929" y="2340"/>
                        <a:pt x="929" y="2354"/>
                        <a:pt x="922" y="2382"/>
                      </a:cubicBezTo>
                      <a:cubicBezTo>
                        <a:pt x="825" y="2787"/>
                        <a:pt x="769" y="3158"/>
                        <a:pt x="734" y="3493"/>
                      </a:cubicBezTo>
                      <a:cubicBezTo>
                        <a:pt x="734" y="3521"/>
                        <a:pt x="720" y="3535"/>
                        <a:pt x="720" y="3563"/>
                      </a:cubicBezTo>
                      <a:cubicBezTo>
                        <a:pt x="706" y="3702"/>
                        <a:pt x="699" y="3835"/>
                        <a:pt x="685" y="3961"/>
                      </a:cubicBezTo>
                      <a:lnTo>
                        <a:pt x="685" y="3982"/>
                      </a:lnTo>
                      <a:lnTo>
                        <a:pt x="685" y="4024"/>
                      </a:lnTo>
                      <a:lnTo>
                        <a:pt x="685" y="4052"/>
                      </a:lnTo>
                      <a:cubicBezTo>
                        <a:pt x="664" y="4443"/>
                        <a:pt x="664" y="4778"/>
                        <a:pt x="671" y="5037"/>
                      </a:cubicBezTo>
                      <a:lnTo>
                        <a:pt x="671" y="5044"/>
                      </a:lnTo>
                      <a:lnTo>
                        <a:pt x="671" y="5099"/>
                      </a:lnTo>
                      <a:cubicBezTo>
                        <a:pt x="671" y="5274"/>
                        <a:pt x="678" y="5414"/>
                        <a:pt x="671" y="5526"/>
                      </a:cubicBezTo>
                      <a:cubicBezTo>
                        <a:pt x="664" y="5651"/>
                        <a:pt x="664" y="5777"/>
                        <a:pt x="664" y="5910"/>
                      </a:cubicBezTo>
                      <a:lnTo>
                        <a:pt x="664" y="6001"/>
                      </a:lnTo>
                      <a:cubicBezTo>
                        <a:pt x="664" y="6161"/>
                        <a:pt x="671" y="6336"/>
                        <a:pt x="671" y="6524"/>
                      </a:cubicBezTo>
                      <a:lnTo>
                        <a:pt x="671" y="6580"/>
                      </a:lnTo>
                      <a:cubicBezTo>
                        <a:pt x="671" y="6825"/>
                        <a:pt x="685" y="7083"/>
                        <a:pt x="699" y="7342"/>
                      </a:cubicBezTo>
                      <a:cubicBezTo>
                        <a:pt x="713" y="7572"/>
                        <a:pt x="720" y="7719"/>
                        <a:pt x="706" y="7935"/>
                      </a:cubicBezTo>
                      <a:lnTo>
                        <a:pt x="706" y="7956"/>
                      </a:lnTo>
                      <a:lnTo>
                        <a:pt x="706" y="7977"/>
                      </a:lnTo>
                      <a:lnTo>
                        <a:pt x="706" y="8012"/>
                      </a:lnTo>
                      <a:lnTo>
                        <a:pt x="706" y="8040"/>
                      </a:lnTo>
                      <a:lnTo>
                        <a:pt x="706" y="8061"/>
                      </a:lnTo>
                      <a:cubicBezTo>
                        <a:pt x="685" y="8215"/>
                        <a:pt x="650" y="8410"/>
                        <a:pt x="601" y="8690"/>
                      </a:cubicBezTo>
                      <a:cubicBezTo>
                        <a:pt x="524" y="8941"/>
                        <a:pt x="461" y="9214"/>
                        <a:pt x="398" y="9493"/>
                      </a:cubicBezTo>
                      <a:cubicBezTo>
                        <a:pt x="391" y="9514"/>
                        <a:pt x="391" y="9535"/>
                        <a:pt x="384" y="9563"/>
                      </a:cubicBezTo>
                      <a:cubicBezTo>
                        <a:pt x="371" y="9619"/>
                        <a:pt x="357" y="9682"/>
                        <a:pt x="350" y="9752"/>
                      </a:cubicBezTo>
                      <a:cubicBezTo>
                        <a:pt x="336" y="9780"/>
                        <a:pt x="336" y="9808"/>
                        <a:pt x="329" y="9828"/>
                      </a:cubicBezTo>
                      <a:cubicBezTo>
                        <a:pt x="252" y="10262"/>
                        <a:pt x="189" y="10695"/>
                        <a:pt x="147" y="11135"/>
                      </a:cubicBezTo>
                      <a:cubicBezTo>
                        <a:pt x="147" y="11156"/>
                        <a:pt x="140" y="11184"/>
                        <a:pt x="140" y="11212"/>
                      </a:cubicBezTo>
                      <a:cubicBezTo>
                        <a:pt x="140" y="11281"/>
                        <a:pt x="126" y="11351"/>
                        <a:pt x="119" y="11421"/>
                      </a:cubicBezTo>
                      <a:cubicBezTo>
                        <a:pt x="112" y="11449"/>
                        <a:pt x="112" y="11463"/>
                        <a:pt x="112" y="11491"/>
                      </a:cubicBezTo>
                      <a:cubicBezTo>
                        <a:pt x="56" y="11994"/>
                        <a:pt x="35" y="12483"/>
                        <a:pt x="14" y="12937"/>
                      </a:cubicBezTo>
                      <a:lnTo>
                        <a:pt x="14" y="13056"/>
                      </a:lnTo>
                      <a:cubicBezTo>
                        <a:pt x="7" y="13440"/>
                        <a:pt x="0" y="13789"/>
                        <a:pt x="0" y="14082"/>
                      </a:cubicBezTo>
                      <a:lnTo>
                        <a:pt x="0" y="14495"/>
                      </a:lnTo>
                      <a:lnTo>
                        <a:pt x="0" y="14557"/>
                      </a:lnTo>
                      <a:lnTo>
                        <a:pt x="0" y="14886"/>
                      </a:lnTo>
                      <a:lnTo>
                        <a:pt x="0" y="14977"/>
                      </a:lnTo>
                      <a:cubicBezTo>
                        <a:pt x="7" y="15326"/>
                        <a:pt x="7" y="15661"/>
                        <a:pt x="14" y="15968"/>
                      </a:cubicBezTo>
                      <a:lnTo>
                        <a:pt x="14" y="16031"/>
                      </a:lnTo>
                      <a:cubicBezTo>
                        <a:pt x="21" y="16360"/>
                        <a:pt x="21" y="16660"/>
                        <a:pt x="21" y="16898"/>
                      </a:cubicBezTo>
                      <a:lnTo>
                        <a:pt x="21" y="16967"/>
                      </a:lnTo>
                      <a:lnTo>
                        <a:pt x="21" y="16981"/>
                      </a:lnTo>
                      <a:lnTo>
                        <a:pt x="21" y="17121"/>
                      </a:lnTo>
                      <a:cubicBezTo>
                        <a:pt x="84" y="17198"/>
                        <a:pt x="161" y="17254"/>
                        <a:pt x="245" y="17296"/>
                      </a:cubicBezTo>
                      <a:cubicBezTo>
                        <a:pt x="252" y="17296"/>
                        <a:pt x="252" y="17303"/>
                        <a:pt x="259" y="17303"/>
                      </a:cubicBezTo>
                      <a:cubicBezTo>
                        <a:pt x="266" y="17303"/>
                        <a:pt x="266" y="17317"/>
                        <a:pt x="280" y="17317"/>
                      </a:cubicBezTo>
                      <a:lnTo>
                        <a:pt x="329" y="17338"/>
                      </a:lnTo>
                      <a:cubicBezTo>
                        <a:pt x="336" y="17352"/>
                        <a:pt x="336" y="17352"/>
                        <a:pt x="350" y="17352"/>
                      </a:cubicBezTo>
                      <a:cubicBezTo>
                        <a:pt x="357" y="17359"/>
                        <a:pt x="371" y="17366"/>
                        <a:pt x="384" y="17366"/>
                      </a:cubicBezTo>
                      <a:cubicBezTo>
                        <a:pt x="500" y="17411"/>
                        <a:pt x="618" y="17430"/>
                        <a:pt x="702" y="17430"/>
                      </a:cubicBezTo>
                      <a:cubicBezTo>
                        <a:pt x="735" y="17430"/>
                        <a:pt x="763" y="17427"/>
                        <a:pt x="783" y="17421"/>
                      </a:cubicBezTo>
                      <a:cubicBezTo>
                        <a:pt x="818" y="17282"/>
                        <a:pt x="873" y="17086"/>
                        <a:pt x="929" y="16863"/>
                      </a:cubicBezTo>
                      <a:lnTo>
                        <a:pt x="957" y="16779"/>
                      </a:lnTo>
                      <a:cubicBezTo>
                        <a:pt x="985" y="16660"/>
                        <a:pt x="1027" y="16527"/>
                        <a:pt x="1062" y="16388"/>
                      </a:cubicBezTo>
                      <a:cubicBezTo>
                        <a:pt x="1069" y="16374"/>
                        <a:pt x="1069" y="16346"/>
                        <a:pt x="1083" y="16325"/>
                      </a:cubicBezTo>
                      <a:cubicBezTo>
                        <a:pt x="1195" y="15927"/>
                        <a:pt x="1327" y="15466"/>
                        <a:pt x="1453" y="14984"/>
                      </a:cubicBezTo>
                      <a:cubicBezTo>
                        <a:pt x="1467" y="14956"/>
                        <a:pt x="1474" y="14921"/>
                        <a:pt x="1481" y="14886"/>
                      </a:cubicBezTo>
                      <a:cubicBezTo>
                        <a:pt x="1607" y="14425"/>
                        <a:pt x="1747" y="13950"/>
                        <a:pt x="1865" y="13510"/>
                      </a:cubicBezTo>
                      <a:cubicBezTo>
                        <a:pt x="1872" y="13489"/>
                        <a:pt x="1872" y="13461"/>
                        <a:pt x="1886" y="13447"/>
                      </a:cubicBezTo>
                      <a:cubicBezTo>
                        <a:pt x="1921" y="13321"/>
                        <a:pt x="1942" y="13209"/>
                        <a:pt x="1977" y="13098"/>
                      </a:cubicBezTo>
                      <a:cubicBezTo>
                        <a:pt x="1991" y="13063"/>
                        <a:pt x="1998" y="13035"/>
                        <a:pt x="2005" y="13007"/>
                      </a:cubicBezTo>
                      <a:cubicBezTo>
                        <a:pt x="2110" y="12657"/>
                        <a:pt x="2201" y="12336"/>
                        <a:pt x="2277" y="12064"/>
                      </a:cubicBezTo>
                      <a:cubicBezTo>
                        <a:pt x="2284" y="12050"/>
                        <a:pt x="2284" y="12022"/>
                        <a:pt x="2291" y="12008"/>
                      </a:cubicBezTo>
                      <a:cubicBezTo>
                        <a:pt x="2340" y="11847"/>
                        <a:pt x="2375" y="11714"/>
                        <a:pt x="2410" y="11603"/>
                      </a:cubicBezTo>
                      <a:cubicBezTo>
                        <a:pt x="2452" y="11463"/>
                        <a:pt x="2487" y="11323"/>
                        <a:pt x="2522" y="11191"/>
                      </a:cubicBezTo>
                      <a:cubicBezTo>
                        <a:pt x="2522" y="11170"/>
                        <a:pt x="2529" y="11142"/>
                        <a:pt x="2536" y="11114"/>
                      </a:cubicBezTo>
                      <a:cubicBezTo>
                        <a:pt x="2592" y="10932"/>
                        <a:pt x="2627" y="10764"/>
                        <a:pt x="2662" y="10611"/>
                      </a:cubicBezTo>
                      <a:lnTo>
                        <a:pt x="2662" y="10597"/>
                      </a:lnTo>
                      <a:cubicBezTo>
                        <a:pt x="2662" y="10576"/>
                        <a:pt x="2669" y="10555"/>
                        <a:pt x="2669" y="10541"/>
                      </a:cubicBezTo>
                      <a:cubicBezTo>
                        <a:pt x="2766" y="10101"/>
                        <a:pt x="2815" y="9738"/>
                        <a:pt x="2850" y="9444"/>
                      </a:cubicBezTo>
                      <a:cubicBezTo>
                        <a:pt x="2850" y="9423"/>
                        <a:pt x="2864" y="9402"/>
                        <a:pt x="2864" y="9374"/>
                      </a:cubicBezTo>
                      <a:cubicBezTo>
                        <a:pt x="2878" y="9193"/>
                        <a:pt x="2885" y="9046"/>
                        <a:pt x="2899" y="8948"/>
                      </a:cubicBezTo>
                      <a:lnTo>
                        <a:pt x="2899" y="8871"/>
                      </a:lnTo>
                      <a:lnTo>
                        <a:pt x="2899" y="8795"/>
                      </a:lnTo>
                      <a:cubicBezTo>
                        <a:pt x="2990" y="8417"/>
                        <a:pt x="3081" y="8068"/>
                        <a:pt x="3158" y="7726"/>
                      </a:cubicBezTo>
                      <a:cubicBezTo>
                        <a:pt x="3165" y="7698"/>
                        <a:pt x="3165" y="7677"/>
                        <a:pt x="3179" y="7649"/>
                      </a:cubicBezTo>
                      <a:cubicBezTo>
                        <a:pt x="3193" y="7572"/>
                        <a:pt x="3214" y="7502"/>
                        <a:pt x="3227" y="7433"/>
                      </a:cubicBezTo>
                      <a:cubicBezTo>
                        <a:pt x="3234" y="7405"/>
                        <a:pt x="3234" y="7384"/>
                        <a:pt x="3248" y="7363"/>
                      </a:cubicBezTo>
                      <a:cubicBezTo>
                        <a:pt x="3367" y="6846"/>
                        <a:pt x="3465" y="6392"/>
                        <a:pt x="3542" y="5987"/>
                      </a:cubicBezTo>
                      <a:cubicBezTo>
                        <a:pt x="3542" y="5973"/>
                        <a:pt x="3549" y="5952"/>
                        <a:pt x="3549" y="5938"/>
                      </a:cubicBezTo>
                      <a:cubicBezTo>
                        <a:pt x="3563" y="5903"/>
                        <a:pt x="3570" y="5868"/>
                        <a:pt x="3577" y="5826"/>
                      </a:cubicBezTo>
                      <a:cubicBezTo>
                        <a:pt x="3647" y="5449"/>
                        <a:pt x="3751" y="4897"/>
                        <a:pt x="3856" y="4310"/>
                      </a:cubicBezTo>
                      <a:cubicBezTo>
                        <a:pt x="3856" y="4289"/>
                        <a:pt x="3863" y="4268"/>
                        <a:pt x="3863" y="4240"/>
                      </a:cubicBezTo>
                      <a:cubicBezTo>
                        <a:pt x="3863" y="4233"/>
                        <a:pt x="3877" y="4219"/>
                        <a:pt x="3877" y="4205"/>
                      </a:cubicBezTo>
                      <a:cubicBezTo>
                        <a:pt x="3884" y="4184"/>
                        <a:pt x="3884" y="4156"/>
                        <a:pt x="3891" y="4129"/>
                      </a:cubicBezTo>
                      <a:cubicBezTo>
                        <a:pt x="3982" y="3660"/>
                        <a:pt x="4066" y="3172"/>
                        <a:pt x="4143" y="2717"/>
                      </a:cubicBezTo>
                      <a:cubicBezTo>
                        <a:pt x="4143" y="2690"/>
                        <a:pt x="4157" y="2669"/>
                        <a:pt x="4157" y="2648"/>
                      </a:cubicBezTo>
                      <a:cubicBezTo>
                        <a:pt x="4157" y="2620"/>
                        <a:pt x="4163" y="2599"/>
                        <a:pt x="4163" y="2578"/>
                      </a:cubicBezTo>
                      <a:cubicBezTo>
                        <a:pt x="4170" y="2550"/>
                        <a:pt x="4170" y="2515"/>
                        <a:pt x="4177" y="2487"/>
                      </a:cubicBezTo>
                      <a:cubicBezTo>
                        <a:pt x="4177" y="2459"/>
                        <a:pt x="4191" y="2438"/>
                        <a:pt x="4191" y="2410"/>
                      </a:cubicBezTo>
                      <a:cubicBezTo>
                        <a:pt x="4268" y="1949"/>
                        <a:pt x="4331" y="1537"/>
                        <a:pt x="4345" y="1216"/>
                      </a:cubicBezTo>
                      <a:cubicBezTo>
                        <a:pt x="4352" y="1146"/>
                        <a:pt x="4352" y="1076"/>
                        <a:pt x="4366" y="1020"/>
                      </a:cubicBezTo>
                      <a:cubicBezTo>
                        <a:pt x="4373" y="992"/>
                        <a:pt x="4373" y="971"/>
                        <a:pt x="4373" y="943"/>
                      </a:cubicBezTo>
                      <a:cubicBezTo>
                        <a:pt x="4378" y="874"/>
                        <a:pt x="4376" y="845"/>
                        <a:pt x="4364" y="845"/>
                      </a:cubicBezTo>
                      <a:cubicBezTo>
                        <a:pt x="4361" y="845"/>
                        <a:pt x="4357" y="848"/>
                        <a:pt x="4352" y="852"/>
                      </a:cubicBezTo>
                      <a:lnTo>
                        <a:pt x="4310" y="838"/>
                      </a:lnTo>
                      <a:lnTo>
                        <a:pt x="4212" y="804"/>
                      </a:lnTo>
                      <a:lnTo>
                        <a:pt x="2941" y="384"/>
                      </a:lnTo>
                      <a:lnTo>
                        <a:pt x="2878" y="363"/>
                      </a:lnTo>
                      <a:lnTo>
                        <a:pt x="2319" y="182"/>
                      </a:lnTo>
                      <a:lnTo>
                        <a:pt x="2236" y="154"/>
                      </a:lnTo>
                      <a:lnTo>
                        <a:pt x="1761" y="0"/>
                      </a:ln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9"/>
                <p:cNvSpPr/>
                <p:nvPr/>
              </p:nvSpPr>
              <p:spPr>
                <a:xfrm>
                  <a:off x="1614314" y="4060891"/>
                  <a:ext cx="61380" cy="15172"/>
                </a:xfrm>
                <a:custGeom>
                  <a:rect b="b" l="l" r="r" t="t"/>
                  <a:pathLst>
                    <a:path extrusionOk="0" h="219" w="886">
                      <a:moveTo>
                        <a:pt x="57" y="0"/>
                      </a:moveTo>
                      <a:cubicBezTo>
                        <a:pt x="24" y="0"/>
                        <a:pt x="0" y="53"/>
                        <a:pt x="35" y="76"/>
                      </a:cubicBezTo>
                      <a:cubicBezTo>
                        <a:pt x="202" y="172"/>
                        <a:pt x="385" y="218"/>
                        <a:pt x="573" y="218"/>
                      </a:cubicBezTo>
                      <a:cubicBezTo>
                        <a:pt x="661" y="218"/>
                        <a:pt x="750" y="208"/>
                        <a:pt x="839" y="188"/>
                      </a:cubicBezTo>
                      <a:cubicBezTo>
                        <a:pt x="885" y="181"/>
                        <a:pt x="875" y="111"/>
                        <a:pt x="825" y="111"/>
                      </a:cubicBezTo>
                      <a:cubicBezTo>
                        <a:pt x="822" y="111"/>
                        <a:pt x="820" y="111"/>
                        <a:pt x="818" y="111"/>
                      </a:cubicBezTo>
                      <a:cubicBezTo>
                        <a:pt x="743" y="130"/>
                        <a:pt x="667" y="139"/>
                        <a:pt x="592" y="139"/>
                      </a:cubicBezTo>
                      <a:cubicBezTo>
                        <a:pt x="415" y="139"/>
                        <a:pt x="239" y="90"/>
                        <a:pt x="77" y="7"/>
                      </a:cubicBezTo>
                      <a:cubicBezTo>
                        <a:pt x="70" y="2"/>
                        <a:pt x="64" y="0"/>
                        <a:pt x="57"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9"/>
                <p:cNvSpPr/>
                <p:nvPr/>
              </p:nvSpPr>
              <p:spPr>
                <a:xfrm>
                  <a:off x="1747255" y="3497249"/>
                  <a:ext cx="63112" cy="15380"/>
                </a:xfrm>
                <a:custGeom>
                  <a:rect b="b" l="l" r="r" t="t"/>
                  <a:pathLst>
                    <a:path extrusionOk="0" h="222" w="911">
                      <a:moveTo>
                        <a:pt x="32" y="0"/>
                      </a:moveTo>
                      <a:cubicBezTo>
                        <a:pt x="11" y="0"/>
                        <a:pt x="1" y="41"/>
                        <a:pt x="30" y="47"/>
                      </a:cubicBezTo>
                      <a:cubicBezTo>
                        <a:pt x="246" y="163"/>
                        <a:pt x="490" y="221"/>
                        <a:pt x="731" y="221"/>
                      </a:cubicBezTo>
                      <a:cubicBezTo>
                        <a:pt x="780" y="221"/>
                        <a:pt x="828" y="219"/>
                        <a:pt x="875" y="214"/>
                      </a:cubicBezTo>
                      <a:cubicBezTo>
                        <a:pt x="910" y="214"/>
                        <a:pt x="903" y="158"/>
                        <a:pt x="868" y="158"/>
                      </a:cubicBezTo>
                      <a:cubicBezTo>
                        <a:pt x="811" y="165"/>
                        <a:pt x="754" y="169"/>
                        <a:pt x="698" y="169"/>
                      </a:cubicBezTo>
                      <a:cubicBezTo>
                        <a:pt x="467" y="169"/>
                        <a:pt x="247" y="112"/>
                        <a:pt x="44" y="5"/>
                      </a:cubicBezTo>
                      <a:cubicBezTo>
                        <a:pt x="40" y="1"/>
                        <a:pt x="36" y="0"/>
                        <a:pt x="32"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9"/>
                <p:cNvSpPr/>
                <p:nvPr/>
              </p:nvSpPr>
              <p:spPr>
                <a:xfrm>
                  <a:off x="1697515" y="2763945"/>
                  <a:ext cx="412894" cy="313065"/>
                </a:xfrm>
                <a:custGeom>
                  <a:rect b="b" l="l" r="r" t="t"/>
                  <a:pathLst>
                    <a:path extrusionOk="0" h="4519" w="5960">
                      <a:moveTo>
                        <a:pt x="1279" y="0"/>
                      </a:moveTo>
                      <a:cubicBezTo>
                        <a:pt x="476" y="1271"/>
                        <a:pt x="1" y="3248"/>
                        <a:pt x="1" y="3248"/>
                      </a:cubicBezTo>
                      <a:cubicBezTo>
                        <a:pt x="503" y="4247"/>
                        <a:pt x="1789" y="4518"/>
                        <a:pt x="3035" y="4518"/>
                      </a:cubicBezTo>
                      <a:cubicBezTo>
                        <a:pt x="4508" y="4518"/>
                        <a:pt x="5924" y="4139"/>
                        <a:pt x="5924" y="4135"/>
                      </a:cubicBezTo>
                      <a:cubicBezTo>
                        <a:pt x="5959" y="1376"/>
                        <a:pt x="5505" y="468"/>
                        <a:pt x="5505" y="468"/>
                      </a:cubicBezTo>
                      <a:cubicBezTo>
                        <a:pt x="5105" y="588"/>
                        <a:pt x="4682" y="635"/>
                        <a:pt x="4265" y="635"/>
                      </a:cubicBezTo>
                      <a:cubicBezTo>
                        <a:pt x="2734" y="635"/>
                        <a:pt x="1279" y="0"/>
                        <a:pt x="1279"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9"/>
                <p:cNvSpPr/>
                <p:nvPr/>
              </p:nvSpPr>
              <p:spPr>
                <a:xfrm>
                  <a:off x="1762842" y="2751822"/>
                  <a:ext cx="328168" cy="95257"/>
                </a:xfrm>
                <a:custGeom>
                  <a:rect b="b" l="l" r="r" t="t"/>
                  <a:pathLst>
                    <a:path extrusionOk="0" h="1375" w="4737">
                      <a:moveTo>
                        <a:pt x="371" y="0"/>
                      </a:moveTo>
                      <a:cubicBezTo>
                        <a:pt x="64" y="280"/>
                        <a:pt x="1" y="734"/>
                        <a:pt x="1" y="734"/>
                      </a:cubicBezTo>
                      <a:cubicBezTo>
                        <a:pt x="1197" y="1238"/>
                        <a:pt x="2281" y="1375"/>
                        <a:pt x="3106" y="1375"/>
                      </a:cubicBezTo>
                      <a:cubicBezTo>
                        <a:pt x="4087" y="1375"/>
                        <a:pt x="4702" y="1181"/>
                        <a:pt x="4702" y="1181"/>
                      </a:cubicBezTo>
                      <a:cubicBezTo>
                        <a:pt x="4737" y="678"/>
                        <a:pt x="4464" y="329"/>
                        <a:pt x="4464" y="329"/>
                      </a:cubicBezTo>
                      <a:cubicBezTo>
                        <a:pt x="4106" y="444"/>
                        <a:pt x="3698" y="488"/>
                        <a:pt x="3280" y="488"/>
                      </a:cubicBezTo>
                      <a:cubicBezTo>
                        <a:pt x="1950" y="488"/>
                        <a:pt x="531" y="38"/>
                        <a:pt x="371"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9"/>
                <p:cNvSpPr/>
                <p:nvPr/>
              </p:nvSpPr>
              <p:spPr>
                <a:xfrm>
                  <a:off x="1762496" y="2803087"/>
                  <a:ext cx="328029" cy="45238"/>
                </a:xfrm>
                <a:custGeom>
                  <a:rect b="b" l="l" r="r" t="t"/>
                  <a:pathLst>
                    <a:path extrusionOk="0" h="653" w="4735">
                      <a:moveTo>
                        <a:pt x="56" y="0"/>
                      </a:moveTo>
                      <a:cubicBezTo>
                        <a:pt x="18" y="0"/>
                        <a:pt x="1" y="64"/>
                        <a:pt x="41" y="78"/>
                      </a:cubicBezTo>
                      <a:cubicBezTo>
                        <a:pt x="229" y="148"/>
                        <a:pt x="411" y="210"/>
                        <a:pt x="593" y="273"/>
                      </a:cubicBezTo>
                      <a:cubicBezTo>
                        <a:pt x="613" y="280"/>
                        <a:pt x="634" y="280"/>
                        <a:pt x="655" y="287"/>
                      </a:cubicBezTo>
                      <a:cubicBezTo>
                        <a:pt x="1454" y="528"/>
                        <a:pt x="2287" y="652"/>
                        <a:pt x="3123" y="652"/>
                      </a:cubicBezTo>
                      <a:cubicBezTo>
                        <a:pt x="3646" y="652"/>
                        <a:pt x="4169" y="603"/>
                        <a:pt x="4686" y="504"/>
                      </a:cubicBezTo>
                      <a:cubicBezTo>
                        <a:pt x="4735" y="497"/>
                        <a:pt x="4714" y="434"/>
                        <a:pt x="4672" y="434"/>
                      </a:cubicBezTo>
                      <a:cubicBezTo>
                        <a:pt x="4165" y="528"/>
                        <a:pt x="3651" y="574"/>
                        <a:pt x="3136" y="574"/>
                      </a:cubicBezTo>
                      <a:cubicBezTo>
                        <a:pt x="2309" y="574"/>
                        <a:pt x="1483" y="454"/>
                        <a:pt x="690" y="217"/>
                      </a:cubicBezTo>
                      <a:cubicBezTo>
                        <a:pt x="669" y="210"/>
                        <a:pt x="648" y="210"/>
                        <a:pt x="627" y="203"/>
                      </a:cubicBezTo>
                      <a:cubicBezTo>
                        <a:pt x="439" y="141"/>
                        <a:pt x="250" y="78"/>
                        <a:pt x="62" y="1"/>
                      </a:cubicBezTo>
                      <a:cubicBezTo>
                        <a:pt x="60" y="1"/>
                        <a:pt x="58" y="0"/>
                        <a:pt x="56"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9"/>
                <p:cNvSpPr/>
                <p:nvPr/>
              </p:nvSpPr>
              <p:spPr>
                <a:xfrm>
                  <a:off x="1797757" y="2759234"/>
                  <a:ext cx="22446" cy="60895"/>
                </a:xfrm>
                <a:custGeom>
                  <a:rect b="b" l="l" r="r" t="t"/>
                  <a:pathLst>
                    <a:path extrusionOk="0" h="879" w="324">
                      <a:moveTo>
                        <a:pt x="287" y="1"/>
                      </a:moveTo>
                      <a:cubicBezTo>
                        <a:pt x="279" y="1"/>
                        <a:pt x="271" y="4"/>
                        <a:pt x="265" y="12"/>
                      </a:cubicBezTo>
                      <a:cubicBezTo>
                        <a:pt x="108" y="258"/>
                        <a:pt x="17" y="545"/>
                        <a:pt x="7" y="832"/>
                      </a:cubicBezTo>
                      <a:lnTo>
                        <a:pt x="7" y="832"/>
                      </a:lnTo>
                      <a:cubicBezTo>
                        <a:pt x="0" y="841"/>
                        <a:pt x="2" y="853"/>
                        <a:pt x="8" y="862"/>
                      </a:cubicBezTo>
                      <a:lnTo>
                        <a:pt x="8" y="862"/>
                      </a:lnTo>
                      <a:cubicBezTo>
                        <a:pt x="13" y="874"/>
                        <a:pt x="25" y="878"/>
                        <a:pt x="42" y="878"/>
                      </a:cubicBezTo>
                      <a:cubicBezTo>
                        <a:pt x="60" y="875"/>
                        <a:pt x="63" y="859"/>
                        <a:pt x="56" y="845"/>
                      </a:cubicBezTo>
                      <a:lnTo>
                        <a:pt x="56" y="845"/>
                      </a:lnTo>
                      <a:cubicBezTo>
                        <a:pt x="71" y="547"/>
                        <a:pt x="154" y="283"/>
                        <a:pt x="314" y="40"/>
                      </a:cubicBezTo>
                      <a:cubicBezTo>
                        <a:pt x="324" y="20"/>
                        <a:pt x="306" y="1"/>
                        <a:pt x="287" y="1"/>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9"/>
                <p:cNvSpPr/>
                <p:nvPr/>
              </p:nvSpPr>
              <p:spPr>
                <a:xfrm>
                  <a:off x="1852417" y="2770735"/>
                  <a:ext cx="18428" cy="63805"/>
                </a:xfrm>
                <a:custGeom>
                  <a:rect b="b" l="l" r="r" t="t"/>
                  <a:pathLst>
                    <a:path extrusionOk="0" h="921" w="266">
                      <a:moveTo>
                        <a:pt x="234" y="1"/>
                      </a:moveTo>
                      <a:cubicBezTo>
                        <a:pt x="226" y="1"/>
                        <a:pt x="217" y="5"/>
                        <a:pt x="210" y="14"/>
                      </a:cubicBezTo>
                      <a:cubicBezTo>
                        <a:pt x="70" y="279"/>
                        <a:pt x="0" y="580"/>
                        <a:pt x="0" y="894"/>
                      </a:cubicBezTo>
                      <a:cubicBezTo>
                        <a:pt x="0" y="911"/>
                        <a:pt x="14" y="920"/>
                        <a:pt x="28" y="920"/>
                      </a:cubicBezTo>
                      <a:cubicBezTo>
                        <a:pt x="42" y="920"/>
                        <a:pt x="56" y="911"/>
                        <a:pt x="56" y="894"/>
                      </a:cubicBezTo>
                      <a:cubicBezTo>
                        <a:pt x="49" y="594"/>
                        <a:pt x="119" y="307"/>
                        <a:pt x="251" y="35"/>
                      </a:cubicBezTo>
                      <a:cubicBezTo>
                        <a:pt x="265" y="16"/>
                        <a:pt x="251" y="1"/>
                        <a:pt x="234" y="1"/>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9"/>
                <p:cNvSpPr/>
                <p:nvPr/>
              </p:nvSpPr>
              <p:spPr>
                <a:xfrm>
                  <a:off x="1910470" y="2778078"/>
                  <a:ext cx="12124" cy="66091"/>
                </a:xfrm>
                <a:custGeom>
                  <a:rect b="b" l="l" r="r" t="t"/>
                  <a:pathLst>
                    <a:path extrusionOk="0" h="954" w="175">
                      <a:moveTo>
                        <a:pt x="145" y="1"/>
                      </a:moveTo>
                      <a:cubicBezTo>
                        <a:pt x="137" y="1"/>
                        <a:pt x="129" y="6"/>
                        <a:pt x="126" y="20"/>
                      </a:cubicBezTo>
                      <a:cubicBezTo>
                        <a:pt x="49" y="320"/>
                        <a:pt x="0" y="620"/>
                        <a:pt x="21" y="928"/>
                      </a:cubicBezTo>
                      <a:cubicBezTo>
                        <a:pt x="21" y="945"/>
                        <a:pt x="33" y="954"/>
                        <a:pt x="46" y="954"/>
                      </a:cubicBezTo>
                      <a:cubicBezTo>
                        <a:pt x="58" y="954"/>
                        <a:pt x="70" y="945"/>
                        <a:pt x="70" y="928"/>
                      </a:cubicBezTo>
                      <a:cubicBezTo>
                        <a:pt x="63" y="620"/>
                        <a:pt x="98" y="327"/>
                        <a:pt x="175" y="27"/>
                      </a:cubicBezTo>
                      <a:cubicBezTo>
                        <a:pt x="175" y="14"/>
                        <a:pt x="159" y="1"/>
                        <a:pt x="145" y="1"/>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9"/>
                <p:cNvSpPr/>
                <p:nvPr/>
              </p:nvSpPr>
              <p:spPr>
                <a:xfrm>
                  <a:off x="1968939" y="2782373"/>
                  <a:ext cx="7898" cy="64705"/>
                </a:xfrm>
                <a:custGeom>
                  <a:rect b="b" l="l" r="r" t="t"/>
                  <a:pathLst>
                    <a:path extrusionOk="0" h="934" w="114">
                      <a:moveTo>
                        <a:pt x="33" y="0"/>
                      </a:moveTo>
                      <a:cubicBezTo>
                        <a:pt x="17" y="0"/>
                        <a:pt x="0" y="14"/>
                        <a:pt x="8" y="34"/>
                      </a:cubicBezTo>
                      <a:cubicBezTo>
                        <a:pt x="50" y="328"/>
                        <a:pt x="57" y="621"/>
                        <a:pt x="43" y="908"/>
                      </a:cubicBezTo>
                      <a:cubicBezTo>
                        <a:pt x="43" y="925"/>
                        <a:pt x="54" y="934"/>
                        <a:pt x="65" y="934"/>
                      </a:cubicBezTo>
                      <a:cubicBezTo>
                        <a:pt x="77" y="934"/>
                        <a:pt x="89" y="925"/>
                        <a:pt x="92" y="908"/>
                      </a:cubicBezTo>
                      <a:cubicBezTo>
                        <a:pt x="113" y="614"/>
                        <a:pt x="99" y="314"/>
                        <a:pt x="57" y="20"/>
                      </a:cubicBezTo>
                      <a:cubicBezTo>
                        <a:pt x="55" y="6"/>
                        <a:pt x="44" y="0"/>
                        <a:pt x="33"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9"/>
                <p:cNvSpPr/>
                <p:nvPr/>
              </p:nvSpPr>
              <p:spPr>
                <a:xfrm>
                  <a:off x="2017225" y="2782858"/>
                  <a:ext cx="12331" cy="61796"/>
                </a:xfrm>
                <a:custGeom>
                  <a:rect b="b" l="l" r="r" t="t"/>
                  <a:pathLst>
                    <a:path extrusionOk="0" h="892" w="178">
                      <a:moveTo>
                        <a:pt x="39" y="0"/>
                      </a:moveTo>
                      <a:cubicBezTo>
                        <a:pt x="22" y="0"/>
                        <a:pt x="1" y="14"/>
                        <a:pt x="10" y="27"/>
                      </a:cubicBezTo>
                      <a:cubicBezTo>
                        <a:pt x="94" y="300"/>
                        <a:pt x="122" y="586"/>
                        <a:pt x="101" y="866"/>
                      </a:cubicBezTo>
                      <a:cubicBezTo>
                        <a:pt x="101" y="883"/>
                        <a:pt x="111" y="892"/>
                        <a:pt x="123" y="892"/>
                      </a:cubicBezTo>
                      <a:cubicBezTo>
                        <a:pt x="136" y="892"/>
                        <a:pt x="150" y="883"/>
                        <a:pt x="157" y="866"/>
                      </a:cubicBezTo>
                      <a:cubicBezTo>
                        <a:pt x="178" y="579"/>
                        <a:pt x="143" y="293"/>
                        <a:pt x="59" y="13"/>
                      </a:cubicBezTo>
                      <a:cubicBezTo>
                        <a:pt x="56" y="4"/>
                        <a:pt x="48" y="0"/>
                        <a:pt x="39"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9"/>
                <p:cNvSpPr/>
                <p:nvPr/>
              </p:nvSpPr>
              <p:spPr>
                <a:xfrm>
                  <a:off x="2059207" y="2776623"/>
                  <a:ext cx="14895" cy="63250"/>
                </a:xfrm>
                <a:custGeom>
                  <a:rect b="b" l="l" r="r" t="t"/>
                  <a:pathLst>
                    <a:path extrusionOk="0" h="913" w="215">
                      <a:moveTo>
                        <a:pt x="30" y="1"/>
                      </a:moveTo>
                      <a:cubicBezTo>
                        <a:pt x="15" y="1"/>
                        <a:pt x="0" y="12"/>
                        <a:pt x="5" y="34"/>
                      </a:cubicBezTo>
                      <a:cubicBezTo>
                        <a:pt x="109" y="313"/>
                        <a:pt x="158" y="599"/>
                        <a:pt x="137" y="886"/>
                      </a:cubicBezTo>
                      <a:cubicBezTo>
                        <a:pt x="137" y="903"/>
                        <a:pt x="148" y="912"/>
                        <a:pt x="159" y="912"/>
                      </a:cubicBezTo>
                      <a:cubicBezTo>
                        <a:pt x="171" y="912"/>
                        <a:pt x="183" y="903"/>
                        <a:pt x="186" y="886"/>
                      </a:cubicBezTo>
                      <a:cubicBezTo>
                        <a:pt x="214" y="592"/>
                        <a:pt x="158" y="292"/>
                        <a:pt x="54" y="13"/>
                      </a:cubicBezTo>
                      <a:cubicBezTo>
                        <a:pt x="48" y="5"/>
                        <a:pt x="39" y="1"/>
                        <a:pt x="30" y="1"/>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9"/>
                <p:cNvSpPr/>
                <p:nvPr/>
              </p:nvSpPr>
              <p:spPr>
                <a:xfrm>
                  <a:off x="2004825" y="4106822"/>
                  <a:ext cx="212959" cy="196956"/>
                </a:xfrm>
                <a:custGeom>
                  <a:rect b="b" l="l" r="r" t="t"/>
                  <a:pathLst>
                    <a:path extrusionOk="0" h="2843" w="3074">
                      <a:moveTo>
                        <a:pt x="329" y="0"/>
                      </a:moveTo>
                      <a:cubicBezTo>
                        <a:pt x="329" y="0"/>
                        <a:pt x="0" y="252"/>
                        <a:pt x="21" y="531"/>
                      </a:cubicBezTo>
                      <a:cubicBezTo>
                        <a:pt x="35" y="796"/>
                        <a:pt x="21" y="2207"/>
                        <a:pt x="28" y="2354"/>
                      </a:cubicBezTo>
                      <a:lnTo>
                        <a:pt x="224" y="2354"/>
                      </a:lnTo>
                      <a:lnTo>
                        <a:pt x="329" y="1711"/>
                      </a:lnTo>
                      <a:cubicBezTo>
                        <a:pt x="329" y="1711"/>
                        <a:pt x="762" y="2417"/>
                        <a:pt x="1097" y="2655"/>
                      </a:cubicBezTo>
                      <a:cubicBezTo>
                        <a:pt x="1302" y="2803"/>
                        <a:pt x="1817" y="2842"/>
                        <a:pt x="2238" y="2842"/>
                      </a:cubicBezTo>
                      <a:cubicBezTo>
                        <a:pt x="2490" y="2842"/>
                        <a:pt x="2709" y="2828"/>
                        <a:pt x="2808" y="2815"/>
                      </a:cubicBezTo>
                      <a:cubicBezTo>
                        <a:pt x="3074" y="2780"/>
                        <a:pt x="2271" y="2096"/>
                        <a:pt x="2096" y="1816"/>
                      </a:cubicBezTo>
                      <a:cubicBezTo>
                        <a:pt x="1921" y="1523"/>
                        <a:pt x="329" y="0"/>
                        <a:pt x="3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9"/>
                <p:cNvSpPr/>
                <p:nvPr/>
              </p:nvSpPr>
              <p:spPr>
                <a:xfrm>
                  <a:off x="2023183" y="4047729"/>
                  <a:ext cx="143335" cy="206239"/>
                </a:xfrm>
                <a:custGeom>
                  <a:rect b="b" l="l" r="r" t="t"/>
                  <a:pathLst>
                    <a:path extrusionOk="0" h="2977" w="2069">
                      <a:moveTo>
                        <a:pt x="979" y="1"/>
                      </a:moveTo>
                      <a:lnTo>
                        <a:pt x="64" y="92"/>
                      </a:lnTo>
                      <a:lnTo>
                        <a:pt x="85" y="783"/>
                      </a:lnTo>
                      <a:cubicBezTo>
                        <a:pt x="85" y="783"/>
                        <a:pt x="1" y="993"/>
                        <a:pt x="85" y="1286"/>
                      </a:cubicBezTo>
                      <a:cubicBezTo>
                        <a:pt x="175" y="1594"/>
                        <a:pt x="518" y="2076"/>
                        <a:pt x="839" y="2432"/>
                      </a:cubicBezTo>
                      <a:cubicBezTo>
                        <a:pt x="1087" y="2704"/>
                        <a:pt x="1581" y="2977"/>
                        <a:pt x="1817" y="2977"/>
                      </a:cubicBezTo>
                      <a:cubicBezTo>
                        <a:pt x="1847" y="2977"/>
                        <a:pt x="1873" y="2972"/>
                        <a:pt x="1894" y="2963"/>
                      </a:cubicBezTo>
                      <a:cubicBezTo>
                        <a:pt x="2068" y="2886"/>
                        <a:pt x="1552" y="2264"/>
                        <a:pt x="1405" y="1943"/>
                      </a:cubicBezTo>
                      <a:cubicBezTo>
                        <a:pt x="1258" y="1615"/>
                        <a:pt x="1153" y="1300"/>
                        <a:pt x="1070" y="1035"/>
                      </a:cubicBezTo>
                      <a:cubicBezTo>
                        <a:pt x="986" y="727"/>
                        <a:pt x="979" y="1"/>
                        <a:pt x="979" y="1"/>
                      </a:cubicBez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9"/>
                <p:cNvSpPr/>
                <p:nvPr/>
              </p:nvSpPr>
              <p:spPr>
                <a:xfrm>
                  <a:off x="1913865" y="2904232"/>
                  <a:ext cx="217808" cy="1193374"/>
                </a:xfrm>
                <a:custGeom>
                  <a:rect b="b" l="l" r="r" t="t"/>
                  <a:pathLst>
                    <a:path extrusionOk="0" h="17226" w="3144">
                      <a:moveTo>
                        <a:pt x="2731" y="1"/>
                      </a:moveTo>
                      <a:lnTo>
                        <a:pt x="2703" y="8"/>
                      </a:lnTo>
                      <a:lnTo>
                        <a:pt x="1907" y="189"/>
                      </a:lnTo>
                      <a:lnTo>
                        <a:pt x="1816" y="217"/>
                      </a:lnTo>
                      <a:lnTo>
                        <a:pt x="1404" y="315"/>
                      </a:lnTo>
                      <a:lnTo>
                        <a:pt x="1341" y="329"/>
                      </a:lnTo>
                      <a:lnTo>
                        <a:pt x="42" y="636"/>
                      </a:lnTo>
                      <a:lnTo>
                        <a:pt x="35" y="636"/>
                      </a:lnTo>
                      <a:cubicBezTo>
                        <a:pt x="21" y="650"/>
                        <a:pt x="21" y="671"/>
                        <a:pt x="21" y="685"/>
                      </a:cubicBezTo>
                      <a:cubicBezTo>
                        <a:pt x="21" y="734"/>
                        <a:pt x="14" y="790"/>
                        <a:pt x="14" y="860"/>
                      </a:cubicBezTo>
                      <a:cubicBezTo>
                        <a:pt x="7" y="1139"/>
                        <a:pt x="0" y="1552"/>
                        <a:pt x="0" y="2034"/>
                      </a:cubicBezTo>
                      <a:lnTo>
                        <a:pt x="0" y="2103"/>
                      </a:lnTo>
                      <a:lnTo>
                        <a:pt x="0" y="2187"/>
                      </a:lnTo>
                      <a:lnTo>
                        <a:pt x="0" y="2257"/>
                      </a:lnTo>
                      <a:lnTo>
                        <a:pt x="0" y="2327"/>
                      </a:lnTo>
                      <a:cubicBezTo>
                        <a:pt x="7" y="2767"/>
                        <a:pt x="14" y="3228"/>
                        <a:pt x="21" y="3682"/>
                      </a:cubicBezTo>
                      <a:lnTo>
                        <a:pt x="21" y="3752"/>
                      </a:lnTo>
                      <a:cubicBezTo>
                        <a:pt x="35" y="3822"/>
                        <a:pt x="35" y="3892"/>
                        <a:pt x="35" y="3961"/>
                      </a:cubicBezTo>
                      <a:lnTo>
                        <a:pt x="35" y="4038"/>
                      </a:lnTo>
                      <a:cubicBezTo>
                        <a:pt x="49" y="4527"/>
                        <a:pt x="70" y="4981"/>
                        <a:pt x="84" y="5310"/>
                      </a:cubicBezTo>
                      <a:lnTo>
                        <a:pt x="84" y="5379"/>
                      </a:lnTo>
                      <a:cubicBezTo>
                        <a:pt x="84" y="5421"/>
                        <a:pt x="91" y="5456"/>
                        <a:pt x="91" y="5491"/>
                      </a:cubicBezTo>
                      <a:cubicBezTo>
                        <a:pt x="105" y="5568"/>
                        <a:pt x="112" y="5659"/>
                        <a:pt x="119" y="5736"/>
                      </a:cubicBezTo>
                      <a:cubicBezTo>
                        <a:pt x="119" y="5771"/>
                        <a:pt x="126" y="5799"/>
                        <a:pt x="126" y="5820"/>
                      </a:cubicBezTo>
                      <a:cubicBezTo>
                        <a:pt x="175" y="6155"/>
                        <a:pt x="231" y="6483"/>
                        <a:pt x="294" y="6790"/>
                      </a:cubicBezTo>
                      <a:cubicBezTo>
                        <a:pt x="294" y="6811"/>
                        <a:pt x="301" y="6832"/>
                        <a:pt x="301" y="6853"/>
                      </a:cubicBezTo>
                      <a:cubicBezTo>
                        <a:pt x="335" y="7042"/>
                        <a:pt x="384" y="7231"/>
                        <a:pt x="405" y="7391"/>
                      </a:cubicBezTo>
                      <a:cubicBezTo>
                        <a:pt x="433" y="7531"/>
                        <a:pt x="461" y="7664"/>
                        <a:pt x="489" y="7789"/>
                      </a:cubicBezTo>
                      <a:cubicBezTo>
                        <a:pt x="489" y="7824"/>
                        <a:pt x="496" y="7845"/>
                        <a:pt x="503" y="7880"/>
                      </a:cubicBezTo>
                      <a:cubicBezTo>
                        <a:pt x="531" y="7985"/>
                        <a:pt x="545" y="8083"/>
                        <a:pt x="573" y="8187"/>
                      </a:cubicBezTo>
                      <a:cubicBezTo>
                        <a:pt x="580" y="8208"/>
                        <a:pt x="580" y="8229"/>
                        <a:pt x="594" y="8250"/>
                      </a:cubicBezTo>
                      <a:cubicBezTo>
                        <a:pt x="678" y="8628"/>
                        <a:pt x="775" y="9019"/>
                        <a:pt x="887" y="9557"/>
                      </a:cubicBezTo>
                      <a:cubicBezTo>
                        <a:pt x="887" y="9578"/>
                        <a:pt x="894" y="9585"/>
                        <a:pt x="894" y="9606"/>
                      </a:cubicBezTo>
                      <a:lnTo>
                        <a:pt x="894" y="9619"/>
                      </a:lnTo>
                      <a:cubicBezTo>
                        <a:pt x="908" y="9682"/>
                        <a:pt x="922" y="9745"/>
                        <a:pt x="929" y="9801"/>
                      </a:cubicBezTo>
                      <a:cubicBezTo>
                        <a:pt x="922" y="9836"/>
                        <a:pt x="922" y="9871"/>
                        <a:pt x="922" y="9906"/>
                      </a:cubicBezTo>
                      <a:lnTo>
                        <a:pt x="922" y="9969"/>
                      </a:lnTo>
                      <a:lnTo>
                        <a:pt x="922" y="9976"/>
                      </a:lnTo>
                      <a:cubicBezTo>
                        <a:pt x="908" y="10388"/>
                        <a:pt x="908" y="10800"/>
                        <a:pt x="915" y="11212"/>
                      </a:cubicBezTo>
                      <a:lnTo>
                        <a:pt x="915" y="11282"/>
                      </a:lnTo>
                      <a:cubicBezTo>
                        <a:pt x="915" y="11387"/>
                        <a:pt x="922" y="11492"/>
                        <a:pt x="922" y="11596"/>
                      </a:cubicBezTo>
                      <a:lnTo>
                        <a:pt x="922" y="11673"/>
                      </a:lnTo>
                      <a:cubicBezTo>
                        <a:pt x="943" y="12064"/>
                        <a:pt x="964" y="12442"/>
                        <a:pt x="992" y="12805"/>
                      </a:cubicBezTo>
                      <a:cubicBezTo>
                        <a:pt x="999" y="12833"/>
                        <a:pt x="999" y="12854"/>
                        <a:pt x="999" y="12875"/>
                      </a:cubicBezTo>
                      <a:cubicBezTo>
                        <a:pt x="1020" y="13063"/>
                        <a:pt x="1034" y="13238"/>
                        <a:pt x="1055" y="13412"/>
                      </a:cubicBezTo>
                      <a:lnTo>
                        <a:pt x="1055" y="13419"/>
                      </a:lnTo>
                      <a:cubicBezTo>
                        <a:pt x="1055" y="13447"/>
                        <a:pt x="1062" y="13468"/>
                        <a:pt x="1062" y="13496"/>
                      </a:cubicBezTo>
                      <a:cubicBezTo>
                        <a:pt x="1090" y="13762"/>
                        <a:pt x="1125" y="14006"/>
                        <a:pt x="1153" y="14230"/>
                      </a:cubicBezTo>
                      <a:cubicBezTo>
                        <a:pt x="1160" y="14258"/>
                        <a:pt x="1160" y="14293"/>
                        <a:pt x="1167" y="14328"/>
                      </a:cubicBezTo>
                      <a:cubicBezTo>
                        <a:pt x="1167" y="14341"/>
                        <a:pt x="1174" y="14369"/>
                        <a:pt x="1174" y="14390"/>
                      </a:cubicBezTo>
                      <a:cubicBezTo>
                        <a:pt x="1223" y="14691"/>
                        <a:pt x="1278" y="15033"/>
                        <a:pt x="1334" y="15368"/>
                      </a:cubicBezTo>
                      <a:cubicBezTo>
                        <a:pt x="1341" y="15389"/>
                        <a:pt x="1341" y="15424"/>
                        <a:pt x="1348" y="15452"/>
                      </a:cubicBezTo>
                      <a:lnTo>
                        <a:pt x="1404" y="15766"/>
                      </a:lnTo>
                      <a:cubicBezTo>
                        <a:pt x="1404" y="15787"/>
                        <a:pt x="1411" y="15808"/>
                        <a:pt x="1411" y="15829"/>
                      </a:cubicBezTo>
                      <a:cubicBezTo>
                        <a:pt x="1523" y="16430"/>
                        <a:pt x="1621" y="16940"/>
                        <a:pt x="1656" y="17080"/>
                      </a:cubicBezTo>
                      <a:cubicBezTo>
                        <a:pt x="1684" y="17094"/>
                        <a:pt x="1712" y="17101"/>
                        <a:pt x="1732" y="17122"/>
                      </a:cubicBezTo>
                      <a:cubicBezTo>
                        <a:pt x="1746" y="17122"/>
                        <a:pt x="1746" y="17129"/>
                        <a:pt x="1753" y="17129"/>
                      </a:cubicBezTo>
                      <a:cubicBezTo>
                        <a:pt x="1753" y="17136"/>
                        <a:pt x="1760" y="17136"/>
                        <a:pt x="1760" y="17136"/>
                      </a:cubicBezTo>
                      <a:cubicBezTo>
                        <a:pt x="1767" y="17136"/>
                        <a:pt x="1767" y="17150"/>
                        <a:pt x="1781" y="17150"/>
                      </a:cubicBezTo>
                      <a:cubicBezTo>
                        <a:pt x="1896" y="17201"/>
                        <a:pt x="2024" y="17226"/>
                        <a:pt x="2151" y="17226"/>
                      </a:cubicBezTo>
                      <a:cubicBezTo>
                        <a:pt x="2334" y="17226"/>
                        <a:pt x="2513" y="17175"/>
                        <a:pt x="2641" y="17080"/>
                      </a:cubicBezTo>
                      <a:cubicBezTo>
                        <a:pt x="2641" y="17010"/>
                        <a:pt x="2641" y="16891"/>
                        <a:pt x="2655" y="16765"/>
                      </a:cubicBezTo>
                      <a:lnTo>
                        <a:pt x="2655" y="16751"/>
                      </a:lnTo>
                      <a:lnTo>
                        <a:pt x="2655" y="16730"/>
                      </a:lnTo>
                      <a:lnTo>
                        <a:pt x="2655" y="16696"/>
                      </a:lnTo>
                      <a:cubicBezTo>
                        <a:pt x="2662" y="16563"/>
                        <a:pt x="2662" y="16416"/>
                        <a:pt x="2668" y="16248"/>
                      </a:cubicBezTo>
                      <a:lnTo>
                        <a:pt x="2668" y="16214"/>
                      </a:lnTo>
                      <a:lnTo>
                        <a:pt x="2668" y="16179"/>
                      </a:lnTo>
                      <a:cubicBezTo>
                        <a:pt x="2682" y="15878"/>
                        <a:pt x="2696" y="15529"/>
                        <a:pt x="2710" y="15145"/>
                      </a:cubicBezTo>
                      <a:lnTo>
                        <a:pt x="2710" y="15138"/>
                      </a:lnTo>
                      <a:lnTo>
                        <a:pt x="2710" y="15096"/>
                      </a:lnTo>
                      <a:lnTo>
                        <a:pt x="2710" y="15075"/>
                      </a:lnTo>
                      <a:cubicBezTo>
                        <a:pt x="2724" y="14886"/>
                        <a:pt x="2731" y="14705"/>
                        <a:pt x="2738" y="14502"/>
                      </a:cubicBezTo>
                      <a:lnTo>
                        <a:pt x="2738" y="14425"/>
                      </a:lnTo>
                      <a:cubicBezTo>
                        <a:pt x="2745" y="14132"/>
                        <a:pt x="2759" y="13839"/>
                        <a:pt x="2773" y="13531"/>
                      </a:cubicBezTo>
                      <a:lnTo>
                        <a:pt x="2773" y="13461"/>
                      </a:lnTo>
                      <a:cubicBezTo>
                        <a:pt x="2780" y="13224"/>
                        <a:pt x="2801" y="12993"/>
                        <a:pt x="2808" y="12749"/>
                      </a:cubicBezTo>
                      <a:lnTo>
                        <a:pt x="2808" y="12665"/>
                      </a:lnTo>
                      <a:cubicBezTo>
                        <a:pt x="2815" y="12421"/>
                        <a:pt x="2829" y="12176"/>
                        <a:pt x="2843" y="11932"/>
                      </a:cubicBezTo>
                      <a:lnTo>
                        <a:pt x="2843" y="11862"/>
                      </a:lnTo>
                      <a:cubicBezTo>
                        <a:pt x="2864" y="11561"/>
                        <a:pt x="2878" y="11261"/>
                        <a:pt x="2899" y="10975"/>
                      </a:cubicBezTo>
                      <a:cubicBezTo>
                        <a:pt x="2906" y="10947"/>
                        <a:pt x="2906" y="10919"/>
                        <a:pt x="2906" y="10891"/>
                      </a:cubicBezTo>
                      <a:cubicBezTo>
                        <a:pt x="2913" y="10709"/>
                        <a:pt x="2934" y="10528"/>
                        <a:pt x="2941" y="10353"/>
                      </a:cubicBezTo>
                      <a:cubicBezTo>
                        <a:pt x="2948" y="10325"/>
                        <a:pt x="2948" y="10311"/>
                        <a:pt x="2948" y="10283"/>
                      </a:cubicBezTo>
                      <a:cubicBezTo>
                        <a:pt x="2976" y="9843"/>
                        <a:pt x="3011" y="9452"/>
                        <a:pt x="3046" y="9137"/>
                      </a:cubicBezTo>
                      <a:cubicBezTo>
                        <a:pt x="3046" y="9103"/>
                        <a:pt x="3053" y="9075"/>
                        <a:pt x="3053" y="9054"/>
                      </a:cubicBezTo>
                      <a:cubicBezTo>
                        <a:pt x="3060" y="9012"/>
                        <a:pt x="3060" y="8956"/>
                        <a:pt x="3074" y="8914"/>
                      </a:cubicBezTo>
                      <a:cubicBezTo>
                        <a:pt x="3074" y="8879"/>
                        <a:pt x="3081" y="8844"/>
                        <a:pt x="3081" y="8809"/>
                      </a:cubicBezTo>
                      <a:lnTo>
                        <a:pt x="3081" y="8802"/>
                      </a:lnTo>
                      <a:lnTo>
                        <a:pt x="3081" y="8767"/>
                      </a:lnTo>
                      <a:lnTo>
                        <a:pt x="3081" y="8739"/>
                      </a:lnTo>
                      <a:cubicBezTo>
                        <a:pt x="3130" y="8313"/>
                        <a:pt x="3143" y="7838"/>
                        <a:pt x="3130" y="7342"/>
                      </a:cubicBezTo>
                      <a:lnTo>
                        <a:pt x="3130" y="7272"/>
                      </a:lnTo>
                      <a:lnTo>
                        <a:pt x="3130" y="7175"/>
                      </a:lnTo>
                      <a:lnTo>
                        <a:pt x="3130" y="7105"/>
                      </a:lnTo>
                      <a:lnTo>
                        <a:pt x="3130" y="7098"/>
                      </a:lnTo>
                      <a:cubicBezTo>
                        <a:pt x="3123" y="6972"/>
                        <a:pt x="3123" y="6853"/>
                        <a:pt x="3116" y="6728"/>
                      </a:cubicBezTo>
                      <a:cubicBezTo>
                        <a:pt x="3109" y="6637"/>
                        <a:pt x="3088" y="6253"/>
                        <a:pt x="3060" y="5736"/>
                      </a:cubicBezTo>
                      <a:lnTo>
                        <a:pt x="3060" y="5666"/>
                      </a:lnTo>
                      <a:cubicBezTo>
                        <a:pt x="3060" y="5589"/>
                        <a:pt x="3060" y="5498"/>
                        <a:pt x="3053" y="5414"/>
                      </a:cubicBezTo>
                      <a:lnTo>
                        <a:pt x="3053" y="5331"/>
                      </a:lnTo>
                      <a:cubicBezTo>
                        <a:pt x="3039" y="4960"/>
                        <a:pt x="3011" y="4541"/>
                        <a:pt x="2990" y="4136"/>
                      </a:cubicBezTo>
                      <a:lnTo>
                        <a:pt x="2990" y="4066"/>
                      </a:lnTo>
                      <a:cubicBezTo>
                        <a:pt x="2990" y="3920"/>
                        <a:pt x="2983" y="3780"/>
                        <a:pt x="2976" y="3640"/>
                      </a:cubicBezTo>
                      <a:lnTo>
                        <a:pt x="2976" y="3563"/>
                      </a:lnTo>
                      <a:cubicBezTo>
                        <a:pt x="2948" y="3158"/>
                        <a:pt x="2934" y="2802"/>
                        <a:pt x="2920" y="2529"/>
                      </a:cubicBezTo>
                      <a:lnTo>
                        <a:pt x="2920" y="2460"/>
                      </a:lnTo>
                      <a:cubicBezTo>
                        <a:pt x="2913" y="2257"/>
                        <a:pt x="2906" y="2117"/>
                        <a:pt x="2906" y="2068"/>
                      </a:cubicBezTo>
                      <a:lnTo>
                        <a:pt x="2906" y="1887"/>
                      </a:lnTo>
                      <a:lnTo>
                        <a:pt x="2906" y="1852"/>
                      </a:lnTo>
                      <a:lnTo>
                        <a:pt x="2906" y="1817"/>
                      </a:lnTo>
                      <a:cubicBezTo>
                        <a:pt x="2885" y="1552"/>
                        <a:pt x="2864" y="1237"/>
                        <a:pt x="2836" y="951"/>
                      </a:cubicBezTo>
                      <a:cubicBezTo>
                        <a:pt x="2836" y="923"/>
                        <a:pt x="2829" y="909"/>
                        <a:pt x="2829" y="881"/>
                      </a:cubicBezTo>
                      <a:cubicBezTo>
                        <a:pt x="2780" y="490"/>
                        <a:pt x="2745" y="141"/>
                        <a:pt x="2731" y="36"/>
                      </a:cubicBezTo>
                      <a:lnTo>
                        <a:pt x="2731" y="8"/>
                      </a:lnTo>
                      <a:lnTo>
                        <a:pt x="2731" y="1"/>
                      </a:ln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9"/>
                <p:cNvSpPr/>
                <p:nvPr/>
              </p:nvSpPr>
              <p:spPr>
                <a:xfrm>
                  <a:off x="2017086" y="4051677"/>
                  <a:ext cx="80154" cy="16211"/>
                </a:xfrm>
                <a:custGeom>
                  <a:rect b="b" l="l" r="r" t="t"/>
                  <a:pathLst>
                    <a:path extrusionOk="0" h="234" w="1157">
                      <a:moveTo>
                        <a:pt x="1094" y="0"/>
                      </a:moveTo>
                      <a:cubicBezTo>
                        <a:pt x="1087" y="0"/>
                        <a:pt x="1080" y="2"/>
                        <a:pt x="1074" y="7"/>
                      </a:cubicBezTo>
                      <a:cubicBezTo>
                        <a:pt x="916" y="107"/>
                        <a:pt x="737" y="156"/>
                        <a:pt x="561" y="156"/>
                      </a:cubicBezTo>
                      <a:cubicBezTo>
                        <a:pt x="393" y="156"/>
                        <a:pt x="228" y="113"/>
                        <a:pt x="82" y="28"/>
                      </a:cubicBezTo>
                      <a:cubicBezTo>
                        <a:pt x="74" y="23"/>
                        <a:pt x="66" y="21"/>
                        <a:pt x="59" y="21"/>
                      </a:cubicBezTo>
                      <a:cubicBezTo>
                        <a:pt x="22" y="21"/>
                        <a:pt x="0" y="74"/>
                        <a:pt x="47" y="98"/>
                      </a:cubicBezTo>
                      <a:cubicBezTo>
                        <a:pt x="205" y="189"/>
                        <a:pt x="383" y="234"/>
                        <a:pt x="561" y="234"/>
                      </a:cubicBezTo>
                      <a:cubicBezTo>
                        <a:pt x="753" y="234"/>
                        <a:pt x="946" y="182"/>
                        <a:pt x="1116" y="77"/>
                      </a:cubicBezTo>
                      <a:cubicBezTo>
                        <a:pt x="1157" y="53"/>
                        <a:pt x="1129" y="0"/>
                        <a:pt x="1094"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9"/>
                <p:cNvSpPr/>
                <p:nvPr/>
              </p:nvSpPr>
              <p:spPr>
                <a:xfrm>
                  <a:off x="2066550" y="2906380"/>
                  <a:ext cx="40527" cy="47247"/>
                </a:xfrm>
                <a:custGeom>
                  <a:rect b="b" l="l" r="r" t="t"/>
                  <a:pathLst>
                    <a:path extrusionOk="0" h="682" w="585">
                      <a:moveTo>
                        <a:pt x="44" y="0"/>
                      </a:moveTo>
                      <a:cubicBezTo>
                        <a:pt x="23" y="0"/>
                        <a:pt x="0" y="22"/>
                        <a:pt x="10" y="47"/>
                      </a:cubicBezTo>
                      <a:cubicBezTo>
                        <a:pt x="157" y="270"/>
                        <a:pt x="325" y="480"/>
                        <a:pt x="520" y="675"/>
                      </a:cubicBezTo>
                      <a:cubicBezTo>
                        <a:pt x="524" y="679"/>
                        <a:pt x="529" y="681"/>
                        <a:pt x="535" y="681"/>
                      </a:cubicBezTo>
                      <a:cubicBezTo>
                        <a:pt x="557" y="681"/>
                        <a:pt x="585" y="650"/>
                        <a:pt x="562" y="633"/>
                      </a:cubicBezTo>
                      <a:cubicBezTo>
                        <a:pt x="381" y="438"/>
                        <a:pt x="213" y="235"/>
                        <a:pt x="66" y="12"/>
                      </a:cubicBezTo>
                      <a:cubicBezTo>
                        <a:pt x="60" y="4"/>
                        <a:pt x="52" y="0"/>
                        <a:pt x="44"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9"/>
                <p:cNvSpPr/>
                <p:nvPr/>
              </p:nvSpPr>
              <p:spPr>
                <a:xfrm>
                  <a:off x="1905413" y="3018194"/>
                  <a:ext cx="53136" cy="54660"/>
                </a:xfrm>
                <a:custGeom>
                  <a:rect b="b" l="l" r="r" t="t"/>
                  <a:pathLst>
                    <a:path extrusionOk="0" h="789" w="767">
                      <a:moveTo>
                        <a:pt x="726" y="0"/>
                      </a:moveTo>
                      <a:cubicBezTo>
                        <a:pt x="715" y="0"/>
                        <a:pt x="703" y="6"/>
                        <a:pt x="695" y="18"/>
                      </a:cubicBezTo>
                      <a:cubicBezTo>
                        <a:pt x="618" y="193"/>
                        <a:pt x="506" y="354"/>
                        <a:pt x="374" y="493"/>
                      </a:cubicBezTo>
                      <a:cubicBezTo>
                        <a:pt x="276" y="584"/>
                        <a:pt x="164" y="689"/>
                        <a:pt x="38" y="724"/>
                      </a:cubicBezTo>
                      <a:cubicBezTo>
                        <a:pt x="1" y="736"/>
                        <a:pt x="14" y="789"/>
                        <a:pt x="47" y="789"/>
                      </a:cubicBezTo>
                      <a:cubicBezTo>
                        <a:pt x="51" y="789"/>
                        <a:pt x="55" y="788"/>
                        <a:pt x="59" y="787"/>
                      </a:cubicBezTo>
                      <a:cubicBezTo>
                        <a:pt x="199" y="745"/>
                        <a:pt x="318" y="640"/>
                        <a:pt x="416" y="535"/>
                      </a:cubicBezTo>
                      <a:cubicBezTo>
                        <a:pt x="555" y="395"/>
                        <a:pt x="681" y="221"/>
                        <a:pt x="758" y="39"/>
                      </a:cubicBezTo>
                      <a:cubicBezTo>
                        <a:pt x="767" y="17"/>
                        <a:pt x="747" y="0"/>
                        <a:pt x="726"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9"/>
                <p:cNvSpPr/>
                <p:nvPr/>
              </p:nvSpPr>
              <p:spPr>
                <a:xfrm>
                  <a:off x="2066411" y="3528632"/>
                  <a:ext cx="57639" cy="11985"/>
                </a:xfrm>
                <a:custGeom>
                  <a:rect b="b" l="l" r="r" t="t"/>
                  <a:pathLst>
                    <a:path extrusionOk="0" h="173" w="832">
                      <a:moveTo>
                        <a:pt x="795" y="1"/>
                      </a:moveTo>
                      <a:cubicBezTo>
                        <a:pt x="790" y="1"/>
                        <a:pt x="786" y="2"/>
                        <a:pt x="781" y="6"/>
                      </a:cubicBezTo>
                      <a:cubicBezTo>
                        <a:pt x="661" y="83"/>
                        <a:pt x="521" y="122"/>
                        <a:pt x="380" y="122"/>
                      </a:cubicBezTo>
                      <a:cubicBezTo>
                        <a:pt x="267" y="122"/>
                        <a:pt x="153" y="97"/>
                        <a:pt x="47" y="48"/>
                      </a:cubicBezTo>
                      <a:cubicBezTo>
                        <a:pt x="45" y="47"/>
                        <a:pt x="43" y="47"/>
                        <a:pt x="41" y="47"/>
                      </a:cubicBezTo>
                      <a:cubicBezTo>
                        <a:pt x="16" y="47"/>
                        <a:pt x="0" y="83"/>
                        <a:pt x="19" y="90"/>
                      </a:cubicBezTo>
                      <a:cubicBezTo>
                        <a:pt x="134" y="145"/>
                        <a:pt x="255" y="172"/>
                        <a:pt x="375" y="172"/>
                      </a:cubicBezTo>
                      <a:cubicBezTo>
                        <a:pt x="527" y="172"/>
                        <a:pt x="676" y="129"/>
                        <a:pt x="809" y="48"/>
                      </a:cubicBezTo>
                      <a:cubicBezTo>
                        <a:pt x="832" y="36"/>
                        <a:pt x="817" y="1"/>
                        <a:pt x="795" y="1"/>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9"/>
                <p:cNvSpPr/>
                <p:nvPr/>
              </p:nvSpPr>
              <p:spPr>
                <a:xfrm>
                  <a:off x="1622073" y="2818120"/>
                  <a:ext cx="188296" cy="1243531"/>
                </a:xfrm>
                <a:custGeom>
                  <a:rect b="b" l="l" r="r" t="t"/>
                  <a:pathLst>
                    <a:path extrusionOk="0" h="17950" w="2718">
                      <a:moveTo>
                        <a:pt x="2654" y="0"/>
                      </a:moveTo>
                      <a:cubicBezTo>
                        <a:pt x="2647" y="21"/>
                        <a:pt x="2626" y="42"/>
                        <a:pt x="2620" y="63"/>
                      </a:cubicBezTo>
                      <a:cubicBezTo>
                        <a:pt x="2033" y="1055"/>
                        <a:pt x="1593" y="2124"/>
                        <a:pt x="1334" y="3249"/>
                      </a:cubicBezTo>
                      <a:cubicBezTo>
                        <a:pt x="1111" y="4247"/>
                        <a:pt x="1048" y="5267"/>
                        <a:pt x="1041" y="6287"/>
                      </a:cubicBezTo>
                      <a:cubicBezTo>
                        <a:pt x="1034" y="6769"/>
                        <a:pt x="1041" y="7237"/>
                        <a:pt x="1048" y="7719"/>
                      </a:cubicBezTo>
                      <a:cubicBezTo>
                        <a:pt x="1048" y="8355"/>
                        <a:pt x="1055" y="9004"/>
                        <a:pt x="985" y="9633"/>
                      </a:cubicBezTo>
                      <a:cubicBezTo>
                        <a:pt x="908" y="10311"/>
                        <a:pt x="699" y="10967"/>
                        <a:pt x="552" y="11638"/>
                      </a:cubicBezTo>
                      <a:cubicBezTo>
                        <a:pt x="412" y="12287"/>
                        <a:pt x="300" y="12930"/>
                        <a:pt x="210" y="13587"/>
                      </a:cubicBezTo>
                      <a:cubicBezTo>
                        <a:pt x="42" y="14844"/>
                        <a:pt x="0" y="16129"/>
                        <a:pt x="28" y="17415"/>
                      </a:cubicBezTo>
                      <a:cubicBezTo>
                        <a:pt x="28" y="17589"/>
                        <a:pt x="35" y="17750"/>
                        <a:pt x="42" y="17925"/>
                      </a:cubicBezTo>
                      <a:cubicBezTo>
                        <a:pt x="42" y="17941"/>
                        <a:pt x="56" y="17950"/>
                        <a:pt x="71" y="17950"/>
                      </a:cubicBezTo>
                      <a:cubicBezTo>
                        <a:pt x="88" y="17950"/>
                        <a:pt x="105" y="17939"/>
                        <a:pt x="105" y="17918"/>
                      </a:cubicBezTo>
                      <a:cubicBezTo>
                        <a:pt x="63" y="16618"/>
                        <a:pt x="77" y="15319"/>
                        <a:pt x="217" y="14013"/>
                      </a:cubicBezTo>
                      <a:cubicBezTo>
                        <a:pt x="286" y="13377"/>
                        <a:pt x="384" y="12748"/>
                        <a:pt x="510" y="12120"/>
                      </a:cubicBezTo>
                      <a:cubicBezTo>
                        <a:pt x="636" y="11456"/>
                        <a:pt x="817" y="10814"/>
                        <a:pt x="964" y="10150"/>
                      </a:cubicBezTo>
                      <a:cubicBezTo>
                        <a:pt x="1090" y="9486"/>
                        <a:pt x="1111" y="8823"/>
                        <a:pt x="1111" y="8145"/>
                      </a:cubicBezTo>
                      <a:cubicBezTo>
                        <a:pt x="1111" y="7670"/>
                        <a:pt x="1104" y="7188"/>
                        <a:pt x="1104" y="6706"/>
                      </a:cubicBezTo>
                      <a:cubicBezTo>
                        <a:pt x="1104" y="5714"/>
                        <a:pt x="1139" y="4708"/>
                        <a:pt x="1313" y="3724"/>
                      </a:cubicBezTo>
                      <a:cubicBezTo>
                        <a:pt x="1523" y="2571"/>
                        <a:pt x="1921" y="1460"/>
                        <a:pt x="2480" y="427"/>
                      </a:cubicBezTo>
                      <a:cubicBezTo>
                        <a:pt x="2543" y="315"/>
                        <a:pt x="2613" y="196"/>
                        <a:pt x="2682" y="77"/>
                      </a:cubicBezTo>
                      <a:cubicBezTo>
                        <a:pt x="2689" y="63"/>
                        <a:pt x="2710" y="35"/>
                        <a:pt x="2717" y="21"/>
                      </a:cubicBezTo>
                      <a:cubicBezTo>
                        <a:pt x="2696" y="7"/>
                        <a:pt x="2675" y="7"/>
                        <a:pt x="2654"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9"/>
                <p:cNvSpPr/>
                <p:nvPr/>
              </p:nvSpPr>
              <p:spPr>
                <a:xfrm>
                  <a:off x="1921347" y="3064056"/>
                  <a:ext cx="116940" cy="1000644"/>
                </a:xfrm>
                <a:custGeom>
                  <a:rect b="b" l="l" r="r" t="t"/>
                  <a:pathLst>
                    <a:path extrusionOk="0" h="14444" w="1688">
                      <a:moveTo>
                        <a:pt x="32" y="0"/>
                      </a:moveTo>
                      <a:cubicBezTo>
                        <a:pt x="15" y="0"/>
                        <a:pt x="0" y="11"/>
                        <a:pt x="4" y="34"/>
                      </a:cubicBezTo>
                      <a:cubicBezTo>
                        <a:pt x="74" y="1871"/>
                        <a:pt x="283" y="3722"/>
                        <a:pt x="716" y="5524"/>
                      </a:cubicBezTo>
                      <a:cubicBezTo>
                        <a:pt x="842" y="6027"/>
                        <a:pt x="1017" y="6537"/>
                        <a:pt x="1122" y="7040"/>
                      </a:cubicBezTo>
                      <a:cubicBezTo>
                        <a:pt x="1233" y="7557"/>
                        <a:pt x="1198" y="8088"/>
                        <a:pt x="1184" y="8612"/>
                      </a:cubicBezTo>
                      <a:cubicBezTo>
                        <a:pt x="1129" y="9660"/>
                        <a:pt x="1156" y="10707"/>
                        <a:pt x="1275" y="11748"/>
                      </a:cubicBezTo>
                      <a:cubicBezTo>
                        <a:pt x="1338" y="12237"/>
                        <a:pt x="1429" y="12719"/>
                        <a:pt x="1478" y="13208"/>
                      </a:cubicBezTo>
                      <a:cubicBezTo>
                        <a:pt x="1520" y="13606"/>
                        <a:pt x="1569" y="14011"/>
                        <a:pt x="1624" y="14423"/>
                      </a:cubicBezTo>
                      <a:cubicBezTo>
                        <a:pt x="1630" y="14437"/>
                        <a:pt x="1641" y="14443"/>
                        <a:pt x="1652" y="14443"/>
                      </a:cubicBezTo>
                      <a:cubicBezTo>
                        <a:pt x="1669" y="14443"/>
                        <a:pt x="1687" y="14428"/>
                        <a:pt x="1687" y="14402"/>
                      </a:cubicBezTo>
                      <a:cubicBezTo>
                        <a:pt x="1624" y="14039"/>
                        <a:pt x="1583" y="13662"/>
                        <a:pt x="1548" y="13292"/>
                      </a:cubicBezTo>
                      <a:cubicBezTo>
                        <a:pt x="1506" y="12894"/>
                        <a:pt x="1443" y="12503"/>
                        <a:pt x="1394" y="12097"/>
                      </a:cubicBezTo>
                      <a:cubicBezTo>
                        <a:pt x="1240" y="11050"/>
                        <a:pt x="1205" y="9995"/>
                        <a:pt x="1233" y="8940"/>
                      </a:cubicBezTo>
                      <a:cubicBezTo>
                        <a:pt x="1254" y="8416"/>
                        <a:pt x="1310" y="7892"/>
                        <a:pt x="1240" y="7368"/>
                      </a:cubicBezTo>
                      <a:cubicBezTo>
                        <a:pt x="1184" y="6865"/>
                        <a:pt x="1017" y="6397"/>
                        <a:pt x="884" y="5915"/>
                      </a:cubicBezTo>
                      <a:cubicBezTo>
                        <a:pt x="626" y="4931"/>
                        <a:pt x="430" y="3925"/>
                        <a:pt x="297" y="2912"/>
                      </a:cubicBezTo>
                      <a:cubicBezTo>
                        <a:pt x="172" y="1955"/>
                        <a:pt x="102" y="991"/>
                        <a:pt x="67" y="20"/>
                      </a:cubicBezTo>
                      <a:cubicBezTo>
                        <a:pt x="60" y="7"/>
                        <a:pt x="46" y="0"/>
                        <a:pt x="32"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9"/>
                <p:cNvSpPr/>
                <p:nvPr/>
              </p:nvSpPr>
              <p:spPr>
                <a:xfrm>
                  <a:off x="1750303" y="2886705"/>
                  <a:ext cx="79600" cy="88883"/>
                </a:xfrm>
                <a:custGeom>
                  <a:rect b="b" l="l" r="r" t="t"/>
                  <a:pathLst>
                    <a:path extrusionOk="0" h="1283" w="1149">
                      <a:moveTo>
                        <a:pt x="1109" y="0"/>
                      </a:moveTo>
                      <a:cubicBezTo>
                        <a:pt x="1099" y="0"/>
                        <a:pt x="1090" y="5"/>
                        <a:pt x="1083" y="16"/>
                      </a:cubicBezTo>
                      <a:cubicBezTo>
                        <a:pt x="838" y="498"/>
                        <a:pt x="475" y="917"/>
                        <a:pt x="28" y="1232"/>
                      </a:cubicBezTo>
                      <a:cubicBezTo>
                        <a:pt x="1" y="1248"/>
                        <a:pt x="21" y="1282"/>
                        <a:pt x="44" y="1282"/>
                      </a:cubicBezTo>
                      <a:cubicBezTo>
                        <a:pt x="50" y="1282"/>
                        <a:pt x="57" y="1280"/>
                        <a:pt x="63" y="1274"/>
                      </a:cubicBezTo>
                      <a:cubicBezTo>
                        <a:pt x="517" y="959"/>
                        <a:pt x="880" y="533"/>
                        <a:pt x="1139" y="44"/>
                      </a:cubicBezTo>
                      <a:cubicBezTo>
                        <a:pt x="1148" y="21"/>
                        <a:pt x="1129" y="0"/>
                        <a:pt x="1109"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9"/>
                <p:cNvSpPr/>
                <p:nvPr/>
              </p:nvSpPr>
              <p:spPr>
                <a:xfrm>
                  <a:off x="1775381" y="2273806"/>
                  <a:ext cx="186911" cy="132251"/>
                </a:xfrm>
                <a:custGeom>
                  <a:rect b="b" l="l" r="r" t="t"/>
                  <a:pathLst>
                    <a:path extrusionOk="0" h="1909" w="2698">
                      <a:moveTo>
                        <a:pt x="73" y="1"/>
                      </a:moveTo>
                      <a:cubicBezTo>
                        <a:pt x="39" y="1"/>
                        <a:pt x="0" y="40"/>
                        <a:pt x="29" y="69"/>
                      </a:cubicBezTo>
                      <a:cubicBezTo>
                        <a:pt x="448" y="600"/>
                        <a:pt x="637" y="1319"/>
                        <a:pt x="1238" y="1689"/>
                      </a:cubicBezTo>
                      <a:cubicBezTo>
                        <a:pt x="1445" y="1824"/>
                        <a:pt x="1696" y="1909"/>
                        <a:pt x="1949" y="1909"/>
                      </a:cubicBezTo>
                      <a:cubicBezTo>
                        <a:pt x="2013" y="1909"/>
                        <a:pt x="2076" y="1903"/>
                        <a:pt x="2139" y="1892"/>
                      </a:cubicBezTo>
                      <a:cubicBezTo>
                        <a:pt x="2279" y="1864"/>
                        <a:pt x="2418" y="1815"/>
                        <a:pt x="2523" y="1717"/>
                      </a:cubicBezTo>
                      <a:cubicBezTo>
                        <a:pt x="2628" y="1620"/>
                        <a:pt x="2670" y="1494"/>
                        <a:pt x="2677" y="1340"/>
                      </a:cubicBezTo>
                      <a:cubicBezTo>
                        <a:pt x="2698" y="942"/>
                        <a:pt x="2593" y="516"/>
                        <a:pt x="2460" y="139"/>
                      </a:cubicBezTo>
                      <a:cubicBezTo>
                        <a:pt x="2452" y="122"/>
                        <a:pt x="2435" y="114"/>
                        <a:pt x="2420" y="114"/>
                      </a:cubicBezTo>
                      <a:cubicBezTo>
                        <a:pt x="2397" y="114"/>
                        <a:pt x="2378" y="131"/>
                        <a:pt x="2390" y="160"/>
                      </a:cubicBezTo>
                      <a:cubicBezTo>
                        <a:pt x="2495" y="481"/>
                        <a:pt x="2572" y="809"/>
                        <a:pt x="2600" y="1145"/>
                      </a:cubicBezTo>
                      <a:cubicBezTo>
                        <a:pt x="2607" y="1291"/>
                        <a:pt x="2628" y="1466"/>
                        <a:pt x="2530" y="1599"/>
                      </a:cubicBezTo>
                      <a:cubicBezTo>
                        <a:pt x="2439" y="1717"/>
                        <a:pt x="2279" y="1787"/>
                        <a:pt x="2139" y="1815"/>
                      </a:cubicBezTo>
                      <a:cubicBezTo>
                        <a:pt x="2083" y="1824"/>
                        <a:pt x="2027" y="1828"/>
                        <a:pt x="1970" y="1828"/>
                      </a:cubicBezTo>
                      <a:cubicBezTo>
                        <a:pt x="1717" y="1828"/>
                        <a:pt x="1462" y="1742"/>
                        <a:pt x="1245" y="1599"/>
                      </a:cubicBezTo>
                      <a:cubicBezTo>
                        <a:pt x="993" y="1424"/>
                        <a:pt x="798" y="1166"/>
                        <a:pt x="644" y="907"/>
                      </a:cubicBezTo>
                      <a:cubicBezTo>
                        <a:pt x="462" y="600"/>
                        <a:pt x="309" y="285"/>
                        <a:pt x="92" y="6"/>
                      </a:cubicBezTo>
                      <a:cubicBezTo>
                        <a:pt x="86" y="3"/>
                        <a:pt x="80" y="1"/>
                        <a:pt x="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9"/>
                <p:cNvSpPr/>
                <p:nvPr/>
              </p:nvSpPr>
              <p:spPr>
                <a:xfrm>
                  <a:off x="1738041" y="2475820"/>
                  <a:ext cx="101838" cy="348812"/>
                </a:xfrm>
                <a:custGeom>
                  <a:rect b="b" l="l" r="r" t="t"/>
                  <a:pathLst>
                    <a:path extrusionOk="0" h="5035" w="1470">
                      <a:moveTo>
                        <a:pt x="48" y="1"/>
                      </a:moveTo>
                      <a:cubicBezTo>
                        <a:pt x="22" y="1"/>
                        <a:pt x="0" y="32"/>
                        <a:pt x="16" y="59"/>
                      </a:cubicBezTo>
                      <a:cubicBezTo>
                        <a:pt x="1127" y="1414"/>
                        <a:pt x="1469" y="3335"/>
                        <a:pt x="897" y="4990"/>
                      </a:cubicBezTo>
                      <a:cubicBezTo>
                        <a:pt x="885" y="5018"/>
                        <a:pt x="902" y="5035"/>
                        <a:pt x="923" y="5035"/>
                      </a:cubicBezTo>
                      <a:cubicBezTo>
                        <a:pt x="939" y="5035"/>
                        <a:pt x="957" y="5025"/>
                        <a:pt x="966" y="5004"/>
                      </a:cubicBezTo>
                      <a:cubicBezTo>
                        <a:pt x="1099" y="4620"/>
                        <a:pt x="1190" y="4215"/>
                        <a:pt x="1225" y="3810"/>
                      </a:cubicBezTo>
                      <a:cubicBezTo>
                        <a:pt x="1344" y="2455"/>
                        <a:pt x="939" y="1065"/>
                        <a:pt x="72" y="10"/>
                      </a:cubicBezTo>
                      <a:cubicBezTo>
                        <a:pt x="64" y="3"/>
                        <a:pt x="56" y="1"/>
                        <a:pt x="48"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9"/>
                <p:cNvSpPr/>
                <p:nvPr/>
              </p:nvSpPr>
              <p:spPr>
                <a:xfrm>
                  <a:off x="1951066" y="2106778"/>
                  <a:ext cx="38241" cy="51750"/>
                </a:xfrm>
                <a:custGeom>
                  <a:rect b="b" l="l" r="r" t="t"/>
                  <a:pathLst>
                    <a:path extrusionOk="0" h="747" w="552">
                      <a:moveTo>
                        <a:pt x="350" y="0"/>
                      </a:moveTo>
                      <a:cubicBezTo>
                        <a:pt x="350" y="0"/>
                        <a:pt x="1" y="692"/>
                        <a:pt x="218" y="741"/>
                      </a:cubicBezTo>
                      <a:cubicBezTo>
                        <a:pt x="233" y="745"/>
                        <a:pt x="247" y="747"/>
                        <a:pt x="262" y="747"/>
                      </a:cubicBezTo>
                      <a:cubicBezTo>
                        <a:pt x="445" y="747"/>
                        <a:pt x="551" y="432"/>
                        <a:pt x="532" y="238"/>
                      </a:cubicBezTo>
                      <a:cubicBezTo>
                        <a:pt x="518" y="28"/>
                        <a:pt x="350" y="0"/>
                        <a:pt x="350" y="0"/>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9"/>
                <p:cNvSpPr/>
                <p:nvPr/>
              </p:nvSpPr>
              <p:spPr>
                <a:xfrm>
                  <a:off x="1950165" y="2142941"/>
                  <a:ext cx="42606" cy="40874"/>
                </a:xfrm>
                <a:custGeom>
                  <a:rect b="b" l="l" r="r" t="t"/>
                  <a:pathLst>
                    <a:path extrusionOk="0" h="590" w="615">
                      <a:moveTo>
                        <a:pt x="289" y="90"/>
                      </a:moveTo>
                      <a:cubicBezTo>
                        <a:pt x="300" y="90"/>
                        <a:pt x="310" y="91"/>
                        <a:pt x="321" y="93"/>
                      </a:cubicBezTo>
                      <a:cubicBezTo>
                        <a:pt x="433" y="100"/>
                        <a:pt x="510" y="205"/>
                        <a:pt x="503" y="316"/>
                      </a:cubicBezTo>
                      <a:cubicBezTo>
                        <a:pt x="496" y="423"/>
                        <a:pt x="400" y="498"/>
                        <a:pt x="294" y="498"/>
                      </a:cubicBezTo>
                      <a:cubicBezTo>
                        <a:pt x="289" y="498"/>
                        <a:pt x="284" y="498"/>
                        <a:pt x="279" y="498"/>
                      </a:cubicBezTo>
                      <a:cubicBezTo>
                        <a:pt x="161" y="491"/>
                        <a:pt x="84" y="386"/>
                        <a:pt x="91" y="274"/>
                      </a:cubicBezTo>
                      <a:cubicBezTo>
                        <a:pt x="110" y="174"/>
                        <a:pt x="191" y="90"/>
                        <a:pt x="289" y="90"/>
                      </a:cubicBezTo>
                      <a:close/>
                      <a:moveTo>
                        <a:pt x="310" y="1"/>
                      </a:moveTo>
                      <a:cubicBezTo>
                        <a:pt x="160" y="1"/>
                        <a:pt x="34" y="115"/>
                        <a:pt x="14" y="267"/>
                      </a:cubicBezTo>
                      <a:cubicBezTo>
                        <a:pt x="0" y="421"/>
                        <a:pt x="112" y="568"/>
                        <a:pt x="279" y="589"/>
                      </a:cubicBezTo>
                      <a:cubicBezTo>
                        <a:pt x="288" y="590"/>
                        <a:pt x="297" y="590"/>
                        <a:pt x="305" y="590"/>
                      </a:cubicBezTo>
                      <a:cubicBezTo>
                        <a:pt x="455" y="590"/>
                        <a:pt x="581" y="475"/>
                        <a:pt x="601" y="323"/>
                      </a:cubicBezTo>
                      <a:cubicBezTo>
                        <a:pt x="615" y="163"/>
                        <a:pt x="496" y="23"/>
                        <a:pt x="335" y="2"/>
                      </a:cubicBezTo>
                      <a:cubicBezTo>
                        <a:pt x="327" y="1"/>
                        <a:pt x="318" y="1"/>
                        <a:pt x="3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9"/>
                <p:cNvSpPr/>
                <p:nvPr/>
              </p:nvSpPr>
              <p:spPr>
                <a:xfrm>
                  <a:off x="1928343" y="2218038"/>
                  <a:ext cx="69" cy="69"/>
                </a:xfrm>
                <a:custGeom>
                  <a:rect b="b" l="l" r="r" t="t"/>
                  <a:pathLst>
                    <a:path extrusionOk="0" h="1" w="1">
                      <a:moveTo>
                        <a:pt x="1" y="1"/>
                      </a:moveTo>
                      <a:lnTo>
                        <a:pt x="1" y="1"/>
                      </a:ln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9"/>
                <p:cNvSpPr/>
                <p:nvPr/>
              </p:nvSpPr>
              <p:spPr>
                <a:xfrm>
                  <a:off x="1805932" y="2152709"/>
                  <a:ext cx="122483" cy="149570"/>
                </a:xfrm>
                <a:custGeom>
                  <a:rect b="b" l="l" r="r" t="t"/>
                  <a:pathLst>
                    <a:path extrusionOk="0" h="2159" w="1768">
                      <a:moveTo>
                        <a:pt x="385" y="1"/>
                      </a:moveTo>
                      <a:lnTo>
                        <a:pt x="378" y="36"/>
                      </a:lnTo>
                      <a:lnTo>
                        <a:pt x="385" y="140"/>
                      </a:lnTo>
                      <a:cubicBezTo>
                        <a:pt x="406" y="622"/>
                        <a:pt x="245" y="1000"/>
                        <a:pt x="0" y="1510"/>
                      </a:cubicBezTo>
                      <a:cubicBezTo>
                        <a:pt x="0" y="1510"/>
                        <a:pt x="245" y="1992"/>
                        <a:pt x="860" y="2117"/>
                      </a:cubicBezTo>
                      <a:cubicBezTo>
                        <a:pt x="1007" y="2146"/>
                        <a:pt x="1130" y="2158"/>
                        <a:pt x="1233" y="2158"/>
                      </a:cubicBezTo>
                      <a:cubicBezTo>
                        <a:pt x="1673" y="2158"/>
                        <a:pt x="1747" y="1943"/>
                        <a:pt x="1747" y="1943"/>
                      </a:cubicBezTo>
                      <a:cubicBezTo>
                        <a:pt x="1719" y="1838"/>
                        <a:pt x="1705" y="1719"/>
                        <a:pt x="1705" y="1607"/>
                      </a:cubicBezTo>
                      <a:lnTo>
                        <a:pt x="1705" y="1475"/>
                      </a:lnTo>
                      <a:cubicBezTo>
                        <a:pt x="1712" y="1356"/>
                        <a:pt x="1733" y="1216"/>
                        <a:pt x="1747" y="1056"/>
                      </a:cubicBezTo>
                      <a:cubicBezTo>
                        <a:pt x="1754" y="1021"/>
                        <a:pt x="1754" y="979"/>
                        <a:pt x="1768" y="944"/>
                      </a:cubicBezTo>
                      <a:lnTo>
                        <a:pt x="1768" y="937"/>
                      </a:lnTo>
                      <a:cubicBezTo>
                        <a:pt x="1230" y="776"/>
                        <a:pt x="797" y="511"/>
                        <a:pt x="517" y="92"/>
                      </a:cubicBezTo>
                      <a:lnTo>
                        <a:pt x="441" y="36"/>
                      </a:lnTo>
                      <a:lnTo>
                        <a:pt x="385" y="1"/>
                      </a:ln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9"/>
                <p:cNvSpPr/>
                <p:nvPr/>
              </p:nvSpPr>
              <p:spPr>
                <a:xfrm>
                  <a:off x="1865925" y="2190465"/>
                  <a:ext cx="61518" cy="65398"/>
                </a:xfrm>
                <a:custGeom>
                  <a:rect b="b" l="l" r="r" t="t"/>
                  <a:pathLst>
                    <a:path extrusionOk="0" h="944" w="888">
                      <a:moveTo>
                        <a:pt x="1" y="1"/>
                      </a:moveTo>
                      <a:lnTo>
                        <a:pt x="1" y="1"/>
                      </a:lnTo>
                      <a:cubicBezTo>
                        <a:pt x="98" y="266"/>
                        <a:pt x="343" y="741"/>
                        <a:pt x="832" y="944"/>
                      </a:cubicBezTo>
                      <a:cubicBezTo>
                        <a:pt x="839" y="818"/>
                        <a:pt x="853" y="678"/>
                        <a:pt x="874" y="524"/>
                      </a:cubicBezTo>
                      <a:cubicBezTo>
                        <a:pt x="881" y="490"/>
                        <a:pt x="881" y="441"/>
                        <a:pt x="888" y="406"/>
                      </a:cubicBezTo>
                      <a:lnTo>
                        <a:pt x="853" y="406"/>
                      </a:lnTo>
                      <a:cubicBezTo>
                        <a:pt x="566" y="406"/>
                        <a:pt x="252" y="231"/>
                        <a:pt x="1"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9"/>
                <p:cNvSpPr/>
                <p:nvPr/>
              </p:nvSpPr>
              <p:spPr>
                <a:xfrm>
                  <a:off x="1787990" y="1989491"/>
                  <a:ext cx="211089" cy="231456"/>
                </a:xfrm>
                <a:custGeom>
                  <a:rect b="b" l="l" r="r" t="t"/>
                  <a:pathLst>
                    <a:path extrusionOk="0" h="3341" w="3047">
                      <a:moveTo>
                        <a:pt x="1305" y="1"/>
                      </a:moveTo>
                      <a:cubicBezTo>
                        <a:pt x="563" y="1"/>
                        <a:pt x="304" y="516"/>
                        <a:pt x="197" y="813"/>
                      </a:cubicBezTo>
                      <a:cubicBezTo>
                        <a:pt x="183" y="876"/>
                        <a:pt x="148" y="1232"/>
                        <a:pt x="197" y="1295"/>
                      </a:cubicBezTo>
                      <a:cubicBezTo>
                        <a:pt x="85" y="1330"/>
                        <a:pt x="43" y="1442"/>
                        <a:pt x="36" y="1546"/>
                      </a:cubicBezTo>
                      <a:cubicBezTo>
                        <a:pt x="1" y="1840"/>
                        <a:pt x="197" y="2224"/>
                        <a:pt x="581" y="2287"/>
                      </a:cubicBezTo>
                      <a:lnTo>
                        <a:pt x="595" y="2287"/>
                      </a:lnTo>
                      <a:cubicBezTo>
                        <a:pt x="595" y="2308"/>
                        <a:pt x="602" y="2322"/>
                        <a:pt x="609" y="2343"/>
                      </a:cubicBezTo>
                      <a:cubicBezTo>
                        <a:pt x="609" y="2350"/>
                        <a:pt x="616" y="2357"/>
                        <a:pt x="616" y="2364"/>
                      </a:cubicBezTo>
                      <a:cubicBezTo>
                        <a:pt x="790" y="2888"/>
                        <a:pt x="1475" y="3272"/>
                        <a:pt x="1859" y="3335"/>
                      </a:cubicBezTo>
                      <a:cubicBezTo>
                        <a:pt x="1906" y="3339"/>
                        <a:pt x="1948" y="3341"/>
                        <a:pt x="1983" y="3341"/>
                      </a:cubicBezTo>
                      <a:cubicBezTo>
                        <a:pt x="2055" y="3341"/>
                        <a:pt x="2104" y="3335"/>
                        <a:pt x="2118" y="3335"/>
                      </a:cubicBezTo>
                      <a:cubicBezTo>
                        <a:pt x="2537" y="3300"/>
                        <a:pt x="2676" y="2755"/>
                        <a:pt x="2669" y="2322"/>
                      </a:cubicBezTo>
                      <a:cubicBezTo>
                        <a:pt x="2669" y="2259"/>
                        <a:pt x="2662" y="2196"/>
                        <a:pt x="2648" y="2147"/>
                      </a:cubicBezTo>
                      <a:lnTo>
                        <a:pt x="2648" y="2140"/>
                      </a:lnTo>
                      <a:cubicBezTo>
                        <a:pt x="2648" y="2140"/>
                        <a:pt x="2865" y="1560"/>
                        <a:pt x="2921" y="1316"/>
                      </a:cubicBezTo>
                      <a:cubicBezTo>
                        <a:pt x="3047" y="827"/>
                        <a:pt x="2816" y="289"/>
                        <a:pt x="1740" y="52"/>
                      </a:cubicBezTo>
                      <a:cubicBezTo>
                        <a:pt x="1579" y="16"/>
                        <a:pt x="1435" y="1"/>
                        <a:pt x="1305" y="1"/>
                      </a:cubicBez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9"/>
                <p:cNvSpPr/>
                <p:nvPr/>
              </p:nvSpPr>
              <p:spPr>
                <a:xfrm>
                  <a:off x="1952521" y="2113498"/>
                  <a:ext cx="13648" cy="19952"/>
                </a:xfrm>
                <a:custGeom>
                  <a:rect b="b" l="l" r="r" t="t"/>
                  <a:pathLst>
                    <a:path extrusionOk="0" h="288" w="197">
                      <a:moveTo>
                        <a:pt x="134" y="0"/>
                      </a:moveTo>
                      <a:cubicBezTo>
                        <a:pt x="99" y="0"/>
                        <a:pt x="48" y="48"/>
                        <a:pt x="22" y="120"/>
                      </a:cubicBezTo>
                      <a:cubicBezTo>
                        <a:pt x="1" y="204"/>
                        <a:pt x="15" y="280"/>
                        <a:pt x="57" y="287"/>
                      </a:cubicBezTo>
                      <a:cubicBezTo>
                        <a:pt x="59" y="288"/>
                        <a:pt x="61" y="288"/>
                        <a:pt x="64" y="288"/>
                      </a:cubicBezTo>
                      <a:cubicBezTo>
                        <a:pt x="99" y="288"/>
                        <a:pt x="149" y="241"/>
                        <a:pt x="176" y="169"/>
                      </a:cubicBezTo>
                      <a:cubicBezTo>
                        <a:pt x="197" y="85"/>
                        <a:pt x="183" y="8"/>
                        <a:pt x="141" y="1"/>
                      </a:cubicBezTo>
                      <a:cubicBezTo>
                        <a:pt x="138" y="0"/>
                        <a:pt x="136" y="0"/>
                        <a:pt x="134"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9"/>
                <p:cNvSpPr/>
                <p:nvPr/>
              </p:nvSpPr>
              <p:spPr>
                <a:xfrm>
                  <a:off x="1945801" y="2111974"/>
                  <a:ext cx="27642" cy="9214"/>
                </a:xfrm>
                <a:custGeom>
                  <a:rect b="b" l="l" r="r" t="t"/>
                  <a:pathLst>
                    <a:path extrusionOk="0" h="133" w="399">
                      <a:moveTo>
                        <a:pt x="175" y="0"/>
                      </a:moveTo>
                      <a:cubicBezTo>
                        <a:pt x="91" y="0"/>
                        <a:pt x="22" y="30"/>
                        <a:pt x="14" y="30"/>
                      </a:cubicBezTo>
                      <a:cubicBezTo>
                        <a:pt x="7" y="30"/>
                        <a:pt x="0" y="51"/>
                        <a:pt x="7" y="58"/>
                      </a:cubicBezTo>
                      <a:lnTo>
                        <a:pt x="14" y="65"/>
                      </a:lnTo>
                      <a:cubicBezTo>
                        <a:pt x="28" y="65"/>
                        <a:pt x="28" y="65"/>
                        <a:pt x="28" y="72"/>
                      </a:cubicBezTo>
                      <a:cubicBezTo>
                        <a:pt x="32" y="72"/>
                        <a:pt x="88" y="50"/>
                        <a:pt x="160" y="50"/>
                      </a:cubicBezTo>
                      <a:cubicBezTo>
                        <a:pt x="221" y="50"/>
                        <a:pt x="295" y="66"/>
                        <a:pt x="356" y="128"/>
                      </a:cubicBezTo>
                      <a:cubicBezTo>
                        <a:pt x="360" y="131"/>
                        <a:pt x="367" y="133"/>
                        <a:pt x="374" y="133"/>
                      </a:cubicBezTo>
                      <a:cubicBezTo>
                        <a:pt x="381" y="133"/>
                        <a:pt x="388" y="131"/>
                        <a:pt x="391" y="128"/>
                      </a:cubicBezTo>
                      <a:cubicBezTo>
                        <a:pt x="398" y="121"/>
                        <a:pt x="398" y="100"/>
                        <a:pt x="391" y="93"/>
                      </a:cubicBezTo>
                      <a:cubicBezTo>
                        <a:pt x="325" y="20"/>
                        <a:pt x="245" y="0"/>
                        <a:pt x="175"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9"/>
                <p:cNvSpPr/>
                <p:nvPr/>
              </p:nvSpPr>
              <p:spPr>
                <a:xfrm>
                  <a:off x="1904166" y="2100404"/>
                  <a:ext cx="13648" cy="20506"/>
                </a:xfrm>
                <a:custGeom>
                  <a:rect b="b" l="l" r="r" t="t"/>
                  <a:pathLst>
                    <a:path extrusionOk="0" h="296" w="197">
                      <a:moveTo>
                        <a:pt x="134" y="1"/>
                      </a:moveTo>
                      <a:cubicBezTo>
                        <a:pt x="99" y="1"/>
                        <a:pt x="48" y="55"/>
                        <a:pt x="21" y="127"/>
                      </a:cubicBezTo>
                      <a:cubicBezTo>
                        <a:pt x="0" y="204"/>
                        <a:pt x="14" y="288"/>
                        <a:pt x="56" y="295"/>
                      </a:cubicBezTo>
                      <a:cubicBezTo>
                        <a:pt x="59" y="295"/>
                        <a:pt x="61" y="295"/>
                        <a:pt x="63" y="295"/>
                      </a:cubicBezTo>
                      <a:cubicBezTo>
                        <a:pt x="98" y="295"/>
                        <a:pt x="149" y="248"/>
                        <a:pt x="175" y="169"/>
                      </a:cubicBezTo>
                      <a:cubicBezTo>
                        <a:pt x="196" y="85"/>
                        <a:pt x="182" y="15"/>
                        <a:pt x="140" y="1"/>
                      </a:cubicBezTo>
                      <a:cubicBezTo>
                        <a:pt x="138" y="1"/>
                        <a:pt x="136" y="1"/>
                        <a:pt x="134"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9"/>
                <p:cNvSpPr/>
                <p:nvPr/>
              </p:nvSpPr>
              <p:spPr>
                <a:xfrm>
                  <a:off x="1894467" y="2098880"/>
                  <a:ext cx="28127" cy="7343"/>
                </a:xfrm>
                <a:custGeom>
                  <a:rect b="b" l="l" r="r" t="t"/>
                  <a:pathLst>
                    <a:path extrusionOk="0" h="106" w="406">
                      <a:moveTo>
                        <a:pt x="209" y="1"/>
                      </a:moveTo>
                      <a:cubicBezTo>
                        <a:pt x="104" y="1"/>
                        <a:pt x="19" y="47"/>
                        <a:pt x="15" y="51"/>
                      </a:cubicBezTo>
                      <a:cubicBezTo>
                        <a:pt x="8" y="51"/>
                        <a:pt x="1" y="72"/>
                        <a:pt x="8" y="79"/>
                      </a:cubicBezTo>
                      <a:lnTo>
                        <a:pt x="15" y="86"/>
                      </a:lnTo>
                      <a:lnTo>
                        <a:pt x="36" y="86"/>
                      </a:lnTo>
                      <a:cubicBezTo>
                        <a:pt x="36" y="86"/>
                        <a:pt x="112" y="44"/>
                        <a:pt x="204" y="44"/>
                      </a:cubicBezTo>
                      <a:cubicBezTo>
                        <a:pt x="257" y="44"/>
                        <a:pt x="313" y="57"/>
                        <a:pt x="364" y="100"/>
                      </a:cubicBezTo>
                      <a:cubicBezTo>
                        <a:pt x="374" y="104"/>
                        <a:pt x="381" y="105"/>
                        <a:pt x="387" y="105"/>
                      </a:cubicBezTo>
                      <a:cubicBezTo>
                        <a:pt x="392" y="105"/>
                        <a:pt x="395" y="104"/>
                        <a:pt x="399" y="100"/>
                      </a:cubicBezTo>
                      <a:cubicBezTo>
                        <a:pt x="406" y="79"/>
                        <a:pt x="406" y="72"/>
                        <a:pt x="399" y="65"/>
                      </a:cubicBezTo>
                      <a:cubicBezTo>
                        <a:pt x="337" y="16"/>
                        <a:pt x="270" y="1"/>
                        <a:pt x="209"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9"/>
                <p:cNvSpPr/>
                <p:nvPr/>
              </p:nvSpPr>
              <p:spPr>
                <a:xfrm>
                  <a:off x="1916289" y="2157836"/>
                  <a:ext cx="31521" cy="18428"/>
                </a:xfrm>
                <a:custGeom>
                  <a:rect b="b" l="l" r="r" t="t"/>
                  <a:pathLst>
                    <a:path extrusionOk="0" h="266" w="455">
                      <a:moveTo>
                        <a:pt x="38" y="1"/>
                      </a:moveTo>
                      <a:cubicBezTo>
                        <a:pt x="32" y="1"/>
                        <a:pt x="26" y="2"/>
                        <a:pt x="21" y="4"/>
                      </a:cubicBezTo>
                      <a:cubicBezTo>
                        <a:pt x="7" y="18"/>
                        <a:pt x="0" y="39"/>
                        <a:pt x="7" y="59"/>
                      </a:cubicBezTo>
                      <a:cubicBezTo>
                        <a:pt x="14" y="66"/>
                        <a:pt x="77" y="206"/>
                        <a:pt x="203" y="248"/>
                      </a:cubicBezTo>
                      <a:cubicBezTo>
                        <a:pt x="217" y="248"/>
                        <a:pt x="231" y="262"/>
                        <a:pt x="245" y="262"/>
                      </a:cubicBezTo>
                      <a:cubicBezTo>
                        <a:pt x="260" y="265"/>
                        <a:pt x="274" y="266"/>
                        <a:pt x="288" y="266"/>
                      </a:cubicBezTo>
                      <a:cubicBezTo>
                        <a:pt x="380" y="266"/>
                        <a:pt x="433" y="211"/>
                        <a:pt x="433" y="199"/>
                      </a:cubicBezTo>
                      <a:cubicBezTo>
                        <a:pt x="454" y="178"/>
                        <a:pt x="454" y="157"/>
                        <a:pt x="433" y="136"/>
                      </a:cubicBezTo>
                      <a:cubicBezTo>
                        <a:pt x="426" y="129"/>
                        <a:pt x="416" y="126"/>
                        <a:pt x="404" y="126"/>
                      </a:cubicBezTo>
                      <a:cubicBezTo>
                        <a:pt x="393" y="126"/>
                        <a:pt x="381" y="129"/>
                        <a:pt x="370" y="136"/>
                      </a:cubicBezTo>
                      <a:cubicBezTo>
                        <a:pt x="370" y="142"/>
                        <a:pt x="340" y="173"/>
                        <a:pt x="281" y="173"/>
                      </a:cubicBezTo>
                      <a:cubicBezTo>
                        <a:pt x="264" y="173"/>
                        <a:pt x="245" y="170"/>
                        <a:pt x="224" y="164"/>
                      </a:cubicBezTo>
                      <a:cubicBezTo>
                        <a:pt x="126" y="136"/>
                        <a:pt x="77" y="25"/>
                        <a:pt x="77" y="25"/>
                      </a:cubicBezTo>
                      <a:cubicBezTo>
                        <a:pt x="72" y="9"/>
                        <a:pt x="55" y="1"/>
                        <a:pt x="38" y="1"/>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9"/>
                <p:cNvSpPr/>
                <p:nvPr/>
              </p:nvSpPr>
              <p:spPr>
                <a:xfrm>
                  <a:off x="1805447" y="2093962"/>
                  <a:ext cx="31036" cy="38033"/>
                </a:xfrm>
                <a:custGeom>
                  <a:rect b="b" l="l" r="r" t="t"/>
                  <a:pathLst>
                    <a:path extrusionOk="0" h="549" w="448">
                      <a:moveTo>
                        <a:pt x="43" y="1"/>
                      </a:moveTo>
                      <a:cubicBezTo>
                        <a:pt x="29" y="1"/>
                        <a:pt x="13" y="7"/>
                        <a:pt x="7" y="17"/>
                      </a:cubicBezTo>
                      <a:cubicBezTo>
                        <a:pt x="0" y="38"/>
                        <a:pt x="7" y="66"/>
                        <a:pt x="28" y="73"/>
                      </a:cubicBezTo>
                      <a:cubicBezTo>
                        <a:pt x="35" y="73"/>
                        <a:pt x="350" y="234"/>
                        <a:pt x="364" y="513"/>
                      </a:cubicBezTo>
                      <a:cubicBezTo>
                        <a:pt x="364" y="534"/>
                        <a:pt x="378" y="541"/>
                        <a:pt x="392" y="548"/>
                      </a:cubicBezTo>
                      <a:lnTo>
                        <a:pt x="406" y="548"/>
                      </a:lnTo>
                      <a:cubicBezTo>
                        <a:pt x="427" y="548"/>
                        <a:pt x="448" y="534"/>
                        <a:pt x="448" y="506"/>
                      </a:cubicBezTo>
                      <a:cubicBezTo>
                        <a:pt x="420" y="185"/>
                        <a:pt x="77" y="11"/>
                        <a:pt x="56" y="4"/>
                      </a:cubicBezTo>
                      <a:cubicBezTo>
                        <a:pt x="53" y="2"/>
                        <a:pt x="48" y="1"/>
                        <a:pt x="43" y="1"/>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9"/>
                <p:cNvSpPr/>
                <p:nvPr/>
              </p:nvSpPr>
              <p:spPr>
                <a:xfrm>
                  <a:off x="1807872" y="2107886"/>
                  <a:ext cx="20368" cy="10738"/>
                </a:xfrm>
                <a:custGeom>
                  <a:rect b="b" l="l" r="r" t="t"/>
                  <a:pathLst>
                    <a:path extrusionOk="0" h="155" w="294">
                      <a:moveTo>
                        <a:pt x="207" y="0"/>
                      </a:moveTo>
                      <a:cubicBezTo>
                        <a:pt x="84" y="0"/>
                        <a:pt x="7" y="83"/>
                        <a:pt x="7" y="89"/>
                      </a:cubicBezTo>
                      <a:cubicBezTo>
                        <a:pt x="0" y="110"/>
                        <a:pt x="0" y="124"/>
                        <a:pt x="14" y="145"/>
                      </a:cubicBezTo>
                      <a:cubicBezTo>
                        <a:pt x="28" y="152"/>
                        <a:pt x="28" y="152"/>
                        <a:pt x="35" y="152"/>
                      </a:cubicBezTo>
                      <a:cubicBezTo>
                        <a:pt x="37" y="154"/>
                        <a:pt x="41" y="155"/>
                        <a:pt x="45" y="155"/>
                      </a:cubicBezTo>
                      <a:cubicBezTo>
                        <a:pt x="54" y="155"/>
                        <a:pt x="67" y="150"/>
                        <a:pt x="77" y="145"/>
                      </a:cubicBezTo>
                      <a:cubicBezTo>
                        <a:pt x="77" y="145"/>
                        <a:pt x="127" y="79"/>
                        <a:pt x="216" y="79"/>
                      </a:cubicBezTo>
                      <a:cubicBezTo>
                        <a:pt x="228" y="79"/>
                        <a:pt x="239" y="80"/>
                        <a:pt x="252" y="82"/>
                      </a:cubicBezTo>
                      <a:cubicBezTo>
                        <a:pt x="273" y="82"/>
                        <a:pt x="294" y="61"/>
                        <a:pt x="294" y="47"/>
                      </a:cubicBezTo>
                      <a:cubicBezTo>
                        <a:pt x="294" y="26"/>
                        <a:pt x="280" y="5"/>
                        <a:pt x="259" y="5"/>
                      </a:cubicBezTo>
                      <a:cubicBezTo>
                        <a:pt x="241" y="2"/>
                        <a:pt x="224" y="0"/>
                        <a:pt x="207" y="0"/>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9"/>
                <p:cNvSpPr/>
                <p:nvPr/>
              </p:nvSpPr>
              <p:spPr>
                <a:xfrm>
                  <a:off x="1957370" y="2138161"/>
                  <a:ext cx="15102" cy="12193"/>
                </a:xfrm>
                <a:custGeom>
                  <a:rect b="b" l="l" r="r" t="t"/>
                  <a:pathLst>
                    <a:path extrusionOk="0" h="176" w="218">
                      <a:moveTo>
                        <a:pt x="165" y="0"/>
                      </a:moveTo>
                      <a:cubicBezTo>
                        <a:pt x="75" y="0"/>
                        <a:pt x="8" y="26"/>
                        <a:pt x="8" y="64"/>
                      </a:cubicBezTo>
                      <a:cubicBezTo>
                        <a:pt x="1" y="106"/>
                        <a:pt x="92" y="148"/>
                        <a:pt x="217" y="176"/>
                      </a:cubicBezTo>
                      <a:cubicBezTo>
                        <a:pt x="217" y="113"/>
                        <a:pt x="210" y="50"/>
                        <a:pt x="196" y="1"/>
                      </a:cubicBezTo>
                      <a:cubicBezTo>
                        <a:pt x="186" y="0"/>
                        <a:pt x="175" y="0"/>
                        <a:pt x="165" y="0"/>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9"/>
                <p:cNvSpPr/>
                <p:nvPr/>
              </p:nvSpPr>
              <p:spPr>
                <a:xfrm>
                  <a:off x="1871745" y="2128254"/>
                  <a:ext cx="39765" cy="13440"/>
                </a:xfrm>
                <a:custGeom>
                  <a:rect b="b" l="l" r="r" t="t"/>
                  <a:pathLst>
                    <a:path extrusionOk="0" h="194" w="574">
                      <a:moveTo>
                        <a:pt x="203" y="0"/>
                      </a:moveTo>
                      <a:cubicBezTo>
                        <a:pt x="90" y="0"/>
                        <a:pt x="12" y="23"/>
                        <a:pt x="0" y="67"/>
                      </a:cubicBezTo>
                      <a:cubicBezTo>
                        <a:pt x="0" y="116"/>
                        <a:pt x="119" y="172"/>
                        <a:pt x="273" y="186"/>
                      </a:cubicBezTo>
                      <a:cubicBezTo>
                        <a:pt x="310" y="191"/>
                        <a:pt x="344" y="193"/>
                        <a:pt x="376" y="193"/>
                      </a:cubicBezTo>
                      <a:cubicBezTo>
                        <a:pt x="482" y="193"/>
                        <a:pt x="554" y="168"/>
                        <a:pt x="559" y="130"/>
                      </a:cubicBezTo>
                      <a:cubicBezTo>
                        <a:pt x="573" y="74"/>
                        <a:pt x="447" y="25"/>
                        <a:pt x="294" y="4"/>
                      </a:cubicBezTo>
                      <a:cubicBezTo>
                        <a:pt x="262" y="2"/>
                        <a:pt x="231" y="0"/>
                        <a:pt x="203" y="0"/>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9"/>
                <p:cNvSpPr/>
                <p:nvPr/>
              </p:nvSpPr>
              <p:spPr>
                <a:xfrm>
                  <a:off x="1829140" y="2140585"/>
                  <a:ext cx="19952" cy="12678"/>
                </a:xfrm>
                <a:custGeom>
                  <a:rect b="b" l="l" r="r" t="t"/>
                  <a:pathLst>
                    <a:path extrusionOk="0" h="183" w="288">
                      <a:moveTo>
                        <a:pt x="236" y="0"/>
                      </a:moveTo>
                      <a:cubicBezTo>
                        <a:pt x="224" y="0"/>
                        <a:pt x="215" y="6"/>
                        <a:pt x="210" y="15"/>
                      </a:cubicBezTo>
                      <a:cubicBezTo>
                        <a:pt x="182" y="50"/>
                        <a:pt x="140" y="78"/>
                        <a:pt x="106" y="85"/>
                      </a:cubicBezTo>
                      <a:cubicBezTo>
                        <a:pt x="78" y="99"/>
                        <a:pt x="50" y="99"/>
                        <a:pt x="36" y="106"/>
                      </a:cubicBezTo>
                      <a:lnTo>
                        <a:pt x="1" y="106"/>
                      </a:lnTo>
                      <a:cubicBezTo>
                        <a:pt x="1" y="127"/>
                        <a:pt x="8" y="141"/>
                        <a:pt x="15" y="162"/>
                      </a:cubicBezTo>
                      <a:cubicBezTo>
                        <a:pt x="15" y="169"/>
                        <a:pt x="22" y="176"/>
                        <a:pt x="22" y="183"/>
                      </a:cubicBezTo>
                      <a:cubicBezTo>
                        <a:pt x="64" y="183"/>
                        <a:pt x="126" y="176"/>
                        <a:pt x="182" y="141"/>
                      </a:cubicBezTo>
                      <a:cubicBezTo>
                        <a:pt x="217" y="120"/>
                        <a:pt x="238" y="99"/>
                        <a:pt x="266" y="64"/>
                      </a:cubicBezTo>
                      <a:cubicBezTo>
                        <a:pt x="287" y="43"/>
                        <a:pt x="273" y="15"/>
                        <a:pt x="259" y="8"/>
                      </a:cubicBezTo>
                      <a:cubicBezTo>
                        <a:pt x="251" y="3"/>
                        <a:pt x="243" y="0"/>
                        <a:pt x="236" y="0"/>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9"/>
                <p:cNvSpPr/>
                <p:nvPr/>
              </p:nvSpPr>
              <p:spPr>
                <a:xfrm>
                  <a:off x="1793324" y="2126106"/>
                  <a:ext cx="41705" cy="40804"/>
                </a:xfrm>
                <a:custGeom>
                  <a:rect b="b" l="l" r="r" t="t"/>
                  <a:pathLst>
                    <a:path extrusionOk="0" h="589" w="602">
                      <a:moveTo>
                        <a:pt x="308" y="1"/>
                      </a:moveTo>
                      <a:cubicBezTo>
                        <a:pt x="154" y="1"/>
                        <a:pt x="36" y="112"/>
                        <a:pt x="15" y="266"/>
                      </a:cubicBezTo>
                      <a:cubicBezTo>
                        <a:pt x="1" y="420"/>
                        <a:pt x="113" y="566"/>
                        <a:pt x="280" y="587"/>
                      </a:cubicBezTo>
                      <a:cubicBezTo>
                        <a:pt x="289" y="588"/>
                        <a:pt x="298" y="588"/>
                        <a:pt x="306" y="588"/>
                      </a:cubicBezTo>
                      <a:cubicBezTo>
                        <a:pt x="451" y="588"/>
                        <a:pt x="588" y="480"/>
                        <a:pt x="602" y="322"/>
                      </a:cubicBezTo>
                      <a:lnTo>
                        <a:pt x="602" y="315"/>
                      </a:lnTo>
                      <a:cubicBezTo>
                        <a:pt x="588" y="318"/>
                        <a:pt x="572" y="320"/>
                        <a:pt x="557" y="320"/>
                      </a:cubicBezTo>
                      <a:cubicBezTo>
                        <a:pt x="542" y="320"/>
                        <a:pt x="528" y="318"/>
                        <a:pt x="518" y="315"/>
                      </a:cubicBezTo>
                      <a:cubicBezTo>
                        <a:pt x="505" y="418"/>
                        <a:pt x="414" y="498"/>
                        <a:pt x="312" y="498"/>
                      </a:cubicBezTo>
                      <a:cubicBezTo>
                        <a:pt x="304" y="498"/>
                        <a:pt x="295" y="498"/>
                        <a:pt x="287" y="497"/>
                      </a:cubicBezTo>
                      <a:cubicBezTo>
                        <a:pt x="175" y="490"/>
                        <a:pt x="99" y="385"/>
                        <a:pt x="106" y="273"/>
                      </a:cubicBezTo>
                      <a:cubicBezTo>
                        <a:pt x="113" y="168"/>
                        <a:pt x="203" y="98"/>
                        <a:pt x="294" y="91"/>
                      </a:cubicBezTo>
                      <a:cubicBezTo>
                        <a:pt x="322" y="63"/>
                        <a:pt x="329" y="35"/>
                        <a:pt x="3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9"/>
                <p:cNvSpPr/>
                <p:nvPr/>
              </p:nvSpPr>
              <p:spPr>
                <a:xfrm>
                  <a:off x="1918645" y="2180836"/>
                  <a:ext cx="13163" cy="7621"/>
                </a:xfrm>
                <a:custGeom>
                  <a:rect b="b" l="l" r="r" t="t"/>
                  <a:pathLst>
                    <a:path extrusionOk="0" h="110" w="190">
                      <a:moveTo>
                        <a:pt x="25" y="1"/>
                      </a:moveTo>
                      <a:cubicBezTo>
                        <a:pt x="21" y="1"/>
                        <a:pt x="17" y="3"/>
                        <a:pt x="15" y="7"/>
                      </a:cubicBezTo>
                      <a:cubicBezTo>
                        <a:pt x="8" y="14"/>
                        <a:pt x="1" y="35"/>
                        <a:pt x="8" y="42"/>
                      </a:cubicBezTo>
                      <a:cubicBezTo>
                        <a:pt x="8" y="42"/>
                        <a:pt x="36" y="84"/>
                        <a:pt x="85" y="105"/>
                      </a:cubicBezTo>
                      <a:cubicBezTo>
                        <a:pt x="96" y="108"/>
                        <a:pt x="108" y="109"/>
                        <a:pt x="120" y="109"/>
                      </a:cubicBezTo>
                      <a:cubicBezTo>
                        <a:pt x="136" y="109"/>
                        <a:pt x="152" y="106"/>
                        <a:pt x="169" y="98"/>
                      </a:cubicBezTo>
                      <a:cubicBezTo>
                        <a:pt x="183" y="98"/>
                        <a:pt x="190" y="91"/>
                        <a:pt x="190" y="77"/>
                      </a:cubicBezTo>
                      <a:cubicBezTo>
                        <a:pt x="190" y="63"/>
                        <a:pt x="183" y="56"/>
                        <a:pt x="162" y="56"/>
                      </a:cubicBezTo>
                      <a:cubicBezTo>
                        <a:pt x="157" y="56"/>
                        <a:pt x="152" y="56"/>
                        <a:pt x="147" y="56"/>
                      </a:cubicBezTo>
                      <a:cubicBezTo>
                        <a:pt x="80" y="56"/>
                        <a:pt x="50" y="14"/>
                        <a:pt x="50" y="14"/>
                      </a:cubicBezTo>
                      <a:cubicBezTo>
                        <a:pt x="45" y="9"/>
                        <a:pt x="34" y="1"/>
                        <a:pt x="25" y="1"/>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9"/>
                <p:cNvSpPr/>
                <p:nvPr/>
              </p:nvSpPr>
              <p:spPr>
                <a:xfrm>
                  <a:off x="1811266" y="1983187"/>
                  <a:ext cx="187326" cy="136477"/>
                </a:xfrm>
                <a:custGeom>
                  <a:rect b="b" l="l" r="r" t="t"/>
                  <a:pathLst>
                    <a:path extrusionOk="0" h="1970" w="2704">
                      <a:moveTo>
                        <a:pt x="1057" y="0"/>
                      </a:moveTo>
                      <a:cubicBezTo>
                        <a:pt x="742" y="0"/>
                        <a:pt x="460" y="142"/>
                        <a:pt x="238" y="317"/>
                      </a:cubicBezTo>
                      <a:cubicBezTo>
                        <a:pt x="49" y="660"/>
                        <a:pt x="14" y="1044"/>
                        <a:pt x="0" y="1428"/>
                      </a:cubicBezTo>
                      <a:cubicBezTo>
                        <a:pt x="140" y="1498"/>
                        <a:pt x="224" y="1603"/>
                        <a:pt x="294" y="1707"/>
                      </a:cubicBezTo>
                      <a:cubicBezTo>
                        <a:pt x="294" y="1707"/>
                        <a:pt x="315" y="1889"/>
                        <a:pt x="454" y="1959"/>
                      </a:cubicBezTo>
                      <a:cubicBezTo>
                        <a:pt x="469" y="1966"/>
                        <a:pt x="482" y="1969"/>
                        <a:pt x="492" y="1969"/>
                      </a:cubicBezTo>
                      <a:cubicBezTo>
                        <a:pt x="586" y="1969"/>
                        <a:pt x="552" y="1719"/>
                        <a:pt x="552" y="1519"/>
                      </a:cubicBezTo>
                      <a:cubicBezTo>
                        <a:pt x="552" y="1309"/>
                        <a:pt x="769" y="1190"/>
                        <a:pt x="783" y="1183"/>
                      </a:cubicBezTo>
                      <a:cubicBezTo>
                        <a:pt x="873" y="1148"/>
                        <a:pt x="992" y="1121"/>
                        <a:pt x="1118" y="1114"/>
                      </a:cubicBezTo>
                      <a:lnTo>
                        <a:pt x="1153" y="1114"/>
                      </a:lnTo>
                      <a:cubicBezTo>
                        <a:pt x="1202" y="1044"/>
                        <a:pt x="1223" y="960"/>
                        <a:pt x="1237" y="911"/>
                      </a:cubicBezTo>
                      <a:cubicBezTo>
                        <a:pt x="1244" y="862"/>
                        <a:pt x="1244" y="820"/>
                        <a:pt x="1244" y="820"/>
                      </a:cubicBezTo>
                      <a:cubicBezTo>
                        <a:pt x="1226" y="732"/>
                        <a:pt x="1343" y="693"/>
                        <a:pt x="1512" y="693"/>
                      </a:cubicBezTo>
                      <a:cubicBezTo>
                        <a:pt x="1881" y="693"/>
                        <a:pt x="2501" y="882"/>
                        <a:pt x="2515" y="1169"/>
                      </a:cubicBezTo>
                      <a:cubicBezTo>
                        <a:pt x="2529" y="1344"/>
                        <a:pt x="2536" y="1463"/>
                        <a:pt x="2536" y="1540"/>
                      </a:cubicBezTo>
                      <a:cubicBezTo>
                        <a:pt x="2543" y="1672"/>
                        <a:pt x="2536" y="1679"/>
                        <a:pt x="2536" y="1679"/>
                      </a:cubicBezTo>
                      <a:cubicBezTo>
                        <a:pt x="2536" y="1679"/>
                        <a:pt x="2546" y="1692"/>
                        <a:pt x="2562" y="1692"/>
                      </a:cubicBezTo>
                      <a:cubicBezTo>
                        <a:pt x="2596" y="1692"/>
                        <a:pt x="2654" y="1630"/>
                        <a:pt x="2683" y="1232"/>
                      </a:cubicBezTo>
                      <a:cubicBezTo>
                        <a:pt x="2704" y="1051"/>
                        <a:pt x="2641" y="869"/>
                        <a:pt x="2515" y="708"/>
                      </a:cubicBezTo>
                      <a:cubicBezTo>
                        <a:pt x="2270" y="380"/>
                        <a:pt x="1795" y="115"/>
                        <a:pt x="1244" y="17"/>
                      </a:cubicBezTo>
                      <a:cubicBezTo>
                        <a:pt x="1180" y="6"/>
                        <a:pt x="1118" y="0"/>
                        <a:pt x="1057"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9"/>
                <p:cNvSpPr/>
                <p:nvPr/>
              </p:nvSpPr>
              <p:spPr>
                <a:xfrm>
                  <a:off x="1804962" y="2020597"/>
                  <a:ext cx="92485" cy="177766"/>
                </a:xfrm>
                <a:custGeom>
                  <a:rect b="b" l="l" r="r" t="t"/>
                  <a:pathLst>
                    <a:path extrusionOk="0" h="2566" w="1335">
                      <a:moveTo>
                        <a:pt x="363" y="1"/>
                      </a:moveTo>
                      <a:cubicBezTo>
                        <a:pt x="315" y="1"/>
                        <a:pt x="269" y="5"/>
                        <a:pt x="224" y="15"/>
                      </a:cubicBezTo>
                      <a:cubicBezTo>
                        <a:pt x="84" y="287"/>
                        <a:pt x="0" y="560"/>
                        <a:pt x="112" y="895"/>
                      </a:cubicBezTo>
                      <a:cubicBezTo>
                        <a:pt x="252" y="965"/>
                        <a:pt x="266" y="1063"/>
                        <a:pt x="336" y="1167"/>
                      </a:cubicBezTo>
                      <a:cubicBezTo>
                        <a:pt x="336" y="1167"/>
                        <a:pt x="36" y="2566"/>
                        <a:pt x="369" y="2566"/>
                      </a:cubicBezTo>
                      <a:cubicBezTo>
                        <a:pt x="399" y="2566"/>
                        <a:pt x="434" y="2554"/>
                        <a:pt x="475" y="2529"/>
                      </a:cubicBezTo>
                      <a:cubicBezTo>
                        <a:pt x="713" y="2369"/>
                        <a:pt x="650" y="1202"/>
                        <a:pt x="650" y="979"/>
                      </a:cubicBezTo>
                      <a:cubicBezTo>
                        <a:pt x="650" y="769"/>
                        <a:pt x="874" y="650"/>
                        <a:pt x="881" y="643"/>
                      </a:cubicBezTo>
                      <a:cubicBezTo>
                        <a:pt x="978" y="608"/>
                        <a:pt x="1090" y="581"/>
                        <a:pt x="1223" y="574"/>
                      </a:cubicBezTo>
                      <a:lnTo>
                        <a:pt x="1258" y="574"/>
                      </a:lnTo>
                      <a:cubicBezTo>
                        <a:pt x="1300" y="504"/>
                        <a:pt x="1328" y="420"/>
                        <a:pt x="1335" y="371"/>
                      </a:cubicBezTo>
                      <a:cubicBezTo>
                        <a:pt x="1241" y="302"/>
                        <a:pt x="759" y="1"/>
                        <a:pt x="363"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9"/>
                <p:cNvSpPr/>
                <p:nvPr/>
              </p:nvSpPr>
              <p:spPr>
                <a:xfrm>
                  <a:off x="1933678" y="2113221"/>
                  <a:ext cx="17943" cy="36648"/>
                </a:xfrm>
                <a:custGeom>
                  <a:rect b="b" l="l" r="r" t="t"/>
                  <a:pathLst>
                    <a:path extrusionOk="0" h="529" w="259">
                      <a:moveTo>
                        <a:pt x="46" y="0"/>
                      </a:moveTo>
                      <a:cubicBezTo>
                        <a:pt x="42" y="0"/>
                        <a:pt x="39" y="2"/>
                        <a:pt x="35" y="5"/>
                      </a:cubicBezTo>
                      <a:cubicBezTo>
                        <a:pt x="15" y="5"/>
                        <a:pt x="1" y="19"/>
                        <a:pt x="8" y="40"/>
                      </a:cubicBezTo>
                      <a:cubicBezTo>
                        <a:pt x="28" y="208"/>
                        <a:pt x="77" y="319"/>
                        <a:pt x="175" y="417"/>
                      </a:cubicBezTo>
                      <a:lnTo>
                        <a:pt x="63" y="459"/>
                      </a:lnTo>
                      <a:cubicBezTo>
                        <a:pt x="42" y="466"/>
                        <a:pt x="35" y="487"/>
                        <a:pt x="42" y="501"/>
                      </a:cubicBezTo>
                      <a:cubicBezTo>
                        <a:pt x="49" y="522"/>
                        <a:pt x="63" y="529"/>
                        <a:pt x="70" y="529"/>
                      </a:cubicBezTo>
                      <a:lnTo>
                        <a:pt x="84" y="529"/>
                      </a:lnTo>
                      <a:lnTo>
                        <a:pt x="245" y="459"/>
                      </a:lnTo>
                      <a:cubicBezTo>
                        <a:pt x="252" y="452"/>
                        <a:pt x="259" y="438"/>
                        <a:pt x="259" y="431"/>
                      </a:cubicBezTo>
                      <a:cubicBezTo>
                        <a:pt x="259" y="424"/>
                        <a:pt x="259" y="403"/>
                        <a:pt x="252" y="396"/>
                      </a:cubicBezTo>
                      <a:cubicBezTo>
                        <a:pt x="140" y="312"/>
                        <a:pt x="84" y="194"/>
                        <a:pt x="70" y="33"/>
                      </a:cubicBezTo>
                      <a:cubicBezTo>
                        <a:pt x="70" y="17"/>
                        <a:pt x="58" y="0"/>
                        <a:pt x="46" y="0"/>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9"/>
                <p:cNvSpPr/>
                <p:nvPr/>
              </p:nvSpPr>
              <p:spPr>
                <a:xfrm>
                  <a:off x="1940467" y="2113983"/>
                  <a:ext cx="56184" cy="39280"/>
                </a:xfrm>
                <a:custGeom>
                  <a:rect b="b" l="l" r="r" t="t"/>
                  <a:pathLst>
                    <a:path extrusionOk="0" h="567" w="811">
                      <a:moveTo>
                        <a:pt x="369" y="1"/>
                      </a:moveTo>
                      <a:cubicBezTo>
                        <a:pt x="194" y="1"/>
                        <a:pt x="45" y="91"/>
                        <a:pt x="21" y="217"/>
                      </a:cubicBezTo>
                      <a:cubicBezTo>
                        <a:pt x="0" y="371"/>
                        <a:pt x="147" y="525"/>
                        <a:pt x="357" y="560"/>
                      </a:cubicBezTo>
                      <a:cubicBezTo>
                        <a:pt x="385" y="565"/>
                        <a:pt x="414" y="567"/>
                        <a:pt x="441" y="567"/>
                      </a:cubicBezTo>
                      <a:cubicBezTo>
                        <a:pt x="615" y="567"/>
                        <a:pt x="759" y="477"/>
                        <a:pt x="783" y="350"/>
                      </a:cubicBezTo>
                      <a:cubicBezTo>
                        <a:pt x="811" y="203"/>
                        <a:pt x="664" y="43"/>
                        <a:pt x="454" y="8"/>
                      </a:cubicBezTo>
                      <a:cubicBezTo>
                        <a:pt x="426" y="3"/>
                        <a:pt x="397" y="1"/>
                        <a:pt x="369"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9"/>
                <p:cNvSpPr/>
                <p:nvPr/>
              </p:nvSpPr>
              <p:spPr>
                <a:xfrm>
                  <a:off x="1873684" y="2099504"/>
                  <a:ext cx="62003" cy="42675"/>
                </a:xfrm>
                <a:custGeom>
                  <a:rect b="b" l="l" r="r" t="t"/>
                  <a:pathLst>
                    <a:path extrusionOk="0" h="616" w="895">
                      <a:moveTo>
                        <a:pt x="404" y="0"/>
                      </a:moveTo>
                      <a:cubicBezTo>
                        <a:pt x="212" y="0"/>
                        <a:pt x="52" y="93"/>
                        <a:pt x="28" y="238"/>
                      </a:cubicBezTo>
                      <a:cubicBezTo>
                        <a:pt x="0" y="399"/>
                        <a:pt x="168" y="566"/>
                        <a:pt x="392" y="608"/>
                      </a:cubicBezTo>
                      <a:cubicBezTo>
                        <a:pt x="425" y="613"/>
                        <a:pt x="459" y="615"/>
                        <a:pt x="491" y="615"/>
                      </a:cubicBezTo>
                      <a:cubicBezTo>
                        <a:pt x="685" y="615"/>
                        <a:pt x="843" y="528"/>
                        <a:pt x="867" y="385"/>
                      </a:cubicBezTo>
                      <a:cubicBezTo>
                        <a:pt x="894" y="231"/>
                        <a:pt x="734" y="63"/>
                        <a:pt x="496" y="7"/>
                      </a:cubicBezTo>
                      <a:cubicBezTo>
                        <a:pt x="465" y="3"/>
                        <a:pt x="434" y="0"/>
                        <a:pt x="404"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9"/>
                <p:cNvSpPr/>
                <p:nvPr/>
              </p:nvSpPr>
              <p:spPr>
                <a:xfrm>
                  <a:off x="1929313" y="2121118"/>
                  <a:ext cx="16557" cy="7482"/>
                </a:xfrm>
                <a:custGeom>
                  <a:rect b="b" l="l" r="r" t="t"/>
                  <a:pathLst>
                    <a:path extrusionOk="0" h="108" w="239">
                      <a:moveTo>
                        <a:pt x="110" y="1"/>
                      </a:moveTo>
                      <a:cubicBezTo>
                        <a:pt x="72" y="1"/>
                        <a:pt x="39" y="17"/>
                        <a:pt x="15" y="31"/>
                      </a:cubicBezTo>
                      <a:cubicBezTo>
                        <a:pt x="1" y="38"/>
                        <a:pt x="1" y="59"/>
                        <a:pt x="8" y="66"/>
                      </a:cubicBezTo>
                      <a:cubicBezTo>
                        <a:pt x="16" y="74"/>
                        <a:pt x="24" y="77"/>
                        <a:pt x="31" y="77"/>
                      </a:cubicBezTo>
                      <a:cubicBezTo>
                        <a:pt x="36" y="77"/>
                        <a:pt x="40" y="75"/>
                        <a:pt x="43" y="73"/>
                      </a:cubicBezTo>
                      <a:cubicBezTo>
                        <a:pt x="51" y="73"/>
                        <a:pt x="78" y="51"/>
                        <a:pt x="112" y="51"/>
                      </a:cubicBezTo>
                      <a:cubicBezTo>
                        <a:pt x="138" y="51"/>
                        <a:pt x="167" y="62"/>
                        <a:pt x="196" y="100"/>
                      </a:cubicBezTo>
                      <a:cubicBezTo>
                        <a:pt x="203" y="107"/>
                        <a:pt x="203" y="107"/>
                        <a:pt x="210" y="107"/>
                      </a:cubicBezTo>
                      <a:cubicBezTo>
                        <a:pt x="210" y="107"/>
                        <a:pt x="217" y="107"/>
                        <a:pt x="231" y="100"/>
                      </a:cubicBezTo>
                      <a:cubicBezTo>
                        <a:pt x="238" y="94"/>
                        <a:pt x="238" y="73"/>
                        <a:pt x="231" y="66"/>
                      </a:cubicBezTo>
                      <a:cubicBezTo>
                        <a:pt x="189" y="17"/>
                        <a:pt x="147" y="1"/>
                        <a:pt x="1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9"/>
                <p:cNvSpPr/>
                <p:nvPr/>
              </p:nvSpPr>
              <p:spPr>
                <a:xfrm>
                  <a:off x="1839808" y="2090844"/>
                  <a:ext cx="42190" cy="22446"/>
                </a:xfrm>
                <a:custGeom>
                  <a:rect b="b" l="l" r="r" t="t"/>
                  <a:pathLst>
                    <a:path extrusionOk="0" h="324" w="609">
                      <a:moveTo>
                        <a:pt x="26" y="1"/>
                      </a:moveTo>
                      <a:cubicBezTo>
                        <a:pt x="18" y="1"/>
                        <a:pt x="7" y="11"/>
                        <a:pt x="7" y="21"/>
                      </a:cubicBezTo>
                      <a:cubicBezTo>
                        <a:pt x="0" y="28"/>
                        <a:pt x="7" y="49"/>
                        <a:pt x="28" y="49"/>
                      </a:cubicBezTo>
                      <a:cubicBezTo>
                        <a:pt x="28" y="56"/>
                        <a:pt x="343" y="111"/>
                        <a:pt x="566" y="307"/>
                      </a:cubicBezTo>
                      <a:cubicBezTo>
                        <a:pt x="566" y="321"/>
                        <a:pt x="580" y="321"/>
                        <a:pt x="580" y="321"/>
                      </a:cubicBezTo>
                      <a:cubicBezTo>
                        <a:pt x="582" y="323"/>
                        <a:pt x="584" y="324"/>
                        <a:pt x="586" y="324"/>
                      </a:cubicBezTo>
                      <a:cubicBezTo>
                        <a:pt x="591" y="324"/>
                        <a:pt x="596" y="317"/>
                        <a:pt x="601" y="307"/>
                      </a:cubicBezTo>
                      <a:cubicBezTo>
                        <a:pt x="608" y="300"/>
                        <a:pt x="608" y="286"/>
                        <a:pt x="601" y="272"/>
                      </a:cubicBezTo>
                      <a:cubicBezTo>
                        <a:pt x="371" y="62"/>
                        <a:pt x="56" y="7"/>
                        <a:pt x="35" y="7"/>
                      </a:cubicBezTo>
                      <a:cubicBezTo>
                        <a:pt x="33" y="3"/>
                        <a:pt x="30" y="1"/>
                        <a:pt x="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9"/>
                <p:cNvSpPr/>
                <p:nvPr/>
              </p:nvSpPr>
              <p:spPr>
                <a:xfrm>
                  <a:off x="1974828" y="2125621"/>
                  <a:ext cx="20853" cy="14133"/>
                </a:xfrm>
                <a:custGeom>
                  <a:rect b="b" l="l" r="r" t="t"/>
                  <a:pathLst>
                    <a:path extrusionOk="0" h="204" w="301">
                      <a:moveTo>
                        <a:pt x="28" y="1"/>
                      </a:moveTo>
                      <a:cubicBezTo>
                        <a:pt x="14" y="1"/>
                        <a:pt x="0" y="8"/>
                        <a:pt x="0" y="15"/>
                      </a:cubicBezTo>
                      <a:cubicBezTo>
                        <a:pt x="0" y="29"/>
                        <a:pt x="7" y="42"/>
                        <a:pt x="14" y="42"/>
                      </a:cubicBezTo>
                      <a:cubicBezTo>
                        <a:pt x="70" y="63"/>
                        <a:pt x="224" y="112"/>
                        <a:pt x="259" y="182"/>
                      </a:cubicBezTo>
                      <a:cubicBezTo>
                        <a:pt x="259" y="182"/>
                        <a:pt x="273" y="189"/>
                        <a:pt x="280" y="189"/>
                      </a:cubicBezTo>
                      <a:cubicBezTo>
                        <a:pt x="287" y="189"/>
                        <a:pt x="287" y="189"/>
                        <a:pt x="287" y="203"/>
                      </a:cubicBezTo>
                      <a:cubicBezTo>
                        <a:pt x="294" y="189"/>
                        <a:pt x="301" y="175"/>
                        <a:pt x="294" y="168"/>
                      </a:cubicBezTo>
                      <a:cubicBezTo>
                        <a:pt x="245" y="63"/>
                        <a:pt x="35" y="1"/>
                        <a:pt x="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9"/>
                <p:cNvSpPr/>
                <p:nvPr/>
              </p:nvSpPr>
              <p:spPr>
                <a:xfrm>
                  <a:off x="1714002" y="2967621"/>
                  <a:ext cx="36301" cy="71009"/>
                </a:xfrm>
                <a:custGeom>
                  <a:rect b="b" l="l" r="r" t="t"/>
                  <a:pathLst>
                    <a:path extrusionOk="0" h="1025" w="524">
                      <a:moveTo>
                        <a:pt x="0" y="1"/>
                      </a:moveTo>
                      <a:lnTo>
                        <a:pt x="0" y="29"/>
                      </a:lnTo>
                      <a:cubicBezTo>
                        <a:pt x="0" y="29"/>
                        <a:pt x="0" y="937"/>
                        <a:pt x="91" y="1014"/>
                      </a:cubicBezTo>
                      <a:cubicBezTo>
                        <a:pt x="99" y="1021"/>
                        <a:pt x="109" y="1024"/>
                        <a:pt x="122" y="1024"/>
                      </a:cubicBezTo>
                      <a:cubicBezTo>
                        <a:pt x="239" y="1024"/>
                        <a:pt x="524" y="718"/>
                        <a:pt x="454" y="560"/>
                      </a:cubicBezTo>
                      <a:cubicBezTo>
                        <a:pt x="384" y="385"/>
                        <a:pt x="0" y="1"/>
                        <a:pt x="0" y="1"/>
                      </a:cubicBez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9"/>
                <p:cNvSpPr/>
                <p:nvPr/>
              </p:nvSpPr>
              <p:spPr>
                <a:xfrm>
                  <a:off x="1453177" y="3078951"/>
                  <a:ext cx="434093" cy="326713"/>
                </a:xfrm>
                <a:custGeom>
                  <a:rect b="b" l="l" r="r" t="t"/>
                  <a:pathLst>
                    <a:path extrusionOk="0" h="4716" w="6266">
                      <a:moveTo>
                        <a:pt x="168" y="0"/>
                      </a:moveTo>
                      <a:cubicBezTo>
                        <a:pt x="70" y="0"/>
                        <a:pt x="0" y="77"/>
                        <a:pt x="0" y="161"/>
                      </a:cubicBezTo>
                      <a:lnTo>
                        <a:pt x="0" y="4548"/>
                      </a:lnTo>
                      <a:cubicBezTo>
                        <a:pt x="0" y="4646"/>
                        <a:pt x="84" y="4716"/>
                        <a:pt x="168" y="4716"/>
                      </a:cubicBezTo>
                      <a:lnTo>
                        <a:pt x="6098" y="4716"/>
                      </a:lnTo>
                      <a:cubicBezTo>
                        <a:pt x="6182" y="4716"/>
                        <a:pt x="6252" y="4646"/>
                        <a:pt x="6266" y="4548"/>
                      </a:cubicBezTo>
                      <a:lnTo>
                        <a:pt x="6266" y="161"/>
                      </a:lnTo>
                      <a:cubicBezTo>
                        <a:pt x="6266" y="70"/>
                        <a:pt x="6182" y="0"/>
                        <a:pt x="60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9"/>
                <p:cNvSpPr/>
                <p:nvPr/>
              </p:nvSpPr>
              <p:spPr>
                <a:xfrm>
                  <a:off x="1455601" y="3231846"/>
                  <a:ext cx="429313" cy="7343"/>
                </a:xfrm>
                <a:custGeom>
                  <a:rect b="b" l="l" r="r" t="t"/>
                  <a:pathLst>
                    <a:path extrusionOk="0" h="106" w="6197">
                      <a:moveTo>
                        <a:pt x="56" y="1"/>
                      </a:moveTo>
                      <a:cubicBezTo>
                        <a:pt x="28" y="1"/>
                        <a:pt x="0" y="29"/>
                        <a:pt x="0" y="57"/>
                      </a:cubicBezTo>
                      <a:cubicBezTo>
                        <a:pt x="0" y="78"/>
                        <a:pt x="28" y="106"/>
                        <a:pt x="56" y="106"/>
                      </a:cubicBezTo>
                      <a:lnTo>
                        <a:pt x="6140" y="106"/>
                      </a:lnTo>
                      <a:cubicBezTo>
                        <a:pt x="6168" y="106"/>
                        <a:pt x="6182" y="78"/>
                        <a:pt x="6196" y="57"/>
                      </a:cubicBezTo>
                      <a:cubicBezTo>
                        <a:pt x="6196" y="29"/>
                        <a:pt x="6168" y="1"/>
                        <a:pt x="6140"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9"/>
                <p:cNvSpPr/>
                <p:nvPr/>
              </p:nvSpPr>
              <p:spPr>
                <a:xfrm>
                  <a:off x="1482204" y="3081375"/>
                  <a:ext cx="7343" cy="157814"/>
                </a:xfrm>
                <a:custGeom>
                  <a:rect b="b" l="l" r="r" t="t"/>
                  <a:pathLst>
                    <a:path extrusionOk="0" h="2278" w="106">
                      <a:moveTo>
                        <a:pt x="56" y="0"/>
                      </a:moveTo>
                      <a:cubicBezTo>
                        <a:pt x="28" y="0"/>
                        <a:pt x="0" y="28"/>
                        <a:pt x="0" y="49"/>
                      </a:cubicBezTo>
                      <a:lnTo>
                        <a:pt x="0" y="2229"/>
                      </a:lnTo>
                      <a:cubicBezTo>
                        <a:pt x="0" y="2250"/>
                        <a:pt x="28" y="2278"/>
                        <a:pt x="56" y="2278"/>
                      </a:cubicBezTo>
                      <a:cubicBezTo>
                        <a:pt x="84" y="2278"/>
                        <a:pt x="98" y="2250"/>
                        <a:pt x="105" y="2229"/>
                      </a:cubicBezTo>
                      <a:lnTo>
                        <a:pt x="105" y="49"/>
                      </a:lnTo>
                      <a:cubicBezTo>
                        <a:pt x="105" y="28"/>
                        <a:pt x="84" y="0"/>
                        <a:pt x="56"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9"/>
                <p:cNvSpPr/>
                <p:nvPr/>
              </p:nvSpPr>
              <p:spPr>
                <a:xfrm>
                  <a:off x="1851932" y="3081375"/>
                  <a:ext cx="7274" cy="157814"/>
                </a:xfrm>
                <a:custGeom>
                  <a:rect b="b" l="l" r="r" t="t"/>
                  <a:pathLst>
                    <a:path extrusionOk="0" h="2278" w="105">
                      <a:moveTo>
                        <a:pt x="56" y="0"/>
                      </a:moveTo>
                      <a:cubicBezTo>
                        <a:pt x="28" y="0"/>
                        <a:pt x="0" y="28"/>
                        <a:pt x="0" y="49"/>
                      </a:cubicBezTo>
                      <a:lnTo>
                        <a:pt x="0" y="2229"/>
                      </a:lnTo>
                      <a:cubicBezTo>
                        <a:pt x="0" y="2250"/>
                        <a:pt x="28" y="2278"/>
                        <a:pt x="56" y="2278"/>
                      </a:cubicBezTo>
                      <a:cubicBezTo>
                        <a:pt x="77" y="2278"/>
                        <a:pt x="98" y="2250"/>
                        <a:pt x="105" y="2229"/>
                      </a:cubicBezTo>
                      <a:lnTo>
                        <a:pt x="105" y="49"/>
                      </a:lnTo>
                      <a:cubicBezTo>
                        <a:pt x="105" y="28"/>
                        <a:pt x="77" y="0"/>
                        <a:pt x="56"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9"/>
                <p:cNvSpPr/>
                <p:nvPr/>
              </p:nvSpPr>
              <p:spPr>
                <a:xfrm>
                  <a:off x="1527164" y="3204759"/>
                  <a:ext cx="29166" cy="62488"/>
                </a:xfrm>
                <a:custGeom>
                  <a:rect b="b" l="l" r="r" t="t"/>
                  <a:pathLst>
                    <a:path extrusionOk="0" h="902" w="421">
                      <a:moveTo>
                        <a:pt x="50" y="1"/>
                      </a:moveTo>
                      <a:cubicBezTo>
                        <a:pt x="29" y="1"/>
                        <a:pt x="1" y="29"/>
                        <a:pt x="1" y="50"/>
                      </a:cubicBezTo>
                      <a:lnTo>
                        <a:pt x="1" y="846"/>
                      </a:lnTo>
                      <a:cubicBezTo>
                        <a:pt x="1" y="874"/>
                        <a:pt x="29" y="902"/>
                        <a:pt x="50" y="902"/>
                      </a:cubicBezTo>
                      <a:lnTo>
                        <a:pt x="364" y="902"/>
                      </a:lnTo>
                      <a:cubicBezTo>
                        <a:pt x="399" y="902"/>
                        <a:pt x="420" y="874"/>
                        <a:pt x="420" y="846"/>
                      </a:cubicBezTo>
                      <a:lnTo>
                        <a:pt x="420" y="50"/>
                      </a:lnTo>
                      <a:cubicBezTo>
                        <a:pt x="420" y="29"/>
                        <a:pt x="392" y="1"/>
                        <a:pt x="364" y="1"/>
                      </a:cubicBezTo>
                      <a:close/>
                    </a:path>
                  </a:pathLst>
                </a:custGeom>
                <a:solidFill>
                  <a:srgbClr val="E59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9"/>
                <p:cNvSpPr/>
                <p:nvPr/>
              </p:nvSpPr>
              <p:spPr>
                <a:xfrm>
                  <a:off x="1786119" y="3204759"/>
                  <a:ext cx="29097" cy="62488"/>
                </a:xfrm>
                <a:custGeom>
                  <a:rect b="b" l="l" r="r" t="t"/>
                  <a:pathLst>
                    <a:path extrusionOk="0" h="902" w="420">
                      <a:moveTo>
                        <a:pt x="49" y="1"/>
                      </a:moveTo>
                      <a:cubicBezTo>
                        <a:pt x="28" y="1"/>
                        <a:pt x="0" y="29"/>
                        <a:pt x="0" y="50"/>
                      </a:cubicBezTo>
                      <a:lnTo>
                        <a:pt x="0" y="846"/>
                      </a:lnTo>
                      <a:cubicBezTo>
                        <a:pt x="0" y="874"/>
                        <a:pt x="28" y="902"/>
                        <a:pt x="49" y="902"/>
                      </a:cubicBezTo>
                      <a:lnTo>
                        <a:pt x="363" y="902"/>
                      </a:lnTo>
                      <a:cubicBezTo>
                        <a:pt x="391" y="902"/>
                        <a:pt x="419" y="874"/>
                        <a:pt x="419" y="846"/>
                      </a:cubicBezTo>
                      <a:lnTo>
                        <a:pt x="419" y="50"/>
                      </a:lnTo>
                      <a:cubicBezTo>
                        <a:pt x="419" y="29"/>
                        <a:pt x="391" y="1"/>
                        <a:pt x="363" y="1"/>
                      </a:cubicBezTo>
                      <a:close/>
                    </a:path>
                  </a:pathLst>
                </a:custGeom>
                <a:solidFill>
                  <a:srgbClr val="E59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9"/>
                <p:cNvSpPr/>
                <p:nvPr/>
              </p:nvSpPr>
              <p:spPr>
                <a:xfrm>
                  <a:off x="1590621" y="3231846"/>
                  <a:ext cx="7274" cy="173332"/>
                </a:xfrm>
                <a:custGeom>
                  <a:rect b="b" l="l" r="r" t="t"/>
                  <a:pathLst>
                    <a:path extrusionOk="0" h="2502" w="105">
                      <a:moveTo>
                        <a:pt x="56" y="1"/>
                      </a:moveTo>
                      <a:cubicBezTo>
                        <a:pt x="28" y="1"/>
                        <a:pt x="0" y="29"/>
                        <a:pt x="0" y="57"/>
                      </a:cubicBezTo>
                      <a:lnTo>
                        <a:pt x="0" y="2446"/>
                      </a:lnTo>
                      <a:cubicBezTo>
                        <a:pt x="0" y="2474"/>
                        <a:pt x="28" y="2502"/>
                        <a:pt x="56" y="2502"/>
                      </a:cubicBezTo>
                      <a:cubicBezTo>
                        <a:pt x="91" y="2502"/>
                        <a:pt x="105" y="2481"/>
                        <a:pt x="105" y="2446"/>
                      </a:cubicBezTo>
                      <a:lnTo>
                        <a:pt x="105" y="57"/>
                      </a:lnTo>
                      <a:cubicBezTo>
                        <a:pt x="105" y="29"/>
                        <a:pt x="77" y="1"/>
                        <a:pt x="56"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9"/>
                <p:cNvSpPr/>
                <p:nvPr/>
              </p:nvSpPr>
              <p:spPr>
                <a:xfrm>
                  <a:off x="1742059" y="3231846"/>
                  <a:ext cx="7343" cy="173332"/>
                </a:xfrm>
                <a:custGeom>
                  <a:rect b="b" l="l" r="r" t="t"/>
                  <a:pathLst>
                    <a:path extrusionOk="0" h="2502" w="106">
                      <a:moveTo>
                        <a:pt x="49" y="1"/>
                      </a:moveTo>
                      <a:cubicBezTo>
                        <a:pt x="21" y="1"/>
                        <a:pt x="0" y="29"/>
                        <a:pt x="0" y="57"/>
                      </a:cubicBezTo>
                      <a:lnTo>
                        <a:pt x="0" y="2446"/>
                      </a:lnTo>
                      <a:cubicBezTo>
                        <a:pt x="0" y="2474"/>
                        <a:pt x="21" y="2502"/>
                        <a:pt x="49" y="2502"/>
                      </a:cubicBezTo>
                      <a:cubicBezTo>
                        <a:pt x="77" y="2502"/>
                        <a:pt x="105" y="2481"/>
                        <a:pt x="98" y="2446"/>
                      </a:cubicBezTo>
                      <a:lnTo>
                        <a:pt x="98" y="57"/>
                      </a:lnTo>
                      <a:cubicBezTo>
                        <a:pt x="98" y="29"/>
                        <a:pt x="77" y="1"/>
                        <a:pt x="49"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9"/>
                <p:cNvSpPr/>
                <p:nvPr/>
              </p:nvSpPr>
              <p:spPr>
                <a:xfrm>
                  <a:off x="1722662" y="3007318"/>
                  <a:ext cx="28196" cy="79946"/>
                </a:xfrm>
                <a:custGeom>
                  <a:rect b="b" l="l" r="r" t="t"/>
                  <a:pathLst>
                    <a:path extrusionOk="0" h="1154" w="407">
                      <a:moveTo>
                        <a:pt x="8" y="1"/>
                      </a:moveTo>
                      <a:cubicBezTo>
                        <a:pt x="1" y="84"/>
                        <a:pt x="8" y="168"/>
                        <a:pt x="50" y="231"/>
                      </a:cubicBezTo>
                      <a:lnTo>
                        <a:pt x="183" y="231"/>
                      </a:lnTo>
                      <a:lnTo>
                        <a:pt x="183" y="1041"/>
                      </a:lnTo>
                      <a:cubicBezTo>
                        <a:pt x="183" y="1104"/>
                        <a:pt x="231" y="1153"/>
                        <a:pt x="294" y="1153"/>
                      </a:cubicBezTo>
                      <a:cubicBezTo>
                        <a:pt x="357" y="1153"/>
                        <a:pt x="406" y="1104"/>
                        <a:pt x="406" y="1041"/>
                      </a:cubicBezTo>
                      <a:lnTo>
                        <a:pt x="406" y="112"/>
                      </a:lnTo>
                      <a:cubicBezTo>
                        <a:pt x="406" y="57"/>
                        <a:pt x="357" y="1"/>
                        <a:pt x="294" y="1"/>
                      </a:cubicBezTo>
                      <a:close/>
                    </a:path>
                  </a:pathLst>
                </a:custGeom>
                <a:solidFill>
                  <a:srgbClr val="E59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9"/>
                <p:cNvSpPr/>
                <p:nvPr/>
              </p:nvSpPr>
              <p:spPr>
                <a:xfrm>
                  <a:off x="1597826" y="3007318"/>
                  <a:ext cx="26672" cy="79946"/>
                </a:xfrm>
                <a:custGeom>
                  <a:rect b="b" l="l" r="r" t="t"/>
                  <a:pathLst>
                    <a:path extrusionOk="0" h="1154" w="385">
                      <a:moveTo>
                        <a:pt x="113" y="1"/>
                      </a:moveTo>
                      <a:cubicBezTo>
                        <a:pt x="57" y="1"/>
                        <a:pt x="1" y="57"/>
                        <a:pt x="1" y="119"/>
                      </a:cubicBezTo>
                      <a:lnTo>
                        <a:pt x="1" y="1041"/>
                      </a:lnTo>
                      <a:cubicBezTo>
                        <a:pt x="1" y="1104"/>
                        <a:pt x="57" y="1153"/>
                        <a:pt x="113" y="1153"/>
                      </a:cubicBezTo>
                      <a:cubicBezTo>
                        <a:pt x="175" y="1153"/>
                        <a:pt x="231" y="1104"/>
                        <a:pt x="231" y="1041"/>
                      </a:cubicBezTo>
                      <a:lnTo>
                        <a:pt x="231" y="231"/>
                      </a:lnTo>
                      <a:lnTo>
                        <a:pt x="322" y="231"/>
                      </a:lnTo>
                      <a:lnTo>
                        <a:pt x="385" y="1"/>
                      </a:lnTo>
                      <a:close/>
                    </a:path>
                  </a:pathLst>
                </a:custGeom>
                <a:solidFill>
                  <a:srgbClr val="E59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9"/>
                <p:cNvSpPr/>
                <p:nvPr/>
              </p:nvSpPr>
              <p:spPr>
                <a:xfrm>
                  <a:off x="1586257" y="2311008"/>
                  <a:ext cx="195085" cy="686055"/>
                </a:xfrm>
                <a:custGeom>
                  <a:rect b="b" l="l" r="r" t="t"/>
                  <a:pathLst>
                    <a:path extrusionOk="0" h="9903" w="2816">
                      <a:moveTo>
                        <a:pt x="1924" y="1"/>
                      </a:moveTo>
                      <a:cubicBezTo>
                        <a:pt x="1841" y="1"/>
                        <a:pt x="1758" y="15"/>
                        <a:pt x="1677" y="42"/>
                      </a:cubicBezTo>
                      <a:cubicBezTo>
                        <a:pt x="1509" y="91"/>
                        <a:pt x="1362" y="189"/>
                        <a:pt x="1257" y="328"/>
                      </a:cubicBezTo>
                      <a:cubicBezTo>
                        <a:pt x="1251" y="335"/>
                        <a:pt x="1244" y="356"/>
                        <a:pt x="1230" y="370"/>
                      </a:cubicBezTo>
                      <a:cubicBezTo>
                        <a:pt x="1195" y="426"/>
                        <a:pt x="1160" y="482"/>
                        <a:pt x="1146" y="552"/>
                      </a:cubicBezTo>
                      <a:lnTo>
                        <a:pt x="1146" y="559"/>
                      </a:lnTo>
                      <a:lnTo>
                        <a:pt x="1055" y="831"/>
                      </a:lnTo>
                      <a:lnTo>
                        <a:pt x="1034" y="922"/>
                      </a:lnTo>
                      <a:lnTo>
                        <a:pt x="1027" y="950"/>
                      </a:lnTo>
                      <a:lnTo>
                        <a:pt x="978" y="1076"/>
                      </a:lnTo>
                      <a:cubicBezTo>
                        <a:pt x="929" y="1250"/>
                        <a:pt x="866" y="1432"/>
                        <a:pt x="817" y="1607"/>
                      </a:cubicBezTo>
                      <a:cubicBezTo>
                        <a:pt x="762" y="1781"/>
                        <a:pt x="713" y="1970"/>
                        <a:pt x="657" y="2144"/>
                      </a:cubicBezTo>
                      <a:cubicBezTo>
                        <a:pt x="608" y="2326"/>
                        <a:pt x="552" y="2501"/>
                        <a:pt x="510" y="2682"/>
                      </a:cubicBezTo>
                      <a:cubicBezTo>
                        <a:pt x="475" y="2815"/>
                        <a:pt x="440" y="2941"/>
                        <a:pt x="405" y="3066"/>
                      </a:cubicBezTo>
                      <a:cubicBezTo>
                        <a:pt x="398" y="3094"/>
                        <a:pt x="384" y="3129"/>
                        <a:pt x="377" y="3164"/>
                      </a:cubicBezTo>
                      <a:cubicBezTo>
                        <a:pt x="370" y="3178"/>
                        <a:pt x="370" y="3206"/>
                        <a:pt x="363" y="3227"/>
                      </a:cubicBezTo>
                      <a:cubicBezTo>
                        <a:pt x="328" y="3374"/>
                        <a:pt x="294" y="3513"/>
                        <a:pt x="259" y="3660"/>
                      </a:cubicBezTo>
                      <a:cubicBezTo>
                        <a:pt x="259" y="3681"/>
                        <a:pt x="245" y="3695"/>
                        <a:pt x="245" y="3716"/>
                      </a:cubicBezTo>
                      <a:cubicBezTo>
                        <a:pt x="238" y="3730"/>
                        <a:pt x="238" y="3758"/>
                        <a:pt x="231" y="3772"/>
                      </a:cubicBezTo>
                      <a:cubicBezTo>
                        <a:pt x="182" y="3961"/>
                        <a:pt x="140" y="4149"/>
                        <a:pt x="105" y="4338"/>
                      </a:cubicBezTo>
                      <a:lnTo>
                        <a:pt x="56" y="4624"/>
                      </a:lnTo>
                      <a:lnTo>
                        <a:pt x="42" y="4694"/>
                      </a:lnTo>
                      <a:lnTo>
                        <a:pt x="35" y="4729"/>
                      </a:lnTo>
                      <a:lnTo>
                        <a:pt x="28" y="4778"/>
                      </a:lnTo>
                      <a:lnTo>
                        <a:pt x="28" y="4806"/>
                      </a:lnTo>
                      <a:lnTo>
                        <a:pt x="28" y="4834"/>
                      </a:lnTo>
                      <a:lnTo>
                        <a:pt x="21" y="4883"/>
                      </a:lnTo>
                      <a:cubicBezTo>
                        <a:pt x="21" y="4918"/>
                        <a:pt x="7" y="4945"/>
                        <a:pt x="7" y="4973"/>
                      </a:cubicBezTo>
                      <a:cubicBezTo>
                        <a:pt x="0" y="5099"/>
                        <a:pt x="0" y="5218"/>
                        <a:pt x="0" y="5323"/>
                      </a:cubicBezTo>
                      <a:cubicBezTo>
                        <a:pt x="0" y="5427"/>
                        <a:pt x="14" y="5532"/>
                        <a:pt x="14" y="5623"/>
                      </a:cubicBezTo>
                      <a:lnTo>
                        <a:pt x="35" y="5965"/>
                      </a:lnTo>
                      <a:cubicBezTo>
                        <a:pt x="49" y="6028"/>
                        <a:pt x="49" y="6091"/>
                        <a:pt x="56" y="6147"/>
                      </a:cubicBezTo>
                      <a:cubicBezTo>
                        <a:pt x="56" y="6175"/>
                        <a:pt x="63" y="6196"/>
                        <a:pt x="63" y="6217"/>
                      </a:cubicBezTo>
                      <a:cubicBezTo>
                        <a:pt x="119" y="6608"/>
                        <a:pt x="175" y="6978"/>
                        <a:pt x="245" y="7348"/>
                      </a:cubicBezTo>
                      <a:cubicBezTo>
                        <a:pt x="301" y="7628"/>
                        <a:pt x="349" y="7893"/>
                        <a:pt x="412" y="8166"/>
                      </a:cubicBezTo>
                      <a:cubicBezTo>
                        <a:pt x="412" y="8187"/>
                        <a:pt x="419" y="8201"/>
                        <a:pt x="419" y="8222"/>
                      </a:cubicBezTo>
                      <a:cubicBezTo>
                        <a:pt x="440" y="8298"/>
                        <a:pt x="454" y="8368"/>
                        <a:pt x="475" y="8445"/>
                      </a:cubicBezTo>
                      <a:cubicBezTo>
                        <a:pt x="517" y="8620"/>
                        <a:pt x="552" y="8787"/>
                        <a:pt x="594" y="8955"/>
                      </a:cubicBezTo>
                      <a:cubicBezTo>
                        <a:pt x="594" y="8962"/>
                        <a:pt x="608" y="8976"/>
                        <a:pt x="608" y="8990"/>
                      </a:cubicBezTo>
                      <a:lnTo>
                        <a:pt x="615" y="9004"/>
                      </a:lnTo>
                      <a:lnTo>
                        <a:pt x="678" y="9262"/>
                      </a:lnTo>
                      <a:lnTo>
                        <a:pt x="748" y="9528"/>
                      </a:lnTo>
                      <a:cubicBezTo>
                        <a:pt x="806" y="9749"/>
                        <a:pt x="1000" y="9903"/>
                        <a:pt x="1222" y="9903"/>
                      </a:cubicBezTo>
                      <a:cubicBezTo>
                        <a:pt x="1265" y="9903"/>
                        <a:pt x="1310" y="9897"/>
                        <a:pt x="1355" y="9884"/>
                      </a:cubicBezTo>
                      <a:cubicBezTo>
                        <a:pt x="1600" y="9814"/>
                        <a:pt x="1760" y="9584"/>
                        <a:pt x="1725" y="9339"/>
                      </a:cubicBezTo>
                      <a:lnTo>
                        <a:pt x="1725" y="9332"/>
                      </a:lnTo>
                      <a:lnTo>
                        <a:pt x="1691" y="9060"/>
                      </a:lnTo>
                      <a:lnTo>
                        <a:pt x="1656" y="8787"/>
                      </a:lnTo>
                      <a:cubicBezTo>
                        <a:pt x="1635" y="8676"/>
                        <a:pt x="1628" y="8564"/>
                        <a:pt x="1607" y="8459"/>
                      </a:cubicBezTo>
                      <a:cubicBezTo>
                        <a:pt x="1607" y="8431"/>
                        <a:pt x="1600" y="8403"/>
                        <a:pt x="1600" y="8375"/>
                      </a:cubicBezTo>
                      <a:cubicBezTo>
                        <a:pt x="1593" y="8333"/>
                        <a:pt x="1593" y="8291"/>
                        <a:pt x="1586" y="8256"/>
                      </a:cubicBezTo>
                      <a:cubicBezTo>
                        <a:pt x="1572" y="8159"/>
                        <a:pt x="1558" y="8075"/>
                        <a:pt x="1551" y="7977"/>
                      </a:cubicBezTo>
                      <a:cubicBezTo>
                        <a:pt x="1551" y="7949"/>
                        <a:pt x="1537" y="7935"/>
                        <a:pt x="1537" y="7907"/>
                      </a:cubicBezTo>
                      <a:lnTo>
                        <a:pt x="1460" y="7174"/>
                      </a:lnTo>
                      <a:cubicBezTo>
                        <a:pt x="1425" y="6817"/>
                        <a:pt x="1390" y="6454"/>
                        <a:pt x="1376" y="6105"/>
                      </a:cubicBezTo>
                      <a:cubicBezTo>
                        <a:pt x="1362" y="5930"/>
                        <a:pt x="1355" y="5756"/>
                        <a:pt x="1355" y="5588"/>
                      </a:cubicBezTo>
                      <a:lnTo>
                        <a:pt x="1355" y="5581"/>
                      </a:lnTo>
                      <a:lnTo>
                        <a:pt x="1355" y="5532"/>
                      </a:lnTo>
                      <a:cubicBezTo>
                        <a:pt x="1355" y="5469"/>
                        <a:pt x="1355" y="5406"/>
                        <a:pt x="1362" y="5351"/>
                      </a:cubicBezTo>
                      <a:cubicBezTo>
                        <a:pt x="1369" y="5267"/>
                        <a:pt x="1369" y="5197"/>
                        <a:pt x="1383" y="5127"/>
                      </a:cubicBezTo>
                      <a:lnTo>
                        <a:pt x="1390" y="5085"/>
                      </a:lnTo>
                      <a:lnTo>
                        <a:pt x="1390" y="5071"/>
                      </a:lnTo>
                      <a:lnTo>
                        <a:pt x="1390" y="5057"/>
                      </a:lnTo>
                      <a:lnTo>
                        <a:pt x="1390" y="5050"/>
                      </a:lnTo>
                      <a:lnTo>
                        <a:pt x="1418" y="4945"/>
                      </a:lnTo>
                      <a:cubicBezTo>
                        <a:pt x="1432" y="4862"/>
                        <a:pt x="1460" y="4778"/>
                        <a:pt x="1488" y="4694"/>
                      </a:cubicBezTo>
                      <a:cubicBezTo>
                        <a:pt x="1537" y="4526"/>
                        <a:pt x="1579" y="4352"/>
                        <a:pt x="1642" y="4184"/>
                      </a:cubicBezTo>
                      <a:cubicBezTo>
                        <a:pt x="1698" y="4009"/>
                        <a:pt x="1746" y="3849"/>
                        <a:pt x="1809" y="3674"/>
                      </a:cubicBezTo>
                      <a:cubicBezTo>
                        <a:pt x="1858" y="3500"/>
                        <a:pt x="1921" y="3332"/>
                        <a:pt x="1984" y="3157"/>
                      </a:cubicBezTo>
                      <a:lnTo>
                        <a:pt x="2089" y="2843"/>
                      </a:lnTo>
                      <a:cubicBezTo>
                        <a:pt x="2117" y="2773"/>
                        <a:pt x="2131" y="2710"/>
                        <a:pt x="2159" y="2640"/>
                      </a:cubicBezTo>
                      <a:cubicBezTo>
                        <a:pt x="2221" y="2466"/>
                        <a:pt x="2277" y="2298"/>
                        <a:pt x="2333" y="2123"/>
                      </a:cubicBezTo>
                      <a:lnTo>
                        <a:pt x="2689" y="1097"/>
                      </a:lnTo>
                      <a:lnTo>
                        <a:pt x="2689" y="1090"/>
                      </a:lnTo>
                      <a:cubicBezTo>
                        <a:pt x="2815" y="726"/>
                        <a:pt x="2675" y="335"/>
                        <a:pt x="2368" y="133"/>
                      </a:cubicBezTo>
                      <a:lnTo>
                        <a:pt x="2312" y="112"/>
                      </a:lnTo>
                      <a:cubicBezTo>
                        <a:pt x="2270" y="84"/>
                        <a:pt x="2228" y="63"/>
                        <a:pt x="2187" y="49"/>
                      </a:cubicBezTo>
                      <a:cubicBezTo>
                        <a:pt x="2100" y="16"/>
                        <a:pt x="2012" y="1"/>
                        <a:pt x="1924" y="1"/>
                      </a:cubicBezTo>
                      <a:close/>
                    </a:path>
                  </a:pathLst>
                </a:custGeom>
                <a:solidFill>
                  <a:srgbClr val="742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9"/>
                <p:cNvSpPr/>
                <p:nvPr/>
              </p:nvSpPr>
              <p:spPr>
                <a:xfrm>
                  <a:off x="1612859" y="2372943"/>
                  <a:ext cx="84726" cy="157814"/>
                </a:xfrm>
                <a:custGeom>
                  <a:rect b="b" l="l" r="r" t="t"/>
                  <a:pathLst>
                    <a:path extrusionOk="0" h="2278" w="1223">
                      <a:moveTo>
                        <a:pt x="657" y="0"/>
                      </a:moveTo>
                      <a:lnTo>
                        <a:pt x="643" y="56"/>
                      </a:lnTo>
                      <a:cubicBezTo>
                        <a:pt x="685" y="63"/>
                        <a:pt x="727" y="70"/>
                        <a:pt x="769" y="91"/>
                      </a:cubicBezTo>
                      <a:lnTo>
                        <a:pt x="776" y="91"/>
                      </a:lnTo>
                      <a:cubicBezTo>
                        <a:pt x="832" y="105"/>
                        <a:pt x="887" y="133"/>
                        <a:pt x="936" y="168"/>
                      </a:cubicBezTo>
                      <a:cubicBezTo>
                        <a:pt x="1160" y="321"/>
                        <a:pt x="1195" y="587"/>
                        <a:pt x="1125" y="824"/>
                      </a:cubicBezTo>
                      <a:cubicBezTo>
                        <a:pt x="1125" y="831"/>
                        <a:pt x="1118" y="838"/>
                        <a:pt x="1118" y="845"/>
                      </a:cubicBezTo>
                      <a:cubicBezTo>
                        <a:pt x="1111" y="880"/>
                        <a:pt x="1097" y="929"/>
                        <a:pt x="1076" y="964"/>
                      </a:cubicBezTo>
                      <a:cubicBezTo>
                        <a:pt x="950" y="1215"/>
                        <a:pt x="748" y="1432"/>
                        <a:pt x="552" y="1642"/>
                      </a:cubicBezTo>
                      <a:cubicBezTo>
                        <a:pt x="385" y="1823"/>
                        <a:pt x="210" y="2012"/>
                        <a:pt x="28" y="2186"/>
                      </a:cubicBezTo>
                      <a:cubicBezTo>
                        <a:pt x="21" y="2221"/>
                        <a:pt x="14" y="2242"/>
                        <a:pt x="0" y="2277"/>
                      </a:cubicBezTo>
                      <a:cubicBezTo>
                        <a:pt x="189" y="2110"/>
                        <a:pt x="364" y="1935"/>
                        <a:pt x="524" y="1753"/>
                      </a:cubicBezTo>
                      <a:cubicBezTo>
                        <a:pt x="699" y="1572"/>
                        <a:pt x="867" y="1369"/>
                        <a:pt x="1013" y="1160"/>
                      </a:cubicBezTo>
                      <a:cubicBezTo>
                        <a:pt x="1069" y="1083"/>
                        <a:pt x="1118" y="999"/>
                        <a:pt x="1153" y="908"/>
                      </a:cubicBezTo>
                      <a:cubicBezTo>
                        <a:pt x="1153" y="901"/>
                        <a:pt x="1160" y="887"/>
                        <a:pt x="1160" y="880"/>
                      </a:cubicBezTo>
                      <a:cubicBezTo>
                        <a:pt x="1209" y="761"/>
                        <a:pt x="1223" y="636"/>
                        <a:pt x="1209" y="510"/>
                      </a:cubicBezTo>
                      <a:cubicBezTo>
                        <a:pt x="1181" y="300"/>
                        <a:pt x="1041" y="140"/>
                        <a:pt x="846" y="56"/>
                      </a:cubicBezTo>
                      <a:cubicBezTo>
                        <a:pt x="825" y="42"/>
                        <a:pt x="804" y="35"/>
                        <a:pt x="776" y="28"/>
                      </a:cubicBezTo>
                      <a:lnTo>
                        <a:pt x="769" y="28"/>
                      </a:lnTo>
                      <a:cubicBezTo>
                        <a:pt x="734" y="21"/>
                        <a:pt x="699" y="7"/>
                        <a:pt x="657" y="0"/>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9"/>
                <p:cNvSpPr/>
                <p:nvPr/>
              </p:nvSpPr>
              <p:spPr>
                <a:xfrm>
                  <a:off x="1684491" y="2463696"/>
                  <a:ext cx="63181" cy="154142"/>
                </a:xfrm>
                <a:custGeom>
                  <a:rect b="b" l="l" r="r" t="t"/>
                  <a:pathLst>
                    <a:path extrusionOk="0" h="2225" w="912">
                      <a:moveTo>
                        <a:pt x="874" y="1"/>
                      </a:moveTo>
                      <a:cubicBezTo>
                        <a:pt x="872" y="1"/>
                        <a:pt x="869" y="2"/>
                        <a:pt x="866" y="3"/>
                      </a:cubicBezTo>
                      <a:lnTo>
                        <a:pt x="734" y="108"/>
                      </a:lnTo>
                      <a:cubicBezTo>
                        <a:pt x="664" y="164"/>
                        <a:pt x="601" y="234"/>
                        <a:pt x="538" y="304"/>
                      </a:cubicBezTo>
                      <a:cubicBezTo>
                        <a:pt x="112" y="841"/>
                        <a:pt x="0" y="1561"/>
                        <a:pt x="147" y="2225"/>
                      </a:cubicBezTo>
                      <a:lnTo>
                        <a:pt x="175" y="2120"/>
                      </a:lnTo>
                      <a:cubicBezTo>
                        <a:pt x="133" y="1903"/>
                        <a:pt x="119" y="1673"/>
                        <a:pt x="140" y="1449"/>
                      </a:cubicBezTo>
                      <a:cubicBezTo>
                        <a:pt x="182" y="1065"/>
                        <a:pt x="321" y="674"/>
                        <a:pt x="566" y="366"/>
                      </a:cubicBezTo>
                      <a:cubicBezTo>
                        <a:pt x="608" y="318"/>
                        <a:pt x="657" y="262"/>
                        <a:pt x="706" y="213"/>
                      </a:cubicBezTo>
                      <a:lnTo>
                        <a:pt x="887" y="52"/>
                      </a:lnTo>
                      <a:cubicBezTo>
                        <a:pt x="912" y="40"/>
                        <a:pt x="893" y="1"/>
                        <a:pt x="874" y="1"/>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9"/>
                <p:cNvSpPr/>
                <p:nvPr/>
              </p:nvSpPr>
              <p:spPr>
                <a:xfrm>
                  <a:off x="1739080" y="2403425"/>
                  <a:ext cx="29166" cy="77937"/>
                </a:xfrm>
                <a:custGeom>
                  <a:rect b="b" l="l" r="r" t="t"/>
                  <a:pathLst>
                    <a:path extrusionOk="0" h="1125" w="421">
                      <a:moveTo>
                        <a:pt x="374" y="0"/>
                      </a:moveTo>
                      <a:cubicBezTo>
                        <a:pt x="360" y="0"/>
                        <a:pt x="347" y="6"/>
                        <a:pt x="337" y="21"/>
                      </a:cubicBezTo>
                      <a:cubicBezTo>
                        <a:pt x="218" y="370"/>
                        <a:pt x="99" y="734"/>
                        <a:pt x="8" y="1090"/>
                      </a:cubicBezTo>
                      <a:cubicBezTo>
                        <a:pt x="1" y="1112"/>
                        <a:pt x="18" y="1125"/>
                        <a:pt x="37" y="1125"/>
                      </a:cubicBezTo>
                      <a:cubicBezTo>
                        <a:pt x="54" y="1125"/>
                        <a:pt x="72" y="1116"/>
                        <a:pt x="78" y="1097"/>
                      </a:cubicBezTo>
                      <a:cubicBezTo>
                        <a:pt x="169" y="748"/>
                        <a:pt x="288" y="391"/>
                        <a:pt x="407" y="49"/>
                      </a:cubicBezTo>
                      <a:cubicBezTo>
                        <a:pt x="420" y="22"/>
                        <a:pt x="398" y="0"/>
                        <a:pt x="374"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9"/>
                <p:cNvSpPr/>
                <p:nvPr/>
              </p:nvSpPr>
              <p:spPr>
                <a:xfrm>
                  <a:off x="1589651" y="2566019"/>
                  <a:ext cx="61518" cy="171808"/>
                </a:xfrm>
                <a:custGeom>
                  <a:rect b="b" l="l" r="r" t="t"/>
                  <a:pathLst>
                    <a:path extrusionOk="0" h="2480" w="888">
                      <a:moveTo>
                        <a:pt x="217" y="0"/>
                      </a:moveTo>
                      <a:cubicBezTo>
                        <a:pt x="217" y="14"/>
                        <a:pt x="210" y="35"/>
                        <a:pt x="210" y="49"/>
                      </a:cubicBezTo>
                      <a:cubicBezTo>
                        <a:pt x="440" y="77"/>
                        <a:pt x="685" y="161"/>
                        <a:pt x="747" y="405"/>
                      </a:cubicBezTo>
                      <a:cubicBezTo>
                        <a:pt x="782" y="580"/>
                        <a:pt x="685" y="748"/>
                        <a:pt x="601" y="887"/>
                      </a:cubicBezTo>
                      <a:cubicBezTo>
                        <a:pt x="524" y="1020"/>
                        <a:pt x="433" y="1153"/>
                        <a:pt x="363" y="1292"/>
                      </a:cubicBezTo>
                      <a:cubicBezTo>
                        <a:pt x="196" y="1607"/>
                        <a:pt x="70" y="1942"/>
                        <a:pt x="0" y="2291"/>
                      </a:cubicBezTo>
                      <a:cubicBezTo>
                        <a:pt x="7" y="2354"/>
                        <a:pt x="7" y="2417"/>
                        <a:pt x="14" y="2480"/>
                      </a:cubicBezTo>
                      <a:cubicBezTo>
                        <a:pt x="42" y="2319"/>
                        <a:pt x="77" y="2166"/>
                        <a:pt x="119" y="2005"/>
                      </a:cubicBezTo>
                      <a:cubicBezTo>
                        <a:pt x="217" y="1691"/>
                        <a:pt x="356" y="1383"/>
                        <a:pt x="531" y="1097"/>
                      </a:cubicBezTo>
                      <a:cubicBezTo>
                        <a:pt x="664" y="873"/>
                        <a:pt x="887" y="601"/>
                        <a:pt x="768" y="321"/>
                      </a:cubicBezTo>
                      <a:cubicBezTo>
                        <a:pt x="671" y="105"/>
                        <a:pt x="440" y="21"/>
                        <a:pt x="217" y="0"/>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9"/>
                <p:cNvSpPr/>
                <p:nvPr/>
              </p:nvSpPr>
              <p:spPr>
                <a:xfrm>
                  <a:off x="1641886" y="2692797"/>
                  <a:ext cx="51820" cy="170423"/>
                </a:xfrm>
                <a:custGeom>
                  <a:rect b="b" l="l" r="r" t="t"/>
                  <a:pathLst>
                    <a:path extrusionOk="0" h="2460" w="748">
                      <a:moveTo>
                        <a:pt x="552" y="0"/>
                      </a:moveTo>
                      <a:cubicBezTo>
                        <a:pt x="140" y="189"/>
                        <a:pt x="21" y="685"/>
                        <a:pt x="63" y="1104"/>
                      </a:cubicBezTo>
                      <a:cubicBezTo>
                        <a:pt x="119" y="1565"/>
                        <a:pt x="273" y="2089"/>
                        <a:pt x="643" y="2389"/>
                      </a:cubicBezTo>
                      <a:cubicBezTo>
                        <a:pt x="678" y="2410"/>
                        <a:pt x="706" y="2438"/>
                        <a:pt x="748" y="2459"/>
                      </a:cubicBezTo>
                      <a:cubicBezTo>
                        <a:pt x="748" y="2431"/>
                        <a:pt x="734" y="2410"/>
                        <a:pt x="734" y="2389"/>
                      </a:cubicBezTo>
                      <a:cubicBezTo>
                        <a:pt x="468" y="2187"/>
                        <a:pt x="280" y="1851"/>
                        <a:pt x="196" y="1530"/>
                      </a:cubicBezTo>
                      <a:cubicBezTo>
                        <a:pt x="63" y="1048"/>
                        <a:pt x="0" y="308"/>
                        <a:pt x="552" y="63"/>
                      </a:cubicBezTo>
                      <a:cubicBezTo>
                        <a:pt x="552" y="63"/>
                        <a:pt x="559" y="63"/>
                        <a:pt x="559" y="56"/>
                      </a:cubicBezTo>
                      <a:lnTo>
                        <a:pt x="559" y="0"/>
                      </a:ln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9"/>
                <p:cNvSpPr/>
                <p:nvPr/>
              </p:nvSpPr>
              <p:spPr>
                <a:xfrm>
                  <a:off x="1615284" y="2871326"/>
                  <a:ext cx="82302" cy="26256"/>
                </a:xfrm>
                <a:custGeom>
                  <a:rect b="b" l="l" r="r" t="t"/>
                  <a:pathLst>
                    <a:path extrusionOk="0" h="379" w="1188">
                      <a:moveTo>
                        <a:pt x="423" y="1"/>
                      </a:moveTo>
                      <a:cubicBezTo>
                        <a:pt x="279" y="1"/>
                        <a:pt x="136" y="28"/>
                        <a:pt x="0" y="78"/>
                      </a:cubicBezTo>
                      <a:cubicBezTo>
                        <a:pt x="0" y="99"/>
                        <a:pt x="14" y="113"/>
                        <a:pt x="14" y="134"/>
                      </a:cubicBezTo>
                      <a:cubicBezTo>
                        <a:pt x="142" y="80"/>
                        <a:pt x="280" y="53"/>
                        <a:pt x="417" y="53"/>
                      </a:cubicBezTo>
                      <a:cubicBezTo>
                        <a:pt x="512" y="53"/>
                        <a:pt x="607" y="66"/>
                        <a:pt x="699" y="92"/>
                      </a:cubicBezTo>
                      <a:cubicBezTo>
                        <a:pt x="887" y="141"/>
                        <a:pt x="1048" y="238"/>
                        <a:pt x="1188" y="378"/>
                      </a:cubicBezTo>
                      <a:cubicBezTo>
                        <a:pt x="1188" y="350"/>
                        <a:pt x="1181" y="322"/>
                        <a:pt x="1181" y="294"/>
                      </a:cubicBezTo>
                      <a:cubicBezTo>
                        <a:pt x="1048" y="175"/>
                        <a:pt x="894" y="85"/>
                        <a:pt x="720" y="43"/>
                      </a:cubicBezTo>
                      <a:cubicBezTo>
                        <a:pt x="622" y="14"/>
                        <a:pt x="522" y="1"/>
                        <a:pt x="423" y="1"/>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9"/>
                <p:cNvSpPr/>
                <p:nvPr/>
              </p:nvSpPr>
              <p:spPr>
                <a:xfrm>
                  <a:off x="1628307" y="2931805"/>
                  <a:ext cx="62488" cy="62073"/>
                </a:xfrm>
                <a:custGeom>
                  <a:rect b="b" l="l" r="r" t="t"/>
                  <a:pathLst>
                    <a:path extrusionOk="0" h="896" w="902">
                      <a:moveTo>
                        <a:pt x="1" y="1"/>
                      </a:moveTo>
                      <a:cubicBezTo>
                        <a:pt x="1" y="8"/>
                        <a:pt x="8" y="29"/>
                        <a:pt x="8" y="36"/>
                      </a:cubicBezTo>
                      <a:lnTo>
                        <a:pt x="15" y="57"/>
                      </a:lnTo>
                      <a:cubicBezTo>
                        <a:pt x="141" y="71"/>
                        <a:pt x="259" y="113"/>
                        <a:pt x="371" y="183"/>
                      </a:cubicBezTo>
                      <a:cubicBezTo>
                        <a:pt x="630" y="343"/>
                        <a:pt x="811" y="602"/>
                        <a:pt x="860" y="895"/>
                      </a:cubicBezTo>
                      <a:cubicBezTo>
                        <a:pt x="881" y="881"/>
                        <a:pt x="895" y="874"/>
                        <a:pt x="902" y="867"/>
                      </a:cubicBezTo>
                      <a:cubicBezTo>
                        <a:pt x="846" y="567"/>
                        <a:pt x="664" y="301"/>
                        <a:pt x="399" y="141"/>
                      </a:cubicBezTo>
                      <a:cubicBezTo>
                        <a:pt x="266" y="64"/>
                        <a:pt x="141" y="22"/>
                        <a:pt x="1" y="1"/>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9"/>
                <p:cNvSpPr/>
                <p:nvPr/>
              </p:nvSpPr>
              <p:spPr>
                <a:xfrm>
                  <a:off x="1672852" y="2295005"/>
                  <a:ext cx="79461" cy="58747"/>
                </a:xfrm>
                <a:custGeom>
                  <a:rect b="b" l="l" r="r" t="t"/>
                  <a:pathLst>
                    <a:path extrusionOk="0" h="848" w="1147">
                      <a:moveTo>
                        <a:pt x="1055" y="0"/>
                      </a:moveTo>
                      <a:cubicBezTo>
                        <a:pt x="1048" y="7"/>
                        <a:pt x="1041" y="7"/>
                        <a:pt x="1020" y="14"/>
                      </a:cubicBezTo>
                      <a:lnTo>
                        <a:pt x="1013" y="14"/>
                      </a:lnTo>
                      <a:cubicBezTo>
                        <a:pt x="1055" y="112"/>
                        <a:pt x="1083" y="210"/>
                        <a:pt x="1083" y="315"/>
                      </a:cubicBezTo>
                      <a:cubicBezTo>
                        <a:pt x="1083" y="343"/>
                        <a:pt x="1083" y="364"/>
                        <a:pt x="1076" y="392"/>
                      </a:cubicBezTo>
                      <a:lnTo>
                        <a:pt x="1076" y="420"/>
                      </a:lnTo>
                      <a:cubicBezTo>
                        <a:pt x="1027" y="643"/>
                        <a:pt x="832" y="783"/>
                        <a:pt x="601" y="797"/>
                      </a:cubicBezTo>
                      <a:cubicBezTo>
                        <a:pt x="587" y="798"/>
                        <a:pt x="574" y="798"/>
                        <a:pt x="560" y="798"/>
                      </a:cubicBezTo>
                      <a:cubicBezTo>
                        <a:pt x="362" y="798"/>
                        <a:pt x="193" y="704"/>
                        <a:pt x="49" y="566"/>
                      </a:cubicBezTo>
                      <a:lnTo>
                        <a:pt x="28" y="538"/>
                      </a:lnTo>
                      <a:cubicBezTo>
                        <a:pt x="21" y="559"/>
                        <a:pt x="7" y="566"/>
                        <a:pt x="1" y="587"/>
                      </a:cubicBezTo>
                      <a:lnTo>
                        <a:pt x="28" y="608"/>
                      </a:lnTo>
                      <a:cubicBezTo>
                        <a:pt x="177" y="751"/>
                        <a:pt x="351" y="848"/>
                        <a:pt x="563" y="848"/>
                      </a:cubicBezTo>
                      <a:cubicBezTo>
                        <a:pt x="600" y="848"/>
                        <a:pt x="638" y="845"/>
                        <a:pt x="678" y="839"/>
                      </a:cubicBezTo>
                      <a:cubicBezTo>
                        <a:pt x="881" y="804"/>
                        <a:pt x="1069" y="664"/>
                        <a:pt x="1118" y="461"/>
                      </a:cubicBezTo>
                      <a:cubicBezTo>
                        <a:pt x="1118" y="454"/>
                        <a:pt x="1125" y="440"/>
                        <a:pt x="1125" y="433"/>
                      </a:cubicBezTo>
                      <a:cubicBezTo>
                        <a:pt x="1132" y="413"/>
                        <a:pt x="1132" y="378"/>
                        <a:pt x="1132" y="350"/>
                      </a:cubicBezTo>
                      <a:cubicBezTo>
                        <a:pt x="1146" y="224"/>
                        <a:pt x="1111" y="112"/>
                        <a:pt x="1055" y="0"/>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9"/>
                <p:cNvSpPr/>
                <p:nvPr/>
              </p:nvSpPr>
              <p:spPr>
                <a:xfrm>
                  <a:off x="1640431" y="2661830"/>
                  <a:ext cx="42398" cy="16834"/>
                </a:xfrm>
                <a:custGeom>
                  <a:rect b="b" l="l" r="r" t="t"/>
                  <a:pathLst>
                    <a:path extrusionOk="0" h="243" w="612">
                      <a:moveTo>
                        <a:pt x="35" y="0"/>
                      </a:moveTo>
                      <a:cubicBezTo>
                        <a:pt x="0" y="7"/>
                        <a:pt x="0" y="56"/>
                        <a:pt x="35" y="56"/>
                      </a:cubicBezTo>
                      <a:cubicBezTo>
                        <a:pt x="224" y="63"/>
                        <a:pt x="406" y="133"/>
                        <a:pt x="566" y="238"/>
                      </a:cubicBezTo>
                      <a:cubicBezTo>
                        <a:pt x="571" y="241"/>
                        <a:pt x="576" y="243"/>
                        <a:pt x="580" y="243"/>
                      </a:cubicBezTo>
                      <a:cubicBezTo>
                        <a:pt x="600" y="243"/>
                        <a:pt x="612" y="207"/>
                        <a:pt x="594" y="196"/>
                      </a:cubicBezTo>
                      <a:cubicBezTo>
                        <a:pt x="427" y="84"/>
                        <a:pt x="231" y="14"/>
                        <a:pt x="35"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9"/>
                <p:cNvSpPr/>
                <p:nvPr/>
              </p:nvSpPr>
              <p:spPr>
                <a:xfrm>
                  <a:off x="1653178" y="2652478"/>
                  <a:ext cx="19952" cy="18913"/>
                </a:xfrm>
                <a:custGeom>
                  <a:rect b="b" l="l" r="r" t="t"/>
                  <a:pathLst>
                    <a:path extrusionOk="0" h="273" w="288">
                      <a:moveTo>
                        <a:pt x="37" y="0"/>
                      </a:moveTo>
                      <a:cubicBezTo>
                        <a:pt x="15" y="0"/>
                        <a:pt x="1" y="39"/>
                        <a:pt x="19" y="51"/>
                      </a:cubicBezTo>
                      <a:cubicBezTo>
                        <a:pt x="103" y="114"/>
                        <a:pt x="173" y="184"/>
                        <a:pt x="236" y="261"/>
                      </a:cubicBezTo>
                      <a:cubicBezTo>
                        <a:pt x="240" y="269"/>
                        <a:pt x="246" y="273"/>
                        <a:pt x="253" y="273"/>
                      </a:cubicBezTo>
                      <a:cubicBezTo>
                        <a:pt x="269" y="273"/>
                        <a:pt x="287" y="253"/>
                        <a:pt x="278" y="233"/>
                      </a:cubicBezTo>
                      <a:cubicBezTo>
                        <a:pt x="215" y="149"/>
                        <a:pt x="138" y="72"/>
                        <a:pt x="47" y="2"/>
                      </a:cubicBezTo>
                      <a:cubicBezTo>
                        <a:pt x="44" y="1"/>
                        <a:pt x="40" y="0"/>
                        <a:pt x="37"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9"/>
                <p:cNvSpPr/>
                <p:nvPr/>
              </p:nvSpPr>
              <p:spPr>
                <a:xfrm>
                  <a:off x="1614799" y="2950718"/>
                  <a:ext cx="109389" cy="122344"/>
                </a:xfrm>
                <a:custGeom>
                  <a:rect b="b" l="l" r="r" t="t"/>
                  <a:pathLst>
                    <a:path extrusionOk="0" h="1766" w="1579">
                      <a:moveTo>
                        <a:pt x="1079" y="0"/>
                      </a:moveTo>
                      <a:cubicBezTo>
                        <a:pt x="753" y="0"/>
                        <a:pt x="287" y="133"/>
                        <a:pt x="287" y="133"/>
                      </a:cubicBezTo>
                      <a:cubicBezTo>
                        <a:pt x="287" y="133"/>
                        <a:pt x="21" y="908"/>
                        <a:pt x="7" y="1090"/>
                      </a:cubicBezTo>
                      <a:cubicBezTo>
                        <a:pt x="0" y="1272"/>
                        <a:pt x="210" y="1621"/>
                        <a:pt x="287" y="1691"/>
                      </a:cubicBezTo>
                      <a:cubicBezTo>
                        <a:pt x="306" y="1707"/>
                        <a:pt x="325" y="1713"/>
                        <a:pt x="344" y="1713"/>
                      </a:cubicBezTo>
                      <a:cubicBezTo>
                        <a:pt x="407" y="1713"/>
                        <a:pt x="461" y="1642"/>
                        <a:pt x="461" y="1642"/>
                      </a:cubicBezTo>
                      <a:cubicBezTo>
                        <a:pt x="461" y="1642"/>
                        <a:pt x="575" y="1756"/>
                        <a:pt x="664" y="1756"/>
                      </a:cubicBezTo>
                      <a:cubicBezTo>
                        <a:pt x="671" y="1756"/>
                        <a:pt x="678" y="1755"/>
                        <a:pt x="685" y="1754"/>
                      </a:cubicBezTo>
                      <a:cubicBezTo>
                        <a:pt x="769" y="1740"/>
                        <a:pt x="762" y="1621"/>
                        <a:pt x="762" y="1621"/>
                      </a:cubicBezTo>
                      <a:lnTo>
                        <a:pt x="762" y="1621"/>
                      </a:lnTo>
                      <a:cubicBezTo>
                        <a:pt x="762" y="1621"/>
                        <a:pt x="896" y="1756"/>
                        <a:pt x="994" y="1756"/>
                      </a:cubicBezTo>
                      <a:cubicBezTo>
                        <a:pt x="1000" y="1756"/>
                        <a:pt x="1007" y="1755"/>
                        <a:pt x="1013" y="1754"/>
                      </a:cubicBezTo>
                      <a:cubicBezTo>
                        <a:pt x="1118" y="1740"/>
                        <a:pt x="1090" y="1614"/>
                        <a:pt x="1090" y="1614"/>
                      </a:cubicBezTo>
                      <a:lnTo>
                        <a:pt x="1090" y="1614"/>
                      </a:lnTo>
                      <a:cubicBezTo>
                        <a:pt x="1090" y="1614"/>
                        <a:pt x="1169" y="1766"/>
                        <a:pt x="1267" y="1766"/>
                      </a:cubicBezTo>
                      <a:cubicBezTo>
                        <a:pt x="1282" y="1766"/>
                        <a:pt x="1298" y="1762"/>
                        <a:pt x="1313" y="1754"/>
                      </a:cubicBezTo>
                      <a:cubicBezTo>
                        <a:pt x="1425" y="1691"/>
                        <a:pt x="1537" y="1460"/>
                        <a:pt x="1565" y="1293"/>
                      </a:cubicBezTo>
                      <a:cubicBezTo>
                        <a:pt x="1579" y="1125"/>
                        <a:pt x="1565" y="797"/>
                        <a:pt x="1565" y="797"/>
                      </a:cubicBezTo>
                      <a:cubicBezTo>
                        <a:pt x="1565" y="797"/>
                        <a:pt x="1558" y="217"/>
                        <a:pt x="1327" y="49"/>
                      </a:cubicBezTo>
                      <a:cubicBezTo>
                        <a:pt x="1272" y="14"/>
                        <a:pt x="1182" y="0"/>
                        <a:pt x="1079" y="0"/>
                      </a:cubicBez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9"/>
                <p:cNvSpPr/>
                <p:nvPr/>
              </p:nvSpPr>
              <p:spPr>
                <a:xfrm>
                  <a:off x="2285463" y="2468407"/>
                  <a:ext cx="66368" cy="94910"/>
                </a:xfrm>
                <a:custGeom>
                  <a:rect b="b" l="l" r="r" t="t"/>
                  <a:pathLst>
                    <a:path extrusionOk="0" h="1370" w="958">
                      <a:moveTo>
                        <a:pt x="413" y="1"/>
                      </a:moveTo>
                      <a:cubicBezTo>
                        <a:pt x="353" y="1"/>
                        <a:pt x="285" y="19"/>
                        <a:pt x="210" y="61"/>
                      </a:cubicBezTo>
                      <a:cubicBezTo>
                        <a:pt x="210" y="61"/>
                        <a:pt x="1" y="389"/>
                        <a:pt x="71" y="718"/>
                      </a:cubicBezTo>
                      <a:cubicBezTo>
                        <a:pt x="140" y="1053"/>
                        <a:pt x="161" y="1332"/>
                        <a:pt x="490" y="1367"/>
                      </a:cubicBezTo>
                      <a:cubicBezTo>
                        <a:pt x="508" y="1369"/>
                        <a:pt x="525" y="1370"/>
                        <a:pt x="542" y="1370"/>
                      </a:cubicBezTo>
                      <a:cubicBezTo>
                        <a:pt x="839" y="1370"/>
                        <a:pt x="958" y="1095"/>
                        <a:pt x="958" y="1095"/>
                      </a:cubicBezTo>
                      <a:cubicBezTo>
                        <a:pt x="958" y="1095"/>
                        <a:pt x="881" y="1"/>
                        <a:pt x="413" y="1"/>
                      </a:cubicBez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9"/>
                <p:cNvSpPr/>
                <p:nvPr/>
              </p:nvSpPr>
              <p:spPr>
                <a:xfrm>
                  <a:off x="2292252" y="1973626"/>
                  <a:ext cx="164603" cy="2328278"/>
                </a:xfrm>
                <a:custGeom>
                  <a:rect b="b" l="l" r="r" t="t"/>
                  <a:pathLst>
                    <a:path extrusionOk="0" h="33608" w="2376">
                      <a:moveTo>
                        <a:pt x="153" y="1"/>
                      </a:moveTo>
                      <a:cubicBezTo>
                        <a:pt x="149" y="1"/>
                        <a:pt x="145" y="1"/>
                        <a:pt x="140" y="1"/>
                      </a:cubicBezTo>
                      <a:cubicBezTo>
                        <a:pt x="63" y="1"/>
                        <a:pt x="1" y="71"/>
                        <a:pt x="8" y="148"/>
                      </a:cubicBezTo>
                      <a:lnTo>
                        <a:pt x="2089" y="33481"/>
                      </a:lnTo>
                      <a:cubicBezTo>
                        <a:pt x="2089" y="33551"/>
                        <a:pt x="2152" y="33607"/>
                        <a:pt x="2229" y="33607"/>
                      </a:cubicBezTo>
                      <a:lnTo>
                        <a:pt x="2236" y="33607"/>
                      </a:lnTo>
                      <a:cubicBezTo>
                        <a:pt x="2313" y="33607"/>
                        <a:pt x="2376" y="33537"/>
                        <a:pt x="2369" y="33460"/>
                      </a:cubicBezTo>
                      <a:lnTo>
                        <a:pt x="287" y="134"/>
                      </a:lnTo>
                      <a:cubicBezTo>
                        <a:pt x="287" y="55"/>
                        <a:pt x="225" y="1"/>
                        <a:pt x="153"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9"/>
                <p:cNvSpPr/>
                <p:nvPr/>
              </p:nvSpPr>
              <p:spPr>
                <a:xfrm>
                  <a:off x="2490175" y="2029326"/>
                  <a:ext cx="344171" cy="242125"/>
                </a:xfrm>
                <a:custGeom>
                  <a:rect b="b" l="l" r="r" t="t"/>
                  <a:pathLst>
                    <a:path extrusionOk="0" h="3495" w="4968">
                      <a:moveTo>
                        <a:pt x="1" y="1"/>
                      </a:moveTo>
                      <a:lnTo>
                        <a:pt x="8" y="3493"/>
                      </a:lnTo>
                      <a:cubicBezTo>
                        <a:pt x="48" y="3494"/>
                        <a:pt x="88" y="3495"/>
                        <a:pt x="128" y="3495"/>
                      </a:cubicBezTo>
                      <a:cubicBezTo>
                        <a:pt x="2903" y="3495"/>
                        <a:pt x="4967" y="909"/>
                        <a:pt x="4967" y="909"/>
                      </a:cubicBezTo>
                      <a:lnTo>
                        <a:pt x="4967" y="909"/>
                      </a:lnTo>
                      <a:cubicBezTo>
                        <a:pt x="4738" y="922"/>
                        <a:pt x="4515" y="928"/>
                        <a:pt x="4299" y="928"/>
                      </a:cubicBezTo>
                      <a:cubicBezTo>
                        <a:pt x="1622" y="928"/>
                        <a:pt x="1" y="1"/>
                        <a:pt x="1" y="1"/>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9"/>
                <p:cNvSpPr/>
                <p:nvPr/>
              </p:nvSpPr>
              <p:spPr>
                <a:xfrm>
                  <a:off x="2490175" y="2208339"/>
                  <a:ext cx="58609" cy="63527"/>
                </a:xfrm>
                <a:custGeom>
                  <a:rect b="b" l="l" r="r" t="t"/>
                  <a:pathLst>
                    <a:path extrusionOk="0" h="917" w="846">
                      <a:moveTo>
                        <a:pt x="106" y="1"/>
                      </a:moveTo>
                      <a:cubicBezTo>
                        <a:pt x="72" y="1"/>
                        <a:pt x="36" y="3"/>
                        <a:pt x="1" y="8"/>
                      </a:cubicBezTo>
                      <a:lnTo>
                        <a:pt x="14" y="916"/>
                      </a:lnTo>
                      <a:cubicBezTo>
                        <a:pt x="14" y="916"/>
                        <a:pt x="629" y="909"/>
                        <a:pt x="846" y="378"/>
                      </a:cubicBezTo>
                      <a:cubicBezTo>
                        <a:pt x="846" y="378"/>
                        <a:pt x="540" y="1"/>
                        <a:pt x="106" y="1"/>
                      </a:cubicBezTo>
                      <a:close/>
                    </a:path>
                  </a:pathLst>
                </a:custGeom>
                <a:solidFill>
                  <a:srgbClr val="2B4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9"/>
                <p:cNvSpPr/>
                <p:nvPr/>
              </p:nvSpPr>
              <p:spPr>
                <a:xfrm>
                  <a:off x="2281514" y="1955476"/>
                  <a:ext cx="267273" cy="306691"/>
                </a:xfrm>
                <a:custGeom>
                  <a:rect b="b" l="l" r="r" t="t"/>
                  <a:pathLst>
                    <a:path extrusionOk="0" h="4427" w="3858">
                      <a:moveTo>
                        <a:pt x="2508" y="1"/>
                      </a:moveTo>
                      <a:cubicBezTo>
                        <a:pt x="1323" y="1"/>
                        <a:pt x="0" y="504"/>
                        <a:pt x="79" y="682"/>
                      </a:cubicBezTo>
                      <a:lnTo>
                        <a:pt x="302" y="4426"/>
                      </a:lnTo>
                      <a:cubicBezTo>
                        <a:pt x="1431" y="3908"/>
                        <a:pt x="2244" y="3759"/>
                        <a:pt x="2805" y="3759"/>
                      </a:cubicBezTo>
                      <a:cubicBezTo>
                        <a:pt x="3559" y="3759"/>
                        <a:pt x="3858" y="4028"/>
                        <a:pt x="3858" y="4028"/>
                      </a:cubicBezTo>
                      <a:lnTo>
                        <a:pt x="3592" y="200"/>
                      </a:lnTo>
                      <a:cubicBezTo>
                        <a:pt x="3284" y="57"/>
                        <a:pt x="2904" y="1"/>
                        <a:pt x="2508" y="1"/>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9"/>
                <p:cNvSpPr/>
                <p:nvPr/>
              </p:nvSpPr>
              <p:spPr>
                <a:xfrm>
                  <a:off x="2534720" y="2050109"/>
                  <a:ext cx="16973" cy="186911"/>
                </a:xfrm>
                <a:custGeom>
                  <a:rect b="b" l="l" r="r" t="t"/>
                  <a:pathLst>
                    <a:path extrusionOk="0" h="2698" w="245">
                      <a:moveTo>
                        <a:pt x="35" y="1"/>
                      </a:moveTo>
                      <a:cubicBezTo>
                        <a:pt x="21" y="8"/>
                        <a:pt x="0" y="22"/>
                        <a:pt x="0" y="43"/>
                      </a:cubicBezTo>
                      <a:cubicBezTo>
                        <a:pt x="0" y="57"/>
                        <a:pt x="126" y="1768"/>
                        <a:pt x="168" y="2662"/>
                      </a:cubicBezTo>
                      <a:cubicBezTo>
                        <a:pt x="168" y="2676"/>
                        <a:pt x="189" y="2697"/>
                        <a:pt x="203" y="2697"/>
                      </a:cubicBezTo>
                      <a:cubicBezTo>
                        <a:pt x="224" y="2697"/>
                        <a:pt x="238" y="2676"/>
                        <a:pt x="245" y="2655"/>
                      </a:cubicBezTo>
                      <a:cubicBezTo>
                        <a:pt x="203" y="1761"/>
                        <a:pt x="84" y="50"/>
                        <a:pt x="84" y="36"/>
                      </a:cubicBezTo>
                      <a:cubicBezTo>
                        <a:pt x="70" y="15"/>
                        <a:pt x="56" y="1"/>
                        <a:pt x="35" y="1"/>
                      </a:cubicBezTo>
                      <a:close/>
                    </a:path>
                  </a:pathLst>
                </a:custGeom>
                <a:solidFill>
                  <a:srgbClr val="2B4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9"/>
                <p:cNvSpPr/>
                <p:nvPr/>
              </p:nvSpPr>
              <p:spPr>
                <a:xfrm>
                  <a:off x="2296132" y="2412084"/>
                  <a:ext cx="60549" cy="86458"/>
                </a:xfrm>
                <a:custGeom>
                  <a:rect b="b" l="l" r="r" t="t"/>
                  <a:pathLst>
                    <a:path extrusionOk="0" h="1248" w="874">
                      <a:moveTo>
                        <a:pt x="474" y="0"/>
                      </a:moveTo>
                      <a:cubicBezTo>
                        <a:pt x="276" y="0"/>
                        <a:pt x="202" y="273"/>
                        <a:pt x="147" y="539"/>
                      </a:cubicBezTo>
                      <a:cubicBezTo>
                        <a:pt x="56" y="902"/>
                        <a:pt x="0" y="1084"/>
                        <a:pt x="0" y="1084"/>
                      </a:cubicBezTo>
                      <a:lnTo>
                        <a:pt x="420" y="1077"/>
                      </a:lnTo>
                      <a:lnTo>
                        <a:pt x="434" y="867"/>
                      </a:lnTo>
                      <a:cubicBezTo>
                        <a:pt x="434" y="867"/>
                        <a:pt x="616" y="1248"/>
                        <a:pt x="729" y="1248"/>
                      </a:cubicBezTo>
                      <a:cubicBezTo>
                        <a:pt x="746" y="1248"/>
                        <a:pt x="763" y="1238"/>
                        <a:pt x="776" y="1216"/>
                      </a:cubicBezTo>
                      <a:cubicBezTo>
                        <a:pt x="874" y="1063"/>
                        <a:pt x="699" y="22"/>
                        <a:pt x="489" y="1"/>
                      </a:cubicBezTo>
                      <a:cubicBezTo>
                        <a:pt x="484" y="0"/>
                        <a:pt x="479" y="0"/>
                        <a:pt x="474" y="0"/>
                      </a:cubicBez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9"/>
                <p:cNvSpPr/>
                <p:nvPr/>
              </p:nvSpPr>
              <p:spPr>
                <a:xfrm>
                  <a:off x="2308740" y="2421298"/>
                  <a:ext cx="80847" cy="132112"/>
                </a:xfrm>
                <a:custGeom>
                  <a:rect b="b" l="l" r="r" t="t"/>
                  <a:pathLst>
                    <a:path extrusionOk="0" h="1907" w="1167">
                      <a:moveTo>
                        <a:pt x="554" y="0"/>
                      </a:moveTo>
                      <a:cubicBezTo>
                        <a:pt x="453" y="0"/>
                        <a:pt x="377" y="15"/>
                        <a:pt x="377" y="15"/>
                      </a:cubicBezTo>
                      <a:lnTo>
                        <a:pt x="314" y="671"/>
                      </a:lnTo>
                      <a:cubicBezTo>
                        <a:pt x="314" y="671"/>
                        <a:pt x="98" y="706"/>
                        <a:pt x="105" y="902"/>
                      </a:cubicBezTo>
                      <a:cubicBezTo>
                        <a:pt x="105" y="1027"/>
                        <a:pt x="224" y="1097"/>
                        <a:pt x="224" y="1097"/>
                      </a:cubicBezTo>
                      <a:cubicBezTo>
                        <a:pt x="224" y="1097"/>
                        <a:pt x="140" y="1118"/>
                        <a:pt x="133" y="1272"/>
                      </a:cubicBezTo>
                      <a:cubicBezTo>
                        <a:pt x="119" y="1460"/>
                        <a:pt x="279" y="1530"/>
                        <a:pt x="279" y="1530"/>
                      </a:cubicBezTo>
                      <a:cubicBezTo>
                        <a:pt x="279" y="1530"/>
                        <a:pt x="0" y="1649"/>
                        <a:pt x="224" y="1817"/>
                      </a:cubicBezTo>
                      <a:cubicBezTo>
                        <a:pt x="299" y="1876"/>
                        <a:pt x="482" y="1907"/>
                        <a:pt x="647" y="1907"/>
                      </a:cubicBezTo>
                      <a:cubicBezTo>
                        <a:pt x="756" y="1907"/>
                        <a:pt x="857" y="1893"/>
                        <a:pt x="915" y="1866"/>
                      </a:cubicBezTo>
                      <a:cubicBezTo>
                        <a:pt x="1062" y="1796"/>
                        <a:pt x="1020" y="1509"/>
                        <a:pt x="1020" y="1509"/>
                      </a:cubicBezTo>
                      <a:cubicBezTo>
                        <a:pt x="1020" y="1509"/>
                        <a:pt x="1146" y="1474"/>
                        <a:pt x="1146" y="1272"/>
                      </a:cubicBezTo>
                      <a:cubicBezTo>
                        <a:pt x="1146" y="1083"/>
                        <a:pt x="1006" y="1027"/>
                        <a:pt x="1006" y="1027"/>
                      </a:cubicBezTo>
                      <a:cubicBezTo>
                        <a:pt x="1006" y="1027"/>
                        <a:pt x="1167" y="958"/>
                        <a:pt x="1132" y="762"/>
                      </a:cubicBezTo>
                      <a:cubicBezTo>
                        <a:pt x="1097" y="566"/>
                        <a:pt x="971" y="496"/>
                        <a:pt x="971" y="496"/>
                      </a:cubicBezTo>
                      <a:cubicBezTo>
                        <a:pt x="971" y="496"/>
                        <a:pt x="1153" y="343"/>
                        <a:pt x="971" y="140"/>
                      </a:cubicBezTo>
                      <a:cubicBezTo>
                        <a:pt x="864" y="25"/>
                        <a:pt x="687" y="0"/>
                        <a:pt x="554" y="0"/>
                      </a:cubicBez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9"/>
                <p:cNvSpPr/>
                <p:nvPr/>
              </p:nvSpPr>
              <p:spPr>
                <a:xfrm>
                  <a:off x="2312412" y="2439172"/>
                  <a:ext cx="44268" cy="44753"/>
                </a:xfrm>
                <a:custGeom>
                  <a:rect b="b" l="l" r="r" t="t"/>
                  <a:pathLst>
                    <a:path extrusionOk="0" h="646" w="639">
                      <a:moveTo>
                        <a:pt x="46" y="1"/>
                      </a:moveTo>
                      <a:cubicBezTo>
                        <a:pt x="25" y="1"/>
                        <a:pt x="0" y="25"/>
                        <a:pt x="10" y="50"/>
                      </a:cubicBezTo>
                      <a:cubicBezTo>
                        <a:pt x="87" y="232"/>
                        <a:pt x="157" y="476"/>
                        <a:pt x="324" y="588"/>
                      </a:cubicBezTo>
                      <a:cubicBezTo>
                        <a:pt x="359" y="618"/>
                        <a:pt x="418" y="646"/>
                        <a:pt x="474" y="646"/>
                      </a:cubicBezTo>
                      <a:cubicBezTo>
                        <a:pt x="509" y="646"/>
                        <a:pt x="542" y="635"/>
                        <a:pt x="569" y="609"/>
                      </a:cubicBezTo>
                      <a:cubicBezTo>
                        <a:pt x="639" y="532"/>
                        <a:pt x="576" y="322"/>
                        <a:pt x="548" y="238"/>
                      </a:cubicBezTo>
                      <a:cubicBezTo>
                        <a:pt x="545" y="222"/>
                        <a:pt x="534" y="216"/>
                        <a:pt x="522" y="216"/>
                      </a:cubicBezTo>
                      <a:cubicBezTo>
                        <a:pt x="503" y="216"/>
                        <a:pt x="481" y="234"/>
                        <a:pt x="485" y="259"/>
                      </a:cubicBezTo>
                      <a:cubicBezTo>
                        <a:pt x="506" y="322"/>
                        <a:pt x="513" y="378"/>
                        <a:pt x="520" y="448"/>
                      </a:cubicBezTo>
                      <a:lnTo>
                        <a:pt x="520" y="532"/>
                      </a:lnTo>
                      <a:cubicBezTo>
                        <a:pt x="493" y="559"/>
                        <a:pt x="468" y="573"/>
                        <a:pt x="441" y="573"/>
                      </a:cubicBezTo>
                      <a:cubicBezTo>
                        <a:pt x="420" y="573"/>
                        <a:pt x="398" y="564"/>
                        <a:pt x="373" y="546"/>
                      </a:cubicBezTo>
                      <a:cubicBezTo>
                        <a:pt x="310" y="511"/>
                        <a:pt x="268" y="441"/>
                        <a:pt x="233" y="378"/>
                      </a:cubicBezTo>
                      <a:cubicBezTo>
                        <a:pt x="164" y="266"/>
                        <a:pt x="122" y="134"/>
                        <a:pt x="66" y="15"/>
                      </a:cubicBezTo>
                      <a:cubicBezTo>
                        <a:pt x="62" y="5"/>
                        <a:pt x="54" y="1"/>
                        <a:pt x="46" y="1"/>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9"/>
                <p:cNvSpPr/>
                <p:nvPr/>
              </p:nvSpPr>
              <p:spPr>
                <a:xfrm>
                  <a:off x="2305900" y="2462865"/>
                  <a:ext cx="24386" cy="88329"/>
                </a:xfrm>
                <a:custGeom>
                  <a:rect b="b" l="l" r="r" t="t"/>
                  <a:pathLst>
                    <a:path extrusionOk="0" h="1275" w="352">
                      <a:moveTo>
                        <a:pt x="263" y="1"/>
                      </a:moveTo>
                      <a:cubicBezTo>
                        <a:pt x="262" y="1"/>
                        <a:pt x="260" y="1"/>
                        <a:pt x="258" y="1"/>
                      </a:cubicBezTo>
                      <a:cubicBezTo>
                        <a:pt x="139" y="22"/>
                        <a:pt x="13" y="99"/>
                        <a:pt x="6" y="239"/>
                      </a:cubicBezTo>
                      <a:cubicBezTo>
                        <a:pt x="1" y="347"/>
                        <a:pt x="75" y="434"/>
                        <a:pt x="170" y="465"/>
                      </a:cubicBezTo>
                      <a:lnTo>
                        <a:pt x="170" y="465"/>
                      </a:lnTo>
                      <a:cubicBezTo>
                        <a:pt x="124" y="515"/>
                        <a:pt x="104" y="585"/>
                        <a:pt x="104" y="658"/>
                      </a:cubicBezTo>
                      <a:cubicBezTo>
                        <a:pt x="104" y="748"/>
                        <a:pt x="156" y="808"/>
                        <a:pt x="224" y="854"/>
                      </a:cubicBezTo>
                      <a:lnTo>
                        <a:pt x="224" y="854"/>
                      </a:lnTo>
                      <a:cubicBezTo>
                        <a:pt x="118" y="966"/>
                        <a:pt x="158" y="1189"/>
                        <a:pt x="286" y="1273"/>
                      </a:cubicBezTo>
                      <a:cubicBezTo>
                        <a:pt x="289" y="1274"/>
                        <a:pt x="293" y="1275"/>
                        <a:pt x="297" y="1275"/>
                      </a:cubicBezTo>
                      <a:cubicBezTo>
                        <a:pt x="327" y="1275"/>
                        <a:pt x="352" y="1229"/>
                        <a:pt x="320" y="1217"/>
                      </a:cubicBezTo>
                      <a:cubicBezTo>
                        <a:pt x="223" y="1154"/>
                        <a:pt x="181" y="944"/>
                        <a:pt x="293" y="888"/>
                      </a:cubicBezTo>
                      <a:cubicBezTo>
                        <a:pt x="313" y="867"/>
                        <a:pt x="313" y="840"/>
                        <a:pt x="293" y="833"/>
                      </a:cubicBezTo>
                      <a:cubicBezTo>
                        <a:pt x="223" y="791"/>
                        <a:pt x="174" y="749"/>
                        <a:pt x="174" y="658"/>
                      </a:cubicBezTo>
                      <a:cubicBezTo>
                        <a:pt x="174" y="588"/>
                        <a:pt x="209" y="511"/>
                        <a:pt x="279" y="483"/>
                      </a:cubicBezTo>
                      <a:cubicBezTo>
                        <a:pt x="300" y="469"/>
                        <a:pt x="293" y="420"/>
                        <a:pt x="258" y="420"/>
                      </a:cubicBezTo>
                      <a:cubicBezTo>
                        <a:pt x="254" y="420"/>
                        <a:pt x="250" y="420"/>
                        <a:pt x="246" y="420"/>
                      </a:cubicBezTo>
                      <a:lnTo>
                        <a:pt x="246" y="420"/>
                      </a:lnTo>
                      <a:cubicBezTo>
                        <a:pt x="245" y="418"/>
                        <a:pt x="244" y="416"/>
                        <a:pt x="244" y="413"/>
                      </a:cubicBezTo>
                      <a:cubicBezTo>
                        <a:pt x="240" y="415"/>
                        <a:pt x="236" y="417"/>
                        <a:pt x="232" y="419"/>
                      </a:cubicBezTo>
                      <a:lnTo>
                        <a:pt x="232" y="419"/>
                      </a:lnTo>
                      <a:cubicBezTo>
                        <a:pt x="130" y="407"/>
                        <a:pt x="44" y="327"/>
                        <a:pt x="83" y="211"/>
                      </a:cubicBezTo>
                      <a:cubicBezTo>
                        <a:pt x="111" y="127"/>
                        <a:pt x="188" y="92"/>
                        <a:pt x="279" y="71"/>
                      </a:cubicBezTo>
                      <a:cubicBezTo>
                        <a:pt x="318" y="64"/>
                        <a:pt x="301" y="1"/>
                        <a:pt x="263" y="1"/>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9"/>
                <p:cNvSpPr/>
                <p:nvPr/>
              </p:nvSpPr>
              <p:spPr>
                <a:xfrm>
                  <a:off x="2321764" y="2518910"/>
                  <a:ext cx="31036" cy="6027"/>
                </a:xfrm>
                <a:custGeom>
                  <a:rect b="b" l="l" r="r" t="t"/>
                  <a:pathLst>
                    <a:path extrusionOk="0" h="87" w="448">
                      <a:moveTo>
                        <a:pt x="154" y="0"/>
                      </a:moveTo>
                      <a:cubicBezTo>
                        <a:pt x="115" y="0"/>
                        <a:pt x="75" y="3"/>
                        <a:pt x="36" y="10"/>
                      </a:cubicBezTo>
                      <a:cubicBezTo>
                        <a:pt x="2" y="16"/>
                        <a:pt x="1" y="80"/>
                        <a:pt x="31" y="80"/>
                      </a:cubicBezTo>
                      <a:cubicBezTo>
                        <a:pt x="32" y="80"/>
                        <a:pt x="34" y="80"/>
                        <a:pt x="36" y="79"/>
                      </a:cubicBezTo>
                      <a:cubicBezTo>
                        <a:pt x="75" y="73"/>
                        <a:pt x="115" y="70"/>
                        <a:pt x="154" y="70"/>
                      </a:cubicBezTo>
                      <a:cubicBezTo>
                        <a:pt x="237" y="70"/>
                        <a:pt x="320" y="82"/>
                        <a:pt x="406" y="86"/>
                      </a:cubicBezTo>
                      <a:cubicBezTo>
                        <a:pt x="448" y="86"/>
                        <a:pt x="448" y="24"/>
                        <a:pt x="406" y="17"/>
                      </a:cubicBezTo>
                      <a:cubicBezTo>
                        <a:pt x="320" y="12"/>
                        <a:pt x="237" y="0"/>
                        <a:pt x="154" y="0"/>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9"/>
                <p:cNvSpPr/>
                <p:nvPr/>
              </p:nvSpPr>
              <p:spPr>
                <a:xfrm>
                  <a:off x="2316638" y="2489329"/>
                  <a:ext cx="28889" cy="7066"/>
                </a:xfrm>
                <a:custGeom>
                  <a:rect b="b" l="l" r="r" t="t"/>
                  <a:pathLst>
                    <a:path extrusionOk="0" h="102" w="417">
                      <a:moveTo>
                        <a:pt x="292" y="1"/>
                      </a:moveTo>
                      <a:cubicBezTo>
                        <a:pt x="204" y="1"/>
                        <a:pt x="120" y="10"/>
                        <a:pt x="40" y="31"/>
                      </a:cubicBezTo>
                      <a:cubicBezTo>
                        <a:pt x="0" y="51"/>
                        <a:pt x="17" y="102"/>
                        <a:pt x="54" y="102"/>
                      </a:cubicBezTo>
                      <a:cubicBezTo>
                        <a:pt x="56" y="102"/>
                        <a:pt x="58" y="102"/>
                        <a:pt x="61" y="101"/>
                      </a:cubicBezTo>
                      <a:cubicBezTo>
                        <a:pt x="141" y="80"/>
                        <a:pt x="221" y="71"/>
                        <a:pt x="301" y="71"/>
                      </a:cubicBezTo>
                      <a:cubicBezTo>
                        <a:pt x="326" y="71"/>
                        <a:pt x="350" y="72"/>
                        <a:pt x="375" y="73"/>
                      </a:cubicBezTo>
                      <a:cubicBezTo>
                        <a:pt x="417" y="73"/>
                        <a:pt x="417" y="17"/>
                        <a:pt x="375" y="3"/>
                      </a:cubicBezTo>
                      <a:cubicBezTo>
                        <a:pt x="347" y="2"/>
                        <a:pt x="319" y="1"/>
                        <a:pt x="292" y="1"/>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9"/>
                <p:cNvSpPr/>
                <p:nvPr/>
              </p:nvSpPr>
              <p:spPr>
                <a:xfrm>
                  <a:off x="1799143" y="2221779"/>
                  <a:ext cx="137516" cy="91862"/>
                </a:xfrm>
                <a:custGeom>
                  <a:rect b="b" l="l" r="r" t="t"/>
                  <a:pathLst>
                    <a:path extrusionOk="0" h="1326" w="1985">
                      <a:moveTo>
                        <a:pt x="255" y="0"/>
                      </a:moveTo>
                      <a:cubicBezTo>
                        <a:pt x="172" y="0"/>
                        <a:pt x="122" y="104"/>
                        <a:pt x="133" y="184"/>
                      </a:cubicBezTo>
                      <a:cubicBezTo>
                        <a:pt x="154" y="317"/>
                        <a:pt x="1" y="568"/>
                        <a:pt x="1" y="568"/>
                      </a:cubicBezTo>
                      <a:cubicBezTo>
                        <a:pt x="1" y="568"/>
                        <a:pt x="329" y="1169"/>
                        <a:pt x="1013" y="1302"/>
                      </a:cubicBezTo>
                      <a:cubicBezTo>
                        <a:pt x="1098" y="1318"/>
                        <a:pt x="1175" y="1326"/>
                        <a:pt x="1247" y="1326"/>
                      </a:cubicBezTo>
                      <a:cubicBezTo>
                        <a:pt x="1751" y="1326"/>
                        <a:pt x="1950" y="967"/>
                        <a:pt x="1950" y="967"/>
                      </a:cubicBezTo>
                      <a:cubicBezTo>
                        <a:pt x="1873" y="841"/>
                        <a:pt x="1901" y="540"/>
                        <a:pt x="1901" y="540"/>
                      </a:cubicBezTo>
                      <a:cubicBezTo>
                        <a:pt x="1984" y="464"/>
                        <a:pt x="1922" y="303"/>
                        <a:pt x="1922" y="303"/>
                      </a:cubicBezTo>
                      <a:lnTo>
                        <a:pt x="1922" y="303"/>
                      </a:lnTo>
                      <a:cubicBezTo>
                        <a:pt x="1807" y="344"/>
                        <a:pt x="1681" y="361"/>
                        <a:pt x="1553" y="361"/>
                      </a:cubicBezTo>
                      <a:cubicBezTo>
                        <a:pt x="1048" y="361"/>
                        <a:pt x="493" y="100"/>
                        <a:pt x="315" y="17"/>
                      </a:cubicBezTo>
                      <a:cubicBezTo>
                        <a:pt x="294" y="5"/>
                        <a:pt x="274" y="0"/>
                        <a:pt x="255" y="0"/>
                      </a:cubicBezTo>
                      <a:close/>
                    </a:path>
                  </a:pathLst>
                </a:custGeom>
                <a:solidFill>
                  <a:srgbClr val="742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53" name="Google Shape;953;p29"/>
            <p:cNvSpPr/>
            <p:nvPr/>
          </p:nvSpPr>
          <p:spPr>
            <a:xfrm>
              <a:off x="1678292" y="2124349"/>
              <a:ext cx="50572" cy="88120"/>
            </a:xfrm>
            <a:custGeom>
              <a:rect b="b" l="l" r="r" t="t"/>
              <a:pathLst>
                <a:path extrusionOk="0" h="1272" w="730">
                  <a:moveTo>
                    <a:pt x="730" y="1"/>
                  </a:moveTo>
                  <a:cubicBezTo>
                    <a:pt x="730" y="1"/>
                    <a:pt x="262" y="315"/>
                    <a:pt x="129" y="608"/>
                  </a:cubicBezTo>
                  <a:cubicBezTo>
                    <a:pt x="0" y="893"/>
                    <a:pt x="49" y="1224"/>
                    <a:pt x="141" y="1224"/>
                  </a:cubicBezTo>
                  <a:cubicBezTo>
                    <a:pt x="144" y="1224"/>
                    <a:pt x="147" y="1224"/>
                    <a:pt x="150" y="1223"/>
                  </a:cubicBezTo>
                  <a:cubicBezTo>
                    <a:pt x="162" y="1220"/>
                    <a:pt x="175" y="1219"/>
                    <a:pt x="190" y="1219"/>
                  </a:cubicBezTo>
                  <a:cubicBezTo>
                    <a:pt x="287" y="1219"/>
                    <a:pt x="429" y="1272"/>
                    <a:pt x="429" y="1272"/>
                  </a:cubicBezTo>
                  <a:cubicBezTo>
                    <a:pt x="359" y="706"/>
                    <a:pt x="639" y="392"/>
                    <a:pt x="639" y="392"/>
                  </a:cubicBezTo>
                  <a:cubicBezTo>
                    <a:pt x="730" y="308"/>
                    <a:pt x="730" y="1"/>
                    <a:pt x="730"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9"/>
            <p:cNvSpPr/>
            <p:nvPr/>
          </p:nvSpPr>
          <p:spPr>
            <a:xfrm>
              <a:off x="1781513" y="2200970"/>
              <a:ext cx="46900" cy="19398"/>
            </a:xfrm>
            <a:custGeom>
              <a:rect b="b" l="l" r="r" t="t"/>
              <a:pathLst>
                <a:path extrusionOk="0" h="280" w="677">
                  <a:moveTo>
                    <a:pt x="297" y="1"/>
                  </a:moveTo>
                  <a:cubicBezTo>
                    <a:pt x="125" y="1"/>
                    <a:pt x="1" y="75"/>
                    <a:pt x="1" y="75"/>
                  </a:cubicBezTo>
                  <a:cubicBezTo>
                    <a:pt x="1" y="75"/>
                    <a:pt x="315" y="110"/>
                    <a:pt x="448" y="194"/>
                  </a:cubicBezTo>
                  <a:cubicBezTo>
                    <a:pt x="476" y="222"/>
                    <a:pt x="490" y="243"/>
                    <a:pt x="518" y="257"/>
                  </a:cubicBezTo>
                  <a:cubicBezTo>
                    <a:pt x="536" y="273"/>
                    <a:pt x="556" y="280"/>
                    <a:pt x="574" y="280"/>
                  </a:cubicBezTo>
                  <a:cubicBezTo>
                    <a:pt x="629" y="280"/>
                    <a:pt x="677" y="221"/>
                    <a:pt x="651" y="159"/>
                  </a:cubicBezTo>
                  <a:cubicBezTo>
                    <a:pt x="630" y="117"/>
                    <a:pt x="588" y="75"/>
                    <a:pt x="525" y="47"/>
                  </a:cubicBezTo>
                  <a:cubicBezTo>
                    <a:pt x="444" y="13"/>
                    <a:pt x="367" y="1"/>
                    <a:pt x="297"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9"/>
            <p:cNvSpPr/>
            <p:nvPr/>
          </p:nvSpPr>
          <p:spPr>
            <a:xfrm>
              <a:off x="1840606" y="2214341"/>
              <a:ext cx="40181" cy="16072"/>
            </a:xfrm>
            <a:custGeom>
              <a:rect b="b" l="l" r="r" t="t"/>
              <a:pathLst>
                <a:path extrusionOk="0" h="232" w="580">
                  <a:moveTo>
                    <a:pt x="224" y="1"/>
                  </a:moveTo>
                  <a:cubicBezTo>
                    <a:pt x="154" y="1"/>
                    <a:pt x="98" y="22"/>
                    <a:pt x="63" y="50"/>
                  </a:cubicBezTo>
                  <a:cubicBezTo>
                    <a:pt x="1" y="93"/>
                    <a:pt x="38" y="187"/>
                    <a:pt x="107" y="187"/>
                  </a:cubicBezTo>
                  <a:cubicBezTo>
                    <a:pt x="115" y="187"/>
                    <a:pt x="124" y="186"/>
                    <a:pt x="133" y="182"/>
                  </a:cubicBezTo>
                  <a:cubicBezTo>
                    <a:pt x="161" y="175"/>
                    <a:pt x="189" y="175"/>
                    <a:pt x="224" y="175"/>
                  </a:cubicBezTo>
                  <a:cubicBezTo>
                    <a:pt x="238" y="174"/>
                    <a:pt x="252" y="174"/>
                    <a:pt x="267" y="174"/>
                  </a:cubicBezTo>
                  <a:cubicBezTo>
                    <a:pt x="413" y="174"/>
                    <a:pt x="580" y="231"/>
                    <a:pt x="580" y="231"/>
                  </a:cubicBezTo>
                  <a:cubicBezTo>
                    <a:pt x="580" y="231"/>
                    <a:pt x="531" y="22"/>
                    <a:pt x="224"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5" name="Shape 2735"/>
        <p:cNvGrpSpPr/>
        <p:nvPr/>
      </p:nvGrpSpPr>
      <p:grpSpPr>
        <a:xfrm>
          <a:off x="0" y="0"/>
          <a:ext cx="0" cy="0"/>
          <a:chOff x="0" y="0"/>
          <a:chExt cx="0" cy="0"/>
        </a:xfrm>
      </p:grpSpPr>
      <p:sp>
        <p:nvSpPr>
          <p:cNvPr id="2736" name="Google Shape;2736;p56"/>
          <p:cNvSpPr/>
          <p:nvPr/>
        </p:nvSpPr>
        <p:spPr>
          <a:xfrm>
            <a:off x="1511175" y="-1"/>
            <a:ext cx="1015500" cy="1000800"/>
          </a:xfrm>
          <a:prstGeom prst="ellipse">
            <a:avLst/>
          </a:prstGeom>
          <a:solidFill>
            <a:schemeClr val="lt2"/>
          </a:solidFill>
          <a:ln cap="flat" cmpd="sng" w="381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2600">
              <a:solidFill>
                <a:schemeClr val="accent4"/>
              </a:solidFill>
              <a:latin typeface="Viga"/>
              <a:ea typeface="Viga"/>
              <a:cs typeface="Viga"/>
              <a:sym typeface="Viga"/>
            </a:endParaRPr>
          </a:p>
        </p:txBody>
      </p:sp>
      <p:sp>
        <p:nvSpPr>
          <p:cNvPr id="2737" name="Google Shape;2737;p56"/>
          <p:cNvSpPr txBox="1"/>
          <p:nvPr>
            <p:ph idx="4294967295" type="title"/>
          </p:nvPr>
        </p:nvSpPr>
        <p:spPr>
          <a:xfrm>
            <a:off x="1558800" y="47615"/>
            <a:ext cx="1050300" cy="7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500"/>
              <a:t>05</a:t>
            </a:r>
            <a:endParaRPr sz="4500"/>
          </a:p>
        </p:txBody>
      </p:sp>
      <p:sp>
        <p:nvSpPr>
          <p:cNvPr id="2738" name="Google Shape;2738;p56"/>
          <p:cNvSpPr txBox="1"/>
          <p:nvPr>
            <p:ph idx="6" type="title"/>
          </p:nvPr>
        </p:nvSpPr>
        <p:spPr>
          <a:xfrm>
            <a:off x="2931625" y="263500"/>
            <a:ext cx="6143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Prototype</a:t>
            </a:r>
            <a:endParaRPr>
              <a:solidFill>
                <a:schemeClr val="dk2"/>
              </a:solidFill>
            </a:endParaRPr>
          </a:p>
        </p:txBody>
      </p:sp>
      <p:pic>
        <p:nvPicPr>
          <p:cNvPr id="2739" name="Google Shape;2739;p56"/>
          <p:cNvPicPr preferRelativeResize="0"/>
          <p:nvPr/>
        </p:nvPicPr>
        <p:blipFill>
          <a:blip r:embed="rId3">
            <a:alphaModFix/>
          </a:blip>
          <a:stretch>
            <a:fillRect/>
          </a:stretch>
        </p:blipFill>
        <p:spPr>
          <a:xfrm>
            <a:off x="1558800" y="1143000"/>
            <a:ext cx="5599476" cy="38481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3" name="Shape 2743"/>
        <p:cNvGrpSpPr/>
        <p:nvPr/>
      </p:nvGrpSpPr>
      <p:grpSpPr>
        <a:xfrm>
          <a:off x="0" y="0"/>
          <a:ext cx="0" cy="0"/>
          <a:chOff x="0" y="0"/>
          <a:chExt cx="0" cy="0"/>
        </a:xfrm>
      </p:grpSpPr>
      <p:sp>
        <p:nvSpPr>
          <p:cNvPr id="2744" name="Google Shape;2744;p57"/>
          <p:cNvSpPr/>
          <p:nvPr/>
        </p:nvSpPr>
        <p:spPr>
          <a:xfrm>
            <a:off x="1511175" y="-1"/>
            <a:ext cx="1015500" cy="1000800"/>
          </a:xfrm>
          <a:prstGeom prst="ellipse">
            <a:avLst/>
          </a:prstGeom>
          <a:solidFill>
            <a:schemeClr val="lt2"/>
          </a:solidFill>
          <a:ln cap="flat" cmpd="sng" w="381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2600">
              <a:solidFill>
                <a:schemeClr val="accent4"/>
              </a:solidFill>
              <a:latin typeface="Viga"/>
              <a:ea typeface="Viga"/>
              <a:cs typeface="Viga"/>
              <a:sym typeface="Viga"/>
            </a:endParaRPr>
          </a:p>
        </p:txBody>
      </p:sp>
      <p:sp>
        <p:nvSpPr>
          <p:cNvPr id="2745" name="Google Shape;2745;p57"/>
          <p:cNvSpPr txBox="1"/>
          <p:nvPr>
            <p:ph idx="4294967295" type="title"/>
          </p:nvPr>
        </p:nvSpPr>
        <p:spPr>
          <a:xfrm>
            <a:off x="1558800" y="47615"/>
            <a:ext cx="1050300" cy="7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500"/>
              <a:t>05</a:t>
            </a:r>
            <a:endParaRPr sz="4500"/>
          </a:p>
        </p:txBody>
      </p:sp>
      <p:sp>
        <p:nvSpPr>
          <p:cNvPr id="2746" name="Google Shape;2746;p57"/>
          <p:cNvSpPr txBox="1"/>
          <p:nvPr>
            <p:ph idx="6" type="title"/>
          </p:nvPr>
        </p:nvSpPr>
        <p:spPr>
          <a:xfrm>
            <a:off x="2931625" y="263500"/>
            <a:ext cx="6143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Prototype</a:t>
            </a:r>
            <a:endParaRPr>
              <a:solidFill>
                <a:schemeClr val="dk2"/>
              </a:solidFill>
            </a:endParaRPr>
          </a:p>
        </p:txBody>
      </p:sp>
      <p:pic>
        <p:nvPicPr>
          <p:cNvPr id="2747" name="Google Shape;2747;p57"/>
          <p:cNvPicPr preferRelativeResize="0"/>
          <p:nvPr/>
        </p:nvPicPr>
        <p:blipFill>
          <a:blip r:embed="rId3">
            <a:alphaModFix/>
          </a:blip>
          <a:stretch>
            <a:fillRect/>
          </a:stretch>
        </p:blipFill>
        <p:spPr>
          <a:xfrm>
            <a:off x="1191425" y="1162375"/>
            <a:ext cx="5490150" cy="38287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1" name="Shape 2751"/>
        <p:cNvGrpSpPr/>
        <p:nvPr/>
      </p:nvGrpSpPr>
      <p:grpSpPr>
        <a:xfrm>
          <a:off x="0" y="0"/>
          <a:ext cx="0" cy="0"/>
          <a:chOff x="0" y="0"/>
          <a:chExt cx="0" cy="0"/>
        </a:xfrm>
      </p:grpSpPr>
      <p:sp>
        <p:nvSpPr>
          <p:cNvPr id="2752" name="Google Shape;2752;p58"/>
          <p:cNvSpPr/>
          <p:nvPr/>
        </p:nvSpPr>
        <p:spPr>
          <a:xfrm>
            <a:off x="1511175" y="-1"/>
            <a:ext cx="1015500" cy="1000800"/>
          </a:xfrm>
          <a:prstGeom prst="ellipse">
            <a:avLst/>
          </a:prstGeom>
          <a:solidFill>
            <a:schemeClr val="lt2"/>
          </a:solidFill>
          <a:ln cap="flat" cmpd="sng" w="381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2600">
              <a:solidFill>
                <a:schemeClr val="accent4"/>
              </a:solidFill>
              <a:latin typeface="Viga"/>
              <a:ea typeface="Viga"/>
              <a:cs typeface="Viga"/>
              <a:sym typeface="Viga"/>
            </a:endParaRPr>
          </a:p>
        </p:txBody>
      </p:sp>
      <p:sp>
        <p:nvSpPr>
          <p:cNvPr id="2753" name="Google Shape;2753;p58"/>
          <p:cNvSpPr txBox="1"/>
          <p:nvPr>
            <p:ph idx="4294967295" type="title"/>
          </p:nvPr>
        </p:nvSpPr>
        <p:spPr>
          <a:xfrm>
            <a:off x="1558800" y="47615"/>
            <a:ext cx="1050300" cy="7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500"/>
              <a:t>05</a:t>
            </a:r>
            <a:endParaRPr sz="4500"/>
          </a:p>
        </p:txBody>
      </p:sp>
      <p:sp>
        <p:nvSpPr>
          <p:cNvPr id="2754" name="Google Shape;2754;p58"/>
          <p:cNvSpPr txBox="1"/>
          <p:nvPr>
            <p:ph idx="6" type="title"/>
          </p:nvPr>
        </p:nvSpPr>
        <p:spPr>
          <a:xfrm>
            <a:off x="2931625" y="263500"/>
            <a:ext cx="6143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Prototype</a:t>
            </a:r>
            <a:endParaRPr>
              <a:solidFill>
                <a:schemeClr val="dk2"/>
              </a:solidFill>
            </a:endParaRPr>
          </a:p>
        </p:txBody>
      </p:sp>
      <p:pic>
        <p:nvPicPr>
          <p:cNvPr id="2755" name="Google Shape;2755;p58"/>
          <p:cNvPicPr preferRelativeResize="0"/>
          <p:nvPr/>
        </p:nvPicPr>
        <p:blipFill>
          <a:blip r:embed="rId3">
            <a:alphaModFix/>
          </a:blip>
          <a:stretch>
            <a:fillRect/>
          </a:stretch>
        </p:blipFill>
        <p:spPr>
          <a:xfrm>
            <a:off x="1220500" y="1141000"/>
            <a:ext cx="5451399" cy="39056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9" name="Shape 2759"/>
        <p:cNvGrpSpPr/>
        <p:nvPr/>
      </p:nvGrpSpPr>
      <p:grpSpPr>
        <a:xfrm>
          <a:off x="0" y="0"/>
          <a:ext cx="0" cy="0"/>
          <a:chOff x="0" y="0"/>
          <a:chExt cx="0" cy="0"/>
        </a:xfrm>
      </p:grpSpPr>
      <p:sp>
        <p:nvSpPr>
          <p:cNvPr id="2760" name="Google Shape;2760;p59"/>
          <p:cNvSpPr/>
          <p:nvPr/>
        </p:nvSpPr>
        <p:spPr>
          <a:xfrm>
            <a:off x="1511175" y="-1"/>
            <a:ext cx="1015500" cy="1000800"/>
          </a:xfrm>
          <a:prstGeom prst="ellipse">
            <a:avLst/>
          </a:prstGeom>
          <a:solidFill>
            <a:schemeClr val="lt2"/>
          </a:solidFill>
          <a:ln cap="flat" cmpd="sng" w="381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2600">
              <a:solidFill>
                <a:schemeClr val="accent4"/>
              </a:solidFill>
              <a:latin typeface="Viga"/>
              <a:ea typeface="Viga"/>
              <a:cs typeface="Viga"/>
              <a:sym typeface="Viga"/>
            </a:endParaRPr>
          </a:p>
        </p:txBody>
      </p:sp>
      <p:sp>
        <p:nvSpPr>
          <p:cNvPr id="2761" name="Google Shape;2761;p59"/>
          <p:cNvSpPr txBox="1"/>
          <p:nvPr>
            <p:ph idx="4294967295" type="title"/>
          </p:nvPr>
        </p:nvSpPr>
        <p:spPr>
          <a:xfrm>
            <a:off x="1558800" y="47615"/>
            <a:ext cx="1050300" cy="7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500"/>
              <a:t>05</a:t>
            </a:r>
            <a:endParaRPr sz="4500"/>
          </a:p>
        </p:txBody>
      </p:sp>
      <p:sp>
        <p:nvSpPr>
          <p:cNvPr id="2762" name="Google Shape;2762;p59"/>
          <p:cNvSpPr txBox="1"/>
          <p:nvPr>
            <p:ph idx="6" type="title"/>
          </p:nvPr>
        </p:nvSpPr>
        <p:spPr>
          <a:xfrm>
            <a:off x="2931625" y="263500"/>
            <a:ext cx="6143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Prototype</a:t>
            </a:r>
            <a:endParaRPr>
              <a:solidFill>
                <a:schemeClr val="dk2"/>
              </a:solidFill>
            </a:endParaRPr>
          </a:p>
        </p:txBody>
      </p:sp>
      <p:pic>
        <p:nvPicPr>
          <p:cNvPr id="2763" name="Google Shape;2763;p59"/>
          <p:cNvPicPr preferRelativeResize="0"/>
          <p:nvPr/>
        </p:nvPicPr>
        <p:blipFill>
          <a:blip r:embed="rId3">
            <a:alphaModFix/>
          </a:blip>
          <a:stretch>
            <a:fillRect/>
          </a:stretch>
        </p:blipFill>
        <p:spPr>
          <a:xfrm>
            <a:off x="1220500" y="1210800"/>
            <a:ext cx="5589075" cy="37803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7" name="Shape 2767"/>
        <p:cNvGrpSpPr/>
        <p:nvPr/>
      </p:nvGrpSpPr>
      <p:grpSpPr>
        <a:xfrm>
          <a:off x="0" y="0"/>
          <a:ext cx="0" cy="0"/>
          <a:chOff x="0" y="0"/>
          <a:chExt cx="0" cy="0"/>
        </a:xfrm>
      </p:grpSpPr>
      <p:sp>
        <p:nvSpPr>
          <p:cNvPr id="2768" name="Google Shape;2768;p60"/>
          <p:cNvSpPr/>
          <p:nvPr/>
        </p:nvSpPr>
        <p:spPr>
          <a:xfrm>
            <a:off x="1511175" y="-1"/>
            <a:ext cx="1015500" cy="1000800"/>
          </a:xfrm>
          <a:prstGeom prst="ellipse">
            <a:avLst/>
          </a:prstGeom>
          <a:solidFill>
            <a:schemeClr val="lt2"/>
          </a:solidFill>
          <a:ln cap="flat" cmpd="sng" w="381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2600">
              <a:solidFill>
                <a:schemeClr val="accent4"/>
              </a:solidFill>
              <a:latin typeface="Viga"/>
              <a:ea typeface="Viga"/>
              <a:cs typeface="Viga"/>
              <a:sym typeface="Viga"/>
            </a:endParaRPr>
          </a:p>
        </p:txBody>
      </p:sp>
      <p:sp>
        <p:nvSpPr>
          <p:cNvPr id="2769" name="Google Shape;2769;p60"/>
          <p:cNvSpPr txBox="1"/>
          <p:nvPr>
            <p:ph idx="4294967295" type="title"/>
          </p:nvPr>
        </p:nvSpPr>
        <p:spPr>
          <a:xfrm>
            <a:off x="1558800" y="47615"/>
            <a:ext cx="1050300" cy="7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500"/>
              <a:t>05</a:t>
            </a:r>
            <a:endParaRPr sz="4500"/>
          </a:p>
        </p:txBody>
      </p:sp>
      <p:sp>
        <p:nvSpPr>
          <p:cNvPr id="2770" name="Google Shape;2770;p60"/>
          <p:cNvSpPr txBox="1"/>
          <p:nvPr>
            <p:ph idx="6" type="title"/>
          </p:nvPr>
        </p:nvSpPr>
        <p:spPr>
          <a:xfrm>
            <a:off x="2931625" y="263500"/>
            <a:ext cx="6143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Prototype</a:t>
            </a:r>
            <a:endParaRPr>
              <a:solidFill>
                <a:schemeClr val="dk2"/>
              </a:solidFill>
            </a:endParaRPr>
          </a:p>
        </p:txBody>
      </p:sp>
      <p:pic>
        <p:nvPicPr>
          <p:cNvPr id="2771" name="Google Shape;2771;p60"/>
          <p:cNvPicPr preferRelativeResize="0"/>
          <p:nvPr/>
        </p:nvPicPr>
        <p:blipFill>
          <a:blip r:embed="rId3">
            <a:alphaModFix/>
          </a:blip>
          <a:stretch>
            <a:fillRect/>
          </a:stretch>
        </p:blipFill>
        <p:spPr>
          <a:xfrm>
            <a:off x="1317350" y="1123625"/>
            <a:ext cx="5366301" cy="38674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5" name="Shape 2775"/>
        <p:cNvGrpSpPr/>
        <p:nvPr/>
      </p:nvGrpSpPr>
      <p:grpSpPr>
        <a:xfrm>
          <a:off x="0" y="0"/>
          <a:ext cx="0" cy="0"/>
          <a:chOff x="0" y="0"/>
          <a:chExt cx="0" cy="0"/>
        </a:xfrm>
      </p:grpSpPr>
      <p:sp>
        <p:nvSpPr>
          <p:cNvPr id="2776" name="Google Shape;2776;p61"/>
          <p:cNvSpPr/>
          <p:nvPr/>
        </p:nvSpPr>
        <p:spPr>
          <a:xfrm>
            <a:off x="1511175" y="-1"/>
            <a:ext cx="1015500" cy="1000800"/>
          </a:xfrm>
          <a:prstGeom prst="ellipse">
            <a:avLst/>
          </a:prstGeom>
          <a:solidFill>
            <a:schemeClr val="lt2"/>
          </a:solidFill>
          <a:ln cap="flat" cmpd="sng" w="381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2600">
              <a:solidFill>
                <a:schemeClr val="accent4"/>
              </a:solidFill>
              <a:latin typeface="Viga"/>
              <a:ea typeface="Viga"/>
              <a:cs typeface="Viga"/>
              <a:sym typeface="Viga"/>
            </a:endParaRPr>
          </a:p>
        </p:txBody>
      </p:sp>
      <p:sp>
        <p:nvSpPr>
          <p:cNvPr id="2777" name="Google Shape;2777;p61"/>
          <p:cNvSpPr txBox="1"/>
          <p:nvPr>
            <p:ph idx="4294967295" type="title"/>
          </p:nvPr>
        </p:nvSpPr>
        <p:spPr>
          <a:xfrm>
            <a:off x="1558800" y="47615"/>
            <a:ext cx="1050300" cy="7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500"/>
              <a:t>05</a:t>
            </a:r>
            <a:endParaRPr sz="4500"/>
          </a:p>
        </p:txBody>
      </p:sp>
      <p:sp>
        <p:nvSpPr>
          <p:cNvPr id="2778" name="Google Shape;2778;p61"/>
          <p:cNvSpPr txBox="1"/>
          <p:nvPr>
            <p:ph idx="6" type="title"/>
          </p:nvPr>
        </p:nvSpPr>
        <p:spPr>
          <a:xfrm>
            <a:off x="2931625" y="263500"/>
            <a:ext cx="6143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Prototype</a:t>
            </a:r>
            <a:endParaRPr>
              <a:solidFill>
                <a:schemeClr val="dk2"/>
              </a:solidFill>
            </a:endParaRPr>
          </a:p>
        </p:txBody>
      </p:sp>
      <p:pic>
        <p:nvPicPr>
          <p:cNvPr id="2779" name="Google Shape;2779;p61"/>
          <p:cNvPicPr preferRelativeResize="0"/>
          <p:nvPr/>
        </p:nvPicPr>
        <p:blipFill>
          <a:blip r:embed="rId3">
            <a:alphaModFix/>
          </a:blip>
          <a:stretch>
            <a:fillRect/>
          </a:stretch>
        </p:blipFill>
        <p:spPr>
          <a:xfrm>
            <a:off x="1297975" y="1094575"/>
            <a:ext cx="5383599" cy="38965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3" name="Shape 2783"/>
        <p:cNvGrpSpPr/>
        <p:nvPr/>
      </p:nvGrpSpPr>
      <p:grpSpPr>
        <a:xfrm>
          <a:off x="0" y="0"/>
          <a:ext cx="0" cy="0"/>
          <a:chOff x="0" y="0"/>
          <a:chExt cx="0" cy="0"/>
        </a:xfrm>
      </p:grpSpPr>
      <p:sp>
        <p:nvSpPr>
          <p:cNvPr id="2784" name="Google Shape;2784;p62"/>
          <p:cNvSpPr/>
          <p:nvPr/>
        </p:nvSpPr>
        <p:spPr>
          <a:xfrm>
            <a:off x="3568575" y="878593"/>
            <a:ext cx="1178700" cy="1178700"/>
          </a:xfrm>
          <a:prstGeom prst="ellipse">
            <a:avLst/>
          </a:prstGeom>
          <a:solidFill>
            <a:schemeClr val="lt2"/>
          </a:solidFill>
          <a:ln cap="flat" cmpd="sng" w="381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2600">
              <a:solidFill>
                <a:schemeClr val="accent4"/>
              </a:solidFill>
              <a:latin typeface="Viga"/>
              <a:ea typeface="Viga"/>
              <a:cs typeface="Viga"/>
              <a:sym typeface="Viga"/>
            </a:endParaRPr>
          </a:p>
        </p:txBody>
      </p:sp>
      <p:sp>
        <p:nvSpPr>
          <p:cNvPr id="2785" name="Google Shape;2785;p62"/>
          <p:cNvSpPr txBox="1"/>
          <p:nvPr>
            <p:ph type="title"/>
          </p:nvPr>
        </p:nvSpPr>
        <p:spPr>
          <a:xfrm>
            <a:off x="3381525" y="2271425"/>
            <a:ext cx="4910400" cy="121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Wireframe</a:t>
            </a:r>
            <a:endParaRPr>
              <a:solidFill>
                <a:schemeClr val="dk2"/>
              </a:solidFill>
            </a:endParaRPr>
          </a:p>
        </p:txBody>
      </p:sp>
      <p:sp>
        <p:nvSpPr>
          <p:cNvPr id="2786" name="Google Shape;2786;p62"/>
          <p:cNvSpPr txBox="1"/>
          <p:nvPr>
            <p:ph idx="2" type="title"/>
          </p:nvPr>
        </p:nvSpPr>
        <p:spPr>
          <a:xfrm>
            <a:off x="3568575" y="903225"/>
            <a:ext cx="12192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06</a:t>
            </a:r>
            <a:endParaRPr/>
          </a:p>
        </p:txBody>
      </p:sp>
      <p:grpSp>
        <p:nvGrpSpPr>
          <p:cNvPr id="2787" name="Google Shape;2787;p62"/>
          <p:cNvGrpSpPr/>
          <p:nvPr/>
        </p:nvGrpSpPr>
        <p:grpSpPr>
          <a:xfrm rot="-794994">
            <a:off x="6334897" y="715303"/>
            <a:ext cx="1425615" cy="1074979"/>
            <a:chOff x="3439347" y="315658"/>
            <a:chExt cx="754617" cy="600128"/>
          </a:xfrm>
        </p:grpSpPr>
        <p:grpSp>
          <p:nvGrpSpPr>
            <p:cNvPr id="2788" name="Google Shape;2788;p62"/>
            <p:cNvGrpSpPr/>
            <p:nvPr/>
          </p:nvGrpSpPr>
          <p:grpSpPr>
            <a:xfrm>
              <a:off x="3457641" y="323949"/>
              <a:ext cx="726451" cy="583524"/>
              <a:chOff x="3459088" y="319712"/>
              <a:chExt cx="726451" cy="583524"/>
            </a:xfrm>
          </p:grpSpPr>
          <p:sp>
            <p:nvSpPr>
              <p:cNvPr id="2789" name="Google Shape;2789;p62"/>
              <p:cNvSpPr/>
              <p:nvPr/>
            </p:nvSpPr>
            <p:spPr>
              <a:xfrm>
                <a:off x="3541420" y="319712"/>
                <a:ext cx="158774" cy="210806"/>
              </a:xfrm>
              <a:custGeom>
                <a:rect b="b" l="l" r="r" t="t"/>
                <a:pathLst>
                  <a:path extrusionOk="0" h="2755" w="2075">
                    <a:moveTo>
                      <a:pt x="1160" y="0"/>
                    </a:moveTo>
                    <a:cubicBezTo>
                      <a:pt x="1118" y="0"/>
                      <a:pt x="1076" y="0"/>
                      <a:pt x="1027" y="7"/>
                    </a:cubicBezTo>
                    <a:cubicBezTo>
                      <a:pt x="985" y="14"/>
                      <a:pt x="943" y="28"/>
                      <a:pt x="901" y="42"/>
                    </a:cubicBezTo>
                    <a:cubicBezTo>
                      <a:pt x="853" y="63"/>
                      <a:pt x="811" y="84"/>
                      <a:pt x="776" y="112"/>
                    </a:cubicBezTo>
                    <a:cubicBezTo>
                      <a:pt x="664" y="189"/>
                      <a:pt x="559" y="294"/>
                      <a:pt x="468" y="413"/>
                    </a:cubicBezTo>
                    <a:cubicBezTo>
                      <a:pt x="378" y="524"/>
                      <a:pt x="308" y="643"/>
                      <a:pt x="238" y="783"/>
                    </a:cubicBezTo>
                    <a:cubicBezTo>
                      <a:pt x="168" y="923"/>
                      <a:pt x="112" y="1062"/>
                      <a:pt x="77" y="1202"/>
                    </a:cubicBezTo>
                    <a:cubicBezTo>
                      <a:pt x="42" y="1342"/>
                      <a:pt x="14" y="1481"/>
                      <a:pt x="7" y="1621"/>
                    </a:cubicBezTo>
                    <a:cubicBezTo>
                      <a:pt x="0" y="1761"/>
                      <a:pt x="7" y="1893"/>
                      <a:pt x="28" y="2019"/>
                    </a:cubicBezTo>
                    <a:cubicBezTo>
                      <a:pt x="49" y="2138"/>
                      <a:pt x="84" y="2250"/>
                      <a:pt x="140" y="2341"/>
                    </a:cubicBezTo>
                    <a:cubicBezTo>
                      <a:pt x="168" y="2403"/>
                      <a:pt x="203" y="2452"/>
                      <a:pt x="252" y="2494"/>
                    </a:cubicBezTo>
                    <a:cubicBezTo>
                      <a:pt x="308" y="2543"/>
                      <a:pt x="357" y="2585"/>
                      <a:pt x="412" y="2613"/>
                    </a:cubicBezTo>
                    <a:cubicBezTo>
                      <a:pt x="559" y="2683"/>
                      <a:pt x="706" y="2725"/>
                      <a:pt x="866" y="2739"/>
                    </a:cubicBezTo>
                    <a:cubicBezTo>
                      <a:pt x="908" y="2749"/>
                      <a:pt x="952" y="2754"/>
                      <a:pt x="995" y="2754"/>
                    </a:cubicBezTo>
                    <a:cubicBezTo>
                      <a:pt x="1038" y="2754"/>
                      <a:pt x="1080" y="2749"/>
                      <a:pt x="1118" y="2739"/>
                    </a:cubicBezTo>
                    <a:cubicBezTo>
                      <a:pt x="1195" y="2732"/>
                      <a:pt x="1272" y="2704"/>
                      <a:pt x="1341" y="2662"/>
                    </a:cubicBezTo>
                    <a:cubicBezTo>
                      <a:pt x="1460" y="2592"/>
                      <a:pt x="1565" y="2494"/>
                      <a:pt x="1656" y="2375"/>
                    </a:cubicBezTo>
                    <a:cubicBezTo>
                      <a:pt x="1761" y="2243"/>
                      <a:pt x="1844" y="2096"/>
                      <a:pt x="1921" y="1914"/>
                    </a:cubicBezTo>
                    <a:cubicBezTo>
                      <a:pt x="1935" y="1859"/>
                      <a:pt x="1949" y="1817"/>
                      <a:pt x="1949" y="1782"/>
                    </a:cubicBezTo>
                    <a:cubicBezTo>
                      <a:pt x="1949" y="1747"/>
                      <a:pt x="1928" y="1705"/>
                      <a:pt x="1893" y="1656"/>
                    </a:cubicBezTo>
                    <a:cubicBezTo>
                      <a:pt x="1879" y="1628"/>
                      <a:pt x="1851" y="1607"/>
                      <a:pt x="1830" y="1579"/>
                    </a:cubicBezTo>
                    <a:cubicBezTo>
                      <a:pt x="1809" y="1551"/>
                      <a:pt x="1789" y="1523"/>
                      <a:pt x="1761" y="1502"/>
                    </a:cubicBezTo>
                    <a:cubicBezTo>
                      <a:pt x="1719" y="1453"/>
                      <a:pt x="1684" y="1432"/>
                      <a:pt x="1642" y="1418"/>
                    </a:cubicBezTo>
                    <a:cubicBezTo>
                      <a:pt x="1621" y="1415"/>
                      <a:pt x="1596" y="1413"/>
                      <a:pt x="1568" y="1413"/>
                    </a:cubicBezTo>
                    <a:cubicBezTo>
                      <a:pt x="1541" y="1413"/>
                      <a:pt x="1509" y="1415"/>
                      <a:pt x="1474" y="1418"/>
                    </a:cubicBezTo>
                    <a:cubicBezTo>
                      <a:pt x="1411" y="1432"/>
                      <a:pt x="1341" y="1439"/>
                      <a:pt x="1265" y="1446"/>
                    </a:cubicBezTo>
                    <a:cubicBezTo>
                      <a:pt x="1188" y="1453"/>
                      <a:pt x="1111" y="1467"/>
                      <a:pt x="1027" y="1481"/>
                    </a:cubicBezTo>
                    <a:cubicBezTo>
                      <a:pt x="985" y="1488"/>
                      <a:pt x="950" y="1488"/>
                      <a:pt x="915" y="1502"/>
                    </a:cubicBezTo>
                    <a:cubicBezTo>
                      <a:pt x="887" y="1502"/>
                      <a:pt x="866" y="1509"/>
                      <a:pt x="839" y="1516"/>
                    </a:cubicBezTo>
                    <a:cubicBezTo>
                      <a:pt x="818" y="1530"/>
                      <a:pt x="804" y="1537"/>
                      <a:pt x="797" y="1551"/>
                    </a:cubicBezTo>
                    <a:cubicBezTo>
                      <a:pt x="783" y="1572"/>
                      <a:pt x="783" y="1586"/>
                      <a:pt x="797" y="1614"/>
                    </a:cubicBezTo>
                    <a:cubicBezTo>
                      <a:pt x="825" y="1726"/>
                      <a:pt x="887" y="1817"/>
                      <a:pt x="950" y="1859"/>
                    </a:cubicBezTo>
                    <a:cubicBezTo>
                      <a:pt x="1007" y="1896"/>
                      <a:pt x="1091" y="1922"/>
                      <a:pt x="1194" y="1922"/>
                    </a:cubicBezTo>
                    <a:cubicBezTo>
                      <a:pt x="1205" y="1922"/>
                      <a:pt x="1217" y="1922"/>
                      <a:pt x="1230" y="1921"/>
                    </a:cubicBezTo>
                    <a:lnTo>
                      <a:pt x="1230" y="1921"/>
                    </a:lnTo>
                    <a:lnTo>
                      <a:pt x="1125" y="2103"/>
                    </a:lnTo>
                    <a:cubicBezTo>
                      <a:pt x="1090" y="2166"/>
                      <a:pt x="1048" y="2208"/>
                      <a:pt x="1013" y="2250"/>
                    </a:cubicBezTo>
                    <a:cubicBezTo>
                      <a:pt x="978" y="2292"/>
                      <a:pt x="943" y="2320"/>
                      <a:pt x="901" y="2341"/>
                    </a:cubicBezTo>
                    <a:cubicBezTo>
                      <a:pt x="881" y="2349"/>
                      <a:pt x="856" y="2352"/>
                      <a:pt x="831" y="2352"/>
                    </a:cubicBezTo>
                    <a:cubicBezTo>
                      <a:pt x="814" y="2352"/>
                      <a:pt x="797" y="2350"/>
                      <a:pt x="783" y="2348"/>
                    </a:cubicBezTo>
                    <a:cubicBezTo>
                      <a:pt x="748" y="2327"/>
                      <a:pt x="713" y="2292"/>
                      <a:pt x="692" y="2236"/>
                    </a:cubicBezTo>
                    <a:cubicBezTo>
                      <a:pt x="664" y="2173"/>
                      <a:pt x="643" y="2096"/>
                      <a:pt x="643" y="2005"/>
                    </a:cubicBezTo>
                    <a:cubicBezTo>
                      <a:pt x="643" y="1921"/>
                      <a:pt x="643" y="1824"/>
                      <a:pt x="664" y="1719"/>
                    </a:cubicBezTo>
                    <a:cubicBezTo>
                      <a:pt x="678" y="1621"/>
                      <a:pt x="706" y="1516"/>
                      <a:pt x="741" y="1418"/>
                    </a:cubicBezTo>
                    <a:cubicBezTo>
                      <a:pt x="776" y="1300"/>
                      <a:pt x="832" y="1188"/>
                      <a:pt x="880" y="1069"/>
                    </a:cubicBezTo>
                    <a:cubicBezTo>
                      <a:pt x="936" y="957"/>
                      <a:pt x="985" y="860"/>
                      <a:pt x="1048" y="776"/>
                    </a:cubicBezTo>
                    <a:cubicBezTo>
                      <a:pt x="1097" y="699"/>
                      <a:pt x="1160" y="629"/>
                      <a:pt x="1216" y="580"/>
                    </a:cubicBezTo>
                    <a:cubicBezTo>
                      <a:pt x="1263" y="545"/>
                      <a:pt x="1304" y="530"/>
                      <a:pt x="1341" y="530"/>
                    </a:cubicBezTo>
                    <a:cubicBezTo>
                      <a:pt x="1349" y="530"/>
                      <a:pt x="1356" y="530"/>
                      <a:pt x="1362" y="531"/>
                    </a:cubicBezTo>
                    <a:cubicBezTo>
                      <a:pt x="1390" y="538"/>
                      <a:pt x="1397" y="559"/>
                      <a:pt x="1404" y="580"/>
                    </a:cubicBezTo>
                    <a:cubicBezTo>
                      <a:pt x="1411" y="608"/>
                      <a:pt x="1425" y="643"/>
                      <a:pt x="1432" y="678"/>
                    </a:cubicBezTo>
                    <a:cubicBezTo>
                      <a:pt x="1439" y="699"/>
                      <a:pt x="1439" y="720"/>
                      <a:pt x="1439" y="741"/>
                    </a:cubicBezTo>
                    <a:lnTo>
                      <a:pt x="1439" y="804"/>
                    </a:lnTo>
                    <a:lnTo>
                      <a:pt x="1439" y="860"/>
                    </a:lnTo>
                    <a:cubicBezTo>
                      <a:pt x="1439" y="881"/>
                      <a:pt x="1446" y="909"/>
                      <a:pt x="1446" y="923"/>
                    </a:cubicBezTo>
                    <a:cubicBezTo>
                      <a:pt x="1460" y="1027"/>
                      <a:pt x="1495" y="1118"/>
                      <a:pt x="1565" y="1181"/>
                    </a:cubicBezTo>
                    <a:cubicBezTo>
                      <a:pt x="1635" y="1237"/>
                      <a:pt x="1740" y="1286"/>
                      <a:pt x="1879" y="1300"/>
                    </a:cubicBezTo>
                    <a:cubicBezTo>
                      <a:pt x="1928" y="1300"/>
                      <a:pt x="1963" y="1300"/>
                      <a:pt x="1984" y="1286"/>
                    </a:cubicBezTo>
                    <a:cubicBezTo>
                      <a:pt x="2005" y="1265"/>
                      <a:pt x="2019" y="1237"/>
                      <a:pt x="2026" y="1209"/>
                    </a:cubicBezTo>
                    <a:cubicBezTo>
                      <a:pt x="2033" y="1174"/>
                      <a:pt x="2040" y="1139"/>
                      <a:pt x="2054" y="1090"/>
                    </a:cubicBezTo>
                    <a:cubicBezTo>
                      <a:pt x="2061" y="1048"/>
                      <a:pt x="2061" y="992"/>
                      <a:pt x="2068" y="943"/>
                    </a:cubicBezTo>
                    <a:cubicBezTo>
                      <a:pt x="2075" y="888"/>
                      <a:pt x="2075" y="839"/>
                      <a:pt x="2075" y="783"/>
                    </a:cubicBezTo>
                    <a:lnTo>
                      <a:pt x="2075" y="643"/>
                    </a:lnTo>
                    <a:cubicBezTo>
                      <a:pt x="2061" y="566"/>
                      <a:pt x="2040" y="489"/>
                      <a:pt x="2019" y="427"/>
                    </a:cubicBezTo>
                    <a:cubicBezTo>
                      <a:pt x="1984" y="357"/>
                      <a:pt x="1935" y="294"/>
                      <a:pt x="1865" y="245"/>
                    </a:cubicBezTo>
                    <a:cubicBezTo>
                      <a:pt x="1830" y="210"/>
                      <a:pt x="1789" y="182"/>
                      <a:pt x="1747" y="154"/>
                    </a:cubicBezTo>
                    <a:cubicBezTo>
                      <a:pt x="1691" y="133"/>
                      <a:pt x="1649" y="105"/>
                      <a:pt x="1600" y="84"/>
                    </a:cubicBezTo>
                    <a:lnTo>
                      <a:pt x="1439" y="35"/>
                    </a:lnTo>
                    <a:lnTo>
                      <a:pt x="1286" y="7"/>
                    </a:lnTo>
                    <a:cubicBezTo>
                      <a:pt x="1237" y="0"/>
                      <a:pt x="1202" y="0"/>
                      <a:pt x="1160"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62"/>
              <p:cNvSpPr/>
              <p:nvPr/>
            </p:nvSpPr>
            <p:spPr>
              <a:xfrm>
                <a:off x="3701722" y="321472"/>
                <a:ext cx="155637" cy="204302"/>
              </a:xfrm>
              <a:custGeom>
                <a:rect b="b" l="l" r="r" t="t"/>
                <a:pathLst>
                  <a:path extrusionOk="0" h="2670" w="2034">
                    <a:moveTo>
                      <a:pt x="1233" y="531"/>
                    </a:moveTo>
                    <a:cubicBezTo>
                      <a:pt x="1247" y="531"/>
                      <a:pt x="1259" y="535"/>
                      <a:pt x="1272" y="543"/>
                    </a:cubicBezTo>
                    <a:cubicBezTo>
                      <a:pt x="1307" y="550"/>
                      <a:pt x="1342" y="592"/>
                      <a:pt x="1363" y="662"/>
                    </a:cubicBezTo>
                    <a:cubicBezTo>
                      <a:pt x="1377" y="732"/>
                      <a:pt x="1391" y="823"/>
                      <a:pt x="1391" y="927"/>
                    </a:cubicBezTo>
                    <a:cubicBezTo>
                      <a:pt x="1391" y="1032"/>
                      <a:pt x="1377" y="1137"/>
                      <a:pt x="1363" y="1249"/>
                    </a:cubicBezTo>
                    <a:cubicBezTo>
                      <a:pt x="1342" y="1361"/>
                      <a:pt x="1328" y="1465"/>
                      <a:pt x="1300" y="1563"/>
                    </a:cubicBezTo>
                    <a:cubicBezTo>
                      <a:pt x="1272" y="1689"/>
                      <a:pt x="1237" y="1794"/>
                      <a:pt x="1195" y="1884"/>
                    </a:cubicBezTo>
                    <a:cubicBezTo>
                      <a:pt x="1153" y="1982"/>
                      <a:pt x="1112" y="2059"/>
                      <a:pt x="1063" y="2129"/>
                    </a:cubicBezTo>
                    <a:cubicBezTo>
                      <a:pt x="1021" y="2199"/>
                      <a:pt x="972" y="2248"/>
                      <a:pt x="923" y="2283"/>
                    </a:cubicBezTo>
                    <a:cubicBezTo>
                      <a:pt x="897" y="2304"/>
                      <a:pt x="871" y="2315"/>
                      <a:pt x="844" y="2315"/>
                    </a:cubicBezTo>
                    <a:cubicBezTo>
                      <a:pt x="829" y="2315"/>
                      <a:pt x="813" y="2311"/>
                      <a:pt x="797" y="2304"/>
                    </a:cubicBezTo>
                    <a:cubicBezTo>
                      <a:pt x="748" y="2297"/>
                      <a:pt x="713" y="2255"/>
                      <a:pt x="692" y="2192"/>
                    </a:cubicBezTo>
                    <a:cubicBezTo>
                      <a:pt x="664" y="2136"/>
                      <a:pt x="644" y="2052"/>
                      <a:pt x="644" y="1968"/>
                    </a:cubicBezTo>
                    <a:cubicBezTo>
                      <a:pt x="637" y="1877"/>
                      <a:pt x="644" y="1787"/>
                      <a:pt x="657" y="1682"/>
                    </a:cubicBezTo>
                    <a:cubicBezTo>
                      <a:pt x="664" y="1570"/>
                      <a:pt x="692" y="1479"/>
                      <a:pt x="713" y="1382"/>
                    </a:cubicBezTo>
                    <a:cubicBezTo>
                      <a:pt x="748" y="1277"/>
                      <a:pt x="783" y="1179"/>
                      <a:pt x="832" y="1074"/>
                    </a:cubicBezTo>
                    <a:cubicBezTo>
                      <a:pt x="874" y="969"/>
                      <a:pt x="923" y="872"/>
                      <a:pt x="979" y="788"/>
                    </a:cubicBezTo>
                    <a:cubicBezTo>
                      <a:pt x="1028" y="697"/>
                      <a:pt x="1084" y="641"/>
                      <a:pt x="1132" y="585"/>
                    </a:cubicBezTo>
                    <a:cubicBezTo>
                      <a:pt x="1171" y="551"/>
                      <a:pt x="1203" y="531"/>
                      <a:pt x="1233" y="531"/>
                    </a:cubicBezTo>
                    <a:close/>
                    <a:moveTo>
                      <a:pt x="1072" y="0"/>
                    </a:moveTo>
                    <a:cubicBezTo>
                      <a:pt x="1015" y="0"/>
                      <a:pt x="957" y="9"/>
                      <a:pt x="902" y="26"/>
                    </a:cubicBezTo>
                    <a:cubicBezTo>
                      <a:pt x="804" y="54"/>
                      <a:pt x="713" y="96"/>
                      <a:pt x="644" y="152"/>
                    </a:cubicBezTo>
                    <a:cubicBezTo>
                      <a:pt x="539" y="236"/>
                      <a:pt x="448" y="341"/>
                      <a:pt x="364" y="459"/>
                    </a:cubicBezTo>
                    <a:cubicBezTo>
                      <a:pt x="287" y="578"/>
                      <a:pt x="217" y="690"/>
                      <a:pt x="169" y="823"/>
                    </a:cubicBezTo>
                    <a:cubicBezTo>
                      <a:pt x="113" y="955"/>
                      <a:pt x="71" y="1088"/>
                      <a:pt x="43" y="1214"/>
                    </a:cubicBezTo>
                    <a:cubicBezTo>
                      <a:pt x="15" y="1347"/>
                      <a:pt x="1" y="1479"/>
                      <a:pt x="1" y="1612"/>
                    </a:cubicBezTo>
                    <a:cubicBezTo>
                      <a:pt x="1" y="1731"/>
                      <a:pt x="8" y="1863"/>
                      <a:pt x="36" y="1975"/>
                    </a:cubicBezTo>
                    <a:cubicBezTo>
                      <a:pt x="64" y="2087"/>
                      <a:pt x="99" y="2192"/>
                      <a:pt x="148" y="2290"/>
                    </a:cubicBezTo>
                    <a:cubicBezTo>
                      <a:pt x="175" y="2345"/>
                      <a:pt x="217" y="2394"/>
                      <a:pt x="273" y="2436"/>
                    </a:cubicBezTo>
                    <a:cubicBezTo>
                      <a:pt x="322" y="2492"/>
                      <a:pt x="378" y="2527"/>
                      <a:pt x="427" y="2555"/>
                    </a:cubicBezTo>
                    <a:cubicBezTo>
                      <a:pt x="490" y="2590"/>
                      <a:pt x="567" y="2611"/>
                      <a:pt x="644" y="2632"/>
                    </a:cubicBezTo>
                    <a:cubicBezTo>
                      <a:pt x="727" y="2646"/>
                      <a:pt x="804" y="2660"/>
                      <a:pt x="881" y="2667"/>
                    </a:cubicBezTo>
                    <a:cubicBezTo>
                      <a:pt x="909" y="2669"/>
                      <a:pt x="936" y="2669"/>
                      <a:pt x="963" y="2669"/>
                    </a:cubicBezTo>
                    <a:cubicBezTo>
                      <a:pt x="1044" y="2669"/>
                      <a:pt x="1120" y="2662"/>
                      <a:pt x="1188" y="2646"/>
                    </a:cubicBezTo>
                    <a:cubicBezTo>
                      <a:pt x="1272" y="2632"/>
                      <a:pt x="1363" y="2590"/>
                      <a:pt x="1440" y="2527"/>
                    </a:cubicBezTo>
                    <a:cubicBezTo>
                      <a:pt x="1566" y="2422"/>
                      <a:pt x="1670" y="2290"/>
                      <a:pt x="1747" y="2143"/>
                    </a:cubicBezTo>
                    <a:cubicBezTo>
                      <a:pt x="1824" y="1982"/>
                      <a:pt x="1894" y="1829"/>
                      <a:pt x="1936" y="1654"/>
                    </a:cubicBezTo>
                    <a:cubicBezTo>
                      <a:pt x="1985" y="1486"/>
                      <a:pt x="2020" y="1312"/>
                      <a:pt x="2027" y="1137"/>
                    </a:cubicBezTo>
                    <a:cubicBezTo>
                      <a:pt x="2034" y="962"/>
                      <a:pt x="2034" y="809"/>
                      <a:pt x="2006" y="655"/>
                    </a:cubicBezTo>
                    <a:cubicBezTo>
                      <a:pt x="1992" y="571"/>
                      <a:pt x="1964" y="494"/>
                      <a:pt x="1929" y="425"/>
                    </a:cubicBezTo>
                    <a:cubicBezTo>
                      <a:pt x="1894" y="348"/>
                      <a:pt x="1845" y="292"/>
                      <a:pt x="1775" y="236"/>
                    </a:cubicBezTo>
                    <a:cubicBezTo>
                      <a:pt x="1705" y="187"/>
                      <a:pt x="1614" y="145"/>
                      <a:pt x="1510" y="96"/>
                    </a:cubicBezTo>
                    <a:cubicBezTo>
                      <a:pt x="1405" y="54"/>
                      <a:pt x="1293" y="26"/>
                      <a:pt x="1181" y="12"/>
                    </a:cubicBezTo>
                    <a:cubicBezTo>
                      <a:pt x="1146" y="4"/>
                      <a:pt x="1109" y="0"/>
                      <a:pt x="1072"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2"/>
              <p:cNvSpPr/>
              <p:nvPr/>
            </p:nvSpPr>
            <p:spPr>
              <a:xfrm>
                <a:off x="3860494" y="321472"/>
                <a:ext cx="156172" cy="204302"/>
              </a:xfrm>
              <a:custGeom>
                <a:rect b="b" l="l" r="r" t="t"/>
                <a:pathLst>
                  <a:path extrusionOk="0" h="2670" w="2041">
                    <a:moveTo>
                      <a:pt x="1239" y="531"/>
                    </a:moveTo>
                    <a:cubicBezTo>
                      <a:pt x="1252" y="531"/>
                      <a:pt x="1266" y="535"/>
                      <a:pt x="1279" y="543"/>
                    </a:cubicBezTo>
                    <a:cubicBezTo>
                      <a:pt x="1314" y="550"/>
                      <a:pt x="1349" y="592"/>
                      <a:pt x="1363" y="662"/>
                    </a:cubicBezTo>
                    <a:cubicBezTo>
                      <a:pt x="1384" y="732"/>
                      <a:pt x="1391" y="823"/>
                      <a:pt x="1391" y="927"/>
                    </a:cubicBezTo>
                    <a:cubicBezTo>
                      <a:pt x="1391" y="1032"/>
                      <a:pt x="1384" y="1137"/>
                      <a:pt x="1363" y="1249"/>
                    </a:cubicBezTo>
                    <a:cubicBezTo>
                      <a:pt x="1349" y="1361"/>
                      <a:pt x="1328" y="1465"/>
                      <a:pt x="1307" y="1563"/>
                    </a:cubicBezTo>
                    <a:cubicBezTo>
                      <a:pt x="1279" y="1689"/>
                      <a:pt x="1244" y="1794"/>
                      <a:pt x="1202" y="1884"/>
                    </a:cubicBezTo>
                    <a:cubicBezTo>
                      <a:pt x="1153" y="1982"/>
                      <a:pt x="1111" y="2059"/>
                      <a:pt x="1069" y="2129"/>
                    </a:cubicBezTo>
                    <a:cubicBezTo>
                      <a:pt x="1027" y="2199"/>
                      <a:pt x="971" y="2248"/>
                      <a:pt x="930" y="2283"/>
                    </a:cubicBezTo>
                    <a:cubicBezTo>
                      <a:pt x="903" y="2304"/>
                      <a:pt x="874" y="2315"/>
                      <a:pt x="846" y="2315"/>
                    </a:cubicBezTo>
                    <a:cubicBezTo>
                      <a:pt x="829" y="2315"/>
                      <a:pt x="813" y="2311"/>
                      <a:pt x="797" y="2304"/>
                    </a:cubicBezTo>
                    <a:cubicBezTo>
                      <a:pt x="755" y="2297"/>
                      <a:pt x="720" y="2255"/>
                      <a:pt x="692" y="2192"/>
                    </a:cubicBezTo>
                    <a:cubicBezTo>
                      <a:pt x="664" y="2136"/>
                      <a:pt x="650" y="2052"/>
                      <a:pt x="650" y="1968"/>
                    </a:cubicBezTo>
                    <a:cubicBezTo>
                      <a:pt x="643" y="1877"/>
                      <a:pt x="650" y="1787"/>
                      <a:pt x="657" y="1682"/>
                    </a:cubicBezTo>
                    <a:cubicBezTo>
                      <a:pt x="664" y="1570"/>
                      <a:pt x="692" y="1479"/>
                      <a:pt x="720" y="1382"/>
                    </a:cubicBezTo>
                    <a:cubicBezTo>
                      <a:pt x="755" y="1277"/>
                      <a:pt x="790" y="1179"/>
                      <a:pt x="832" y="1074"/>
                    </a:cubicBezTo>
                    <a:cubicBezTo>
                      <a:pt x="874" y="969"/>
                      <a:pt x="930" y="872"/>
                      <a:pt x="978" y="788"/>
                    </a:cubicBezTo>
                    <a:cubicBezTo>
                      <a:pt x="1034" y="697"/>
                      <a:pt x="1083" y="641"/>
                      <a:pt x="1139" y="585"/>
                    </a:cubicBezTo>
                    <a:cubicBezTo>
                      <a:pt x="1173" y="551"/>
                      <a:pt x="1207" y="531"/>
                      <a:pt x="1239" y="531"/>
                    </a:cubicBezTo>
                    <a:close/>
                    <a:moveTo>
                      <a:pt x="1076" y="0"/>
                    </a:moveTo>
                    <a:cubicBezTo>
                      <a:pt x="1020" y="0"/>
                      <a:pt x="961" y="9"/>
                      <a:pt x="902" y="26"/>
                    </a:cubicBezTo>
                    <a:cubicBezTo>
                      <a:pt x="804" y="54"/>
                      <a:pt x="720" y="96"/>
                      <a:pt x="650" y="152"/>
                    </a:cubicBezTo>
                    <a:cubicBezTo>
                      <a:pt x="545" y="236"/>
                      <a:pt x="448" y="341"/>
                      <a:pt x="371" y="459"/>
                    </a:cubicBezTo>
                    <a:cubicBezTo>
                      <a:pt x="294" y="578"/>
                      <a:pt x="217" y="690"/>
                      <a:pt x="168" y="823"/>
                    </a:cubicBezTo>
                    <a:cubicBezTo>
                      <a:pt x="112" y="955"/>
                      <a:pt x="70" y="1088"/>
                      <a:pt x="42" y="1214"/>
                    </a:cubicBezTo>
                    <a:cubicBezTo>
                      <a:pt x="21" y="1347"/>
                      <a:pt x="0" y="1479"/>
                      <a:pt x="0" y="1612"/>
                    </a:cubicBezTo>
                    <a:cubicBezTo>
                      <a:pt x="0" y="1731"/>
                      <a:pt x="14" y="1863"/>
                      <a:pt x="35" y="1975"/>
                    </a:cubicBezTo>
                    <a:cubicBezTo>
                      <a:pt x="63" y="2087"/>
                      <a:pt x="98" y="2192"/>
                      <a:pt x="147" y="2290"/>
                    </a:cubicBezTo>
                    <a:cubicBezTo>
                      <a:pt x="175" y="2345"/>
                      <a:pt x="224" y="2394"/>
                      <a:pt x="273" y="2436"/>
                    </a:cubicBezTo>
                    <a:cubicBezTo>
                      <a:pt x="322" y="2492"/>
                      <a:pt x="378" y="2527"/>
                      <a:pt x="434" y="2555"/>
                    </a:cubicBezTo>
                    <a:cubicBezTo>
                      <a:pt x="489" y="2590"/>
                      <a:pt x="566" y="2611"/>
                      <a:pt x="650" y="2632"/>
                    </a:cubicBezTo>
                    <a:cubicBezTo>
                      <a:pt x="727" y="2646"/>
                      <a:pt x="804" y="2660"/>
                      <a:pt x="888" y="2667"/>
                    </a:cubicBezTo>
                    <a:cubicBezTo>
                      <a:pt x="916" y="2669"/>
                      <a:pt x="943" y="2669"/>
                      <a:pt x="970" y="2669"/>
                    </a:cubicBezTo>
                    <a:cubicBezTo>
                      <a:pt x="1050" y="2669"/>
                      <a:pt x="1125" y="2662"/>
                      <a:pt x="1188" y="2646"/>
                    </a:cubicBezTo>
                    <a:cubicBezTo>
                      <a:pt x="1279" y="2632"/>
                      <a:pt x="1363" y="2590"/>
                      <a:pt x="1446" y="2527"/>
                    </a:cubicBezTo>
                    <a:cubicBezTo>
                      <a:pt x="1565" y="2422"/>
                      <a:pt x="1670" y="2290"/>
                      <a:pt x="1747" y="2143"/>
                    </a:cubicBezTo>
                    <a:cubicBezTo>
                      <a:pt x="1831" y="1982"/>
                      <a:pt x="1900" y="1829"/>
                      <a:pt x="1942" y="1654"/>
                    </a:cubicBezTo>
                    <a:cubicBezTo>
                      <a:pt x="1984" y="1486"/>
                      <a:pt x="2019" y="1312"/>
                      <a:pt x="2026" y="1137"/>
                    </a:cubicBezTo>
                    <a:cubicBezTo>
                      <a:pt x="2040" y="962"/>
                      <a:pt x="2040" y="809"/>
                      <a:pt x="2012" y="655"/>
                    </a:cubicBezTo>
                    <a:cubicBezTo>
                      <a:pt x="1991" y="571"/>
                      <a:pt x="1970" y="494"/>
                      <a:pt x="1935" y="425"/>
                    </a:cubicBezTo>
                    <a:cubicBezTo>
                      <a:pt x="1900" y="348"/>
                      <a:pt x="1845" y="292"/>
                      <a:pt x="1775" y="236"/>
                    </a:cubicBezTo>
                    <a:cubicBezTo>
                      <a:pt x="1705" y="187"/>
                      <a:pt x="1621" y="145"/>
                      <a:pt x="1516" y="96"/>
                    </a:cubicBezTo>
                    <a:cubicBezTo>
                      <a:pt x="1411" y="54"/>
                      <a:pt x="1293" y="26"/>
                      <a:pt x="1181" y="12"/>
                    </a:cubicBezTo>
                    <a:cubicBezTo>
                      <a:pt x="1148" y="4"/>
                      <a:pt x="1113" y="0"/>
                      <a:pt x="1076"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2"/>
              <p:cNvSpPr/>
              <p:nvPr/>
            </p:nvSpPr>
            <p:spPr>
              <a:xfrm>
                <a:off x="4017659" y="320554"/>
                <a:ext cx="167879" cy="207745"/>
              </a:xfrm>
              <a:custGeom>
                <a:rect b="b" l="l" r="r" t="t"/>
                <a:pathLst>
                  <a:path extrusionOk="0" h="2715" w="2194">
                    <a:moveTo>
                      <a:pt x="1165" y="612"/>
                    </a:moveTo>
                    <a:cubicBezTo>
                      <a:pt x="1209" y="612"/>
                      <a:pt x="1249" y="618"/>
                      <a:pt x="1285" y="632"/>
                    </a:cubicBezTo>
                    <a:cubicBezTo>
                      <a:pt x="1376" y="667"/>
                      <a:pt x="1439" y="723"/>
                      <a:pt x="1474" y="793"/>
                    </a:cubicBezTo>
                    <a:cubicBezTo>
                      <a:pt x="1509" y="863"/>
                      <a:pt x="1530" y="953"/>
                      <a:pt x="1516" y="1079"/>
                    </a:cubicBezTo>
                    <a:cubicBezTo>
                      <a:pt x="1516" y="1170"/>
                      <a:pt x="1495" y="1261"/>
                      <a:pt x="1460" y="1366"/>
                    </a:cubicBezTo>
                    <a:cubicBezTo>
                      <a:pt x="1425" y="1470"/>
                      <a:pt x="1362" y="1575"/>
                      <a:pt x="1292" y="1680"/>
                    </a:cubicBezTo>
                    <a:cubicBezTo>
                      <a:pt x="1223" y="1785"/>
                      <a:pt x="1125" y="1882"/>
                      <a:pt x="1013" y="1980"/>
                    </a:cubicBezTo>
                    <a:cubicBezTo>
                      <a:pt x="901" y="2064"/>
                      <a:pt x="762" y="2155"/>
                      <a:pt x="601" y="2218"/>
                    </a:cubicBezTo>
                    <a:cubicBezTo>
                      <a:pt x="657" y="1945"/>
                      <a:pt x="706" y="1694"/>
                      <a:pt x="762" y="1428"/>
                    </a:cubicBezTo>
                    <a:cubicBezTo>
                      <a:pt x="817" y="1170"/>
                      <a:pt x="880" y="905"/>
                      <a:pt x="950" y="646"/>
                    </a:cubicBezTo>
                    <a:cubicBezTo>
                      <a:pt x="1029" y="625"/>
                      <a:pt x="1101" y="612"/>
                      <a:pt x="1165" y="612"/>
                    </a:cubicBezTo>
                    <a:close/>
                    <a:moveTo>
                      <a:pt x="1070" y="1"/>
                    </a:moveTo>
                    <a:cubicBezTo>
                      <a:pt x="979" y="1"/>
                      <a:pt x="887" y="9"/>
                      <a:pt x="803" y="24"/>
                    </a:cubicBezTo>
                    <a:cubicBezTo>
                      <a:pt x="692" y="38"/>
                      <a:pt x="580" y="73"/>
                      <a:pt x="475" y="108"/>
                    </a:cubicBezTo>
                    <a:cubicBezTo>
                      <a:pt x="363" y="157"/>
                      <a:pt x="273" y="185"/>
                      <a:pt x="175" y="234"/>
                    </a:cubicBezTo>
                    <a:lnTo>
                      <a:pt x="0" y="2162"/>
                    </a:lnTo>
                    <a:lnTo>
                      <a:pt x="0" y="2281"/>
                    </a:lnTo>
                    <a:cubicBezTo>
                      <a:pt x="7" y="2309"/>
                      <a:pt x="7" y="2337"/>
                      <a:pt x="28" y="2364"/>
                    </a:cubicBezTo>
                    <a:cubicBezTo>
                      <a:pt x="35" y="2385"/>
                      <a:pt x="49" y="2406"/>
                      <a:pt x="70" y="2420"/>
                    </a:cubicBezTo>
                    <a:cubicBezTo>
                      <a:pt x="84" y="2441"/>
                      <a:pt x="112" y="2455"/>
                      <a:pt x="133" y="2476"/>
                    </a:cubicBezTo>
                    <a:cubicBezTo>
                      <a:pt x="189" y="2518"/>
                      <a:pt x="238" y="2546"/>
                      <a:pt x="280" y="2581"/>
                    </a:cubicBezTo>
                    <a:cubicBezTo>
                      <a:pt x="321" y="2616"/>
                      <a:pt x="363" y="2644"/>
                      <a:pt x="426" y="2665"/>
                    </a:cubicBezTo>
                    <a:cubicBezTo>
                      <a:pt x="493" y="2698"/>
                      <a:pt x="557" y="2714"/>
                      <a:pt x="620" y="2714"/>
                    </a:cubicBezTo>
                    <a:cubicBezTo>
                      <a:pt x="663" y="2714"/>
                      <a:pt x="705" y="2707"/>
                      <a:pt x="748" y="2693"/>
                    </a:cubicBezTo>
                    <a:cubicBezTo>
                      <a:pt x="950" y="2644"/>
                      <a:pt x="1132" y="2560"/>
                      <a:pt x="1292" y="2469"/>
                    </a:cubicBezTo>
                    <a:cubicBezTo>
                      <a:pt x="1460" y="2371"/>
                      <a:pt x="1600" y="2267"/>
                      <a:pt x="1712" y="2141"/>
                    </a:cubicBezTo>
                    <a:cubicBezTo>
                      <a:pt x="1830" y="2022"/>
                      <a:pt x="1928" y="1896"/>
                      <a:pt x="1998" y="1757"/>
                    </a:cubicBezTo>
                    <a:cubicBezTo>
                      <a:pt x="2075" y="1617"/>
                      <a:pt x="2131" y="1491"/>
                      <a:pt x="2159" y="1352"/>
                    </a:cubicBezTo>
                    <a:cubicBezTo>
                      <a:pt x="2193" y="1212"/>
                      <a:pt x="2193" y="1079"/>
                      <a:pt x="2186" y="946"/>
                    </a:cubicBezTo>
                    <a:cubicBezTo>
                      <a:pt x="2173" y="814"/>
                      <a:pt x="2131" y="702"/>
                      <a:pt x="2082" y="590"/>
                    </a:cubicBezTo>
                    <a:cubicBezTo>
                      <a:pt x="2019" y="451"/>
                      <a:pt x="1928" y="346"/>
                      <a:pt x="1837" y="255"/>
                    </a:cubicBezTo>
                    <a:cubicBezTo>
                      <a:pt x="1739" y="178"/>
                      <a:pt x="1635" y="122"/>
                      <a:pt x="1523" y="73"/>
                    </a:cubicBezTo>
                    <a:cubicBezTo>
                      <a:pt x="1404" y="31"/>
                      <a:pt x="1285" y="10"/>
                      <a:pt x="1160" y="3"/>
                    </a:cubicBezTo>
                    <a:cubicBezTo>
                      <a:pt x="1130" y="2"/>
                      <a:pt x="1100" y="1"/>
                      <a:pt x="1070"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2"/>
              <p:cNvSpPr/>
              <p:nvPr/>
            </p:nvSpPr>
            <p:spPr>
              <a:xfrm>
                <a:off x="3459088" y="607190"/>
                <a:ext cx="222972" cy="296046"/>
              </a:xfrm>
              <a:custGeom>
                <a:rect b="b" l="l" r="r" t="t"/>
                <a:pathLst>
                  <a:path extrusionOk="0" h="3869" w="2914">
                    <a:moveTo>
                      <a:pt x="2052" y="1"/>
                    </a:moveTo>
                    <a:cubicBezTo>
                      <a:pt x="2020" y="1"/>
                      <a:pt x="1993" y="6"/>
                      <a:pt x="1970" y="16"/>
                    </a:cubicBezTo>
                    <a:cubicBezTo>
                      <a:pt x="1929" y="29"/>
                      <a:pt x="1894" y="85"/>
                      <a:pt x="1880" y="169"/>
                    </a:cubicBezTo>
                    <a:cubicBezTo>
                      <a:pt x="1852" y="351"/>
                      <a:pt x="1817" y="553"/>
                      <a:pt x="1782" y="784"/>
                    </a:cubicBezTo>
                    <a:cubicBezTo>
                      <a:pt x="1740" y="1007"/>
                      <a:pt x="1705" y="1238"/>
                      <a:pt x="1656" y="1468"/>
                    </a:cubicBezTo>
                    <a:cubicBezTo>
                      <a:pt x="1614" y="1706"/>
                      <a:pt x="1572" y="1936"/>
                      <a:pt x="1516" y="2153"/>
                    </a:cubicBezTo>
                    <a:cubicBezTo>
                      <a:pt x="1467" y="2370"/>
                      <a:pt x="1412" y="2565"/>
                      <a:pt x="1363" y="2740"/>
                    </a:cubicBezTo>
                    <a:cubicBezTo>
                      <a:pt x="1307" y="2900"/>
                      <a:pt x="1251" y="3040"/>
                      <a:pt x="1195" y="3145"/>
                    </a:cubicBezTo>
                    <a:cubicBezTo>
                      <a:pt x="1146" y="3250"/>
                      <a:pt x="1083" y="3299"/>
                      <a:pt x="1020" y="3299"/>
                    </a:cubicBezTo>
                    <a:cubicBezTo>
                      <a:pt x="951" y="3292"/>
                      <a:pt x="909" y="3243"/>
                      <a:pt x="888" y="3187"/>
                    </a:cubicBezTo>
                    <a:cubicBezTo>
                      <a:pt x="874" y="3124"/>
                      <a:pt x="853" y="3019"/>
                      <a:pt x="846" y="2872"/>
                    </a:cubicBezTo>
                    <a:cubicBezTo>
                      <a:pt x="839" y="2642"/>
                      <a:pt x="671" y="2467"/>
                      <a:pt x="329" y="2328"/>
                    </a:cubicBezTo>
                    <a:cubicBezTo>
                      <a:pt x="279" y="2304"/>
                      <a:pt x="236" y="2294"/>
                      <a:pt x="201" y="2294"/>
                    </a:cubicBezTo>
                    <a:cubicBezTo>
                      <a:pt x="163" y="2294"/>
                      <a:pt x="134" y="2306"/>
                      <a:pt x="112" y="2328"/>
                    </a:cubicBezTo>
                    <a:cubicBezTo>
                      <a:pt x="70" y="2377"/>
                      <a:pt x="36" y="2446"/>
                      <a:pt x="15" y="2551"/>
                    </a:cubicBezTo>
                    <a:cubicBezTo>
                      <a:pt x="8" y="2684"/>
                      <a:pt x="1" y="2796"/>
                      <a:pt x="8" y="2900"/>
                    </a:cubicBezTo>
                    <a:cubicBezTo>
                      <a:pt x="22" y="3012"/>
                      <a:pt x="42" y="3103"/>
                      <a:pt x="91" y="3201"/>
                    </a:cubicBezTo>
                    <a:cubicBezTo>
                      <a:pt x="112" y="3271"/>
                      <a:pt x="147" y="3333"/>
                      <a:pt x="196" y="3396"/>
                    </a:cubicBezTo>
                    <a:cubicBezTo>
                      <a:pt x="231" y="3452"/>
                      <a:pt x="280" y="3508"/>
                      <a:pt x="343" y="3557"/>
                    </a:cubicBezTo>
                    <a:cubicBezTo>
                      <a:pt x="406" y="3613"/>
                      <a:pt x="483" y="3655"/>
                      <a:pt x="559" y="3697"/>
                    </a:cubicBezTo>
                    <a:cubicBezTo>
                      <a:pt x="636" y="3732"/>
                      <a:pt x="734" y="3767"/>
                      <a:pt x="846" y="3822"/>
                    </a:cubicBezTo>
                    <a:cubicBezTo>
                      <a:pt x="988" y="3854"/>
                      <a:pt x="1111" y="3869"/>
                      <a:pt x="1219" y="3869"/>
                    </a:cubicBezTo>
                    <a:cubicBezTo>
                      <a:pt x="1276" y="3869"/>
                      <a:pt x="1328" y="3865"/>
                      <a:pt x="1377" y="3857"/>
                    </a:cubicBezTo>
                    <a:cubicBezTo>
                      <a:pt x="1516" y="3829"/>
                      <a:pt x="1635" y="3788"/>
                      <a:pt x="1740" y="3725"/>
                    </a:cubicBezTo>
                    <a:cubicBezTo>
                      <a:pt x="1866" y="3634"/>
                      <a:pt x="1984" y="3508"/>
                      <a:pt x="2096" y="3333"/>
                    </a:cubicBezTo>
                    <a:cubicBezTo>
                      <a:pt x="2208" y="3159"/>
                      <a:pt x="2306" y="2928"/>
                      <a:pt x="2403" y="2670"/>
                    </a:cubicBezTo>
                    <a:cubicBezTo>
                      <a:pt x="2494" y="2397"/>
                      <a:pt x="2585" y="2090"/>
                      <a:pt x="2662" y="1741"/>
                    </a:cubicBezTo>
                    <a:cubicBezTo>
                      <a:pt x="2739" y="1392"/>
                      <a:pt x="2823" y="1007"/>
                      <a:pt x="2892" y="581"/>
                    </a:cubicBezTo>
                    <a:cubicBezTo>
                      <a:pt x="2899" y="546"/>
                      <a:pt x="2906" y="511"/>
                      <a:pt x="2906" y="484"/>
                    </a:cubicBezTo>
                    <a:cubicBezTo>
                      <a:pt x="2913" y="456"/>
                      <a:pt x="2906" y="435"/>
                      <a:pt x="2899" y="407"/>
                    </a:cubicBezTo>
                    <a:cubicBezTo>
                      <a:pt x="2892" y="379"/>
                      <a:pt x="2872" y="351"/>
                      <a:pt x="2844" y="337"/>
                    </a:cubicBezTo>
                    <a:cubicBezTo>
                      <a:pt x="2830" y="309"/>
                      <a:pt x="2795" y="281"/>
                      <a:pt x="2753" y="260"/>
                    </a:cubicBezTo>
                    <a:cubicBezTo>
                      <a:pt x="2669" y="204"/>
                      <a:pt x="2578" y="162"/>
                      <a:pt x="2473" y="120"/>
                    </a:cubicBezTo>
                    <a:cubicBezTo>
                      <a:pt x="2369" y="71"/>
                      <a:pt x="2271" y="50"/>
                      <a:pt x="2180" y="22"/>
                    </a:cubicBezTo>
                    <a:cubicBezTo>
                      <a:pt x="2131" y="8"/>
                      <a:pt x="2089" y="1"/>
                      <a:pt x="2052"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2"/>
              <p:cNvSpPr/>
              <p:nvPr/>
            </p:nvSpPr>
            <p:spPr>
              <a:xfrm>
                <a:off x="3667519" y="606501"/>
                <a:ext cx="224043" cy="292526"/>
              </a:xfrm>
              <a:custGeom>
                <a:rect b="b" l="l" r="r" t="t"/>
                <a:pathLst>
                  <a:path extrusionOk="0" h="3823" w="2928">
                    <a:moveTo>
                      <a:pt x="1788" y="757"/>
                    </a:moveTo>
                    <a:cubicBezTo>
                      <a:pt x="1808" y="757"/>
                      <a:pt x="1827" y="762"/>
                      <a:pt x="1845" y="772"/>
                    </a:cubicBezTo>
                    <a:cubicBezTo>
                      <a:pt x="1908" y="793"/>
                      <a:pt x="1950" y="849"/>
                      <a:pt x="1978" y="954"/>
                    </a:cubicBezTo>
                    <a:cubicBezTo>
                      <a:pt x="1999" y="1051"/>
                      <a:pt x="2020" y="1177"/>
                      <a:pt x="2020" y="1324"/>
                    </a:cubicBezTo>
                    <a:cubicBezTo>
                      <a:pt x="2020" y="1463"/>
                      <a:pt x="2013" y="1610"/>
                      <a:pt x="1985" y="1778"/>
                    </a:cubicBezTo>
                    <a:cubicBezTo>
                      <a:pt x="1964" y="1931"/>
                      <a:pt x="1929" y="2085"/>
                      <a:pt x="1894" y="2225"/>
                    </a:cubicBezTo>
                    <a:cubicBezTo>
                      <a:pt x="1852" y="2386"/>
                      <a:pt x="1803" y="2539"/>
                      <a:pt x="1740" y="2679"/>
                    </a:cubicBezTo>
                    <a:cubicBezTo>
                      <a:pt x="1677" y="2819"/>
                      <a:pt x="1614" y="2930"/>
                      <a:pt x="1545" y="3028"/>
                    </a:cubicBezTo>
                    <a:cubicBezTo>
                      <a:pt x="1475" y="3126"/>
                      <a:pt x="1419" y="3196"/>
                      <a:pt x="1349" y="3238"/>
                    </a:cubicBezTo>
                    <a:cubicBezTo>
                      <a:pt x="1300" y="3267"/>
                      <a:pt x="1255" y="3279"/>
                      <a:pt x="1211" y="3279"/>
                    </a:cubicBezTo>
                    <a:cubicBezTo>
                      <a:pt x="1191" y="3279"/>
                      <a:pt x="1172" y="3277"/>
                      <a:pt x="1153" y="3273"/>
                    </a:cubicBezTo>
                    <a:cubicBezTo>
                      <a:pt x="1091" y="3252"/>
                      <a:pt x="1042" y="3196"/>
                      <a:pt x="1007" y="3105"/>
                    </a:cubicBezTo>
                    <a:cubicBezTo>
                      <a:pt x="972" y="3021"/>
                      <a:pt x="951" y="2902"/>
                      <a:pt x="944" y="2784"/>
                    </a:cubicBezTo>
                    <a:cubicBezTo>
                      <a:pt x="937" y="2651"/>
                      <a:pt x="944" y="2518"/>
                      <a:pt x="965" y="2372"/>
                    </a:cubicBezTo>
                    <a:cubicBezTo>
                      <a:pt x="979" y="2232"/>
                      <a:pt x="1007" y="2092"/>
                      <a:pt x="1049" y="1952"/>
                    </a:cubicBezTo>
                    <a:cubicBezTo>
                      <a:pt x="1091" y="1813"/>
                      <a:pt x="1146" y="1673"/>
                      <a:pt x="1209" y="1526"/>
                    </a:cubicBezTo>
                    <a:cubicBezTo>
                      <a:pt x="1265" y="1380"/>
                      <a:pt x="1335" y="1247"/>
                      <a:pt x="1419" y="1121"/>
                    </a:cubicBezTo>
                    <a:cubicBezTo>
                      <a:pt x="1496" y="1002"/>
                      <a:pt x="1566" y="905"/>
                      <a:pt x="1642" y="835"/>
                    </a:cubicBezTo>
                    <a:cubicBezTo>
                      <a:pt x="1692" y="785"/>
                      <a:pt x="1741" y="757"/>
                      <a:pt x="1788" y="757"/>
                    </a:cubicBezTo>
                    <a:close/>
                    <a:moveTo>
                      <a:pt x="1530" y="1"/>
                    </a:moveTo>
                    <a:cubicBezTo>
                      <a:pt x="1451" y="1"/>
                      <a:pt x="1370" y="13"/>
                      <a:pt x="1286" y="38"/>
                    </a:cubicBezTo>
                    <a:cubicBezTo>
                      <a:pt x="1146" y="73"/>
                      <a:pt x="1035" y="136"/>
                      <a:pt x="930" y="213"/>
                    </a:cubicBezTo>
                    <a:cubicBezTo>
                      <a:pt x="776" y="346"/>
                      <a:pt x="650" y="486"/>
                      <a:pt x="532" y="653"/>
                    </a:cubicBezTo>
                    <a:cubicBezTo>
                      <a:pt x="420" y="807"/>
                      <a:pt x="322" y="981"/>
                      <a:pt x="245" y="1170"/>
                    </a:cubicBezTo>
                    <a:cubicBezTo>
                      <a:pt x="168" y="1352"/>
                      <a:pt x="113" y="1533"/>
                      <a:pt x="71" y="1729"/>
                    </a:cubicBezTo>
                    <a:cubicBezTo>
                      <a:pt x="36" y="1918"/>
                      <a:pt x="8" y="2113"/>
                      <a:pt x="8" y="2295"/>
                    </a:cubicBezTo>
                    <a:cubicBezTo>
                      <a:pt x="1" y="2476"/>
                      <a:pt x="22" y="2651"/>
                      <a:pt x="57" y="2819"/>
                    </a:cubicBezTo>
                    <a:cubicBezTo>
                      <a:pt x="92" y="2993"/>
                      <a:pt x="141" y="3140"/>
                      <a:pt x="210" y="3273"/>
                    </a:cubicBezTo>
                    <a:cubicBezTo>
                      <a:pt x="252" y="3349"/>
                      <a:pt x="308" y="3426"/>
                      <a:pt x="385" y="3489"/>
                    </a:cubicBezTo>
                    <a:cubicBezTo>
                      <a:pt x="455" y="3552"/>
                      <a:pt x="532" y="3601"/>
                      <a:pt x="616" y="3650"/>
                    </a:cubicBezTo>
                    <a:cubicBezTo>
                      <a:pt x="706" y="3699"/>
                      <a:pt x="811" y="3734"/>
                      <a:pt x="923" y="3762"/>
                    </a:cubicBezTo>
                    <a:cubicBezTo>
                      <a:pt x="1049" y="3790"/>
                      <a:pt x="1153" y="3804"/>
                      <a:pt x="1265" y="3811"/>
                    </a:cubicBezTo>
                    <a:cubicBezTo>
                      <a:pt x="1331" y="3819"/>
                      <a:pt x="1393" y="3823"/>
                      <a:pt x="1452" y="3823"/>
                    </a:cubicBezTo>
                    <a:cubicBezTo>
                      <a:pt x="1542" y="3823"/>
                      <a:pt x="1625" y="3813"/>
                      <a:pt x="1705" y="3797"/>
                    </a:cubicBezTo>
                    <a:cubicBezTo>
                      <a:pt x="1838" y="3762"/>
                      <a:pt x="1957" y="3699"/>
                      <a:pt x="2068" y="3615"/>
                    </a:cubicBezTo>
                    <a:cubicBezTo>
                      <a:pt x="2236" y="3461"/>
                      <a:pt x="2383" y="3280"/>
                      <a:pt x="2502" y="3063"/>
                    </a:cubicBezTo>
                    <a:cubicBezTo>
                      <a:pt x="2620" y="2847"/>
                      <a:pt x="2711" y="2616"/>
                      <a:pt x="2781" y="2372"/>
                    </a:cubicBezTo>
                    <a:cubicBezTo>
                      <a:pt x="2851" y="2127"/>
                      <a:pt x="2893" y="1890"/>
                      <a:pt x="2907" y="1638"/>
                    </a:cubicBezTo>
                    <a:cubicBezTo>
                      <a:pt x="2928" y="1387"/>
                      <a:pt x="2928" y="1156"/>
                      <a:pt x="2893" y="947"/>
                    </a:cubicBezTo>
                    <a:cubicBezTo>
                      <a:pt x="2865" y="821"/>
                      <a:pt x="2830" y="702"/>
                      <a:pt x="2781" y="611"/>
                    </a:cubicBezTo>
                    <a:cubicBezTo>
                      <a:pt x="2732" y="513"/>
                      <a:pt x="2648" y="416"/>
                      <a:pt x="2522" y="339"/>
                    </a:cubicBezTo>
                    <a:cubicBezTo>
                      <a:pt x="2432" y="262"/>
                      <a:pt x="2306" y="192"/>
                      <a:pt x="2159" y="136"/>
                    </a:cubicBezTo>
                    <a:cubicBezTo>
                      <a:pt x="2013" y="87"/>
                      <a:pt x="1852" y="38"/>
                      <a:pt x="1684" y="18"/>
                    </a:cubicBezTo>
                    <a:cubicBezTo>
                      <a:pt x="1634" y="6"/>
                      <a:pt x="1583" y="1"/>
                      <a:pt x="1530"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2"/>
              <p:cNvSpPr/>
              <p:nvPr/>
            </p:nvSpPr>
            <p:spPr>
              <a:xfrm>
                <a:off x="3896304" y="603211"/>
                <a:ext cx="240571" cy="299030"/>
              </a:xfrm>
              <a:custGeom>
                <a:rect b="b" l="l" r="r" t="t"/>
                <a:pathLst>
                  <a:path extrusionOk="0" h="3908" w="3144">
                    <a:moveTo>
                      <a:pt x="2012" y="823"/>
                    </a:moveTo>
                    <a:cubicBezTo>
                      <a:pt x="2065" y="823"/>
                      <a:pt x="2110" y="833"/>
                      <a:pt x="2145" y="843"/>
                    </a:cubicBezTo>
                    <a:cubicBezTo>
                      <a:pt x="2201" y="864"/>
                      <a:pt x="2236" y="899"/>
                      <a:pt x="2243" y="934"/>
                    </a:cubicBezTo>
                    <a:cubicBezTo>
                      <a:pt x="2250" y="976"/>
                      <a:pt x="2236" y="1031"/>
                      <a:pt x="2187" y="1115"/>
                    </a:cubicBezTo>
                    <a:cubicBezTo>
                      <a:pt x="2145" y="1192"/>
                      <a:pt x="2068" y="1269"/>
                      <a:pt x="1970" y="1360"/>
                    </a:cubicBezTo>
                    <a:cubicBezTo>
                      <a:pt x="1873" y="1444"/>
                      <a:pt x="1754" y="1527"/>
                      <a:pt x="1607" y="1611"/>
                    </a:cubicBezTo>
                    <a:cubicBezTo>
                      <a:pt x="1453" y="1688"/>
                      <a:pt x="1293" y="1772"/>
                      <a:pt x="1104" y="1842"/>
                    </a:cubicBezTo>
                    <a:cubicBezTo>
                      <a:pt x="1146" y="1681"/>
                      <a:pt x="1188" y="1541"/>
                      <a:pt x="1209" y="1402"/>
                    </a:cubicBezTo>
                    <a:cubicBezTo>
                      <a:pt x="1237" y="1262"/>
                      <a:pt x="1272" y="1129"/>
                      <a:pt x="1314" y="1011"/>
                    </a:cubicBezTo>
                    <a:cubicBezTo>
                      <a:pt x="1446" y="948"/>
                      <a:pt x="1558" y="906"/>
                      <a:pt x="1663" y="878"/>
                    </a:cubicBezTo>
                    <a:cubicBezTo>
                      <a:pt x="1768" y="843"/>
                      <a:pt x="1866" y="829"/>
                      <a:pt x="1942" y="829"/>
                    </a:cubicBezTo>
                    <a:cubicBezTo>
                      <a:pt x="1967" y="825"/>
                      <a:pt x="1990" y="823"/>
                      <a:pt x="2012" y="823"/>
                    </a:cubicBezTo>
                    <a:close/>
                    <a:moveTo>
                      <a:pt x="1397" y="2461"/>
                    </a:moveTo>
                    <a:cubicBezTo>
                      <a:pt x="1435" y="2461"/>
                      <a:pt x="1471" y="2464"/>
                      <a:pt x="1502" y="2470"/>
                    </a:cubicBezTo>
                    <a:cubicBezTo>
                      <a:pt x="1572" y="2477"/>
                      <a:pt x="1628" y="2484"/>
                      <a:pt x="1677" y="2512"/>
                    </a:cubicBezTo>
                    <a:cubicBezTo>
                      <a:pt x="1719" y="2540"/>
                      <a:pt x="1747" y="2561"/>
                      <a:pt x="1761" y="2589"/>
                    </a:cubicBezTo>
                    <a:cubicBezTo>
                      <a:pt x="1782" y="2645"/>
                      <a:pt x="1761" y="2694"/>
                      <a:pt x="1719" y="2757"/>
                    </a:cubicBezTo>
                    <a:cubicBezTo>
                      <a:pt x="1677" y="2806"/>
                      <a:pt x="1614" y="2869"/>
                      <a:pt x="1523" y="2931"/>
                    </a:cubicBezTo>
                    <a:cubicBezTo>
                      <a:pt x="1439" y="2980"/>
                      <a:pt x="1335" y="3043"/>
                      <a:pt x="1209" y="3099"/>
                    </a:cubicBezTo>
                    <a:cubicBezTo>
                      <a:pt x="1090" y="3155"/>
                      <a:pt x="950" y="3204"/>
                      <a:pt x="804" y="3239"/>
                    </a:cubicBezTo>
                    <a:cubicBezTo>
                      <a:pt x="825" y="3120"/>
                      <a:pt x="846" y="3008"/>
                      <a:pt x="874" y="2897"/>
                    </a:cubicBezTo>
                    <a:cubicBezTo>
                      <a:pt x="895" y="2778"/>
                      <a:pt x="916" y="2666"/>
                      <a:pt x="930" y="2554"/>
                    </a:cubicBezTo>
                    <a:cubicBezTo>
                      <a:pt x="1048" y="2512"/>
                      <a:pt x="1153" y="2484"/>
                      <a:pt x="1244" y="2477"/>
                    </a:cubicBezTo>
                    <a:cubicBezTo>
                      <a:pt x="1298" y="2466"/>
                      <a:pt x="1349" y="2461"/>
                      <a:pt x="1397" y="2461"/>
                    </a:cubicBezTo>
                    <a:close/>
                    <a:moveTo>
                      <a:pt x="1835" y="0"/>
                    </a:moveTo>
                    <a:cubicBezTo>
                      <a:pt x="1744" y="0"/>
                      <a:pt x="1652" y="3"/>
                      <a:pt x="1558" y="12"/>
                    </a:cubicBezTo>
                    <a:cubicBezTo>
                      <a:pt x="1398" y="33"/>
                      <a:pt x="1237" y="54"/>
                      <a:pt x="1083" y="95"/>
                    </a:cubicBezTo>
                    <a:cubicBezTo>
                      <a:pt x="923" y="130"/>
                      <a:pt x="776" y="172"/>
                      <a:pt x="629" y="221"/>
                    </a:cubicBezTo>
                    <a:cubicBezTo>
                      <a:pt x="475" y="277"/>
                      <a:pt x="357" y="326"/>
                      <a:pt x="245" y="389"/>
                    </a:cubicBezTo>
                    <a:cubicBezTo>
                      <a:pt x="231" y="619"/>
                      <a:pt x="217" y="850"/>
                      <a:pt x="196" y="1094"/>
                    </a:cubicBezTo>
                    <a:cubicBezTo>
                      <a:pt x="182" y="1339"/>
                      <a:pt x="154" y="1583"/>
                      <a:pt x="126" y="1828"/>
                    </a:cubicBezTo>
                    <a:cubicBezTo>
                      <a:pt x="105" y="2072"/>
                      <a:pt x="77" y="2310"/>
                      <a:pt x="49" y="2540"/>
                    </a:cubicBezTo>
                    <a:cubicBezTo>
                      <a:pt x="35" y="2764"/>
                      <a:pt x="14" y="2973"/>
                      <a:pt x="7" y="3148"/>
                    </a:cubicBezTo>
                    <a:cubicBezTo>
                      <a:pt x="0" y="3197"/>
                      <a:pt x="7" y="3246"/>
                      <a:pt x="7" y="3281"/>
                    </a:cubicBezTo>
                    <a:cubicBezTo>
                      <a:pt x="7" y="3316"/>
                      <a:pt x="14" y="3351"/>
                      <a:pt x="35" y="3372"/>
                    </a:cubicBezTo>
                    <a:cubicBezTo>
                      <a:pt x="49" y="3399"/>
                      <a:pt x="70" y="3427"/>
                      <a:pt x="91" y="3455"/>
                    </a:cubicBezTo>
                    <a:lnTo>
                      <a:pt x="182" y="3539"/>
                    </a:lnTo>
                    <a:cubicBezTo>
                      <a:pt x="266" y="3609"/>
                      <a:pt x="350" y="3665"/>
                      <a:pt x="406" y="3707"/>
                    </a:cubicBezTo>
                    <a:cubicBezTo>
                      <a:pt x="468" y="3749"/>
                      <a:pt x="545" y="3798"/>
                      <a:pt x="636" y="3833"/>
                    </a:cubicBezTo>
                    <a:cubicBezTo>
                      <a:pt x="678" y="3854"/>
                      <a:pt x="720" y="3874"/>
                      <a:pt x="755" y="3881"/>
                    </a:cubicBezTo>
                    <a:cubicBezTo>
                      <a:pt x="790" y="3888"/>
                      <a:pt x="825" y="3902"/>
                      <a:pt x="860" y="3902"/>
                    </a:cubicBezTo>
                    <a:cubicBezTo>
                      <a:pt x="877" y="3906"/>
                      <a:pt x="898" y="3908"/>
                      <a:pt x="919" y="3908"/>
                    </a:cubicBezTo>
                    <a:cubicBezTo>
                      <a:pt x="940" y="3908"/>
                      <a:pt x="961" y="3906"/>
                      <a:pt x="978" y="3902"/>
                    </a:cubicBezTo>
                    <a:cubicBezTo>
                      <a:pt x="1013" y="3902"/>
                      <a:pt x="1062" y="3888"/>
                      <a:pt x="1118" y="3874"/>
                    </a:cubicBezTo>
                    <a:cubicBezTo>
                      <a:pt x="1223" y="3847"/>
                      <a:pt x="1335" y="3812"/>
                      <a:pt x="1446" y="3777"/>
                    </a:cubicBezTo>
                    <a:cubicBezTo>
                      <a:pt x="1558" y="3742"/>
                      <a:pt x="1677" y="3700"/>
                      <a:pt x="1789" y="3644"/>
                    </a:cubicBezTo>
                    <a:cubicBezTo>
                      <a:pt x="1900" y="3595"/>
                      <a:pt x="2005" y="3539"/>
                      <a:pt x="2110" y="3483"/>
                    </a:cubicBezTo>
                    <a:cubicBezTo>
                      <a:pt x="2208" y="3420"/>
                      <a:pt x="2292" y="3358"/>
                      <a:pt x="2375" y="3288"/>
                    </a:cubicBezTo>
                    <a:cubicBezTo>
                      <a:pt x="2473" y="3211"/>
                      <a:pt x="2557" y="3113"/>
                      <a:pt x="2606" y="3029"/>
                    </a:cubicBezTo>
                    <a:cubicBezTo>
                      <a:pt x="2662" y="2938"/>
                      <a:pt x="2676" y="2827"/>
                      <a:pt x="2662" y="2694"/>
                    </a:cubicBezTo>
                    <a:cubicBezTo>
                      <a:pt x="2634" y="2582"/>
                      <a:pt x="2592" y="2477"/>
                      <a:pt x="2522" y="2373"/>
                    </a:cubicBezTo>
                    <a:cubicBezTo>
                      <a:pt x="2452" y="2275"/>
                      <a:pt x="2361" y="2191"/>
                      <a:pt x="2271" y="2135"/>
                    </a:cubicBezTo>
                    <a:cubicBezTo>
                      <a:pt x="2361" y="2079"/>
                      <a:pt x="2452" y="2030"/>
                      <a:pt x="2522" y="1974"/>
                    </a:cubicBezTo>
                    <a:lnTo>
                      <a:pt x="2732" y="1821"/>
                    </a:lnTo>
                    <a:cubicBezTo>
                      <a:pt x="2795" y="1765"/>
                      <a:pt x="2850" y="1709"/>
                      <a:pt x="2906" y="1646"/>
                    </a:cubicBezTo>
                    <a:cubicBezTo>
                      <a:pt x="2955" y="1583"/>
                      <a:pt x="3011" y="1513"/>
                      <a:pt x="3046" y="1444"/>
                    </a:cubicBezTo>
                    <a:cubicBezTo>
                      <a:pt x="3081" y="1374"/>
                      <a:pt x="3109" y="1297"/>
                      <a:pt x="3123" y="1220"/>
                    </a:cubicBezTo>
                    <a:cubicBezTo>
                      <a:pt x="3144" y="1143"/>
                      <a:pt x="3144" y="1059"/>
                      <a:pt x="3123" y="976"/>
                    </a:cubicBezTo>
                    <a:cubicBezTo>
                      <a:pt x="3088" y="829"/>
                      <a:pt x="3046" y="682"/>
                      <a:pt x="2976" y="570"/>
                    </a:cubicBezTo>
                    <a:cubicBezTo>
                      <a:pt x="2906" y="459"/>
                      <a:pt x="2829" y="354"/>
                      <a:pt x="2725" y="249"/>
                    </a:cubicBezTo>
                    <a:cubicBezTo>
                      <a:pt x="2641" y="172"/>
                      <a:pt x="2550" y="109"/>
                      <a:pt x="2424" y="74"/>
                    </a:cubicBezTo>
                    <a:cubicBezTo>
                      <a:pt x="2306" y="40"/>
                      <a:pt x="2173" y="12"/>
                      <a:pt x="2026" y="5"/>
                    </a:cubicBezTo>
                    <a:cubicBezTo>
                      <a:pt x="1963" y="2"/>
                      <a:pt x="1899" y="0"/>
                      <a:pt x="1835"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6" name="Google Shape;2796;p62"/>
            <p:cNvGrpSpPr/>
            <p:nvPr/>
          </p:nvGrpSpPr>
          <p:grpSpPr>
            <a:xfrm>
              <a:off x="3439347" y="315658"/>
              <a:ext cx="746192" cy="600128"/>
              <a:chOff x="3439347" y="303108"/>
              <a:chExt cx="746192" cy="600128"/>
            </a:xfrm>
          </p:grpSpPr>
          <p:sp>
            <p:nvSpPr>
              <p:cNvPr id="2797" name="Google Shape;2797;p62"/>
              <p:cNvSpPr/>
              <p:nvPr/>
            </p:nvSpPr>
            <p:spPr>
              <a:xfrm>
                <a:off x="3541420" y="319712"/>
                <a:ext cx="158774" cy="210806"/>
              </a:xfrm>
              <a:custGeom>
                <a:rect b="b" l="l" r="r" t="t"/>
                <a:pathLst>
                  <a:path extrusionOk="0" h="2755" w="2075">
                    <a:moveTo>
                      <a:pt x="1160" y="0"/>
                    </a:moveTo>
                    <a:cubicBezTo>
                      <a:pt x="1118" y="0"/>
                      <a:pt x="1076" y="0"/>
                      <a:pt x="1027" y="7"/>
                    </a:cubicBezTo>
                    <a:cubicBezTo>
                      <a:pt x="985" y="14"/>
                      <a:pt x="943" y="28"/>
                      <a:pt x="901" y="42"/>
                    </a:cubicBezTo>
                    <a:cubicBezTo>
                      <a:pt x="853" y="63"/>
                      <a:pt x="811" y="84"/>
                      <a:pt x="776" y="112"/>
                    </a:cubicBezTo>
                    <a:cubicBezTo>
                      <a:pt x="664" y="189"/>
                      <a:pt x="559" y="294"/>
                      <a:pt x="468" y="413"/>
                    </a:cubicBezTo>
                    <a:cubicBezTo>
                      <a:pt x="378" y="524"/>
                      <a:pt x="308" y="643"/>
                      <a:pt x="238" y="783"/>
                    </a:cubicBezTo>
                    <a:cubicBezTo>
                      <a:pt x="168" y="923"/>
                      <a:pt x="112" y="1062"/>
                      <a:pt x="77" y="1202"/>
                    </a:cubicBezTo>
                    <a:cubicBezTo>
                      <a:pt x="42" y="1342"/>
                      <a:pt x="14" y="1481"/>
                      <a:pt x="7" y="1621"/>
                    </a:cubicBezTo>
                    <a:cubicBezTo>
                      <a:pt x="0" y="1761"/>
                      <a:pt x="7" y="1893"/>
                      <a:pt x="28" y="2019"/>
                    </a:cubicBezTo>
                    <a:cubicBezTo>
                      <a:pt x="49" y="2138"/>
                      <a:pt x="84" y="2250"/>
                      <a:pt x="140" y="2341"/>
                    </a:cubicBezTo>
                    <a:cubicBezTo>
                      <a:pt x="168" y="2403"/>
                      <a:pt x="203" y="2452"/>
                      <a:pt x="252" y="2494"/>
                    </a:cubicBezTo>
                    <a:cubicBezTo>
                      <a:pt x="308" y="2543"/>
                      <a:pt x="357" y="2585"/>
                      <a:pt x="412" y="2613"/>
                    </a:cubicBezTo>
                    <a:cubicBezTo>
                      <a:pt x="559" y="2683"/>
                      <a:pt x="706" y="2725"/>
                      <a:pt x="866" y="2739"/>
                    </a:cubicBezTo>
                    <a:cubicBezTo>
                      <a:pt x="908" y="2749"/>
                      <a:pt x="952" y="2754"/>
                      <a:pt x="995" y="2754"/>
                    </a:cubicBezTo>
                    <a:cubicBezTo>
                      <a:pt x="1038" y="2754"/>
                      <a:pt x="1080" y="2749"/>
                      <a:pt x="1118" y="2739"/>
                    </a:cubicBezTo>
                    <a:cubicBezTo>
                      <a:pt x="1195" y="2732"/>
                      <a:pt x="1272" y="2704"/>
                      <a:pt x="1341" y="2662"/>
                    </a:cubicBezTo>
                    <a:cubicBezTo>
                      <a:pt x="1460" y="2592"/>
                      <a:pt x="1565" y="2494"/>
                      <a:pt x="1656" y="2375"/>
                    </a:cubicBezTo>
                    <a:cubicBezTo>
                      <a:pt x="1761" y="2243"/>
                      <a:pt x="1844" y="2096"/>
                      <a:pt x="1921" y="1914"/>
                    </a:cubicBezTo>
                    <a:cubicBezTo>
                      <a:pt x="1935" y="1859"/>
                      <a:pt x="1949" y="1817"/>
                      <a:pt x="1949" y="1782"/>
                    </a:cubicBezTo>
                    <a:cubicBezTo>
                      <a:pt x="1949" y="1747"/>
                      <a:pt x="1928" y="1705"/>
                      <a:pt x="1893" y="1656"/>
                    </a:cubicBezTo>
                    <a:cubicBezTo>
                      <a:pt x="1879" y="1628"/>
                      <a:pt x="1851" y="1607"/>
                      <a:pt x="1830" y="1579"/>
                    </a:cubicBezTo>
                    <a:cubicBezTo>
                      <a:pt x="1809" y="1551"/>
                      <a:pt x="1789" y="1523"/>
                      <a:pt x="1761" y="1502"/>
                    </a:cubicBezTo>
                    <a:cubicBezTo>
                      <a:pt x="1719" y="1453"/>
                      <a:pt x="1684" y="1432"/>
                      <a:pt x="1642" y="1418"/>
                    </a:cubicBezTo>
                    <a:cubicBezTo>
                      <a:pt x="1621" y="1415"/>
                      <a:pt x="1596" y="1413"/>
                      <a:pt x="1568" y="1413"/>
                    </a:cubicBezTo>
                    <a:cubicBezTo>
                      <a:pt x="1541" y="1413"/>
                      <a:pt x="1509" y="1415"/>
                      <a:pt x="1474" y="1418"/>
                    </a:cubicBezTo>
                    <a:cubicBezTo>
                      <a:pt x="1411" y="1432"/>
                      <a:pt x="1341" y="1439"/>
                      <a:pt x="1265" y="1446"/>
                    </a:cubicBezTo>
                    <a:cubicBezTo>
                      <a:pt x="1188" y="1453"/>
                      <a:pt x="1111" y="1467"/>
                      <a:pt x="1027" y="1481"/>
                    </a:cubicBezTo>
                    <a:cubicBezTo>
                      <a:pt x="985" y="1488"/>
                      <a:pt x="950" y="1488"/>
                      <a:pt x="915" y="1502"/>
                    </a:cubicBezTo>
                    <a:cubicBezTo>
                      <a:pt x="887" y="1502"/>
                      <a:pt x="866" y="1509"/>
                      <a:pt x="839" y="1516"/>
                    </a:cubicBezTo>
                    <a:cubicBezTo>
                      <a:pt x="818" y="1530"/>
                      <a:pt x="804" y="1537"/>
                      <a:pt x="797" y="1551"/>
                    </a:cubicBezTo>
                    <a:cubicBezTo>
                      <a:pt x="783" y="1572"/>
                      <a:pt x="783" y="1586"/>
                      <a:pt x="797" y="1614"/>
                    </a:cubicBezTo>
                    <a:cubicBezTo>
                      <a:pt x="825" y="1726"/>
                      <a:pt x="887" y="1817"/>
                      <a:pt x="950" y="1859"/>
                    </a:cubicBezTo>
                    <a:cubicBezTo>
                      <a:pt x="1007" y="1896"/>
                      <a:pt x="1091" y="1922"/>
                      <a:pt x="1194" y="1922"/>
                    </a:cubicBezTo>
                    <a:cubicBezTo>
                      <a:pt x="1205" y="1922"/>
                      <a:pt x="1217" y="1922"/>
                      <a:pt x="1230" y="1921"/>
                    </a:cubicBezTo>
                    <a:lnTo>
                      <a:pt x="1230" y="1921"/>
                    </a:lnTo>
                    <a:lnTo>
                      <a:pt x="1125" y="2103"/>
                    </a:lnTo>
                    <a:cubicBezTo>
                      <a:pt x="1090" y="2166"/>
                      <a:pt x="1048" y="2208"/>
                      <a:pt x="1013" y="2250"/>
                    </a:cubicBezTo>
                    <a:cubicBezTo>
                      <a:pt x="978" y="2292"/>
                      <a:pt x="943" y="2320"/>
                      <a:pt x="901" y="2341"/>
                    </a:cubicBezTo>
                    <a:cubicBezTo>
                      <a:pt x="881" y="2349"/>
                      <a:pt x="856" y="2352"/>
                      <a:pt x="831" y="2352"/>
                    </a:cubicBezTo>
                    <a:cubicBezTo>
                      <a:pt x="814" y="2352"/>
                      <a:pt x="797" y="2350"/>
                      <a:pt x="783" y="2348"/>
                    </a:cubicBezTo>
                    <a:cubicBezTo>
                      <a:pt x="748" y="2327"/>
                      <a:pt x="713" y="2292"/>
                      <a:pt x="692" y="2236"/>
                    </a:cubicBezTo>
                    <a:cubicBezTo>
                      <a:pt x="664" y="2173"/>
                      <a:pt x="643" y="2096"/>
                      <a:pt x="643" y="2005"/>
                    </a:cubicBezTo>
                    <a:cubicBezTo>
                      <a:pt x="643" y="1921"/>
                      <a:pt x="643" y="1824"/>
                      <a:pt x="664" y="1719"/>
                    </a:cubicBezTo>
                    <a:cubicBezTo>
                      <a:pt x="678" y="1621"/>
                      <a:pt x="706" y="1516"/>
                      <a:pt x="741" y="1418"/>
                    </a:cubicBezTo>
                    <a:cubicBezTo>
                      <a:pt x="776" y="1300"/>
                      <a:pt x="832" y="1188"/>
                      <a:pt x="880" y="1069"/>
                    </a:cubicBezTo>
                    <a:cubicBezTo>
                      <a:pt x="936" y="957"/>
                      <a:pt x="985" y="860"/>
                      <a:pt x="1048" y="776"/>
                    </a:cubicBezTo>
                    <a:cubicBezTo>
                      <a:pt x="1097" y="699"/>
                      <a:pt x="1160" y="629"/>
                      <a:pt x="1216" y="580"/>
                    </a:cubicBezTo>
                    <a:cubicBezTo>
                      <a:pt x="1263" y="545"/>
                      <a:pt x="1304" y="530"/>
                      <a:pt x="1341" y="530"/>
                    </a:cubicBezTo>
                    <a:cubicBezTo>
                      <a:pt x="1349" y="530"/>
                      <a:pt x="1356" y="530"/>
                      <a:pt x="1362" y="531"/>
                    </a:cubicBezTo>
                    <a:cubicBezTo>
                      <a:pt x="1390" y="538"/>
                      <a:pt x="1397" y="559"/>
                      <a:pt x="1404" y="580"/>
                    </a:cubicBezTo>
                    <a:cubicBezTo>
                      <a:pt x="1411" y="608"/>
                      <a:pt x="1425" y="643"/>
                      <a:pt x="1432" y="678"/>
                    </a:cubicBezTo>
                    <a:cubicBezTo>
                      <a:pt x="1439" y="699"/>
                      <a:pt x="1439" y="720"/>
                      <a:pt x="1439" y="741"/>
                    </a:cubicBezTo>
                    <a:lnTo>
                      <a:pt x="1439" y="804"/>
                    </a:lnTo>
                    <a:lnTo>
                      <a:pt x="1439" y="860"/>
                    </a:lnTo>
                    <a:cubicBezTo>
                      <a:pt x="1439" y="881"/>
                      <a:pt x="1446" y="909"/>
                      <a:pt x="1446" y="923"/>
                    </a:cubicBezTo>
                    <a:cubicBezTo>
                      <a:pt x="1460" y="1027"/>
                      <a:pt x="1495" y="1118"/>
                      <a:pt x="1565" y="1181"/>
                    </a:cubicBezTo>
                    <a:cubicBezTo>
                      <a:pt x="1635" y="1237"/>
                      <a:pt x="1740" y="1286"/>
                      <a:pt x="1879" y="1300"/>
                    </a:cubicBezTo>
                    <a:cubicBezTo>
                      <a:pt x="1928" y="1300"/>
                      <a:pt x="1963" y="1300"/>
                      <a:pt x="1984" y="1286"/>
                    </a:cubicBezTo>
                    <a:cubicBezTo>
                      <a:pt x="2005" y="1265"/>
                      <a:pt x="2019" y="1237"/>
                      <a:pt x="2026" y="1209"/>
                    </a:cubicBezTo>
                    <a:cubicBezTo>
                      <a:pt x="2033" y="1174"/>
                      <a:pt x="2040" y="1139"/>
                      <a:pt x="2054" y="1090"/>
                    </a:cubicBezTo>
                    <a:cubicBezTo>
                      <a:pt x="2061" y="1048"/>
                      <a:pt x="2061" y="992"/>
                      <a:pt x="2068" y="943"/>
                    </a:cubicBezTo>
                    <a:cubicBezTo>
                      <a:pt x="2075" y="888"/>
                      <a:pt x="2075" y="839"/>
                      <a:pt x="2075" y="783"/>
                    </a:cubicBezTo>
                    <a:lnTo>
                      <a:pt x="2075" y="643"/>
                    </a:lnTo>
                    <a:cubicBezTo>
                      <a:pt x="2061" y="566"/>
                      <a:pt x="2040" y="489"/>
                      <a:pt x="2019" y="427"/>
                    </a:cubicBezTo>
                    <a:cubicBezTo>
                      <a:pt x="1984" y="357"/>
                      <a:pt x="1935" y="294"/>
                      <a:pt x="1865" y="245"/>
                    </a:cubicBezTo>
                    <a:cubicBezTo>
                      <a:pt x="1830" y="210"/>
                      <a:pt x="1789" y="182"/>
                      <a:pt x="1747" y="154"/>
                    </a:cubicBezTo>
                    <a:cubicBezTo>
                      <a:pt x="1691" y="133"/>
                      <a:pt x="1649" y="105"/>
                      <a:pt x="1600" y="84"/>
                    </a:cubicBezTo>
                    <a:lnTo>
                      <a:pt x="1439" y="35"/>
                    </a:lnTo>
                    <a:lnTo>
                      <a:pt x="1286" y="7"/>
                    </a:lnTo>
                    <a:cubicBezTo>
                      <a:pt x="1237" y="0"/>
                      <a:pt x="1202" y="0"/>
                      <a:pt x="1160"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2"/>
              <p:cNvSpPr/>
              <p:nvPr/>
            </p:nvSpPr>
            <p:spPr>
              <a:xfrm>
                <a:off x="3701722" y="321472"/>
                <a:ext cx="155637" cy="204302"/>
              </a:xfrm>
              <a:custGeom>
                <a:rect b="b" l="l" r="r" t="t"/>
                <a:pathLst>
                  <a:path extrusionOk="0" h="2670" w="2034">
                    <a:moveTo>
                      <a:pt x="1233" y="531"/>
                    </a:moveTo>
                    <a:cubicBezTo>
                      <a:pt x="1247" y="531"/>
                      <a:pt x="1259" y="535"/>
                      <a:pt x="1272" y="543"/>
                    </a:cubicBezTo>
                    <a:cubicBezTo>
                      <a:pt x="1307" y="550"/>
                      <a:pt x="1342" y="592"/>
                      <a:pt x="1363" y="662"/>
                    </a:cubicBezTo>
                    <a:cubicBezTo>
                      <a:pt x="1377" y="732"/>
                      <a:pt x="1391" y="823"/>
                      <a:pt x="1391" y="927"/>
                    </a:cubicBezTo>
                    <a:cubicBezTo>
                      <a:pt x="1391" y="1032"/>
                      <a:pt x="1377" y="1137"/>
                      <a:pt x="1363" y="1249"/>
                    </a:cubicBezTo>
                    <a:cubicBezTo>
                      <a:pt x="1342" y="1361"/>
                      <a:pt x="1328" y="1465"/>
                      <a:pt x="1300" y="1563"/>
                    </a:cubicBezTo>
                    <a:cubicBezTo>
                      <a:pt x="1272" y="1689"/>
                      <a:pt x="1237" y="1794"/>
                      <a:pt x="1195" y="1884"/>
                    </a:cubicBezTo>
                    <a:cubicBezTo>
                      <a:pt x="1153" y="1982"/>
                      <a:pt x="1112" y="2059"/>
                      <a:pt x="1063" y="2129"/>
                    </a:cubicBezTo>
                    <a:cubicBezTo>
                      <a:pt x="1021" y="2199"/>
                      <a:pt x="972" y="2248"/>
                      <a:pt x="923" y="2283"/>
                    </a:cubicBezTo>
                    <a:cubicBezTo>
                      <a:pt x="897" y="2304"/>
                      <a:pt x="871" y="2315"/>
                      <a:pt x="844" y="2315"/>
                    </a:cubicBezTo>
                    <a:cubicBezTo>
                      <a:pt x="829" y="2315"/>
                      <a:pt x="813" y="2311"/>
                      <a:pt x="797" y="2304"/>
                    </a:cubicBezTo>
                    <a:cubicBezTo>
                      <a:pt x="748" y="2297"/>
                      <a:pt x="713" y="2255"/>
                      <a:pt x="692" y="2192"/>
                    </a:cubicBezTo>
                    <a:cubicBezTo>
                      <a:pt x="664" y="2136"/>
                      <a:pt x="644" y="2052"/>
                      <a:pt x="644" y="1968"/>
                    </a:cubicBezTo>
                    <a:cubicBezTo>
                      <a:pt x="637" y="1877"/>
                      <a:pt x="644" y="1787"/>
                      <a:pt x="657" y="1682"/>
                    </a:cubicBezTo>
                    <a:cubicBezTo>
                      <a:pt x="664" y="1570"/>
                      <a:pt x="692" y="1479"/>
                      <a:pt x="713" y="1382"/>
                    </a:cubicBezTo>
                    <a:cubicBezTo>
                      <a:pt x="748" y="1277"/>
                      <a:pt x="783" y="1179"/>
                      <a:pt x="832" y="1074"/>
                    </a:cubicBezTo>
                    <a:cubicBezTo>
                      <a:pt x="874" y="969"/>
                      <a:pt x="923" y="872"/>
                      <a:pt x="979" y="788"/>
                    </a:cubicBezTo>
                    <a:cubicBezTo>
                      <a:pt x="1028" y="697"/>
                      <a:pt x="1084" y="641"/>
                      <a:pt x="1132" y="585"/>
                    </a:cubicBezTo>
                    <a:cubicBezTo>
                      <a:pt x="1171" y="551"/>
                      <a:pt x="1203" y="531"/>
                      <a:pt x="1233" y="531"/>
                    </a:cubicBezTo>
                    <a:close/>
                    <a:moveTo>
                      <a:pt x="1072" y="0"/>
                    </a:moveTo>
                    <a:cubicBezTo>
                      <a:pt x="1015" y="0"/>
                      <a:pt x="957" y="9"/>
                      <a:pt x="902" y="26"/>
                    </a:cubicBezTo>
                    <a:cubicBezTo>
                      <a:pt x="804" y="54"/>
                      <a:pt x="713" y="96"/>
                      <a:pt x="644" y="152"/>
                    </a:cubicBezTo>
                    <a:cubicBezTo>
                      <a:pt x="539" y="236"/>
                      <a:pt x="448" y="341"/>
                      <a:pt x="364" y="459"/>
                    </a:cubicBezTo>
                    <a:cubicBezTo>
                      <a:pt x="287" y="578"/>
                      <a:pt x="217" y="690"/>
                      <a:pt x="169" y="823"/>
                    </a:cubicBezTo>
                    <a:cubicBezTo>
                      <a:pt x="113" y="955"/>
                      <a:pt x="71" y="1088"/>
                      <a:pt x="43" y="1214"/>
                    </a:cubicBezTo>
                    <a:cubicBezTo>
                      <a:pt x="15" y="1347"/>
                      <a:pt x="1" y="1479"/>
                      <a:pt x="1" y="1612"/>
                    </a:cubicBezTo>
                    <a:cubicBezTo>
                      <a:pt x="1" y="1731"/>
                      <a:pt x="8" y="1863"/>
                      <a:pt x="36" y="1975"/>
                    </a:cubicBezTo>
                    <a:cubicBezTo>
                      <a:pt x="64" y="2087"/>
                      <a:pt x="99" y="2192"/>
                      <a:pt x="148" y="2290"/>
                    </a:cubicBezTo>
                    <a:cubicBezTo>
                      <a:pt x="175" y="2345"/>
                      <a:pt x="217" y="2394"/>
                      <a:pt x="273" y="2436"/>
                    </a:cubicBezTo>
                    <a:cubicBezTo>
                      <a:pt x="322" y="2492"/>
                      <a:pt x="378" y="2527"/>
                      <a:pt x="427" y="2555"/>
                    </a:cubicBezTo>
                    <a:cubicBezTo>
                      <a:pt x="490" y="2590"/>
                      <a:pt x="567" y="2611"/>
                      <a:pt x="644" y="2632"/>
                    </a:cubicBezTo>
                    <a:cubicBezTo>
                      <a:pt x="727" y="2646"/>
                      <a:pt x="804" y="2660"/>
                      <a:pt x="881" y="2667"/>
                    </a:cubicBezTo>
                    <a:cubicBezTo>
                      <a:pt x="909" y="2669"/>
                      <a:pt x="936" y="2669"/>
                      <a:pt x="963" y="2669"/>
                    </a:cubicBezTo>
                    <a:cubicBezTo>
                      <a:pt x="1044" y="2669"/>
                      <a:pt x="1120" y="2662"/>
                      <a:pt x="1188" y="2646"/>
                    </a:cubicBezTo>
                    <a:cubicBezTo>
                      <a:pt x="1272" y="2632"/>
                      <a:pt x="1363" y="2590"/>
                      <a:pt x="1440" y="2527"/>
                    </a:cubicBezTo>
                    <a:cubicBezTo>
                      <a:pt x="1566" y="2422"/>
                      <a:pt x="1670" y="2290"/>
                      <a:pt x="1747" y="2143"/>
                    </a:cubicBezTo>
                    <a:cubicBezTo>
                      <a:pt x="1824" y="1982"/>
                      <a:pt x="1894" y="1829"/>
                      <a:pt x="1936" y="1654"/>
                    </a:cubicBezTo>
                    <a:cubicBezTo>
                      <a:pt x="1985" y="1486"/>
                      <a:pt x="2020" y="1312"/>
                      <a:pt x="2027" y="1137"/>
                    </a:cubicBezTo>
                    <a:cubicBezTo>
                      <a:pt x="2034" y="962"/>
                      <a:pt x="2034" y="809"/>
                      <a:pt x="2006" y="655"/>
                    </a:cubicBezTo>
                    <a:cubicBezTo>
                      <a:pt x="1992" y="571"/>
                      <a:pt x="1964" y="494"/>
                      <a:pt x="1929" y="425"/>
                    </a:cubicBezTo>
                    <a:cubicBezTo>
                      <a:pt x="1894" y="348"/>
                      <a:pt x="1845" y="292"/>
                      <a:pt x="1775" y="236"/>
                    </a:cubicBezTo>
                    <a:cubicBezTo>
                      <a:pt x="1705" y="187"/>
                      <a:pt x="1614" y="145"/>
                      <a:pt x="1510" y="96"/>
                    </a:cubicBezTo>
                    <a:cubicBezTo>
                      <a:pt x="1405" y="54"/>
                      <a:pt x="1293" y="26"/>
                      <a:pt x="1181" y="12"/>
                    </a:cubicBezTo>
                    <a:cubicBezTo>
                      <a:pt x="1146" y="4"/>
                      <a:pt x="1109" y="0"/>
                      <a:pt x="1072"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2"/>
              <p:cNvSpPr/>
              <p:nvPr/>
            </p:nvSpPr>
            <p:spPr>
              <a:xfrm>
                <a:off x="3860494" y="321472"/>
                <a:ext cx="156172" cy="204302"/>
              </a:xfrm>
              <a:custGeom>
                <a:rect b="b" l="l" r="r" t="t"/>
                <a:pathLst>
                  <a:path extrusionOk="0" h="2670" w="2041">
                    <a:moveTo>
                      <a:pt x="1239" y="531"/>
                    </a:moveTo>
                    <a:cubicBezTo>
                      <a:pt x="1252" y="531"/>
                      <a:pt x="1266" y="535"/>
                      <a:pt x="1279" y="543"/>
                    </a:cubicBezTo>
                    <a:cubicBezTo>
                      <a:pt x="1314" y="550"/>
                      <a:pt x="1349" y="592"/>
                      <a:pt x="1363" y="662"/>
                    </a:cubicBezTo>
                    <a:cubicBezTo>
                      <a:pt x="1384" y="732"/>
                      <a:pt x="1391" y="823"/>
                      <a:pt x="1391" y="927"/>
                    </a:cubicBezTo>
                    <a:cubicBezTo>
                      <a:pt x="1391" y="1032"/>
                      <a:pt x="1384" y="1137"/>
                      <a:pt x="1363" y="1249"/>
                    </a:cubicBezTo>
                    <a:cubicBezTo>
                      <a:pt x="1349" y="1361"/>
                      <a:pt x="1328" y="1465"/>
                      <a:pt x="1307" y="1563"/>
                    </a:cubicBezTo>
                    <a:cubicBezTo>
                      <a:pt x="1279" y="1689"/>
                      <a:pt x="1244" y="1794"/>
                      <a:pt x="1202" y="1884"/>
                    </a:cubicBezTo>
                    <a:cubicBezTo>
                      <a:pt x="1153" y="1982"/>
                      <a:pt x="1111" y="2059"/>
                      <a:pt x="1069" y="2129"/>
                    </a:cubicBezTo>
                    <a:cubicBezTo>
                      <a:pt x="1027" y="2199"/>
                      <a:pt x="971" y="2248"/>
                      <a:pt x="930" y="2283"/>
                    </a:cubicBezTo>
                    <a:cubicBezTo>
                      <a:pt x="903" y="2304"/>
                      <a:pt x="874" y="2315"/>
                      <a:pt x="846" y="2315"/>
                    </a:cubicBezTo>
                    <a:cubicBezTo>
                      <a:pt x="829" y="2315"/>
                      <a:pt x="813" y="2311"/>
                      <a:pt x="797" y="2304"/>
                    </a:cubicBezTo>
                    <a:cubicBezTo>
                      <a:pt x="755" y="2297"/>
                      <a:pt x="720" y="2255"/>
                      <a:pt x="692" y="2192"/>
                    </a:cubicBezTo>
                    <a:cubicBezTo>
                      <a:pt x="664" y="2136"/>
                      <a:pt x="650" y="2052"/>
                      <a:pt x="650" y="1968"/>
                    </a:cubicBezTo>
                    <a:cubicBezTo>
                      <a:pt x="643" y="1877"/>
                      <a:pt x="650" y="1787"/>
                      <a:pt x="657" y="1682"/>
                    </a:cubicBezTo>
                    <a:cubicBezTo>
                      <a:pt x="664" y="1570"/>
                      <a:pt x="692" y="1479"/>
                      <a:pt x="720" y="1382"/>
                    </a:cubicBezTo>
                    <a:cubicBezTo>
                      <a:pt x="755" y="1277"/>
                      <a:pt x="790" y="1179"/>
                      <a:pt x="832" y="1074"/>
                    </a:cubicBezTo>
                    <a:cubicBezTo>
                      <a:pt x="874" y="969"/>
                      <a:pt x="930" y="872"/>
                      <a:pt x="978" y="788"/>
                    </a:cubicBezTo>
                    <a:cubicBezTo>
                      <a:pt x="1034" y="697"/>
                      <a:pt x="1083" y="641"/>
                      <a:pt x="1139" y="585"/>
                    </a:cubicBezTo>
                    <a:cubicBezTo>
                      <a:pt x="1173" y="551"/>
                      <a:pt x="1207" y="531"/>
                      <a:pt x="1239" y="531"/>
                    </a:cubicBezTo>
                    <a:close/>
                    <a:moveTo>
                      <a:pt x="1076" y="0"/>
                    </a:moveTo>
                    <a:cubicBezTo>
                      <a:pt x="1020" y="0"/>
                      <a:pt x="961" y="9"/>
                      <a:pt x="902" y="26"/>
                    </a:cubicBezTo>
                    <a:cubicBezTo>
                      <a:pt x="804" y="54"/>
                      <a:pt x="720" y="96"/>
                      <a:pt x="650" y="152"/>
                    </a:cubicBezTo>
                    <a:cubicBezTo>
                      <a:pt x="545" y="236"/>
                      <a:pt x="448" y="341"/>
                      <a:pt x="371" y="459"/>
                    </a:cubicBezTo>
                    <a:cubicBezTo>
                      <a:pt x="294" y="578"/>
                      <a:pt x="217" y="690"/>
                      <a:pt x="168" y="823"/>
                    </a:cubicBezTo>
                    <a:cubicBezTo>
                      <a:pt x="112" y="955"/>
                      <a:pt x="70" y="1088"/>
                      <a:pt x="42" y="1214"/>
                    </a:cubicBezTo>
                    <a:cubicBezTo>
                      <a:pt x="21" y="1347"/>
                      <a:pt x="0" y="1479"/>
                      <a:pt x="0" y="1612"/>
                    </a:cubicBezTo>
                    <a:cubicBezTo>
                      <a:pt x="0" y="1731"/>
                      <a:pt x="14" y="1863"/>
                      <a:pt x="35" y="1975"/>
                    </a:cubicBezTo>
                    <a:cubicBezTo>
                      <a:pt x="63" y="2087"/>
                      <a:pt x="98" y="2192"/>
                      <a:pt x="147" y="2290"/>
                    </a:cubicBezTo>
                    <a:cubicBezTo>
                      <a:pt x="175" y="2345"/>
                      <a:pt x="224" y="2394"/>
                      <a:pt x="273" y="2436"/>
                    </a:cubicBezTo>
                    <a:cubicBezTo>
                      <a:pt x="322" y="2492"/>
                      <a:pt x="378" y="2527"/>
                      <a:pt x="434" y="2555"/>
                    </a:cubicBezTo>
                    <a:cubicBezTo>
                      <a:pt x="489" y="2590"/>
                      <a:pt x="566" y="2611"/>
                      <a:pt x="650" y="2632"/>
                    </a:cubicBezTo>
                    <a:cubicBezTo>
                      <a:pt x="727" y="2646"/>
                      <a:pt x="804" y="2660"/>
                      <a:pt x="888" y="2667"/>
                    </a:cubicBezTo>
                    <a:cubicBezTo>
                      <a:pt x="916" y="2669"/>
                      <a:pt x="943" y="2669"/>
                      <a:pt x="970" y="2669"/>
                    </a:cubicBezTo>
                    <a:cubicBezTo>
                      <a:pt x="1050" y="2669"/>
                      <a:pt x="1125" y="2662"/>
                      <a:pt x="1188" y="2646"/>
                    </a:cubicBezTo>
                    <a:cubicBezTo>
                      <a:pt x="1279" y="2632"/>
                      <a:pt x="1363" y="2590"/>
                      <a:pt x="1446" y="2527"/>
                    </a:cubicBezTo>
                    <a:cubicBezTo>
                      <a:pt x="1565" y="2422"/>
                      <a:pt x="1670" y="2290"/>
                      <a:pt x="1747" y="2143"/>
                    </a:cubicBezTo>
                    <a:cubicBezTo>
                      <a:pt x="1831" y="1982"/>
                      <a:pt x="1900" y="1829"/>
                      <a:pt x="1942" y="1654"/>
                    </a:cubicBezTo>
                    <a:cubicBezTo>
                      <a:pt x="1984" y="1486"/>
                      <a:pt x="2019" y="1312"/>
                      <a:pt x="2026" y="1137"/>
                    </a:cubicBezTo>
                    <a:cubicBezTo>
                      <a:pt x="2040" y="962"/>
                      <a:pt x="2040" y="809"/>
                      <a:pt x="2012" y="655"/>
                    </a:cubicBezTo>
                    <a:cubicBezTo>
                      <a:pt x="1991" y="571"/>
                      <a:pt x="1970" y="494"/>
                      <a:pt x="1935" y="425"/>
                    </a:cubicBezTo>
                    <a:cubicBezTo>
                      <a:pt x="1900" y="348"/>
                      <a:pt x="1845" y="292"/>
                      <a:pt x="1775" y="236"/>
                    </a:cubicBezTo>
                    <a:cubicBezTo>
                      <a:pt x="1705" y="187"/>
                      <a:pt x="1621" y="145"/>
                      <a:pt x="1516" y="96"/>
                    </a:cubicBezTo>
                    <a:cubicBezTo>
                      <a:pt x="1411" y="54"/>
                      <a:pt x="1293" y="26"/>
                      <a:pt x="1181" y="12"/>
                    </a:cubicBezTo>
                    <a:cubicBezTo>
                      <a:pt x="1148" y="4"/>
                      <a:pt x="1113" y="0"/>
                      <a:pt x="1076"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2"/>
              <p:cNvSpPr/>
              <p:nvPr/>
            </p:nvSpPr>
            <p:spPr>
              <a:xfrm>
                <a:off x="4017659" y="320554"/>
                <a:ext cx="167879" cy="207745"/>
              </a:xfrm>
              <a:custGeom>
                <a:rect b="b" l="l" r="r" t="t"/>
                <a:pathLst>
                  <a:path extrusionOk="0" h="2715" w="2194">
                    <a:moveTo>
                      <a:pt x="1165" y="612"/>
                    </a:moveTo>
                    <a:cubicBezTo>
                      <a:pt x="1209" y="612"/>
                      <a:pt x="1249" y="618"/>
                      <a:pt x="1285" y="632"/>
                    </a:cubicBezTo>
                    <a:cubicBezTo>
                      <a:pt x="1376" y="667"/>
                      <a:pt x="1439" y="723"/>
                      <a:pt x="1474" y="793"/>
                    </a:cubicBezTo>
                    <a:cubicBezTo>
                      <a:pt x="1509" y="863"/>
                      <a:pt x="1530" y="953"/>
                      <a:pt x="1516" y="1079"/>
                    </a:cubicBezTo>
                    <a:cubicBezTo>
                      <a:pt x="1516" y="1170"/>
                      <a:pt x="1495" y="1261"/>
                      <a:pt x="1460" y="1366"/>
                    </a:cubicBezTo>
                    <a:cubicBezTo>
                      <a:pt x="1425" y="1470"/>
                      <a:pt x="1362" y="1575"/>
                      <a:pt x="1292" y="1680"/>
                    </a:cubicBezTo>
                    <a:cubicBezTo>
                      <a:pt x="1223" y="1785"/>
                      <a:pt x="1125" y="1882"/>
                      <a:pt x="1013" y="1980"/>
                    </a:cubicBezTo>
                    <a:cubicBezTo>
                      <a:pt x="901" y="2064"/>
                      <a:pt x="762" y="2155"/>
                      <a:pt x="601" y="2218"/>
                    </a:cubicBezTo>
                    <a:cubicBezTo>
                      <a:pt x="657" y="1945"/>
                      <a:pt x="706" y="1694"/>
                      <a:pt x="762" y="1428"/>
                    </a:cubicBezTo>
                    <a:cubicBezTo>
                      <a:pt x="817" y="1170"/>
                      <a:pt x="880" y="905"/>
                      <a:pt x="950" y="646"/>
                    </a:cubicBezTo>
                    <a:cubicBezTo>
                      <a:pt x="1029" y="625"/>
                      <a:pt x="1101" y="612"/>
                      <a:pt x="1165" y="612"/>
                    </a:cubicBezTo>
                    <a:close/>
                    <a:moveTo>
                      <a:pt x="1070" y="1"/>
                    </a:moveTo>
                    <a:cubicBezTo>
                      <a:pt x="979" y="1"/>
                      <a:pt x="887" y="9"/>
                      <a:pt x="803" y="24"/>
                    </a:cubicBezTo>
                    <a:cubicBezTo>
                      <a:pt x="692" y="38"/>
                      <a:pt x="580" y="73"/>
                      <a:pt x="475" y="108"/>
                    </a:cubicBezTo>
                    <a:cubicBezTo>
                      <a:pt x="363" y="157"/>
                      <a:pt x="273" y="185"/>
                      <a:pt x="175" y="234"/>
                    </a:cubicBezTo>
                    <a:lnTo>
                      <a:pt x="0" y="2162"/>
                    </a:lnTo>
                    <a:lnTo>
                      <a:pt x="0" y="2281"/>
                    </a:lnTo>
                    <a:cubicBezTo>
                      <a:pt x="7" y="2309"/>
                      <a:pt x="7" y="2337"/>
                      <a:pt x="28" y="2364"/>
                    </a:cubicBezTo>
                    <a:cubicBezTo>
                      <a:pt x="35" y="2385"/>
                      <a:pt x="49" y="2406"/>
                      <a:pt x="70" y="2420"/>
                    </a:cubicBezTo>
                    <a:cubicBezTo>
                      <a:pt x="84" y="2441"/>
                      <a:pt x="112" y="2455"/>
                      <a:pt x="133" y="2476"/>
                    </a:cubicBezTo>
                    <a:cubicBezTo>
                      <a:pt x="189" y="2518"/>
                      <a:pt x="238" y="2546"/>
                      <a:pt x="280" y="2581"/>
                    </a:cubicBezTo>
                    <a:cubicBezTo>
                      <a:pt x="321" y="2616"/>
                      <a:pt x="363" y="2644"/>
                      <a:pt x="426" y="2665"/>
                    </a:cubicBezTo>
                    <a:cubicBezTo>
                      <a:pt x="493" y="2698"/>
                      <a:pt x="557" y="2714"/>
                      <a:pt x="620" y="2714"/>
                    </a:cubicBezTo>
                    <a:cubicBezTo>
                      <a:pt x="663" y="2714"/>
                      <a:pt x="705" y="2707"/>
                      <a:pt x="748" y="2693"/>
                    </a:cubicBezTo>
                    <a:cubicBezTo>
                      <a:pt x="950" y="2644"/>
                      <a:pt x="1132" y="2560"/>
                      <a:pt x="1292" y="2469"/>
                    </a:cubicBezTo>
                    <a:cubicBezTo>
                      <a:pt x="1460" y="2371"/>
                      <a:pt x="1600" y="2267"/>
                      <a:pt x="1712" y="2141"/>
                    </a:cubicBezTo>
                    <a:cubicBezTo>
                      <a:pt x="1830" y="2022"/>
                      <a:pt x="1928" y="1896"/>
                      <a:pt x="1998" y="1757"/>
                    </a:cubicBezTo>
                    <a:cubicBezTo>
                      <a:pt x="2075" y="1617"/>
                      <a:pt x="2131" y="1491"/>
                      <a:pt x="2159" y="1352"/>
                    </a:cubicBezTo>
                    <a:cubicBezTo>
                      <a:pt x="2193" y="1212"/>
                      <a:pt x="2193" y="1079"/>
                      <a:pt x="2186" y="946"/>
                    </a:cubicBezTo>
                    <a:cubicBezTo>
                      <a:pt x="2173" y="814"/>
                      <a:pt x="2131" y="702"/>
                      <a:pt x="2082" y="590"/>
                    </a:cubicBezTo>
                    <a:cubicBezTo>
                      <a:pt x="2019" y="451"/>
                      <a:pt x="1928" y="346"/>
                      <a:pt x="1837" y="255"/>
                    </a:cubicBezTo>
                    <a:cubicBezTo>
                      <a:pt x="1739" y="178"/>
                      <a:pt x="1635" y="122"/>
                      <a:pt x="1523" y="73"/>
                    </a:cubicBezTo>
                    <a:cubicBezTo>
                      <a:pt x="1404" y="31"/>
                      <a:pt x="1285" y="10"/>
                      <a:pt x="1160" y="3"/>
                    </a:cubicBezTo>
                    <a:cubicBezTo>
                      <a:pt x="1130" y="2"/>
                      <a:pt x="1100" y="1"/>
                      <a:pt x="107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2"/>
              <p:cNvSpPr/>
              <p:nvPr/>
            </p:nvSpPr>
            <p:spPr>
              <a:xfrm>
                <a:off x="3524816" y="303108"/>
                <a:ext cx="158850" cy="210806"/>
              </a:xfrm>
              <a:custGeom>
                <a:rect b="b" l="l" r="r" t="t"/>
                <a:pathLst>
                  <a:path extrusionOk="0" h="2755" w="2076">
                    <a:moveTo>
                      <a:pt x="1160" y="1"/>
                    </a:moveTo>
                    <a:cubicBezTo>
                      <a:pt x="1118" y="1"/>
                      <a:pt x="1070" y="1"/>
                      <a:pt x="1028" y="8"/>
                    </a:cubicBezTo>
                    <a:cubicBezTo>
                      <a:pt x="986" y="15"/>
                      <a:pt x="944" y="22"/>
                      <a:pt x="895" y="43"/>
                    </a:cubicBezTo>
                    <a:cubicBezTo>
                      <a:pt x="853" y="57"/>
                      <a:pt x="811" y="85"/>
                      <a:pt x="776" y="113"/>
                    </a:cubicBezTo>
                    <a:cubicBezTo>
                      <a:pt x="664" y="190"/>
                      <a:pt x="560" y="294"/>
                      <a:pt x="469" y="406"/>
                    </a:cubicBezTo>
                    <a:cubicBezTo>
                      <a:pt x="371" y="525"/>
                      <a:pt x="301" y="644"/>
                      <a:pt x="231" y="783"/>
                    </a:cubicBezTo>
                    <a:cubicBezTo>
                      <a:pt x="161" y="923"/>
                      <a:pt x="113" y="1063"/>
                      <a:pt x="78" y="1202"/>
                    </a:cubicBezTo>
                    <a:cubicBezTo>
                      <a:pt x="43" y="1342"/>
                      <a:pt x="15" y="1482"/>
                      <a:pt x="8" y="1622"/>
                    </a:cubicBezTo>
                    <a:cubicBezTo>
                      <a:pt x="1" y="1761"/>
                      <a:pt x="8" y="1894"/>
                      <a:pt x="22" y="2013"/>
                    </a:cubicBezTo>
                    <a:cubicBezTo>
                      <a:pt x="50" y="2138"/>
                      <a:pt x="85" y="2250"/>
                      <a:pt x="140" y="2341"/>
                    </a:cubicBezTo>
                    <a:cubicBezTo>
                      <a:pt x="161" y="2397"/>
                      <a:pt x="196" y="2453"/>
                      <a:pt x="252" y="2495"/>
                    </a:cubicBezTo>
                    <a:cubicBezTo>
                      <a:pt x="301" y="2537"/>
                      <a:pt x="357" y="2585"/>
                      <a:pt x="406" y="2606"/>
                    </a:cubicBezTo>
                    <a:cubicBezTo>
                      <a:pt x="560" y="2676"/>
                      <a:pt x="706" y="2725"/>
                      <a:pt x="860" y="2739"/>
                    </a:cubicBezTo>
                    <a:cubicBezTo>
                      <a:pt x="905" y="2750"/>
                      <a:pt x="949" y="2755"/>
                      <a:pt x="992" y="2755"/>
                    </a:cubicBezTo>
                    <a:cubicBezTo>
                      <a:pt x="1035" y="2755"/>
                      <a:pt x="1076" y="2750"/>
                      <a:pt x="1118" y="2739"/>
                    </a:cubicBezTo>
                    <a:cubicBezTo>
                      <a:pt x="1195" y="2732"/>
                      <a:pt x="1272" y="2704"/>
                      <a:pt x="1342" y="2662"/>
                    </a:cubicBezTo>
                    <a:cubicBezTo>
                      <a:pt x="1454" y="2592"/>
                      <a:pt x="1558" y="2495"/>
                      <a:pt x="1656" y="2376"/>
                    </a:cubicBezTo>
                    <a:cubicBezTo>
                      <a:pt x="1761" y="2243"/>
                      <a:pt x="1838" y="2097"/>
                      <a:pt x="1922" y="1908"/>
                    </a:cubicBezTo>
                    <a:cubicBezTo>
                      <a:pt x="1936" y="1859"/>
                      <a:pt x="1943" y="1817"/>
                      <a:pt x="1943" y="1782"/>
                    </a:cubicBezTo>
                    <a:cubicBezTo>
                      <a:pt x="1943" y="1747"/>
                      <a:pt x="1929" y="1698"/>
                      <a:pt x="1894" y="1656"/>
                    </a:cubicBezTo>
                    <a:cubicBezTo>
                      <a:pt x="1873" y="1629"/>
                      <a:pt x="1852" y="1601"/>
                      <a:pt x="1831" y="1580"/>
                    </a:cubicBezTo>
                    <a:cubicBezTo>
                      <a:pt x="1803" y="1552"/>
                      <a:pt x="1789" y="1524"/>
                      <a:pt x="1761" y="1496"/>
                    </a:cubicBezTo>
                    <a:cubicBezTo>
                      <a:pt x="1719" y="1454"/>
                      <a:pt x="1684" y="1426"/>
                      <a:pt x="1642" y="1419"/>
                    </a:cubicBezTo>
                    <a:cubicBezTo>
                      <a:pt x="1618" y="1415"/>
                      <a:pt x="1593" y="1414"/>
                      <a:pt x="1566" y="1414"/>
                    </a:cubicBezTo>
                    <a:cubicBezTo>
                      <a:pt x="1539" y="1414"/>
                      <a:pt x="1510" y="1415"/>
                      <a:pt x="1475" y="1419"/>
                    </a:cubicBezTo>
                    <a:cubicBezTo>
                      <a:pt x="1412" y="1426"/>
                      <a:pt x="1342" y="1440"/>
                      <a:pt x="1265" y="1447"/>
                    </a:cubicBezTo>
                    <a:cubicBezTo>
                      <a:pt x="1188" y="1454"/>
                      <a:pt x="1104" y="1461"/>
                      <a:pt x="1028" y="1482"/>
                    </a:cubicBezTo>
                    <a:cubicBezTo>
                      <a:pt x="986" y="1489"/>
                      <a:pt x="951" y="1489"/>
                      <a:pt x="916" y="1496"/>
                    </a:cubicBezTo>
                    <a:cubicBezTo>
                      <a:pt x="888" y="1496"/>
                      <a:pt x="860" y="1510"/>
                      <a:pt x="839" y="1517"/>
                    </a:cubicBezTo>
                    <a:cubicBezTo>
                      <a:pt x="818" y="1524"/>
                      <a:pt x="804" y="1531"/>
                      <a:pt x="790" y="1552"/>
                    </a:cubicBezTo>
                    <a:cubicBezTo>
                      <a:pt x="783" y="1573"/>
                      <a:pt x="783" y="1587"/>
                      <a:pt x="790" y="1615"/>
                    </a:cubicBezTo>
                    <a:cubicBezTo>
                      <a:pt x="825" y="1726"/>
                      <a:pt x="888" y="1810"/>
                      <a:pt x="951" y="1859"/>
                    </a:cubicBezTo>
                    <a:cubicBezTo>
                      <a:pt x="1007" y="1897"/>
                      <a:pt x="1086" y="1923"/>
                      <a:pt x="1192" y="1923"/>
                    </a:cubicBezTo>
                    <a:cubicBezTo>
                      <a:pt x="1205" y="1923"/>
                      <a:pt x="1217" y="1923"/>
                      <a:pt x="1230" y="1922"/>
                    </a:cubicBezTo>
                    <a:lnTo>
                      <a:pt x="1230" y="1922"/>
                    </a:lnTo>
                    <a:lnTo>
                      <a:pt x="1125" y="2103"/>
                    </a:lnTo>
                    <a:cubicBezTo>
                      <a:pt x="1090" y="2159"/>
                      <a:pt x="1049" y="2208"/>
                      <a:pt x="1014" y="2250"/>
                    </a:cubicBezTo>
                    <a:cubicBezTo>
                      <a:pt x="979" y="2292"/>
                      <a:pt x="944" y="2320"/>
                      <a:pt x="895" y="2334"/>
                    </a:cubicBezTo>
                    <a:cubicBezTo>
                      <a:pt x="873" y="2347"/>
                      <a:pt x="848" y="2352"/>
                      <a:pt x="824" y="2352"/>
                    </a:cubicBezTo>
                    <a:cubicBezTo>
                      <a:pt x="810" y="2352"/>
                      <a:pt x="796" y="2351"/>
                      <a:pt x="783" y="2348"/>
                    </a:cubicBezTo>
                    <a:cubicBezTo>
                      <a:pt x="748" y="2327"/>
                      <a:pt x="713" y="2292"/>
                      <a:pt x="685" y="2229"/>
                    </a:cubicBezTo>
                    <a:cubicBezTo>
                      <a:pt x="664" y="2173"/>
                      <a:pt x="643" y="2097"/>
                      <a:pt x="643" y="2006"/>
                    </a:cubicBezTo>
                    <a:cubicBezTo>
                      <a:pt x="643" y="1922"/>
                      <a:pt x="643" y="1824"/>
                      <a:pt x="664" y="1719"/>
                    </a:cubicBezTo>
                    <a:cubicBezTo>
                      <a:pt x="678" y="1622"/>
                      <a:pt x="706" y="1517"/>
                      <a:pt x="741" y="1419"/>
                    </a:cubicBezTo>
                    <a:cubicBezTo>
                      <a:pt x="776" y="1300"/>
                      <a:pt x="825" y="1188"/>
                      <a:pt x="881" y="1070"/>
                    </a:cubicBezTo>
                    <a:cubicBezTo>
                      <a:pt x="930" y="958"/>
                      <a:pt x="986" y="860"/>
                      <a:pt x="1049" y="776"/>
                    </a:cubicBezTo>
                    <a:cubicBezTo>
                      <a:pt x="1097" y="692"/>
                      <a:pt x="1160" y="623"/>
                      <a:pt x="1209" y="581"/>
                    </a:cubicBezTo>
                    <a:cubicBezTo>
                      <a:pt x="1262" y="546"/>
                      <a:pt x="1300" y="530"/>
                      <a:pt x="1340" y="530"/>
                    </a:cubicBezTo>
                    <a:cubicBezTo>
                      <a:pt x="1347" y="530"/>
                      <a:pt x="1355" y="531"/>
                      <a:pt x="1363" y="532"/>
                    </a:cubicBezTo>
                    <a:cubicBezTo>
                      <a:pt x="1384" y="539"/>
                      <a:pt x="1398" y="553"/>
                      <a:pt x="1405" y="581"/>
                    </a:cubicBezTo>
                    <a:cubicBezTo>
                      <a:pt x="1412" y="609"/>
                      <a:pt x="1419" y="644"/>
                      <a:pt x="1433" y="679"/>
                    </a:cubicBezTo>
                    <a:cubicBezTo>
                      <a:pt x="1440" y="692"/>
                      <a:pt x="1440" y="720"/>
                      <a:pt x="1440" y="741"/>
                    </a:cubicBezTo>
                    <a:lnTo>
                      <a:pt x="1440" y="797"/>
                    </a:lnTo>
                    <a:lnTo>
                      <a:pt x="1440" y="860"/>
                    </a:lnTo>
                    <a:cubicBezTo>
                      <a:pt x="1440" y="881"/>
                      <a:pt x="1447" y="902"/>
                      <a:pt x="1447" y="923"/>
                    </a:cubicBezTo>
                    <a:cubicBezTo>
                      <a:pt x="1454" y="1028"/>
                      <a:pt x="1489" y="1112"/>
                      <a:pt x="1558" y="1174"/>
                    </a:cubicBezTo>
                    <a:cubicBezTo>
                      <a:pt x="1628" y="1237"/>
                      <a:pt x="1733" y="1279"/>
                      <a:pt x="1873" y="1300"/>
                    </a:cubicBezTo>
                    <a:cubicBezTo>
                      <a:pt x="1929" y="1300"/>
                      <a:pt x="1964" y="1300"/>
                      <a:pt x="1978" y="1279"/>
                    </a:cubicBezTo>
                    <a:cubicBezTo>
                      <a:pt x="2006" y="1265"/>
                      <a:pt x="2013" y="1237"/>
                      <a:pt x="2026" y="1209"/>
                    </a:cubicBezTo>
                    <a:cubicBezTo>
                      <a:pt x="2033" y="1174"/>
                      <a:pt x="2040" y="1140"/>
                      <a:pt x="2047" y="1091"/>
                    </a:cubicBezTo>
                    <a:cubicBezTo>
                      <a:pt x="2061" y="1042"/>
                      <a:pt x="2061" y="993"/>
                      <a:pt x="2068" y="937"/>
                    </a:cubicBezTo>
                    <a:cubicBezTo>
                      <a:pt x="2075" y="888"/>
                      <a:pt x="2075" y="832"/>
                      <a:pt x="2075" y="783"/>
                    </a:cubicBezTo>
                    <a:lnTo>
                      <a:pt x="2075" y="644"/>
                    </a:lnTo>
                    <a:cubicBezTo>
                      <a:pt x="2061" y="567"/>
                      <a:pt x="2040" y="483"/>
                      <a:pt x="2013" y="427"/>
                    </a:cubicBezTo>
                    <a:cubicBezTo>
                      <a:pt x="1978" y="357"/>
                      <a:pt x="1936" y="294"/>
                      <a:pt x="1866" y="238"/>
                    </a:cubicBezTo>
                    <a:cubicBezTo>
                      <a:pt x="1831" y="204"/>
                      <a:pt x="1789" y="183"/>
                      <a:pt x="1747" y="155"/>
                    </a:cubicBezTo>
                    <a:cubicBezTo>
                      <a:pt x="1691" y="127"/>
                      <a:pt x="1649" y="106"/>
                      <a:pt x="1593" y="85"/>
                    </a:cubicBezTo>
                    <a:lnTo>
                      <a:pt x="1440" y="36"/>
                    </a:lnTo>
                    <a:lnTo>
                      <a:pt x="1279" y="8"/>
                    </a:lnTo>
                    <a:cubicBezTo>
                      <a:pt x="1237" y="1"/>
                      <a:pt x="1202" y="1"/>
                      <a:pt x="116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2"/>
              <p:cNvSpPr/>
              <p:nvPr/>
            </p:nvSpPr>
            <p:spPr>
              <a:xfrm>
                <a:off x="3684659" y="304868"/>
                <a:ext cx="156172" cy="204302"/>
              </a:xfrm>
              <a:custGeom>
                <a:rect b="b" l="l" r="r" t="t"/>
                <a:pathLst>
                  <a:path extrusionOk="0" h="2670" w="2041">
                    <a:moveTo>
                      <a:pt x="1240" y="531"/>
                    </a:moveTo>
                    <a:cubicBezTo>
                      <a:pt x="1253" y="531"/>
                      <a:pt x="1266" y="535"/>
                      <a:pt x="1279" y="544"/>
                    </a:cubicBezTo>
                    <a:cubicBezTo>
                      <a:pt x="1314" y="551"/>
                      <a:pt x="1348" y="593"/>
                      <a:pt x="1369" y="662"/>
                    </a:cubicBezTo>
                    <a:cubicBezTo>
                      <a:pt x="1383" y="732"/>
                      <a:pt x="1390" y="823"/>
                      <a:pt x="1390" y="928"/>
                    </a:cubicBezTo>
                    <a:cubicBezTo>
                      <a:pt x="1390" y="1033"/>
                      <a:pt x="1383" y="1137"/>
                      <a:pt x="1369" y="1249"/>
                    </a:cubicBezTo>
                    <a:cubicBezTo>
                      <a:pt x="1348" y="1361"/>
                      <a:pt x="1335" y="1466"/>
                      <a:pt x="1307" y="1564"/>
                    </a:cubicBezTo>
                    <a:cubicBezTo>
                      <a:pt x="1279" y="1682"/>
                      <a:pt x="1244" y="1787"/>
                      <a:pt x="1202" y="1885"/>
                    </a:cubicBezTo>
                    <a:cubicBezTo>
                      <a:pt x="1160" y="1983"/>
                      <a:pt x="1111" y="2060"/>
                      <a:pt x="1069" y="2129"/>
                    </a:cubicBezTo>
                    <a:cubicBezTo>
                      <a:pt x="1027" y="2199"/>
                      <a:pt x="971" y="2241"/>
                      <a:pt x="929" y="2276"/>
                    </a:cubicBezTo>
                    <a:cubicBezTo>
                      <a:pt x="901" y="2300"/>
                      <a:pt x="872" y="2314"/>
                      <a:pt x="842" y="2314"/>
                    </a:cubicBezTo>
                    <a:cubicBezTo>
                      <a:pt x="827" y="2314"/>
                      <a:pt x="812" y="2311"/>
                      <a:pt x="797" y="2304"/>
                    </a:cubicBezTo>
                    <a:cubicBezTo>
                      <a:pt x="755" y="2297"/>
                      <a:pt x="720" y="2255"/>
                      <a:pt x="692" y="2192"/>
                    </a:cubicBezTo>
                    <a:cubicBezTo>
                      <a:pt x="671" y="2129"/>
                      <a:pt x="650" y="2053"/>
                      <a:pt x="650" y="1962"/>
                    </a:cubicBezTo>
                    <a:cubicBezTo>
                      <a:pt x="643" y="1878"/>
                      <a:pt x="650" y="1780"/>
                      <a:pt x="657" y="1675"/>
                    </a:cubicBezTo>
                    <a:cubicBezTo>
                      <a:pt x="671" y="1571"/>
                      <a:pt x="692" y="1473"/>
                      <a:pt x="720" y="1382"/>
                    </a:cubicBezTo>
                    <a:cubicBezTo>
                      <a:pt x="755" y="1277"/>
                      <a:pt x="790" y="1179"/>
                      <a:pt x="832" y="1075"/>
                    </a:cubicBezTo>
                    <a:cubicBezTo>
                      <a:pt x="880" y="970"/>
                      <a:pt x="929" y="872"/>
                      <a:pt x="985" y="788"/>
                    </a:cubicBezTo>
                    <a:cubicBezTo>
                      <a:pt x="1034" y="697"/>
                      <a:pt x="1090" y="635"/>
                      <a:pt x="1139" y="586"/>
                    </a:cubicBezTo>
                    <a:cubicBezTo>
                      <a:pt x="1178" y="552"/>
                      <a:pt x="1210" y="531"/>
                      <a:pt x="1240" y="531"/>
                    </a:cubicBezTo>
                    <a:close/>
                    <a:moveTo>
                      <a:pt x="1076" y="1"/>
                    </a:moveTo>
                    <a:cubicBezTo>
                      <a:pt x="1020" y="1"/>
                      <a:pt x="961" y="10"/>
                      <a:pt x="901" y="27"/>
                    </a:cubicBezTo>
                    <a:cubicBezTo>
                      <a:pt x="811" y="55"/>
                      <a:pt x="720" y="97"/>
                      <a:pt x="650" y="153"/>
                    </a:cubicBezTo>
                    <a:cubicBezTo>
                      <a:pt x="545" y="236"/>
                      <a:pt x="447" y="341"/>
                      <a:pt x="371" y="453"/>
                    </a:cubicBezTo>
                    <a:cubicBezTo>
                      <a:pt x="294" y="579"/>
                      <a:pt x="224" y="690"/>
                      <a:pt x="168" y="823"/>
                    </a:cubicBezTo>
                    <a:cubicBezTo>
                      <a:pt x="119" y="956"/>
                      <a:pt x="70" y="1082"/>
                      <a:pt x="49" y="1214"/>
                    </a:cubicBezTo>
                    <a:cubicBezTo>
                      <a:pt x="21" y="1347"/>
                      <a:pt x="0" y="1480"/>
                      <a:pt x="0" y="1606"/>
                    </a:cubicBezTo>
                    <a:cubicBezTo>
                      <a:pt x="0" y="1731"/>
                      <a:pt x="14" y="1864"/>
                      <a:pt x="42" y="1976"/>
                    </a:cubicBezTo>
                    <a:cubicBezTo>
                      <a:pt x="63" y="2087"/>
                      <a:pt x="98" y="2192"/>
                      <a:pt x="154" y="2290"/>
                    </a:cubicBezTo>
                    <a:cubicBezTo>
                      <a:pt x="182" y="2339"/>
                      <a:pt x="224" y="2395"/>
                      <a:pt x="273" y="2437"/>
                    </a:cubicBezTo>
                    <a:cubicBezTo>
                      <a:pt x="329" y="2493"/>
                      <a:pt x="378" y="2528"/>
                      <a:pt x="433" y="2549"/>
                    </a:cubicBezTo>
                    <a:cubicBezTo>
                      <a:pt x="496" y="2583"/>
                      <a:pt x="573" y="2611"/>
                      <a:pt x="650" y="2632"/>
                    </a:cubicBezTo>
                    <a:cubicBezTo>
                      <a:pt x="727" y="2646"/>
                      <a:pt x="811" y="2653"/>
                      <a:pt x="887" y="2667"/>
                    </a:cubicBezTo>
                    <a:cubicBezTo>
                      <a:pt x="915" y="2669"/>
                      <a:pt x="943" y="2670"/>
                      <a:pt x="970" y="2670"/>
                    </a:cubicBezTo>
                    <a:cubicBezTo>
                      <a:pt x="1051" y="2670"/>
                      <a:pt x="1127" y="2662"/>
                      <a:pt x="1195" y="2646"/>
                    </a:cubicBezTo>
                    <a:cubicBezTo>
                      <a:pt x="1279" y="2632"/>
                      <a:pt x="1369" y="2583"/>
                      <a:pt x="1446" y="2528"/>
                    </a:cubicBezTo>
                    <a:cubicBezTo>
                      <a:pt x="1565" y="2423"/>
                      <a:pt x="1670" y="2290"/>
                      <a:pt x="1754" y="2143"/>
                    </a:cubicBezTo>
                    <a:cubicBezTo>
                      <a:pt x="1830" y="1983"/>
                      <a:pt x="1900" y="1829"/>
                      <a:pt x="1942" y="1654"/>
                    </a:cubicBezTo>
                    <a:cubicBezTo>
                      <a:pt x="1984" y="1487"/>
                      <a:pt x="2019" y="1312"/>
                      <a:pt x="2033" y="1137"/>
                    </a:cubicBezTo>
                    <a:cubicBezTo>
                      <a:pt x="2040" y="963"/>
                      <a:pt x="2040" y="802"/>
                      <a:pt x="2012" y="656"/>
                    </a:cubicBezTo>
                    <a:cubicBezTo>
                      <a:pt x="1998" y="572"/>
                      <a:pt x="1970" y="488"/>
                      <a:pt x="1935" y="418"/>
                    </a:cubicBezTo>
                    <a:cubicBezTo>
                      <a:pt x="1900" y="348"/>
                      <a:pt x="1844" y="292"/>
                      <a:pt x="1775" y="236"/>
                    </a:cubicBezTo>
                    <a:cubicBezTo>
                      <a:pt x="1705" y="187"/>
                      <a:pt x="1621" y="139"/>
                      <a:pt x="1516" y="97"/>
                    </a:cubicBezTo>
                    <a:cubicBezTo>
                      <a:pt x="1411" y="55"/>
                      <a:pt x="1300" y="27"/>
                      <a:pt x="1181" y="13"/>
                    </a:cubicBezTo>
                    <a:cubicBezTo>
                      <a:pt x="1148" y="5"/>
                      <a:pt x="1113" y="1"/>
                      <a:pt x="1076"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2"/>
              <p:cNvSpPr/>
              <p:nvPr/>
            </p:nvSpPr>
            <p:spPr>
              <a:xfrm>
                <a:off x="3843890" y="304868"/>
                <a:ext cx="155637" cy="204302"/>
              </a:xfrm>
              <a:custGeom>
                <a:rect b="b" l="l" r="r" t="t"/>
                <a:pathLst>
                  <a:path extrusionOk="0" h="2670" w="2034">
                    <a:moveTo>
                      <a:pt x="1236" y="531"/>
                    </a:moveTo>
                    <a:cubicBezTo>
                      <a:pt x="1250" y="531"/>
                      <a:pt x="1264" y="535"/>
                      <a:pt x="1279" y="544"/>
                    </a:cubicBezTo>
                    <a:cubicBezTo>
                      <a:pt x="1314" y="551"/>
                      <a:pt x="1349" y="593"/>
                      <a:pt x="1363" y="662"/>
                    </a:cubicBezTo>
                    <a:cubicBezTo>
                      <a:pt x="1384" y="732"/>
                      <a:pt x="1391" y="823"/>
                      <a:pt x="1391" y="928"/>
                    </a:cubicBezTo>
                    <a:cubicBezTo>
                      <a:pt x="1391" y="1033"/>
                      <a:pt x="1384" y="1137"/>
                      <a:pt x="1363" y="1249"/>
                    </a:cubicBezTo>
                    <a:cubicBezTo>
                      <a:pt x="1349" y="1361"/>
                      <a:pt x="1328" y="1466"/>
                      <a:pt x="1300" y="1564"/>
                    </a:cubicBezTo>
                    <a:cubicBezTo>
                      <a:pt x="1279" y="1682"/>
                      <a:pt x="1244" y="1787"/>
                      <a:pt x="1195" y="1885"/>
                    </a:cubicBezTo>
                    <a:cubicBezTo>
                      <a:pt x="1153" y="1983"/>
                      <a:pt x="1112" y="2060"/>
                      <a:pt x="1070" y="2129"/>
                    </a:cubicBezTo>
                    <a:cubicBezTo>
                      <a:pt x="1021" y="2199"/>
                      <a:pt x="972" y="2241"/>
                      <a:pt x="930" y="2276"/>
                    </a:cubicBezTo>
                    <a:cubicBezTo>
                      <a:pt x="897" y="2300"/>
                      <a:pt x="867" y="2314"/>
                      <a:pt x="838" y="2314"/>
                    </a:cubicBezTo>
                    <a:cubicBezTo>
                      <a:pt x="824" y="2314"/>
                      <a:pt x="811" y="2311"/>
                      <a:pt x="797" y="2304"/>
                    </a:cubicBezTo>
                    <a:cubicBezTo>
                      <a:pt x="755" y="2297"/>
                      <a:pt x="720" y="2255"/>
                      <a:pt x="692" y="2192"/>
                    </a:cubicBezTo>
                    <a:cubicBezTo>
                      <a:pt x="665" y="2129"/>
                      <a:pt x="651" y="2053"/>
                      <a:pt x="651" y="1962"/>
                    </a:cubicBezTo>
                    <a:cubicBezTo>
                      <a:pt x="637" y="1878"/>
                      <a:pt x="651" y="1780"/>
                      <a:pt x="658" y="1675"/>
                    </a:cubicBezTo>
                    <a:cubicBezTo>
                      <a:pt x="665" y="1571"/>
                      <a:pt x="692" y="1473"/>
                      <a:pt x="720" y="1382"/>
                    </a:cubicBezTo>
                    <a:cubicBezTo>
                      <a:pt x="755" y="1277"/>
                      <a:pt x="790" y="1179"/>
                      <a:pt x="832" y="1075"/>
                    </a:cubicBezTo>
                    <a:cubicBezTo>
                      <a:pt x="874" y="970"/>
                      <a:pt x="930" y="872"/>
                      <a:pt x="979" y="788"/>
                    </a:cubicBezTo>
                    <a:cubicBezTo>
                      <a:pt x="1035" y="697"/>
                      <a:pt x="1084" y="635"/>
                      <a:pt x="1140" y="586"/>
                    </a:cubicBezTo>
                    <a:cubicBezTo>
                      <a:pt x="1173" y="552"/>
                      <a:pt x="1204" y="531"/>
                      <a:pt x="1236" y="531"/>
                    </a:cubicBezTo>
                    <a:close/>
                    <a:moveTo>
                      <a:pt x="1074" y="1"/>
                    </a:moveTo>
                    <a:cubicBezTo>
                      <a:pt x="1018" y="1"/>
                      <a:pt x="961" y="10"/>
                      <a:pt x="902" y="27"/>
                    </a:cubicBezTo>
                    <a:cubicBezTo>
                      <a:pt x="804" y="55"/>
                      <a:pt x="713" y="97"/>
                      <a:pt x="651" y="153"/>
                    </a:cubicBezTo>
                    <a:cubicBezTo>
                      <a:pt x="539" y="236"/>
                      <a:pt x="448" y="341"/>
                      <a:pt x="364" y="453"/>
                    </a:cubicBezTo>
                    <a:cubicBezTo>
                      <a:pt x="287" y="579"/>
                      <a:pt x="217" y="690"/>
                      <a:pt x="169" y="823"/>
                    </a:cubicBezTo>
                    <a:cubicBezTo>
                      <a:pt x="113" y="956"/>
                      <a:pt x="71" y="1082"/>
                      <a:pt x="43" y="1214"/>
                    </a:cubicBezTo>
                    <a:cubicBezTo>
                      <a:pt x="15" y="1347"/>
                      <a:pt x="1" y="1480"/>
                      <a:pt x="1" y="1606"/>
                    </a:cubicBezTo>
                    <a:cubicBezTo>
                      <a:pt x="1" y="1731"/>
                      <a:pt x="8" y="1864"/>
                      <a:pt x="36" y="1976"/>
                    </a:cubicBezTo>
                    <a:cubicBezTo>
                      <a:pt x="64" y="2087"/>
                      <a:pt x="99" y="2192"/>
                      <a:pt x="148" y="2290"/>
                    </a:cubicBezTo>
                    <a:cubicBezTo>
                      <a:pt x="176" y="2339"/>
                      <a:pt x="217" y="2395"/>
                      <a:pt x="273" y="2437"/>
                    </a:cubicBezTo>
                    <a:cubicBezTo>
                      <a:pt x="322" y="2493"/>
                      <a:pt x="378" y="2528"/>
                      <a:pt x="427" y="2549"/>
                    </a:cubicBezTo>
                    <a:cubicBezTo>
                      <a:pt x="490" y="2583"/>
                      <a:pt x="567" y="2611"/>
                      <a:pt x="651" y="2632"/>
                    </a:cubicBezTo>
                    <a:cubicBezTo>
                      <a:pt x="727" y="2646"/>
                      <a:pt x="804" y="2653"/>
                      <a:pt x="881" y="2667"/>
                    </a:cubicBezTo>
                    <a:cubicBezTo>
                      <a:pt x="911" y="2669"/>
                      <a:pt x="940" y="2670"/>
                      <a:pt x="967" y="2670"/>
                    </a:cubicBezTo>
                    <a:cubicBezTo>
                      <a:pt x="1051" y="2670"/>
                      <a:pt x="1126" y="2662"/>
                      <a:pt x="1188" y="2646"/>
                    </a:cubicBezTo>
                    <a:cubicBezTo>
                      <a:pt x="1279" y="2632"/>
                      <a:pt x="1363" y="2583"/>
                      <a:pt x="1440" y="2528"/>
                    </a:cubicBezTo>
                    <a:cubicBezTo>
                      <a:pt x="1566" y="2423"/>
                      <a:pt x="1670" y="2290"/>
                      <a:pt x="1747" y="2143"/>
                    </a:cubicBezTo>
                    <a:cubicBezTo>
                      <a:pt x="1824" y="1983"/>
                      <a:pt x="1894" y="1829"/>
                      <a:pt x="1943" y="1654"/>
                    </a:cubicBezTo>
                    <a:cubicBezTo>
                      <a:pt x="1985" y="1487"/>
                      <a:pt x="2020" y="1312"/>
                      <a:pt x="2027" y="1137"/>
                    </a:cubicBezTo>
                    <a:cubicBezTo>
                      <a:pt x="2034" y="963"/>
                      <a:pt x="2034" y="802"/>
                      <a:pt x="2013" y="656"/>
                    </a:cubicBezTo>
                    <a:cubicBezTo>
                      <a:pt x="1992" y="572"/>
                      <a:pt x="1964" y="488"/>
                      <a:pt x="1929" y="418"/>
                    </a:cubicBezTo>
                    <a:cubicBezTo>
                      <a:pt x="1894" y="348"/>
                      <a:pt x="1845" y="292"/>
                      <a:pt x="1775" y="236"/>
                    </a:cubicBezTo>
                    <a:cubicBezTo>
                      <a:pt x="1705" y="187"/>
                      <a:pt x="1615" y="139"/>
                      <a:pt x="1510" y="97"/>
                    </a:cubicBezTo>
                    <a:cubicBezTo>
                      <a:pt x="1405" y="55"/>
                      <a:pt x="1293" y="27"/>
                      <a:pt x="1181" y="13"/>
                    </a:cubicBezTo>
                    <a:cubicBezTo>
                      <a:pt x="1146" y="5"/>
                      <a:pt x="1110" y="1"/>
                      <a:pt x="1074"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2"/>
              <p:cNvSpPr/>
              <p:nvPr/>
            </p:nvSpPr>
            <p:spPr>
              <a:xfrm>
                <a:off x="4001055" y="304026"/>
                <a:ext cx="167879" cy="207668"/>
              </a:xfrm>
              <a:custGeom>
                <a:rect b="b" l="l" r="r" t="t"/>
                <a:pathLst>
                  <a:path extrusionOk="0" h="2714" w="2194">
                    <a:moveTo>
                      <a:pt x="1149" y="609"/>
                    </a:moveTo>
                    <a:cubicBezTo>
                      <a:pt x="1198" y="609"/>
                      <a:pt x="1241" y="616"/>
                      <a:pt x="1279" y="632"/>
                    </a:cubicBezTo>
                    <a:cubicBezTo>
                      <a:pt x="1377" y="667"/>
                      <a:pt x="1440" y="722"/>
                      <a:pt x="1474" y="792"/>
                    </a:cubicBezTo>
                    <a:cubicBezTo>
                      <a:pt x="1509" y="862"/>
                      <a:pt x="1523" y="953"/>
                      <a:pt x="1516" y="1079"/>
                    </a:cubicBezTo>
                    <a:cubicBezTo>
                      <a:pt x="1516" y="1162"/>
                      <a:pt x="1495" y="1260"/>
                      <a:pt x="1454" y="1365"/>
                    </a:cubicBezTo>
                    <a:cubicBezTo>
                      <a:pt x="1419" y="1470"/>
                      <a:pt x="1363" y="1575"/>
                      <a:pt x="1293" y="1679"/>
                    </a:cubicBezTo>
                    <a:cubicBezTo>
                      <a:pt x="1223" y="1784"/>
                      <a:pt x="1125" y="1882"/>
                      <a:pt x="1013" y="1973"/>
                    </a:cubicBezTo>
                    <a:cubicBezTo>
                      <a:pt x="902" y="2064"/>
                      <a:pt x="755" y="2147"/>
                      <a:pt x="601" y="2210"/>
                    </a:cubicBezTo>
                    <a:cubicBezTo>
                      <a:pt x="657" y="1945"/>
                      <a:pt x="706" y="1686"/>
                      <a:pt x="755" y="1428"/>
                    </a:cubicBezTo>
                    <a:cubicBezTo>
                      <a:pt x="818" y="1162"/>
                      <a:pt x="881" y="904"/>
                      <a:pt x="951" y="639"/>
                    </a:cubicBezTo>
                    <a:cubicBezTo>
                      <a:pt x="1024" y="619"/>
                      <a:pt x="1090" y="609"/>
                      <a:pt x="1149" y="609"/>
                    </a:cubicBezTo>
                    <a:close/>
                    <a:moveTo>
                      <a:pt x="1070" y="0"/>
                    </a:moveTo>
                    <a:cubicBezTo>
                      <a:pt x="979" y="0"/>
                      <a:pt x="888" y="8"/>
                      <a:pt x="804" y="24"/>
                    </a:cubicBezTo>
                    <a:cubicBezTo>
                      <a:pt x="692" y="38"/>
                      <a:pt x="573" y="73"/>
                      <a:pt x="469" y="108"/>
                    </a:cubicBezTo>
                    <a:cubicBezTo>
                      <a:pt x="364" y="150"/>
                      <a:pt x="273" y="185"/>
                      <a:pt x="175" y="226"/>
                    </a:cubicBezTo>
                    <a:lnTo>
                      <a:pt x="1" y="2161"/>
                    </a:lnTo>
                    <a:lnTo>
                      <a:pt x="1" y="2280"/>
                    </a:lnTo>
                    <a:cubicBezTo>
                      <a:pt x="8" y="2308"/>
                      <a:pt x="8" y="2336"/>
                      <a:pt x="22" y="2357"/>
                    </a:cubicBezTo>
                    <a:cubicBezTo>
                      <a:pt x="36" y="2385"/>
                      <a:pt x="49" y="2406"/>
                      <a:pt x="70" y="2420"/>
                    </a:cubicBezTo>
                    <a:cubicBezTo>
                      <a:pt x="84" y="2441"/>
                      <a:pt x="112" y="2455"/>
                      <a:pt x="126" y="2476"/>
                    </a:cubicBezTo>
                    <a:cubicBezTo>
                      <a:pt x="189" y="2518"/>
                      <a:pt x="231" y="2546"/>
                      <a:pt x="280" y="2580"/>
                    </a:cubicBezTo>
                    <a:cubicBezTo>
                      <a:pt x="322" y="2615"/>
                      <a:pt x="364" y="2636"/>
                      <a:pt x="427" y="2664"/>
                    </a:cubicBezTo>
                    <a:cubicBezTo>
                      <a:pt x="493" y="2698"/>
                      <a:pt x="558" y="2714"/>
                      <a:pt x="621" y="2714"/>
                    </a:cubicBezTo>
                    <a:cubicBezTo>
                      <a:pt x="664" y="2714"/>
                      <a:pt x="706" y="2706"/>
                      <a:pt x="748" y="2692"/>
                    </a:cubicBezTo>
                    <a:cubicBezTo>
                      <a:pt x="951" y="2636"/>
                      <a:pt x="1132" y="2560"/>
                      <a:pt x="1293" y="2462"/>
                    </a:cubicBezTo>
                    <a:cubicBezTo>
                      <a:pt x="1454" y="2371"/>
                      <a:pt x="1593" y="2266"/>
                      <a:pt x="1712" y="2140"/>
                    </a:cubicBezTo>
                    <a:cubicBezTo>
                      <a:pt x="1831" y="2022"/>
                      <a:pt x="1929" y="1896"/>
                      <a:pt x="1998" y="1756"/>
                    </a:cubicBezTo>
                    <a:cubicBezTo>
                      <a:pt x="2075" y="1617"/>
                      <a:pt x="2131" y="1484"/>
                      <a:pt x="2152" y="1344"/>
                    </a:cubicBezTo>
                    <a:cubicBezTo>
                      <a:pt x="2194" y="1204"/>
                      <a:pt x="2194" y="1079"/>
                      <a:pt x="2180" y="946"/>
                    </a:cubicBezTo>
                    <a:cubicBezTo>
                      <a:pt x="2173" y="813"/>
                      <a:pt x="2131" y="701"/>
                      <a:pt x="2075" y="590"/>
                    </a:cubicBezTo>
                    <a:cubicBezTo>
                      <a:pt x="2019" y="450"/>
                      <a:pt x="1929" y="345"/>
                      <a:pt x="1831" y="254"/>
                    </a:cubicBezTo>
                    <a:cubicBezTo>
                      <a:pt x="1740" y="178"/>
                      <a:pt x="1635" y="115"/>
                      <a:pt x="1516" y="73"/>
                    </a:cubicBezTo>
                    <a:cubicBezTo>
                      <a:pt x="1405" y="31"/>
                      <a:pt x="1286" y="10"/>
                      <a:pt x="1160" y="3"/>
                    </a:cubicBezTo>
                    <a:cubicBezTo>
                      <a:pt x="1130" y="1"/>
                      <a:pt x="1100" y="0"/>
                      <a:pt x="1070"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62"/>
              <p:cNvSpPr/>
              <p:nvPr/>
            </p:nvSpPr>
            <p:spPr>
              <a:xfrm>
                <a:off x="3459088" y="607190"/>
                <a:ext cx="222972" cy="296046"/>
              </a:xfrm>
              <a:custGeom>
                <a:rect b="b" l="l" r="r" t="t"/>
                <a:pathLst>
                  <a:path extrusionOk="0" h="3869" w="2914">
                    <a:moveTo>
                      <a:pt x="2052" y="1"/>
                    </a:moveTo>
                    <a:cubicBezTo>
                      <a:pt x="2020" y="1"/>
                      <a:pt x="1993" y="6"/>
                      <a:pt x="1970" y="16"/>
                    </a:cubicBezTo>
                    <a:cubicBezTo>
                      <a:pt x="1929" y="29"/>
                      <a:pt x="1894" y="85"/>
                      <a:pt x="1880" y="169"/>
                    </a:cubicBezTo>
                    <a:cubicBezTo>
                      <a:pt x="1852" y="351"/>
                      <a:pt x="1817" y="553"/>
                      <a:pt x="1782" y="784"/>
                    </a:cubicBezTo>
                    <a:cubicBezTo>
                      <a:pt x="1740" y="1007"/>
                      <a:pt x="1705" y="1238"/>
                      <a:pt x="1656" y="1468"/>
                    </a:cubicBezTo>
                    <a:cubicBezTo>
                      <a:pt x="1614" y="1706"/>
                      <a:pt x="1572" y="1936"/>
                      <a:pt x="1516" y="2153"/>
                    </a:cubicBezTo>
                    <a:cubicBezTo>
                      <a:pt x="1467" y="2370"/>
                      <a:pt x="1412" y="2565"/>
                      <a:pt x="1363" y="2740"/>
                    </a:cubicBezTo>
                    <a:cubicBezTo>
                      <a:pt x="1307" y="2900"/>
                      <a:pt x="1251" y="3040"/>
                      <a:pt x="1195" y="3145"/>
                    </a:cubicBezTo>
                    <a:cubicBezTo>
                      <a:pt x="1146" y="3250"/>
                      <a:pt x="1083" y="3299"/>
                      <a:pt x="1020" y="3299"/>
                    </a:cubicBezTo>
                    <a:cubicBezTo>
                      <a:pt x="951" y="3292"/>
                      <a:pt x="909" y="3243"/>
                      <a:pt x="888" y="3187"/>
                    </a:cubicBezTo>
                    <a:cubicBezTo>
                      <a:pt x="874" y="3124"/>
                      <a:pt x="853" y="3019"/>
                      <a:pt x="846" y="2872"/>
                    </a:cubicBezTo>
                    <a:cubicBezTo>
                      <a:pt x="839" y="2642"/>
                      <a:pt x="671" y="2467"/>
                      <a:pt x="329" y="2328"/>
                    </a:cubicBezTo>
                    <a:cubicBezTo>
                      <a:pt x="279" y="2304"/>
                      <a:pt x="236" y="2294"/>
                      <a:pt x="201" y="2294"/>
                    </a:cubicBezTo>
                    <a:cubicBezTo>
                      <a:pt x="163" y="2294"/>
                      <a:pt x="134" y="2306"/>
                      <a:pt x="112" y="2328"/>
                    </a:cubicBezTo>
                    <a:cubicBezTo>
                      <a:pt x="70" y="2377"/>
                      <a:pt x="36" y="2446"/>
                      <a:pt x="15" y="2551"/>
                    </a:cubicBezTo>
                    <a:cubicBezTo>
                      <a:pt x="8" y="2684"/>
                      <a:pt x="1" y="2796"/>
                      <a:pt x="8" y="2900"/>
                    </a:cubicBezTo>
                    <a:cubicBezTo>
                      <a:pt x="22" y="3012"/>
                      <a:pt x="42" y="3103"/>
                      <a:pt x="91" y="3201"/>
                    </a:cubicBezTo>
                    <a:cubicBezTo>
                      <a:pt x="112" y="3271"/>
                      <a:pt x="147" y="3333"/>
                      <a:pt x="196" y="3396"/>
                    </a:cubicBezTo>
                    <a:cubicBezTo>
                      <a:pt x="231" y="3452"/>
                      <a:pt x="280" y="3508"/>
                      <a:pt x="343" y="3557"/>
                    </a:cubicBezTo>
                    <a:cubicBezTo>
                      <a:pt x="406" y="3613"/>
                      <a:pt x="483" y="3655"/>
                      <a:pt x="559" y="3697"/>
                    </a:cubicBezTo>
                    <a:cubicBezTo>
                      <a:pt x="636" y="3732"/>
                      <a:pt x="734" y="3767"/>
                      <a:pt x="846" y="3822"/>
                    </a:cubicBezTo>
                    <a:cubicBezTo>
                      <a:pt x="988" y="3854"/>
                      <a:pt x="1111" y="3869"/>
                      <a:pt x="1219" y="3869"/>
                    </a:cubicBezTo>
                    <a:cubicBezTo>
                      <a:pt x="1276" y="3869"/>
                      <a:pt x="1328" y="3865"/>
                      <a:pt x="1377" y="3857"/>
                    </a:cubicBezTo>
                    <a:cubicBezTo>
                      <a:pt x="1516" y="3829"/>
                      <a:pt x="1635" y="3788"/>
                      <a:pt x="1740" y="3725"/>
                    </a:cubicBezTo>
                    <a:cubicBezTo>
                      <a:pt x="1866" y="3634"/>
                      <a:pt x="1984" y="3508"/>
                      <a:pt x="2096" y="3333"/>
                    </a:cubicBezTo>
                    <a:cubicBezTo>
                      <a:pt x="2208" y="3159"/>
                      <a:pt x="2306" y="2928"/>
                      <a:pt x="2403" y="2670"/>
                    </a:cubicBezTo>
                    <a:cubicBezTo>
                      <a:pt x="2494" y="2397"/>
                      <a:pt x="2585" y="2090"/>
                      <a:pt x="2662" y="1741"/>
                    </a:cubicBezTo>
                    <a:cubicBezTo>
                      <a:pt x="2739" y="1392"/>
                      <a:pt x="2823" y="1007"/>
                      <a:pt x="2892" y="581"/>
                    </a:cubicBezTo>
                    <a:cubicBezTo>
                      <a:pt x="2899" y="546"/>
                      <a:pt x="2906" y="511"/>
                      <a:pt x="2906" y="484"/>
                    </a:cubicBezTo>
                    <a:cubicBezTo>
                      <a:pt x="2913" y="456"/>
                      <a:pt x="2906" y="435"/>
                      <a:pt x="2899" y="407"/>
                    </a:cubicBezTo>
                    <a:cubicBezTo>
                      <a:pt x="2892" y="379"/>
                      <a:pt x="2872" y="351"/>
                      <a:pt x="2844" y="337"/>
                    </a:cubicBezTo>
                    <a:cubicBezTo>
                      <a:pt x="2830" y="309"/>
                      <a:pt x="2795" y="281"/>
                      <a:pt x="2753" y="260"/>
                    </a:cubicBezTo>
                    <a:cubicBezTo>
                      <a:pt x="2669" y="204"/>
                      <a:pt x="2578" y="162"/>
                      <a:pt x="2473" y="120"/>
                    </a:cubicBezTo>
                    <a:cubicBezTo>
                      <a:pt x="2369" y="71"/>
                      <a:pt x="2271" y="50"/>
                      <a:pt x="2180" y="22"/>
                    </a:cubicBezTo>
                    <a:cubicBezTo>
                      <a:pt x="2131" y="8"/>
                      <a:pt x="2089" y="1"/>
                      <a:pt x="2052"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62"/>
              <p:cNvSpPr/>
              <p:nvPr/>
            </p:nvSpPr>
            <p:spPr>
              <a:xfrm>
                <a:off x="3667519" y="606501"/>
                <a:ext cx="224043" cy="292526"/>
              </a:xfrm>
              <a:custGeom>
                <a:rect b="b" l="l" r="r" t="t"/>
                <a:pathLst>
                  <a:path extrusionOk="0" h="3823" w="2928">
                    <a:moveTo>
                      <a:pt x="1788" y="757"/>
                    </a:moveTo>
                    <a:cubicBezTo>
                      <a:pt x="1808" y="757"/>
                      <a:pt x="1827" y="762"/>
                      <a:pt x="1845" y="772"/>
                    </a:cubicBezTo>
                    <a:cubicBezTo>
                      <a:pt x="1908" y="793"/>
                      <a:pt x="1950" y="849"/>
                      <a:pt x="1978" y="954"/>
                    </a:cubicBezTo>
                    <a:cubicBezTo>
                      <a:pt x="1999" y="1051"/>
                      <a:pt x="2020" y="1177"/>
                      <a:pt x="2020" y="1324"/>
                    </a:cubicBezTo>
                    <a:cubicBezTo>
                      <a:pt x="2020" y="1463"/>
                      <a:pt x="2013" y="1610"/>
                      <a:pt x="1985" y="1778"/>
                    </a:cubicBezTo>
                    <a:cubicBezTo>
                      <a:pt x="1964" y="1931"/>
                      <a:pt x="1929" y="2085"/>
                      <a:pt x="1894" y="2225"/>
                    </a:cubicBezTo>
                    <a:cubicBezTo>
                      <a:pt x="1852" y="2386"/>
                      <a:pt x="1803" y="2539"/>
                      <a:pt x="1740" y="2679"/>
                    </a:cubicBezTo>
                    <a:cubicBezTo>
                      <a:pt x="1677" y="2819"/>
                      <a:pt x="1614" y="2930"/>
                      <a:pt x="1545" y="3028"/>
                    </a:cubicBezTo>
                    <a:cubicBezTo>
                      <a:pt x="1475" y="3126"/>
                      <a:pt x="1419" y="3196"/>
                      <a:pt x="1349" y="3238"/>
                    </a:cubicBezTo>
                    <a:cubicBezTo>
                      <a:pt x="1300" y="3267"/>
                      <a:pt x="1255" y="3279"/>
                      <a:pt x="1211" y="3279"/>
                    </a:cubicBezTo>
                    <a:cubicBezTo>
                      <a:pt x="1191" y="3279"/>
                      <a:pt x="1172" y="3277"/>
                      <a:pt x="1153" y="3273"/>
                    </a:cubicBezTo>
                    <a:cubicBezTo>
                      <a:pt x="1091" y="3252"/>
                      <a:pt x="1042" y="3196"/>
                      <a:pt x="1007" y="3105"/>
                    </a:cubicBezTo>
                    <a:cubicBezTo>
                      <a:pt x="972" y="3021"/>
                      <a:pt x="951" y="2902"/>
                      <a:pt x="944" y="2784"/>
                    </a:cubicBezTo>
                    <a:cubicBezTo>
                      <a:pt x="937" y="2651"/>
                      <a:pt x="944" y="2518"/>
                      <a:pt x="965" y="2372"/>
                    </a:cubicBezTo>
                    <a:cubicBezTo>
                      <a:pt x="979" y="2232"/>
                      <a:pt x="1007" y="2092"/>
                      <a:pt x="1049" y="1952"/>
                    </a:cubicBezTo>
                    <a:cubicBezTo>
                      <a:pt x="1091" y="1813"/>
                      <a:pt x="1146" y="1673"/>
                      <a:pt x="1209" y="1526"/>
                    </a:cubicBezTo>
                    <a:cubicBezTo>
                      <a:pt x="1265" y="1380"/>
                      <a:pt x="1335" y="1247"/>
                      <a:pt x="1419" y="1121"/>
                    </a:cubicBezTo>
                    <a:cubicBezTo>
                      <a:pt x="1496" y="1002"/>
                      <a:pt x="1566" y="905"/>
                      <a:pt x="1642" y="835"/>
                    </a:cubicBezTo>
                    <a:cubicBezTo>
                      <a:pt x="1692" y="785"/>
                      <a:pt x="1741" y="757"/>
                      <a:pt x="1788" y="757"/>
                    </a:cubicBezTo>
                    <a:close/>
                    <a:moveTo>
                      <a:pt x="1530" y="1"/>
                    </a:moveTo>
                    <a:cubicBezTo>
                      <a:pt x="1451" y="1"/>
                      <a:pt x="1370" y="13"/>
                      <a:pt x="1286" y="38"/>
                    </a:cubicBezTo>
                    <a:cubicBezTo>
                      <a:pt x="1146" y="73"/>
                      <a:pt x="1035" y="136"/>
                      <a:pt x="930" y="213"/>
                    </a:cubicBezTo>
                    <a:cubicBezTo>
                      <a:pt x="776" y="346"/>
                      <a:pt x="650" y="486"/>
                      <a:pt x="532" y="653"/>
                    </a:cubicBezTo>
                    <a:cubicBezTo>
                      <a:pt x="420" y="807"/>
                      <a:pt x="322" y="981"/>
                      <a:pt x="245" y="1170"/>
                    </a:cubicBezTo>
                    <a:cubicBezTo>
                      <a:pt x="168" y="1352"/>
                      <a:pt x="113" y="1533"/>
                      <a:pt x="71" y="1729"/>
                    </a:cubicBezTo>
                    <a:cubicBezTo>
                      <a:pt x="36" y="1918"/>
                      <a:pt x="8" y="2113"/>
                      <a:pt x="8" y="2295"/>
                    </a:cubicBezTo>
                    <a:cubicBezTo>
                      <a:pt x="1" y="2476"/>
                      <a:pt x="22" y="2651"/>
                      <a:pt x="57" y="2819"/>
                    </a:cubicBezTo>
                    <a:cubicBezTo>
                      <a:pt x="92" y="2993"/>
                      <a:pt x="141" y="3140"/>
                      <a:pt x="210" y="3273"/>
                    </a:cubicBezTo>
                    <a:cubicBezTo>
                      <a:pt x="252" y="3349"/>
                      <a:pt x="308" y="3426"/>
                      <a:pt x="385" y="3489"/>
                    </a:cubicBezTo>
                    <a:cubicBezTo>
                      <a:pt x="455" y="3552"/>
                      <a:pt x="532" y="3601"/>
                      <a:pt x="616" y="3650"/>
                    </a:cubicBezTo>
                    <a:cubicBezTo>
                      <a:pt x="706" y="3699"/>
                      <a:pt x="811" y="3734"/>
                      <a:pt x="923" y="3762"/>
                    </a:cubicBezTo>
                    <a:cubicBezTo>
                      <a:pt x="1049" y="3790"/>
                      <a:pt x="1153" y="3804"/>
                      <a:pt x="1265" y="3811"/>
                    </a:cubicBezTo>
                    <a:cubicBezTo>
                      <a:pt x="1331" y="3819"/>
                      <a:pt x="1393" y="3823"/>
                      <a:pt x="1452" y="3823"/>
                    </a:cubicBezTo>
                    <a:cubicBezTo>
                      <a:pt x="1542" y="3823"/>
                      <a:pt x="1625" y="3813"/>
                      <a:pt x="1705" y="3797"/>
                    </a:cubicBezTo>
                    <a:cubicBezTo>
                      <a:pt x="1838" y="3762"/>
                      <a:pt x="1957" y="3699"/>
                      <a:pt x="2068" y="3615"/>
                    </a:cubicBezTo>
                    <a:cubicBezTo>
                      <a:pt x="2236" y="3461"/>
                      <a:pt x="2383" y="3280"/>
                      <a:pt x="2502" y="3063"/>
                    </a:cubicBezTo>
                    <a:cubicBezTo>
                      <a:pt x="2620" y="2847"/>
                      <a:pt x="2711" y="2616"/>
                      <a:pt x="2781" y="2372"/>
                    </a:cubicBezTo>
                    <a:cubicBezTo>
                      <a:pt x="2851" y="2127"/>
                      <a:pt x="2893" y="1890"/>
                      <a:pt x="2907" y="1638"/>
                    </a:cubicBezTo>
                    <a:cubicBezTo>
                      <a:pt x="2928" y="1387"/>
                      <a:pt x="2928" y="1156"/>
                      <a:pt x="2893" y="947"/>
                    </a:cubicBezTo>
                    <a:cubicBezTo>
                      <a:pt x="2865" y="821"/>
                      <a:pt x="2830" y="702"/>
                      <a:pt x="2781" y="611"/>
                    </a:cubicBezTo>
                    <a:cubicBezTo>
                      <a:pt x="2732" y="513"/>
                      <a:pt x="2648" y="416"/>
                      <a:pt x="2522" y="339"/>
                    </a:cubicBezTo>
                    <a:cubicBezTo>
                      <a:pt x="2432" y="262"/>
                      <a:pt x="2306" y="192"/>
                      <a:pt x="2159" y="136"/>
                    </a:cubicBezTo>
                    <a:cubicBezTo>
                      <a:pt x="2013" y="87"/>
                      <a:pt x="1852" y="38"/>
                      <a:pt x="1684" y="18"/>
                    </a:cubicBezTo>
                    <a:cubicBezTo>
                      <a:pt x="1634" y="6"/>
                      <a:pt x="1583" y="1"/>
                      <a:pt x="153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62"/>
              <p:cNvSpPr/>
              <p:nvPr/>
            </p:nvSpPr>
            <p:spPr>
              <a:xfrm>
                <a:off x="3896304" y="603211"/>
                <a:ext cx="240571" cy="299030"/>
              </a:xfrm>
              <a:custGeom>
                <a:rect b="b" l="l" r="r" t="t"/>
                <a:pathLst>
                  <a:path extrusionOk="0" h="3908" w="3144">
                    <a:moveTo>
                      <a:pt x="2012" y="823"/>
                    </a:moveTo>
                    <a:cubicBezTo>
                      <a:pt x="2065" y="823"/>
                      <a:pt x="2110" y="833"/>
                      <a:pt x="2145" y="843"/>
                    </a:cubicBezTo>
                    <a:cubicBezTo>
                      <a:pt x="2201" y="864"/>
                      <a:pt x="2236" y="899"/>
                      <a:pt x="2243" y="934"/>
                    </a:cubicBezTo>
                    <a:cubicBezTo>
                      <a:pt x="2250" y="976"/>
                      <a:pt x="2236" y="1031"/>
                      <a:pt x="2187" y="1115"/>
                    </a:cubicBezTo>
                    <a:cubicBezTo>
                      <a:pt x="2145" y="1192"/>
                      <a:pt x="2068" y="1269"/>
                      <a:pt x="1970" y="1360"/>
                    </a:cubicBezTo>
                    <a:cubicBezTo>
                      <a:pt x="1873" y="1444"/>
                      <a:pt x="1754" y="1527"/>
                      <a:pt x="1607" y="1611"/>
                    </a:cubicBezTo>
                    <a:cubicBezTo>
                      <a:pt x="1453" y="1688"/>
                      <a:pt x="1293" y="1772"/>
                      <a:pt x="1104" y="1842"/>
                    </a:cubicBezTo>
                    <a:cubicBezTo>
                      <a:pt x="1146" y="1681"/>
                      <a:pt x="1188" y="1541"/>
                      <a:pt x="1209" y="1402"/>
                    </a:cubicBezTo>
                    <a:cubicBezTo>
                      <a:pt x="1237" y="1262"/>
                      <a:pt x="1272" y="1129"/>
                      <a:pt x="1314" y="1011"/>
                    </a:cubicBezTo>
                    <a:cubicBezTo>
                      <a:pt x="1446" y="948"/>
                      <a:pt x="1558" y="906"/>
                      <a:pt x="1663" y="878"/>
                    </a:cubicBezTo>
                    <a:cubicBezTo>
                      <a:pt x="1768" y="843"/>
                      <a:pt x="1866" y="829"/>
                      <a:pt x="1942" y="829"/>
                    </a:cubicBezTo>
                    <a:cubicBezTo>
                      <a:pt x="1967" y="825"/>
                      <a:pt x="1990" y="823"/>
                      <a:pt x="2012" y="823"/>
                    </a:cubicBezTo>
                    <a:close/>
                    <a:moveTo>
                      <a:pt x="1397" y="2461"/>
                    </a:moveTo>
                    <a:cubicBezTo>
                      <a:pt x="1435" y="2461"/>
                      <a:pt x="1471" y="2464"/>
                      <a:pt x="1502" y="2470"/>
                    </a:cubicBezTo>
                    <a:cubicBezTo>
                      <a:pt x="1572" y="2477"/>
                      <a:pt x="1628" y="2484"/>
                      <a:pt x="1677" y="2512"/>
                    </a:cubicBezTo>
                    <a:cubicBezTo>
                      <a:pt x="1719" y="2540"/>
                      <a:pt x="1747" y="2561"/>
                      <a:pt x="1761" y="2589"/>
                    </a:cubicBezTo>
                    <a:cubicBezTo>
                      <a:pt x="1782" y="2645"/>
                      <a:pt x="1761" y="2694"/>
                      <a:pt x="1719" y="2757"/>
                    </a:cubicBezTo>
                    <a:cubicBezTo>
                      <a:pt x="1677" y="2806"/>
                      <a:pt x="1614" y="2869"/>
                      <a:pt x="1523" y="2931"/>
                    </a:cubicBezTo>
                    <a:cubicBezTo>
                      <a:pt x="1439" y="2980"/>
                      <a:pt x="1335" y="3043"/>
                      <a:pt x="1209" y="3099"/>
                    </a:cubicBezTo>
                    <a:cubicBezTo>
                      <a:pt x="1090" y="3155"/>
                      <a:pt x="950" y="3204"/>
                      <a:pt x="804" y="3239"/>
                    </a:cubicBezTo>
                    <a:cubicBezTo>
                      <a:pt x="825" y="3120"/>
                      <a:pt x="846" y="3008"/>
                      <a:pt x="874" y="2897"/>
                    </a:cubicBezTo>
                    <a:cubicBezTo>
                      <a:pt x="895" y="2778"/>
                      <a:pt x="916" y="2666"/>
                      <a:pt x="930" y="2554"/>
                    </a:cubicBezTo>
                    <a:cubicBezTo>
                      <a:pt x="1048" y="2512"/>
                      <a:pt x="1153" y="2484"/>
                      <a:pt x="1244" y="2477"/>
                    </a:cubicBezTo>
                    <a:cubicBezTo>
                      <a:pt x="1298" y="2466"/>
                      <a:pt x="1349" y="2461"/>
                      <a:pt x="1397" y="2461"/>
                    </a:cubicBezTo>
                    <a:close/>
                    <a:moveTo>
                      <a:pt x="1835" y="0"/>
                    </a:moveTo>
                    <a:cubicBezTo>
                      <a:pt x="1744" y="0"/>
                      <a:pt x="1652" y="3"/>
                      <a:pt x="1558" y="12"/>
                    </a:cubicBezTo>
                    <a:cubicBezTo>
                      <a:pt x="1398" y="33"/>
                      <a:pt x="1237" y="54"/>
                      <a:pt x="1083" y="95"/>
                    </a:cubicBezTo>
                    <a:cubicBezTo>
                      <a:pt x="923" y="130"/>
                      <a:pt x="776" y="172"/>
                      <a:pt x="629" y="221"/>
                    </a:cubicBezTo>
                    <a:cubicBezTo>
                      <a:pt x="475" y="277"/>
                      <a:pt x="357" y="326"/>
                      <a:pt x="245" y="389"/>
                    </a:cubicBezTo>
                    <a:cubicBezTo>
                      <a:pt x="231" y="619"/>
                      <a:pt x="217" y="850"/>
                      <a:pt x="196" y="1094"/>
                    </a:cubicBezTo>
                    <a:cubicBezTo>
                      <a:pt x="182" y="1339"/>
                      <a:pt x="154" y="1583"/>
                      <a:pt x="126" y="1828"/>
                    </a:cubicBezTo>
                    <a:cubicBezTo>
                      <a:pt x="105" y="2072"/>
                      <a:pt x="77" y="2310"/>
                      <a:pt x="49" y="2540"/>
                    </a:cubicBezTo>
                    <a:cubicBezTo>
                      <a:pt x="35" y="2764"/>
                      <a:pt x="14" y="2973"/>
                      <a:pt x="7" y="3148"/>
                    </a:cubicBezTo>
                    <a:cubicBezTo>
                      <a:pt x="0" y="3197"/>
                      <a:pt x="7" y="3246"/>
                      <a:pt x="7" y="3281"/>
                    </a:cubicBezTo>
                    <a:cubicBezTo>
                      <a:pt x="7" y="3316"/>
                      <a:pt x="14" y="3351"/>
                      <a:pt x="35" y="3372"/>
                    </a:cubicBezTo>
                    <a:cubicBezTo>
                      <a:pt x="49" y="3399"/>
                      <a:pt x="70" y="3427"/>
                      <a:pt x="91" y="3455"/>
                    </a:cubicBezTo>
                    <a:lnTo>
                      <a:pt x="182" y="3539"/>
                    </a:lnTo>
                    <a:cubicBezTo>
                      <a:pt x="266" y="3609"/>
                      <a:pt x="350" y="3665"/>
                      <a:pt x="406" y="3707"/>
                    </a:cubicBezTo>
                    <a:cubicBezTo>
                      <a:pt x="468" y="3749"/>
                      <a:pt x="545" y="3798"/>
                      <a:pt x="636" y="3833"/>
                    </a:cubicBezTo>
                    <a:cubicBezTo>
                      <a:pt x="678" y="3854"/>
                      <a:pt x="720" y="3874"/>
                      <a:pt x="755" y="3881"/>
                    </a:cubicBezTo>
                    <a:cubicBezTo>
                      <a:pt x="790" y="3888"/>
                      <a:pt x="825" y="3902"/>
                      <a:pt x="860" y="3902"/>
                    </a:cubicBezTo>
                    <a:cubicBezTo>
                      <a:pt x="877" y="3906"/>
                      <a:pt x="898" y="3908"/>
                      <a:pt x="919" y="3908"/>
                    </a:cubicBezTo>
                    <a:cubicBezTo>
                      <a:pt x="940" y="3908"/>
                      <a:pt x="961" y="3906"/>
                      <a:pt x="978" y="3902"/>
                    </a:cubicBezTo>
                    <a:cubicBezTo>
                      <a:pt x="1013" y="3902"/>
                      <a:pt x="1062" y="3888"/>
                      <a:pt x="1118" y="3874"/>
                    </a:cubicBezTo>
                    <a:cubicBezTo>
                      <a:pt x="1223" y="3847"/>
                      <a:pt x="1335" y="3812"/>
                      <a:pt x="1446" y="3777"/>
                    </a:cubicBezTo>
                    <a:cubicBezTo>
                      <a:pt x="1558" y="3742"/>
                      <a:pt x="1677" y="3700"/>
                      <a:pt x="1789" y="3644"/>
                    </a:cubicBezTo>
                    <a:cubicBezTo>
                      <a:pt x="1900" y="3595"/>
                      <a:pt x="2005" y="3539"/>
                      <a:pt x="2110" y="3483"/>
                    </a:cubicBezTo>
                    <a:cubicBezTo>
                      <a:pt x="2208" y="3420"/>
                      <a:pt x="2292" y="3358"/>
                      <a:pt x="2375" y="3288"/>
                    </a:cubicBezTo>
                    <a:cubicBezTo>
                      <a:pt x="2473" y="3211"/>
                      <a:pt x="2557" y="3113"/>
                      <a:pt x="2606" y="3029"/>
                    </a:cubicBezTo>
                    <a:cubicBezTo>
                      <a:pt x="2662" y="2938"/>
                      <a:pt x="2676" y="2827"/>
                      <a:pt x="2662" y="2694"/>
                    </a:cubicBezTo>
                    <a:cubicBezTo>
                      <a:pt x="2634" y="2582"/>
                      <a:pt x="2592" y="2477"/>
                      <a:pt x="2522" y="2373"/>
                    </a:cubicBezTo>
                    <a:cubicBezTo>
                      <a:pt x="2452" y="2275"/>
                      <a:pt x="2361" y="2191"/>
                      <a:pt x="2271" y="2135"/>
                    </a:cubicBezTo>
                    <a:cubicBezTo>
                      <a:pt x="2361" y="2079"/>
                      <a:pt x="2452" y="2030"/>
                      <a:pt x="2522" y="1974"/>
                    </a:cubicBezTo>
                    <a:lnTo>
                      <a:pt x="2732" y="1821"/>
                    </a:lnTo>
                    <a:cubicBezTo>
                      <a:pt x="2795" y="1765"/>
                      <a:pt x="2850" y="1709"/>
                      <a:pt x="2906" y="1646"/>
                    </a:cubicBezTo>
                    <a:cubicBezTo>
                      <a:pt x="2955" y="1583"/>
                      <a:pt x="3011" y="1513"/>
                      <a:pt x="3046" y="1444"/>
                    </a:cubicBezTo>
                    <a:cubicBezTo>
                      <a:pt x="3081" y="1374"/>
                      <a:pt x="3109" y="1297"/>
                      <a:pt x="3123" y="1220"/>
                    </a:cubicBezTo>
                    <a:cubicBezTo>
                      <a:pt x="3144" y="1143"/>
                      <a:pt x="3144" y="1059"/>
                      <a:pt x="3123" y="976"/>
                    </a:cubicBezTo>
                    <a:cubicBezTo>
                      <a:pt x="3088" y="829"/>
                      <a:pt x="3046" y="682"/>
                      <a:pt x="2976" y="570"/>
                    </a:cubicBezTo>
                    <a:cubicBezTo>
                      <a:pt x="2906" y="459"/>
                      <a:pt x="2829" y="354"/>
                      <a:pt x="2725" y="249"/>
                    </a:cubicBezTo>
                    <a:cubicBezTo>
                      <a:pt x="2641" y="172"/>
                      <a:pt x="2550" y="109"/>
                      <a:pt x="2424" y="74"/>
                    </a:cubicBezTo>
                    <a:cubicBezTo>
                      <a:pt x="2306" y="40"/>
                      <a:pt x="2173" y="12"/>
                      <a:pt x="2026" y="5"/>
                    </a:cubicBezTo>
                    <a:cubicBezTo>
                      <a:pt x="1963" y="2"/>
                      <a:pt x="1899" y="0"/>
                      <a:pt x="1835"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62"/>
              <p:cNvSpPr/>
              <p:nvPr/>
            </p:nvSpPr>
            <p:spPr>
              <a:xfrm>
                <a:off x="3439347" y="587295"/>
                <a:ext cx="222895" cy="295970"/>
              </a:xfrm>
              <a:custGeom>
                <a:rect b="b" l="l" r="r" t="t"/>
                <a:pathLst>
                  <a:path extrusionOk="0" h="3868" w="2913">
                    <a:moveTo>
                      <a:pt x="2043" y="0"/>
                    </a:moveTo>
                    <a:cubicBezTo>
                      <a:pt x="2013" y="0"/>
                      <a:pt x="1989" y="4"/>
                      <a:pt x="1970" y="10"/>
                    </a:cubicBezTo>
                    <a:cubicBezTo>
                      <a:pt x="1928" y="31"/>
                      <a:pt x="1893" y="80"/>
                      <a:pt x="1872" y="171"/>
                    </a:cubicBezTo>
                    <a:cubicBezTo>
                      <a:pt x="1844" y="352"/>
                      <a:pt x="1809" y="555"/>
                      <a:pt x="1774" y="778"/>
                    </a:cubicBezTo>
                    <a:cubicBezTo>
                      <a:pt x="1732" y="1009"/>
                      <a:pt x="1698" y="1232"/>
                      <a:pt x="1656" y="1470"/>
                    </a:cubicBezTo>
                    <a:cubicBezTo>
                      <a:pt x="1614" y="1707"/>
                      <a:pt x="1565" y="1931"/>
                      <a:pt x="1516" y="2148"/>
                    </a:cubicBezTo>
                    <a:cubicBezTo>
                      <a:pt x="1460" y="2371"/>
                      <a:pt x="1411" y="2560"/>
                      <a:pt x="1355" y="2734"/>
                    </a:cubicBezTo>
                    <a:cubicBezTo>
                      <a:pt x="1306" y="2902"/>
                      <a:pt x="1243" y="3042"/>
                      <a:pt x="1195" y="3146"/>
                    </a:cubicBezTo>
                    <a:cubicBezTo>
                      <a:pt x="1139" y="3251"/>
                      <a:pt x="1076" y="3293"/>
                      <a:pt x="1020" y="3293"/>
                    </a:cubicBezTo>
                    <a:cubicBezTo>
                      <a:pt x="950" y="3286"/>
                      <a:pt x="901" y="3244"/>
                      <a:pt x="887" y="3181"/>
                    </a:cubicBezTo>
                    <a:cubicBezTo>
                      <a:pt x="866" y="3118"/>
                      <a:pt x="852" y="3014"/>
                      <a:pt x="845" y="2867"/>
                    </a:cubicBezTo>
                    <a:cubicBezTo>
                      <a:pt x="831" y="2637"/>
                      <a:pt x="671" y="2462"/>
                      <a:pt x="328" y="2329"/>
                    </a:cubicBezTo>
                    <a:cubicBezTo>
                      <a:pt x="278" y="2302"/>
                      <a:pt x="235" y="2290"/>
                      <a:pt x="200" y="2290"/>
                    </a:cubicBezTo>
                    <a:cubicBezTo>
                      <a:pt x="163" y="2290"/>
                      <a:pt x="134" y="2304"/>
                      <a:pt x="112" y="2329"/>
                    </a:cubicBezTo>
                    <a:cubicBezTo>
                      <a:pt x="63" y="2378"/>
                      <a:pt x="28" y="2448"/>
                      <a:pt x="14" y="2553"/>
                    </a:cubicBezTo>
                    <a:cubicBezTo>
                      <a:pt x="7" y="2685"/>
                      <a:pt x="0" y="2797"/>
                      <a:pt x="7" y="2902"/>
                    </a:cubicBezTo>
                    <a:cubicBezTo>
                      <a:pt x="14" y="3007"/>
                      <a:pt x="42" y="3105"/>
                      <a:pt x="84" y="3202"/>
                    </a:cubicBezTo>
                    <a:cubicBezTo>
                      <a:pt x="112" y="3272"/>
                      <a:pt x="147" y="3328"/>
                      <a:pt x="189" y="3391"/>
                    </a:cubicBezTo>
                    <a:cubicBezTo>
                      <a:pt x="224" y="3454"/>
                      <a:pt x="280" y="3503"/>
                      <a:pt x="335" y="3559"/>
                    </a:cubicBezTo>
                    <a:cubicBezTo>
                      <a:pt x="398" y="3607"/>
                      <a:pt x="475" y="3656"/>
                      <a:pt x="559" y="3698"/>
                    </a:cubicBezTo>
                    <a:cubicBezTo>
                      <a:pt x="636" y="3733"/>
                      <a:pt x="734" y="3768"/>
                      <a:pt x="845" y="3817"/>
                    </a:cubicBezTo>
                    <a:cubicBezTo>
                      <a:pt x="981" y="3852"/>
                      <a:pt x="1101" y="3868"/>
                      <a:pt x="1205" y="3868"/>
                    </a:cubicBezTo>
                    <a:cubicBezTo>
                      <a:pt x="1267" y="3868"/>
                      <a:pt x="1324" y="3862"/>
                      <a:pt x="1376" y="3852"/>
                    </a:cubicBezTo>
                    <a:cubicBezTo>
                      <a:pt x="1516" y="3824"/>
                      <a:pt x="1628" y="3782"/>
                      <a:pt x="1732" y="3719"/>
                    </a:cubicBezTo>
                    <a:cubicBezTo>
                      <a:pt x="1865" y="3635"/>
                      <a:pt x="1977" y="3503"/>
                      <a:pt x="2089" y="3328"/>
                    </a:cubicBezTo>
                    <a:cubicBezTo>
                      <a:pt x="2207" y="3153"/>
                      <a:pt x="2298" y="2930"/>
                      <a:pt x="2396" y="2664"/>
                    </a:cubicBezTo>
                    <a:cubicBezTo>
                      <a:pt x="2494" y="2392"/>
                      <a:pt x="2578" y="2092"/>
                      <a:pt x="2661" y="1742"/>
                    </a:cubicBezTo>
                    <a:cubicBezTo>
                      <a:pt x="2738" y="1393"/>
                      <a:pt x="2815" y="1009"/>
                      <a:pt x="2885" y="576"/>
                    </a:cubicBezTo>
                    <a:cubicBezTo>
                      <a:pt x="2892" y="541"/>
                      <a:pt x="2906" y="506"/>
                      <a:pt x="2906" y="485"/>
                    </a:cubicBezTo>
                    <a:cubicBezTo>
                      <a:pt x="2913" y="457"/>
                      <a:pt x="2906" y="429"/>
                      <a:pt x="2892" y="401"/>
                    </a:cubicBezTo>
                    <a:cubicBezTo>
                      <a:pt x="2885" y="380"/>
                      <a:pt x="2871" y="352"/>
                      <a:pt x="2843" y="331"/>
                    </a:cubicBezTo>
                    <a:cubicBezTo>
                      <a:pt x="2822" y="310"/>
                      <a:pt x="2787" y="282"/>
                      <a:pt x="2745" y="255"/>
                    </a:cubicBezTo>
                    <a:cubicBezTo>
                      <a:pt x="2668" y="206"/>
                      <a:pt x="2571" y="157"/>
                      <a:pt x="2466" y="115"/>
                    </a:cubicBezTo>
                    <a:cubicBezTo>
                      <a:pt x="2361" y="73"/>
                      <a:pt x="2263" y="45"/>
                      <a:pt x="2180" y="17"/>
                    </a:cubicBezTo>
                    <a:cubicBezTo>
                      <a:pt x="2126" y="6"/>
                      <a:pt x="2080" y="0"/>
                      <a:pt x="2043"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2"/>
              <p:cNvSpPr/>
              <p:nvPr/>
            </p:nvSpPr>
            <p:spPr>
              <a:xfrm>
                <a:off x="3647778" y="586377"/>
                <a:ext cx="223508" cy="292526"/>
              </a:xfrm>
              <a:custGeom>
                <a:rect b="b" l="l" r="r" t="t"/>
                <a:pathLst>
                  <a:path extrusionOk="0" h="3823" w="2921">
                    <a:moveTo>
                      <a:pt x="1785" y="761"/>
                    </a:moveTo>
                    <a:cubicBezTo>
                      <a:pt x="1804" y="761"/>
                      <a:pt x="1821" y="766"/>
                      <a:pt x="1837" y="776"/>
                    </a:cubicBezTo>
                    <a:cubicBezTo>
                      <a:pt x="1900" y="790"/>
                      <a:pt x="1942" y="853"/>
                      <a:pt x="1970" y="958"/>
                    </a:cubicBezTo>
                    <a:cubicBezTo>
                      <a:pt x="1998" y="1056"/>
                      <a:pt x="2012" y="1175"/>
                      <a:pt x="2012" y="1321"/>
                    </a:cubicBezTo>
                    <a:cubicBezTo>
                      <a:pt x="2012" y="1468"/>
                      <a:pt x="2005" y="1615"/>
                      <a:pt x="1977" y="1775"/>
                    </a:cubicBezTo>
                    <a:cubicBezTo>
                      <a:pt x="1963" y="1936"/>
                      <a:pt x="1928" y="2083"/>
                      <a:pt x="1893" y="2222"/>
                    </a:cubicBezTo>
                    <a:cubicBezTo>
                      <a:pt x="1851" y="2390"/>
                      <a:pt x="1796" y="2537"/>
                      <a:pt x="1733" y="2676"/>
                    </a:cubicBezTo>
                    <a:cubicBezTo>
                      <a:pt x="1677" y="2816"/>
                      <a:pt x="1614" y="2935"/>
                      <a:pt x="1544" y="3026"/>
                    </a:cubicBezTo>
                    <a:cubicBezTo>
                      <a:pt x="1474" y="3124"/>
                      <a:pt x="1411" y="3193"/>
                      <a:pt x="1342" y="3235"/>
                    </a:cubicBezTo>
                    <a:cubicBezTo>
                      <a:pt x="1296" y="3267"/>
                      <a:pt x="1253" y="3281"/>
                      <a:pt x="1213" y="3281"/>
                    </a:cubicBezTo>
                    <a:cubicBezTo>
                      <a:pt x="1192" y="3281"/>
                      <a:pt x="1172" y="3277"/>
                      <a:pt x="1153" y="3270"/>
                    </a:cubicBezTo>
                    <a:cubicBezTo>
                      <a:pt x="1090" y="3256"/>
                      <a:pt x="1034" y="3193"/>
                      <a:pt x="999" y="3110"/>
                    </a:cubicBezTo>
                    <a:cubicBezTo>
                      <a:pt x="964" y="3019"/>
                      <a:pt x="950" y="2907"/>
                      <a:pt x="943" y="2781"/>
                    </a:cubicBezTo>
                    <a:cubicBezTo>
                      <a:pt x="929" y="2649"/>
                      <a:pt x="943" y="2523"/>
                      <a:pt x="957" y="2369"/>
                    </a:cubicBezTo>
                    <a:cubicBezTo>
                      <a:pt x="978" y="2236"/>
                      <a:pt x="999" y="2090"/>
                      <a:pt x="1048" y="1950"/>
                    </a:cubicBezTo>
                    <a:cubicBezTo>
                      <a:pt x="1090" y="1810"/>
                      <a:pt x="1139" y="1671"/>
                      <a:pt x="1202" y="1524"/>
                    </a:cubicBezTo>
                    <a:cubicBezTo>
                      <a:pt x="1265" y="1377"/>
                      <a:pt x="1335" y="1244"/>
                      <a:pt x="1411" y="1126"/>
                    </a:cubicBezTo>
                    <a:cubicBezTo>
                      <a:pt x="1488" y="1000"/>
                      <a:pt x="1558" y="902"/>
                      <a:pt x="1642" y="839"/>
                    </a:cubicBezTo>
                    <a:cubicBezTo>
                      <a:pt x="1691" y="790"/>
                      <a:pt x="1741" y="761"/>
                      <a:pt x="1785" y="761"/>
                    </a:cubicBezTo>
                    <a:close/>
                    <a:moveTo>
                      <a:pt x="1542" y="1"/>
                    </a:moveTo>
                    <a:cubicBezTo>
                      <a:pt x="1456" y="1"/>
                      <a:pt x="1369" y="16"/>
                      <a:pt x="1279" y="43"/>
                    </a:cubicBezTo>
                    <a:cubicBezTo>
                      <a:pt x="1139" y="78"/>
                      <a:pt x="1027" y="141"/>
                      <a:pt x="922" y="218"/>
                    </a:cubicBezTo>
                    <a:cubicBezTo>
                      <a:pt x="776" y="350"/>
                      <a:pt x="643" y="490"/>
                      <a:pt x="531" y="651"/>
                    </a:cubicBezTo>
                    <a:cubicBezTo>
                      <a:pt x="419" y="811"/>
                      <a:pt x="322" y="986"/>
                      <a:pt x="245" y="1168"/>
                    </a:cubicBezTo>
                    <a:cubicBezTo>
                      <a:pt x="161" y="1349"/>
                      <a:pt x="112" y="1538"/>
                      <a:pt x="70" y="1726"/>
                    </a:cubicBezTo>
                    <a:cubicBezTo>
                      <a:pt x="35" y="1922"/>
                      <a:pt x="7" y="2111"/>
                      <a:pt x="7" y="2292"/>
                    </a:cubicBezTo>
                    <a:cubicBezTo>
                      <a:pt x="0" y="2481"/>
                      <a:pt x="14" y="2656"/>
                      <a:pt x="49" y="2816"/>
                    </a:cubicBezTo>
                    <a:cubicBezTo>
                      <a:pt x="84" y="2991"/>
                      <a:pt x="140" y="3144"/>
                      <a:pt x="210" y="3270"/>
                    </a:cubicBezTo>
                    <a:cubicBezTo>
                      <a:pt x="252" y="3354"/>
                      <a:pt x="301" y="3431"/>
                      <a:pt x="385" y="3494"/>
                    </a:cubicBezTo>
                    <a:cubicBezTo>
                      <a:pt x="454" y="3550"/>
                      <a:pt x="531" y="3605"/>
                      <a:pt x="608" y="3647"/>
                    </a:cubicBezTo>
                    <a:cubicBezTo>
                      <a:pt x="706" y="3703"/>
                      <a:pt x="811" y="3738"/>
                      <a:pt x="922" y="3759"/>
                    </a:cubicBezTo>
                    <a:cubicBezTo>
                      <a:pt x="1048" y="3787"/>
                      <a:pt x="1153" y="3808"/>
                      <a:pt x="1265" y="3815"/>
                    </a:cubicBezTo>
                    <a:cubicBezTo>
                      <a:pt x="1321" y="3820"/>
                      <a:pt x="1373" y="3822"/>
                      <a:pt x="1424" y="3822"/>
                    </a:cubicBezTo>
                    <a:cubicBezTo>
                      <a:pt x="1524" y="3822"/>
                      <a:pt x="1614" y="3813"/>
                      <a:pt x="1698" y="3794"/>
                    </a:cubicBezTo>
                    <a:cubicBezTo>
                      <a:pt x="1830" y="3759"/>
                      <a:pt x="1956" y="3703"/>
                      <a:pt x="2068" y="3612"/>
                    </a:cubicBezTo>
                    <a:cubicBezTo>
                      <a:pt x="2236" y="3466"/>
                      <a:pt x="2382" y="3284"/>
                      <a:pt x="2494" y="3061"/>
                    </a:cubicBezTo>
                    <a:cubicBezTo>
                      <a:pt x="2620" y="2844"/>
                      <a:pt x="2704" y="2621"/>
                      <a:pt x="2773" y="2376"/>
                    </a:cubicBezTo>
                    <a:cubicBezTo>
                      <a:pt x="2843" y="2132"/>
                      <a:pt x="2885" y="1894"/>
                      <a:pt x="2906" y="1643"/>
                    </a:cubicBezTo>
                    <a:cubicBezTo>
                      <a:pt x="2920" y="1384"/>
                      <a:pt x="2920" y="1161"/>
                      <a:pt x="2885" y="951"/>
                    </a:cubicBezTo>
                    <a:cubicBezTo>
                      <a:pt x="2864" y="818"/>
                      <a:pt x="2829" y="707"/>
                      <a:pt x="2773" y="609"/>
                    </a:cubicBezTo>
                    <a:cubicBezTo>
                      <a:pt x="2732" y="511"/>
                      <a:pt x="2641" y="420"/>
                      <a:pt x="2522" y="336"/>
                    </a:cubicBezTo>
                    <a:cubicBezTo>
                      <a:pt x="2424" y="260"/>
                      <a:pt x="2305" y="190"/>
                      <a:pt x="2152" y="141"/>
                    </a:cubicBezTo>
                    <a:cubicBezTo>
                      <a:pt x="2005" y="85"/>
                      <a:pt x="1851" y="43"/>
                      <a:pt x="1684" y="15"/>
                    </a:cubicBezTo>
                    <a:cubicBezTo>
                      <a:pt x="1637" y="5"/>
                      <a:pt x="1590" y="1"/>
                      <a:pt x="1542"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2"/>
              <p:cNvSpPr/>
              <p:nvPr/>
            </p:nvSpPr>
            <p:spPr>
              <a:xfrm>
                <a:off x="3876027" y="583010"/>
                <a:ext cx="240571" cy="298954"/>
              </a:xfrm>
              <a:custGeom>
                <a:rect b="b" l="l" r="r" t="t"/>
                <a:pathLst>
                  <a:path extrusionOk="0" h="3907" w="3144">
                    <a:moveTo>
                      <a:pt x="2005" y="825"/>
                    </a:moveTo>
                    <a:cubicBezTo>
                      <a:pt x="2060" y="825"/>
                      <a:pt x="2110" y="833"/>
                      <a:pt x="2151" y="848"/>
                    </a:cubicBezTo>
                    <a:cubicBezTo>
                      <a:pt x="2200" y="862"/>
                      <a:pt x="2235" y="897"/>
                      <a:pt x="2242" y="932"/>
                    </a:cubicBezTo>
                    <a:cubicBezTo>
                      <a:pt x="2256" y="974"/>
                      <a:pt x="2235" y="1037"/>
                      <a:pt x="2193" y="1114"/>
                    </a:cubicBezTo>
                    <a:cubicBezTo>
                      <a:pt x="2151" y="1191"/>
                      <a:pt x="2068" y="1275"/>
                      <a:pt x="1977" y="1358"/>
                    </a:cubicBezTo>
                    <a:cubicBezTo>
                      <a:pt x="1879" y="1449"/>
                      <a:pt x="1753" y="1526"/>
                      <a:pt x="1607" y="1617"/>
                    </a:cubicBezTo>
                    <a:cubicBezTo>
                      <a:pt x="1460" y="1694"/>
                      <a:pt x="1292" y="1770"/>
                      <a:pt x="1111" y="1840"/>
                    </a:cubicBezTo>
                    <a:cubicBezTo>
                      <a:pt x="1153" y="1687"/>
                      <a:pt x="1188" y="1540"/>
                      <a:pt x="1215" y="1407"/>
                    </a:cubicBezTo>
                    <a:cubicBezTo>
                      <a:pt x="1243" y="1268"/>
                      <a:pt x="1278" y="1135"/>
                      <a:pt x="1320" y="1009"/>
                    </a:cubicBezTo>
                    <a:cubicBezTo>
                      <a:pt x="1453" y="946"/>
                      <a:pt x="1565" y="904"/>
                      <a:pt x="1670" y="883"/>
                    </a:cubicBezTo>
                    <a:cubicBezTo>
                      <a:pt x="1774" y="848"/>
                      <a:pt x="1872" y="827"/>
                      <a:pt x="1949" y="827"/>
                    </a:cubicBezTo>
                    <a:cubicBezTo>
                      <a:pt x="1968" y="826"/>
                      <a:pt x="1987" y="825"/>
                      <a:pt x="2005" y="825"/>
                    </a:cubicBezTo>
                    <a:close/>
                    <a:moveTo>
                      <a:pt x="1408" y="2464"/>
                    </a:moveTo>
                    <a:cubicBezTo>
                      <a:pt x="1442" y="2464"/>
                      <a:pt x="1473" y="2466"/>
                      <a:pt x="1502" y="2469"/>
                    </a:cubicBezTo>
                    <a:cubicBezTo>
                      <a:pt x="1572" y="2476"/>
                      <a:pt x="1635" y="2490"/>
                      <a:pt x="1676" y="2511"/>
                    </a:cubicBezTo>
                    <a:cubicBezTo>
                      <a:pt x="1718" y="2539"/>
                      <a:pt x="1746" y="2567"/>
                      <a:pt x="1767" y="2595"/>
                    </a:cubicBezTo>
                    <a:cubicBezTo>
                      <a:pt x="1781" y="2644"/>
                      <a:pt x="1767" y="2700"/>
                      <a:pt x="1718" y="2755"/>
                    </a:cubicBezTo>
                    <a:cubicBezTo>
                      <a:pt x="1676" y="2811"/>
                      <a:pt x="1614" y="2874"/>
                      <a:pt x="1530" y="2930"/>
                    </a:cubicBezTo>
                    <a:cubicBezTo>
                      <a:pt x="1439" y="2986"/>
                      <a:pt x="1334" y="3049"/>
                      <a:pt x="1215" y="3098"/>
                    </a:cubicBezTo>
                    <a:cubicBezTo>
                      <a:pt x="1090" y="3161"/>
                      <a:pt x="950" y="3202"/>
                      <a:pt x="803" y="3237"/>
                    </a:cubicBezTo>
                    <a:cubicBezTo>
                      <a:pt x="831" y="3126"/>
                      <a:pt x="845" y="3014"/>
                      <a:pt x="873" y="2895"/>
                    </a:cubicBezTo>
                    <a:cubicBezTo>
                      <a:pt x="901" y="2783"/>
                      <a:pt x="915" y="2672"/>
                      <a:pt x="936" y="2560"/>
                    </a:cubicBezTo>
                    <a:cubicBezTo>
                      <a:pt x="1048" y="2511"/>
                      <a:pt x="1153" y="2483"/>
                      <a:pt x="1250" y="2476"/>
                    </a:cubicBezTo>
                    <a:cubicBezTo>
                      <a:pt x="1308" y="2468"/>
                      <a:pt x="1360" y="2464"/>
                      <a:pt x="1408" y="2464"/>
                    </a:cubicBezTo>
                    <a:close/>
                    <a:moveTo>
                      <a:pt x="1821" y="0"/>
                    </a:moveTo>
                    <a:cubicBezTo>
                      <a:pt x="1736" y="0"/>
                      <a:pt x="1649" y="6"/>
                      <a:pt x="1565" y="17"/>
                    </a:cubicBezTo>
                    <a:cubicBezTo>
                      <a:pt x="1397" y="31"/>
                      <a:pt x="1243" y="59"/>
                      <a:pt x="1083" y="94"/>
                    </a:cubicBezTo>
                    <a:cubicBezTo>
                      <a:pt x="929" y="129"/>
                      <a:pt x="775" y="171"/>
                      <a:pt x="629" y="227"/>
                    </a:cubicBezTo>
                    <a:cubicBezTo>
                      <a:pt x="482" y="276"/>
                      <a:pt x="356" y="332"/>
                      <a:pt x="245" y="394"/>
                    </a:cubicBezTo>
                    <a:cubicBezTo>
                      <a:pt x="238" y="618"/>
                      <a:pt x="217" y="855"/>
                      <a:pt x="203" y="1100"/>
                    </a:cubicBezTo>
                    <a:cubicBezTo>
                      <a:pt x="182" y="1344"/>
                      <a:pt x="161" y="1589"/>
                      <a:pt x="133" y="1833"/>
                    </a:cubicBezTo>
                    <a:cubicBezTo>
                      <a:pt x="105" y="2078"/>
                      <a:pt x="77" y="2315"/>
                      <a:pt x="56" y="2539"/>
                    </a:cubicBezTo>
                    <a:cubicBezTo>
                      <a:pt x="35" y="2762"/>
                      <a:pt x="21" y="2979"/>
                      <a:pt x="7" y="3154"/>
                    </a:cubicBezTo>
                    <a:cubicBezTo>
                      <a:pt x="0" y="3202"/>
                      <a:pt x="7" y="3244"/>
                      <a:pt x="7" y="3279"/>
                    </a:cubicBezTo>
                    <a:cubicBezTo>
                      <a:pt x="7" y="3314"/>
                      <a:pt x="21" y="3349"/>
                      <a:pt x="35" y="3377"/>
                    </a:cubicBezTo>
                    <a:cubicBezTo>
                      <a:pt x="56" y="3405"/>
                      <a:pt x="70" y="3433"/>
                      <a:pt x="98" y="3454"/>
                    </a:cubicBezTo>
                    <a:lnTo>
                      <a:pt x="182" y="3545"/>
                    </a:lnTo>
                    <a:cubicBezTo>
                      <a:pt x="272" y="3615"/>
                      <a:pt x="349" y="3663"/>
                      <a:pt x="412" y="3712"/>
                    </a:cubicBezTo>
                    <a:cubicBezTo>
                      <a:pt x="468" y="3754"/>
                      <a:pt x="552" y="3796"/>
                      <a:pt x="636" y="3831"/>
                    </a:cubicBezTo>
                    <a:cubicBezTo>
                      <a:pt x="685" y="3859"/>
                      <a:pt x="727" y="3873"/>
                      <a:pt x="761" y="3887"/>
                    </a:cubicBezTo>
                    <a:cubicBezTo>
                      <a:pt x="796" y="3894"/>
                      <a:pt x="831" y="3901"/>
                      <a:pt x="866" y="3901"/>
                    </a:cubicBezTo>
                    <a:cubicBezTo>
                      <a:pt x="884" y="3904"/>
                      <a:pt x="903" y="3906"/>
                      <a:pt x="922" y="3906"/>
                    </a:cubicBezTo>
                    <a:cubicBezTo>
                      <a:pt x="941" y="3906"/>
                      <a:pt x="961" y="3904"/>
                      <a:pt x="978" y="3901"/>
                    </a:cubicBezTo>
                    <a:cubicBezTo>
                      <a:pt x="1013" y="3901"/>
                      <a:pt x="1069" y="3894"/>
                      <a:pt x="1118" y="3873"/>
                    </a:cubicBezTo>
                    <a:cubicBezTo>
                      <a:pt x="1222" y="3852"/>
                      <a:pt x="1334" y="3817"/>
                      <a:pt x="1453" y="3782"/>
                    </a:cubicBezTo>
                    <a:cubicBezTo>
                      <a:pt x="1565" y="3747"/>
                      <a:pt x="1676" y="3698"/>
                      <a:pt x="1788" y="3649"/>
                    </a:cubicBezTo>
                    <a:cubicBezTo>
                      <a:pt x="1907" y="3594"/>
                      <a:pt x="2012" y="3545"/>
                      <a:pt x="2117" y="3482"/>
                    </a:cubicBezTo>
                    <a:cubicBezTo>
                      <a:pt x="2207" y="3419"/>
                      <a:pt x="2298" y="3363"/>
                      <a:pt x="2375" y="3293"/>
                    </a:cubicBezTo>
                    <a:cubicBezTo>
                      <a:pt x="2480" y="3209"/>
                      <a:pt x="2557" y="3119"/>
                      <a:pt x="2613" y="3028"/>
                    </a:cubicBezTo>
                    <a:cubicBezTo>
                      <a:pt x="2661" y="2944"/>
                      <a:pt x="2682" y="2825"/>
                      <a:pt x="2661" y="2700"/>
                    </a:cubicBezTo>
                    <a:cubicBezTo>
                      <a:pt x="2640" y="2581"/>
                      <a:pt x="2592" y="2476"/>
                      <a:pt x="2522" y="2371"/>
                    </a:cubicBezTo>
                    <a:cubicBezTo>
                      <a:pt x="2452" y="2280"/>
                      <a:pt x="2368" y="2190"/>
                      <a:pt x="2270" y="2134"/>
                    </a:cubicBezTo>
                    <a:cubicBezTo>
                      <a:pt x="2368" y="2085"/>
                      <a:pt x="2452" y="2029"/>
                      <a:pt x="2522" y="1980"/>
                    </a:cubicBezTo>
                    <a:lnTo>
                      <a:pt x="2731" y="1819"/>
                    </a:lnTo>
                    <a:cubicBezTo>
                      <a:pt x="2794" y="1770"/>
                      <a:pt x="2857" y="1708"/>
                      <a:pt x="2906" y="1645"/>
                    </a:cubicBezTo>
                    <a:cubicBezTo>
                      <a:pt x="2962" y="1589"/>
                      <a:pt x="3011" y="1519"/>
                      <a:pt x="3046" y="1449"/>
                    </a:cubicBezTo>
                    <a:cubicBezTo>
                      <a:pt x="3081" y="1379"/>
                      <a:pt x="3108" y="1295"/>
                      <a:pt x="3129" y="1219"/>
                    </a:cubicBezTo>
                    <a:cubicBezTo>
                      <a:pt x="3143" y="1142"/>
                      <a:pt x="3143" y="1065"/>
                      <a:pt x="3129" y="974"/>
                    </a:cubicBezTo>
                    <a:cubicBezTo>
                      <a:pt x="3094" y="827"/>
                      <a:pt x="3046" y="688"/>
                      <a:pt x="2976" y="576"/>
                    </a:cubicBezTo>
                    <a:cubicBezTo>
                      <a:pt x="2906" y="464"/>
                      <a:pt x="2829" y="359"/>
                      <a:pt x="2724" y="248"/>
                    </a:cubicBezTo>
                    <a:cubicBezTo>
                      <a:pt x="2647" y="171"/>
                      <a:pt x="2550" y="115"/>
                      <a:pt x="2431" y="73"/>
                    </a:cubicBezTo>
                    <a:cubicBezTo>
                      <a:pt x="2305" y="45"/>
                      <a:pt x="2172" y="17"/>
                      <a:pt x="2026" y="10"/>
                    </a:cubicBezTo>
                    <a:cubicBezTo>
                      <a:pt x="1960" y="4"/>
                      <a:pt x="1891" y="0"/>
                      <a:pt x="1821"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1" name="Google Shape;2811;p62"/>
            <p:cNvGrpSpPr/>
            <p:nvPr/>
          </p:nvGrpSpPr>
          <p:grpSpPr>
            <a:xfrm>
              <a:off x="3447772" y="315658"/>
              <a:ext cx="746192" cy="600128"/>
              <a:chOff x="1095672" y="595983"/>
              <a:chExt cx="746192" cy="600128"/>
            </a:xfrm>
          </p:grpSpPr>
          <p:sp>
            <p:nvSpPr>
              <p:cNvPr id="2812" name="Google Shape;2812;p62"/>
              <p:cNvSpPr/>
              <p:nvPr/>
            </p:nvSpPr>
            <p:spPr>
              <a:xfrm>
                <a:off x="1197745" y="612587"/>
                <a:ext cx="158774" cy="210806"/>
              </a:xfrm>
              <a:custGeom>
                <a:rect b="b" l="l" r="r" t="t"/>
                <a:pathLst>
                  <a:path extrusionOk="0" h="2755" w="2075">
                    <a:moveTo>
                      <a:pt x="1160" y="0"/>
                    </a:moveTo>
                    <a:cubicBezTo>
                      <a:pt x="1118" y="0"/>
                      <a:pt x="1076" y="0"/>
                      <a:pt x="1027" y="7"/>
                    </a:cubicBezTo>
                    <a:cubicBezTo>
                      <a:pt x="985" y="14"/>
                      <a:pt x="943" y="28"/>
                      <a:pt x="901" y="42"/>
                    </a:cubicBezTo>
                    <a:cubicBezTo>
                      <a:pt x="853" y="63"/>
                      <a:pt x="811" y="84"/>
                      <a:pt x="776" y="112"/>
                    </a:cubicBezTo>
                    <a:cubicBezTo>
                      <a:pt x="664" y="189"/>
                      <a:pt x="559" y="294"/>
                      <a:pt x="468" y="413"/>
                    </a:cubicBezTo>
                    <a:cubicBezTo>
                      <a:pt x="378" y="524"/>
                      <a:pt x="308" y="643"/>
                      <a:pt x="238" y="783"/>
                    </a:cubicBezTo>
                    <a:cubicBezTo>
                      <a:pt x="168" y="923"/>
                      <a:pt x="112" y="1062"/>
                      <a:pt x="77" y="1202"/>
                    </a:cubicBezTo>
                    <a:cubicBezTo>
                      <a:pt x="42" y="1342"/>
                      <a:pt x="14" y="1481"/>
                      <a:pt x="7" y="1621"/>
                    </a:cubicBezTo>
                    <a:cubicBezTo>
                      <a:pt x="0" y="1761"/>
                      <a:pt x="7" y="1893"/>
                      <a:pt x="28" y="2019"/>
                    </a:cubicBezTo>
                    <a:cubicBezTo>
                      <a:pt x="49" y="2138"/>
                      <a:pt x="84" y="2250"/>
                      <a:pt x="140" y="2341"/>
                    </a:cubicBezTo>
                    <a:cubicBezTo>
                      <a:pt x="168" y="2403"/>
                      <a:pt x="203" y="2452"/>
                      <a:pt x="252" y="2494"/>
                    </a:cubicBezTo>
                    <a:cubicBezTo>
                      <a:pt x="308" y="2543"/>
                      <a:pt x="357" y="2585"/>
                      <a:pt x="412" y="2613"/>
                    </a:cubicBezTo>
                    <a:cubicBezTo>
                      <a:pt x="559" y="2683"/>
                      <a:pt x="706" y="2725"/>
                      <a:pt x="866" y="2739"/>
                    </a:cubicBezTo>
                    <a:cubicBezTo>
                      <a:pt x="908" y="2749"/>
                      <a:pt x="952" y="2754"/>
                      <a:pt x="995" y="2754"/>
                    </a:cubicBezTo>
                    <a:cubicBezTo>
                      <a:pt x="1038" y="2754"/>
                      <a:pt x="1080" y="2749"/>
                      <a:pt x="1118" y="2739"/>
                    </a:cubicBezTo>
                    <a:cubicBezTo>
                      <a:pt x="1195" y="2732"/>
                      <a:pt x="1272" y="2704"/>
                      <a:pt x="1341" y="2662"/>
                    </a:cubicBezTo>
                    <a:cubicBezTo>
                      <a:pt x="1460" y="2592"/>
                      <a:pt x="1565" y="2494"/>
                      <a:pt x="1656" y="2375"/>
                    </a:cubicBezTo>
                    <a:cubicBezTo>
                      <a:pt x="1761" y="2243"/>
                      <a:pt x="1844" y="2096"/>
                      <a:pt x="1921" y="1914"/>
                    </a:cubicBezTo>
                    <a:cubicBezTo>
                      <a:pt x="1935" y="1859"/>
                      <a:pt x="1949" y="1817"/>
                      <a:pt x="1949" y="1782"/>
                    </a:cubicBezTo>
                    <a:cubicBezTo>
                      <a:pt x="1949" y="1747"/>
                      <a:pt x="1928" y="1705"/>
                      <a:pt x="1893" y="1656"/>
                    </a:cubicBezTo>
                    <a:cubicBezTo>
                      <a:pt x="1879" y="1628"/>
                      <a:pt x="1851" y="1607"/>
                      <a:pt x="1830" y="1579"/>
                    </a:cubicBezTo>
                    <a:cubicBezTo>
                      <a:pt x="1809" y="1551"/>
                      <a:pt x="1789" y="1523"/>
                      <a:pt x="1761" y="1502"/>
                    </a:cubicBezTo>
                    <a:cubicBezTo>
                      <a:pt x="1719" y="1453"/>
                      <a:pt x="1684" y="1432"/>
                      <a:pt x="1642" y="1418"/>
                    </a:cubicBezTo>
                    <a:cubicBezTo>
                      <a:pt x="1621" y="1415"/>
                      <a:pt x="1596" y="1413"/>
                      <a:pt x="1568" y="1413"/>
                    </a:cubicBezTo>
                    <a:cubicBezTo>
                      <a:pt x="1541" y="1413"/>
                      <a:pt x="1509" y="1415"/>
                      <a:pt x="1474" y="1418"/>
                    </a:cubicBezTo>
                    <a:cubicBezTo>
                      <a:pt x="1411" y="1432"/>
                      <a:pt x="1341" y="1439"/>
                      <a:pt x="1265" y="1446"/>
                    </a:cubicBezTo>
                    <a:cubicBezTo>
                      <a:pt x="1188" y="1453"/>
                      <a:pt x="1111" y="1467"/>
                      <a:pt x="1027" y="1481"/>
                    </a:cubicBezTo>
                    <a:cubicBezTo>
                      <a:pt x="985" y="1488"/>
                      <a:pt x="950" y="1488"/>
                      <a:pt x="915" y="1502"/>
                    </a:cubicBezTo>
                    <a:cubicBezTo>
                      <a:pt x="887" y="1502"/>
                      <a:pt x="866" y="1509"/>
                      <a:pt x="839" y="1516"/>
                    </a:cubicBezTo>
                    <a:cubicBezTo>
                      <a:pt x="818" y="1530"/>
                      <a:pt x="804" y="1537"/>
                      <a:pt x="797" y="1551"/>
                    </a:cubicBezTo>
                    <a:cubicBezTo>
                      <a:pt x="783" y="1572"/>
                      <a:pt x="783" y="1586"/>
                      <a:pt x="797" y="1614"/>
                    </a:cubicBezTo>
                    <a:cubicBezTo>
                      <a:pt x="825" y="1726"/>
                      <a:pt x="887" y="1817"/>
                      <a:pt x="950" y="1859"/>
                    </a:cubicBezTo>
                    <a:cubicBezTo>
                      <a:pt x="1007" y="1896"/>
                      <a:pt x="1091" y="1922"/>
                      <a:pt x="1194" y="1922"/>
                    </a:cubicBezTo>
                    <a:cubicBezTo>
                      <a:pt x="1205" y="1922"/>
                      <a:pt x="1217" y="1922"/>
                      <a:pt x="1230" y="1921"/>
                    </a:cubicBezTo>
                    <a:lnTo>
                      <a:pt x="1230" y="1921"/>
                    </a:lnTo>
                    <a:lnTo>
                      <a:pt x="1125" y="2103"/>
                    </a:lnTo>
                    <a:cubicBezTo>
                      <a:pt x="1090" y="2166"/>
                      <a:pt x="1048" y="2208"/>
                      <a:pt x="1013" y="2250"/>
                    </a:cubicBezTo>
                    <a:cubicBezTo>
                      <a:pt x="978" y="2292"/>
                      <a:pt x="943" y="2320"/>
                      <a:pt x="901" y="2341"/>
                    </a:cubicBezTo>
                    <a:cubicBezTo>
                      <a:pt x="881" y="2349"/>
                      <a:pt x="856" y="2352"/>
                      <a:pt x="831" y="2352"/>
                    </a:cubicBezTo>
                    <a:cubicBezTo>
                      <a:pt x="814" y="2352"/>
                      <a:pt x="797" y="2350"/>
                      <a:pt x="783" y="2348"/>
                    </a:cubicBezTo>
                    <a:cubicBezTo>
                      <a:pt x="748" y="2327"/>
                      <a:pt x="713" y="2292"/>
                      <a:pt x="692" y="2236"/>
                    </a:cubicBezTo>
                    <a:cubicBezTo>
                      <a:pt x="664" y="2173"/>
                      <a:pt x="643" y="2096"/>
                      <a:pt x="643" y="2005"/>
                    </a:cubicBezTo>
                    <a:cubicBezTo>
                      <a:pt x="643" y="1921"/>
                      <a:pt x="643" y="1824"/>
                      <a:pt x="664" y="1719"/>
                    </a:cubicBezTo>
                    <a:cubicBezTo>
                      <a:pt x="678" y="1621"/>
                      <a:pt x="706" y="1516"/>
                      <a:pt x="741" y="1418"/>
                    </a:cubicBezTo>
                    <a:cubicBezTo>
                      <a:pt x="776" y="1300"/>
                      <a:pt x="832" y="1188"/>
                      <a:pt x="880" y="1069"/>
                    </a:cubicBezTo>
                    <a:cubicBezTo>
                      <a:pt x="936" y="957"/>
                      <a:pt x="985" y="860"/>
                      <a:pt x="1048" y="776"/>
                    </a:cubicBezTo>
                    <a:cubicBezTo>
                      <a:pt x="1097" y="699"/>
                      <a:pt x="1160" y="629"/>
                      <a:pt x="1216" y="580"/>
                    </a:cubicBezTo>
                    <a:cubicBezTo>
                      <a:pt x="1263" y="545"/>
                      <a:pt x="1304" y="530"/>
                      <a:pt x="1341" y="530"/>
                    </a:cubicBezTo>
                    <a:cubicBezTo>
                      <a:pt x="1349" y="530"/>
                      <a:pt x="1356" y="530"/>
                      <a:pt x="1362" y="531"/>
                    </a:cubicBezTo>
                    <a:cubicBezTo>
                      <a:pt x="1390" y="538"/>
                      <a:pt x="1397" y="559"/>
                      <a:pt x="1404" y="580"/>
                    </a:cubicBezTo>
                    <a:cubicBezTo>
                      <a:pt x="1411" y="608"/>
                      <a:pt x="1425" y="643"/>
                      <a:pt x="1432" y="678"/>
                    </a:cubicBezTo>
                    <a:cubicBezTo>
                      <a:pt x="1439" y="699"/>
                      <a:pt x="1439" y="720"/>
                      <a:pt x="1439" y="741"/>
                    </a:cubicBezTo>
                    <a:lnTo>
                      <a:pt x="1439" y="804"/>
                    </a:lnTo>
                    <a:lnTo>
                      <a:pt x="1439" y="860"/>
                    </a:lnTo>
                    <a:cubicBezTo>
                      <a:pt x="1439" y="881"/>
                      <a:pt x="1446" y="909"/>
                      <a:pt x="1446" y="923"/>
                    </a:cubicBezTo>
                    <a:cubicBezTo>
                      <a:pt x="1460" y="1027"/>
                      <a:pt x="1495" y="1118"/>
                      <a:pt x="1565" y="1181"/>
                    </a:cubicBezTo>
                    <a:cubicBezTo>
                      <a:pt x="1635" y="1237"/>
                      <a:pt x="1740" y="1286"/>
                      <a:pt x="1879" y="1300"/>
                    </a:cubicBezTo>
                    <a:cubicBezTo>
                      <a:pt x="1928" y="1300"/>
                      <a:pt x="1963" y="1300"/>
                      <a:pt x="1984" y="1286"/>
                    </a:cubicBezTo>
                    <a:cubicBezTo>
                      <a:pt x="2005" y="1265"/>
                      <a:pt x="2019" y="1237"/>
                      <a:pt x="2026" y="1209"/>
                    </a:cubicBezTo>
                    <a:cubicBezTo>
                      <a:pt x="2033" y="1174"/>
                      <a:pt x="2040" y="1139"/>
                      <a:pt x="2054" y="1090"/>
                    </a:cubicBezTo>
                    <a:cubicBezTo>
                      <a:pt x="2061" y="1048"/>
                      <a:pt x="2061" y="992"/>
                      <a:pt x="2068" y="943"/>
                    </a:cubicBezTo>
                    <a:cubicBezTo>
                      <a:pt x="2075" y="888"/>
                      <a:pt x="2075" y="839"/>
                      <a:pt x="2075" y="783"/>
                    </a:cubicBezTo>
                    <a:lnTo>
                      <a:pt x="2075" y="643"/>
                    </a:lnTo>
                    <a:cubicBezTo>
                      <a:pt x="2061" y="566"/>
                      <a:pt x="2040" y="489"/>
                      <a:pt x="2019" y="427"/>
                    </a:cubicBezTo>
                    <a:cubicBezTo>
                      <a:pt x="1984" y="357"/>
                      <a:pt x="1935" y="294"/>
                      <a:pt x="1865" y="245"/>
                    </a:cubicBezTo>
                    <a:cubicBezTo>
                      <a:pt x="1830" y="210"/>
                      <a:pt x="1789" y="182"/>
                      <a:pt x="1747" y="154"/>
                    </a:cubicBezTo>
                    <a:cubicBezTo>
                      <a:pt x="1691" y="133"/>
                      <a:pt x="1649" y="105"/>
                      <a:pt x="1600" y="84"/>
                    </a:cubicBezTo>
                    <a:lnTo>
                      <a:pt x="1439" y="35"/>
                    </a:lnTo>
                    <a:lnTo>
                      <a:pt x="1286" y="7"/>
                    </a:lnTo>
                    <a:cubicBezTo>
                      <a:pt x="1237" y="0"/>
                      <a:pt x="1202" y="0"/>
                      <a:pt x="1160" y="0"/>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2"/>
              <p:cNvSpPr/>
              <p:nvPr/>
            </p:nvSpPr>
            <p:spPr>
              <a:xfrm>
                <a:off x="1358047" y="614347"/>
                <a:ext cx="155637" cy="204302"/>
              </a:xfrm>
              <a:custGeom>
                <a:rect b="b" l="l" r="r" t="t"/>
                <a:pathLst>
                  <a:path extrusionOk="0" h="2670" w="2034">
                    <a:moveTo>
                      <a:pt x="1233" y="531"/>
                    </a:moveTo>
                    <a:cubicBezTo>
                      <a:pt x="1247" y="531"/>
                      <a:pt x="1259" y="535"/>
                      <a:pt x="1272" y="543"/>
                    </a:cubicBezTo>
                    <a:cubicBezTo>
                      <a:pt x="1307" y="550"/>
                      <a:pt x="1342" y="592"/>
                      <a:pt x="1363" y="662"/>
                    </a:cubicBezTo>
                    <a:cubicBezTo>
                      <a:pt x="1377" y="732"/>
                      <a:pt x="1391" y="823"/>
                      <a:pt x="1391" y="927"/>
                    </a:cubicBezTo>
                    <a:cubicBezTo>
                      <a:pt x="1391" y="1032"/>
                      <a:pt x="1377" y="1137"/>
                      <a:pt x="1363" y="1249"/>
                    </a:cubicBezTo>
                    <a:cubicBezTo>
                      <a:pt x="1342" y="1361"/>
                      <a:pt x="1328" y="1465"/>
                      <a:pt x="1300" y="1563"/>
                    </a:cubicBezTo>
                    <a:cubicBezTo>
                      <a:pt x="1272" y="1689"/>
                      <a:pt x="1237" y="1794"/>
                      <a:pt x="1195" y="1884"/>
                    </a:cubicBezTo>
                    <a:cubicBezTo>
                      <a:pt x="1153" y="1982"/>
                      <a:pt x="1112" y="2059"/>
                      <a:pt x="1063" y="2129"/>
                    </a:cubicBezTo>
                    <a:cubicBezTo>
                      <a:pt x="1021" y="2199"/>
                      <a:pt x="972" y="2248"/>
                      <a:pt x="923" y="2283"/>
                    </a:cubicBezTo>
                    <a:cubicBezTo>
                      <a:pt x="897" y="2304"/>
                      <a:pt x="871" y="2315"/>
                      <a:pt x="844" y="2315"/>
                    </a:cubicBezTo>
                    <a:cubicBezTo>
                      <a:pt x="829" y="2315"/>
                      <a:pt x="813" y="2311"/>
                      <a:pt x="797" y="2304"/>
                    </a:cubicBezTo>
                    <a:cubicBezTo>
                      <a:pt x="748" y="2297"/>
                      <a:pt x="713" y="2255"/>
                      <a:pt x="692" y="2192"/>
                    </a:cubicBezTo>
                    <a:cubicBezTo>
                      <a:pt x="664" y="2136"/>
                      <a:pt x="644" y="2052"/>
                      <a:pt x="644" y="1968"/>
                    </a:cubicBezTo>
                    <a:cubicBezTo>
                      <a:pt x="637" y="1877"/>
                      <a:pt x="644" y="1787"/>
                      <a:pt x="657" y="1682"/>
                    </a:cubicBezTo>
                    <a:cubicBezTo>
                      <a:pt x="664" y="1570"/>
                      <a:pt x="692" y="1479"/>
                      <a:pt x="713" y="1382"/>
                    </a:cubicBezTo>
                    <a:cubicBezTo>
                      <a:pt x="748" y="1277"/>
                      <a:pt x="783" y="1179"/>
                      <a:pt x="832" y="1074"/>
                    </a:cubicBezTo>
                    <a:cubicBezTo>
                      <a:pt x="874" y="969"/>
                      <a:pt x="923" y="872"/>
                      <a:pt x="979" y="788"/>
                    </a:cubicBezTo>
                    <a:cubicBezTo>
                      <a:pt x="1028" y="697"/>
                      <a:pt x="1084" y="641"/>
                      <a:pt x="1132" y="585"/>
                    </a:cubicBezTo>
                    <a:cubicBezTo>
                      <a:pt x="1171" y="551"/>
                      <a:pt x="1203" y="531"/>
                      <a:pt x="1233" y="531"/>
                    </a:cubicBezTo>
                    <a:close/>
                    <a:moveTo>
                      <a:pt x="1072" y="0"/>
                    </a:moveTo>
                    <a:cubicBezTo>
                      <a:pt x="1015" y="0"/>
                      <a:pt x="957" y="9"/>
                      <a:pt x="902" y="26"/>
                    </a:cubicBezTo>
                    <a:cubicBezTo>
                      <a:pt x="804" y="54"/>
                      <a:pt x="713" y="96"/>
                      <a:pt x="644" y="152"/>
                    </a:cubicBezTo>
                    <a:cubicBezTo>
                      <a:pt x="539" y="236"/>
                      <a:pt x="448" y="341"/>
                      <a:pt x="364" y="459"/>
                    </a:cubicBezTo>
                    <a:cubicBezTo>
                      <a:pt x="287" y="578"/>
                      <a:pt x="217" y="690"/>
                      <a:pt x="169" y="823"/>
                    </a:cubicBezTo>
                    <a:cubicBezTo>
                      <a:pt x="113" y="955"/>
                      <a:pt x="71" y="1088"/>
                      <a:pt x="43" y="1214"/>
                    </a:cubicBezTo>
                    <a:cubicBezTo>
                      <a:pt x="15" y="1347"/>
                      <a:pt x="1" y="1479"/>
                      <a:pt x="1" y="1612"/>
                    </a:cubicBezTo>
                    <a:cubicBezTo>
                      <a:pt x="1" y="1731"/>
                      <a:pt x="8" y="1863"/>
                      <a:pt x="36" y="1975"/>
                    </a:cubicBezTo>
                    <a:cubicBezTo>
                      <a:pt x="64" y="2087"/>
                      <a:pt x="99" y="2192"/>
                      <a:pt x="148" y="2290"/>
                    </a:cubicBezTo>
                    <a:cubicBezTo>
                      <a:pt x="175" y="2345"/>
                      <a:pt x="217" y="2394"/>
                      <a:pt x="273" y="2436"/>
                    </a:cubicBezTo>
                    <a:cubicBezTo>
                      <a:pt x="322" y="2492"/>
                      <a:pt x="378" y="2527"/>
                      <a:pt x="427" y="2555"/>
                    </a:cubicBezTo>
                    <a:cubicBezTo>
                      <a:pt x="490" y="2590"/>
                      <a:pt x="567" y="2611"/>
                      <a:pt x="644" y="2632"/>
                    </a:cubicBezTo>
                    <a:cubicBezTo>
                      <a:pt x="727" y="2646"/>
                      <a:pt x="804" y="2660"/>
                      <a:pt x="881" y="2667"/>
                    </a:cubicBezTo>
                    <a:cubicBezTo>
                      <a:pt x="909" y="2669"/>
                      <a:pt x="936" y="2669"/>
                      <a:pt x="963" y="2669"/>
                    </a:cubicBezTo>
                    <a:cubicBezTo>
                      <a:pt x="1044" y="2669"/>
                      <a:pt x="1120" y="2662"/>
                      <a:pt x="1188" y="2646"/>
                    </a:cubicBezTo>
                    <a:cubicBezTo>
                      <a:pt x="1272" y="2632"/>
                      <a:pt x="1363" y="2590"/>
                      <a:pt x="1440" y="2527"/>
                    </a:cubicBezTo>
                    <a:cubicBezTo>
                      <a:pt x="1566" y="2422"/>
                      <a:pt x="1670" y="2290"/>
                      <a:pt x="1747" y="2143"/>
                    </a:cubicBezTo>
                    <a:cubicBezTo>
                      <a:pt x="1824" y="1982"/>
                      <a:pt x="1894" y="1829"/>
                      <a:pt x="1936" y="1654"/>
                    </a:cubicBezTo>
                    <a:cubicBezTo>
                      <a:pt x="1985" y="1486"/>
                      <a:pt x="2020" y="1312"/>
                      <a:pt x="2027" y="1137"/>
                    </a:cubicBezTo>
                    <a:cubicBezTo>
                      <a:pt x="2034" y="962"/>
                      <a:pt x="2034" y="809"/>
                      <a:pt x="2006" y="655"/>
                    </a:cubicBezTo>
                    <a:cubicBezTo>
                      <a:pt x="1992" y="571"/>
                      <a:pt x="1964" y="494"/>
                      <a:pt x="1929" y="425"/>
                    </a:cubicBezTo>
                    <a:cubicBezTo>
                      <a:pt x="1894" y="348"/>
                      <a:pt x="1845" y="292"/>
                      <a:pt x="1775" y="236"/>
                    </a:cubicBezTo>
                    <a:cubicBezTo>
                      <a:pt x="1705" y="187"/>
                      <a:pt x="1614" y="145"/>
                      <a:pt x="1510" y="96"/>
                    </a:cubicBezTo>
                    <a:cubicBezTo>
                      <a:pt x="1405" y="54"/>
                      <a:pt x="1293" y="26"/>
                      <a:pt x="1181" y="12"/>
                    </a:cubicBezTo>
                    <a:cubicBezTo>
                      <a:pt x="1146" y="4"/>
                      <a:pt x="1109" y="0"/>
                      <a:pt x="1072" y="0"/>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2"/>
              <p:cNvSpPr/>
              <p:nvPr/>
            </p:nvSpPr>
            <p:spPr>
              <a:xfrm>
                <a:off x="1516819" y="614347"/>
                <a:ext cx="156172" cy="204302"/>
              </a:xfrm>
              <a:custGeom>
                <a:rect b="b" l="l" r="r" t="t"/>
                <a:pathLst>
                  <a:path extrusionOk="0" h="2670" w="2041">
                    <a:moveTo>
                      <a:pt x="1239" y="531"/>
                    </a:moveTo>
                    <a:cubicBezTo>
                      <a:pt x="1252" y="531"/>
                      <a:pt x="1266" y="535"/>
                      <a:pt x="1279" y="543"/>
                    </a:cubicBezTo>
                    <a:cubicBezTo>
                      <a:pt x="1314" y="550"/>
                      <a:pt x="1349" y="592"/>
                      <a:pt x="1363" y="662"/>
                    </a:cubicBezTo>
                    <a:cubicBezTo>
                      <a:pt x="1384" y="732"/>
                      <a:pt x="1391" y="823"/>
                      <a:pt x="1391" y="927"/>
                    </a:cubicBezTo>
                    <a:cubicBezTo>
                      <a:pt x="1391" y="1032"/>
                      <a:pt x="1384" y="1137"/>
                      <a:pt x="1363" y="1249"/>
                    </a:cubicBezTo>
                    <a:cubicBezTo>
                      <a:pt x="1349" y="1361"/>
                      <a:pt x="1328" y="1465"/>
                      <a:pt x="1307" y="1563"/>
                    </a:cubicBezTo>
                    <a:cubicBezTo>
                      <a:pt x="1279" y="1689"/>
                      <a:pt x="1244" y="1794"/>
                      <a:pt x="1202" y="1884"/>
                    </a:cubicBezTo>
                    <a:cubicBezTo>
                      <a:pt x="1153" y="1982"/>
                      <a:pt x="1111" y="2059"/>
                      <a:pt x="1069" y="2129"/>
                    </a:cubicBezTo>
                    <a:cubicBezTo>
                      <a:pt x="1027" y="2199"/>
                      <a:pt x="971" y="2248"/>
                      <a:pt x="930" y="2283"/>
                    </a:cubicBezTo>
                    <a:cubicBezTo>
                      <a:pt x="903" y="2304"/>
                      <a:pt x="874" y="2315"/>
                      <a:pt x="846" y="2315"/>
                    </a:cubicBezTo>
                    <a:cubicBezTo>
                      <a:pt x="829" y="2315"/>
                      <a:pt x="813" y="2311"/>
                      <a:pt x="797" y="2304"/>
                    </a:cubicBezTo>
                    <a:cubicBezTo>
                      <a:pt x="755" y="2297"/>
                      <a:pt x="720" y="2255"/>
                      <a:pt x="692" y="2192"/>
                    </a:cubicBezTo>
                    <a:cubicBezTo>
                      <a:pt x="664" y="2136"/>
                      <a:pt x="650" y="2052"/>
                      <a:pt x="650" y="1968"/>
                    </a:cubicBezTo>
                    <a:cubicBezTo>
                      <a:pt x="643" y="1877"/>
                      <a:pt x="650" y="1787"/>
                      <a:pt x="657" y="1682"/>
                    </a:cubicBezTo>
                    <a:cubicBezTo>
                      <a:pt x="664" y="1570"/>
                      <a:pt x="692" y="1479"/>
                      <a:pt x="720" y="1382"/>
                    </a:cubicBezTo>
                    <a:cubicBezTo>
                      <a:pt x="755" y="1277"/>
                      <a:pt x="790" y="1179"/>
                      <a:pt x="832" y="1074"/>
                    </a:cubicBezTo>
                    <a:cubicBezTo>
                      <a:pt x="874" y="969"/>
                      <a:pt x="930" y="872"/>
                      <a:pt x="978" y="788"/>
                    </a:cubicBezTo>
                    <a:cubicBezTo>
                      <a:pt x="1034" y="697"/>
                      <a:pt x="1083" y="641"/>
                      <a:pt x="1139" y="585"/>
                    </a:cubicBezTo>
                    <a:cubicBezTo>
                      <a:pt x="1173" y="551"/>
                      <a:pt x="1207" y="531"/>
                      <a:pt x="1239" y="531"/>
                    </a:cubicBezTo>
                    <a:close/>
                    <a:moveTo>
                      <a:pt x="1076" y="0"/>
                    </a:moveTo>
                    <a:cubicBezTo>
                      <a:pt x="1020" y="0"/>
                      <a:pt x="961" y="9"/>
                      <a:pt x="902" y="26"/>
                    </a:cubicBezTo>
                    <a:cubicBezTo>
                      <a:pt x="804" y="54"/>
                      <a:pt x="720" y="96"/>
                      <a:pt x="650" y="152"/>
                    </a:cubicBezTo>
                    <a:cubicBezTo>
                      <a:pt x="545" y="236"/>
                      <a:pt x="448" y="341"/>
                      <a:pt x="371" y="459"/>
                    </a:cubicBezTo>
                    <a:cubicBezTo>
                      <a:pt x="294" y="578"/>
                      <a:pt x="217" y="690"/>
                      <a:pt x="168" y="823"/>
                    </a:cubicBezTo>
                    <a:cubicBezTo>
                      <a:pt x="112" y="955"/>
                      <a:pt x="70" y="1088"/>
                      <a:pt x="42" y="1214"/>
                    </a:cubicBezTo>
                    <a:cubicBezTo>
                      <a:pt x="21" y="1347"/>
                      <a:pt x="0" y="1479"/>
                      <a:pt x="0" y="1612"/>
                    </a:cubicBezTo>
                    <a:cubicBezTo>
                      <a:pt x="0" y="1731"/>
                      <a:pt x="14" y="1863"/>
                      <a:pt x="35" y="1975"/>
                    </a:cubicBezTo>
                    <a:cubicBezTo>
                      <a:pt x="63" y="2087"/>
                      <a:pt x="98" y="2192"/>
                      <a:pt x="147" y="2290"/>
                    </a:cubicBezTo>
                    <a:cubicBezTo>
                      <a:pt x="175" y="2345"/>
                      <a:pt x="224" y="2394"/>
                      <a:pt x="273" y="2436"/>
                    </a:cubicBezTo>
                    <a:cubicBezTo>
                      <a:pt x="322" y="2492"/>
                      <a:pt x="378" y="2527"/>
                      <a:pt x="434" y="2555"/>
                    </a:cubicBezTo>
                    <a:cubicBezTo>
                      <a:pt x="489" y="2590"/>
                      <a:pt x="566" y="2611"/>
                      <a:pt x="650" y="2632"/>
                    </a:cubicBezTo>
                    <a:cubicBezTo>
                      <a:pt x="727" y="2646"/>
                      <a:pt x="804" y="2660"/>
                      <a:pt x="888" y="2667"/>
                    </a:cubicBezTo>
                    <a:cubicBezTo>
                      <a:pt x="916" y="2669"/>
                      <a:pt x="943" y="2669"/>
                      <a:pt x="970" y="2669"/>
                    </a:cubicBezTo>
                    <a:cubicBezTo>
                      <a:pt x="1050" y="2669"/>
                      <a:pt x="1125" y="2662"/>
                      <a:pt x="1188" y="2646"/>
                    </a:cubicBezTo>
                    <a:cubicBezTo>
                      <a:pt x="1279" y="2632"/>
                      <a:pt x="1363" y="2590"/>
                      <a:pt x="1446" y="2527"/>
                    </a:cubicBezTo>
                    <a:cubicBezTo>
                      <a:pt x="1565" y="2422"/>
                      <a:pt x="1670" y="2290"/>
                      <a:pt x="1747" y="2143"/>
                    </a:cubicBezTo>
                    <a:cubicBezTo>
                      <a:pt x="1831" y="1982"/>
                      <a:pt x="1900" y="1829"/>
                      <a:pt x="1942" y="1654"/>
                    </a:cubicBezTo>
                    <a:cubicBezTo>
                      <a:pt x="1984" y="1486"/>
                      <a:pt x="2019" y="1312"/>
                      <a:pt x="2026" y="1137"/>
                    </a:cubicBezTo>
                    <a:cubicBezTo>
                      <a:pt x="2040" y="962"/>
                      <a:pt x="2040" y="809"/>
                      <a:pt x="2012" y="655"/>
                    </a:cubicBezTo>
                    <a:cubicBezTo>
                      <a:pt x="1991" y="571"/>
                      <a:pt x="1970" y="494"/>
                      <a:pt x="1935" y="425"/>
                    </a:cubicBezTo>
                    <a:cubicBezTo>
                      <a:pt x="1900" y="348"/>
                      <a:pt x="1845" y="292"/>
                      <a:pt x="1775" y="236"/>
                    </a:cubicBezTo>
                    <a:cubicBezTo>
                      <a:pt x="1705" y="187"/>
                      <a:pt x="1621" y="145"/>
                      <a:pt x="1516" y="96"/>
                    </a:cubicBezTo>
                    <a:cubicBezTo>
                      <a:pt x="1411" y="54"/>
                      <a:pt x="1293" y="26"/>
                      <a:pt x="1181" y="12"/>
                    </a:cubicBezTo>
                    <a:cubicBezTo>
                      <a:pt x="1148" y="4"/>
                      <a:pt x="1113" y="0"/>
                      <a:pt x="1076" y="0"/>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2"/>
              <p:cNvSpPr/>
              <p:nvPr/>
            </p:nvSpPr>
            <p:spPr>
              <a:xfrm>
                <a:off x="1673984" y="613429"/>
                <a:ext cx="167879" cy="207745"/>
              </a:xfrm>
              <a:custGeom>
                <a:rect b="b" l="l" r="r" t="t"/>
                <a:pathLst>
                  <a:path extrusionOk="0" h="2715" w="2194">
                    <a:moveTo>
                      <a:pt x="1165" y="612"/>
                    </a:moveTo>
                    <a:cubicBezTo>
                      <a:pt x="1209" y="612"/>
                      <a:pt x="1249" y="618"/>
                      <a:pt x="1285" y="632"/>
                    </a:cubicBezTo>
                    <a:cubicBezTo>
                      <a:pt x="1376" y="667"/>
                      <a:pt x="1439" y="723"/>
                      <a:pt x="1474" y="793"/>
                    </a:cubicBezTo>
                    <a:cubicBezTo>
                      <a:pt x="1509" y="863"/>
                      <a:pt x="1530" y="953"/>
                      <a:pt x="1516" y="1079"/>
                    </a:cubicBezTo>
                    <a:cubicBezTo>
                      <a:pt x="1516" y="1170"/>
                      <a:pt x="1495" y="1261"/>
                      <a:pt x="1460" y="1366"/>
                    </a:cubicBezTo>
                    <a:cubicBezTo>
                      <a:pt x="1425" y="1470"/>
                      <a:pt x="1362" y="1575"/>
                      <a:pt x="1292" y="1680"/>
                    </a:cubicBezTo>
                    <a:cubicBezTo>
                      <a:pt x="1223" y="1785"/>
                      <a:pt x="1125" y="1882"/>
                      <a:pt x="1013" y="1980"/>
                    </a:cubicBezTo>
                    <a:cubicBezTo>
                      <a:pt x="901" y="2064"/>
                      <a:pt x="762" y="2155"/>
                      <a:pt x="601" y="2218"/>
                    </a:cubicBezTo>
                    <a:cubicBezTo>
                      <a:pt x="657" y="1945"/>
                      <a:pt x="706" y="1694"/>
                      <a:pt x="762" y="1428"/>
                    </a:cubicBezTo>
                    <a:cubicBezTo>
                      <a:pt x="817" y="1170"/>
                      <a:pt x="880" y="905"/>
                      <a:pt x="950" y="646"/>
                    </a:cubicBezTo>
                    <a:cubicBezTo>
                      <a:pt x="1029" y="625"/>
                      <a:pt x="1101" y="612"/>
                      <a:pt x="1165" y="612"/>
                    </a:cubicBezTo>
                    <a:close/>
                    <a:moveTo>
                      <a:pt x="1070" y="1"/>
                    </a:moveTo>
                    <a:cubicBezTo>
                      <a:pt x="979" y="1"/>
                      <a:pt x="887" y="9"/>
                      <a:pt x="803" y="24"/>
                    </a:cubicBezTo>
                    <a:cubicBezTo>
                      <a:pt x="692" y="38"/>
                      <a:pt x="580" y="73"/>
                      <a:pt x="475" y="108"/>
                    </a:cubicBezTo>
                    <a:cubicBezTo>
                      <a:pt x="363" y="157"/>
                      <a:pt x="273" y="185"/>
                      <a:pt x="175" y="234"/>
                    </a:cubicBezTo>
                    <a:lnTo>
                      <a:pt x="0" y="2162"/>
                    </a:lnTo>
                    <a:lnTo>
                      <a:pt x="0" y="2281"/>
                    </a:lnTo>
                    <a:cubicBezTo>
                      <a:pt x="7" y="2309"/>
                      <a:pt x="7" y="2337"/>
                      <a:pt x="28" y="2364"/>
                    </a:cubicBezTo>
                    <a:cubicBezTo>
                      <a:pt x="35" y="2385"/>
                      <a:pt x="49" y="2406"/>
                      <a:pt x="70" y="2420"/>
                    </a:cubicBezTo>
                    <a:cubicBezTo>
                      <a:pt x="84" y="2441"/>
                      <a:pt x="112" y="2455"/>
                      <a:pt x="133" y="2476"/>
                    </a:cubicBezTo>
                    <a:cubicBezTo>
                      <a:pt x="189" y="2518"/>
                      <a:pt x="238" y="2546"/>
                      <a:pt x="280" y="2581"/>
                    </a:cubicBezTo>
                    <a:cubicBezTo>
                      <a:pt x="321" y="2616"/>
                      <a:pt x="363" y="2644"/>
                      <a:pt x="426" y="2665"/>
                    </a:cubicBezTo>
                    <a:cubicBezTo>
                      <a:pt x="493" y="2698"/>
                      <a:pt x="557" y="2714"/>
                      <a:pt x="620" y="2714"/>
                    </a:cubicBezTo>
                    <a:cubicBezTo>
                      <a:pt x="663" y="2714"/>
                      <a:pt x="705" y="2707"/>
                      <a:pt x="748" y="2693"/>
                    </a:cubicBezTo>
                    <a:cubicBezTo>
                      <a:pt x="950" y="2644"/>
                      <a:pt x="1132" y="2560"/>
                      <a:pt x="1292" y="2469"/>
                    </a:cubicBezTo>
                    <a:cubicBezTo>
                      <a:pt x="1460" y="2371"/>
                      <a:pt x="1600" y="2267"/>
                      <a:pt x="1712" y="2141"/>
                    </a:cubicBezTo>
                    <a:cubicBezTo>
                      <a:pt x="1830" y="2022"/>
                      <a:pt x="1928" y="1896"/>
                      <a:pt x="1998" y="1757"/>
                    </a:cubicBezTo>
                    <a:cubicBezTo>
                      <a:pt x="2075" y="1617"/>
                      <a:pt x="2131" y="1491"/>
                      <a:pt x="2159" y="1352"/>
                    </a:cubicBezTo>
                    <a:cubicBezTo>
                      <a:pt x="2193" y="1212"/>
                      <a:pt x="2193" y="1079"/>
                      <a:pt x="2186" y="946"/>
                    </a:cubicBezTo>
                    <a:cubicBezTo>
                      <a:pt x="2173" y="814"/>
                      <a:pt x="2131" y="702"/>
                      <a:pt x="2082" y="590"/>
                    </a:cubicBezTo>
                    <a:cubicBezTo>
                      <a:pt x="2019" y="451"/>
                      <a:pt x="1928" y="346"/>
                      <a:pt x="1837" y="255"/>
                    </a:cubicBezTo>
                    <a:cubicBezTo>
                      <a:pt x="1739" y="178"/>
                      <a:pt x="1635" y="122"/>
                      <a:pt x="1523" y="73"/>
                    </a:cubicBezTo>
                    <a:cubicBezTo>
                      <a:pt x="1404" y="31"/>
                      <a:pt x="1285" y="10"/>
                      <a:pt x="1160" y="3"/>
                    </a:cubicBezTo>
                    <a:cubicBezTo>
                      <a:pt x="1130" y="2"/>
                      <a:pt x="1100" y="1"/>
                      <a:pt x="1070" y="1"/>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2"/>
              <p:cNvSpPr/>
              <p:nvPr/>
            </p:nvSpPr>
            <p:spPr>
              <a:xfrm>
                <a:off x="1181141" y="595983"/>
                <a:ext cx="158850" cy="210806"/>
              </a:xfrm>
              <a:custGeom>
                <a:rect b="b" l="l" r="r" t="t"/>
                <a:pathLst>
                  <a:path extrusionOk="0" h="2755" w="2076">
                    <a:moveTo>
                      <a:pt x="1160" y="1"/>
                    </a:moveTo>
                    <a:cubicBezTo>
                      <a:pt x="1118" y="1"/>
                      <a:pt x="1070" y="1"/>
                      <a:pt x="1028" y="8"/>
                    </a:cubicBezTo>
                    <a:cubicBezTo>
                      <a:pt x="986" y="15"/>
                      <a:pt x="944" y="22"/>
                      <a:pt x="895" y="43"/>
                    </a:cubicBezTo>
                    <a:cubicBezTo>
                      <a:pt x="853" y="57"/>
                      <a:pt x="811" y="85"/>
                      <a:pt x="776" y="113"/>
                    </a:cubicBezTo>
                    <a:cubicBezTo>
                      <a:pt x="664" y="190"/>
                      <a:pt x="560" y="294"/>
                      <a:pt x="469" y="406"/>
                    </a:cubicBezTo>
                    <a:cubicBezTo>
                      <a:pt x="371" y="525"/>
                      <a:pt x="301" y="644"/>
                      <a:pt x="231" y="783"/>
                    </a:cubicBezTo>
                    <a:cubicBezTo>
                      <a:pt x="161" y="923"/>
                      <a:pt x="113" y="1063"/>
                      <a:pt x="78" y="1202"/>
                    </a:cubicBezTo>
                    <a:cubicBezTo>
                      <a:pt x="43" y="1342"/>
                      <a:pt x="15" y="1482"/>
                      <a:pt x="8" y="1622"/>
                    </a:cubicBezTo>
                    <a:cubicBezTo>
                      <a:pt x="1" y="1761"/>
                      <a:pt x="8" y="1894"/>
                      <a:pt x="22" y="2013"/>
                    </a:cubicBezTo>
                    <a:cubicBezTo>
                      <a:pt x="50" y="2138"/>
                      <a:pt x="85" y="2250"/>
                      <a:pt x="140" y="2341"/>
                    </a:cubicBezTo>
                    <a:cubicBezTo>
                      <a:pt x="161" y="2397"/>
                      <a:pt x="196" y="2453"/>
                      <a:pt x="252" y="2495"/>
                    </a:cubicBezTo>
                    <a:cubicBezTo>
                      <a:pt x="301" y="2537"/>
                      <a:pt x="357" y="2585"/>
                      <a:pt x="406" y="2606"/>
                    </a:cubicBezTo>
                    <a:cubicBezTo>
                      <a:pt x="560" y="2676"/>
                      <a:pt x="706" y="2725"/>
                      <a:pt x="860" y="2739"/>
                    </a:cubicBezTo>
                    <a:cubicBezTo>
                      <a:pt x="905" y="2750"/>
                      <a:pt x="949" y="2755"/>
                      <a:pt x="992" y="2755"/>
                    </a:cubicBezTo>
                    <a:cubicBezTo>
                      <a:pt x="1035" y="2755"/>
                      <a:pt x="1076" y="2750"/>
                      <a:pt x="1118" y="2739"/>
                    </a:cubicBezTo>
                    <a:cubicBezTo>
                      <a:pt x="1195" y="2732"/>
                      <a:pt x="1272" y="2704"/>
                      <a:pt x="1342" y="2662"/>
                    </a:cubicBezTo>
                    <a:cubicBezTo>
                      <a:pt x="1454" y="2592"/>
                      <a:pt x="1558" y="2495"/>
                      <a:pt x="1656" y="2376"/>
                    </a:cubicBezTo>
                    <a:cubicBezTo>
                      <a:pt x="1761" y="2243"/>
                      <a:pt x="1838" y="2097"/>
                      <a:pt x="1922" y="1908"/>
                    </a:cubicBezTo>
                    <a:cubicBezTo>
                      <a:pt x="1936" y="1859"/>
                      <a:pt x="1943" y="1817"/>
                      <a:pt x="1943" y="1782"/>
                    </a:cubicBezTo>
                    <a:cubicBezTo>
                      <a:pt x="1943" y="1747"/>
                      <a:pt x="1929" y="1698"/>
                      <a:pt x="1894" y="1656"/>
                    </a:cubicBezTo>
                    <a:cubicBezTo>
                      <a:pt x="1873" y="1629"/>
                      <a:pt x="1852" y="1601"/>
                      <a:pt x="1831" y="1580"/>
                    </a:cubicBezTo>
                    <a:cubicBezTo>
                      <a:pt x="1803" y="1552"/>
                      <a:pt x="1789" y="1524"/>
                      <a:pt x="1761" y="1496"/>
                    </a:cubicBezTo>
                    <a:cubicBezTo>
                      <a:pt x="1719" y="1454"/>
                      <a:pt x="1684" y="1426"/>
                      <a:pt x="1642" y="1419"/>
                    </a:cubicBezTo>
                    <a:cubicBezTo>
                      <a:pt x="1618" y="1415"/>
                      <a:pt x="1593" y="1414"/>
                      <a:pt x="1566" y="1414"/>
                    </a:cubicBezTo>
                    <a:cubicBezTo>
                      <a:pt x="1539" y="1414"/>
                      <a:pt x="1510" y="1415"/>
                      <a:pt x="1475" y="1419"/>
                    </a:cubicBezTo>
                    <a:cubicBezTo>
                      <a:pt x="1412" y="1426"/>
                      <a:pt x="1342" y="1440"/>
                      <a:pt x="1265" y="1447"/>
                    </a:cubicBezTo>
                    <a:cubicBezTo>
                      <a:pt x="1188" y="1454"/>
                      <a:pt x="1104" y="1461"/>
                      <a:pt x="1028" y="1482"/>
                    </a:cubicBezTo>
                    <a:cubicBezTo>
                      <a:pt x="986" y="1489"/>
                      <a:pt x="951" y="1489"/>
                      <a:pt x="916" y="1496"/>
                    </a:cubicBezTo>
                    <a:cubicBezTo>
                      <a:pt x="888" y="1496"/>
                      <a:pt x="860" y="1510"/>
                      <a:pt x="839" y="1517"/>
                    </a:cubicBezTo>
                    <a:cubicBezTo>
                      <a:pt x="818" y="1524"/>
                      <a:pt x="804" y="1531"/>
                      <a:pt x="790" y="1552"/>
                    </a:cubicBezTo>
                    <a:cubicBezTo>
                      <a:pt x="783" y="1573"/>
                      <a:pt x="783" y="1587"/>
                      <a:pt x="790" y="1615"/>
                    </a:cubicBezTo>
                    <a:cubicBezTo>
                      <a:pt x="825" y="1726"/>
                      <a:pt x="888" y="1810"/>
                      <a:pt x="951" y="1859"/>
                    </a:cubicBezTo>
                    <a:cubicBezTo>
                      <a:pt x="1007" y="1897"/>
                      <a:pt x="1086" y="1923"/>
                      <a:pt x="1192" y="1923"/>
                    </a:cubicBezTo>
                    <a:cubicBezTo>
                      <a:pt x="1205" y="1923"/>
                      <a:pt x="1217" y="1923"/>
                      <a:pt x="1230" y="1922"/>
                    </a:cubicBezTo>
                    <a:lnTo>
                      <a:pt x="1230" y="1922"/>
                    </a:lnTo>
                    <a:lnTo>
                      <a:pt x="1125" y="2103"/>
                    </a:lnTo>
                    <a:cubicBezTo>
                      <a:pt x="1090" y="2159"/>
                      <a:pt x="1049" y="2208"/>
                      <a:pt x="1014" y="2250"/>
                    </a:cubicBezTo>
                    <a:cubicBezTo>
                      <a:pt x="979" y="2292"/>
                      <a:pt x="944" y="2320"/>
                      <a:pt x="895" y="2334"/>
                    </a:cubicBezTo>
                    <a:cubicBezTo>
                      <a:pt x="873" y="2347"/>
                      <a:pt x="848" y="2352"/>
                      <a:pt x="824" y="2352"/>
                    </a:cubicBezTo>
                    <a:cubicBezTo>
                      <a:pt x="810" y="2352"/>
                      <a:pt x="796" y="2351"/>
                      <a:pt x="783" y="2348"/>
                    </a:cubicBezTo>
                    <a:cubicBezTo>
                      <a:pt x="748" y="2327"/>
                      <a:pt x="713" y="2292"/>
                      <a:pt x="685" y="2229"/>
                    </a:cubicBezTo>
                    <a:cubicBezTo>
                      <a:pt x="664" y="2173"/>
                      <a:pt x="643" y="2097"/>
                      <a:pt x="643" y="2006"/>
                    </a:cubicBezTo>
                    <a:cubicBezTo>
                      <a:pt x="643" y="1922"/>
                      <a:pt x="643" y="1824"/>
                      <a:pt x="664" y="1719"/>
                    </a:cubicBezTo>
                    <a:cubicBezTo>
                      <a:pt x="678" y="1622"/>
                      <a:pt x="706" y="1517"/>
                      <a:pt x="741" y="1419"/>
                    </a:cubicBezTo>
                    <a:cubicBezTo>
                      <a:pt x="776" y="1300"/>
                      <a:pt x="825" y="1188"/>
                      <a:pt x="881" y="1070"/>
                    </a:cubicBezTo>
                    <a:cubicBezTo>
                      <a:pt x="930" y="958"/>
                      <a:pt x="986" y="860"/>
                      <a:pt x="1049" y="776"/>
                    </a:cubicBezTo>
                    <a:cubicBezTo>
                      <a:pt x="1097" y="692"/>
                      <a:pt x="1160" y="623"/>
                      <a:pt x="1209" y="581"/>
                    </a:cubicBezTo>
                    <a:cubicBezTo>
                      <a:pt x="1262" y="546"/>
                      <a:pt x="1300" y="530"/>
                      <a:pt x="1340" y="530"/>
                    </a:cubicBezTo>
                    <a:cubicBezTo>
                      <a:pt x="1347" y="530"/>
                      <a:pt x="1355" y="531"/>
                      <a:pt x="1363" y="532"/>
                    </a:cubicBezTo>
                    <a:cubicBezTo>
                      <a:pt x="1384" y="539"/>
                      <a:pt x="1398" y="553"/>
                      <a:pt x="1405" y="581"/>
                    </a:cubicBezTo>
                    <a:cubicBezTo>
                      <a:pt x="1412" y="609"/>
                      <a:pt x="1419" y="644"/>
                      <a:pt x="1433" y="679"/>
                    </a:cubicBezTo>
                    <a:cubicBezTo>
                      <a:pt x="1440" y="692"/>
                      <a:pt x="1440" y="720"/>
                      <a:pt x="1440" y="741"/>
                    </a:cubicBezTo>
                    <a:lnTo>
                      <a:pt x="1440" y="797"/>
                    </a:lnTo>
                    <a:lnTo>
                      <a:pt x="1440" y="860"/>
                    </a:lnTo>
                    <a:cubicBezTo>
                      <a:pt x="1440" y="881"/>
                      <a:pt x="1447" y="902"/>
                      <a:pt x="1447" y="923"/>
                    </a:cubicBezTo>
                    <a:cubicBezTo>
                      <a:pt x="1454" y="1028"/>
                      <a:pt x="1489" y="1112"/>
                      <a:pt x="1558" y="1174"/>
                    </a:cubicBezTo>
                    <a:cubicBezTo>
                      <a:pt x="1628" y="1237"/>
                      <a:pt x="1733" y="1279"/>
                      <a:pt x="1873" y="1300"/>
                    </a:cubicBezTo>
                    <a:cubicBezTo>
                      <a:pt x="1929" y="1300"/>
                      <a:pt x="1964" y="1300"/>
                      <a:pt x="1978" y="1279"/>
                    </a:cubicBezTo>
                    <a:cubicBezTo>
                      <a:pt x="2006" y="1265"/>
                      <a:pt x="2013" y="1237"/>
                      <a:pt x="2026" y="1209"/>
                    </a:cubicBezTo>
                    <a:cubicBezTo>
                      <a:pt x="2033" y="1174"/>
                      <a:pt x="2040" y="1140"/>
                      <a:pt x="2047" y="1091"/>
                    </a:cubicBezTo>
                    <a:cubicBezTo>
                      <a:pt x="2061" y="1042"/>
                      <a:pt x="2061" y="993"/>
                      <a:pt x="2068" y="937"/>
                    </a:cubicBezTo>
                    <a:cubicBezTo>
                      <a:pt x="2075" y="888"/>
                      <a:pt x="2075" y="832"/>
                      <a:pt x="2075" y="783"/>
                    </a:cubicBezTo>
                    <a:lnTo>
                      <a:pt x="2075" y="644"/>
                    </a:lnTo>
                    <a:cubicBezTo>
                      <a:pt x="2061" y="567"/>
                      <a:pt x="2040" y="483"/>
                      <a:pt x="2013" y="427"/>
                    </a:cubicBezTo>
                    <a:cubicBezTo>
                      <a:pt x="1978" y="357"/>
                      <a:pt x="1936" y="294"/>
                      <a:pt x="1866" y="238"/>
                    </a:cubicBezTo>
                    <a:cubicBezTo>
                      <a:pt x="1831" y="204"/>
                      <a:pt x="1789" y="183"/>
                      <a:pt x="1747" y="155"/>
                    </a:cubicBezTo>
                    <a:cubicBezTo>
                      <a:pt x="1691" y="127"/>
                      <a:pt x="1649" y="106"/>
                      <a:pt x="1593" y="85"/>
                    </a:cubicBezTo>
                    <a:lnTo>
                      <a:pt x="1440" y="36"/>
                    </a:lnTo>
                    <a:lnTo>
                      <a:pt x="1279" y="8"/>
                    </a:lnTo>
                    <a:cubicBezTo>
                      <a:pt x="1237" y="1"/>
                      <a:pt x="1202" y="1"/>
                      <a:pt x="1160" y="1"/>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2"/>
              <p:cNvSpPr/>
              <p:nvPr/>
            </p:nvSpPr>
            <p:spPr>
              <a:xfrm>
                <a:off x="1340984" y="597743"/>
                <a:ext cx="156172" cy="204302"/>
              </a:xfrm>
              <a:custGeom>
                <a:rect b="b" l="l" r="r" t="t"/>
                <a:pathLst>
                  <a:path extrusionOk="0" h="2670" w="2041">
                    <a:moveTo>
                      <a:pt x="1240" y="531"/>
                    </a:moveTo>
                    <a:cubicBezTo>
                      <a:pt x="1253" y="531"/>
                      <a:pt x="1266" y="535"/>
                      <a:pt x="1279" y="544"/>
                    </a:cubicBezTo>
                    <a:cubicBezTo>
                      <a:pt x="1314" y="551"/>
                      <a:pt x="1348" y="593"/>
                      <a:pt x="1369" y="662"/>
                    </a:cubicBezTo>
                    <a:cubicBezTo>
                      <a:pt x="1383" y="732"/>
                      <a:pt x="1390" y="823"/>
                      <a:pt x="1390" y="928"/>
                    </a:cubicBezTo>
                    <a:cubicBezTo>
                      <a:pt x="1390" y="1033"/>
                      <a:pt x="1383" y="1137"/>
                      <a:pt x="1369" y="1249"/>
                    </a:cubicBezTo>
                    <a:cubicBezTo>
                      <a:pt x="1348" y="1361"/>
                      <a:pt x="1335" y="1466"/>
                      <a:pt x="1307" y="1564"/>
                    </a:cubicBezTo>
                    <a:cubicBezTo>
                      <a:pt x="1279" y="1682"/>
                      <a:pt x="1244" y="1787"/>
                      <a:pt x="1202" y="1885"/>
                    </a:cubicBezTo>
                    <a:cubicBezTo>
                      <a:pt x="1160" y="1983"/>
                      <a:pt x="1111" y="2060"/>
                      <a:pt x="1069" y="2129"/>
                    </a:cubicBezTo>
                    <a:cubicBezTo>
                      <a:pt x="1027" y="2199"/>
                      <a:pt x="971" y="2241"/>
                      <a:pt x="929" y="2276"/>
                    </a:cubicBezTo>
                    <a:cubicBezTo>
                      <a:pt x="901" y="2300"/>
                      <a:pt x="872" y="2314"/>
                      <a:pt x="842" y="2314"/>
                    </a:cubicBezTo>
                    <a:cubicBezTo>
                      <a:pt x="827" y="2314"/>
                      <a:pt x="812" y="2311"/>
                      <a:pt x="797" y="2304"/>
                    </a:cubicBezTo>
                    <a:cubicBezTo>
                      <a:pt x="755" y="2297"/>
                      <a:pt x="720" y="2255"/>
                      <a:pt x="692" y="2192"/>
                    </a:cubicBezTo>
                    <a:cubicBezTo>
                      <a:pt x="671" y="2129"/>
                      <a:pt x="650" y="2053"/>
                      <a:pt x="650" y="1962"/>
                    </a:cubicBezTo>
                    <a:cubicBezTo>
                      <a:pt x="643" y="1878"/>
                      <a:pt x="650" y="1780"/>
                      <a:pt x="657" y="1675"/>
                    </a:cubicBezTo>
                    <a:cubicBezTo>
                      <a:pt x="671" y="1571"/>
                      <a:pt x="692" y="1473"/>
                      <a:pt x="720" y="1382"/>
                    </a:cubicBezTo>
                    <a:cubicBezTo>
                      <a:pt x="755" y="1277"/>
                      <a:pt x="790" y="1179"/>
                      <a:pt x="832" y="1075"/>
                    </a:cubicBezTo>
                    <a:cubicBezTo>
                      <a:pt x="880" y="970"/>
                      <a:pt x="929" y="872"/>
                      <a:pt x="985" y="788"/>
                    </a:cubicBezTo>
                    <a:cubicBezTo>
                      <a:pt x="1034" y="697"/>
                      <a:pt x="1090" y="635"/>
                      <a:pt x="1139" y="586"/>
                    </a:cubicBezTo>
                    <a:cubicBezTo>
                      <a:pt x="1178" y="552"/>
                      <a:pt x="1210" y="531"/>
                      <a:pt x="1240" y="531"/>
                    </a:cubicBezTo>
                    <a:close/>
                    <a:moveTo>
                      <a:pt x="1076" y="1"/>
                    </a:moveTo>
                    <a:cubicBezTo>
                      <a:pt x="1020" y="1"/>
                      <a:pt x="961" y="10"/>
                      <a:pt x="901" y="27"/>
                    </a:cubicBezTo>
                    <a:cubicBezTo>
                      <a:pt x="811" y="55"/>
                      <a:pt x="720" y="97"/>
                      <a:pt x="650" y="153"/>
                    </a:cubicBezTo>
                    <a:cubicBezTo>
                      <a:pt x="545" y="236"/>
                      <a:pt x="447" y="341"/>
                      <a:pt x="371" y="453"/>
                    </a:cubicBezTo>
                    <a:cubicBezTo>
                      <a:pt x="294" y="579"/>
                      <a:pt x="224" y="690"/>
                      <a:pt x="168" y="823"/>
                    </a:cubicBezTo>
                    <a:cubicBezTo>
                      <a:pt x="119" y="956"/>
                      <a:pt x="70" y="1082"/>
                      <a:pt x="49" y="1214"/>
                    </a:cubicBezTo>
                    <a:cubicBezTo>
                      <a:pt x="21" y="1347"/>
                      <a:pt x="0" y="1480"/>
                      <a:pt x="0" y="1606"/>
                    </a:cubicBezTo>
                    <a:cubicBezTo>
                      <a:pt x="0" y="1731"/>
                      <a:pt x="14" y="1864"/>
                      <a:pt x="42" y="1976"/>
                    </a:cubicBezTo>
                    <a:cubicBezTo>
                      <a:pt x="63" y="2087"/>
                      <a:pt x="98" y="2192"/>
                      <a:pt x="154" y="2290"/>
                    </a:cubicBezTo>
                    <a:cubicBezTo>
                      <a:pt x="182" y="2339"/>
                      <a:pt x="224" y="2395"/>
                      <a:pt x="273" y="2437"/>
                    </a:cubicBezTo>
                    <a:cubicBezTo>
                      <a:pt x="329" y="2493"/>
                      <a:pt x="378" y="2528"/>
                      <a:pt x="433" y="2549"/>
                    </a:cubicBezTo>
                    <a:cubicBezTo>
                      <a:pt x="496" y="2583"/>
                      <a:pt x="573" y="2611"/>
                      <a:pt x="650" y="2632"/>
                    </a:cubicBezTo>
                    <a:cubicBezTo>
                      <a:pt x="727" y="2646"/>
                      <a:pt x="811" y="2653"/>
                      <a:pt x="887" y="2667"/>
                    </a:cubicBezTo>
                    <a:cubicBezTo>
                      <a:pt x="915" y="2669"/>
                      <a:pt x="943" y="2670"/>
                      <a:pt x="970" y="2670"/>
                    </a:cubicBezTo>
                    <a:cubicBezTo>
                      <a:pt x="1051" y="2670"/>
                      <a:pt x="1127" y="2662"/>
                      <a:pt x="1195" y="2646"/>
                    </a:cubicBezTo>
                    <a:cubicBezTo>
                      <a:pt x="1279" y="2632"/>
                      <a:pt x="1369" y="2583"/>
                      <a:pt x="1446" y="2528"/>
                    </a:cubicBezTo>
                    <a:cubicBezTo>
                      <a:pt x="1565" y="2423"/>
                      <a:pt x="1670" y="2290"/>
                      <a:pt x="1754" y="2143"/>
                    </a:cubicBezTo>
                    <a:cubicBezTo>
                      <a:pt x="1830" y="1983"/>
                      <a:pt x="1900" y="1829"/>
                      <a:pt x="1942" y="1654"/>
                    </a:cubicBezTo>
                    <a:cubicBezTo>
                      <a:pt x="1984" y="1487"/>
                      <a:pt x="2019" y="1312"/>
                      <a:pt x="2033" y="1137"/>
                    </a:cubicBezTo>
                    <a:cubicBezTo>
                      <a:pt x="2040" y="963"/>
                      <a:pt x="2040" y="802"/>
                      <a:pt x="2012" y="656"/>
                    </a:cubicBezTo>
                    <a:cubicBezTo>
                      <a:pt x="1998" y="572"/>
                      <a:pt x="1970" y="488"/>
                      <a:pt x="1935" y="418"/>
                    </a:cubicBezTo>
                    <a:cubicBezTo>
                      <a:pt x="1900" y="348"/>
                      <a:pt x="1844" y="292"/>
                      <a:pt x="1775" y="236"/>
                    </a:cubicBezTo>
                    <a:cubicBezTo>
                      <a:pt x="1705" y="187"/>
                      <a:pt x="1621" y="139"/>
                      <a:pt x="1516" y="97"/>
                    </a:cubicBezTo>
                    <a:cubicBezTo>
                      <a:pt x="1411" y="55"/>
                      <a:pt x="1300" y="27"/>
                      <a:pt x="1181" y="13"/>
                    </a:cubicBezTo>
                    <a:cubicBezTo>
                      <a:pt x="1148" y="5"/>
                      <a:pt x="1113" y="1"/>
                      <a:pt x="1076" y="1"/>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62"/>
              <p:cNvSpPr/>
              <p:nvPr/>
            </p:nvSpPr>
            <p:spPr>
              <a:xfrm>
                <a:off x="1500215" y="597743"/>
                <a:ext cx="155637" cy="204302"/>
              </a:xfrm>
              <a:custGeom>
                <a:rect b="b" l="l" r="r" t="t"/>
                <a:pathLst>
                  <a:path extrusionOk="0" h="2670" w="2034">
                    <a:moveTo>
                      <a:pt x="1236" y="531"/>
                    </a:moveTo>
                    <a:cubicBezTo>
                      <a:pt x="1250" y="531"/>
                      <a:pt x="1264" y="535"/>
                      <a:pt x="1279" y="544"/>
                    </a:cubicBezTo>
                    <a:cubicBezTo>
                      <a:pt x="1314" y="551"/>
                      <a:pt x="1349" y="593"/>
                      <a:pt x="1363" y="662"/>
                    </a:cubicBezTo>
                    <a:cubicBezTo>
                      <a:pt x="1384" y="732"/>
                      <a:pt x="1391" y="823"/>
                      <a:pt x="1391" y="928"/>
                    </a:cubicBezTo>
                    <a:cubicBezTo>
                      <a:pt x="1391" y="1033"/>
                      <a:pt x="1384" y="1137"/>
                      <a:pt x="1363" y="1249"/>
                    </a:cubicBezTo>
                    <a:cubicBezTo>
                      <a:pt x="1349" y="1361"/>
                      <a:pt x="1328" y="1466"/>
                      <a:pt x="1300" y="1564"/>
                    </a:cubicBezTo>
                    <a:cubicBezTo>
                      <a:pt x="1279" y="1682"/>
                      <a:pt x="1244" y="1787"/>
                      <a:pt x="1195" y="1885"/>
                    </a:cubicBezTo>
                    <a:cubicBezTo>
                      <a:pt x="1153" y="1983"/>
                      <a:pt x="1112" y="2060"/>
                      <a:pt x="1070" y="2129"/>
                    </a:cubicBezTo>
                    <a:cubicBezTo>
                      <a:pt x="1021" y="2199"/>
                      <a:pt x="972" y="2241"/>
                      <a:pt x="930" y="2276"/>
                    </a:cubicBezTo>
                    <a:cubicBezTo>
                      <a:pt x="897" y="2300"/>
                      <a:pt x="867" y="2314"/>
                      <a:pt x="838" y="2314"/>
                    </a:cubicBezTo>
                    <a:cubicBezTo>
                      <a:pt x="824" y="2314"/>
                      <a:pt x="811" y="2311"/>
                      <a:pt x="797" y="2304"/>
                    </a:cubicBezTo>
                    <a:cubicBezTo>
                      <a:pt x="755" y="2297"/>
                      <a:pt x="720" y="2255"/>
                      <a:pt x="692" y="2192"/>
                    </a:cubicBezTo>
                    <a:cubicBezTo>
                      <a:pt x="665" y="2129"/>
                      <a:pt x="651" y="2053"/>
                      <a:pt x="651" y="1962"/>
                    </a:cubicBezTo>
                    <a:cubicBezTo>
                      <a:pt x="637" y="1878"/>
                      <a:pt x="651" y="1780"/>
                      <a:pt x="658" y="1675"/>
                    </a:cubicBezTo>
                    <a:cubicBezTo>
                      <a:pt x="665" y="1571"/>
                      <a:pt x="692" y="1473"/>
                      <a:pt x="720" y="1382"/>
                    </a:cubicBezTo>
                    <a:cubicBezTo>
                      <a:pt x="755" y="1277"/>
                      <a:pt x="790" y="1179"/>
                      <a:pt x="832" y="1075"/>
                    </a:cubicBezTo>
                    <a:cubicBezTo>
                      <a:pt x="874" y="970"/>
                      <a:pt x="930" y="872"/>
                      <a:pt x="979" y="788"/>
                    </a:cubicBezTo>
                    <a:cubicBezTo>
                      <a:pt x="1035" y="697"/>
                      <a:pt x="1084" y="635"/>
                      <a:pt x="1140" y="586"/>
                    </a:cubicBezTo>
                    <a:cubicBezTo>
                      <a:pt x="1173" y="552"/>
                      <a:pt x="1204" y="531"/>
                      <a:pt x="1236" y="531"/>
                    </a:cubicBezTo>
                    <a:close/>
                    <a:moveTo>
                      <a:pt x="1074" y="1"/>
                    </a:moveTo>
                    <a:cubicBezTo>
                      <a:pt x="1018" y="1"/>
                      <a:pt x="961" y="10"/>
                      <a:pt x="902" y="27"/>
                    </a:cubicBezTo>
                    <a:cubicBezTo>
                      <a:pt x="804" y="55"/>
                      <a:pt x="713" y="97"/>
                      <a:pt x="651" y="153"/>
                    </a:cubicBezTo>
                    <a:cubicBezTo>
                      <a:pt x="539" y="236"/>
                      <a:pt x="448" y="341"/>
                      <a:pt x="364" y="453"/>
                    </a:cubicBezTo>
                    <a:cubicBezTo>
                      <a:pt x="287" y="579"/>
                      <a:pt x="217" y="690"/>
                      <a:pt x="169" y="823"/>
                    </a:cubicBezTo>
                    <a:cubicBezTo>
                      <a:pt x="113" y="956"/>
                      <a:pt x="71" y="1082"/>
                      <a:pt x="43" y="1214"/>
                    </a:cubicBezTo>
                    <a:cubicBezTo>
                      <a:pt x="15" y="1347"/>
                      <a:pt x="1" y="1480"/>
                      <a:pt x="1" y="1606"/>
                    </a:cubicBezTo>
                    <a:cubicBezTo>
                      <a:pt x="1" y="1731"/>
                      <a:pt x="8" y="1864"/>
                      <a:pt x="36" y="1976"/>
                    </a:cubicBezTo>
                    <a:cubicBezTo>
                      <a:pt x="64" y="2087"/>
                      <a:pt x="99" y="2192"/>
                      <a:pt x="148" y="2290"/>
                    </a:cubicBezTo>
                    <a:cubicBezTo>
                      <a:pt x="176" y="2339"/>
                      <a:pt x="217" y="2395"/>
                      <a:pt x="273" y="2437"/>
                    </a:cubicBezTo>
                    <a:cubicBezTo>
                      <a:pt x="322" y="2493"/>
                      <a:pt x="378" y="2528"/>
                      <a:pt x="427" y="2549"/>
                    </a:cubicBezTo>
                    <a:cubicBezTo>
                      <a:pt x="490" y="2583"/>
                      <a:pt x="567" y="2611"/>
                      <a:pt x="651" y="2632"/>
                    </a:cubicBezTo>
                    <a:cubicBezTo>
                      <a:pt x="727" y="2646"/>
                      <a:pt x="804" y="2653"/>
                      <a:pt x="881" y="2667"/>
                    </a:cubicBezTo>
                    <a:cubicBezTo>
                      <a:pt x="911" y="2669"/>
                      <a:pt x="940" y="2670"/>
                      <a:pt x="967" y="2670"/>
                    </a:cubicBezTo>
                    <a:cubicBezTo>
                      <a:pt x="1051" y="2670"/>
                      <a:pt x="1126" y="2662"/>
                      <a:pt x="1188" y="2646"/>
                    </a:cubicBezTo>
                    <a:cubicBezTo>
                      <a:pt x="1279" y="2632"/>
                      <a:pt x="1363" y="2583"/>
                      <a:pt x="1440" y="2528"/>
                    </a:cubicBezTo>
                    <a:cubicBezTo>
                      <a:pt x="1566" y="2423"/>
                      <a:pt x="1670" y="2290"/>
                      <a:pt x="1747" y="2143"/>
                    </a:cubicBezTo>
                    <a:cubicBezTo>
                      <a:pt x="1824" y="1983"/>
                      <a:pt x="1894" y="1829"/>
                      <a:pt x="1943" y="1654"/>
                    </a:cubicBezTo>
                    <a:cubicBezTo>
                      <a:pt x="1985" y="1487"/>
                      <a:pt x="2020" y="1312"/>
                      <a:pt x="2027" y="1137"/>
                    </a:cubicBezTo>
                    <a:cubicBezTo>
                      <a:pt x="2034" y="963"/>
                      <a:pt x="2034" y="802"/>
                      <a:pt x="2013" y="656"/>
                    </a:cubicBezTo>
                    <a:cubicBezTo>
                      <a:pt x="1992" y="572"/>
                      <a:pt x="1964" y="488"/>
                      <a:pt x="1929" y="418"/>
                    </a:cubicBezTo>
                    <a:cubicBezTo>
                      <a:pt x="1894" y="348"/>
                      <a:pt x="1845" y="292"/>
                      <a:pt x="1775" y="236"/>
                    </a:cubicBezTo>
                    <a:cubicBezTo>
                      <a:pt x="1705" y="187"/>
                      <a:pt x="1615" y="139"/>
                      <a:pt x="1510" y="97"/>
                    </a:cubicBezTo>
                    <a:cubicBezTo>
                      <a:pt x="1405" y="55"/>
                      <a:pt x="1293" y="27"/>
                      <a:pt x="1181" y="13"/>
                    </a:cubicBezTo>
                    <a:cubicBezTo>
                      <a:pt x="1146" y="5"/>
                      <a:pt x="1110" y="1"/>
                      <a:pt x="1074" y="1"/>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62"/>
              <p:cNvSpPr/>
              <p:nvPr/>
            </p:nvSpPr>
            <p:spPr>
              <a:xfrm>
                <a:off x="1657380" y="596901"/>
                <a:ext cx="167879" cy="207668"/>
              </a:xfrm>
              <a:custGeom>
                <a:rect b="b" l="l" r="r" t="t"/>
                <a:pathLst>
                  <a:path extrusionOk="0" h="2714" w="2194">
                    <a:moveTo>
                      <a:pt x="1149" y="609"/>
                    </a:moveTo>
                    <a:cubicBezTo>
                      <a:pt x="1198" y="609"/>
                      <a:pt x="1241" y="616"/>
                      <a:pt x="1279" y="632"/>
                    </a:cubicBezTo>
                    <a:cubicBezTo>
                      <a:pt x="1377" y="667"/>
                      <a:pt x="1440" y="722"/>
                      <a:pt x="1474" y="792"/>
                    </a:cubicBezTo>
                    <a:cubicBezTo>
                      <a:pt x="1509" y="862"/>
                      <a:pt x="1523" y="953"/>
                      <a:pt x="1516" y="1079"/>
                    </a:cubicBezTo>
                    <a:cubicBezTo>
                      <a:pt x="1516" y="1162"/>
                      <a:pt x="1495" y="1260"/>
                      <a:pt x="1454" y="1365"/>
                    </a:cubicBezTo>
                    <a:cubicBezTo>
                      <a:pt x="1419" y="1470"/>
                      <a:pt x="1363" y="1575"/>
                      <a:pt x="1293" y="1679"/>
                    </a:cubicBezTo>
                    <a:cubicBezTo>
                      <a:pt x="1223" y="1784"/>
                      <a:pt x="1125" y="1882"/>
                      <a:pt x="1013" y="1973"/>
                    </a:cubicBezTo>
                    <a:cubicBezTo>
                      <a:pt x="902" y="2064"/>
                      <a:pt x="755" y="2147"/>
                      <a:pt x="601" y="2210"/>
                    </a:cubicBezTo>
                    <a:cubicBezTo>
                      <a:pt x="657" y="1945"/>
                      <a:pt x="706" y="1686"/>
                      <a:pt x="755" y="1428"/>
                    </a:cubicBezTo>
                    <a:cubicBezTo>
                      <a:pt x="818" y="1162"/>
                      <a:pt x="881" y="904"/>
                      <a:pt x="951" y="639"/>
                    </a:cubicBezTo>
                    <a:cubicBezTo>
                      <a:pt x="1024" y="619"/>
                      <a:pt x="1090" y="609"/>
                      <a:pt x="1149" y="609"/>
                    </a:cubicBezTo>
                    <a:close/>
                    <a:moveTo>
                      <a:pt x="1070" y="0"/>
                    </a:moveTo>
                    <a:cubicBezTo>
                      <a:pt x="979" y="0"/>
                      <a:pt x="888" y="8"/>
                      <a:pt x="804" y="24"/>
                    </a:cubicBezTo>
                    <a:cubicBezTo>
                      <a:pt x="692" y="38"/>
                      <a:pt x="573" y="73"/>
                      <a:pt x="469" y="108"/>
                    </a:cubicBezTo>
                    <a:cubicBezTo>
                      <a:pt x="364" y="150"/>
                      <a:pt x="273" y="185"/>
                      <a:pt x="175" y="226"/>
                    </a:cubicBezTo>
                    <a:lnTo>
                      <a:pt x="1" y="2161"/>
                    </a:lnTo>
                    <a:lnTo>
                      <a:pt x="1" y="2280"/>
                    </a:lnTo>
                    <a:cubicBezTo>
                      <a:pt x="8" y="2308"/>
                      <a:pt x="8" y="2336"/>
                      <a:pt x="22" y="2357"/>
                    </a:cubicBezTo>
                    <a:cubicBezTo>
                      <a:pt x="36" y="2385"/>
                      <a:pt x="49" y="2406"/>
                      <a:pt x="70" y="2420"/>
                    </a:cubicBezTo>
                    <a:cubicBezTo>
                      <a:pt x="84" y="2441"/>
                      <a:pt x="112" y="2455"/>
                      <a:pt x="126" y="2476"/>
                    </a:cubicBezTo>
                    <a:cubicBezTo>
                      <a:pt x="189" y="2518"/>
                      <a:pt x="231" y="2546"/>
                      <a:pt x="280" y="2580"/>
                    </a:cubicBezTo>
                    <a:cubicBezTo>
                      <a:pt x="322" y="2615"/>
                      <a:pt x="364" y="2636"/>
                      <a:pt x="427" y="2664"/>
                    </a:cubicBezTo>
                    <a:cubicBezTo>
                      <a:pt x="493" y="2698"/>
                      <a:pt x="558" y="2714"/>
                      <a:pt x="621" y="2714"/>
                    </a:cubicBezTo>
                    <a:cubicBezTo>
                      <a:pt x="664" y="2714"/>
                      <a:pt x="706" y="2706"/>
                      <a:pt x="748" y="2692"/>
                    </a:cubicBezTo>
                    <a:cubicBezTo>
                      <a:pt x="951" y="2636"/>
                      <a:pt x="1132" y="2560"/>
                      <a:pt x="1293" y="2462"/>
                    </a:cubicBezTo>
                    <a:cubicBezTo>
                      <a:pt x="1454" y="2371"/>
                      <a:pt x="1593" y="2266"/>
                      <a:pt x="1712" y="2140"/>
                    </a:cubicBezTo>
                    <a:cubicBezTo>
                      <a:pt x="1831" y="2022"/>
                      <a:pt x="1929" y="1896"/>
                      <a:pt x="1998" y="1756"/>
                    </a:cubicBezTo>
                    <a:cubicBezTo>
                      <a:pt x="2075" y="1617"/>
                      <a:pt x="2131" y="1484"/>
                      <a:pt x="2152" y="1344"/>
                    </a:cubicBezTo>
                    <a:cubicBezTo>
                      <a:pt x="2194" y="1204"/>
                      <a:pt x="2194" y="1079"/>
                      <a:pt x="2180" y="946"/>
                    </a:cubicBezTo>
                    <a:cubicBezTo>
                      <a:pt x="2173" y="813"/>
                      <a:pt x="2131" y="701"/>
                      <a:pt x="2075" y="590"/>
                    </a:cubicBezTo>
                    <a:cubicBezTo>
                      <a:pt x="2019" y="450"/>
                      <a:pt x="1929" y="345"/>
                      <a:pt x="1831" y="254"/>
                    </a:cubicBezTo>
                    <a:cubicBezTo>
                      <a:pt x="1740" y="178"/>
                      <a:pt x="1635" y="115"/>
                      <a:pt x="1516" y="73"/>
                    </a:cubicBezTo>
                    <a:cubicBezTo>
                      <a:pt x="1405" y="31"/>
                      <a:pt x="1286" y="10"/>
                      <a:pt x="1160" y="3"/>
                    </a:cubicBezTo>
                    <a:cubicBezTo>
                      <a:pt x="1130" y="1"/>
                      <a:pt x="1100" y="0"/>
                      <a:pt x="1070" y="0"/>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2"/>
              <p:cNvSpPr/>
              <p:nvPr/>
            </p:nvSpPr>
            <p:spPr>
              <a:xfrm>
                <a:off x="1115413" y="900065"/>
                <a:ext cx="222972" cy="296046"/>
              </a:xfrm>
              <a:custGeom>
                <a:rect b="b" l="l" r="r" t="t"/>
                <a:pathLst>
                  <a:path extrusionOk="0" h="3869" w="2914">
                    <a:moveTo>
                      <a:pt x="2052" y="1"/>
                    </a:moveTo>
                    <a:cubicBezTo>
                      <a:pt x="2020" y="1"/>
                      <a:pt x="1993" y="6"/>
                      <a:pt x="1970" y="16"/>
                    </a:cubicBezTo>
                    <a:cubicBezTo>
                      <a:pt x="1929" y="29"/>
                      <a:pt x="1894" y="85"/>
                      <a:pt x="1880" y="169"/>
                    </a:cubicBezTo>
                    <a:cubicBezTo>
                      <a:pt x="1852" y="351"/>
                      <a:pt x="1817" y="553"/>
                      <a:pt x="1782" y="784"/>
                    </a:cubicBezTo>
                    <a:cubicBezTo>
                      <a:pt x="1740" y="1007"/>
                      <a:pt x="1705" y="1238"/>
                      <a:pt x="1656" y="1468"/>
                    </a:cubicBezTo>
                    <a:cubicBezTo>
                      <a:pt x="1614" y="1706"/>
                      <a:pt x="1572" y="1936"/>
                      <a:pt x="1516" y="2153"/>
                    </a:cubicBezTo>
                    <a:cubicBezTo>
                      <a:pt x="1467" y="2370"/>
                      <a:pt x="1412" y="2565"/>
                      <a:pt x="1363" y="2740"/>
                    </a:cubicBezTo>
                    <a:cubicBezTo>
                      <a:pt x="1307" y="2900"/>
                      <a:pt x="1251" y="3040"/>
                      <a:pt x="1195" y="3145"/>
                    </a:cubicBezTo>
                    <a:cubicBezTo>
                      <a:pt x="1146" y="3250"/>
                      <a:pt x="1083" y="3299"/>
                      <a:pt x="1020" y="3299"/>
                    </a:cubicBezTo>
                    <a:cubicBezTo>
                      <a:pt x="951" y="3292"/>
                      <a:pt x="909" y="3243"/>
                      <a:pt x="888" y="3187"/>
                    </a:cubicBezTo>
                    <a:cubicBezTo>
                      <a:pt x="874" y="3124"/>
                      <a:pt x="853" y="3019"/>
                      <a:pt x="846" y="2872"/>
                    </a:cubicBezTo>
                    <a:cubicBezTo>
                      <a:pt x="839" y="2642"/>
                      <a:pt x="671" y="2467"/>
                      <a:pt x="329" y="2328"/>
                    </a:cubicBezTo>
                    <a:cubicBezTo>
                      <a:pt x="279" y="2304"/>
                      <a:pt x="236" y="2294"/>
                      <a:pt x="201" y="2294"/>
                    </a:cubicBezTo>
                    <a:cubicBezTo>
                      <a:pt x="163" y="2294"/>
                      <a:pt x="134" y="2306"/>
                      <a:pt x="112" y="2328"/>
                    </a:cubicBezTo>
                    <a:cubicBezTo>
                      <a:pt x="70" y="2377"/>
                      <a:pt x="36" y="2446"/>
                      <a:pt x="15" y="2551"/>
                    </a:cubicBezTo>
                    <a:cubicBezTo>
                      <a:pt x="8" y="2684"/>
                      <a:pt x="1" y="2796"/>
                      <a:pt x="8" y="2900"/>
                    </a:cubicBezTo>
                    <a:cubicBezTo>
                      <a:pt x="22" y="3012"/>
                      <a:pt x="42" y="3103"/>
                      <a:pt x="91" y="3201"/>
                    </a:cubicBezTo>
                    <a:cubicBezTo>
                      <a:pt x="112" y="3271"/>
                      <a:pt x="147" y="3333"/>
                      <a:pt x="196" y="3396"/>
                    </a:cubicBezTo>
                    <a:cubicBezTo>
                      <a:pt x="231" y="3452"/>
                      <a:pt x="280" y="3508"/>
                      <a:pt x="343" y="3557"/>
                    </a:cubicBezTo>
                    <a:cubicBezTo>
                      <a:pt x="406" y="3613"/>
                      <a:pt x="483" y="3655"/>
                      <a:pt x="559" y="3697"/>
                    </a:cubicBezTo>
                    <a:cubicBezTo>
                      <a:pt x="636" y="3732"/>
                      <a:pt x="734" y="3767"/>
                      <a:pt x="846" y="3822"/>
                    </a:cubicBezTo>
                    <a:cubicBezTo>
                      <a:pt x="988" y="3854"/>
                      <a:pt x="1111" y="3869"/>
                      <a:pt x="1219" y="3869"/>
                    </a:cubicBezTo>
                    <a:cubicBezTo>
                      <a:pt x="1276" y="3869"/>
                      <a:pt x="1328" y="3865"/>
                      <a:pt x="1377" y="3857"/>
                    </a:cubicBezTo>
                    <a:cubicBezTo>
                      <a:pt x="1516" y="3829"/>
                      <a:pt x="1635" y="3788"/>
                      <a:pt x="1740" y="3725"/>
                    </a:cubicBezTo>
                    <a:cubicBezTo>
                      <a:pt x="1866" y="3634"/>
                      <a:pt x="1984" y="3508"/>
                      <a:pt x="2096" y="3333"/>
                    </a:cubicBezTo>
                    <a:cubicBezTo>
                      <a:pt x="2208" y="3159"/>
                      <a:pt x="2306" y="2928"/>
                      <a:pt x="2403" y="2670"/>
                    </a:cubicBezTo>
                    <a:cubicBezTo>
                      <a:pt x="2494" y="2397"/>
                      <a:pt x="2585" y="2090"/>
                      <a:pt x="2662" y="1741"/>
                    </a:cubicBezTo>
                    <a:cubicBezTo>
                      <a:pt x="2739" y="1392"/>
                      <a:pt x="2823" y="1007"/>
                      <a:pt x="2892" y="581"/>
                    </a:cubicBezTo>
                    <a:cubicBezTo>
                      <a:pt x="2899" y="546"/>
                      <a:pt x="2906" y="511"/>
                      <a:pt x="2906" y="484"/>
                    </a:cubicBezTo>
                    <a:cubicBezTo>
                      <a:pt x="2913" y="456"/>
                      <a:pt x="2906" y="435"/>
                      <a:pt x="2899" y="407"/>
                    </a:cubicBezTo>
                    <a:cubicBezTo>
                      <a:pt x="2892" y="379"/>
                      <a:pt x="2872" y="351"/>
                      <a:pt x="2844" y="337"/>
                    </a:cubicBezTo>
                    <a:cubicBezTo>
                      <a:pt x="2830" y="309"/>
                      <a:pt x="2795" y="281"/>
                      <a:pt x="2753" y="260"/>
                    </a:cubicBezTo>
                    <a:cubicBezTo>
                      <a:pt x="2669" y="204"/>
                      <a:pt x="2578" y="162"/>
                      <a:pt x="2473" y="120"/>
                    </a:cubicBezTo>
                    <a:cubicBezTo>
                      <a:pt x="2369" y="71"/>
                      <a:pt x="2271" y="50"/>
                      <a:pt x="2180" y="22"/>
                    </a:cubicBezTo>
                    <a:cubicBezTo>
                      <a:pt x="2131" y="8"/>
                      <a:pt x="2089" y="1"/>
                      <a:pt x="2052" y="1"/>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2"/>
              <p:cNvSpPr/>
              <p:nvPr/>
            </p:nvSpPr>
            <p:spPr>
              <a:xfrm>
                <a:off x="1323844" y="899376"/>
                <a:ext cx="224043" cy="292526"/>
              </a:xfrm>
              <a:custGeom>
                <a:rect b="b" l="l" r="r" t="t"/>
                <a:pathLst>
                  <a:path extrusionOk="0" h="3823" w="2928">
                    <a:moveTo>
                      <a:pt x="1788" y="757"/>
                    </a:moveTo>
                    <a:cubicBezTo>
                      <a:pt x="1808" y="757"/>
                      <a:pt x="1827" y="762"/>
                      <a:pt x="1845" y="772"/>
                    </a:cubicBezTo>
                    <a:cubicBezTo>
                      <a:pt x="1908" y="793"/>
                      <a:pt x="1950" y="849"/>
                      <a:pt x="1978" y="954"/>
                    </a:cubicBezTo>
                    <a:cubicBezTo>
                      <a:pt x="1999" y="1051"/>
                      <a:pt x="2020" y="1177"/>
                      <a:pt x="2020" y="1324"/>
                    </a:cubicBezTo>
                    <a:cubicBezTo>
                      <a:pt x="2020" y="1463"/>
                      <a:pt x="2013" y="1610"/>
                      <a:pt x="1985" y="1778"/>
                    </a:cubicBezTo>
                    <a:cubicBezTo>
                      <a:pt x="1964" y="1931"/>
                      <a:pt x="1929" y="2085"/>
                      <a:pt x="1894" y="2225"/>
                    </a:cubicBezTo>
                    <a:cubicBezTo>
                      <a:pt x="1852" y="2386"/>
                      <a:pt x="1803" y="2539"/>
                      <a:pt x="1740" y="2679"/>
                    </a:cubicBezTo>
                    <a:cubicBezTo>
                      <a:pt x="1677" y="2819"/>
                      <a:pt x="1614" y="2930"/>
                      <a:pt x="1545" y="3028"/>
                    </a:cubicBezTo>
                    <a:cubicBezTo>
                      <a:pt x="1475" y="3126"/>
                      <a:pt x="1419" y="3196"/>
                      <a:pt x="1349" y="3238"/>
                    </a:cubicBezTo>
                    <a:cubicBezTo>
                      <a:pt x="1300" y="3267"/>
                      <a:pt x="1255" y="3279"/>
                      <a:pt x="1211" y="3279"/>
                    </a:cubicBezTo>
                    <a:cubicBezTo>
                      <a:pt x="1191" y="3279"/>
                      <a:pt x="1172" y="3277"/>
                      <a:pt x="1153" y="3273"/>
                    </a:cubicBezTo>
                    <a:cubicBezTo>
                      <a:pt x="1091" y="3252"/>
                      <a:pt x="1042" y="3196"/>
                      <a:pt x="1007" y="3105"/>
                    </a:cubicBezTo>
                    <a:cubicBezTo>
                      <a:pt x="972" y="3021"/>
                      <a:pt x="951" y="2902"/>
                      <a:pt x="944" y="2784"/>
                    </a:cubicBezTo>
                    <a:cubicBezTo>
                      <a:pt x="937" y="2651"/>
                      <a:pt x="944" y="2518"/>
                      <a:pt x="965" y="2372"/>
                    </a:cubicBezTo>
                    <a:cubicBezTo>
                      <a:pt x="979" y="2232"/>
                      <a:pt x="1007" y="2092"/>
                      <a:pt x="1049" y="1952"/>
                    </a:cubicBezTo>
                    <a:cubicBezTo>
                      <a:pt x="1091" y="1813"/>
                      <a:pt x="1146" y="1673"/>
                      <a:pt x="1209" y="1526"/>
                    </a:cubicBezTo>
                    <a:cubicBezTo>
                      <a:pt x="1265" y="1380"/>
                      <a:pt x="1335" y="1247"/>
                      <a:pt x="1419" y="1121"/>
                    </a:cubicBezTo>
                    <a:cubicBezTo>
                      <a:pt x="1496" y="1002"/>
                      <a:pt x="1566" y="905"/>
                      <a:pt x="1642" y="835"/>
                    </a:cubicBezTo>
                    <a:cubicBezTo>
                      <a:pt x="1692" y="785"/>
                      <a:pt x="1741" y="757"/>
                      <a:pt x="1788" y="757"/>
                    </a:cubicBezTo>
                    <a:close/>
                    <a:moveTo>
                      <a:pt x="1530" y="1"/>
                    </a:moveTo>
                    <a:cubicBezTo>
                      <a:pt x="1451" y="1"/>
                      <a:pt x="1370" y="13"/>
                      <a:pt x="1286" y="38"/>
                    </a:cubicBezTo>
                    <a:cubicBezTo>
                      <a:pt x="1146" y="73"/>
                      <a:pt x="1035" y="136"/>
                      <a:pt x="930" y="213"/>
                    </a:cubicBezTo>
                    <a:cubicBezTo>
                      <a:pt x="776" y="346"/>
                      <a:pt x="650" y="486"/>
                      <a:pt x="532" y="653"/>
                    </a:cubicBezTo>
                    <a:cubicBezTo>
                      <a:pt x="420" y="807"/>
                      <a:pt x="322" y="981"/>
                      <a:pt x="245" y="1170"/>
                    </a:cubicBezTo>
                    <a:cubicBezTo>
                      <a:pt x="168" y="1352"/>
                      <a:pt x="113" y="1533"/>
                      <a:pt x="71" y="1729"/>
                    </a:cubicBezTo>
                    <a:cubicBezTo>
                      <a:pt x="36" y="1918"/>
                      <a:pt x="8" y="2113"/>
                      <a:pt x="8" y="2295"/>
                    </a:cubicBezTo>
                    <a:cubicBezTo>
                      <a:pt x="1" y="2476"/>
                      <a:pt x="22" y="2651"/>
                      <a:pt x="57" y="2819"/>
                    </a:cubicBezTo>
                    <a:cubicBezTo>
                      <a:pt x="92" y="2993"/>
                      <a:pt x="141" y="3140"/>
                      <a:pt x="210" y="3273"/>
                    </a:cubicBezTo>
                    <a:cubicBezTo>
                      <a:pt x="252" y="3349"/>
                      <a:pt x="308" y="3426"/>
                      <a:pt x="385" y="3489"/>
                    </a:cubicBezTo>
                    <a:cubicBezTo>
                      <a:pt x="455" y="3552"/>
                      <a:pt x="532" y="3601"/>
                      <a:pt x="616" y="3650"/>
                    </a:cubicBezTo>
                    <a:cubicBezTo>
                      <a:pt x="706" y="3699"/>
                      <a:pt x="811" y="3734"/>
                      <a:pt x="923" y="3762"/>
                    </a:cubicBezTo>
                    <a:cubicBezTo>
                      <a:pt x="1049" y="3790"/>
                      <a:pt x="1153" y="3804"/>
                      <a:pt x="1265" y="3811"/>
                    </a:cubicBezTo>
                    <a:cubicBezTo>
                      <a:pt x="1331" y="3819"/>
                      <a:pt x="1393" y="3823"/>
                      <a:pt x="1452" y="3823"/>
                    </a:cubicBezTo>
                    <a:cubicBezTo>
                      <a:pt x="1542" y="3823"/>
                      <a:pt x="1625" y="3813"/>
                      <a:pt x="1705" y="3797"/>
                    </a:cubicBezTo>
                    <a:cubicBezTo>
                      <a:pt x="1838" y="3762"/>
                      <a:pt x="1957" y="3699"/>
                      <a:pt x="2068" y="3615"/>
                    </a:cubicBezTo>
                    <a:cubicBezTo>
                      <a:pt x="2236" y="3461"/>
                      <a:pt x="2383" y="3280"/>
                      <a:pt x="2502" y="3063"/>
                    </a:cubicBezTo>
                    <a:cubicBezTo>
                      <a:pt x="2620" y="2847"/>
                      <a:pt x="2711" y="2616"/>
                      <a:pt x="2781" y="2372"/>
                    </a:cubicBezTo>
                    <a:cubicBezTo>
                      <a:pt x="2851" y="2127"/>
                      <a:pt x="2893" y="1890"/>
                      <a:pt x="2907" y="1638"/>
                    </a:cubicBezTo>
                    <a:cubicBezTo>
                      <a:pt x="2928" y="1387"/>
                      <a:pt x="2928" y="1156"/>
                      <a:pt x="2893" y="947"/>
                    </a:cubicBezTo>
                    <a:cubicBezTo>
                      <a:pt x="2865" y="821"/>
                      <a:pt x="2830" y="702"/>
                      <a:pt x="2781" y="611"/>
                    </a:cubicBezTo>
                    <a:cubicBezTo>
                      <a:pt x="2732" y="513"/>
                      <a:pt x="2648" y="416"/>
                      <a:pt x="2522" y="339"/>
                    </a:cubicBezTo>
                    <a:cubicBezTo>
                      <a:pt x="2432" y="262"/>
                      <a:pt x="2306" y="192"/>
                      <a:pt x="2159" y="136"/>
                    </a:cubicBezTo>
                    <a:cubicBezTo>
                      <a:pt x="2013" y="87"/>
                      <a:pt x="1852" y="38"/>
                      <a:pt x="1684" y="18"/>
                    </a:cubicBezTo>
                    <a:cubicBezTo>
                      <a:pt x="1634" y="6"/>
                      <a:pt x="1583" y="1"/>
                      <a:pt x="1530" y="1"/>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2"/>
              <p:cNvSpPr/>
              <p:nvPr/>
            </p:nvSpPr>
            <p:spPr>
              <a:xfrm>
                <a:off x="1552629" y="896086"/>
                <a:ext cx="240571" cy="299030"/>
              </a:xfrm>
              <a:custGeom>
                <a:rect b="b" l="l" r="r" t="t"/>
                <a:pathLst>
                  <a:path extrusionOk="0" h="3908" w="3144">
                    <a:moveTo>
                      <a:pt x="2012" y="823"/>
                    </a:moveTo>
                    <a:cubicBezTo>
                      <a:pt x="2065" y="823"/>
                      <a:pt x="2110" y="833"/>
                      <a:pt x="2145" y="843"/>
                    </a:cubicBezTo>
                    <a:cubicBezTo>
                      <a:pt x="2201" y="864"/>
                      <a:pt x="2236" y="899"/>
                      <a:pt x="2243" y="934"/>
                    </a:cubicBezTo>
                    <a:cubicBezTo>
                      <a:pt x="2250" y="976"/>
                      <a:pt x="2236" y="1031"/>
                      <a:pt x="2187" y="1115"/>
                    </a:cubicBezTo>
                    <a:cubicBezTo>
                      <a:pt x="2145" y="1192"/>
                      <a:pt x="2068" y="1269"/>
                      <a:pt x="1970" y="1360"/>
                    </a:cubicBezTo>
                    <a:cubicBezTo>
                      <a:pt x="1873" y="1444"/>
                      <a:pt x="1754" y="1527"/>
                      <a:pt x="1607" y="1611"/>
                    </a:cubicBezTo>
                    <a:cubicBezTo>
                      <a:pt x="1453" y="1688"/>
                      <a:pt x="1293" y="1772"/>
                      <a:pt x="1104" y="1842"/>
                    </a:cubicBezTo>
                    <a:cubicBezTo>
                      <a:pt x="1146" y="1681"/>
                      <a:pt x="1188" y="1541"/>
                      <a:pt x="1209" y="1402"/>
                    </a:cubicBezTo>
                    <a:cubicBezTo>
                      <a:pt x="1237" y="1262"/>
                      <a:pt x="1272" y="1129"/>
                      <a:pt x="1314" y="1011"/>
                    </a:cubicBezTo>
                    <a:cubicBezTo>
                      <a:pt x="1446" y="948"/>
                      <a:pt x="1558" y="906"/>
                      <a:pt x="1663" y="878"/>
                    </a:cubicBezTo>
                    <a:cubicBezTo>
                      <a:pt x="1768" y="843"/>
                      <a:pt x="1866" y="829"/>
                      <a:pt x="1942" y="829"/>
                    </a:cubicBezTo>
                    <a:cubicBezTo>
                      <a:pt x="1967" y="825"/>
                      <a:pt x="1990" y="823"/>
                      <a:pt x="2012" y="823"/>
                    </a:cubicBezTo>
                    <a:close/>
                    <a:moveTo>
                      <a:pt x="1397" y="2461"/>
                    </a:moveTo>
                    <a:cubicBezTo>
                      <a:pt x="1435" y="2461"/>
                      <a:pt x="1471" y="2464"/>
                      <a:pt x="1502" y="2470"/>
                    </a:cubicBezTo>
                    <a:cubicBezTo>
                      <a:pt x="1572" y="2477"/>
                      <a:pt x="1628" y="2484"/>
                      <a:pt x="1677" y="2512"/>
                    </a:cubicBezTo>
                    <a:cubicBezTo>
                      <a:pt x="1719" y="2540"/>
                      <a:pt x="1747" y="2561"/>
                      <a:pt x="1761" y="2589"/>
                    </a:cubicBezTo>
                    <a:cubicBezTo>
                      <a:pt x="1782" y="2645"/>
                      <a:pt x="1761" y="2694"/>
                      <a:pt x="1719" y="2757"/>
                    </a:cubicBezTo>
                    <a:cubicBezTo>
                      <a:pt x="1677" y="2806"/>
                      <a:pt x="1614" y="2869"/>
                      <a:pt x="1523" y="2931"/>
                    </a:cubicBezTo>
                    <a:cubicBezTo>
                      <a:pt x="1439" y="2980"/>
                      <a:pt x="1335" y="3043"/>
                      <a:pt x="1209" y="3099"/>
                    </a:cubicBezTo>
                    <a:cubicBezTo>
                      <a:pt x="1090" y="3155"/>
                      <a:pt x="950" y="3204"/>
                      <a:pt x="804" y="3239"/>
                    </a:cubicBezTo>
                    <a:cubicBezTo>
                      <a:pt x="825" y="3120"/>
                      <a:pt x="846" y="3008"/>
                      <a:pt x="874" y="2897"/>
                    </a:cubicBezTo>
                    <a:cubicBezTo>
                      <a:pt x="895" y="2778"/>
                      <a:pt x="916" y="2666"/>
                      <a:pt x="930" y="2554"/>
                    </a:cubicBezTo>
                    <a:cubicBezTo>
                      <a:pt x="1048" y="2512"/>
                      <a:pt x="1153" y="2484"/>
                      <a:pt x="1244" y="2477"/>
                    </a:cubicBezTo>
                    <a:cubicBezTo>
                      <a:pt x="1298" y="2466"/>
                      <a:pt x="1349" y="2461"/>
                      <a:pt x="1397" y="2461"/>
                    </a:cubicBezTo>
                    <a:close/>
                    <a:moveTo>
                      <a:pt x="1835" y="0"/>
                    </a:moveTo>
                    <a:cubicBezTo>
                      <a:pt x="1744" y="0"/>
                      <a:pt x="1652" y="3"/>
                      <a:pt x="1558" y="12"/>
                    </a:cubicBezTo>
                    <a:cubicBezTo>
                      <a:pt x="1398" y="33"/>
                      <a:pt x="1237" y="54"/>
                      <a:pt x="1083" y="95"/>
                    </a:cubicBezTo>
                    <a:cubicBezTo>
                      <a:pt x="923" y="130"/>
                      <a:pt x="776" y="172"/>
                      <a:pt x="629" y="221"/>
                    </a:cubicBezTo>
                    <a:cubicBezTo>
                      <a:pt x="475" y="277"/>
                      <a:pt x="357" y="326"/>
                      <a:pt x="245" y="389"/>
                    </a:cubicBezTo>
                    <a:cubicBezTo>
                      <a:pt x="231" y="619"/>
                      <a:pt x="217" y="850"/>
                      <a:pt x="196" y="1094"/>
                    </a:cubicBezTo>
                    <a:cubicBezTo>
                      <a:pt x="182" y="1339"/>
                      <a:pt x="154" y="1583"/>
                      <a:pt x="126" y="1828"/>
                    </a:cubicBezTo>
                    <a:cubicBezTo>
                      <a:pt x="105" y="2072"/>
                      <a:pt x="77" y="2310"/>
                      <a:pt x="49" y="2540"/>
                    </a:cubicBezTo>
                    <a:cubicBezTo>
                      <a:pt x="35" y="2764"/>
                      <a:pt x="14" y="2973"/>
                      <a:pt x="7" y="3148"/>
                    </a:cubicBezTo>
                    <a:cubicBezTo>
                      <a:pt x="0" y="3197"/>
                      <a:pt x="7" y="3246"/>
                      <a:pt x="7" y="3281"/>
                    </a:cubicBezTo>
                    <a:cubicBezTo>
                      <a:pt x="7" y="3316"/>
                      <a:pt x="14" y="3351"/>
                      <a:pt x="35" y="3372"/>
                    </a:cubicBezTo>
                    <a:cubicBezTo>
                      <a:pt x="49" y="3399"/>
                      <a:pt x="70" y="3427"/>
                      <a:pt x="91" y="3455"/>
                    </a:cubicBezTo>
                    <a:lnTo>
                      <a:pt x="182" y="3539"/>
                    </a:lnTo>
                    <a:cubicBezTo>
                      <a:pt x="266" y="3609"/>
                      <a:pt x="350" y="3665"/>
                      <a:pt x="406" y="3707"/>
                    </a:cubicBezTo>
                    <a:cubicBezTo>
                      <a:pt x="468" y="3749"/>
                      <a:pt x="545" y="3798"/>
                      <a:pt x="636" y="3833"/>
                    </a:cubicBezTo>
                    <a:cubicBezTo>
                      <a:pt x="678" y="3854"/>
                      <a:pt x="720" y="3874"/>
                      <a:pt x="755" y="3881"/>
                    </a:cubicBezTo>
                    <a:cubicBezTo>
                      <a:pt x="790" y="3888"/>
                      <a:pt x="825" y="3902"/>
                      <a:pt x="860" y="3902"/>
                    </a:cubicBezTo>
                    <a:cubicBezTo>
                      <a:pt x="877" y="3906"/>
                      <a:pt x="898" y="3908"/>
                      <a:pt x="919" y="3908"/>
                    </a:cubicBezTo>
                    <a:cubicBezTo>
                      <a:pt x="940" y="3908"/>
                      <a:pt x="961" y="3906"/>
                      <a:pt x="978" y="3902"/>
                    </a:cubicBezTo>
                    <a:cubicBezTo>
                      <a:pt x="1013" y="3902"/>
                      <a:pt x="1062" y="3888"/>
                      <a:pt x="1118" y="3874"/>
                    </a:cubicBezTo>
                    <a:cubicBezTo>
                      <a:pt x="1223" y="3847"/>
                      <a:pt x="1335" y="3812"/>
                      <a:pt x="1446" y="3777"/>
                    </a:cubicBezTo>
                    <a:cubicBezTo>
                      <a:pt x="1558" y="3742"/>
                      <a:pt x="1677" y="3700"/>
                      <a:pt x="1789" y="3644"/>
                    </a:cubicBezTo>
                    <a:cubicBezTo>
                      <a:pt x="1900" y="3595"/>
                      <a:pt x="2005" y="3539"/>
                      <a:pt x="2110" y="3483"/>
                    </a:cubicBezTo>
                    <a:cubicBezTo>
                      <a:pt x="2208" y="3420"/>
                      <a:pt x="2292" y="3358"/>
                      <a:pt x="2375" y="3288"/>
                    </a:cubicBezTo>
                    <a:cubicBezTo>
                      <a:pt x="2473" y="3211"/>
                      <a:pt x="2557" y="3113"/>
                      <a:pt x="2606" y="3029"/>
                    </a:cubicBezTo>
                    <a:cubicBezTo>
                      <a:pt x="2662" y="2938"/>
                      <a:pt x="2676" y="2827"/>
                      <a:pt x="2662" y="2694"/>
                    </a:cubicBezTo>
                    <a:cubicBezTo>
                      <a:pt x="2634" y="2582"/>
                      <a:pt x="2592" y="2477"/>
                      <a:pt x="2522" y="2373"/>
                    </a:cubicBezTo>
                    <a:cubicBezTo>
                      <a:pt x="2452" y="2275"/>
                      <a:pt x="2361" y="2191"/>
                      <a:pt x="2271" y="2135"/>
                    </a:cubicBezTo>
                    <a:cubicBezTo>
                      <a:pt x="2361" y="2079"/>
                      <a:pt x="2452" y="2030"/>
                      <a:pt x="2522" y="1974"/>
                    </a:cubicBezTo>
                    <a:lnTo>
                      <a:pt x="2732" y="1821"/>
                    </a:lnTo>
                    <a:cubicBezTo>
                      <a:pt x="2795" y="1765"/>
                      <a:pt x="2850" y="1709"/>
                      <a:pt x="2906" y="1646"/>
                    </a:cubicBezTo>
                    <a:cubicBezTo>
                      <a:pt x="2955" y="1583"/>
                      <a:pt x="3011" y="1513"/>
                      <a:pt x="3046" y="1444"/>
                    </a:cubicBezTo>
                    <a:cubicBezTo>
                      <a:pt x="3081" y="1374"/>
                      <a:pt x="3109" y="1297"/>
                      <a:pt x="3123" y="1220"/>
                    </a:cubicBezTo>
                    <a:cubicBezTo>
                      <a:pt x="3144" y="1143"/>
                      <a:pt x="3144" y="1059"/>
                      <a:pt x="3123" y="976"/>
                    </a:cubicBezTo>
                    <a:cubicBezTo>
                      <a:pt x="3088" y="829"/>
                      <a:pt x="3046" y="682"/>
                      <a:pt x="2976" y="570"/>
                    </a:cubicBezTo>
                    <a:cubicBezTo>
                      <a:pt x="2906" y="459"/>
                      <a:pt x="2829" y="354"/>
                      <a:pt x="2725" y="249"/>
                    </a:cubicBezTo>
                    <a:cubicBezTo>
                      <a:pt x="2641" y="172"/>
                      <a:pt x="2550" y="109"/>
                      <a:pt x="2424" y="74"/>
                    </a:cubicBezTo>
                    <a:cubicBezTo>
                      <a:pt x="2306" y="40"/>
                      <a:pt x="2173" y="12"/>
                      <a:pt x="2026" y="5"/>
                    </a:cubicBezTo>
                    <a:cubicBezTo>
                      <a:pt x="1963" y="2"/>
                      <a:pt x="1899" y="0"/>
                      <a:pt x="1835" y="0"/>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2"/>
              <p:cNvSpPr/>
              <p:nvPr/>
            </p:nvSpPr>
            <p:spPr>
              <a:xfrm>
                <a:off x="1095672" y="880170"/>
                <a:ext cx="222895" cy="295970"/>
              </a:xfrm>
              <a:custGeom>
                <a:rect b="b" l="l" r="r" t="t"/>
                <a:pathLst>
                  <a:path extrusionOk="0" h="3868" w="2913">
                    <a:moveTo>
                      <a:pt x="2043" y="0"/>
                    </a:moveTo>
                    <a:cubicBezTo>
                      <a:pt x="2013" y="0"/>
                      <a:pt x="1989" y="4"/>
                      <a:pt x="1970" y="10"/>
                    </a:cubicBezTo>
                    <a:cubicBezTo>
                      <a:pt x="1928" y="31"/>
                      <a:pt x="1893" y="80"/>
                      <a:pt x="1872" y="171"/>
                    </a:cubicBezTo>
                    <a:cubicBezTo>
                      <a:pt x="1844" y="352"/>
                      <a:pt x="1809" y="555"/>
                      <a:pt x="1774" y="778"/>
                    </a:cubicBezTo>
                    <a:cubicBezTo>
                      <a:pt x="1732" y="1009"/>
                      <a:pt x="1698" y="1232"/>
                      <a:pt x="1656" y="1470"/>
                    </a:cubicBezTo>
                    <a:cubicBezTo>
                      <a:pt x="1614" y="1707"/>
                      <a:pt x="1565" y="1931"/>
                      <a:pt x="1516" y="2148"/>
                    </a:cubicBezTo>
                    <a:cubicBezTo>
                      <a:pt x="1460" y="2371"/>
                      <a:pt x="1411" y="2560"/>
                      <a:pt x="1355" y="2734"/>
                    </a:cubicBezTo>
                    <a:cubicBezTo>
                      <a:pt x="1306" y="2902"/>
                      <a:pt x="1243" y="3042"/>
                      <a:pt x="1195" y="3146"/>
                    </a:cubicBezTo>
                    <a:cubicBezTo>
                      <a:pt x="1139" y="3251"/>
                      <a:pt x="1076" y="3293"/>
                      <a:pt x="1020" y="3293"/>
                    </a:cubicBezTo>
                    <a:cubicBezTo>
                      <a:pt x="950" y="3286"/>
                      <a:pt x="901" y="3244"/>
                      <a:pt x="887" y="3181"/>
                    </a:cubicBezTo>
                    <a:cubicBezTo>
                      <a:pt x="866" y="3118"/>
                      <a:pt x="852" y="3014"/>
                      <a:pt x="845" y="2867"/>
                    </a:cubicBezTo>
                    <a:cubicBezTo>
                      <a:pt x="831" y="2637"/>
                      <a:pt x="671" y="2462"/>
                      <a:pt x="328" y="2329"/>
                    </a:cubicBezTo>
                    <a:cubicBezTo>
                      <a:pt x="278" y="2302"/>
                      <a:pt x="235" y="2290"/>
                      <a:pt x="200" y="2290"/>
                    </a:cubicBezTo>
                    <a:cubicBezTo>
                      <a:pt x="163" y="2290"/>
                      <a:pt x="134" y="2304"/>
                      <a:pt x="112" y="2329"/>
                    </a:cubicBezTo>
                    <a:cubicBezTo>
                      <a:pt x="63" y="2378"/>
                      <a:pt x="28" y="2448"/>
                      <a:pt x="14" y="2553"/>
                    </a:cubicBezTo>
                    <a:cubicBezTo>
                      <a:pt x="7" y="2685"/>
                      <a:pt x="0" y="2797"/>
                      <a:pt x="7" y="2902"/>
                    </a:cubicBezTo>
                    <a:cubicBezTo>
                      <a:pt x="14" y="3007"/>
                      <a:pt x="42" y="3105"/>
                      <a:pt x="84" y="3202"/>
                    </a:cubicBezTo>
                    <a:cubicBezTo>
                      <a:pt x="112" y="3272"/>
                      <a:pt x="147" y="3328"/>
                      <a:pt x="189" y="3391"/>
                    </a:cubicBezTo>
                    <a:cubicBezTo>
                      <a:pt x="224" y="3454"/>
                      <a:pt x="280" y="3503"/>
                      <a:pt x="335" y="3559"/>
                    </a:cubicBezTo>
                    <a:cubicBezTo>
                      <a:pt x="398" y="3607"/>
                      <a:pt x="475" y="3656"/>
                      <a:pt x="559" y="3698"/>
                    </a:cubicBezTo>
                    <a:cubicBezTo>
                      <a:pt x="636" y="3733"/>
                      <a:pt x="734" y="3768"/>
                      <a:pt x="845" y="3817"/>
                    </a:cubicBezTo>
                    <a:cubicBezTo>
                      <a:pt x="981" y="3852"/>
                      <a:pt x="1101" y="3868"/>
                      <a:pt x="1205" y="3868"/>
                    </a:cubicBezTo>
                    <a:cubicBezTo>
                      <a:pt x="1267" y="3868"/>
                      <a:pt x="1324" y="3862"/>
                      <a:pt x="1376" y="3852"/>
                    </a:cubicBezTo>
                    <a:cubicBezTo>
                      <a:pt x="1516" y="3824"/>
                      <a:pt x="1628" y="3782"/>
                      <a:pt x="1732" y="3719"/>
                    </a:cubicBezTo>
                    <a:cubicBezTo>
                      <a:pt x="1865" y="3635"/>
                      <a:pt x="1977" y="3503"/>
                      <a:pt x="2089" y="3328"/>
                    </a:cubicBezTo>
                    <a:cubicBezTo>
                      <a:pt x="2207" y="3153"/>
                      <a:pt x="2298" y="2930"/>
                      <a:pt x="2396" y="2664"/>
                    </a:cubicBezTo>
                    <a:cubicBezTo>
                      <a:pt x="2494" y="2392"/>
                      <a:pt x="2578" y="2092"/>
                      <a:pt x="2661" y="1742"/>
                    </a:cubicBezTo>
                    <a:cubicBezTo>
                      <a:pt x="2738" y="1393"/>
                      <a:pt x="2815" y="1009"/>
                      <a:pt x="2885" y="576"/>
                    </a:cubicBezTo>
                    <a:cubicBezTo>
                      <a:pt x="2892" y="541"/>
                      <a:pt x="2906" y="506"/>
                      <a:pt x="2906" y="485"/>
                    </a:cubicBezTo>
                    <a:cubicBezTo>
                      <a:pt x="2913" y="457"/>
                      <a:pt x="2906" y="429"/>
                      <a:pt x="2892" y="401"/>
                    </a:cubicBezTo>
                    <a:cubicBezTo>
                      <a:pt x="2885" y="380"/>
                      <a:pt x="2871" y="352"/>
                      <a:pt x="2843" y="331"/>
                    </a:cubicBezTo>
                    <a:cubicBezTo>
                      <a:pt x="2822" y="310"/>
                      <a:pt x="2787" y="282"/>
                      <a:pt x="2745" y="255"/>
                    </a:cubicBezTo>
                    <a:cubicBezTo>
                      <a:pt x="2668" y="206"/>
                      <a:pt x="2571" y="157"/>
                      <a:pt x="2466" y="115"/>
                    </a:cubicBezTo>
                    <a:cubicBezTo>
                      <a:pt x="2361" y="73"/>
                      <a:pt x="2263" y="45"/>
                      <a:pt x="2180" y="17"/>
                    </a:cubicBezTo>
                    <a:cubicBezTo>
                      <a:pt x="2126" y="6"/>
                      <a:pt x="2080" y="0"/>
                      <a:pt x="2043" y="0"/>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2"/>
              <p:cNvSpPr/>
              <p:nvPr/>
            </p:nvSpPr>
            <p:spPr>
              <a:xfrm>
                <a:off x="1304103" y="879252"/>
                <a:ext cx="223508" cy="292526"/>
              </a:xfrm>
              <a:custGeom>
                <a:rect b="b" l="l" r="r" t="t"/>
                <a:pathLst>
                  <a:path extrusionOk="0" h="3823" w="2921">
                    <a:moveTo>
                      <a:pt x="1785" y="761"/>
                    </a:moveTo>
                    <a:cubicBezTo>
                      <a:pt x="1804" y="761"/>
                      <a:pt x="1821" y="766"/>
                      <a:pt x="1837" y="776"/>
                    </a:cubicBezTo>
                    <a:cubicBezTo>
                      <a:pt x="1900" y="790"/>
                      <a:pt x="1942" y="853"/>
                      <a:pt x="1970" y="958"/>
                    </a:cubicBezTo>
                    <a:cubicBezTo>
                      <a:pt x="1998" y="1056"/>
                      <a:pt x="2012" y="1175"/>
                      <a:pt x="2012" y="1321"/>
                    </a:cubicBezTo>
                    <a:cubicBezTo>
                      <a:pt x="2012" y="1468"/>
                      <a:pt x="2005" y="1615"/>
                      <a:pt x="1977" y="1775"/>
                    </a:cubicBezTo>
                    <a:cubicBezTo>
                      <a:pt x="1963" y="1936"/>
                      <a:pt x="1928" y="2083"/>
                      <a:pt x="1893" y="2222"/>
                    </a:cubicBezTo>
                    <a:cubicBezTo>
                      <a:pt x="1851" y="2390"/>
                      <a:pt x="1796" y="2537"/>
                      <a:pt x="1733" y="2676"/>
                    </a:cubicBezTo>
                    <a:cubicBezTo>
                      <a:pt x="1677" y="2816"/>
                      <a:pt x="1614" y="2935"/>
                      <a:pt x="1544" y="3026"/>
                    </a:cubicBezTo>
                    <a:cubicBezTo>
                      <a:pt x="1474" y="3124"/>
                      <a:pt x="1411" y="3193"/>
                      <a:pt x="1342" y="3235"/>
                    </a:cubicBezTo>
                    <a:cubicBezTo>
                      <a:pt x="1296" y="3267"/>
                      <a:pt x="1253" y="3281"/>
                      <a:pt x="1213" y="3281"/>
                    </a:cubicBezTo>
                    <a:cubicBezTo>
                      <a:pt x="1192" y="3281"/>
                      <a:pt x="1172" y="3277"/>
                      <a:pt x="1153" y="3270"/>
                    </a:cubicBezTo>
                    <a:cubicBezTo>
                      <a:pt x="1090" y="3256"/>
                      <a:pt x="1034" y="3193"/>
                      <a:pt x="999" y="3110"/>
                    </a:cubicBezTo>
                    <a:cubicBezTo>
                      <a:pt x="964" y="3019"/>
                      <a:pt x="950" y="2907"/>
                      <a:pt x="943" y="2781"/>
                    </a:cubicBezTo>
                    <a:cubicBezTo>
                      <a:pt x="929" y="2649"/>
                      <a:pt x="943" y="2523"/>
                      <a:pt x="957" y="2369"/>
                    </a:cubicBezTo>
                    <a:cubicBezTo>
                      <a:pt x="978" y="2236"/>
                      <a:pt x="999" y="2090"/>
                      <a:pt x="1048" y="1950"/>
                    </a:cubicBezTo>
                    <a:cubicBezTo>
                      <a:pt x="1090" y="1810"/>
                      <a:pt x="1139" y="1671"/>
                      <a:pt x="1202" y="1524"/>
                    </a:cubicBezTo>
                    <a:cubicBezTo>
                      <a:pt x="1265" y="1377"/>
                      <a:pt x="1335" y="1244"/>
                      <a:pt x="1411" y="1126"/>
                    </a:cubicBezTo>
                    <a:cubicBezTo>
                      <a:pt x="1488" y="1000"/>
                      <a:pt x="1558" y="902"/>
                      <a:pt x="1642" y="839"/>
                    </a:cubicBezTo>
                    <a:cubicBezTo>
                      <a:pt x="1691" y="790"/>
                      <a:pt x="1741" y="761"/>
                      <a:pt x="1785" y="761"/>
                    </a:cubicBezTo>
                    <a:close/>
                    <a:moveTo>
                      <a:pt x="1542" y="1"/>
                    </a:moveTo>
                    <a:cubicBezTo>
                      <a:pt x="1456" y="1"/>
                      <a:pt x="1369" y="16"/>
                      <a:pt x="1279" y="43"/>
                    </a:cubicBezTo>
                    <a:cubicBezTo>
                      <a:pt x="1139" y="78"/>
                      <a:pt x="1027" y="141"/>
                      <a:pt x="922" y="218"/>
                    </a:cubicBezTo>
                    <a:cubicBezTo>
                      <a:pt x="776" y="350"/>
                      <a:pt x="643" y="490"/>
                      <a:pt x="531" y="651"/>
                    </a:cubicBezTo>
                    <a:cubicBezTo>
                      <a:pt x="419" y="811"/>
                      <a:pt x="322" y="986"/>
                      <a:pt x="245" y="1168"/>
                    </a:cubicBezTo>
                    <a:cubicBezTo>
                      <a:pt x="161" y="1349"/>
                      <a:pt x="112" y="1538"/>
                      <a:pt x="70" y="1726"/>
                    </a:cubicBezTo>
                    <a:cubicBezTo>
                      <a:pt x="35" y="1922"/>
                      <a:pt x="7" y="2111"/>
                      <a:pt x="7" y="2292"/>
                    </a:cubicBezTo>
                    <a:cubicBezTo>
                      <a:pt x="0" y="2481"/>
                      <a:pt x="14" y="2656"/>
                      <a:pt x="49" y="2816"/>
                    </a:cubicBezTo>
                    <a:cubicBezTo>
                      <a:pt x="84" y="2991"/>
                      <a:pt x="140" y="3144"/>
                      <a:pt x="210" y="3270"/>
                    </a:cubicBezTo>
                    <a:cubicBezTo>
                      <a:pt x="252" y="3354"/>
                      <a:pt x="301" y="3431"/>
                      <a:pt x="385" y="3494"/>
                    </a:cubicBezTo>
                    <a:cubicBezTo>
                      <a:pt x="454" y="3550"/>
                      <a:pt x="531" y="3605"/>
                      <a:pt x="608" y="3647"/>
                    </a:cubicBezTo>
                    <a:cubicBezTo>
                      <a:pt x="706" y="3703"/>
                      <a:pt x="811" y="3738"/>
                      <a:pt x="922" y="3759"/>
                    </a:cubicBezTo>
                    <a:cubicBezTo>
                      <a:pt x="1048" y="3787"/>
                      <a:pt x="1153" y="3808"/>
                      <a:pt x="1265" y="3815"/>
                    </a:cubicBezTo>
                    <a:cubicBezTo>
                      <a:pt x="1321" y="3820"/>
                      <a:pt x="1373" y="3822"/>
                      <a:pt x="1424" y="3822"/>
                    </a:cubicBezTo>
                    <a:cubicBezTo>
                      <a:pt x="1524" y="3822"/>
                      <a:pt x="1614" y="3813"/>
                      <a:pt x="1698" y="3794"/>
                    </a:cubicBezTo>
                    <a:cubicBezTo>
                      <a:pt x="1830" y="3759"/>
                      <a:pt x="1956" y="3703"/>
                      <a:pt x="2068" y="3612"/>
                    </a:cubicBezTo>
                    <a:cubicBezTo>
                      <a:pt x="2236" y="3466"/>
                      <a:pt x="2382" y="3284"/>
                      <a:pt x="2494" y="3061"/>
                    </a:cubicBezTo>
                    <a:cubicBezTo>
                      <a:pt x="2620" y="2844"/>
                      <a:pt x="2704" y="2621"/>
                      <a:pt x="2773" y="2376"/>
                    </a:cubicBezTo>
                    <a:cubicBezTo>
                      <a:pt x="2843" y="2132"/>
                      <a:pt x="2885" y="1894"/>
                      <a:pt x="2906" y="1643"/>
                    </a:cubicBezTo>
                    <a:cubicBezTo>
                      <a:pt x="2920" y="1384"/>
                      <a:pt x="2920" y="1161"/>
                      <a:pt x="2885" y="951"/>
                    </a:cubicBezTo>
                    <a:cubicBezTo>
                      <a:pt x="2864" y="818"/>
                      <a:pt x="2829" y="707"/>
                      <a:pt x="2773" y="609"/>
                    </a:cubicBezTo>
                    <a:cubicBezTo>
                      <a:pt x="2732" y="511"/>
                      <a:pt x="2641" y="420"/>
                      <a:pt x="2522" y="336"/>
                    </a:cubicBezTo>
                    <a:cubicBezTo>
                      <a:pt x="2424" y="260"/>
                      <a:pt x="2305" y="190"/>
                      <a:pt x="2152" y="141"/>
                    </a:cubicBezTo>
                    <a:cubicBezTo>
                      <a:pt x="2005" y="85"/>
                      <a:pt x="1851" y="43"/>
                      <a:pt x="1684" y="15"/>
                    </a:cubicBezTo>
                    <a:cubicBezTo>
                      <a:pt x="1637" y="5"/>
                      <a:pt x="1590" y="1"/>
                      <a:pt x="1542" y="1"/>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62"/>
              <p:cNvSpPr/>
              <p:nvPr/>
            </p:nvSpPr>
            <p:spPr>
              <a:xfrm>
                <a:off x="1532352" y="875885"/>
                <a:ext cx="240571" cy="298954"/>
              </a:xfrm>
              <a:custGeom>
                <a:rect b="b" l="l" r="r" t="t"/>
                <a:pathLst>
                  <a:path extrusionOk="0" h="3907" w="3144">
                    <a:moveTo>
                      <a:pt x="2005" y="825"/>
                    </a:moveTo>
                    <a:cubicBezTo>
                      <a:pt x="2060" y="825"/>
                      <a:pt x="2110" y="833"/>
                      <a:pt x="2151" y="848"/>
                    </a:cubicBezTo>
                    <a:cubicBezTo>
                      <a:pt x="2200" y="862"/>
                      <a:pt x="2235" y="897"/>
                      <a:pt x="2242" y="932"/>
                    </a:cubicBezTo>
                    <a:cubicBezTo>
                      <a:pt x="2256" y="974"/>
                      <a:pt x="2235" y="1037"/>
                      <a:pt x="2193" y="1114"/>
                    </a:cubicBezTo>
                    <a:cubicBezTo>
                      <a:pt x="2151" y="1191"/>
                      <a:pt x="2068" y="1275"/>
                      <a:pt x="1977" y="1358"/>
                    </a:cubicBezTo>
                    <a:cubicBezTo>
                      <a:pt x="1879" y="1449"/>
                      <a:pt x="1753" y="1526"/>
                      <a:pt x="1607" y="1617"/>
                    </a:cubicBezTo>
                    <a:cubicBezTo>
                      <a:pt x="1460" y="1694"/>
                      <a:pt x="1292" y="1770"/>
                      <a:pt x="1111" y="1840"/>
                    </a:cubicBezTo>
                    <a:cubicBezTo>
                      <a:pt x="1153" y="1687"/>
                      <a:pt x="1188" y="1540"/>
                      <a:pt x="1215" y="1407"/>
                    </a:cubicBezTo>
                    <a:cubicBezTo>
                      <a:pt x="1243" y="1268"/>
                      <a:pt x="1278" y="1135"/>
                      <a:pt x="1320" y="1009"/>
                    </a:cubicBezTo>
                    <a:cubicBezTo>
                      <a:pt x="1453" y="946"/>
                      <a:pt x="1565" y="904"/>
                      <a:pt x="1670" y="883"/>
                    </a:cubicBezTo>
                    <a:cubicBezTo>
                      <a:pt x="1774" y="848"/>
                      <a:pt x="1872" y="827"/>
                      <a:pt x="1949" y="827"/>
                    </a:cubicBezTo>
                    <a:cubicBezTo>
                      <a:pt x="1968" y="826"/>
                      <a:pt x="1987" y="825"/>
                      <a:pt x="2005" y="825"/>
                    </a:cubicBezTo>
                    <a:close/>
                    <a:moveTo>
                      <a:pt x="1408" y="2464"/>
                    </a:moveTo>
                    <a:cubicBezTo>
                      <a:pt x="1442" y="2464"/>
                      <a:pt x="1473" y="2466"/>
                      <a:pt x="1502" y="2469"/>
                    </a:cubicBezTo>
                    <a:cubicBezTo>
                      <a:pt x="1572" y="2476"/>
                      <a:pt x="1635" y="2490"/>
                      <a:pt x="1676" y="2511"/>
                    </a:cubicBezTo>
                    <a:cubicBezTo>
                      <a:pt x="1718" y="2539"/>
                      <a:pt x="1746" y="2567"/>
                      <a:pt x="1767" y="2595"/>
                    </a:cubicBezTo>
                    <a:cubicBezTo>
                      <a:pt x="1781" y="2644"/>
                      <a:pt x="1767" y="2700"/>
                      <a:pt x="1718" y="2755"/>
                    </a:cubicBezTo>
                    <a:cubicBezTo>
                      <a:pt x="1676" y="2811"/>
                      <a:pt x="1614" y="2874"/>
                      <a:pt x="1530" y="2930"/>
                    </a:cubicBezTo>
                    <a:cubicBezTo>
                      <a:pt x="1439" y="2986"/>
                      <a:pt x="1334" y="3049"/>
                      <a:pt x="1215" y="3098"/>
                    </a:cubicBezTo>
                    <a:cubicBezTo>
                      <a:pt x="1090" y="3161"/>
                      <a:pt x="950" y="3202"/>
                      <a:pt x="803" y="3237"/>
                    </a:cubicBezTo>
                    <a:cubicBezTo>
                      <a:pt x="831" y="3126"/>
                      <a:pt x="845" y="3014"/>
                      <a:pt x="873" y="2895"/>
                    </a:cubicBezTo>
                    <a:cubicBezTo>
                      <a:pt x="901" y="2783"/>
                      <a:pt x="915" y="2672"/>
                      <a:pt x="936" y="2560"/>
                    </a:cubicBezTo>
                    <a:cubicBezTo>
                      <a:pt x="1048" y="2511"/>
                      <a:pt x="1153" y="2483"/>
                      <a:pt x="1250" y="2476"/>
                    </a:cubicBezTo>
                    <a:cubicBezTo>
                      <a:pt x="1308" y="2468"/>
                      <a:pt x="1360" y="2464"/>
                      <a:pt x="1408" y="2464"/>
                    </a:cubicBezTo>
                    <a:close/>
                    <a:moveTo>
                      <a:pt x="1821" y="0"/>
                    </a:moveTo>
                    <a:cubicBezTo>
                      <a:pt x="1736" y="0"/>
                      <a:pt x="1649" y="6"/>
                      <a:pt x="1565" y="17"/>
                    </a:cubicBezTo>
                    <a:cubicBezTo>
                      <a:pt x="1397" y="31"/>
                      <a:pt x="1243" y="59"/>
                      <a:pt x="1083" y="94"/>
                    </a:cubicBezTo>
                    <a:cubicBezTo>
                      <a:pt x="929" y="129"/>
                      <a:pt x="775" y="171"/>
                      <a:pt x="629" y="227"/>
                    </a:cubicBezTo>
                    <a:cubicBezTo>
                      <a:pt x="482" y="276"/>
                      <a:pt x="356" y="332"/>
                      <a:pt x="245" y="394"/>
                    </a:cubicBezTo>
                    <a:cubicBezTo>
                      <a:pt x="238" y="618"/>
                      <a:pt x="217" y="855"/>
                      <a:pt x="203" y="1100"/>
                    </a:cubicBezTo>
                    <a:cubicBezTo>
                      <a:pt x="182" y="1344"/>
                      <a:pt x="161" y="1589"/>
                      <a:pt x="133" y="1833"/>
                    </a:cubicBezTo>
                    <a:cubicBezTo>
                      <a:pt x="105" y="2078"/>
                      <a:pt x="77" y="2315"/>
                      <a:pt x="56" y="2539"/>
                    </a:cubicBezTo>
                    <a:cubicBezTo>
                      <a:pt x="35" y="2762"/>
                      <a:pt x="21" y="2979"/>
                      <a:pt x="7" y="3154"/>
                    </a:cubicBezTo>
                    <a:cubicBezTo>
                      <a:pt x="0" y="3202"/>
                      <a:pt x="7" y="3244"/>
                      <a:pt x="7" y="3279"/>
                    </a:cubicBezTo>
                    <a:cubicBezTo>
                      <a:pt x="7" y="3314"/>
                      <a:pt x="21" y="3349"/>
                      <a:pt x="35" y="3377"/>
                    </a:cubicBezTo>
                    <a:cubicBezTo>
                      <a:pt x="56" y="3405"/>
                      <a:pt x="70" y="3433"/>
                      <a:pt x="98" y="3454"/>
                    </a:cubicBezTo>
                    <a:lnTo>
                      <a:pt x="182" y="3545"/>
                    </a:lnTo>
                    <a:cubicBezTo>
                      <a:pt x="272" y="3615"/>
                      <a:pt x="349" y="3663"/>
                      <a:pt x="412" y="3712"/>
                    </a:cubicBezTo>
                    <a:cubicBezTo>
                      <a:pt x="468" y="3754"/>
                      <a:pt x="552" y="3796"/>
                      <a:pt x="636" y="3831"/>
                    </a:cubicBezTo>
                    <a:cubicBezTo>
                      <a:pt x="685" y="3859"/>
                      <a:pt x="727" y="3873"/>
                      <a:pt x="761" y="3887"/>
                    </a:cubicBezTo>
                    <a:cubicBezTo>
                      <a:pt x="796" y="3894"/>
                      <a:pt x="831" y="3901"/>
                      <a:pt x="866" y="3901"/>
                    </a:cubicBezTo>
                    <a:cubicBezTo>
                      <a:pt x="884" y="3904"/>
                      <a:pt x="903" y="3906"/>
                      <a:pt x="922" y="3906"/>
                    </a:cubicBezTo>
                    <a:cubicBezTo>
                      <a:pt x="941" y="3906"/>
                      <a:pt x="961" y="3904"/>
                      <a:pt x="978" y="3901"/>
                    </a:cubicBezTo>
                    <a:cubicBezTo>
                      <a:pt x="1013" y="3901"/>
                      <a:pt x="1069" y="3894"/>
                      <a:pt x="1118" y="3873"/>
                    </a:cubicBezTo>
                    <a:cubicBezTo>
                      <a:pt x="1222" y="3852"/>
                      <a:pt x="1334" y="3817"/>
                      <a:pt x="1453" y="3782"/>
                    </a:cubicBezTo>
                    <a:cubicBezTo>
                      <a:pt x="1565" y="3747"/>
                      <a:pt x="1676" y="3698"/>
                      <a:pt x="1788" y="3649"/>
                    </a:cubicBezTo>
                    <a:cubicBezTo>
                      <a:pt x="1907" y="3594"/>
                      <a:pt x="2012" y="3545"/>
                      <a:pt x="2117" y="3482"/>
                    </a:cubicBezTo>
                    <a:cubicBezTo>
                      <a:pt x="2207" y="3419"/>
                      <a:pt x="2298" y="3363"/>
                      <a:pt x="2375" y="3293"/>
                    </a:cubicBezTo>
                    <a:cubicBezTo>
                      <a:pt x="2480" y="3209"/>
                      <a:pt x="2557" y="3119"/>
                      <a:pt x="2613" y="3028"/>
                    </a:cubicBezTo>
                    <a:cubicBezTo>
                      <a:pt x="2661" y="2944"/>
                      <a:pt x="2682" y="2825"/>
                      <a:pt x="2661" y="2700"/>
                    </a:cubicBezTo>
                    <a:cubicBezTo>
                      <a:pt x="2640" y="2581"/>
                      <a:pt x="2592" y="2476"/>
                      <a:pt x="2522" y="2371"/>
                    </a:cubicBezTo>
                    <a:cubicBezTo>
                      <a:pt x="2452" y="2280"/>
                      <a:pt x="2368" y="2190"/>
                      <a:pt x="2270" y="2134"/>
                    </a:cubicBezTo>
                    <a:cubicBezTo>
                      <a:pt x="2368" y="2085"/>
                      <a:pt x="2452" y="2029"/>
                      <a:pt x="2522" y="1980"/>
                    </a:cubicBezTo>
                    <a:lnTo>
                      <a:pt x="2731" y="1819"/>
                    </a:lnTo>
                    <a:cubicBezTo>
                      <a:pt x="2794" y="1770"/>
                      <a:pt x="2857" y="1708"/>
                      <a:pt x="2906" y="1645"/>
                    </a:cubicBezTo>
                    <a:cubicBezTo>
                      <a:pt x="2962" y="1589"/>
                      <a:pt x="3011" y="1519"/>
                      <a:pt x="3046" y="1449"/>
                    </a:cubicBezTo>
                    <a:cubicBezTo>
                      <a:pt x="3081" y="1379"/>
                      <a:pt x="3108" y="1295"/>
                      <a:pt x="3129" y="1219"/>
                    </a:cubicBezTo>
                    <a:cubicBezTo>
                      <a:pt x="3143" y="1142"/>
                      <a:pt x="3143" y="1065"/>
                      <a:pt x="3129" y="974"/>
                    </a:cubicBezTo>
                    <a:cubicBezTo>
                      <a:pt x="3094" y="827"/>
                      <a:pt x="3046" y="688"/>
                      <a:pt x="2976" y="576"/>
                    </a:cubicBezTo>
                    <a:cubicBezTo>
                      <a:pt x="2906" y="464"/>
                      <a:pt x="2829" y="359"/>
                      <a:pt x="2724" y="248"/>
                    </a:cubicBezTo>
                    <a:cubicBezTo>
                      <a:pt x="2647" y="171"/>
                      <a:pt x="2550" y="115"/>
                      <a:pt x="2431" y="73"/>
                    </a:cubicBezTo>
                    <a:cubicBezTo>
                      <a:pt x="2305" y="45"/>
                      <a:pt x="2172" y="17"/>
                      <a:pt x="2026" y="10"/>
                    </a:cubicBezTo>
                    <a:cubicBezTo>
                      <a:pt x="1960" y="4"/>
                      <a:pt x="1891" y="0"/>
                      <a:pt x="1821" y="0"/>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26" name="Google Shape;2826;p62"/>
          <p:cNvGrpSpPr/>
          <p:nvPr/>
        </p:nvGrpSpPr>
        <p:grpSpPr>
          <a:xfrm>
            <a:off x="979674" y="885728"/>
            <a:ext cx="1796891" cy="3065957"/>
            <a:chOff x="1348952" y="2083050"/>
            <a:chExt cx="1386811" cy="2366255"/>
          </a:xfrm>
        </p:grpSpPr>
        <p:grpSp>
          <p:nvGrpSpPr>
            <p:cNvPr id="2827" name="Google Shape;2827;p62"/>
            <p:cNvGrpSpPr/>
            <p:nvPr/>
          </p:nvGrpSpPr>
          <p:grpSpPr>
            <a:xfrm>
              <a:off x="1348952" y="2083050"/>
              <a:ext cx="1386811" cy="2366255"/>
              <a:chOff x="1348952" y="2083050"/>
              <a:chExt cx="1386811" cy="2366255"/>
            </a:xfrm>
          </p:grpSpPr>
          <p:grpSp>
            <p:nvGrpSpPr>
              <p:cNvPr id="2828" name="Google Shape;2828;p62"/>
              <p:cNvGrpSpPr/>
              <p:nvPr/>
            </p:nvGrpSpPr>
            <p:grpSpPr>
              <a:xfrm>
                <a:off x="1354594" y="2083050"/>
                <a:ext cx="1381169" cy="2362505"/>
                <a:chOff x="1453177" y="1955476"/>
                <a:chExt cx="1381169" cy="2362505"/>
              </a:xfrm>
            </p:grpSpPr>
            <p:grpSp>
              <p:nvGrpSpPr>
                <p:cNvPr id="2829" name="Google Shape;2829;p62"/>
                <p:cNvGrpSpPr/>
                <p:nvPr/>
              </p:nvGrpSpPr>
              <p:grpSpPr>
                <a:xfrm>
                  <a:off x="1453177" y="1955476"/>
                  <a:ext cx="1381169" cy="2362505"/>
                  <a:chOff x="1453177" y="1955476"/>
                  <a:chExt cx="1381169" cy="2362505"/>
                </a:xfrm>
              </p:grpSpPr>
              <p:sp>
                <p:nvSpPr>
                  <p:cNvPr id="2830" name="Google Shape;2830;p62"/>
                  <p:cNvSpPr/>
                  <p:nvPr/>
                </p:nvSpPr>
                <p:spPr>
                  <a:xfrm>
                    <a:off x="1757993" y="1958870"/>
                    <a:ext cx="272468" cy="355324"/>
                  </a:xfrm>
                  <a:custGeom>
                    <a:rect b="b" l="l" r="r" t="t"/>
                    <a:pathLst>
                      <a:path extrusionOk="0" h="5129" w="3933">
                        <a:moveTo>
                          <a:pt x="1678" y="1"/>
                        </a:moveTo>
                        <a:cubicBezTo>
                          <a:pt x="1630" y="1"/>
                          <a:pt x="1580" y="2"/>
                          <a:pt x="1531" y="5"/>
                        </a:cubicBezTo>
                        <a:cubicBezTo>
                          <a:pt x="106" y="74"/>
                          <a:pt x="1" y="2016"/>
                          <a:pt x="50" y="2701"/>
                        </a:cubicBezTo>
                        <a:cubicBezTo>
                          <a:pt x="64" y="2994"/>
                          <a:pt x="36" y="4503"/>
                          <a:pt x="15" y="4720"/>
                        </a:cubicBezTo>
                        <a:cubicBezTo>
                          <a:pt x="591" y="5036"/>
                          <a:pt x="1231" y="5128"/>
                          <a:pt x="1799" y="5128"/>
                        </a:cubicBezTo>
                        <a:cubicBezTo>
                          <a:pt x="2435" y="5128"/>
                          <a:pt x="2980" y="5012"/>
                          <a:pt x="3242" y="4964"/>
                        </a:cubicBezTo>
                        <a:cubicBezTo>
                          <a:pt x="3200" y="4308"/>
                          <a:pt x="3340" y="2701"/>
                          <a:pt x="3521" y="2205"/>
                        </a:cubicBezTo>
                        <a:cubicBezTo>
                          <a:pt x="3933" y="1012"/>
                          <a:pt x="3023" y="1"/>
                          <a:pt x="1678"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62"/>
                  <p:cNvSpPr/>
                  <p:nvPr/>
                </p:nvSpPr>
                <p:spPr>
                  <a:xfrm>
                    <a:off x="1931738" y="2291749"/>
                    <a:ext cx="444762" cy="342231"/>
                  </a:xfrm>
                  <a:custGeom>
                    <a:rect b="b" l="l" r="r" t="t"/>
                    <a:pathLst>
                      <a:path extrusionOk="0" h="4940" w="6420">
                        <a:moveTo>
                          <a:pt x="760" y="0"/>
                        </a:moveTo>
                        <a:cubicBezTo>
                          <a:pt x="675" y="0"/>
                          <a:pt x="588" y="15"/>
                          <a:pt x="504" y="47"/>
                        </a:cubicBezTo>
                        <a:cubicBezTo>
                          <a:pt x="182" y="187"/>
                          <a:pt x="1" y="529"/>
                          <a:pt x="70" y="865"/>
                        </a:cubicBezTo>
                        <a:lnTo>
                          <a:pt x="91" y="928"/>
                        </a:lnTo>
                        <a:lnTo>
                          <a:pt x="105" y="990"/>
                        </a:lnTo>
                        <a:lnTo>
                          <a:pt x="133" y="1109"/>
                        </a:lnTo>
                        <a:cubicBezTo>
                          <a:pt x="147" y="1193"/>
                          <a:pt x="175" y="1270"/>
                          <a:pt x="196" y="1354"/>
                        </a:cubicBezTo>
                        <a:cubicBezTo>
                          <a:pt x="238" y="1514"/>
                          <a:pt x="280" y="1682"/>
                          <a:pt x="336" y="1836"/>
                        </a:cubicBezTo>
                        <a:cubicBezTo>
                          <a:pt x="427" y="2150"/>
                          <a:pt x="531" y="2471"/>
                          <a:pt x="657" y="2786"/>
                        </a:cubicBezTo>
                        <a:cubicBezTo>
                          <a:pt x="776" y="3100"/>
                          <a:pt x="909" y="3414"/>
                          <a:pt x="1076" y="3743"/>
                        </a:cubicBezTo>
                        <a:cubicBezTo>
                          <a:pt x="1104" y="3791"/>
                          <a:pt x="1125" y="3833"/>
                          <a:pt x="1153" y="3889"/>
                        </a:cubicBezTo>
                        <a:cubicBezTo>
                          <a:pt x="1174" y="3917"/>
                          <a:pt x="1181" y="3938"/>
                          <a:pt x="1195" y="3959"/>
                        </a:cubicBezTo>
                        <a:cubicBezTo>
                          <a:pt x="1251" y="4043"/>
                          <a:pt x="1300" y="4141"/>
                          <a:pt x="1370" y="4232"/>
                        </a:cubicBezTo>
                        <a:cubicBezTo>
                          <a:pt x="1433" y="4315"/>
                          <a:pt x="1495" y="4406"/>
                          <a:pt x="1579" y="4497"/>
                        </a:cubicBezTo>
                        <a:lnTo>
                          <a:pt x="1614" y="4532"/>
                        </a:lnTo>
                        <a:lnTo>
                          <a:pt x="1635" y="4553"/>
                        </a:lnTo>
                        <a:lnTo>
                          <a:pt x="1649" y="4567"/>
                        </a:lnTo>
                        <a:lnTo>
                          <a:pt x="1684" y="4602"/>
                        </a:lnTo>
                        <a:cubicBezTo>
                          <a:pt x="1705" y="4616"/>
                          <a:pt x="1712" y="4630"/>
                          <a:pt x="1726" y="4637"/>
                        </a:cubicBezTo>
                        <a:lnTo>
                          <a:pt x="1754" y="4658"/>
                        </a:lnTo>
                        <a:lnTo>
                          <a:pt x="1768" y="4665"/>
                        </a:lnTo>
                        <a:lnTo>
                          <a:pt x="1782" y="4672"/>
                        </a:lnTo>
                        <a:cubicBezTo>
                          <a:pt x="1789" y="4686"/>
                          <a:pt x="1796" y="4686"/>
                          <a:pt x="1810" y="4693"/>
                        </a:cubicBezTo>
                        <a:cubicBezTo>
                          <a:pt x="1817" y="4700"/>
                          <a:pt x="1824" y="4707"/>
                          <a:pt x="1838" y="4707"/>
                        </a:cubicBezTo>
                        <a:cubicBezTo>
                          <a:pt x="1852" y="4728"/>
                          <a:pt x="1880" y="4734"/>
                          <a:pt x="1894" y="4755"/>
                        </a:cubicBezTo>
                        <a:lnTo>
                          <a:pt x="1915" y="4762"/>
                        </a:lnTo>
                        <a:lnTo>
                          <a:pt x="1929" y="4769"/>
                        </a:lnTo>
                        <a:lnTo>
                          <a:pt x="1963" y="4790"/>
                        </a:lnTo>
                        <a:cubicBezTo>
                          <a:pt x="1970" y="4797"/>
                          <a:pt x="1991" y="4804"/>
                          <a:pt x="1998" y="4804"/>
                        </a:cubicBezTo>
                        <a:cubicBezTo>
                          <a:pt x="2019" y="4811"/>
                          <a:pt x="2026" y="4811"/>
                          <a:pt x="2040" y="4825"/>
                        </a:cubicBezTo>
                        <a:cubicBezTo>
                          <a:pt x="2061" y="4832"/>
                          <a:pt x="2068" y="4832"/>
                          <a:pt x="2089" y="4839"/>
                        </a:cubicBezTo>
                        <a:cubicBezTo>
                          <a:pt x="2096" y="4839"/>
                          <a:pt x="2103" y="4846"/>
                          <a:pt x="2103" y="4846"/>
                        </a:cubicBezTo>
                        <a:lnTo>
                          <a:pt x="2124" y="4860"/>
                        </a:lnTo>
                        <a:lnTo>
                          <a:pt x="2201" y="4881"/>
                        </a:lnTo>
                        <a:cubicBezTo>
                          <a:pt x="2229" y="4895"/>
                          <a:pt x="2243" y="4895"/>
                          <a:pt x="2271" y="4902"/>
                        </a:cubicBezTo>
                        <a:cubicBezTo>
                          <a:pt x="2278" y="4902"/>
                          <a:pt x="2299" y="4909"/>
                          <a:pt x="2306" y="4909"/>
                        </a:cubicBezTo>
                        <a:lnTo>
                          <a:pt x="2341" y="4916"/>
                        </a:lnTo>
                        <a:cubicBezTo>
                          <a:pt x="2355" y="4916"/>
                          <a:pt x="2383" y="4930"/>
                          <a:pt x="2404" y="4930"/>
                        </a:cubicBezTo>
                        <a:cubicBezTo>
                          <a:pt x="2438" y="4930"/>
                          <a:pt x="2480" y="4937"/>
                          <a:pt x="2515" y="4937"/>
                        </a:cubicBezTo>
                        <a:cubicBezTo>
                          <a:pt x="2550" y="4939"/>
                          <a:pt x="2584" y="4940"/>
                          <a:pt x="2616" y="4940"/>
                        </a:cubicBezTo>
                        <a:cubicBezTo>
                          <a:pt x="2713" y="4940"/>
                          <a:pt x="2800" y="4932"/>
                          <a:pt x="2878" y="4916"/>
                        </a:cubicBezTo>
                        <a:cubicBezTo>
                          <a:pt x="2983" y="4902"/>
                          <a:pt x="3088" y="4881"/>
                          <a:pt x="3186" y="4867"/>
                        </a:cubicBezTo>
                        <a:cubicBezTo>
                          <a:pt x="3284" y="4839"/>
                          <a:pt x="3367" y="4825"/>
                          <a:pt x="3458" y="4797"/>
                        </a:cubicBezTo>
                        <a:cubicBezTo>
                          <a:pt x="3500" y="4776"/>
                          <a:pt x="3542" y="4769"/>
                          <a:pt x="3591" y="4755"/>
                        </a:cubicBezTo>
                        <a:cubicBezTo>
                          <a:pt x="3605" y="4741"/>
                          <a:pt x="3626" y="4741"/>
                          <a:pt x="3640" y="4734"/>
                        </a:cubicBezTo>
                        <a:cubicBezTo>
                          <a:pt x="3668" y="4728"/>
                          <a:pt x="3682" y="4721"/>
                          <a:pt x="3710" y="4707"/>
                        </a:cubicBezTo>
                        <a:cubicBezTo>
                          <a:pt x="3801" y="4686"/>
                          <a:pt x="3877" y="4651"/>
                          <a:pt x="3954" y="4623"/>
                        </a:cubicBezTo>
                        <a:cubicBezTo>
                          <a:pt x="4038" y="4588"/>
                          <a:pt x="4115" y="4560"/>
                          <a:pt x="4192" y="4525"/>
                        </a:cubicBezTo>
                        <a:lnTo>
                          <a:pt x="4429" y="4420"/>
                        </a:lnTo>
                        <a:cubicBezTo>
                          <a:pt x="4730" y="4280"/>
                          <a:pt x="5030" y="4134"/>
                          <a:pt x="5316" y="3966"/>
                        </a:cubicBezTo>
                        <a:cubicBezTo>
                          <a:pt x="5463" y="3889"/>
                          <a:pt x="5603" y="3798"/>
                          <a:pt x="5742" y="3715"/>
                        </a:cubicBezTo>
                        <a:lnTo>
                          <a:pt x="5952" y="3582"/>
                        </a:lnTo>
                        <a:lnTo>
                          <a:pt x="6057" y="3512"/>
                        </a:lnTo>
                        <a:lnTo>
                          <a:pt x="6113" y="3477"/>
                        </a:lnTo>
                        <a:lnTo>
                          <a:pt x="6162" y="3442"/>
                        </a:lnTo>
                        <a:cubicBezTo>
                          <a:pt x="6364" y="3303"/>
                          <a:pt x="6420" y="3023"/>
                          <a:pt x="6280" y="2821"/>
                        </a:cubicBezTo>
                        <a:cubicBezTo>
                          <a:pt x="6189" y="2692"/>
                          <a:pt x="6052" y="2629"/>
                          <a:pt x="5908" y="2629"/>
                        </a:cubicBezTo>
                        <a:cubicBezTo>
                          <a:pt x="5865" y="2629"/>
                          <a:pt x="5821" y="2635"/>
                          <a:pt x="5777" y="2646"/>
                        </a:cubicBezTo>
                        <a:lnTo>
                          <a:pt x="5763" y="2646"/>
                        </a:lnTo>
                        <a:lnTo>
                          <a:pt x="5714" y="2667"/>
                        </a:lnTo>
                        <a:lnTo>
                          <a:pt x="5659" y="2681"/>
                        </a:lnTo>
                        <a:lnTo>
                          <a:pt x="5547" y="2716"/>
                        </a:lnTo>
                        <a:lnTo>
                          <a:pt x="5316" y="2786"/>
                        </a:lnTo>
                        <a:lnTo>
                          <a:pt x="4862" y="2939"/>
                        </a:lnTo>
                        <a:cubicBezTo>
                          <a:pt x="4723" y="2981"/>
                          <a:pt x="4576" y="3023"/>
                          <a:pt x="4436" y="3065"/>
                        </a:cubicBezTo>
                        <a:cubicBezTo>
                          <a:pt x="4408" y="3079"/>
                          <a:pt x="4394" y="3086"/>
                          <a:pt x="4366" y="3086"/>
                        </a:cubicBezTo>
                        <a:cubicBezTo>
                          <a:pt x="4234" y="3128"/>
                          <a:pt x="4094" y="3163"/>
                          <a:pt x="3961" y="3205"/>
                        </a:cubicBezTo>
                        <a:cubicBezTo>
                          <a:pt x="3815" y="3254"/>
                          <a:pt x="3668" y="3296"/>
                          <a:pt x="3528" y="3330"/>
                        </a:cubicBezTo>
                        <a:cubicBezTo>
                          <a:pt x="3388" y="3365"/>
                          <a:pt x="3249" y="3400"/>
                          <a:pt x="3116" y="3428"/>
                        </a:cubicBezTo>
                        <a:lnTo>
                          <a:pt x="3102" y="3428"/>
                        </a:lnTo>
                        <a:cubicBezTo>
                          <a:pt x="3095" y="3428"/>
                          <a:pt x="3081" y="3428"/>
                          <a:pt x="3067" y="3435"/>
                        </a:cubicBezTo>
                        <a:cubicBezTo>
                          <a:pt x="3004" y="3442"/>
                          <a:pt x="2948" y="3449"/>
                          <a:pt x="2899" y="3463"/>
                        </a:cubicBezTo>
                        <a:cubicBezTo>
                          <a:pt x="2837" y="3470"/>
                          <a:pt x="2774" y="3477"/>
                          <a:pt x="2725" y="3477"/>
                        </a:cubicBezTo>
                        <a:lnTo>
                          <a:pt x="2690" y="3477"/>
                        </a:lnTo>
                        <a:cubicBezTo>
                          <a:pt x="2676" y="3449"/>
                          <a:pt x="2648" y="3414"/>
                          <a:pt x="2620" y="3372"/>
                        </a:cubicBezTo>
                        <a:cubicBezTo>
                          <a:pt x="2585" y="3323"/>
                          <a:pt x="2557" y="3268"/>
                          <a:pt x="2522" y="3205"/>
                        </a:cubicBezTo>
                        <a:cubicBezTo>
                          <a:pt x="2487" y="3149"/>
                          <a:pt x="2466" y="3086"/>
                          <a:pt x="2424" y="3023"/>
                        </a:cubicBezTo>
                        <a:cubicBezTo>
                          <a:pt x="2369" y="2890"/>
                          <a:pt x="2306" y="2765"/>
                          <a:pt x="2243" y="2625"/>
                        </a:cubicBezTo>
                        <a:cubicBezTo>
                          <a:pt x="2187" y="2485"/>
                          <a:pt x="2131" y="2346"/>
                          <a:pt x="2068" y="2206"/>
                        </a:cubicBezTo>
                        <a:cubicBezTo>
                          <a:pt x="2061" y="2185"/>
                          <a:pt x="2054" y="2157"/>
                          <a:pt x="2040" y="2143"/>
                        </a:cubicBezTo>
                        <a:cubicBezTo>
                          <a:pt x="2033" y="2122"/>
                          <a:pt x="2026" y="2108"/>
                          <a:pt x="2026" y="2087"/>
                        </a:cubicBezTo>
                        <a:cubicBezTo>
                          <a:pt x="1929" y="1843"/>
                          <a:pt x="1838" y="1591"/>
                          <a:pt x="1740" y="1340"/>
                        </a:cubicBezTo>
                        <a:lnTo>
                          <a:pt x="1691" y="1214"/>
                        </a:lnTo>
                        <a:lnTo>
                          <a:pt x="1677" y="1165"/>
                        </a:lnTo>
                        <a:lnTo>
                          <a:pt x="1579" y="900"/>
                        </a:lnTo>
                        <a:lnTo>
                          <a:pt x="1502" y="683"/>
                        </a:lnTo>
                        <a:lnTo>
                          <a:pt x="1461" y="571"/>
                        </a:lnTo>
                        <a:lnTo>
                          <a:pt x="1440" y="515"/>
                        </a:lnTo>
                        <a:lnTo>
                          <a:pt x="1426" y="467"/>
                        </a:lnTo>
                        <a:lnTo>
                          <a:pt x="1419" y="446"/>
                        </a:lnTo>
                        <a:cubicBezTo>
                          <a:pt x="1311" y="171"/>
                          <a:pt x="1046" y="0"/>
                          <a:pt x="760"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2"/>
                  <p:cNvSpPr/>
                  <p:nvPr/>
                </p:nvSpPr>
                <p:spPr>
                  <a:xfrm>
                    <a:off x="2011614" y="2437786"/>
                    <a:ext cx="62488" cy="127817"/>
                  </a:xfrm>
                  <a:custGeom>
                    <a:rect b="b" l="l" r="r" t="t"/>
                    <a:pathLst>
                      <a:path extrusionOk="0" h="1845" w="902">
                        <a:moveTo>
                          <a:pt x="880" y="0"/>
                        </a:moveTo>
                        <a:lnTo>
                          <a:pt x="866" y="14"/>
                        </a:lnTo>
                        <a:cubicBezTo>
                          <a:pt x="356" y="475"/>
                          <a:pt x="63" y="1111"/>
                          <a:pt x="0" y="1774"/>
                        </a:cubicBezTo>
                        <a:cubicBezTo>
                          <a:pt x="21" y="1795"/>
                          <a:pt x="28" y="1823"/>
                          <a:pt x="42" y="1844"/>
                        </a:cubicBezTo>
                        <a:cubicBezTo>
                          <a:pt x="91" y="1153"/>
                          <a:pt x="398" y="517"/>
                          <a:pt x="901" y="49"/>
                        </a:cubicBezTo>
                        <a:cubicBezTo>
                          <a:pt x="894" y="35"/>
                          <a:pt x="880" y="14"/>
                          <a:pt x="880"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62"/>
                  <p:cNvSpPr/>
                  <p:nvPr/>
                </p:nvSpPr>
                <p:spPr>
                  <a:xfrm>
                    <a:off x="2144209" y="2504986"/>
                    <a:ext cx="94425" cy="64774"/>
                  </a:xfrm>
                  <a:custGeom>
                    <a:rect b="b" l="l" r="r" t="t"/>
                    <a:pathLst>
                      <a:path extrusionOk="0" h="935" w="1363">
                        <a:moveTo>
                          <a:pt x="1362" y="1"/>
                        </a:moveTo>
                        <a:cubicBezTo>
                          <a:pt x="1334" y="8"/>
                          <a:pt x="1320" y="15"/>
                          <a:pt x="1292" y="15"/>
                        </a:cubicBezTo>
                        <a:cubicBezTo>
                          <a:pt x="1236" y="127"/>
                          <a:pt x="1167" y="245"/>
                          <a:pt x="1090" y="350"/>
                        </a:cubicBezTo>
                        <a:cubicBezTo>
                          <a:pt x="943" y="546"/>
                          <a:pt x="713" y="818"/>
                          <a:pt x="461" y="874"/>
                        </a:cubicBezTo>
                        <a:cubicBezTo>
                          <a:pt x="425" y="882"/>
                          <a:pt x="391" y="885"/>
                          <a:pt x="360" y="885"/>
                        </a:cubicBezTo>
                        <a:cubicBezTo>
                          <a:pt x="109" y="885"/>
                          <a:pt x="42" y="643"/>
                          <a:pt x="42" y="357"/>
                        </a:cubicBezTo>
                        <a:lnTo>
                          <a:pt x="21" y="357"/>
                        </a:lnTo>
                        <a:cubicBezTo>
                          <a:pt x="14" y="364"/>
                          <a:pt x="7" y="371"/>
                          <a:pt x="0" y="371"/>
                        </a:cubicBezTo>
                        <a:lnTo>
                          <a:pt x="0" y="504"/>
                        </a:lnTo>
                        <a:cubicBezTo>
                          <a:pt x="7" y="630"/>
                          <a:pt x="35" y="748"/>
                          <a:pt x="119" y="839"/>
                        </a:cubicBezTo>
                        <a:cubicBezTo>
                          <a:pt x="190" y="906"/>
                          <a:pt x="284" y="935"/>
                          <a:pt x="378" y="935"/>
                        </a:cubicBezTo>
                        <a:cubicBezTo>
                          <a:pt x="413" y="935"/>
                          <a:pt x="448" y="931"/>
                          <a:pt x="482" y="923"/>
                        </a:cubicBezTo>
                        <a:cubicBezTo>
                          <a:pt x="748" y="860"/>
                          <a:pt x="971" y="609"/>
                          <a:pt x="1125" y="399"/>
                        </a:cubicBezTo>
                        <a:cubicBezTo>
                          <a:pt x="1223" y="273"/>
                          <a:pt x="1299" y="148"/>
                          <a:pt x="1362"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62"/>
                  <p:cNvSpPr/>
                  <p:nvPr/>
                </p:nvSpPr>
                <p:spPr>
                  <a:xfrm>
                    <a:off x="2053179" y="2591167"/>
                    <a:ext cx="129757" cy="30551"/>
                  </a:xfrm>
                  <a:custGeom>
                    <a:rect b="b" l="l" r="r" t="t"/>
                    <a:pathLst>
                      <a:path extrusionOk="0" h="441" w="1873">
                        <a:moveTo>
                          <a:pt x="899" y="1"/>
                        </a:moveTo>
                        <a:cubicBezTo>
                          <a:pt x="856" y="1"/>
                          <a:pt x="813" y="3"/>
                          <a:pt x="769" y="7"/>
                        </a:cubicBezTo>
                        <a:cubicBezTo>
                          <a:pt x="483" y="49"/>
                          <a:pt x="210" y="161"/>
                          <a:pt x="1" y="343"/>
                        </a:cubicBezTo>
                        <a:lnTo>
                          <a:pt x="22" y="350"/>
                        </a:lnTo>
                        <a:cubicBezTo>
                          <a:pt x="29" y="357"/>
                          <a:pt x="36" y="357"/>
                          <a:pt x="50" y="371"/>
                        </a:cubicBezTo>
                        <a:cubicBezTo>
                          <a:pt x="289" y="171"/>
                          <a:pt x="602" y="51"/>
                          <a:pt x="918" y="51"/>
                        </a:cubicBezTo>
                        <a:cubicBezTo>
                          <a:pt x="989" y="51"/>
                          <a:pt x="1061" y="57"/>
                          <a:pt x="1132" y="70"/>
                        </a:cubicBezTo>
                        <a:cubicBezTo>
                          <a:pt x="1391" y="119"/>
                          <a:pt x="1635" y="252"/>
                          <a:pt x="1817" y="440"/>
                        </a:cubicBezTo>
                        <a:cubicBezTo>
                          <a:pt x="1838" y="433"/>
                          <a:pt x="1852" y="433"/>
                          <a:pt x="1873" y="419"/>
                        </a:cubicBezTo>
                        <a:cubicBezTo>
                          <a:pt x="1617" y="157"/>
                          <a:pt x="1265" y="1"/>
                          <a:pt x="899"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2"/>
                  <p:cNvSpPr/>
                  <p:nvPr/>
                </p:nvSpPr>
                <p:spPr>
                  <a:xfrm>
                    <a:off x="1981617" y="2311493"/>
                    <a:ext cx="67753" cy="65329"/>
                  </a:xfrm>
                  <a:custGeom>
                    <a:rect b="b" l="l" r="r" t="t"/>
                    <a:pathLst>
                      <a:path extrusionOk="0" h="943" w="978">
                        <a:moveTo>
                          <a:pt x="32" y="0"/>
                        </a:moveTo>
                        <a:cubicBezTo>
                          <a:pt x="18" y="0"/>
                          <a:pt x="0" y="14"/>
                          <a:pt x="0" y="28"/>
                        </a:cubicBezTo>
                        <a:cubicBezTo>
                          <a:pt x="77" y="419"/>
                          <a:pt x="356" y="740"/>
                          <a:pt x="713" y="880"/>
                        </a:cubicBezTo>
                        <a:cubicBezTo>
                          <a:pt x="803" y="915"/>
                          <a:pt x="887" y="929"/>
                          <a:pt x="978" y="943"/>
                        </a:cubicBezTo>
                        <a:lnTo>
                          <a:pt x="957" y="887"/>
                        </a:lnTo>
                        <a:cubicBezTo>
                          <a:pt x="880" y="880"/>
                          <a:pt x="810" y="859"/>
                          <a:pt x="734" y="824"/>
                        </a:cubicBezTo>
                        <a:cubicBezTo>
                          <a:pt x="384" y="698"/>
                          <a:pt x="119" y="370"/>
                          <a:pt x="49" y="14"/>
                        </a:cubicBezTo>
                        <a:cubicBezTo>
                          <a:pt x="47" y="4"/>
                          <a:pt x="40" y="0"/>
                          <a:pt x="32"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62"/>
                  <p:cNvSpPr/>
                  <p:nvPr/>
                </p:nvSpPr>
                <p:spPr>
                  <a:xfrm>
                    <a:off x="2080959" y="2530618"/>
                    <a:ext cx="36994" cy="39488"/>
                  </a:xfrm>
                  <a:custGeom>
                    <a:rect b="b" l="l" r="r" t="t"/>
                    <a:pathLst>
                      <a:path extrusionOk="0" h="570" w="534">
                        <a:moveTo>
                          <a:pt x="481" y="0"/>
                        </a:moveTo>
                        <a:cubicBezTo>
                          <a:pt x="478" y="0"/>
                          <a:pt x="476" y="1"/>
                          <a:pt x="473" y="1"/>
                        </a:cubicBezTo>
                        <a:cubicBezTo>
                          <a:pt x="256" y="120"/>
                          <a:pt x="89" y="309"/>
                          <a:pt x="5" y="532"/>
                        </a:cubicBezTo>
                        <a:cubicBezTo>
                          <a:pt x="1" y="557"/>
                          <a:pt x="17" y="570"/>
                          <a:pt x="32" y="570"/>
                        </a:cubicBezTo>
                        <a:cubicBezTo>
                          <a:pt x="42" y="570"/>
                          <a:pt x="51" y="564"/>
                          <a:pt x="54" y="553"/>
                        </a:cubicBezTo>
                        <a:cubicBezTo>
                          <a:pt x="138" y="336"/>
                          <a:pt x="291" y="162"/>
                          <a:pt x="501" y="57"/>
                        </a:cubicBezTo>
                        <a:cubicBezTo>
                          <a:pt x="533" y="38"/>
                          <a:pt x="512" y="0"/>
                          <a:pt x="481"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2"/>
                  <p:cNvSpPr/>
                  <p:nvPr/>
                </p:nvSpPr>
                <p:spPr>
                  <a:xfrm>
                    <a:off x="2093845" y="2543989"/>
                    <a:ext cx="5611" cy="23901"/>
                  </a:xfrm>
                  <a:custGeom>
                    <a:rect b="b" l="l" r="r" t="t"/>
                    <a:pathLst>
                      <a:path extrusionOk="0" h="345" w="81">
                        <a:moveTo>
                          <a:pt x="58" y="0"/>
                        </a:moveTo>
                        <a:cubicBezTo>
                          <a:pt x="46" y="0"/>
                          <a:pt x="32" y="11"/>
                          <a:pt x="29" y="32"/>
                        </a:cubicBezTo>
                        <a:lnTo>
                          <a:pt x="1" y="318"/>
                        </a:lnTo>
                        <a:cubicBezTo>
                          <a:pt x="1" y="336"/>
                          <a:pt x="13" y="344"/>
                          <a:pt x="25" y="344"/>
                        </a:cubicBezTo>
                        <a:cubicBezTo>
                          <a:pt x="37" y="344"/>
                          <a:pt x="50" y="336"/>
                          <a:pt x="50" y="318"/>
                        </a:cubicBezTo>
                        <a:lnTo>
                          <a:pt x="77" y="32"/>
                        </a:lnTo>
                        <a:cubicBezTo>
                          <a:pt x="81" y="11"/>
                          <a:pt x="70" y="0"/>
                          <a:pt x="58"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62"/>
                  <p:cNvSpPr/>
                  <p:nvPr/>
                </p:nvSpPr>
                <p:spPr>
                  <a:xfrm>
                    <a:off x="1666063" y="2252884"/>
                    <a:ext cx="435617" cy="660769"/>
                  </a:xfrm>
                  <a:custGeom>
                    <a:rect b="b" l="l" r="r" t="t"/>
                    <a:pathLst>
                      <a:path extrusionOk="0" h="9538" w="6288">
                        <a:moveTo>
                          <a:pt x="2054" y="1"/>
                        </a:moveTo>
                        <a:cubicBezTo>
                          <a:pt x="2054" y="1"/>
                          <a:pt x="1991" y="64"/>
                          <a:pt x="1747" y="238"/>
                        </a:cubicBezTo>
                        <a:cubicBezTo>
                          <a:pt x="1733" y="245"/>
                          <a:pt x="1726" y="266"/>
                          <a:pt x="1705" y="273"/>
                        </a:cubicBezTo>
                        <a:cubicBezTo>
                          <a:pt x="1656" y="322"/>
                          <a:pt x="1593" y="364"/>
                          <a:pt x="1523" y="406"/>
                        </a:cubicBezTo>
                        <a:cubicBezTo>
                          <a:pt x="1503" y="413"/>
                          <a:pt x="1489" y="434"/>
                          <a:pt x="1461" y="441"/>
                        </a:cubicBezTo>
                        <a:cubicBezTo>
                          <a:pt x="1377" y="497"/>
                          <a:pt x="1279" y="546"/>
                          <a:pt x="1167" y="587"/>
                        </a:cubicBezTo>
                        <a:cubicBezTo>
                          <a:pt x="1153" y="601"/>
                          <a:pt x="1146" y="601"/>
                          <a:pt x="1132" y="608"/>
                        </a:cubicBezTo>
                        <a:lnTo>
                          <a:pt x="1118" y="608"/>
                        </a:lnTo>
                        <a:cubicBezTo>
                          <a:pt x="1111" y="615"/>
                          <a:pt x="1104" y="615"/>
                          <a:pt x="1097" y="615"/>
                        </a:cubicBezTo>
                        <a:cubicBezTo>
                          <a:pt x="1028" y="643"/>
                          <a:pt x="958" y="671"/>
                          <a:pt x="874" y="706"/>
                        </a:cubicBezTo>
                        <a:cubicBezTo>
                          <a:pt x="804" y="727"/>
                          <a:pt x="748" y="755"/>
                          <a:pt x="685" y="783"/>
                        </a:cubicBezTo>
                        <a:cubicBezTo>
                          <a:pt x="657" y="790"/>
                          <a:pt x="629" y="811"/>
                          <a:pt x="615" y="818"/>
                        </a:cubicBezTo>
                        <a:cubicBezTo>
                          <a:pt x="594" y="825"/>
                          <a:pt x="587" y="832"/>
                          <a:pt x="573" y="846"/>
                        </a:cubicBezTo>
                        <a:cubicBezTo>
                          <a:pt x="560" y="846"/>
                          <a:pt x="553" y="853"/>
                          <a:pt x="546" y="853"/>
                        </a:cubicBezTo>
                        <a:cubicBezTo>
                          <a:pt x="546" y="853"/>
                          <a:pt x="539" y="853"/>
                          <a:pt x="539" y="860"/>
                        </a:cubicBezTo>
                        <a:cubicBezTo>
                          <a:pt x="525" y="867"/>
                          <a:pt x="511" y="881"/>
                          <a:pt x="504" y="881"/>
                        </a:cubicBezTo>
                        <a:cubicBezTo>
                          <a:pt x="490" y="888"/>
                          <a:pt x="483" y="888"/>
                          <a:pt x="476" y="895"/>
                        </a:cubicBezTo>
                        <a:cubicBezTo>
                          <a:pt x="441" y="923"/>
                          <a:pt x="406" y="951"/>
                          <a:pt x="371" y="965"/>
                        </a:cubicBezTo>
                        <a:cubicBezTo>
                          <a:pt x="294" y="1028"/>
                          <a:pt x="224" y="1097"/>
                          <a:pt x="175" y="1160"/>
                        </a:cubicBezTo>
                        <a:cubicBezTo>
                          <a:pt x="168" y="1167"/>
                          <a:pt x="161" y="1181"/>
                          <a:pt x="154" y="1195"/>
                        </a:cubicBezTo>
                        <a:lnTo>
                          <a:pt x="154" y="1202"/>
                        </a:lnTo>
                        <a:cubicBezTo>
                          <a:pt x="140" y="1209"/>
                          <a:pt x="133" y="1230"/>
                          <a:pt x="126" y="1237"/>
                        </a:cubicBezTo>
                        <a:lnTo>
                          <a:pt x="99" y="1286"/>
                        </a:lnTo>
                        <a:cubicBezTo>
                          <a:pt x="92" y="1314"/>
                          <a:pt x="85" y="1335"/>
                          <a:pt x="71" y="1356"/>
                        </a:cubicBezTo>
                        <a:cubicBezTo>
                          <a:pt x="57" y="1405"/>
                          <a:pt x="50" y="1447"/>
                          <a:pt x="36" y="1496"/>
                        </a:cubicBezTo>
                        <a:cubicBezTo>
                          <a:pt x="36" y="1523"/>
                          <a:pt x="29" y="1544"/>
                          <a:pt x="29" y="1565"/>
                        </a:cubicBezTo>
                        <a:cubicBezTo>
                          <a:pt x="1" y="1628"/>
                          <a:pt x="1" y="1670"/>
                          <a:pt x="1" y="1719"/>
                        </a:cubicBezTo>
                        <a:lnTo>
                          <a:pt x="1" y="1768"/>
                        </a:lnTo>
                        <a:cubicBezTo>
                          <a:pt x="1" y="1789"/>
                          <a:pt x="1" y="1803"/>
                          <a:pt x="8" y="1817"/>
                        </a:cubicBezTo>
                        <a:cubicBezTo>
                          <a:pt x="8" y="1838"/>
                          <a:pt x="8" y="1859"/>
                          <a:pt x="22" y="1873"/>
                        </a:cubicBezTo>
                        <a:cubicBezTo>
                          <a:pt x="22" y="1901"/>
                          <a:pt x="29" y="1936"/>
                          <a:pt x="29" y="1957"/>
                        </a:cubicBezTo>
                        <a:lnTo>
                          <a:pt x="29" y="1984"/>
                        </a:lnTo>
                        <a:cubicBezTo>
                          <a:pt x="36" y="2061"/>
                          <a:pt x="112" y="2194"/>
                          <a:pt x="217" y="2369"/>
                        </a:cubicBezTo>
                        <a:cubicBezTo>
                          <a:pt x="231" y="2390"/>
                          <a:pt x="245" y="2411"/>
                          <a:pt x="252" y="2432"/>
                        </a:cubicBezTo>
                        <a:cubicBezTo>
                          <a:pt x="266" y="2439"/>
                          <a:pt x="266" y="2446"/>
                          <a:pt x="273" y="2459"/>
                        </a:cubicBezTo>
                        <a:cubicBezTo>
                          <a:pt x="273" y="2466"/>
                          <a:pt x="280" y="2473"/>
                          <a:pt x="280" y="2473"/>
                        </a:cubicBezTo>
                        <a:cubicBezTo>
                          <a:pt x="287" y="2494"/>
                          <a:pt x="308" y="2515"/>
                          <a:pt x="315" y="2536"/>
                        </a:cubicBezTo>
                        <a:cubicBezTo>
                          <a:pt x="322" y="2543"/>
                          <a:pt x="336" y="2564"/>
                          <a:pt x="336" y="2571"/>
                        </a:cubicBezTo>
                        <a:cubicBezTo>
                          <a:pt x="343" y="2578"/>
                          <a:pt x="343" y="2592"/>
                          <a:pt x="350" y="2599"/>
                        </a:cubicBezTo>
                        <a:cubicBezTo>
                          <a:pt x="357" y="2606"/>
                          <a:pt x="357" y="2613"/>
                          <a:pt x="371" y="2634"/>
                        </a:cubicBezTo>
                        <a:cubicBezTo>
                          <a:pt x="385" y="2669"/>
                          <a:pt x="406" y="2697"/>
                          <a:pt x="420" y="2732"/>
                        </a:cubicBezTo>
                        <a:cubicBezTo>
                          <a:pt x="427" y="2746"/>
                          <a:pt x="448" y="2767"/>
                          <a:pt x="455" y="2788"/>
                        </a:cubicBezTo>
                        <a:cubicBezTo>
                          <a:pt x="483" y="2844"/>
                          <a:pt x="511" y="2886"/>
                          <a:pt x="546" y="2941"/>
                        </a:cubicBezTo>
                        <a:cubicBezTo>
                          <a:pt x="629" y="3088"/>
                          <a:pt x="720" y="3242"/>
                          <a:pt x="804" y="3409"/>
                        </a:cubicBezTo>
                        <a:cubicBezTo>
                          <a:pt x="818" y="3430"/>
                          <a:pt x="825" y="3444"/>
                          <a:pt x="832" y="3451"/>
                        </a:cubicBezTo>
                        <a:cubicBezTo>
                          <a:pt x="839" y="3465"/>
                          <a:pt x="839" y="3472"/>
                          <a:pt x="853" y="3486"/>
                        </a:cubicBezTo>
                        <a:cubicBezTo>
                          <a:pt x="860" y="3507"/>
                          <a:pt x="874" y="3535"/>
                          <a:pt x="888" y="3549"/>
                        </a:cubicBezTo>
                        <a:cubicBezTo>
                          <a:pt x="902" y="3584"/>
                          <a:pt x="923" y="3612"/>
                          <a:pt x="937" y="3647"/>
                        </a:cubicBezTo>
                        <a:cubicBezTo>
                          <a:pt x="1069" y="3884"/>
                          <a:pt x="1188" y="4129"/>
                          <a:pt x="1314" y="4373"/>
                        </a:cubicBezTo>
                        <a:lnTo>
                          <a:pt x="1342" y="4422"/>
                        </a:lnTo>
                        <a:cubicBezTo>
                          <a:pt x="1530" y="4814"/>
                          <a:pt x="1691" y="5212"/>
                          <a:pt x="1782" y="5540"/>
                        </a:cubicBezTo>
                        <a:cubicBezTo>
                          <a:pt x="1803" y="5582"/>
                          <a:pt x="1810" y="5638"/>
                          <a:pt x="1817" y="5680"/>
                        </a:cubicBezTo>
                        <a:cubicBezTo>
                          <a:pt x="1831" y="5701"/>
                          <a:pt x="1831" y="5715"/>
                          <a:pt x="1831" y="5729"/>
                        </a:cubicBezTo>
                        <a:cubicBezTo>
                          <a:pt x="1852" y="5826"/>
                          <a:pt x="1866" y="5917"/>
                          <a:pt x="1873" y="6001"/>
                        </a:cubicBezTo>
                        <a:cubicBezTo>
                          <a:pt x="1887" y="6148"/>
                          <a:pt x="1887" y="6301"/>
                          <a:pt x="1880" y="6448"/>
                        </a:cubicBezTo>
                        <a:lnTo>
                          <a:pt x="1880" y="6497"/>
                        </a:lnTo>
                        <a:cubicBezTo>
                          <a:pt x="1880" y="6546"/>
                          <a:pt x="1873" y="6581"/>
                          <a:pt x="1873" y="6623"/>
                        </a:cubicBezTo>
                        <a:cubicBezTo>
                          <a:pt x="1852" y="6762"/>
                          <a:pt x="1831" y="6902"/>
                          <a:pt x="1803" y="7035"/>
                        </a:cubicBezTo>
                        <a:cubicBezTo>
                          <a:pt x="1768" y="7182"/>
                          <a:pt x="1719" y="7321"/>
                          <a:pt x="1691" y="7440"/>
                        </a:cubicBezTo>
                        <a:cubicBezTo>
                          <a:pt x="1677" y="7461"/>
                          <a:pt x="1677" y="7475"/>
                          <a:pt x="1670" y="7496"/>
                        </a:cubicBezTo>
                        <a:cubicBezTo>
                          <a:pt x="1593" y="7733"/>
                          <a:pt x="1503" y="7894"/>
                          <a:pt x="1468" y="7964"/>
                        </a:cubicBezTo>
                        <a:cubicBezTo>
                          <a:pt x="1461" y="7992"/>
                          <a:pt x="1454" y="7999"/>
                          <a:pt x="1454" y="7999"/>
                        </a:cubicBezTo>
                        <a:cubicBezTo>
                          <a:pt x="1461" y="8013"/>
                          <a:pt x="1468" y="8013"/>
                          <a:pt x="1482" y="8020"/>
                        </a:cubicBezTo>
                        <a:cubicBezTo>
                          <a:pt x="1880" y="8264"/>
                          <a:pt x="2271" y="8474"/>
                          <a:pt x="2648" y="8648"/>
                        </a:cubicBezTo>
                        <a:lnTo>
                          <a:pt x="2704" y="8676"/>
                        </a:lnTo>
                        <a:cubicBezTo>
                          <a:pt x="3214" y="8907"/>
                          <a:pt x="3696" y="9081"/>
                          <a:pt x="4129" y="9207"/>
                        </a:cubicBezTo>
                        <a:cubicBezTo>
                          <a:pt x="4150" y="9214"/>
                          <a:pt x="4164" y="9214"/>
                          <a:pt x="4185" y="9221"/>
                        </a:cubicBezTo>
                        <a:cubicBezTo>
                          <a:pt x="5181" y="9507"/>
                          <a:pt x="5913" y="9538"/>
                          <a:pt x="6178" y="9538"/>
                        </a:cubicBezTo>
                        <a:cubicBezTo>
                          <a:pt x="6250" y="9538"/>
                          <a:pt x="6287" y="9536"/>
                          <a:pt x="6287" y="9536"/>
                        </a:cubicBezTo>
                        <a:cubicBezTo>
                          <a:pt x="6287" y="9536"/>
                          <a:pt x="6259" y="8963"/>
                          <a:pt x="5966" y="7838"/>
                        </a:cubicBezTo>
                        <a:cubicBezTo>
                          <a:pt x="5959" y="7817"/>
                          <a:pt x="5959" y="7803"/>
                          <a:pt x="5952" y="7782"/>
                        </a:cubicBezTo>
                        <a:cubicBezTo>
                          <a:pt x="5924" y="7677"/>
                          <a:pt x="5889" y="7566"/>
                          <a:pt x="5854" y="7454"/>
                        </a:cubicBezTo>
                        <a:cubicBezTo>
                          <a:pt x="5854" y="7433"/>
                          <a:pt x="5847" y="7426"/>
                          <a:pt x="5847" y="7405"/>
                        </a:cubicBezTo>
                        <a:lnTo>
                          <a:pt x="5847" y="7391"/>
                        </a:lnTo>
                        <a:lnTo>
                          <a:pt x="5791" y="7209"/>
                        </a:lnTo>
                        <a:cubicBezTo>
                          <a:pt x="5764" y="7119"/>
                          <a:pt x="5743" y="7035"/>
                          <a:pt x="5708" y="6944"/>
                        </a:cubicBezTo>
                        <a:cubicBezTo>
                          <a:pt x="5659" y="6804"/>
                          <a:pt x="5617" y="6658"/>
                          <a:pt x="5575" y="6490"/>
                        </a:cubicBezTo>
                        <a:cubicBezTo>
                          <a:pt x="5568" y="6476"/>
                          <a:pt x="5568" y="6455"/>
                          <a:pt x="5554" y="6427"/>
                        </a:cubicBezTo>
                        <a:cubicBezTo>
                          <a:pt x="5505" y="6252"/>
                          <a:pt x="5463" y="6064"/>
                          <a:pt x="5414" y="5882"/>
                        </a:cubicBezTo>
                        <a:cubicBezTo>
                          <a:pt x="5407" y="5854"/>
                          <a:pt x="5407" y="5819"/>
                          <a:pt x="5400" y="5791"/>
                        </a:cubicBezTo>
                        <a:cubicBezTo>
                          <a:pt x="5372" y="5659"/>
                          <a:pt x="5344" y="5540"/>
                          <a:pt x="5330" y="5414"/>
                        </a:cubicBezTo>
                        <a:lnTo>
                          <a:pt x="5330" y="5407"/>
                        </a:lnTo>
                        <a:lnTo>
                          <a:pt x="5323" y="5365"/>
                        </a:lnTo>
                        <a:cubicBezTo>
                          <a:pt x="5296" y="5177"/>
                          <a:pt x="5275" y="4988"/>
                          <a:pt x="5275" y="4834"/>
                        </a:cubicBezTo>
                        <a:lnTo>
                          <a:pt x="5275" y="4765"/>
                        </a:lnTo>
                        <a:cubicBezTo>
                          <a:pt x="5275" y="4737"/>
                          <a:pt x="5275" y="4709"/>
                          <a:pt x="5289" y="4688"/>
                        </a:cubicBezTo>
                        <a:lnTo>
                          <a:pt x="5309" y="4527"/>
                        </a:lnTo>
                        <a:cubicBezTo>
                          <a:pt x="5323" y="4499"/>
                          <a:pt x="5323" y="4485"/>
                          <a:pt x="5330" y="4457"/>
                        </a:cubicBezTo>
                        <a:cubicBezTo>
                          <a:pt x="5358" y="4373"/>
                          <a:pt x="5379" y="4290"/>
                          <a:pt x="5414" y="4206"/>
                        </a:cubicBezTo>
                        <a:cubicBezTo>
                          <a:pt x="5428" y="4178"/>
                          <a:pt x="5435" y="4150"/>
                          <a:pt x="5449" y="4129"/>
                        </a:cubicBezTo>
                        <a:cubicBezTo>
                          <a:pt x="5463" y="4108"/>
                          <a:pt x="5470" y="4087"/>
                          <a:pt x="5477" y="4066"/>
                        </a:cubicBezTo>
                        <a:cubicBezTo>
                          <a:pt x="5484" y="4045"/>
                          <a:pt x="5498" y="4031"/>
                          <a:pt x="5498" y="4010"/>
                        </a:cubicBezTo>
                        <a:cubicBezTo>
                          <a:pt x="5533" y="3933"/>
                          <a:pt x="5554" y="3857"/>
                          <a:pt x="5589" y="3787"/>
                        </a:cubicBezTo>
                        <a:lnTo>
                          <a:pt x="5617" y="3710"/>
                        </a:lnTo>
                        <a:cubicBezTo>
                          <a:pt x="5645" y="3640"/>
                          <a:pt x="5673" y="3570"/>
                          <a:pt x="5687" y="3507"/>
                        </a:cubicBezTo>
                        <a:cubicBezTo>
                          <a:pt x="5694" y="3479"/>
                          <a:pt x="5694" y="3465"/>
                          <a:pt x="5708" y="3444"/>
                        </a:cubicBezTo>
                        <a:cubicBezTo>
                          <a:pt x="5729" y="3333"/>
                          <a:pt x="5757" y="3228"/>
                          <a:pt x="5757" y="3116"/>
                        </a:cubicBezTo>
                        <a:lnTo>
                          <a:pt x="5757" y="3011"/>
                        </a:lnTo>
                        <a:lnTo>
                          <a:pt x="5757" y="2990"/>
                        </a:lnTo>
                        <a:lnTo>
                          <a:pt x="5757" y="2955"/>
                        </a:lnTo>
                        <a:lnTo>
                          <a:pt x="5757" y="2927"/>
                        </a:lnTo>
                        <a:cubicBezTo>
                          <a:pt x="5743" y="2788"/>
                          <a:pt x="5694" y="2669"/>
                          <a:pt x="5638" y="2564"/>
                        </a:cubicBezTo>
                        <a:cubicBezTo>
                          <a:pt x="5638" y="2557"/>
                          <a:pt x="5624" y="2543"/>
                          <a:pt x="5624" y="2536"/>
                        </a:cubicBezTo>
                        <a:cubicBezTo>
                          <a:pt x="5624" y="2529"/>
                          <a:pt x="5617" y="2529"/>
                          <a:pt x="5617" y="2515"/>
                        </a:cubicBezTo>
                        <a:cubicBezTo>
                          <a:pt x="5610" y="2508"/>
                          <a:pt x="5603" y="2494"/>
                          <a:pt x="5589" y="2480"/>
                        </a:cubicBezTo>
                        <a:cubicBezTo>
                          <a:pt x="5582" y="2473"/>
                          <a:pt x="5582" y="2466"/>
                          <a:pt x="5575" y="2459"/>
                        </a:cubicBezTo>
                        <a:cubicBezTo>
                          <a:pt x="5442" y="2264"/>
                          <a:pt x="5275" y="2117"/>
                          <a:pt x="5191" y="2005"/>
                        </a:cubicBezTo>
                        <a:cubicBezTo>
                          <a:pt x="5156" y="1957"/>
                          <a:pt x="5135" y="1908"/>
                          <a:pt x="5128" y="1852"/>
                        </a:cubicBezTo>
                        <a:cubicBezTo>
                          <a:pt x="5128" y="1838"/>
                          <a:pt x="5121" y="1817"/>
                          <a:pt x="5121" y="1803"/>
                        </a:cubicBezTo>
                        <a:cubicBezTo>
                          <a:pt x="5114" y="1733"/>
                          <a:pt x="5114" y="1663"/>
                          <a:pt x="5121" y="1586"/>
                        </a:cubicBezTo>
                        <a:cubicBezTo>
                          <a:pt x="5128" y="1419"/>
                          <a:pt x="5156" y="1237"/>
                          <a:pt x="5135" y="1048"/>
                        </a:cubicBezTo>
                        <a:lnTo>
                          <a:pt x="5135" y="1014"/>
                        </a:lnTo>
                        <a:cubicBezTo>
                          <a:pt x="5135" y="1007"/>
                          <a:pt x="5135" y="993"/>
                          <a:pt x="5128" y="979"/>
                        </a:cubicBezTo>
                        <a:lnTo>
                          <a:pt x="5128" y="965"/>
                        </a:lnTo>
                        <a:cubicBezTo>
                          <a:pt x="5128" y="944"/>
                          <a:pt x="5121" y="923"/>
                          <a:pt x="5114" y="902"/>
                        </a:cubicBezTo>
                        <a:cubicBezTo>
                          <a:pt x="5086" y="804"/>
                          <a:pt x="5051" y="727"/>
                          <a:pt x="5009" y="678"/>
                        </a:cubicBezTo>
                        <a:lnTo>
                          <a:pt x="4953" y="622"/>
                        </a:lnTo>
                        <a:cubicBezTo>
                          <a:pt x="4883" y="560"/>
                          <a:pt x="4800" y="539"/>
                          <a:pt x="4702" y="518"/>
                        </a:cubicBezTo>
                        <a:cubicBezTo>
                          <a:pt x="4681" y="518"/>
                          <a:pt x="4667" y="511"/>
                          <a:pt x="4646" y="511"/>
                        </a:cubicBezTo>
                        <a:cubicBezTo>
                          <a:pt x="4562" y="504"/>
                          <a:pt x="4464" y="490"/>
                          <a:pt x="4366" y="490"/>
                        </a:cubicBezTo>
                        <a:cubicBezTo>
                          <a:pt x="4346" y="490"/>
                          <a:pt x="4325" y="490"/>
                          <a:pt x="4297" y="483"/>
                        </a:cubicBezTo>
                        <a:cubicBezTo>
                          <a:pt x="4283" y="483"/>
                          <a:pt x="4255" y="476"/>
                          <a:pt x="4241" y="476"/>
                        </a:cubicBezTo>
                        <a:lnTo>
                          <a:pt x="4136" y="448"/>
                        </a:lnTo>
                        <a:lnTo>
                          <a:pt x="4052" y="427"/>
                        </a:lnTo>
                        <a:cubicBezTo>
                          <a:pt x="3794" y="336"/>
                          <a:pt x="3563" y="189"/>
                          <a:pt x="3563" y="189"/>
                        </a:cubicBezTo>
                        <a:lnTo>
                          <a:pt x="3025" y="126"/>
                        </a:lnTo>
                        <a:lnTo>
                          <a:pt x="2934" y="126"/>
                        </a:lnTo>
                        <a:lnTo>
                          <a:pt x="2054" y="1"/>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62"/>
                  <p:cNvSpPr/>
                  <p:nvPr/>
                </p:nvSpPr>
                <p:spPr>
                  <a:xfrm>
                    <a:off x="1725571" y="2290156"/>
                    <a:ext cx="265748" cy="218640"/>
                  </a:xfrm>
                  <a:custGeom>
                    <a:rect b="b" l="l" r="r" t="t"/>
                    <a:pathLst>
                      <a:path extrusionOk="0" h="3156" w="3836">
                        <a:moveTo>
                          <a:pt x="3780" y="1"/>
                        </a:moveTo>
                        <a:cubicBezTo>
                          <a:pt x="3703" y="273"/>
                          <a:pt x="3598" y="531"/>
                          <a:pt x="3473" y="783"/>
                        </a:cubicBezTo>
                        <a:cubicBezTo>
                          <a:pt x="3207" y="1370"/>
                          <a:pt x="2830" y="1915"/>
                          <a:pt x="2369" y="2355"/>
                        </a:cubicBezTo>
                        <a:cubicBezTo>
                          <a:pt x="2131" y="2585"/>
                          <a:pt x="1866" y="2788"/>
                          <a:pt x="1573" y="2927"/>
                        </a:cubicBezTo>
                        <a:cubicBezTo>
                          <a:pt x="1330" y="3040"/>
                          <a:pt x="1071" y="3095"/>
                          <a:pt x="808" y="3095"/>
                        </a:cubicBezTo>
                        <a:cubicBezTo>
                          <a:pt x="730" y="3095"/>
                          <a:pt x="652" y="3091"/>
                          <a:pt x="574" y="3081"/>
                        </a:cubicBezTo>
                        <a:cubicBezTo>
                          <a:pt x="385" y="3074"/>
                          <a:pt x="189" y="3032"/>
                          <a:pt x="1" y="2955"/>
                        </a:cubicBezTo>
                        <a:lnTo>
                          <a:pt x="1" y="2955"/>
                        </a:lnTo>
                        <a:cubicBezTo>
                          <a:pt x="8" y="2976"/>
                          <a:pt x="22" y="3004"/>
                          <a:pt x="36" y="3018"/>
                        </a:cubicBezTo>
                        <a:cubicBezTo>
                          <a:pt x="270" y="3102"/>
                          <a:pt x="514" y="3155"/>
                          <a:pt x="764" y="3155"/>
                        </a:cubicBezTo>
                        <a:cubicBezTo>
                          <a:pt x="805" y="3155"/>
                          <a:pt x="847" y="3154"/>
                          <a:pt x="888" y="3151"/>
                        </a:cubicBezTo>
                        <a:cubicBezTo>
                          <a:pt x="1545" y="3123"/>
                          <a:pt x="2103" y="2725"/>
                          <a:pt x="2544" y="2257"/>
                        </a:cubicBezTo>
                        <a:cubicBezTo>
                          <a:pt x="3144" y="1621"/>
                          <a:pt x="3577" y="846"/>
                          <a:pt x="3836" y="8"/>
                        </a:cubicBezTo>
                        <a:cubicBezTo>
                          <a:pt x="3815" y="8"/>
                          <a:pt x="3801" y="1"/>
                          <a:pt x="3780"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62"/>
                  <p:cNvSpPr/>
                  <p:nvPr/>
                </p:nvSpPr>
                <p:spPr>
                  <a:xfrm>
                    <a:off x="1969979" y="2585348"/>
                    <a:ext cx="108974" cy="211573"/>
                  </a:xfrm>
                  <a:custGeom>
                    <a:rect b="b" l="l" r="r" t="t"/>
                    <a:pathLst>
                      <a:path extrusionOk="0" h="3054" w="1573">
                        <a:moveTo>
                          <a:pt x="881" y="1"/>
                        </a:moveTo>
                        <a:cubicBezTo>
                          <a:pt x="364" y="364"/>
                          <a:pt x="77" y="1048"/>
                          <a:pt x="140" y="1677"/>
                        </a:cubicBezTo>
                        <a:cubicBezTo>
                          <a:pt x="182" y="2110"/>
                          <a:pt x="392" y="2529"/>
                          <a:pt x="762" y="2788"/>
                        </a:cubicBezTo>
                        <a:cubicBezTo>
                          <a:pt x="992" y="2948"/>
                          <a:pt x="1279" y="3046"/>
                          <a:pt x="1572" y="3053"/>
                        </a:cubicBezTo>
                        <a:cubicBezTo>
                          <a:pt x="1565" y="3039"/>
                          <a:pt x="1565" y="3018"/>
                          <a:pt x="1551" y="3004"/>
                        </a:cubicBezTo>
                        <a:cubicBezTo>
                          <a:pt x="1230" y="2997"/>
                          <a:pt x="915" y="2871"/>
                          <a:pt x="671" y="2655"/>
                        </a:cubicBezTo>
                        <a:cubicBezTo>
                          <a:pt x="0" y="2068"/>
                          <a:pt x="49" y="971"/>
                          <a:pt x="601" y="329"/>
                        </a:cubicBezTo>
                        <a:cubicBezTo>
                          <a:pt x="692" y="238"/>
                          <a:pt x="776" y="147"/>
                          <a:pt x="881" y="70"/>
                        </a:cubicBezTo>
                        <a:lnTo>
                          <a:pt x="881" y="1"/>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2"/>
                  <p:cNvSpPr/>
                  <p:nvPr/>
                </p:nvSpPr>
                <p:spPr>
                  <a:xfrm>
                    <a:off x="1895922" y="2430512"/>
                    <a:ext cx="160724" cy="422731"/>
                  </a:xfrm>
                  <a:custGeom>
                    <a:rect b="b" l="l" r="r" t="t"/>
                    <a:pathLst>
                      <a:path extrusionOk="0" h="6102" w="2320">
                        <a:moveTo>
                          <a:pt x="2299" y="0"/>
                        </a:moveTo>
                        <a:cubicBezTo>
                          <a:pt x="2159" y="91"/>
                          <a:pt x="2040" y="196"/>
                          <a:pt x="1908" y="301"/>
                        </a:cubicBezTo>
                        <a:cubicBezTo>
                          <a:pt x="1146" y="957"/>
                          <a:pt x="580" y="1830"/>
                          <a:pt x="308" y="2808"/>
                        </a:cubicBezTo>
                        <a:cubicBezTo>
                          <a:pt x="1" y="3884"/>
                          <a:pt x="64" y="5058"/>
                          <a:pt x="476" y="6084"/>
                        </a:cubicBezTo>
                        <a:cubicBezTo>
                          <a:pt x="478" y="6096"/>
                          <a:pt x="489" y="6101"/>
                          <a:pt x="500" y="6101"/>
                        </a:cubicBezTo>
                        <a:cubicBezTo>
                          <a:pt x="516" y="6101"/>
                          <a:pt x="533" y="6089"/>
                          <a:pt x="525" y="6063"/>
                        </a:cubicBezTo>
                        <a:cubicBezTo>
                          <a:pt x="301" y="5491"/>
                          <a:pt x="175" y="4869"/>
                          <a:pt x="168" y="4247"/>
                        </a:cubicBezTo>
                        <a:cubicBezTo>
                          <a:pt x="154" y="3200"/>
                          <a:pt x="469" y="2166"/>
                          <a:pt x="1069" y="1300"/>
                        </a:cubicBezTo>
                        <a:cubicBezTo>
                          <a:pt x="1412" y="811"/>
                          <a:pt x="1838" y="384"/>
                          <a:pt x="2320" y="42"/>
                        </a:cubicBezTo>
                        <a:cubicBezTo>
                          <a:pt x="2320" y="35"/>
                          <a:pt x="2306" y="21"/>
                          <a:pt x="2306" y="14"/>
                        </a:cubicBezTo>
                        <a:cubicBezTo>
                          <a:pt x="2306" y="7"/>
                          <a:pt x="2299" y="7"/>
                          <a:pt x="2299"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62"/>
                  <p:cNvSpPr/>
                  <p:nvPr/>
                </p:nvSpPr>
                <p:spPr>
                  <a:xfrm>
                    <a:off x="2014038" y="2350566"/>
                    <a:ext cx="53274" cy="169383"/>
                  </a:xfrm>
                  <a:custGeom>
                    <a:rect b="b" l="l" r="r" t="t"/>
                    <a:pathLst>
                      <a:path extrusionOk="0" h="2445" w="769">
                        <a:moveTo>
                          <a:pt x="94" y="1"/>
                        </a:moveTo>
                        <a:cubicBezTo>
                          <a:pt x="84" y="1"/>
                          <a:pt x="77" y="5"/>
                          <a:pt x="77" y="16"/>
                        </a:cubicBezTo>
                        <a:cubicBezTo>
                          <a:pt x="0" y="463"/>
                          <a:pt x="405" y="777"/>
                          <a:pt x="559" y="1154"/>
                        </a:cubicBezTo>
                        <a:cubicBezTo>
                          <a:pt x="727" y="1552"/>
                          <a:pt x="699" y="2027"/>
                          <a:pt x="482" y="2412"/>
                        </a:cubicBezTo>
                        <a:cubicBezTo>
                          <a:pt x="467" y="2426"/>
                          <a:pt x="487" y="2444"/>
                          <a:pt x="505" y="2444"/>
                        </a:cubicBezTo>
                        <a:cubicBezTo>
                          <a:pt x="512" y="2444"/>
                          <a:pt x="520" y="2441"/>
                          <a:pt x="524" y="2433"/>
                        </a:cubicBezTo>
                        <a:cubicBezTo>
                          <a:pt x="713" y="2083"/>
                          <a:pt x="768" y="1657"/>
                          <a:pt x="657" y="1273"/>
                        </a:cubicBezTo>
                        <a:cubicBezTo>
                          <a:pt x="594" y="1063"/>
                          <a:pt x="475" y="889"/>
                          <a:pt x="349" y="707"/>
                        </a:cubicBezTo>
                        <a:cubicBezTo>
                          <a:pt x="210" y="505"/>
                          <a:pt x="77" y="288"/>
                          <a:pt x="126" y="37"/>
                        </a:cubicBezTo>
                        <a:cubicBezTo>
                          <a:pt x="130" y="15"/>
                          <a:pt x="109" y="1"/>
                          <a:pt x="94"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62"/>
                  <p:cNvSpPr/>
                  <p:nvPr/>
                </p:nvSpPr>
                <p:spPr>
                  <a:xfrm>
                    <a:off x="1757993" y="2553896"/>
                    <a:ext cx="118672" cy="256050"/>
                  </a:xfrm>
                  <a:custGeom>
                    <a:rect b="b" l="l" r="r" t="t"/>
                    <a:pathLst>
                      <a:path extrusionOk="0" h="3696" w="1713">
                        <a:moveTo>
                          <a:pt x="36" y="0"/>
                        </a:moveTo>
                        <a:cubicBezTo>
                          <a:pt x="1" y="7"/>
                          <a:pt x="1" y="63"/>
                          <a:pt x="36" y="63"/>
                        </a:cubicBezTo>
                        <a:cubicBezTo>
                          <a:pt x="448" y="84"/>
                          <a:pt x="832" y="287"/>
                          <a:pt x="1105" y="587"/>
                        </a:cubicBezTo>
                        <a:cubicBezTo>
                          <a:pt x="1635" y="1160"/>
                          <a:pt x="1663" y="2026"/>
                          <a:pt x="1286" y="2697"/>
                        </a:cubicBezTo>
                        <a:cubicBezTo>
                          <a:pt x="1035" y="3144"/>
                          <a:pt x="616" y="3465"/>
                          <a:pt x="141" y="3640"/>
                        </a:cubicBezTo>
                        <a:cubicBezTo>
                          <a:pt x="134" y="3668"/>
                          <a:pt x="127" y="3675"/>
                          <a:pt x="127" y="3675"/>
                        </a:cubicBezTo>
                        <a:cubicBezTo>
                          <a:pt x="134" y="3682"/>
                          <a:pt x="141" y="3682"/>
                          <a:pt x="155" y="3696"/>
                        </a:cubicBezTo>
                        <a:cubicBezTo>
                          <a:pt x="315" y="3633"/>
                          <a:pt x="483" y="3556"/>
                          <a:pt x="630" y="3451"/>
                        </a:cubicBezTo>
                        <a:cubicBezTo>
                          <a:pt x="1307" y="3011"/>
                          <a:pt x="1712" y="2194"/>
                          <a:pt x="1566" y="1391"/>
                        </a:cubicBezTo>
                        <a:cubicBezTo>
                          <a:pt x="1433" y="657"/>
                          <a:pt x="790" y="42"/>
                          <a:pt x="36"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62"/>
                  <p:cNvSpPr/>
                  <p:nvPr/>
                </p:nvSpPr>
                <p:spPr>
                  <a:xfrm>
                    <a:off x="1682066" y="2264038"/>
                    <a:ext cx="206655" cy="176865"/>
                  </a:xfrm>
                  <a:custGeom>
                    <a:rect b="b" l="l" r="r" t="t"/>
                    <a:pathLst>
                      <a:path extrusionOk="0" h="2553" w="2983">
                        <a:moveTo>
                          <a:pt x="2731" y="0"/>
                        </a:moveTo>
                        <a:cubicBezTo>
                          <a:pt x="2969" y="475"/>
                          <a:pt x="2934" y="1041"/>
                          <a:pt x="2703" y="1502"/>
                        </a:cubicBezTo>
                        <a:cubicBezTo>
                          <a:pt x="2452" y="2005"/>
                          <a:pt x="1991" y="2354"/>
                          <a:pt x="1439" y="2473"/>
                        </a:cubicBezTo>
                        <a:cubicBezTo>
                          <a:pt x="1315" y="2494"/>
                          <a:pt x="1190" y="2505"/>
                          <a:pt x="1065" y="2505"/>
                        </a:cubicBezTo>
                        <a:cubicBezTo>
                          <a:pt x="690" y="2505"/>
                          <a:pt x="320" y="2410"/>
                          <a:pt x="0" y="2222"/>
                        </a:cubicBezTo>
                        <a:lnTo>
                          <a:pt x="0" y="2222"/>
                        </a:lnTo>
                        <a:cubicBezTo>
                          <a:pt x="7" y="2236"/>
                          <a:pt x="21" y="2264"/>
                          <a:pt x="35" y="2278"/>
                        </a:cubicBezTo>
                        <a:cubicBezTo>
                          <a:pt x="42" y="2285"/>
                          <a:pt x="42" y="2298"/>
                          <a:pt x="49" y="2305"/>
                        </a:cubicBezTo>
                        <a:cubicBezTo>
                          <a:pt x="353" y="2470"/>
                          <a:pt x="695" y="2553"/>
                          <a:pt x="1035" y="2553"/>
                        </a:cubicBezTo>
                        <a:cubicBezTo>
                          <a:pt x="1258" y="2553"/>
                          <a:pt x="1480" y="2517"/>
                          <a:pt x="1691" y="2445"/>
                        </a:cubicBezTo>
                        <a:cubicBezTo>
                          <a:pt x="2235" y="2264"/>
                          <a:pt x="2648" y="1844"/>
                          <a:pt x="2836" y="1300"/>
                        </a:cubicBezTo>
                        <a:cubicBezTo>
                          <a:pt x="2983" y="873"/>
                          <a:pt x="2969" y="405"/>
                          <a:pt x="2787"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2"/>
                  <p:cNvSpPr/>
                  <p:nvPr/>
                </p:nvSpPr>
                <p:spPr>
                  <a:xfrm>
                    <a:off x="1922039" y="2231616"/>
                    <a:ext cx="69" cy="69"/>
                  </a:xfrm>
                  <a:custGeom>
                    <a:rect b="b" l="l" r="r" t="t"/>
                    <a:pathLst>
                      <a:path extrusionOk="0" h="1" w="1">
                        <a:moveTo>
                          <a:pt x="1" y="0"/>
                        </a:moveTo>
                        <a:lnTo>
                          <a:pt x="1" y="0"/>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62"/>
                  <p:cNvSpPr/>
                  <p:nvPr/>
                </p:nvSpPr>
                <p:spPr>
                  <a:xfrm>
                    <a:off x="1565889" y="4093244"/>
                    <a:ext cx="142850" cy="224736"/>
                  </a:xfrm>
                  <a:custGeom>
                    <a:rect b="b" l="l" r="r" t="t"/>
                    <a:pathLst>
                      <a:path extrusionOk="0" h="3244" w="2062">
                        <a:moveTo>
                          <a:pt x="608" y="1"/>
                        </a:moveTo>
                        <a:cubicBezTo>
                          <a:pt x="608" y="1"/>
                          <a:pt x="238" y="112"/>
                          <a:pt x="175" y="622"/>
                        </a:cubicBezTo>
                        <a:cubicBezTo>
                          <a:pt x="113" y="1125"/>
                          <a:pt x="1" y="2438"/>
                          <a:pt x="1" y="2438"/>
                        </a:cubicBezTo>
                        <a:lnTo>
                          <a:pt x="182" y="2452"/>
                        </a:lnTo>
                        <a:lnTo>
                          <a:pt x="322" y="1998"/>
                        </a:lnTo>
                        <a:cubicBezTo>
                          <a:pt x="322" y="1998"/>
                          <a:pt x="343" y="2508"/>
                          <a:pt x="560" y="2851"/>
                        </a:cubicBezTo>
                        <a:cubicBezTo>
                          <a:pt x="766" y="3160"/>
                          <a:pt x="1246" y="3243"/>
                          <a:pt x="1604" y="3243"/>
                        </a:cubicBezTo>
                        <a:cubicBezTo>
                          <a:pt x="1634" y="3243"/>
                          <a:pt x="1663" y="3243"/>
                          <a:pt x="1691" y="3242"/>
                        </a:cubicBezTo>
                        <a:cubicBezTo>
                          <a:pt x="2061" y="3221"/>
                          <a:pt x="1859" y="2536"/>
                          <a:pt x="1747" y="2138"/>
                        </a:cubicBezTo>
                        <a:cubicBezTo>
                          <a:pt x="1635" y="1754"/>
                          <a:pt x="1412" y="832"/>
                          <a:pt x="1412" y="832"/>
                        </a:cubicBezTo>
                        <a:lnTo>
                          <a:pt x="608" y="1"/>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62"/>
                  <p:cNvSpPr/>
                  <p:nvPr/>
                </p:nvSpPr>
                <p:spPr>
                  <a:xfrm>
                    <a:off x="1587712" y="4043918"/>
                    <a:ext cx="95880" cy="221827"/>
                  </a:xfrm>
                  <a:custGeom>
                    <a:rect b="b" l="l" r="r" t="t"/>
                    <a:pathLst>
                      <a:path extrusionOk="0" h="3202" w="1384">
                        <a:moveTo>
                          <a:pt x="461" y="0"/>
                        </a:moveTo>
                        <a:cubicBezTo>
                          <a:pt x="461" y="0"/>
                          <a:pt x="419" y="615"/>
                          <a:pt x="293" y="713"/>
                        </a:cubicBezTo>
                        <a:cubicBezTo>
                          <a:pt x="182" y="810"/>
                          <a:pt x="0" y="1139"/>
                          <a:pt x="70" y="1579"/>
                        </a:cubicBezTo>
                        <a:cubicBezTo>
                          <a:pt x="140" y="2012"/>
                          <a:pt x="147" y="2640"/>
                          <a:pt x="377" y="2934"/>
                        </a:cubicBezTo>
                        <a:cubicBezTo>
                          <a:pt x="513" y="3108"/>
                          <a:pt x="806" y="3202"/>
                          <a:pt x="1030" y="3202"/>
                        </a:cubicBezTo>
                        <a:cubicBezTo>
                          <a:pt x="1174" y="3202"/>
                          <a:pt x="1289" y="3163"/>
                          <a:pt x="1313" y="3081"/>
                        </a:cubicBezTo>
                        <a:cubicBezTo>
                          <a:pt x="1383" y="2871"/>
                          <a:pt x="1083" y="2040"/>
                          <a:pt x="1104" y="1628"/>
                        </a:cubicBezTo>
                        <a:cubicBezTo>
                          <a:pt x="1125" y="1222"/>
                          <a:pt x="1160" y="112"/>
                          <a:pt x="1160" y="112"/>
                        </a:cubicBezTo>
                        <a:lnTo>
                          <a:pt x="461" y="0"/>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62"/>
                  <p:cNvSpPr/>
                  <p:nvPr/>
                </p:nvSpPr>
                <p:spPr>
                  <a:xfrm>
                    <a:off x="1613829" y="2890238"/>
                    <a:ext cx="303366" cy="1207576"/>
                  </a:xfrm>
                  <a:custGeom>
                    <a:rect b="b" l="l" r="r" t="t"/>
                    <a:pathLst>
                      <a:path extrusionOk="0" h="17431" w="4379">
                        <a:moveTo>
                          <a:pt x="1761" y="0"/>
                        </a:moveTo>
                        <a:cubicBezTo>
                          <a:pt x="1614" y="315"/>
                          <a:pt x="1488" y="622"/>
                          <a:pt x="1376" y="908"/>
                        </a:cubicBezTo>
                        <a:cubicBezTo>
                          <a:pt x="1376" y="936"/>
                          <a:pt x="1369" y="950"/>
                          <a:pt x="1362" y="971"/>
                        </a:cubicBezTo>
                        <a:cubicBezTo>
                          <a:pt x="1265" y="1223"/>
                          <a:pt x="1174" y="1474"/>
                          <a:pt x="1104" y="1712"/>
                        </a:cubicBezTo>
                        <a:cubicBezTo>
                          <a:pt x="1097" y="1747"/>
                          <a:pt x="1090" y="1774"/>
                          <a:pt x="1083" y="1795"/>
                        </a:cubicBezTo>
                        <a:cubicBezTo>
                          <a:pt x="1027" y="1984"/>
                          <a:pt x="985" y="2145"/>
                          <a:pt x="943" y="2312"/>
                        </a:cubicBezTo>
                        <a:cubicBezTo>
                          <a:pt x="929" y="2340"/>
                          <a:pt x="929" y="2354"/>
                          <a:pt x="922" y="2382"/>
                        </a:cubicBezTo>
                        <a:cubicBezTo>
                          <a:pt x="825" y="2787"/>
                          <a:pt x="769" y="3158"/>
                          <a:pt x="734" y="3493"/>
                        </a:cubicBezTo>
                        <a:cubicBezTo>
                          <a:pt x="734" y="3521"/>
                          <a:pt x="720" y="3535"/>
                          <a:pt x="720" y="3563"/>
                        </a:cubicBezTo>
                        <a:cubicBezTo>
                          <a:pt x="706" y="3702"/>
                          <a:pt x="699" y="3835"/>
                          <a:pt x="685" y="3961"/>
                        </a:cubicBezTo>
                        <a:lnTo>
                          <a:pt x="685" y="3982"/>
                        </a:lnTo>
                        <a:lnTo>
                          <a:pt x="685" y="4024"/>
                        </a:lnTo>
                        <a:lnTo>
                          <a:pt x="685" y="4052"/>
                        </a:lnTo>
                        <a:cubicBezTo>
                          <a:pt x="664" y="4443"/>
                          <a:pt x="664" y="4778"/>
                          <a:pt x="671" y="5037"/>
                        </a:cubicBezTo>
                        <a:lnTo>
                          <a:pt x="671" y="5044"/>
                        </a:lnTo>
                        <a:lnTo>
                          <a:pt x="671" y="5099"/>
                        </a:lnTo>
                        <a:cubicBezTo>
                          <a:pt x="671" y="5274"/>
                          <a:pt x="678" y="5414"/>
                          <a:pt x="671" y="5526"/>
                        </a:cubicBezTo>
                        <a:cubicBezTo>
                          <a:pt x="664" y="5651"/>
                          <a:pt x="664" y="5777"/>
                          <a:pt x="664" y="5910"/>
                        </a:cubicBezTo>
                        <a:lnTo>
                          <a:pt x="664" y="6001"/>
                        </a:lnTo>
                        <a:cubicBezTo>
                          <a:pt x="664" y="6161"/>
                          <a:pt x="671" y="6336"/>
                          <a:pt x="671" y="6524"/>
                        </a:cubicBezTo>
                        <a:lnTo>
                          <a:pt x="671" y="6580"/>
                        </a:lnTo>
                        <a:cubicBezTo>
                          <a:pt x="671" y="6825"/>
                          <a:pt x="685" y="7083"/>
                          <a:pt x="699" y="7342"/>
                        </a:cubicBezTo>
                        <a:cubicBezTo>
                          <a:pt x="713" y="7572"/>
                          <a:pt x="720" y="7719"/>
                          <a:pt x="706" y="7935"/>
                        </a:cubicBezTo>
                        <a:lnTo>
                          <a:pt x="706" y="7956"/>
                        </a:lnTo>
                        <a:lnTo>
                          <a:pt x="706" y="7977"/>
                        </a:lnTo>
                        <a:lnTo>
                          <a:pt x="706" y="8012"/>
                        </a:lnTo>
                        <a:lnTo>
                          <a:pt x="706" y="8040"/>
                        </a:lnTo>
                        <a:lnTo>
                          <a:pt x="706" y="8061"/>
                        </a:lnTo>
                        <a:cubicBezTo>
                          <a:pt x="685" y="8215"/>
                          <a:pt x="650" y="8410"/>
                          <a:pt x="601" y="8690"/>
                        </a:cubicBezTo>
                        <a:cubicBezTo>
                          <a:pt x="524" y="8941"/>
                          <a:pt x="461" y="9214"/>
                          <a:pt x="398" y="9493"/>
                        </a:cubicBezTo>
                        <a:cubicBezTo>
                          <a:pt x="391" y="9514"/>
                          <a:pt x="391" y="9535"/>
                          <a:pt x="384" y="9563"/>
                        </a:cubicBezTo>
                        <a:cubicBezTo>
                          <a:pt x="371" y="9619"/>
                          <a:pt x="357" y="9682"/>
                          <a:pt x="350" y="9752"/>
                        </a:cubicBezTo>
                        <a:cubicBezTo>
                          <a:pt x="336" y="9780"/>
                          <a:pt x="336" y="9808"/>
                          <a:pt x="329" y="9828"/>
                        </a:cubicBezTo>
                        <a:cubicBezTo>
                          <a:pt x="252" y="10262"/>
                          <a:pt x="189" y="10695"/>
                          <a:pt x="147" y="11135"/>
                        </a:cubicBezTo>
                        <a:cubicBezTo>
                          <a:pt x="147" y="11156"/>
                          <a:pt x="140" y="11184"/>
                          <a:pt x="140" y="11212"/>
                        </a:cubicBezTo>
                        <a:cubicBezTo>
                          <a:pt x="140" y="11281"/>
                          <a:pt x="126" y="11351"/>
                          <a:pt x="119" y="11421"/>
                        </a:cubicBezTo>
                        <a:cubicBezTo>
                          <a:pt x="112" y="11449"/>
                          <a:pt x="112" y="11463"/>
                          <a:pt x="112" y="11491"/>
                        </a:cubicBezTo>
                        <a:cubicBezTo>
                          <a:pt x="56" y="11994"/>
                          <a:pt x="35" y="12483"/>
                          <a:pt x="14" y="12937"/>
                        </a:cubicBezTo>
                        <a:lnTo>
                          <a:pt x="14" y="13056"/>
                        </a:lnTo>
                        <a:cubicBezTo>
                          <a:pt x="7" y="13440"/>
                          <a:pt x="0" y="13789"/>
                          <a:pt x="0" y="14082"/>
                        </a:cubicBezTo>
                        <a:lnTo>
                          <a:pt x="0" y="14495"/>
                        </a:lnTo>
                        <a:lnTo>
                          <a:pt x="0" y="14557"/>
                        </a:lnTo>
                        <a:lnTo>
                          <a:pt x="0" y="14886"/>
                        </a:lnTo>
                        <a:lnTo>
                          <a:pt x="0" y="14977"/>
                        </a:lnTo>
                        <a:cubicBezTo>
                          <a:pt x="7" y="15326"/>
                          <a:pt x="7" y="15661"/>
                          <a:pt x="14" y="15968"/>
                        </a:cubicBezTo>
                        <a:lnTo>
                          <a:pt x="14" y="16031"/>
                        </a:lnTo>
                        <a:cubicBezTo>
                          <a:pt x="21" y="16360"/>
                          <a:pt x="21" y="16660"/>
                          <a:pt x="21" y="16898"/>
                        </a:cubicBezTo>
                        <a:lnTo>
                          <a:pt x="21" y="16967"/>
                        </a:lnTo>
                        <a:lnTo>
                          <a:pt x="21" y="16981"/>
                        </a:lnTo>
                        <a:lnTo>
                          <a:pt x="21" y="17121"/>
                        </a:lnTo>
                        <a:cubicBezTo>
                          <a:pt x="84" y="17198"/>
                          <a:pt x="161" y="17254"/>
                          <a:pt x="245" y="17296"/>
                        </a:cubicBezTo>
                        <a:cubicBezTo>
                          <a:pt x="252" y="17296"/>
                          <a:pt x="252" y="17303"/>
                          <a:pt x="259" y="17303"/>
                        </a:cubicBezTo>
                        <a:cubicBezTo>
                          <a:pt x="266" y="17303"/>
                          <a:pt x="266" y="17317"/>
                          <a:pt x="280" y="17317"/>
                        </a:cubicBezTo>
                        <a:lnTo>
                          <a:pt x="329" y="17338"/>
                        </a:lnTo>
                        <a:cubicBezTo>
                          <a:pt x="336" y="17352"/>
                          <a:pt x="336" y="17352"/>
                          <a:pt x="350" y="17352"/>
                        </a:cubicBezTo>
                        <a:cubicBezTo>
                          <a:pt x="357" y="17359"/>
                          <a:pt x="371" y="17366"/>
                          <a:pt x="384" y="17366"/>
                        </a:cubicBezTo>
                        <a:cubicBezTo>
                          <a:pt x="500" y="17411"/>
                          <a:pt x="618" y="17430"/>
                          <a:pt x="702" y="17430"/>
                        </a:cubicBezTo>
                        <a:cubicBezTo>
                          <a:pt x="735" y="17430"/>
                          <a:pt x="763" y="17427"/>
                          <a:pt x="783" y="17421"/>
                        </a:cubicBezTo>
                        <a:cubicBezTo>
                          <a:pt x="818" y="17282"/>
                          <a:pt x="873" y="17086"/>
                          <a:pt x="929" y="16863"/>
                        </a:cubicBezTo>
                        <a:lnTo>
                          <a:pt x="957" y="16779"/>
                        </a:lnTo>
                        <a:cubicBezTo>
                          <a:pt x="985" y="16660"/>
                          <a:pt x="1027" y="16527"/>
                          <a:pt x="1062" y="16388"/>
                        </a:cubicBezTo>
                        <a:cubicBezTo>
                          <a:pt x="1069" y="16374"/>
                          <a:pt x="1069" y="16346"/>
                          <a:pt x="1083" y="16325"/>
                        </a:cubicBezTo>
                        <a:cubicBezTo>
                          <a:pt x="1195" y="15927"/>
                          <a:pt x="1327" y="15466"/>
                          <a:pt x="1453" y="14984"/>
                        </a:cubicBezTo>
                        <a:cubicBezTo>
                          <a:pt x="1467" y="14956"/>
                          <a:pt x="1474" y="14921"/>
                          <a:pt x="1481" y="14886"/>
                        </a:cubicBezTo>
                        <a:cubicBezTo>
                          <a:pt x="1607" y="14425"/>
                          <a:pt x="1747" y="13950"/>
                          <a:pt x="1865" y="13510"/>
                        </a:cubicBezTo>
                        <a:cubicBezTo>
                          <a:pt x="1872" y="13489"/>
                          <a:pt x="1872" y="13461"/>
                          <a:pt x="1886" y="13447"/>
                        </a:cubicBezTo>
                        <a:cubicBezTo>
                          <a:pt x="1921" y="13321"/>
                          <a:pt x="1942" y="13209"/>
                          <a:pt x="1977" y="13098"/>
                        </a:cubicBezTo>
                        <a:cubicBezTo>
                          <a:pt x="1991" y="13063"/>
                          <a:pt x="1998" y="13035"/>
                          <a:pt x="2005" y="13007"/>
                        </a:cubicBezTo>
                        <a:cubicBezTo>
                          <a:pt x="2110" y="12657"/>
                          <a:pt x="2201" y="12336"/>
                          <a:pt x="2277" y="12064"/>
                        </a:cubicBezTo>
                        <a:cubicBezTo>
                          <a:pt x="2284" y="12050"/>
                          <a:pt x="2284" y="12022"/>
                          <a:pt x="2291" y="12008"/>
                        </a:cubicBezTo>
                        <a:cubicBezTo>
                          <a:pt x="2340" y="11847"/>
                          <a:pt x="2375" y="11714"/>
                          <a:pt x="2410" y="11603"/>
                        </a:cubicBezTo>
                        <a:cubicBezTo>
                          <a:pt x="2452" y="11463"/>
                          <a:pt x="2487" y="11323"/>
                          <a:pt x="2522" y="11191"/>
                        </a:cubicBezTo>
                        <a:cubicBezTo>
                          <a:pt x="2522" y="11170"/>
                          <a:pt x="2529" y="11142"/>
                          <a:pt x="2536" y="11114"/>
                        </a:cubicBezTo>
                        <a:cubicBezTo>
                          <a:pt x="2592" y="10932"/>
                          <a:pt x="2627" y="10764"/>
                          <a:pt x="2662" y="10611"/>
                        </a:cubicBezTo>
                        <a:lnTo>
                          <a:pt x="2662" y="10597"/>
                        </a:lnTo>
                        <a:cubicBezTo>
                          <a:pt x="2662" y="10576"/>
                          <a:pt x="2669" y="10555"/>
                          <a:pt x="2669" y="10541"/>
                        </a:cubicBezTo>
                        <a:cubicBezTo>
                          <a:pt x="2766" y="10101"/>
                          <a:pt x="2815" y="9738"/>
                          <a:pt x="2850" y="9444"/>
                        </a:cubicBezTo>
                        <a:cubicBezTo>
                          <a:pt x="2850" y="9423"/>
                          <a:pt x="2864" y="9402"/>
                          <a:pt x="2864" y="9374"/>
                        </a:cubicBezTo>
                        <a:cubicBezTo>
                          <a:pt x="2878" y="9193"/>
                          <a:pt x="2885" y="9046"/>
                          <a:pt x="2899" y="8948"/>
                        </a:cubicBezTo>
                        <a:lnTo>
                          <a:pt x="2899" y="8871"/>
                        </a:lnTo>
                        <a:lnTo>
                          <a:pt x="2899" y="8795"/>
                        </a:lnTo>
                        <a:cubicBezTo>
                          <a:pt x="2990" y="8417"/>
                          <a:pt x="3081" y="8068"/>
                          <a:pt x="3158" y="7726"/>
                        </a:cubicBezTo>
                        <a:cubicBezTo>
                          <a:pt x="3165" y="7698"/>
                          <a:pt x="3165" y="7677"/>
                          <a:pt x="3179" y="7649"/>
                        </a:cubicBezTo>
                        <a:cubicBezTo>
                          <a:pt x="3193" y="7572"/>
                          <a:pt x="3214" y="7502"/>
                          <a:pt x="3227" y="7433"/>
                        </a:cubicBezTo>
                        <a:cubicBezTo>
                          <a:pt x="3234" y="7405"/>
                          <a:pt x="3234" y="7384"/>
                          <a:pt x="3248" y="7363"/>
                        </a:cubicBezTo>
                        <a:cubicBezTo>
                          <a:pt x="3367" y="6846"/>
                          <a:pt x="3465" y="6392"/>
                          <a:pt x="3542" y="5987"/>
                        </a:cubicBezTo>
                        <a:cubicBezTo>
                          <a:pt x="3542" y="5973"/>
                          <a:pt x="3549" y="5952"/>
                          <a:pt x="3549" y="5938"/>
                        </a:cubicBezTo>
                        <a:cubicBezTo>
                          <a:pt x="3563" y="5903"/>
                          <a:pt x="3570" y="5868"/>
                          <a:pt x="3577" y="5826"/>
                        </a:cubicBezTo>
                        <a:cubicBezTo>
                          <a:pt x="3647" y="5449"/>
                          <a:pt x="3751" y="4897"/>
                          <a:pt x="3856" y="4310"/>
                        </a:cubicBezTo>
                        <a:cubicBezTo>
                          <a:pt x="3856" y="4289"/>
                          <a:pt x="3863" y="4268"/>
                          <a:pt x="3863" y="4240"/>
                        </a:cubicBezTo>
                        <a:cubicBezTo>
                          <a:pt x="3863" y="4233"/>
                          <a:pt x="3877" y="4219"/>
                          <a:pt x="3877" y="4205"/>
                        </a:cubicBezTo>
                        <a:cubicBezTo>
                          <a:pt x="3884" y="4184"/>
                          <a:pt x="3884" y="4156"/>
                          <a:pt x="3891" y="4129"/>
                        </a:cubicBezTo>
                        <a:cubicBezTo>
                          <a:pt x="3982" y="3660"/>
                          <a:pt x="4066" y="3172"/>
                          <a:pt x="4143" y="2717"/>
                        </a:cubicBezTo>
                        <a:cubicBezTo>
                          <a:pt x="4143" y="2690"/>
                          <a:pt x="4157" y="2669"/>
                          <a:pt x="4157" y="2648"/>
                        </a:cubicBezTo>
                        <a:cubicBezTo>
                          <a:pt x="4157" y="2620"/>
                          <a:pt x="4163" y="2599"/>
                          <a:pt x="4163" y="2578"/>
                        </a:cubicBezTo>
                        <a:cubicBezTo>
                          <a:pt x="4170" y="2550"/>
                          <a:pt x="4170" y="2515"/>
                          <a:pt x="4177" y="2487"/>
                        </a:cubicBezTo>
                        <a:cubicBezTo>
                          <a:pt x="4177" y="2459"/>
                          <a:pt x="4191" y="2438"/>
                          <a:pt x="4191" y="2410"/>
                        </a:cubicBezTo>
                        <a:cubicBezTo>
                          <a:pt x="4268" y="1949"/>
                          <a:pt x="4331" y="1537"/>
                          <a:pt x="4345" y="1216"/>
                        </a:cubicBezTo>
                        <a:cubicBezTo>
                          <a:pt x="4352" y="1146"/>
                          <a:pt x="4352" y="1076"/>
                          <a:pt x="4366" y="1020"/>
                        </a:cubicBezTo>
                        <a:cubicBezTo>
                          <a:pt x="4373" y="992"/>
                          <a:pt x="4373" y="971"/>
                          <a:pt x="4373" y="943"/>
                        </a:cubicBezTo>
                        <a:cubicBezTo>
                          <a:pt x="4378" y="874"/>
                          <a:pt x="4376" y="845"/>
                          <a:pt x="4364" y="845"/>
                        </a:cubicBezTo>
                        <a:cubicBezTo>
                          <a:pt x="4361" y="845"/>
                          <a:pt x="4357" y="848"/>
                          <a:pt x="4352" y="852"/>
                        </a:cubicBezTo>
                        <a:lnTo>
                          <a:pt x="4310" y="838"/>
                        </a:lnTo>
                        <a:lnTo>
                          <a:pt x="4212" y="804"/>
                        </a:lnTo>
                        <a:lnTo>
                          <a:pt x="2941" y="384"/>
                        </a:lnTo>
                        <a:lnTo>
                          <a:pt x="2878" y="363"/>
                        </a:lnTo>
                        <a:lnTo>
                          <a:pt x="2319" y="182"/>
                        </a:lnTo>
                        <a:lnTo>
                          <a:pt x="2236" y="154"/>
                        </a:lnTo>
                        <a:lnTo>
                          <a:pt x="1761" y="0"/>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62"/>
                  <p:cNvSpPr/>
                  <p:nvPr/>
                </p:nvSpPr>
                <p:spPr>
                  <a:xfrm>
                    <a:off x="1614314" y="4060891"/>
                    <a:ext cx="61380" cy="15172"/>
                  </a:xfrm>
                  <a:custGeom>
                    <a:rect b="b" l="l" r="r" t="t"/>
                    <a:pathLst>
                      <a:path extrusionOk="0" h="219" w="886">
                        <a:moveTo>
                          <a:pt x="57" y="0"/>
                        </a:moveTo>
                        <a:cubicBezTo>
                          <a:pt x="24" y="0"/>
                          <a:pt x="0" y="53"/>
                          <a:pt x="35" y="76"/>
                        </a:cubicBezTo>
                        <a:cubicBezTo>
                          <a:pt x="202" y="172"/>
                          <a:pt x="385" y="218"/>
                          <a:pt x="573" y="218"/>
                        </a:cubicBezTo>
                        <a:cubicBezTo>
                          <a:pt x="661" y="218"/>
                          <a:pt x="750" y="208"/>
                          <a:pt x="839" y="188"/>
                        </a:cubicBezTo>
                        <a:cubicBezTo>
                          <a:pt x="885" y="181"/>
                          <a:pt x="875" y="111"/>
                          <a:pt x="825" y="111"/>
                        </a:cubicBezTo>
                        <a:cubicBezTo>
                          <a:pt x="822" y="111"/>
                          <a:pt x="820" y="111"/>
                          <a:pt x="818" y="111"/>
                        </a:cubicBezTo>
                        <a:cubicBezTo>
                          <a:pt x="743" y="130"/>
                          <a:pt x="667" y="139"/>
                          <a:pt x="592" y="139"/>
                        </a:cubicBezTo>
                        <a:cubicBezTo>
                          <a:pt x="415" y="139"/>
                          <a:pt x="239" y="90"/>
                          <a:pt x="77" y="7"/>
                        </a:cubicBezTo>
                        <a:cubicBezTo>
                          <a:pt x="70" y="2"/>
                          <a:pt x="64" y="0"/>
                          <a:pt x="57"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62"/>
                  <p:cNvSpPr/>
                  <p:nvPr/>
                </p:nvSpPr>
                <p:spPr>
                  <a:xfrm>
                    <a:off x="1747255" y="3497249"/>
                    <a:ext cx="63112" cy="15380"/>
                  </a:xfrm>
                  <a:custGeom>
                    <a:rect b="b" l="l" r="r" t="t"/>
                    <a:pathLst>
                      <a:path extrusionOk="0" h="222" w="911">
                        <a:moveTo>
                          <a:pt x="32" y="0"/>
                        </a:moveTo>
                        <a:cubicBezTo>
                          <a:pt x="11" y="0"/>
                          <a:pt x="1" y="41"/>
                          <a:pt x="30" y="47"/>
                        </a:cubicBezTo>
                        <a:cubicBezTo>
                          <a:pt x="246" y="163"/>
                          <a:pt x="490" y="221"/>
                          <a:pt x="731" y="221"/>
                        </a:cubicBezTo>
                        <a:cubicBezTo>
                          <a:pt x="780" y="221"/>
                          <a:pt x="828" y="219"/>
                          <a:pt x="875" y="214"/>
                        </a:cubicBezTo>
                        <a:cubicBezTo>
                          <a:pt x="910" y="214"/>
                          <a:pt x="903" y="158"/>
                          <a:pt x="868" y="158"/>
                        </a:cubicBezTo>
                        <a:cubicBezTo>
                          <a:pt x="811" y="165"/>
                          <a:pt x="754" y="169"/>
                          <a:pt x="698" y="169"/>
                        </a:cubicBezTo>
                        <a:cubicBezTo>
                          <a:pt x="467" y="169"/>
                          <a:pt x="247" y="112"/>
                          <a:pt x="44" y="5"/>
                        </a:cubicBezTo>
                        <a:cubicBezTo>
                          <a:pt x="40" y="1"/>
                          <a:pt x="36" y="0"/>
                          <a:pt x="32"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62"/>
                  <p:cNvSpPr/>
                  <p:nvPr/>
                </p:nvSpPr>
                <p:spPr>
                  <a:xfrm>
                    <a:off x="1697515" y="2763945"/>
                    <a:ext cx="412894" cy="313065"/>
                  </a:xfrm>
                  <a:custGeom>
                    <a:rect b="b" l="l" r="r" t="t"/>
                    <a:pathLst>
                      <a:path extrusionOk="0" h="4519" w="5960">
                        <a:moveTo>
                          <a:pt x="1279" y="0"/>
                        </a:moveTo>
                        <a:cubicBezTo>
                          <a:pt x="476" y="1271"/>
                          <a:pt x="1" y="3248"/>
                          <a:pt x="1" y="3248"/>
                        </a:cubicBezTo>
                        <a:cubicBezTo>
                          <a:pt x="503" y="4247"/>
                          <a:pt x="1789" y="4518"/>
                          <a:pt x="3035" y="4518"/>
                        </a:cubicBezTo>
                        <a:cubicBezTo>
                          <a:pt x="4508" y="4518"/>
                          <a:pt x="5924" y="4139"/>
                          <a:pt x="5924" y="4135"/>
                        </a:cubicBezTo>
                        <a:cubicBezTo>
                          <a:pt x="5959" y="1376"/>
                          <a:pt x="5505" y="468"/>
                          <a:pt x="5505" y="468"/>
                        </a:cubicBezTo>
                        <a:cubicBezTo>
                          <a:pt x="5105" y="588"/>
                          <a:pt x="4682" y="635"/>
                          <a:pt x="4265" y="635"/>
                        </a:cubicBezTo>
                        <a:cubicBezTo>
                          <a:pt x="2734" y="635"/>
                          <a:pt x="1279" y="0"/>
                          <a:pt x="1279"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62"/>
                  <p:cNvSpPr/>
                  <p:nvPr/>
                </p:nvSpPr>
                <p:spPr>
                  <a:xfrm>
                    <a:off x="1762842" y="2751822"/>
                    <a:ext cx="328168" cy="95257"/>
                  </a:xfrm>
                  <a:custGeom>
                    <a:rect b="b" l="l" r="r" t="t"/>
                    <a:pathLst>
                      <a:path extrusionOk="0" h="1375" w="4737">
                        <a:moveTo>
                          <a:pt x="371" y="0"/>
                        </a:moveTo>
                        <a:cubicBezTo>
                          <a:pt x="64" y="280"/>
                          <a:pt x="1" y="734"/>
                          <a:pt x="1" y="734"/>
                        </a:cubicBezTo>
                        <a:cubicBezTo>
                          <a:pt x="1197" y="1238"/>
                          <a:pt x="2281" y="1375"/>
                          <a:pt x="3106" y="1375"/>
                        </a:cubicBezTo>
                        <a:cubicBezTo>
                          <a:pt x="4087" y="1375"/>
                          <a:pt x="4702" y="1181"/>
                          <a:pt x="4702" y="1181"/>
                        </a:cubicBezTo>
                        <a:cubicBezTo>
                          <a:pt x="4737" y="678"/>
                          <a:pt x="4464" y="329"/>
                          <a:pt x="4464" y="329"/>
                        </a:cubicBezTo>
                        <a:cubicBezTo>
                          <a:pt x="4106" y="444"/>
                          <a:pt x="3698" y="488"/>
                          <a:pt x="3280" y="488"/>
                        </a:cubicBezTo>
                        <a:cubicBezTo>
                          <a:pt x="1950" y="488"/>
                          <a:pt x="531" y="38"/>
                          <a:pt x="371"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62"/>
                  <p:cNvSpPr/>
                  <p:nvPr/>
                </p:nvSpPr>
                <p:spPr>
                  <a:xfrm>
                    <a:off x="1762496" y="2803087"/>
                    <a:ext cx="328029" cy="45238"/>
                  </a:xfrm>
                  <a:custGeom>
                    <a:rect b="b" l="l" r="r" t="t"/>
                    <a:pathLst>
                      <a:path extrusionOk="0" h="653" w="4735">
                        <a:moveTo>
                          <a:pt x="56" y="0"/>
                        </a:moveTo>
                        <a:cubicBezTo>
                          <a:pt x="18" y="0"/>
                          <a:pt x="1" y="64"/>
                          <a:pt x="41" y="78"/>
                        </a:cubicBezTo>
                        <a:cubicBezTo>
                          <a:pt x="229" y="148"/>
                          <a:pt x="411" y="210"/>
                          <a:pt x="593" y="273"/>
                        </a:cubicBezTo>
                        <a:cubicBezTo>
                          <a:pt x="613" y="280"/>
                          <a:pt x="634" y="280"/>
                          <a:pt x="655" y="287"/>
                        </a:cubicBezTo>
                        <a:cubicBezTo>
                          <a:pt x="1454" y="528"/>
                          <a:pt x="2287" y="652"/>
                          <a:pt x="3123" y="652"/>
                        </a:cubicBezTo>
                        <a:cubicBezTo>
                          <a:pt x="3646" y="652"/>
                          <a:pt x="4169" y="603"/>
                          <a:pt x="4686" y="504"/>
                        </a:cubicBezTo>
                        <a:cubicBezTo>
                          <a:pt x="4735" y="497"/>
                          <a:pt x="4714" y="434"/>
                          <a:pt x="4672" y="434"/>
                        </a:cubicBezTo>
                        <a:cubicBezTo>
                          <a:pt x="4165" y="528"/>
                          <a:pt x="3651" y="574"/>
                          <a:pt x="3136" y="574"/>
                        </a:cubicBezTo>
                        <a:cubicBezTo>
                          <a:pt x="2309" y="574"/>
                          <a:pt x="1483" y="454"/>
                          <a:pt x="690" y="217"/>
                        </a:cubicBezTo>
                        <a:cubicBezTo>
                          <a:pt x="669" y="210"/>
                          <a:pt x="648" y="210"/>
                          <a:pt x="627" y="203"/>
                        </a:cubicBezTo>
                        <a:cubicBezTo>
                          <a:pt x="439" y="141"/>
                          <a:pt x="250" y="78"/>
                          <a:pt x="62" y="1"/>
                        </a:cubicBezTo>
                        <a:cubicBezTo>
                          <a:pt x="60" y="1"/>
                          <a:pt x="58" y="0"/>
                          <a:pt x="56"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62"/>
                  <p:cNvSpPr/>
                  <p:nvPr/>
                </p:nvSpPr>
                <p:spPr>
                  <a:xfrm>
                    <a:off x="1797757" y="2759234"/>
                    <a:ext cx="22446" cy="60895"/>
                  </a:xfrm>
                  <a:custGeom>
                    <a:rect b="b" l="l" r="r" t="t"/>
                    <a:pathLst>
                      <a:path extrusionOk="0" h="879" w="324">
                        <a:moveTo>
                          <a:pt x="287" y="1"/>
                        </a:moveTo>
                        <a:cubicBezTo>
                          <a:pt x="279" y="1"/>
                          <a:pt x="271" y="4"/>
                          <a:pt x="265" y="12"/>
                        </a:cubicBezTo>
                        <a:cubicBezTo>
                          <a:pt x="108" y="258"/>
                          <a:pt x="17" y="545"/>
                          <a:pt x="7" y="832"/>
                        </a:cubicBezTo>
                        <a:lnTo>
                          <a:pt x="7" y="832"/>
                        </a:lnTo>
                        <a:cubicBezTo>
                          <a:pt x="0" y="841"/>
                          <a:pt x="2" y="853"/>
                          <a:pt x="8" y="862"/>
                        </a:cubicBezTo>
                        <a:lnTo>
                          <a:pt x="8" y="862"/>
                        </a:lnTo>
                        <a:cubicBezTo>
                          <a:pt x="13" y="874"/>
                          <a:pt x="25" y="878"/>
                          <a:pt x="42" y="878"/>
                        </a:cubicBezTo>
                        <a:cubicBezTo>
                          <a:pt x="60" y="875"/>
                          <a:pt x="63" y="859"/>
                          <a:pt x="56" y="845"/>
                        </a:cubicBezTo>
                        <a:lnTo>
                          <a:pt x="56" y="845"/>
                        </a:lnTo>
                        <a:cubicBezTo>
                          <a:pt x="71" y="547"/>
                          <a:pt x="154" y="283"/>
                          <a:pt x="314" y="40"/>
                        </a:cubicBezTo>
                        <a:cubicBezTo>
                          <a:pt x="324" y="20"/>
                          <a:pt x="306" y="1"/>
                          <a:pt x="287"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62"/>
                  <p:cNvSpPr/>
                  <p:nvPr/>
                </p:nvSpPr>
                <p:spPr>
                  <a:xfrm>
                    <a:off x="1852417" y="2770735"/>
                    <a:ext cx="18428" cy="63805"/>
                  </a:xfrm>
                  <a:custGeom>
                    <a:rect b="b" l="l" r="r" t="t"/>
                    <a:pathLst>
                      <a:path extrusionOk="0" h="921" w="266">
                        <a:moveTo>
                          <a:pt x="234" y="1"/>
                        </a:moveTo>
                        <a:cubicBezTo>
                          <a:pt x="226" y="1"/>
                          <a:pt x="217" y="5"/>
                          <a:pt x="210" y="14"/>
                        </a:cubicBezTo>
                        <a:cubicBezTo>
                          <a:pt x="70" y="279"/>
                          <a:pt x="0" y="580"/>
                          <a:pt x="0" y="894"/>
                        </a:cubicBezTo>
                        <a:cubicBezTo>
                          <a:pt x="0" y="911"/>
                          <a:pt x="14" y="920"/>
                          <a:pt x="28" y="920"/>
                        </a:cubicBezTo>
                        <a:cubicBezTo>
                          <a:pt x="42" y="920"/>
                          <a:pt x="56" y="911"/>
                          <a:pt x="56" y="894"/>
                        </a:cubicBezTo>
                        <a:cubicBezTo>
                          <a:pt x="49" y="594"/>
                          <a:pt x="119" y="307"/>
                          <a:pt x="251" y="35"/>
                        </a:cubicBezTo>
                        <a:cubicBezTo>
                          <a:pt x="265" y="16"/>
                          <a:pt x="251" y="1"/>
                          <a:pt x="234"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62"/>
                  <p:cNvSpPr/>
                  <p:nvPr/>
                </p:nvSpPr>
                <p:spPr>
                  <a:xfrm>
                    <a:off x="1910470" y="2778078"/>
                    <a:ext cx="12124" cy="66091"/>
                  </a:xfrm>
                  <a:custGeom>
                    <a:rect b="b" l="l" r="r" t="t"/>
                    <a:pathLst>
                      <a:path extrusionOk="0" h="954" w="175">
                        <a:moveTo>
                          <a:pt x="145" y="1"/>
                        </a:moveTo>
                        <a:cubicBezTo>
                          <a:pt x="137" y="1"/>
                          <a:pt x="129" y="6"/>
                          <a:pt x="126" y="20"/>
                        </a:cubicBezTo>
                        <a:cubicBezTo>
                          <a:pt x="49" y="320"/>
                          <a:pt x="0" y="620"/>
                          <a:pt x="21" y="928"/>
                        </a:cubicBezTo>
                        <a:cubicBezTo>
                          <a:pt x="21" y="945"/>
                          <a:pt x="33" y="954"/>
                          <a:pt x="46" y="954"/>
                        </a:cubicBezTo>
                        <a:cubicBezTo>
                          <a:pt x="58" y="954"/>
                          <a:pt x="70" y="945"/>
                          <a:pt x="70" y="928"/>
                        </a:cubicBezTo>
                        <a:cubicBezTo>
                          <a:pt x="63" y="620"/>
                          <a:pt x="98" y="327"/>
                          <a:pt x="175" y="27"/>
                        </a:cubicBezTo>
                        <a:cubicBezTo>
                          <a:pt x="175" y="14"/>
                          <a:pt x="159" y="1"/>
                          <a:pt x="145"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62"/>
                  <p:cNvSpPr/>
                  <p:nvPr/>
                </p:nvSpPr>
                <p:spPr>
                  <a:xfrm>
                    <a:off x="1968939" y="2782373"/>
                    <a:ext cx="7898" cy="64705"/>
                  </a:xfrm>
                  <a:custGeom>
                    <a:rect b="b" l="l" r="r" t="t"/>
                    <a:pathLst>
                      <a:path extrusionOk="0" h="934" w="114">
                        <a:moveTo>
                          <a:pt x="33" y="0"/>
                        </a:moveTo>
                        <a:cubicBezTo>
                          <a:pt x="17" y="0"/>
                          <a:pt x="0" y="14"/>
                          <a:pt x="8" y="34"/>
                        </a:cubicBezTo>
                        <a:cubicBezTo>
                          <a:pt x="50" y="328"/>
                          <a:pt x="57" y="621"/>
                          <a:pt x="43" y="908"/>
                        </a:cubicBezTo>
                        <a:cubicBezTo>
                          <a:pt x="43" y="925"/>
                          <a:pt x="54" y="934"/>
                          <a:pt x="65" y="934"/>
                        </a:cubicBezTo>
                        <a:cubicBezTo>
                          <a:pt x="77" y="934"/>
                          <a:pt x="89" y="925"/>
                          <a:pt x="92" y="908"/>
                        </a:cubicBezTo>
                        <a:cubicBezTo>
                          <a:pt x="113" y="614"/>
                          <a:pt x="99" y="314"/>
                          <a:pt x="57" y="20"/>
                        </a:cubicBezTo>
                        <a:cubicBezTo>
                          <a:pt x="55" y="6"/>
                          <a:pt x="44" y="0"/>
                          <a:pt x="33"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62"/>
                  <p:cNvSpPr/>
                  <p:nvPr/>
                </p:nvSpPr>
                <p:spPr>
                  <a:xfrm>
                    <a:off x="2017225" y="2782858"/>
                    <a:ext cx="12331" cy="61796"/>
                  </a:xfrm>
                  <a:custGeom>
                    <a:rect b="b" l="l" r="r" t="t"/>
                    <a:pathLst>
                      <a:path extrusionOk="0" h="892" w="178">
                        <a:moveTo>
                          <a:pt x="39" y="0"/>
                        </a:moveTo>
                        <a:cubicBezTo>
                          <a:pt x="22" y="0"/>
                          <a:pt x="1" y="14"/>
                          <a:pt x="10" y="27"/>
                        </a:cubicBezTo>
                        <a:cubicBezTo>
                          <a:pt x="94" y="300"/>
                          <a:pt x="122" y="586"/>
                          <a:pt x="101" y="866"/>
                        </a:cubicBezTo>
                        <a:cubicBezTo>
                          <a:pt x="101" y="883"/>
                          <a:pt x="111" y="892"/>
                          <a:pt x="123" y="892"/>
                        </a:cubicBezTo>
                        <a:cubicBezTo>
                          <a:pt x="136" y="892"/>
                          <a:pt x="150" y="883"/>
                          <a:pt x="157" y="866"/>
                        </a:cubicBezTo>
                        <a:cubicBezTo>
                          <a:pt x="178" y="579"/>
                          <a:pt x="143" y="293"/>
                          <a:pt x="59" y="13"/>
                        </a:cubicBezTo>
                        <a:cubicBezTo>
                          <a:pt x="56" y="4"/>
                          <a:pt x="48" y="0"/>
                          <a:pt x="39"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62"/>
                  <p:cNvSpPr/>
                  <p:nvPr/>
                </p:nvSpPr>
                <p:spPr>
                  <a:xfrm>
                    <a:off x="2059207" y="2776623"/>
                    <a:ext cx="14895" cy="63250"/>
                  </a:xfrm>
                  <a:custGeom>
                    <a:rect b="b" l="l" r="r" t="t"/>
                    <a:pathLst>
                      <a:path extrusionOk="0" h="913" w="215">
                        <a:moveTo>
                          <a:pt x="30" y="1"/>
                        </a:moveTo>
                        <a:cubicBezTo>
                          <a:pt x="15" y="1"/>
                          <a:pt x="0" y="12"/>
                          <a:pt x="5" y="34"/>
                        </a:cubicBezTo>
                        <a:cubicBezTo>
                          <a:pt x="109" y="313"/>
                          <a:pt x="158" y="599"/>
                          <a:pt x="137" y="886"/>
                        </a:cubicBezTo>
                        <a:cubicBezTo>
                          <a:pt x="137" y="903"/>
                          <a:pt x="148" y="912"/>
                          <a:pt x="159" y="912"/>
                        </a:cubicBezTo>
                        <a:cubicBezTo>
                          <a:pt x="171" y="912"/>
                          <a:pt x="183" y="903"/>
                          <a:pt x="186" y="886"/>
                        </a:cubicBezTo>
                        <a:cubicBezTo>
                          <a:pt x="214" y="592"/>
                          <a:pt x="158" y="292"/>
                          <a:pt x="54" y="13"/>
                        </a:cubicBezTo>
                        <a:cubicBezTo>
                          <a:pt x="48" y="5"/>
                          <a:pt x="39" y="1"/>
                          <a:pt x="30"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62"/>
                  <p:cNvSpPr/>
                  <p:nvPr/>
                </p:nvSpPr>
                <p:spPr>
                  <a:xfrm>
                    <a:off x="2004825" y="4106822"/>
                    <a:ext cx="212959" cy="196956"/>
                  </a:xfrm>
                  <a:custGeom>
                    <a:rect b="b" l="l" r="r" t="t"/>
                    <a:pathLst>
                      <a:path extrusionOk="0" h="2843" w="3074">
                        <a:moveTo>
                          <a:pt x="329" y="0"/>
                        </a:moveTo>
                        <a:cubicBezTo>
                          <a:pt x="329" y="0"/>
                          <a:pt x="0" y="252"/>
                          <a:pt x="21" y="531"/>
                        </a:cubicBezTo>
                        <a:cubicBezTo>
                          <a:pt x="35" y="796"/>
                          <a:pt x="21" y="2207"/>
                          <a:pt x="28" y="2354"/>
                        </a:cubicBezTo>
                        <a:lnTo>
                          <a:pt x="224" y="2354"/>
                        </a:lnTo>
                        <a:lnTo>
                          <a:pt x="329" y="1711"/>
                        </a:lnTo>
                        <a:cubicBezTo>
                          <a:pt x="329" y="1711"/>
                          <a:pt x="762" y="2417"/>
                          <a:pt x="1097" y="2655"/>
                        </a:cubicBezTo>
                        <a:cubicBezTo>
                          <a:pt x="1302" y="2803"/>
                          <a:pt x="1817" y="2842"/>
                          <a:pt x="2238" y="2842"/>
                        </a:cubicBezTo>
                        <a:cubicBezTo>
                          <a:pt x="2490" y="2842"/>
                          <a:pt x="2709" y="2828"/>
                          <a:pt x="2808" y="2815"/>
                        </a:cubicBezTo>
                        <a:cubicBezTo>
                          <a:pt x="3074" y="2780"/>
                          <a:pt x="2271" y="2096"/>
                          <a:pt x="2096" y="1816"/>
                        </a:cubicBezTo>
                        <a:cubicBezTo>
                          <a:pt x="1921" y="1523"/>
                          <a:pt x="329" y="0"/>
                          <a:pt x="329"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62"/>
                  <p:cNvSpPr/>
                  <p:nvPr/>
                </p:nvSpPr>
                <p:spPr>
                  <a:xfrm>
                    <a:off x="2023183" y="4047729"/>
                    <a:ext cx="143335" cy="206239"/>
                  </a:xfrm>
                  <a:custGeom>
                    <a:rect b="b" l="l" r="r" t="t"/>
                    <a:pathLst>
                      <a:path extrusionOk="0" h="2977" w="2069">
                        <a:moveTo>
                          <a:pt x="979" y="1"/>
                        </a:moveTo>
                        <a:lnTo>
                          <a:pt x="64" y="92"/>
                        </a:lnTo>
                        <a:lnTo>
                          <a:pt x="85" y="783"/>
                        </a:lnTo>
                        <a:cubicBezTo>
                          <a:pt x="85" y="783"/>
                          <a:pt x="1" y="993"/>
                          <a:pt x="85" y="1286"/>
                        </a:cubicBezTo>
                        <a:cubicBezTo>
                          <a:pt x="175" y="1594"/>
                          <a:pt x="518" y="2076"/>
                          <a:pt x="839" y="2432"/>
                        </a:cubicBezTo>
                        <a:cubicBezTo>
                          <a:pt x="1087" y="2704"/>
                          <a:pt x="1581" y="2977"/>
                          <a:pt x="1817" y="2977"/>
                        </a:cubicBezTo>
                        <a:cubicBezTo>
                          <a:pt x="1847" y="2977"/>
                          <a:pt x="1873" y="2972"/>
                          <a:pt x="1894" y="2963"/>
                        </a:cubicBezTo>
                        <a:cubicBezTo>
                          <a:pt x="2068" y="2886"/>
                          <a:pt x="1552" y="2264"/>
                          <a:pt x="1405" y="1943"/>
                        </a:cubicBezTo>
                        <a:cubicBezTo>
                          <a:pt x="1258" y="1615"/>
                          <a:pt x="1153" y="1300"/>
                          <a:pt x="1070" y="1035"/>
                        </a:cubicBezTo>
                        <a:cubicBezTo>
                          <a:pt x="986" y="727"/>
                          <a:pt x="979" y="1"/>
                          <a:pt x="979"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62"/>
                  <p:cNvSpPr/>
                  <p:nvPr/>
                </p:nvSpPr>
                <p:spPr>
                  <a:xfrm>
                    <a:off x="1913865" y="2904232"/>
                    <a:ext cx="217808" cy="1193374"/>
                  </a:xfrm>
                  <a:custGeom>
                    <a:rect b="b" l="l" r="r" t="t"/>
                    <a:pathLst>
                      <a:path extrusionOk="0" h="17226" w="3144">
                        <a:moveTo>
                          <a:pt x="2731" y="1"/>
                        </a:moveTo>
                        <a:lnTo>
                          <a:pt x="2703" y="8"/>
                        </a:lnTo>
                        <a:lnTo>
                          <a:pt x="1907" y="189"/>
                        </a:lnTo>
                        <a:lnTo>
                          <a:pt x="1816" y="217"/>
                        </a:lnTo>
                        <a:lnTo>
                          <a:pt x="1404" y="315"/>
                        </a:lnTo>
                        <a:lnTo>
                          <a:pt x="1341" y="329"/>
                        </a:lnTo>
                        <a:lnTo>
                          <a:pt x="42" y="636"/>
                        </a:lnTo>
                        <a:lnTo>
                          <a:pt x="35" y="636"/>
                        </a:lnTo>
                        <a:cubicBezTo>
                          <a:pt x="21" y="650"/>
                          <a:pt x="21" y="671"/>
                          <a:pt x="21" y="685"/>
                        </a:cubicBezTo>
                        <a:cubicBezTo>
                          <a:pt x="21" y="734"/>
                          <a:pt x="14" y="790"/>
                          <a:pt x="14" y="860"/>
                        </a:cubicBezTo>
                        <a:cubicBezTo>
                          <a:pt x="7" y="1139"/>
                          <a:pt x="0" y="1552"/>
                          <a:pt x="0" y="2034"/>
                        </a:cubicBezTo>
                        <a:lnTo>
                          <a:pt x="0" y="2103"/>
                        </a:lnTo>
                        <a:lnTo>
                          <a:pt x="0" y="2187"/>
                        </a:lnTo>
                        <a:lnTo>
                          <a:pt x="0" y="2257"/>
                        </a:lnTo>
                        <a:lnTo>
                          <a:pt x="0" y="2327"/>
                        </a:lnTo>
                        <a:cubicBezTo>
                          <a:pt x="7" y="2767"/>
                          <a:pt x="14" y="3228"/>
                          <a:pt x="21" y="3682"/>
                        </a:cubicBezTo>
                        <a:lnTo>
                          <a:pt x="21" y="3752"/>
                        </a:lnTo>
                        <a:cubicBezTo>
                          <a:pt x="35" y="3822"/>
                          <a:pt x="35" y="3892"/>
                          <a:pt x="35" y="3961"/>
                        </a:cubicBezTo>
                        <a:lnTo>
                          <a:pt x="35" y="4038"/>
                        </a:lnTo>
                        <a:cubicBezTo>
                          <a:pt x="49" y="4527"/>
                          <a:pt x="70" y="4981"/>
                          <a:pt x="84" y="5310"/>
                        </a:cubicBezTo>
                        <a:lnTo>
                          <a:pt x="84" y="5379"/>
                        </a:lnTo>
                        <a:cubicBezTo>
                          <a:pt x="84" y="5421"/>
                          <a:pt x="91" y="5456"/>
                          <a:pt x="91" y="5491"/>
                        </a:cubicBezTo>
                        <a:cubicBezTo>
                          <a:pt x="105" y="5568"/>
                          <a:pt x="112" y="5659"/>
                          <a:pt x="119" y="5736"/>
                        </a:cubicBezTo>
                        <a:cubicBezTo>
                          <a:pt x="119" y="5771"/>
                          <a:pt x="126" y="5799"/>
                          <a:pt x="126" y="5820"/>
                        </a:cubicBezTo>
                        <a:cubicBezTo>
                          <a:pt x="175" y="6155"/>
                          <a:pt x="231" y="6483"/>
                          <a:pt x="294" y="6790"/>
                        </a:cubicBezTo>
                        <a:cubicBezTo>
                          <a:pt x="294" y="6811"/>
                          <a:pt x="301" y="6832"/>
                          <a:pt x="301" y="6853"/>
                        </a:cubicBezTo>
                        <a:cubicBezTo>
                          <a:pt x="335" y="7042"/>
                          <a:pt x="384" y="7231"/>
                          <a:pt x="405" y="7391"/>
                        </a:cubicBezTo>
                        <a:cubicBezTo>
                          <a:pt x="433" y="7531"/>
                          <a:pt x="461" y="7664"/>
                          <a:pt x="489" y="7789"/>
                        </a:cubicBezTo>
                        <a:cubicBezTo>
                          <a:pt x="489" y="7824"/>
                          <a:pt x="496" y="7845"/>
                          <a:pt x="503" y="7880"/>
                        </a:cubicBezTo>
                        <a:cubicBezTo>
                          <a:pt x="531" y="7985"/>
                          <a:pt x="545" y="8083"/>
                          <a:pt x="573" y="8187"/>
                        </a:cubicBezTo>
                        <a:cubicBezTo>
                          <a:pt x="580" y="8208"/>
                          <a:pt x="580" y="8229"/>
                          <a:pt x="594" y="8250"/>
                        </a:cubicBezTo>
                        <a:cubicBezTo>
                          <a:pt x="678" y="8628"/>
                          <a:pt x="775" y="9019"/>
                          <a:pt x="887" y="9557"/>
                        </a:cubicBezTo>
                        <a:cubicBezTo>
                          <a:pt x="887" y="9578"/>
                          <a:pt x="894" y="9585"/>
                          <a:pt x="894" y="9606"/>
                        </a:cubicBezTo>
                        <a:lnTo>
                          <a:pt x="894" y="9619"/>
                        </a:lnTo>
                        <a:cubicBezTo>
                          <a:pt x="908" y="9682"/>
                          <a:pt x="922" y="9745"/>
                          <a:pt x="929" y="9801"/>
                        </a:cubicBezTo>
                        <a:cubicBezTo>
                          <a:pt x="922" y="9836"/>
                          <a:pt x="922" y="9871"/>
                          <a:pt x="922" y="9906"/>
                        </a:cubicBezTo>
                        <a:lnTo>
                          <a:pt x="922" y="9969"/>
                        </a:lnTo>
                        <a:lnTo>
                          <a:pt x="922" y="9976"/>
                        </a:lnTo>
                        <a:cubicBezTo>
                          <a:pt x="908" y="10388"/>
                          <a:pt x="908" y="10800"/>
                          <a:pt x="915" y="11212"/>
                        </a:cubicBezTo>
                        <a:lnTo>
                          <a:pt x="915" y="11282"/>
                        </a:lnTo>
                        <a:cubicBezTo>
                          <a:pt x="915" y="11387"/>
                          <a:pt x="922" y="11492"/>
                          <a:pt x="922" y="11596"/>
                        </a:cubicBezTo>
                        <a:lnTo>
                          <a:pt x="922" y="11673"/>
                        </a:lnTo>
                        <a:cubicBezTo>
                          <a:pt x="943" y="12064"/>
                          <a:pt x="964" y="12442"/>
                          <a:pt x="992" y="12805"/>
                        </a:cubicBezTo>
                        <a:cubicBezTo>
                          <a:pt x="999" y="12833"/>
                          <a:pt x="999" y="12854"/>
                          <a:pt x="999" y="12875"/>
                        </a:cubicBezTo>
                        <a:cubicBezTo>
                          <a:pt x="1020" y="13063"/>
                          <a:pt x="1034" y="13238"/>
                          <a:pt x="1055" y="13412"/>
                        </a:cubicBezTo>
                        <a:lnTo>
                          <a:pt x="1055" y="13419"/>
                        </a:lnTo>
                        <a:cubicBezTo>
                          <a:pt x="1055" y="13447"/>
                          <a:pt x="1062" y="13468"/>
                          <a:pt x="1062" y="13496"/>
                        </a:cubicBezTo>
                        <a:cubicBezTo>
                          <a:pt x="1090" y="13762"/>
                          <a:pt x="1125" y="14006"/>
                          <a:pt x="1153" y="14230"/>
                        </a:cubicBezTo>
                        <a:cubicBezTo>
                          <a:pt x="1160" y="14258"/>
                          <a:pt x="1160" y="14293"/>
                          <a:pt x="1167" y="14328"/>
                        </a:cubicBezTo>
                        <a:cubicBezTo>
                          <a:pt x="1167" y="14341"/>
                          <a:pt x="1174" y="14369"/>
                          <a:pt x="1174" y="14390"/>
                        </a:cubicBezTo>
                        <a:cubicBezTo>
                          <a:pt x="1223" y="14691"/>
                          <a:pt x="1278" y="15033"/>
                          <a:pt x="1334" y="15368"/>
                        </a:cubicBezTo>
                        <a:cubicBezTo>
                          <a:pt x="1341" y="15389"/>
                          <a:pt x="1341" y="15424"/>
                          <a:pt x="1348" y="15452"/>
                        </a:cubicBezTo>
                        <a:lnTo>
                          <a:pt x="1404" y="15766"/>
                        </a:lnTo>
                        <a:cubicBezTo>
                          <a:pt x="1404" y="15787"/>
                          <a:pt x="1411" y="15808"/>
                          <a:pt x="1411" y="15829"/>
                        </a:cubicBezTo>
                        <a:cubicBezTo>
                          <a:pt x="1523" y="16430"/>
                          <a:pt x="1621" y="16940"/>
                          <a:pt x="1656" y="17080"/>
                        </a:cubicBezTo>
                        <a:cubicBezTo>
                          <a:pt x="1684" y="17094"/>
                          <a:pt x="1712" y="17101"/>
                          <a:pt x="1732" y="17122"/>
                        </a:cubicBezTo>
                        <a:cubicBezTo>
                          <a:pt x="1746" y="17122"/>
                          <a:pt x="1746" y="17129"/>
                          <a:pt x="1753" y="17129"/>
                        </a:cubicBezTo>
                        <a:cubicBezTo>
                          <a:pt x="1753" y="17136"/>
                          <a:pt x="1760" y="17136"/>
                          <a:pt x="1760" y="17136"/>
                        </a:cubicBezTo>
                        <a:cubicBezTo>
                          <a:pt x="1767" y="17136"/>
                          <a:pt x="1767" y="17150"/>
                          <a:pt x="1781" y="17150"/>
                        </a:cubicBezTo>
                        <a:cubicBezTo>
                          <a:pt x="1896" y="17201"/>
                          <a:pt x="2024" y="17226"/>
                          <a:pt x="2151" y="17226"/>
                        </a:cubicBezTo>
                        <a:cubicBezTo>
                          <a:pt x="2334" y="17226"/>
                          <a:pt x="2513" y="17175"/>
                          <a:pt x="2641" y="17080"/>
                        </a:cubicBezTo>
                        <a:cubicBezTo>
                          <a:pt x="2641" y="17010"/>
                          <a:pt x="2641" y="16891"/>
                          <a:pt x="2655" y="16765"/>
                        </a:cubicBezTo>
                        <a:lnTo>
                          <a:pt x="2655" y="16751"/>
                        </a:lnTo>
                        <a:lnTo>
                          <a:pt x="2655" y="16730"/>
                        </a:lnTo>
                        <a:lnTo>
                          <a:pt x="2655" y="16696"/>
                        </a:lnTo>
                        <a:cubicBezTo>
                          <a:pt x="2662" y="16563"/>
                          <a:pt x="2662" y="16416"/>
                          <a:pt x="2668" y="16248"/>
                        </a:cubicBezTo>
                        <a:lnTo>
                          <a:pt x="2668" y="16214"/>
                        </a:lnTo>
                        <a:lnTo>
                          <a:pt x="2668" y="16179"/>
                        </a:lnTo>
                        <a:cubicBezTo>
                          <a:pt x="2682" y="15878"/>
                          <a:pt x="2696" y="15529"/>
                          <a:pt x="2710" y="15145"/>
                        </a:cubicBezTo>
                        <a:lnTo>
                          <a:pt x="2710" y="15138"/>
                        </a:lnTo>
                        <a:lnTo>
                          <a:pt x="2710" y="15096"/>
                        </a:lnTo>
                        <a:lnTo>
                          <a:pt x="2710" y="15075"/>
                        </a:lnTo>
                        <a:cubicBezTo>
                          <a:pt x="2724" y="14886"/>
                          <a:pt x="2731" y="14705"/>
                          <a:pt x="2738" y="14502"/>
                        </a:cubicBezTo>
                        <a:lnTo>
                          <a:pt x="2738" y="14425"/>
                        </a:lnTo>
                        <a:cubicBezTo>
                          <a:pt x="2745" y="14132"/>
                          <a:pt x="2759" y="13839"/>
                          <a:pt x="2773" y="13531"/>
                        </a:cubicBezTo>
                        <a:lnTo>
                          <a:pt x="2773" y="13461"/>
                        </a:lnTo>
                        <a:cubicBezTo>
                          <a:pt x="2780" y="13224"/>
                          <a:pt x="2801" y="12993"/>
                          <a:pt x="2808" y="12749"/>
                        </a:cubicBezTo>
                        <a:lnTo>
                          <a:pt x="2808" y="12665"/>
                        </a:lnTo>
                        <a:cubicBezTo>
                          <a:pt x="2815" y="12421"/>
                          <a:pt x="2829" y="12176"/>
                          <a:pt x="2843" y="11932"/>
                        </a:cubicBezTo>
                        <a:lnTo>
                          <a:pt x="2843" y="11862"/>
                        </a:lnTo>
                        <a:cubicBezTo>
                          <a:pt x="2864" y="11561"/>
                          <a:pt x="2878" y="11261"/>
                          <a:pt x="2899" y="10975"/>
                        </a:cubicBezTo>
                        <a:cubicBezTo>
                          <a:pt x="2906" y="10947"/>
                          <a:pt x="2906" y="10919"/>
                          <a:pt x="2906" y="10891"/>
                        </a:cubicBezTo>
                        <a:cubicBezTo>
                          <a:pt x="2913" y="10709"/>
                          <a:pt x="2934" y="10528"/>
                          <a:pt x="2941" y="10353"/>
                        </a:cubicBezTo>
                        <a:cubicBezTo>
                          <a:pt x="2948" y="10325"/>
                          <a:pt x="2948" y="10311"/>
                          <a:pt x="2948" y="10283"/>
                        </a:cubicBezTo>
                        <a:cubicBezTo>
                          <a:pt x="2976" y="9843"/>
                          <a:pt x="3011" y="9452"/>
                          <a:pt x="3046" y="9137"/>
                        </a:cubicBezTo>
                        <a:cubicBezTo>
                          <a:pt x="3046" y="9103"/>
                          <a:pt x="3053" y="9075"/>
                          <a:pt x="3053" y="9054"/>
                        </a:cubicBezTo>
                        <a:cubicBezTo>
                          <a:pt x="3060" y="9012"/>
                          <a:pt x="3060" y="8956"/>
                          <a:pt x="3074" y="8914"/>
                        </a:cubicBezTo>
                        <a:cubicBezTo>
                          <a:pt x="3074" y="8879"/>
                          <a:pt x="3081" y="8844"/>
                          <a:pt x="3081" y="8809"/>
                        </a:cubicBezTo>
                        <a:lnTo>
                          <a:pt x="3081" y="8802"/>
                        </a:lnTo>
                        <a:lnTo>
                          <a:pt x="3081" y="8767"/>
                        </a:lnTo>
                        <a:lnTo>
                          <a:pt x="3081" y="8739"/>
                        </a:lnTo>
                        <a:cubicBezTo>
                          <a:pt x="3130" y="8313"/>
                          <a:pt x="3143" y="7838"/>
                          <a:pt x="3130" y="7342"/>
                        </a:cubicBezTo>
                        <a:lnTo>
                          <a:pt x="3130" y="7272"/>
                        </a:lnTo>
                        <a:lnTo>
                          <a:pt x="3130" y="7175"/>
                        </a:lnTo>
                        <a:lnTo>
                          <a:pt x="3130" y="7105"/>
                        </a:lnTo>
                        <a:lnTo>
                          <a:pt x="3130" y="7098"/>
                        </a:lnTo>
                        <a:cubicBezTo>
                          <a:pt x="3123" y="6972"/>
                          <a:pt x="3123" y="6853"/>
                          <a:pt x="3116" y="6728"/>
                        </a:cubicBezTo>
                        <a:cubicBezTo>
                          <a:pt x="3109" y="6637"/>
                          <a:pt x="3088" y="6253"/>
                          <a:pt x="3060" y="5736"/>
                        </a:cubicBezTo>
                        <a:lnTo>
                          <a:pt x="3060" y="5666"/>
                        </a:lnTo>
                        <a:cubicBezTo>
                          <a:pt x="3060" y="5589"/>
                          <a:pt x="3060" y="5498"/>
                          <a:pt x="3053" y="5414"/>
                        </a:cubicBezTo>
                        <a:lnTo>
                          <a:pt x="3053" y="5331"/>
                        </a:lnTo>
                        <a:cubicBezTo>
                          <a:pt x="3039" y="4960"/>
                          <a:pt x="3011" y="4541"/>
                          <a:pt x="2990" y="4136"/>
                        </a:cubicBezTo>
                        <a:lnTo>
                          <a:pt x="2990" y="4066"/>
                        </a:lnTo>
                        <a:cubicBezTo>
                          <a:pt x="2990" y="3920"/>
                          <a:pt x="2983" y="3780"/>
                          <a:pt x="2976" y="3640"/>
                        </a:cubicBezTo>
                        <a:lnTo>
                          <a:pt x="2976" y="3563"/>
                        </a:lnTo>
                        <a:cubicBezTo>
                          <a:pt x="2948" y="3158"/>
                          <a:pt x="2934" y="2802"/>
                          <a:pt x="2920" y="2529"/>
                        </a:cubicBezTo>
                        <a:lnTo>
                          <a:pt x="2920" y="2460"/>
                        </a:lnTo>
                        <a:cubicBezTo>
                          <a:pt x="2913" y="2257"/>
                          <a:pt x="2906" y="2117"/>
                          <a:pt x="2906" y="2068"/>
                        </a:cubicBezTo>
                        <a:lnTo>
                          <a:pt x="2906" y="1887"/>
                        </a:lnTo>
                        <a:lnTo>
                          <a:pt x="2906" y="1852"/>
                        </a:lnTo>
                        <a:lnTo>
                          <a:pt x="2906" y="1817"/>
                        </a:lnTo>
                        <a:cubicBezTo>
                          <a:pt x="2885" y="1552"/>
                          <a:pt x="2864" y="1237"/>
                          <a:pt x="2836" y="951"/>
                        </a:cubicBezTo>
                        <a:cubicBezTo>
                          <a:pt x="2836" y="923"/>
                          <a:pt x="2829" y="909"/>
                          <a:pt x="2829" y="881"/>
                        </a:cubicBezTo>
                        <a:cubicBezTo>
                          <a:pt x="2780" y="490"/>
                          <a:pt x="2745" y="141"/>
                          <a:pt x="2731" y="36"/>
                        </a:cubicBezTo>
                        <a:lnTo>
                          <a:pt x="2731" y="8"/>
                        </a:lnTo>
                        <a:lnTo>
                          <a:pt x="2731" y="1"/>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62"/>
                  <p:cNvSpPr/>
                  <p:nvPr/>
                </p:nvSpPr>
                <p:spPr>
                  <a:xfrm>
                    <a:off x="2017086" y="4051677"/>
                    <a:ext cx="80154" cy="16211"/>
                  </a:xfrm>
                  <a:custGeom>
                    <a:rect b="b" l="l" r="r" t="t"/>
                    <a:pathLst>
                      <a:path extrusionOk="0" h="234" w="1157">
                        <a:moveTo>
                          <a:pt x="1094" y="0"/>
                        </a:moveTo>
                        <a:cubicBezTo>
                          <a:pt x="1087" y="0"/>
                          <a:pt x="1080" y="2"/>
                          <a:pt x="1074" y="7"/>
                        </a:cubicBezTo>
                        <a:cubicBezTo>
                          <a:pt x="916" y="107"/>
                          <a:pt x="737" y="156"/>
                          <a:pt x="561" y="156"/>
                        </a:cubicBezTo>
                        <a:cubicBezTo>
                          <a:pt x="393" y="156"/>
                          <a:pt x="228" y="113"/>
                          <a:pt x="82" y="28"/>
                        </a:cubicBezTo>
                        <a:cubicBezTo>
                          <a:pt x="74" y="23"/>
                          <a:pt x="66" y="21"/>
                          <a:pt x="59" y="21"/>
                        </a:cubicBezTo>
                        <a:cubicBezTo>
                          <a:pt x="22" y="21"/>
                          <a:pt x="0" y="74"/>
                          <a:pt x="47" y="98"/>
                        </a:cubicBezTo>
                        <a:cubicBezTo>
                          <a:pt x="205" y="189"/>
                          <a:pt x="383" y="234"/>
                          <a:pt x="561" y="234"/>
                        </a:cubicBezTo>
                        <a:cubicBezTo>
                          <a:pt x="753" y="234"/>
                          <a:pt x="946" y="182"/>
                          <a:pt x="1116" y="77"/>
                        </a:cubicBezTo>
                        <a:cubicBezTo>
                          <a:pt x="1157" y="53"/>
                          <a:pt x="1129" y="0"/>
                          <a:pt x="1094"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62"/>
                  <p:cNvSpPr/>
                  <p:nvPr/>
                </p:nvSpPr>
                <p:spPr>
                  <a:xfrm>
                    <a:off x="2066550" y="2906380"/>
                    <a:ext cx="40527" cy="47247"/>
                  </a:xfrm>
                  <a:custGeom>
                    <a:rect b="b" l="l" r="r" t="t"/>
                    <a:pathLst>
                      <a:path extrusionOk="0" h="682" w="585">
                        <a:moveTo>
                          <a:pt x="44" y="0"/>
                        </a:moveTo>
                        <a:cubicBezTo>
                          <a:pt x="23" y="0"/>
                          <a:pt x="0" y="22"/>
                          <a:pt x="10" y="47"/>
                        </a:cubicBezTo>
                        <a:cubicBezTo>
                          <a:pt x="157" y="270"/>
                          <a:pt x="325" y="480"/>
                          <a:pt x="520" y="675"/>
                        </a:cubicBezTo>
                        <a:cubicBezTo>
                          <a:pt x="524" y="679"/>
                          <a:pt x="529" y="681"/>
                          <a:pt x="535" y="681"/>
                        </a:cubicBezTo>
                        <a:cubicBezTo>
                          <a:pt x="557" y="681"/>
                          <a:pt x="585" y="650"/>
                          <a:pt x="562" y="633"/>
                        </a:cubicBezTo>
                        <a:cubicBezTo>
                          <a:pt x="381" y="438"/>
                          <a:pt x="213" y="235"/>
                          <a:pt x="66" y="12"/>
                        </a:cubicBezTo>
                        <a:cubicBezTo>
                          <a:pt x="60" y="4"/>
                          <a:pt x="52" y="0"/>
                          <a:pt x="44"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62"/>
                  <p:cNvSpPr/>
                  <p:nvPr/>
                </p:nvSpPr>
                <p:spPr>
                  <a:xfrm>
                    <a:off x="1905413" y="3018194"/>
                    <a:ext cx="53136" cy="54660"/>
                  </a:xfrm>
                  <a:custGeom>
                    <a:rect b="b" l="l" r="r" t="t"/>
                    <a:pathLst>
                      <a:path extrusionOk="0" h="789" w="767">
                        <a:moveTo>
                          <a:pt x="726" y="0"/>
                        </a:moveTo>
                        <a:cubicBezTo>
                          <a:pt x="715" y="0"/>
                          <a:pt x="703" y="6"/>
                          <a:pt x="695" y="18"/>
                        </a:cubicBezTo>
                        <a:cubicBezTo>
                          <a:pt x="618" y="193"/>
                          <a:pt x="506" y="354"/>
                          <a:pt x="374" y="493"/>
                        </a:cubicBezTo>
                        <a:cubicBezTo>
                          <a:pt x="276" y="584"/>
                          <a:pt x="164" y="689"/>
                          <a:pt x="38" y="724"/>
                        </a:cubicBezTo>
                        <a:cubicBezTo>
                          <a:pt x="1" y="736"/>
                          <a:pt x="14" y="789"/>
                          <a:pt x="47" y="789"/>
                        </a:cubicBezTo>
                        <a:cubicBezTo>
                          <a:pt x="51" y="789"/>
                          <a:pt x="55" y="788"/>
                          <a:pt x="59" y="787"/>
                        </a:cubicBezTo>
                        <a:cubicBezTo>
                          <a:pt x="199" y="745"/>
                          <a:pt x="318" y="640"/>
                          <a:pt x="416" y="535"/>
                        </a:cubicBezTo>
                        <a:cubicBezTo>
                          <a:pt x="555" y="395"/>
                          <a:pt x="681" y="221"/>
                          <a:pt x="758" y="39"/>
                        </a:cubicBezTo>
                        <a:cubicBezTo>
                          <a:pt x="767" y="17"/>
                          <a:pt x="747" y="0"/>
                          <a:pt x="726"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62"/>
                  <p:cNvSpPr/>
                  <p:nvPr/>
                </p:nvSpPr>
                <p:spPr>
                  <a:xfrm>
                    <a:off x="2066411" y="3528632"/>
                    <a:ext cx="57639" cy="11985"/>
                  </a:xfrm>
                  <a:custGeom>
                    <a:rect b="b" l="l" r="r" t="t"/>
                    <a:pathLst>
                      <a:path extrusionOk="0" h="173" w="832">
                        <a:moveTo>
                          <a:pt x="795" y="1"/>
                        </a:moveTo>
                        <a:cubicBezTo>
                          <a:pt x="790" y="1"/>
                          <a:pt x="786" y="2"/>
                          <a:pt x="781" y="6"/>
                        </a:cubicBezTo>
                        <a:cubicBezTo>
                          <a:pt x="661" y="83"/>
                          <a:pt x="521" y="122"/>
                          <a:pt x="380" y="122"/>
                        </a:cubicBezTo>
                        <a:cubicBezTo>
                          <a:pt x="267" y="122"/>
                          <a:pt x="153" y="97"/>
                          <a:pt x="47" y="48"/>
                        </a:cubicBezTo>
                        <a:cubicBezTo>
                          <a:pt x="45" y="47"/>
                          <a:pt x="43" y="47"/>
                          <a:pt x="41" y="47"/>
                        </a:cubicBezTo>
                        <a:cubicBezTo>
                          <a:pt x="16" y="47"/>
                          <a:pt x="0" y="83"/>
                          <a:pt x="19" y="90"/>
                        </a:cubicBezTo>
                        <a:cubicBezTo>
                          <a:pt x="134" y="145"/>
                          <a:pt x="255" y="172"/>
                          <a:pt x="375" y="172"/>
                        </a:cubicBezTo>
                        <a:cubicBezTo>
                          <a:pt x="527" y="172"/>
                          <a:pt x="676" y="129"/>
                          <a:pt x="809" y="48"/>
                        </a:cubicBezTo>
                        <a:cubicBezTo>
                          <a:pt x="832" y="36"/>
                          <a:pt x="817" y="1"/>
                          <a:pt x="795"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62"/>
                  <p:cNvSpPr/>
                  <p:nvPr/>
                </p:nvSpPr>
                <p:spPr>
                  <a:xfrm>
                    <a:off x="1622073" y="2818120"/>
                    <a:ext cx="188296" cy="1243531"/>
                  </a:xfrm>
                  <a:custGeom>
                    <a:rect b="b" l="l" r="r" t="t"/>
                    <a:pathLst>
                      <a:path extrusionOk="0" h="17950" w="2718">
                        <a:moveTo>
                          <a:pt x="2654" y="0"/>
                        </a:moveTo>
                        <a:cubicBezTo>
                          <a:pt x="2647" y="21"/>
                          <a:pt x="2626" y="42"/>
                          <a:pt x="2620" y="63"/>
                        </a:cubicBezTo>
                        <a:cubicBezTo>
                          <a:pt x="2033" y="1055"/>
                          <a:pt x="1593" y="2124"/>
                          <a:pt x="1334" y="3249"/>
                        </a:cubicBezTo>
                        <a:cubicBezTo>
                          <a:pt x="1111" y="4247"/>
                          <a:pt x="1048" y="5267"/>
                          <a:pt x="1041" y="6287"/>
                        </a:cubicBezTo>
                        <a:cubicBezTo>
                          <a:pt x="1034" y="6769"/>
                          <a:pt x="1041" y="7237"/>
                          <a:pt x="1048" y="7719"/>
                        </a:cubicBezTo>
                        <a:cubicBezTo>
                          <a:pt x="1048" y="8355"/>
                          <a:pt x="1055" y="9004"/>
                          <a:pt x="985" y="9633"/>
                        </a:cubicBezTo>
                        <a:cubicBezTo>
                          <a:pt x="908" y="10311"/>
                          <a:pt x="699" y="10967"/>
                          <a:pt x="552" y="11638"/>
                        </a:cubicBezTo>
                        <a:cubicBezTo>
                          <a:pt x="412" y="12287"/>
                          <a:pt x="300" y="12930"/>
                          <a:pt x="210" y="13587"/>
                        </a:cubicBezTo>
                        <a:cubicBezTo>
                          <a:pt x="42" y="14844"/>
                          <a:pt x="0" y="16129"/>
                          <a:pt x="28" y="17415"/>
                        </a:cubicBezTo>
                        <a:cubicBezTo>
                          <a:pt x="28" y="17589"/>
                          <a:pt x="35" y="17750"/>
                          <a:pt x="42" y="17925"/>
                        </a:cubicBezTo>
                        <a:cubicBezTo>
                          <a:pt x="42" y="17941"/>
                          <a:pt x="56" y="17950"/>
                          <a:pt x="71" y="17950"/>
                        </a:cubicBezTo>
                        <a:cubicBezTo>
                          <a:pt x="88" y="17950"/>
                          <a:pt x="105" y="17939"/>
                          <a:pt x="105" y="17918"/>
                        </a:cubicBezTo>
                        <a:cubicBezTo>
                          <a:pt x="63" y="16618"/>
                          <a:pt x="77" y="15319"/>
                          <a:pt x="217" y="14013"/>
                        </a:cubicBezTo>
                        <a:cubicBezTo>
                          <a:pt x="286" y="13377"/>
                          <a:pt x="384" y="12748"/>
                          <a:pt x="510" y="12120"/>
                        </a:cubicBezTo>
                        <a:cubicBezTo>
                          <a:pt x="636" y="11456"/>
                          <a:pt x="817" y="10814"/>
                          <a:pt x="964" y="10150"/>
                        </a:cubicBezTo>
                        <a:cubicBezTo>
                          <a:pt x="1090" y="9486"/>
                          <a:pt x="1111" y="8823"/>
                          <a:pt x="1111" y="8145"/>
                        </a:cubicBezTo>
                        <a:cubicBezTo>
                          <a:pt x="1111" y="7670"/>
                          <a:pt x="1104" y="7188"/>
                          <a:pt x="1104" y="6706"/>
                        </a:cubicBezTo>
                        <a:cubicBezTo>
                          <a:pt x="1104" y="5714"/>
                          <a:pt x="1139" y="4708"/>
                          <a:pt x="1313" y="3724"/>
                        </a:cubicBezTo>
                        <a:cubicBezTo>
                          <a:pt x="1523" y="2571"/>
                          <a:pt x="1921" y="1460"/>
                          <a:pt x="2480" y="427"/>
                        </a:cubicBezTo>
                        <a:cubicBezTo>
                          <a:pt x="2543" y="315"/>
                          <a:pt x="2613" y="196"/>
                          <a:pt x="2682" y="77"/>
                        </a:cubicBezTo>
                        <a:cubicBezTo>
                          <a:pt x="2689" y="63"/>
                          <a:pt x="2710" y="35"/>
                          <a:pt x="2717" y="21"/>
                        </a:cubicBezTo>
                        <a:cubicBezTo>
                          <a:pt x="2696" y="7"/>
                          <a:pt x="2675" y="7"/>
                          <a:pt x="2654"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62"/>
                  <p:cNvSpPr/>
                  <p:nvPr/>
                </p:nvSpPr>
                <p:spPr>
                  <a:xfrm>
                    <a:off x="1921347" y="3064056"/>
                    <a:ext cx="116940" cy="1000644"/>
                  </a:xfrm>
                  <a:custGeom>
                    <a:rect b="b" l="l" r="r" t="t"/>
                    <a:pathLst>
                      <a:path extrusionOk="0" h="14444" w="1688">
                        <a:moveTo>
                          <a:pt x="32" y="0"/>
                        </a:moveTo>
                        <a:cubicBezTo>
                          <a:pt x="15" y="0"/>
                          <a:pt x="0" y="11"/>
                          <a:pt x="4" y="34"/>
                        </a:cubicBezTo>
                        <a:cubicBezTo>
                          <a:pt x="74" y="1871"/>
                          <a:pt x="283" y="3722"/>
                          <a:pt x="716" y="5524"/>
                        </a:cubicBezTo>
                        <a:cubicBezTo>
                          <a:pt x="842" y="6027"/>
                          <a:pt x="1017" y="6537"/>
                          <a:pt x="1122" y="7040"/>
                        </a:cubicBezTo>
                        <a:cubicBezTo>
                          <a:pt x="1233" y="7557"/>
                          <a:pt x="1198" y="8088"/>
                          <a:pt x="1184" y="8612"/>
                        </a:cubicBezTo>
                        <a:cubicBezTo>
                          <a:pt x="1129" y="9660"/>
                          <a:pt x="1156" y="10707"/>
                          <a:pt x="1275" y="11748"/>
                        </a:cubicBezTo>
                        <a:cubicBezTo>
                          <a:pt x="1338" y="12237"/>
                          <a:pt x="1429" y="12719"/>
                          <a:pt x="1478" y="13208"/>
                        </a:cubicBezTo>
                        <a:cubicBezTo>
                          <a:pt x="1520" y="13606"/>
                          <a:pt x="1569" y="14011"/>
                          <a:pt x="1624" y="14423"/>
                        </a:cubicBezTo>
                        <a:cubicBezTo>
                          <a:pt x="1630" y="14437"/>
                          <a:pt x="1641" y="14443"/>
                          <a:pt x="1652" y="14443"/>
                        </a:cubicBezTo>
                        <a:cubicBezTo>
                          <a:pt x="1669" y="14443"/>
                          <a:pt x="1687" y="14428"/>
                          <a:pt x="1687" y="14402"/>
                        </a:cubicBezTo>
                        <a:cubicBezTo>
                          <a:pt x="1624" y="14039"/>
                          <a:pt x="1583" y="13662"/>
                          <a:pt x="1548" y="13292"/>
                        </a:cubicBezTo>
                        <a:cubicBezTo>
                          <a:pt x="1506" y="12894"/>
                          <a:pt x="1443" y="12503"/>
                          <a:pt x="1394" y="12097"/>
                        </a:cubicBezTo>
                        <a:cubicBezTo>
                          <a:pt x="1240" y="11050"/>
                          <a:pt x="1205" y="9995"/>
                          <a:pt x="1233" y="8940"/>
                        </a:cubicBezTo>
                        <a:cubicBezTo>
                          <a:pt x="1254" y="8416"/>
                          <a:pt x="1310" y="7892"/>
                          <a:pt x="1240" y="7368"/>
                        </a:cubicBezTo>
                        <a:cubicBezTo>
                          <a:pt x="1184" y="6865"/>
                          <a:pt x="1017" y="6397"/>
                          <a:pt x="884" y="5915"/>
                        </a:cubicBezTo>
                        <a:cubicBezTo>
                          <a:pt x="626" y="4931"/>
                          <a:pt x="430" y="3925"/>
                          <a:pt x="297" y="2912"/>
                        </a:cubicBezTo>
                        <a:cubicBezTo>
                          <a:pt x="172" y="1955"/>
                          <a:pt x="102" y="991"/>
                          <a:pt x="67" y="20"/>
                        </a:cubicBezTo>
                        <a:cubicBezTo>
                          <a:pt x="60" y="7"/>
                          <a:pt x="46" y="0"/>
                          <a:pt x="32"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62"/>
                  <p:cNvSpPr/>
                  <p:nvPr/>
                </p:nvSpPr>
                <p:spPr>
                  <a:xfrm>
                    <a:off x="1750303" y="2886705"/>
                    <a:ext cx="79600" cy="88883"/>
                  </a:xfrm>
                  <a:custGeom>
                    <a:rect b="b" l="l" r="r" t="t"/>
                    <a:pathLst>
                      <a:path extrusionOk="0" h="1283" w="1149">
                        <a:moveTo>
                          <a:pt x="1109" y="0"/>
                        </a:moveTo>
                        <a:cubicBezTo>
                          <a:pt x="1099" y="0"/>
                          <a:pt x="1090" y="5"/>
                          <a:pt x="1083" y="16"/>
                        </a:cubicBezTo>
                        <a:cubicBezTo>
                          <a:pt x="838" y="498"/>
                          <a:pt x="475" y="917"/>
                          <a:pt x="28" y="1232"/>
                        </a:cubicBezTo>
                        <a:cubicBezTo>
                          <a:pt x="1" y="1248"/>
                          <a:pt x="21" y="1282"/>
                          <a:pt x="44" y="1282"/>
                        </a:cubicBezTo>
                        <a:cubicBezTo>
                          <a:pt x="50" y="1282"/>
                          <a:pt x="57" y="1280"/>
                          <a:pt x="63" y="1274"/>
                        </a:cubicBezTo>
                        <a:cubicBezTo>
                          <a:pt x="517" y="959"/>
                          <a:pt x="880" y="533"/>
                          <a:pt x="1139" y="44"/>
                        </a:cubicBezTo>
                        <a:cubicBezTo>
                          <a:pt x="1148" y="21"/>
                          <a:pt x="1129" y="0"/>
                          <a:pt x="1109"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62"/>
                  <p:cNvSpPr/>
                  <p:nvPr/>
                </p:nvSpPr>
                <p:spPr>
                  <a:xfrm>
                    <a:off x="1775381" y="2273806"/>
                    <a:ext cx="186911" cy="132251"/>
                  </a:xfrm>
                  <a:custGeom>
                    <a:rect b="b" l="l" r="r" t="t"/>
                    <a:pathLst>
                      <a:path extrusionOk="0" h="1909" w="2698">
                        <a:moveTo>
                          <a:pt x="73" y="1"/>
                        </a:moveTo>
                        <a:cubicBezTo>
                          <a:pt x="39" y="1"/>
                          <a:pt x="0" y="40"/>
                          <a:pt x="29" y="69"/>
                        </a:cubicBezTo>
                        <a:cubicBezTo>
                          <a:pt x="448" y="600"/>
                          <a:pt x="637" y="1319"/>
                          <a:pt x="1238" y="1689"/>
                        </a:cubicBezTo>
                        <a:cubicBezTo>
                          <a:pt x="1445" y="1824"/>
                          <a:pt x="1696" y="1909"/>
                          <a:pt x="1949" y="1909"/>
                        </a:cubicBezTo>
                        <a:cubicBezTo>
                          <a:pt x="2013" y="1909"/>
                          <a:pt x="2076" y="1903"/>
                          <a:pt x="2139" y="1892"/>
                        </a:cubicBezTo>
                        <a:cubicBezTo>
                          <a:pt x="2279" y="1864"/>
                          <a:pt x="2418" y="1815"/>
                          <a:pt x="2523" y="1717"/>
                        </a:cubicBezTo>
                        <a:cubicBezTo>
                          <a:pt x="2628" y="1620"/>
                          <a:pt x="2670" y="1494"/>
                          <a:pt x="2677" y="1340"/>
                        </a:cubicBezTo>
                        <a:cubicBezTo>
                          <a:pt x="2698" y="942"/>
                          <a:pt x="2593" y="516"/>
                          <a:pt x="2460" y="139"/>
                        </a:cubicBezTo>
                        <a:cubicBezTo>
                          <a:pt x="2452" y="122"/>
                          <a:pt x="2435" y="114"/>
                          <a:pt x="2420" y="114"/>
                        </a:cubicBezTo>
                        <a:cubicBezTo>
                          <a:pt x="2397" y="114"/>
                          <a:pt x="2378" y="131"/>
                          <a:pt x="2390" y="160"/>
                        </a:cubicBezTo>
                        <a:cubicBezTo>
                          <a:pt x="2495" y="481"/>
                          <a:pt x="2572" y="809"/>
                          <a:pt x="2600" y="1145"/>
                        </a:cubicBezTo>
                        <a:cubicBezTo>
                          <a:pt x="2607" y="1291"/>
                          <a:pt x="2628" y="1466"/>
                          <a:pt x="2530" y="1599"/>
                        </a:cubicBezTo>
                        <a:cubicBezTo>
                          <a:pt x="2439" y="1717"/>
                          <a:pt x="2279" y="1787"/>
                          <a:pt x="2139" y="1815"/>
                        </a:cubicBezTo>
                        <a:cubicBezTo>
                          <a:pt x="2083" y="1824"/>
                          <a:pt x="2027" y="1828"/>
                          <a:pt x="1970" y="1828"/>
                        </a:cubicBezTo>
                        <a:cubicBezTo>
                          <a:pt x="1717" y="1828"/>
                          <a:pt x="1462" y="1742"/>
                          <a:pt x="1245" y="1599"/>
                        </a:cubicBezTo>
                        <a:cubicBezTo>
                          <a:pt x="993" y="1424"/>
                          <a:pt x="798" y="1166"/>
                          <a:pt x="644" y="907"/>
                        </a:cubicBezTo>
                        <a:cubicBezTo>
                          <a:pt x="462" y="600"/>
                          <a:pt x="309" y="285"/>
                          <a:pt x="92" y="6"/>
                        </a:cubicBezTo>
                        <a:cubicBezTo>
                          <a:pt x="86" y="3"/>
                          <a:pt x="80" y="1"/>
                          <a:pt x="73"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62"/>
                  <p:cNvSpPr/>
                  <p:nvPr/>
                </p:nvSpPr>
                <p:spPr>
                  <a:xfrm>
                    <a:off x="1738041" y="2475820"/>
                    <a:ext cx="101838" cy="348812"/>
                  </a:xfrm>
                  <a:custGeom>
                    <a:rect b="b" l="l" r="r" t="t"/>
                    <a:pathLst>
                      <a:path extrusionOk="0" h="5035" w="1470">
                        <a:moveTo>
                          <a:pt x="48" y="1"/>
                        </a:moveTo>
                        <a:cubicBezTo>
                          <a:pt x="22" y="1"/>
                          <a:pt x="0" y="32"/>
                          <a:pt x="16" y="59"/>
                        </a:cubicBezTo>
                        <a:cubicBezTo>
                          <a:pt x="1127" y="1414"/>
                          <a:pt x="1469" y="3335"/>
                          <a:pt x="897" y="4990"/>
                        </a:cubicBezTo>
                        <a:cubicBezTo>
                          <a:pt x="885" y="5018"/>
                          <a:pt x="902" y="5035"/>
                          <a:pt x="923" y="5035"/>
                        </a:cubicBezTo>
                        <a:cubicBezTo>
                          <a:pt x="939" y="5035"/>
                          <a:pt x="957" y="5025"/>
                          <a:pt x="966" y="5004"/>
                        </a:cubicBezTo>
                        <a:cubicBezTo>
                          <a:pt x="1099" y="4620"/>
                          <a:pt x="1190" y="4215"/>
                          <a:pt x="1225" y="3810"/>
                        </a:cubicBezTo>
                        <a:cubicBezTo>
                          <a:pt x="1344" y="2455"/>
                          <a:pt x="939" y="1065"/>
                          <a:pt x="72" y="10"/>
                        </a:cubicBezTo>
                        <a:cubicBezTo>
                          <a:pt x="64" y="3"/>
                          <a:pt x="56" y="1"/>
                          <a:pt x="48"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62"/>
                  <p:cNvSpPr/>
                  <p:nvPr/>
                </p:nvSpPr>
                <p:spPr>
                  <a:xfrm>
                    <a:off x="1951066" y="2106778"/>
                    <a:ext cx="38241" cy="51750"/>
                  </a:xfrm>
                  <a:custGeom>
                    <a:rect b="b" l="l" r="r" t="t"/>
                    <a:pathLst>
                      <a:path extrusionOk="0" h="747" w="552">
                        <a:moveTo>
                          <a:pt x="350" y="0"/>
                        </a:moveTo>
                        <a:cubicBezTo>
                          <a:pt x="350" y="0"/>
                          <a:pt x="1" y="692"/>
                          <a:pt x="218" y="741"/>
                        </a:cubicBezTo>
                        <a:cubicBezTo>
                          <a:pt x="233" y="745"/>
                          <a:pt x="247" y="747"/>
                          <a:pt x="262" y="747"/>
                        </a:cubicBezTo>
                        <a:cubicBezTo>
                          <a:pt x="445" y="747"/>
                          <a:pt x="551" y="432"/>
                          <a:pt x="532" y="238"/>
                        </a:cubicBezTo>
                        <a:cubicBezTo>
                          <a:pt x="518" y="28"/>
                          <a:pt x="350" y="0"/>
                          <a:pt x="350"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62"/>
                  <p:cNvSpPr/>
                  <p:nvPr/>
                </p:nvSpPr>
                <p:spPr>
                  <a:xfrm>
                    <a:off x="1950165" y="2142941"/>
                    <a:ext cx="42606" cy="40874"/>
                  </a:xfrm>
                  <a:custGeom>
                    <a:rect b="b" l="l" r="r" t="t"/>
                    <a:pathLst>
                      <a:path extrusionOk="0" h="590" w="615">
                        <a:moveTo>
                          <a:pt x="289" y="90"/>
                        </a:moveTo>
                        <a:cubicBezTo>
                          <a:pt x="300" y="90"/>
                          <a:pt x="310" y="91"/>
                          <a:pt x="321" y="93"/>
                        </a:cubicBezTo>
                        <a:cubicBezTo>
                          <a:pt x="433" y="100"/>
                          <a:pt x="510" y="205"/>
                          <a:pt x="503" y="316"/>
                        </a:cubicBezTo>
                        <a:cubicBezTo>
                          <a:pt x="496" y="423"/>
                          <a:pt x="400" y="498"/>
                          <a:pt x="294" y="498"/>
                        </a:cubicBezTo>
                        <a:cubicBezTo>
                          <a:pt x="289" y="498"/>
                          <a:pt x="284" y="498"/>
                          <a:pt x="279" y="498"/>
                        </a:cubicBezTo>
                        <a:cubicBezTo>
                          <a:pt x="161" y="491"/>
                          <a:pt x="84" y="386"/>
                          <a:pt x="91" y="274"/>
                        </a:cubicBezTo>
                        <a:cubicBezTo>
                          <a:pt x="110" y="174"/>
                          <a:pt x="191" y="90"/>
                          <a:pt x="289" y="90"/>
                        </a:cubicBezTo>
                        <a:close/>
                        <a:moveTo>
                          <a:pt x="310" y="1"/>
                        </a:moveTo>
                        <a:cubicBezTo>
                          <a:pt x="160" y="1"/>
                          <a:pt x="34" y="115"/>
                          <a:pt x="14" y="267"/>
                        </a:cubicBezTo>
                        <a:cubicBezTo>
                          <a:pt x="0" y="421"/>
                          <a:pt x="112" y="568"/>
                          <a:pt x="279" y="589"/>
                        </a:cubicBezTo>
                        <a:cubicBezTo>
                          <a:pt x="288" y="590"/>
                          <a:pt x="297" y="590"/>
                          <a:pt x="305" y="590"/>
                        </a:cubicBezTo>
                        <a:cubicBezTo>
                          <a:pt x="455" y="590"/>
                          <a:pt x="581" y="475"/>
                          <a:pt x="601" y="323"/>
                        </a:cubicBezTo>
                        <a:cubicBezTo>
                          <a:pt x="615" y="163"/>
                          <a:pt x="496" y="23"/>
                          <a:pt x="335" y="2"/>
                        </a:cubicBezTo>
                        <a:cubicBezTo>
                          <a:pt x="327" y="1"/>
                          <a:pt x="318" y="1"/>
                          <a:pt x="310"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2"/>
                  <p:cNvSpPr/>
                  <p:nvPr/>
                </p:nvSpPr>
                <p:spPr>
                  <a:xfrm>
                    <a:off x="1928343" y="2218038"/>
                    <a:ext cx="69" cy="69"/>
                  </a:xfrm>
                  <a:custGeom>
                    <a:rect b="b" l="l" r="r" t="t"/>
                    <a:pathLst>
                      <a:path extrusionOk="0" h="1" w="1">
                        <a:moveTo>
                          <a:pt x="1" y="1"/>
                        </a:moveTo>
                        <a:lnTo>
                          <a:pt x="1" y="1"/>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2"/>
                  <p:cNvSpPr/>
                  <p:nvPr/>
                </p:nvSpPr>
                <p:spPr>
                  <a:xfrm>
                    <a:off x="1805932" y="2152709"/>
                    <a:ext cx="122483" cy="149570"/>
                  </a:xfrm>
                  <a:custGeom>
                    <a:rect b="b" l="l" r="r" t="t"/>
                    <a:pathLst>
                      <a:path extrusionOk="0" h="2159" w="1768">
                        <a:moveTo>
                          <a:pt x="385" y="1"/>
                        </a:moveTo>
                        <a:lnTo>
                          <a:pt x="378" y="36"/>
                        </a:lnTo>
                        <a:lnTo>
                          <a:pt x="385" y="140"/>
                        </a:lnTo>
                        <a:cubicBezTo>
                          <a:pt x="406" y="622"/>
                          <a:pt x="245" y="1000"/>
                          <a:pt x="0" y="1510"/>
                        </a:cubicBezTo>
                        <a:cubicBezTo>
                          <a:pt x="0" y="1510"/>
                          <a:pt x="245" y="1992"/>
                          <a:pt x="860" y="2117"/>
                        </a:cubicBezTo>
                        <a:cubicBezTo>
                          <a:pt x="1007" y="2146"/>
                          <a:pt x="1130" y="2158"/>
                          <a:pt x="1233" y="2158"/>
                        </a:cubicBezTo>
                        <a:cubicBezTo>
                          <a:pt x="1673" y="2158"/>
                          <a:pt x="1747" y="1943"/>
                          <a:pt x="1747" y="1943"/>
                        </a:cubicBezTo>
                        <a:cubicBezTo>
                          <a:pt x="1719" y="1838"/>
                          <a:pt x="1705" y="1719"/>
                          <a:pt x="1705" y="1607"/>
                        </a:cubicBezTo>
                        <a:lnTo>
                          <a:pt x="1705" y="1475"/>
                        </a:lnTo>
                        <a:cubicBezTo>
                          <a:pt x="1712" y="1356"/>
                          <a:pt x="1733" y="1216"/>
                          <a:pt x="1747" y="1056"/>
                        </a:cubicBezTo>
                        <a:cubicBezTo>
                          <a:pt x="1754" y="1021"/>
                          <a:pt x="1754" y="979"/>
                          <a:pt x="1768" y="944"/>
                        </a:cubicBezTo>
                        <a:lnTo>
                          <a:pt x="1768" y="937"/>
                        </a:lnTo>
                        <a:cubicBezTo>
                          <a:pt x="1230" y="776"/>
                          <a:pt x="797" y="511"/>
                          <a:pt x="517" y="92"/>
                        </a:cubicBezTo>
                        <a:lnTo>
                          <a:pt x="441" y="36"/>
                        </a:lnTo>
                        <a:lnTo>
                          <a:pt x="385" y="1"/>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62"/>
                  <p:cNvSpPr/>
                  <p:nvPr/>
                </p:nvSpPr>
                <p:spPr>
                  <a:xfrm>
                    <a:off x="1865925" y="2190465"/>
                    <a:ext cx="61518" cy="65398"/>
                  </a:xfrm>
                  <a:custGeom>
                    <a:rect b="b" l="l" r="r" t="t"/>
                    <a:pathLst>
                      <a:path extrusionOk="0" h="944" w="888">
                        <a:moveTo>
                          <a:pt x="1" y="1"/>
                        </a:moveTo>
                        <a:lnTo>
                          <a:pt x="1" y="1"/>
                        </a:lnTo>
                        <a:cubicBezTo>
                          <a:pt x="98" y="266"/>
                          <a:pt x="343" y="741"/>
                          <a:pt x="832" y="944"/>
                        </a:cubicBezTo>
                        <a:cubicBezTo>
                          <a:pt x="839" y="818"/>
                          <a:pt x="853" y="678"/>
                          <a:pt x="874" y="524"/>
                        </a:cubicBezTo>
                        <a:cubicBezTo>
                          <a:pt x="881" y="490"/>
                          <a:pt x="881" y="441"/>
                          <a:pt x="888" y="406"/>
                        </a:cubicBezTo>
                        <a:lnTo>
                          <a:pt x="853" y="406"/>
                        </a:lnTo>
                        <a:cubicBezTo>
                          <a:pt x="566" y="406"/>
                          <a:pt x="252" y="231"/>
                          <a:pt x="1"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62"/>
                  <p:cNvSpPr/>
                  <p:nvPr/>
                </p:nvSpPr>
                <p:spPr>
                  <a:xfrm>
                    <a:off x="1787990" y="1989491"/>
                    <a:ext cx="211089" cy="231456"/>
                  </a:xfrm>
                  <a:custGeom>
                    <a:rect b="b" l="l" r="r" t="t"/>
                    <a:pathLst>
                      <a:path extrusionOk="0" h="3341" w="3047">
                        <a:moveTo>
                          <a:pt x="1305" y="1"/>
                        </a:moveTo>
                        <a:cubicBezTo>
                          <a:pt x="563" y="1"/>
                          <a:pt x="304" y="516"/>
                          <a:pt x="197" y="813"/>
                        </a:cubicBezTo>
                        <a:cubicBezTo>
                          <a:pt x="183" y="876"/>
                          <a:pt x="148" y="1232"/>
                          <a:pt x="197" y="1295"/>
                        </a:cubicBezTo>
                        <a:cubicBezTo>
                          <a:pt x="85" y="1330"/>
                          <a:pt x="43" y="1442"/>
                          <a:pt x="36" y="1546"/>
                        </a:cubicBezTo>
                        <a:cubicBezTo>
                          <a:pt x="1" y="1840"/>
                          <a:pt x="197" y="2224"/>
                          <a:pt x="581" y="2287"/>
                        </a:cubicBezTo>
                        <a:lnTo>
                          <a:pt x="595" y="2287"/>
                        </a:lnTo>
                        <a:cubicBezTo>
                          <a:pt x="595" y="2308"/>
                          <a:pt x="602" y="2322"/>
                          <a:pt x="609" y="2343"/>
                        </a:cubicBezTo>
                        <a:cubicBezTo>
                          <a:pt x="609" y="2350"/>
                          <a:pt x="616" y="2357"/>
                          <a:pt x="616" y="2364"/>
                        </a:cubicBezTo>
                        <a:cubicBezTo>
                          <a:pt x="790" y="2888"/>
                          <a:pt x="1475" y="3272"/>
                          <a:pt x="1859" y="3335"/>
                        </a:cubicBezTo>
                        <a:cubicBezTo>
                          <a:pt x="1906" y="3339"/>
                          <a:pt x="1948" y="3341"/>
                          <a:pt x="1983" y="3341"/>
                        </a:cubicBezTo>
                        <a:cubicBezTo>
                          <a:pt x="2055" y="3341"/>
                          <a:pt x="2104" y="3335"/>
                          <a:pt x="2118" y="3335"/>
                        </a:cubicBezTo>
                        <a:cubicBezTo>
                          <a:pt x="2537" y="3300"/>
                          <a:pt x="2676" y="2755"/>
                          <a:pt x="2669" y="2322"/>
                        </a:cubicBezTo>
                        <a:cubicBezTo>
                          <a:pt x="2669" y="2259"/>
                          <a:pt x="2662" y="2196"/>
                          <a:pt x="2648" y="2147"/>
                        </a:cubicBezTo>
                        <a:lnTo>
                          <a:pt x="2648" y="2140"/>
                        </a:lnTo>
                        <a:cubicBezTo>
                          <a:pt x="2648" y="2140"/>
                          <a:pt x="2865" y="1560"/>
                          <a:pt x="2921" y="1316"/>
                        </a:cubicBezTo>
                        <a:cubicBezTo>
                          <a:pt x="3047" y="827"/>
                          <a:pt x="2816" y="289"/>
                          <a:pt x="1740" y="52"/>
                        </a:cubicBezTo>
                        <a:cubicBezTo>
                          <a:pt x="1579" y="16"/>
                          <a:pt x="1435" y="1"/>
                          <a:pt x="1305"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62"/>
                  <p:cNvSpPr/>
                  <p:nvPr/>
                </p:nvSpPr>
                <p:spPr>
                  <a:xfrm>
                    <a:off x="1952521" y="2113498"/>
                    <a:ext cx="13648" cy="19952"/>
                  </a:xfrm>
                  <a:custGeom>
                    <a:rect b="b" l="l" r="r" t="t"/>
                    <a:pathLst>
                      <a:path extrusionOk="0" h="288" w="197">
                        <a:moveTo>
                          <a:pt x="134" y="0"/>
                        </a:moveTo>
                        <a:cubicBezTo>
                          <a:pt x="99" y="0"/>
                          <a:pt x="48" y="48"/>
                          <a:pt x="22" y="120"/>
                        </a:cubicBezTo>
                        <a:cubicBezTo>
                          <a:pt x="1" y="204"/>
                          <a:pt x="15" y="280"/>
                          <a:pt x="57" y="287"/>
                        </a:cubicBezTo>
                        <a:cubicBezTo>
                          <a:pt x="59" y="288"/>
                          <a:pt x="61" y="288"/>
                          <a:pt x="64" y="288"/>
                        </a:cubicBezTo>
                        <a:cubicBezTo>
                          <a:pt x="99" y="288"/>
                          <a:pt x="149" y="241"/>
                          <a:pt x="176" y="169"/>
                        </a:cubicBezTo>
                        <a:cubicBezTo>
                          <a:pt x="197" y="85"/>
                          <a:pt x="183" y="8"/>
                          <a:pt x="141" y="1"/>
                        </a:cubicBezTo>
                        <a:cubicBezTo>
                          <a:pt x="138" y="0"/>
                          <a:pt x="136" y="0"/>
                          <a:pt x="134"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62"/>
                  <p:cNvSpPr/>
                  <p:nvPr/>
                </p:nvSpPr>
                <p:spPr>
                  <a:xfrm>
                    <a:off x="1945801" y="2111974"/>
                    <a:ext cx="27642" cy="9214"/>
                  </a:xfrm>
                  <a:custGeom>
                    <a:rect b="b" l="l" r="r" t="t"/>
                    <a:pathLst>
                      <a:path extrusionOk="0" h="133" w="399">
                        <a:moveTo>
                          <a:pt x="175" y="0"/>
                        </a:moveTo>
                        <a:cubicBezTo>
                          <a:pt x="91" y="0"/>
                          <a:pt x="22" y="30"/>
                          <a:pt x="14" y="30"/>
                        </a:cubicBezTo>
                        <a:cubicBezTo>
                          <a:pt x="7" y="30"/>
                          <a:pt x="0" y="51"/>
                          <a:pt x="7" y="58"/>
                        </a:cubicBezTo>
                        <a:lnTo>
                          <a:pt x="14" y="65"/>
                        </a:lnTo>
                        <a:cubicBezTo>
                          <a:pt x="28" y="65"/>
                          <a:pt x="28" y="65"/>
                          <a:pt x="28" y="72"/>
                        </a:cubicBezTo>
                        <a:cubicBezTo>
                          <a:pt x="32" y="72"/>
                          <a:pt x="88" y="50"/>
                          <a:pt x="160" y="50"/>
                        </a:cubicBezTo>
                        <a:cubicBezTo>
                          <a:pt x="221" y="50"/>
                          <a:pt x="295" y="66"/>
                          <a:pt x="356" y="128"/>
                        </a:cubicBezTo>
                        <a:cubicBezTo>
                          <a:pt x="360" y="131"/>
                          <a:pt x="367" y="133"/>
                          <a:pt x="374" y="133"/>
                        </a:cubicBezTo>
                        <a:cubicBezTo>
                          <a:pt x="381" y="133"/>
                          <a:pt x="388" y="131"/>
                          <a:pt x="391" y="128"/>
                        </a:cubicBezTo>
                        <a:cubicBezTo>
                          <a:pt x="398" y="121"/>
                          <a:pt x="398" y="100"/>
                          <a:pt x="391" y="93"/>
                        </a:cubicBezTo>
                        <a:cubicBezTo>
                          <a:pt x="325" y="20"/>
                          <a:pt x="245" y="0"/>
                          <a:pt x="175"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62"/>
                  <p:cNvSpPr/>
                  <p:nvPr/>
                </p:nvSpPr>
                <p:spPr>
                  <a:xfrm>
                    <a:off x="1904166" y="2100404"/>
                    <a:ext cx="13648" cy="20506"/>
                  </a:xfrm>
                  <a:custGeom>
                    <a:rect b="b" l="l" r="r" t="t"/>
                    <a:pathLst>
                      <a:path extrusionOk="0" h="296" w="197">
                        <a:moveTo>
                          <a:pt x="134" y="1"/>
                        </a:moveTo>
                        <a:cubicBezTo>
                          <a:pt x="99" y="1"/>
                          <a:pt x="48" y="55"/>
                          <a:pt x="21" y="127"/>
                        </a:cubicBezTo>
                        <a:cubicBezTo>
                          <a:pt x="0" y="204"/>
                          <a:pt x="14" y="288"/>
                          <a:pt x="56" y="295"/>
                        </a:cubicBezTo>
                        <a:cubicBezTo>
                          <a:pt x="59" y="295"/>
                          <a:pt x="61" y="295"/>
                          <a:pt x="63" y="295"/>
                        </a:cubicBezTo>
                        <a:cubicBezTo>
                          <a:pt x="98" y="295"/>
                          <a:pt x="149" y="248"/>
                          <a:pt x="175" y="169"/>
                        </a:cubicBezTo>
                        <a:cubicBezTo>
                          <a:pt x="196" y="85"/>
                          <a:pt x="182" y="15"/>
                          <a:pt x="140" y="1"/>
                        </a:cubicBezTo>
                        <a:cubicBezTo>
                          <a:pt x="138" y="1"/>
                          <a:pt x="136" y="1"/>
                          <a:pt x="134"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62"/>
                  <p:cNvSpPr/>
                  <p:nvPr/>
                </p:nvSpPr>
                <p:spPr>
                  <a:xfrm>
                    <a:off x="1894467" y="2098880"/>
                    <a:ext cx="28127" cy="7343"/>
                  </a:xfrm>
                  <a:custGeom>
                    <a:rect b="b" l="l" r="r" t="t"/>
                    <a:pathLst>
                      <a:path extrusionOk="0" h="106" w="406">
                        <a:moveTo>
                          <a:pt x="209" y="1"/>
                        </a:moveTo>
                        <a:cubicBezTo>
                          <a:pt x="104" y="1"/>
                          <a:pt x="19" y="47"/>
                          <a:pt x="15" y="51"/>
                        </a:cubicBezTo>
                        <a:cubicBezTo>
                          <a:pt x="8" y="51"/>
                          <a:pt x="1" y="72"/>
                          <a:pt x="8" y="79"/>
                        </a:cubicBezTo>
                        <a:lnTo>
                          <a:pt x="15" y="86"/>
                        </a:lnTo>
                        <a:lnTo>
                          <a:pt x="36" y="86"/>
                        </a:lnTo>
                        <a:cubicBezTo>
                          <a:pt x="36" y="86"/>
                          <a:pt x="112" y="44"/>
                          <a:pt x="204" y="44"/>
                        </a:cubicBezTo>
                        <a:cubicBezTo>
                          <a:pt x="257" y="44"/>
                          <a:pt x="313" y="57"/>
                          <a:pt x="364" y="100"/>
                        </a:cubicBezTo>
                        <a:cubicBezTo>
                          <a:pt x="374" y="104"/>
                          <a:pt x="381" y="105"/>
                          <a:pt x="387" y="105"/>
                        </a:cubicBezTo>
                        <a:cubicBezTo>
                          <a:pt x="392" y="105"/>
                          <a:pt x="395" y="104"/>
                          <a:pt x="399" y="100"/>
                        </a:cubicBezTo>
                        <a:cubicBezTo>
                          <a:pt x="406" y="79"/>
                          <a:pt x="406" y="72"/>
                          <a:pt x="399" y="65"/>
                        </a:cubicBezTo>
                        <a:cubicBezTo>
                          <a:pt x="337" y="16"/>
                          <a:pt x="270" y="1"/>
                          <a:pt x="209"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62"/>
                  <p:cNvSpPr/>
                  <p:nvPr/>
                </p:nvSpPr>
                <p:spPr>
                  <a:xfrm>
                    <a:off x="1916289" y="2157836"/>
                    <a:ext cx="31521" cy="18428"/>
                  </a:xfrm>
                  <a:custGeom>
                    <a:rect b="b" l="l" r="r" t="t"/>
                    <a:pathLst>
                      <a:path extrusionOk="0" h="266" w="455">
                        <a:moveTo>
                          <a:pt x="38" y="1"/>
                        </a:moveTo>
                        <a:cubicBezTo>
                          <a:pt x="32" y="1"/>
                          <a:pt x="26" y="2"/>
                          <a:pt x="21" y="4"/>
                        </a:cubicBezTo>
                        <a:cubicBezTo>
                          <a:pt x="7" y="18"/>
                          <a:pt x="0" y="39"/>
                          <a:pt x="7" y="59"/>
                        </a:cubicBezTo>
                        <a:cubicBezTo>
                          <a:pt x="14" y="66"/>
                          <a:pt x="77" y="206"/>
                          <a:pt x="203" y="248"/>
                        </a:cubicBezTo>
                        <a:cubicBezTo>
                          <a:pt x="217" y="248"/>
                          <a:pt x="231" y="262"/>
                          <a:pt x="245" y="262"/>
                        </a:cubicBezTo>
                        <a:cubicBezTo>
                          <a:pt x="260" y="265"/>
                          <a:pt x="274" y="266"/>
                          <a:pt x="288" y="266"/>
                        </a:cubicBezTo>
                        <a:cubicBezTo>
                          <a:pt x="380" y="266"/>
                          <a:pt x="433" y="211"/>
                          <a:pt x="433" y="199"/>
                        </a:cubicBezTo>
                        <a:cubicBezTo>
                          <a:pt x="454" y="178"/>
                          <a:pt x="454" y="157"/>
                          <a:pt x="433" y="136"/>
                        </a:cubicBezTo>
                        <a:cubicBezTo>
                          <a:pt x="426" y="129"/>
                          <a:pt x="416" y="126"/>
                          <a:pt x="404" y="126"/>
                        </a:cubicBezTo>
                        <a:cubicBezTo>
                          <a:pt x="393" y="126"/>
                          <a:pt x="381" y="129"/>
                          <a:pt x="370" y="136"/>
                        </a:cubicBezTo>
                        <a:cubicBezTo>
                          <a:pt x="370" y="142"/>
                          <a:pt x="340" y="173"/>
                          <a:pt x="281" y="173"/>
                        </a:cubicBezTo>
                        <a:cubicBezTo>
                          <a:pt x="264" y="173"/>
                          <a:pt x="245" y="170"/>
                          <a:pt x="224" y="164"/>
                        </a:cubicBezTo>
                        <a:cubicBezTo>
                          <a:pt x="126" y="136"/>
                          <a:pt x="77" y="25"/>
                          <a:pt x="77" y="25"/>
                        </a:cubicBezTo>
                        <a:cubicBezTo>
                          <a:pt x="72" y="9"/>
                          <a:pt x="55" y="1"/>
                          <a:pt x="38"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62"/>
                  <p:cNvSpPr/>
                  <p:nvPr/>
                </p:nvSpPr>
                <p:spPr>
                  <a:xfrm>
                    <a:off x="1805447" y="2093962"/>
                    <a:ext cx="31036" cy="38033"/>
                  </a:xfrm>
                  <a:custGeom>
                    <a:rect b="b" l="l" r="r" t="t"/>
                    <a:pathLst>
                      <a:path extrusionOk="0" h="549" w="448">
                        <a:moveTo>
                          <a:pt x="43" y="1"/>
                        </a:moveTo>
                        <a:cubicBezTo>
                          <a:pt x="29" y="1"/>
                          <a:pt x="13" y="7"/>
                          <a:pt x="7" y="17"/>
                        </a:cubicBezTo>
                        <a:cubicBezTo>
                          <a:pt x="0" y="38"/>
                          <a:pt x="7" y="66"/>
                          <a:pt x="28" y="73"/>
                        </a:cubicBezTo>
                        <a:cubicBezTo>
                          <a:pt x="35" y="73"/>
                          <a:pt x="350" y="234"/>
                          <a:pt x="364" y="513"/>
                        </a:cubicBezTo>
                        <a:cubicBezTo>
                          <a:pt x="364" y="534"/>
                          <a:pt x="378" y="541"/>
                          <a:pt x="392" y="548"/>
                        </a:cubicBezTo>
                        <a:lnTo>
                          <a:pt x="406" y="548"/>
                        </a:lnTo>
                        <a:cubicBezTo>
                          <a:pt x="427" y="548"/>
                          <a:pt x="448" y="534"/>
                          <a:pt x="448" y="506"/>
                        </a:cubicBezTo>
                        <a:cubicBezTo>
                          <a:pt x="420" y="185"/>
                          <a:pt x="77" y="11"/>
                          <a:pt x="56" y="4"/>
                        </a:cubicBezTo>
                        <a:cubicBezTo>
                          <a:pt x="53" y="2"/>
                          <a:pt x="48" y="1"/>
                          <a:pt x="43"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62"/>
                  <p:cNvSpPr/>
                  <p:nvPr/>
                </p:nvSpPr>
                <p:spPr>
                  <a:xfrm>
                    <a:off x="1807872" y="2107886"/>
                    <a:ext cx="20368" cy="10738"/>
                  </a:xfrm>
                  <a:custGeom>
                    <a:rect b="b" l="l" r="r" t="t"/>
                    <a:pathLst>
                      <a:path extrusionOk="0" h="155" w="294">
                        <a:moveTo>
                          <a:pt x="207" y="0"/>
                        </a:moveTo>
                        <a:cubicBezTo>
                          <a:pt x="84" y="0"/>
                          <a:pt x="7" y="83"/>
                          <a:pt x="7" y="89"/>
                        </a:cubicBezTo>
                        <a:cubicBezTo>
                          <a:pt x="0" y="110"/>
                          <a:pt x="0" y="124"/>
                          <a:pt x="14" y="145"/>
                        </a:cubicBezTo>
                        <a:cubicBezTo>
                          <a:pt x="28" y="152"/>
                          <a:pt x="28" y="152"/>
                          <a:pt x="35" y="152"/>
                        </a:cubicBezTo>
                        <a:cubicBezTo>
                          <a:pt x="37" y="154"/>
                          <a:pt x="41" y="155"/>
                          <a:pt x="45" y="155"/>
                        </a:cubicBezTo>
                        <a:cubicBezTo>
                          <a:pt x="54" y="155"/>
                          <a:pt x="67" y="150"/>
                          <a:pt x="77" y="145"/>
                        </a:cubicBezTo>
                        <a:cubicBezTo>
                          <a:pt x="77" y="145"/>
                          <a:pt x="127" y="79"/>
                          <a:pt x="216" y="79"/>
                        </a:cubicBezTo>
                        <a:cubicBezTo>
                          <a:pt x="228" y="79"/>
                          <a:pt x="239" y="80"/>
                          <a:pt x="252" y="82"/>
                        </a:cubicBezTo>
                        <a:cubicBezTo>
                          <a:pt x="273" y="82"/>
                          <a:pt x="294" y="61"/>
                          <a:pt x="294" y="47"/>
                        </a:cubicBezTo>
                        <a:cubicBezTo>
                          <a:pt x="294" y="26"/>
                          <a:pt x="280" y="5"/>
                          <a:pt x="259" y="5"/>
                        </a:cubicBezTo>
                        <a:cubicBezTo>
                          <a:pt x="241" y="2"/>
                          <a:pt x="224" y="0"/>
                          <a:pt x="207"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62"/>
                  <p:cNvSpPr/>
                  <p:nvPr/>
                </p:nvSpPr>
                <p:spPr>
                  <a:xfrm>
                    <a:off x="1957370" y="2138161"/>
                    <a:ext cx="15102" cy="12193"/>
                  </a:xfrm>
                  <a:custGeom>
                    <a:rect b="b" l="l" r="r" t="t"/>
                    <a:pathLst>
                      <a:path extrusionOk="0" h="176" w="218">
                        <a:moveTo>
                          <a:pt x="165" y="0"/>
                        </a:moveTo>
                        <a:cubicBezTo>
                          <a:pt x="75" y="0"/>
                          <a:pt x="8" y="26"/>
                          <a:pt x="8" y="64"/>
                        </a:cubicBezTo>
                        <a:cubicBezTo>
                          <a:pt x="1" y="106"/>
                          <a:pt x="92" y="148"/>
                          <a:pt x="217" y="176"/>
                        </a:cubicBezTo>
                        <a:cubicBezTo>
                          <a:pt x="217" y="113"/>
                          <a:pt x="210" y="50"/>
                          <a:pt x="196" y="1"/>
                        </a:cubicBezTo>
                        <a:cubicBezTo>
                          <a:pt x="186" y="0"/>
                          <a:pt x="175" y="0"/>
                          <a:pt x="165"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62"/>
                  <p:cNvSpPr/>
                  <p:nvPr/>
                </p:nvSpPr>
                <p:spPr>
                  <a:xfrm>
                    <a:off x="1871745" y="2128254"/>
                    <a:ext cx="39765" cy="13440"/>
                  </a:xfrm>
                  <a:custGeom>
                    <a:rect b="b" l="l" r="r" t="t"/>
                    <a:pathLst>
                      <a:path extrusionOk="0" h="194" w="574">
                        <a:moveTo>
                          <a:pt x="203" y="0"/>
                        </a:moveTo>
                        <a:cubicBezTo>
                          <a:pt x="90" y="0"/>
                          <a:pt x="12" y="23"/>
                          <a:pt x="0" y="67"/>
                        </a:cubicBezTo>
                        <a:cubicBezTo>
                          <a:pt x="0" y="116"/>
                          <a:pt x="119" y="172"/>
                          <a:pt x="273" y="186"/>
                        </a:cubicBezTo>
                        <a:cubicBezTo>
                          <a:pt x="310" y="191"/>
                          <a:pt x="344" y="193"/>
                          <a:pt x="376" y="193"/>
                        </a:cubicBezTo>
                        <a:cubicBezTo>
                          <a:pt x="482" y="193"/>
                          <a:pt x="554" y="168"/>
                          <a:pt x="559" y="130"/>
                        </a:cubicBezTo>
                        <a:cubicBezTo>
                          <a:pt x="573" y="74"/>
                          <a:pt x="447" y="25"/>
                          <a:pt x="294" y="4"/>
                        </a:cubicBezTo>
                        <a:cubicBezTo>
                          <a:pt x="262" y="2"/>
                          <a:pt x="231" y="0"/>
                          <a:pt x="203"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62"/>
                  <p:cNvSpPr/>
                  <p:nvPr/>
                </p:nvSpPr>
                <p:spPr>
                  <a:xfrm>
                    <a:off x="1829140" y="2140585"/>
                    <a:ext cx="19952" cy="12678"/>
                  </a:xfrm>
                  <a:custGeom>
                    <a:rect b="b" l="l" r="r" t="t"/>
                    <a:pathLst>
                      <a:path extrusionOk="0" h="183" w="288">
                        <a:moveTo>
                          <a:pt x="236" y="0"/>
                        </a:moveTo>
                        <a:cubicBezTo>
                          <a:pt x="224" y="0"/>
                          <a:pt x="215" y="6"/>
                          <a:pt x="210" y="15"/>
                        </a:cubicBezTo>
                        <a:cubicBezTo>
                          <a:pt x="182" y="50"/>
                          <a:pt x="140" y="78"/>
                          <a:pt x="106" y="85"/>
                        </a:cubicBezTo>
                        <a:cubicBezTo>
                          <a:pt x="78" y="99"/>
                          <a:pt x="50" y="99"/>
                          <a:pt x="36" y="106"/>
                        </a:cubicBezTo>
                        <a:lnTo>
                          <a:pt x="1" y="106"/>
                        </a:lnTo>
                        <a:cubicBezTo>
                          <a:pt x="1" y="127"/>
                          <a:pt x="8" y="141"/>
                          <a:pt x="15" y="162"/>
                        </a:cubicBezTo>
                        <a:cubicBezTo>
                          <a:pt x="15" y="169"/>
                          <a:pt x="22" y="176"/>
                          <a:pt x="22" y="183"/>
                        </a:cubicBezTo>
                        <a:cubicBezTo>
                          <a:pt x="64" y="183"/>
                          <a:pt x="126" y="176"/>
                          <a:pt x="182" y="141"/>
                        </a:cubicBezTo>
                        <a:cubicBezTo>
                          <a:pt x="217" y="120"/>
                          <a:pt x="238" y="99"/>
                          <a:pt x="266" y="64"/>
                        </a:cubicBezTo>
                        <a:cubicBezTo>
                          <a:pt x="287" y="43"/>
                          <a:pt x="273" y="15"/>
                          <a:pt x="259" y="8"/>
                        </a:cubicBezTo>
                        <a:cubicBezTo>
                          <a:pt x="251" y="3"/>
                          <a:pt x="243" y="0"/>
                          <a:pt x="236"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62"/>
                  <p:cNvSpPr/>
                  <p:nvPr/>
                </p:nvSpPr>
                <p:spPr>
                  <a:xfrm>
                    <a:off x="1793324" y="2126106"/>
                    <a:ext cx="41705" cy="40804"/>
                  </a:xfrm>
                  <a:custGeom>
                    <a:rect b="b" l="l" r="r" t="t"/>
                    <a:pathLst>
                      <a:path extrusionOk="0" h="589" w="602">
                        <a:moveTo>
                          <a:pt x="308" y="1"/>
                        </a:moveTo>
                        <a:cubicBezTo>
                          <a:pt x="154" y="1"/>
                          <a:pt x="36" y="112"/>
                          <a:pt x="15" y="266"/>
                        </a:cubicBezTo>
                        <a:cubicBezTo>
                          <a:pt x="1" y="420"/>
                          <a:pt x="113" y="566"/>
                          <a:pt x="280" y="587"/>
                        </a:cubicBezTo>
                        <a:cubicBezTo>
                          <a:pt x="289" y="588"/>
                          <a:pt x="298" y="588"/>
                          <a:pt x="306" y="588"/>
                        </a:cubicBezTo>
                        <a:cubicBezTo>
                          <a:pt x="451" y="588"/>
                          <a:pt x="588" y="480"/>
                          <a:pt x="602" y="322"/>
                        </a:cubicBezTo>
                        <a:lnTo>
                          <a:pt x="602" y="315"/>
                        </a:lnTo>
                        <a:cubicBezTo>
                          <a:pt x="588" y="318"/>
                          <a:pt x="572" y="320"/>
                          <a:pt x="557" y="320"/>
                        </a:cubicBezTo>
                        <a:cubicBezTo>
                          <a:pt x="542" y="320"/>
                          <a:pt x="528" y="318"/>
                          <a:pt x="518" y="315"/>
                        </a:cubicBezTo>
                        <a:cubicBezTo>
                          <a:pt x="505" y="418"/>
                          <a:pt x="414" y="498"/>
                          <a:pt x="312" y="498"/>
                        </a:cubicBezTo>
                        <a:cubicBezTo>
                          <a:pt x="304" y="498"/>
                          <a:pt x="295" y="498"/>
                          <a:pt x="287" y="497"/>
                        </a:cubicBezTo>
                        <a:cubicBezTo>
                          <a:pt x="175" y="490"/>
                          <a:pt x="99" y="385"/>
                          <a:pt x="106" y="273"/>
                        </a:cubicBezTo>
                        <a:cubicBezTo>
                          <a:pt x="113" y="168"/>
                          <a:pt x="203" y="98"/>
                          <a:pt x="294" y="91"/>
                        </a:cubicBezTo>
                        <a:cubicBezTo>
                          <a:pt x="322" y="63"/>
                          <a:pt x="329" y="35"/>
                          <a:pt x="308"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62"/>
                  <p:cNvSpPr/>
                  <p:nvPr/>
                </p:nvSpPr>
                <p:spPr>
                  <a:xfrm>
                    <a:off x="1918645" y="2180836"/>
                    <a:ext cx="13163" cy="7621"/>
                  </a:xfrm>
                  <a:custGeom>
                    <a:rect b="b" l="l" r="r" t="t"/>
                    <a:pathLst>
                      <a:path extrusionOk="0" h="110" w="190">
                        <a:moveTo>
                          <a:pt x="25" y="1"/>
                        </a:moveTo>
                        <a:cubicBezTo>
                          <a:pt x="21" y="1"/>
                          <a:pt x="17" y="3"/>
                          <a:pt x="15" y="7"/>
                        </a:cubicBezTo>
                        <a:cubicBezTo>
                          <a:pt x="8" y="14"/>
                          <a:pt x="1" y="35"/>
                          <a:pt x="8" y="42"/>
                        </a:cubicBezTo>
                        <a:cubicBezTo>
                          <a:pt x="8" y="42"/>
                          <a:pt x="36" y="84"/>
                          <a:pt x="85" y="105"/>
                        </a:cubicBezTo>
                        <a:cubicBezTo>
                          <a:pt x="96" y="108"/>
                          <a:pt x="108" y="109"/>
                          <a:pt x="120" y="109"/>
                        </a:cubicBezTo>
                        <a:cubicBezTo>
                          <a:pt x="136" y="109"/>
                          <a:pt x="152" y="106"/>
                          <a:pt x="169" y="98"/>
                        </a:cubicBezTo>
                        <a:cubicBezTo>
                          <a:pt x="183" y="98"/>
                          <a:pt x="190" y="91"/>
                          <a:pt x="190" y="77"/>
                        </a:cubicBezTo>
                        <a:cubicBezTo>
                          <a:pt x="190" y="63"/>
                          <a:pt x="183" y="56"/>
                          <a:pt x="162" y="56"/>
                        </a:cubicBezTo>
                        <a:cubicBezTo>
                          <a:pt x="157" y="56"/>
                          <a:pt x="152" y="56"/>
                          <a:pt x="147" y="56"/>
                        </a:cubicBezTo>
                        <a:cubicBezTo>
                          <a:pt x="80" y="56"/>
                          <a:pt x="50" y="14"/>
                          <a:pt x="50" y="14"/>
                        </a:cubicBezTo>
                        <a:cubicBezTo>
                          <a:pt x="45" y="9"/>
                          <a:pt x="34" y="1"/>
                          <a:pt x="25"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62"/>
                  <p:cNvSpPr/>
                  <p:nvPr/>
                </p:nvSpPr>
                <p:spPr>
                  <a:xfrm>
                    <a:off x="1811266" y="1983187"/>
                    <a:ext cx="187326" cy="136477"/>
                  </a:xfrm>
                  <a:custGeom>
                    <a:rect b="b" l="l" r="r" t="t"/>
                    <a:pathLst>
                      <a:path extrusionOk="0" h="1970" w="2704">
                        <a:moveTo>
                          <a:pt x="1057" y="0"/>
                        </a:moveTo>
                        <a:cubicBezTo>
                          <a:pt x="742" y="0"/>
                          <a:pt x="460" y="142"/>
                          <a:pt x="238" y="317"/>
                        </a:cubicBezTo>
                        <a:cubicBezTo>
                          <a:pt x="49" y="660"/>
                          <a:pt x="14" y="1044"/>
                          <a:pt x="0" y="1428"/>
                        </a:cubicBezTo>
                        <a:cubicBezTo>
                          <a:pt x="140" y="1498"/>
                          <a:pt x="224" y="1603"/>
                          <a:pt x="294" y="1707"/>
                        </a:cubicBezTo>
                        <a:cubicBezTo>
                          <a:pt x="294" y="1707"/>
                          <a:pt x="315" y="1889"/>
                          <a:pt x="454" y="1959"/>
                        </a:cubicBezTo>
                        <a:cubicBezTo>
                          <a:pt x="469" y="1966"/>
                          <a:pt x="482" y="1969"/>
                          <a:pt x="492" y="1969"/>
                        </a:cubicBezTo>
                        <a:cubicBezTo>
                          <a:pt x="586" y="1969"/>
                          <a:pt x="552" y="1719"/>
                          <a:pt x="552" y="1519"/>
                        </a:cubicBezTo>
                        <a:cubicBezTo>
                          <a:pt x="552" y="1309"/>
                          <a:pt x="769" y="1190"/>
                          <a:pt x="783" y="1183"/>
                        </a:cubicBezTo>
                        <a:cubicBezTo>
                          <a:pt x="873" y="1148"/>
                          <a:pt x="992" y="1121"/>
                          <a:pt x="1118" y="1114"/>
                        </a:cubicBezTo>
                        <a:lnTo>
                          <a:pt x="1153" y="1114"/>
                        </a:lnTo>
                        <a:cubicBezTo>
                          <a:pt x="1202" y="1044"/>
                          <a:pt x="1223" y="960"/>
                          <a:pt x="1237" y="911"/>
                        </a:cubicBezTo>
                        <a:cubicBezTo>
                          <a:pt x="1244" y="862"/>
                          <a:pt x="1244" y="820"/>
                          <a:pt x="1244" y="820"/>
                        </a:cubicBezTo>
                        <a:cubicBezTo>
                          <a:pt x="1226" y="732"/>
                          <a:pt x="1343" y="693"/>
                          <a:pt x="1512" y="693"/>
                        </a:cubicBezTo>
                        <a:cubicBezTo>
                          <a:pt x="1881" y="693"/>
                          <a:pt x="2501" y="882"/>
                          <a:pt x="2515" y="1169"/>
                        </a:cubicBezTo>
                        <a:cubicBezTo>
                          <a:pt x="2529" y="1344"/>
                          <a:pt x="2536" y="1463"/>
                          <a:pt x="2536" y="1540"/>
                        </a:cubicBezTo>
                        <a:cubicBezTo>
                          <a:pt x="2543" y="1672"/>
                          <a:pt x="2536" y="1679"/>
                          <a:pt x="2536" y="1679"/>
                        </a:cubicBezTo>
                        <a:cubicBezTo>
                          <a:pt x="2536" y="1679"/>
                          <a:pt x="2546" y="1692"/>
                          <a:pt x="2562" y="1692"/>
                        </a:cubicBezTo>
                        <a:cubicBezTo>
                          <a:pt x="2596" y="1692"/>
                          <a:pt x="2654" y="1630"/>
                          <a:pt x="2683" y="1232"/>
                        </a:cubicBezTo>
                        <a:cubicBezTo>
                          <a:pt x="2704" y="1051"/>
                          <a:pt x="2641" y="869"/>
                          <a:pt x="2515" y="708"/>
                        </a:cubicBezTo>
                        <a:cubicBezTo>
                          <a:pt x="2270" y="380"/>
                          <a:pt x="1795" y="115"/>
                          <a:pt x="1244" y="17"/>
                        </a:cubicBezTo>
                        <a:cubicBezTo>
                          <a:pt x="1180" y="6"/>
                          <a:pt x="1118" y="0"/>
                          <a:pt x="1057"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62"/>
                  <p:cNvSpPr/>
                  <p:nvPr/>
                </p:nvSpPr>
                <p:spPr>
                  <a:xfrm>
                    <a:off x="1804962" y="2020597"/>
                    <a:ext cx="92485" cy="177766"/>
                  </a:xfrm>
                  <a:custGeom>
                    <a:rect b="b" l="l" r="r" t="t"/>
                    <a:pathLst>
                      <a:path extrusionOk="0" h="2566" w="1335">
                        <a:moveTo>
                          <a:pt x="363" y="1"/>
                        </a:moveTo>
                        <a:cubicBezTo>
                          <a:pt x="315" y="1"/>
                          <a:pt x="269" y="5"/>
                          <a:pt x="224" y="15"/>
                        </a:cubicBezTo>
                        <a:cubicBezTo>
                          <a:pt x="84" y="287"/>
                          <a:pt x="0" y="560"/>
                          <a:pt x="112" y="895"/>
                        </a:cubicBezTo>
                        <a:cubicBezTo>
                          <a:pt x="252" y="965"/>
                          <a:pt x="266" y="1063"/>
                          <a:pt x="336" y="1167"/>
                        </a:cubicBezTo>
                        <a:cubicBezTo>
                          <a:pt x="336" y="1167"/>
                          <a:pt x="36" y="2566"/>
                          <a:pt x="369" y="2566"/>
                        </a:cubicBezTo>
                        <a:cubicBezTo>
                          <a:pt x="399" y="2566"/>
                          <a:pt x="434" y="2554"/>
                          <a:pt x="475" y="2529"/>
                        </a:cubicBezTo>
                        <a:cubicBezTo>
                          <a:pt x="713" y="2369"/>
                          <a:pt x="650" y="1202"/>
                          <a:pt x="650" y="979"/>
                        </a:cubicBezTo>
                        <a:cubicBezTo>
                          <a:pt x="650" y="769"/>
                          <a:pt x="874" y="650"/>
                          <a:pt x="881" y="643"/>
                        </a:cubicBezTo>
                        <a:cubicBezTo>
                          <a:pt x="978" y="608"/>
                          <a:pt x="1090" y="581"/>
                          <a:pt x="1223" y="574"/>
                        </a:cubicBezTo>
                        <a:lnTo>
                          <a:pt x="1258" y="574"/>
                        </a:lnTo>
                        <a:cubicBezTo>
                          <a:pt x="1300" y="504"/>
                          <a:pt x="1328" y="420"/>
                          <a:pt x="1335" y="371"/>
                        </a:cubicBezTo>
                        <a:cubicBezTo>
                          <a:pt x="1241" y="302"/>
                          <a:pt x="759" y="1"/>
                          <a:pt x="363"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62"/>
                  <p:cNvSpPr/>
                  <p:nvPr/>
                </p:nvSpPr>
                <p:spPr>
                  <a:xfrm>
                    <a:off x="1933678" y="2113221"/>
                    <a:ext cx="17943" cy="36648"/>
                  </a:xfrm>
                  <a:custGeom>
                    <a:rect b="b" l="l" r="r" t="t"/>
                    <a:pathLst>
                      <a:path extrusionOk="0" h="529" w="259">
                        <a:moveTo>
                          <a:pt x="46" y="0"/>
                        </a:moveTo>
                        <a:cubicBezTo>
                          <a:pt x="42" y="0"/>
                          <a:pt x="39" y="2"/>
                          <a:pt x="35" y="5"/>
                        </a:cubicBezTo>
                        <a:cubicBezTo>
                          <a:pt x="15" y="5"/>
                          <a:pt x="1" y="19"/>
                          <a:pt x="8" y="40"/>
                        </a:cubicBezTo>
                        <a:cubicBezTo>
                          <a:pt x="28" y="208"/>
                          <a:pt x="77" y="319"/>
                          <a:pt x="175" y="417"/>
                        </a:cubicBezTo>
                        <a:lnTo>
                          <a:pt x="63" y="459"/>
                        </a:lnTo>
                        <a:cubicBezTo>
                          <a:pt x="42" y="466"/>
                          <a:pt x="35" y="487"/>
                          <a:pt x="42" y="501"/>
                        </a:cubicBezTo>
                        <a:cubicBezTo>
                          <a:pt x="49" y="522"/>
                          <a:pt x="63" y="529"/>
                          <a:pt x="70" y="529"/>
                        </a:cubicBezTo>
                        <a:lnTo>
                          <a:pt x="84" y="529"/>
                        </a:lnTo>
                        <a:lnTo>
                          <a:pt x="245" y="459"/>
                        </a:lnTo>
                        <a:cubicBezTo>
                          <a:pt x="252" y="452"/>
                          <a:pt x="259" y="438"/>
                          <a:pt x="259" y="431"/>
                        </a:cubicBezTo>
                        <a:cubicBezTo>
                          <a:pt x="259" y="424"/>
                          <a:pt x="259" y="403"/>
                          <a:pt x="252" y="396"/>
                        </a:cubicBezTo>
                        <a:cubicBezTo>
                          <a:pt x="140" y="312"/>
                          <a:pt x="84" y="194"/>
                          <a:pt x="70" y="33"/>
                        </a:cubicBezTo>
                        <a:cubicBezTo>
                          <a:pt x="70" y="17"/>
                          <a:pt x="58" y="0"/>
                          <a:pt x="46"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62"/>
                  <p:cNvSpPr/>
                  <p:nvPr/>
                </p:nvSpPr>
                <p:spPr>
                  <a:xfrm>
                    <a:off x="1940467" y="2113983"/>
                    <a:ext cx="56184" cy="39280"/>
                  </a:xfrm>
                  <a:custGeom>
                    <a:rect b="b" l="l" r="r" t="t"/>
                    <a:pathLst>
                      <a:path extrusionOk="0" h="567" w="811">
                        <a:moveTo>
                          <a:pt x="369" y="1"/>
                        </a:moveTo>
                        <a:cubicBezTo>
                          <a:pt x="194" y="1"/>
                          <a:pt x="45" y="91"/>
                          <a:pt x="21" y="217"/>
                        </a:cubicBezTo>
                        <a:cubicBezTo>
                          <a:pt x="0" y="371"/>
                          <a:pt x="147" y="525"/>
                          <a:pt x="357" y="560"/>
                        </a:cubicBezTo>
                        <a:cubicBezTo>
                          <a:pt x="385" y="565"/>
                          <a:pt x="414" y="567"/>
                          <a:pt x="441" y="567"/>
                        </a:cubicBezTo>
                        <a:cubicBezTo>
                          <a:pt x="615" y="567"/>
                          <a:pt x="759" y="477"/>
                          <a:pt x="783" y="350"/>
                        </a:cubicBezTo>
                        <a:cubicBezTo>
                          <a:pt x="811" y="203"/>
                          <a:pt x="664" y="43"/>
                          <a:pt x="454" y="8"/>
                        </a:cubicBezTo>
                        <a:cubicBezTo>
                          <a:pt x="426" y="3"/>
                          <a:pt x="397" y="1"/>
                          <a:pt x="369"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62"/>
                  <p:cNvSpPr/>
                  <p:nvPr/>
                </p:nvSpPr>
                <p:spPr>
                  <a:xfrm>
                    <a:off x="1873684" y="2099504"/>
                    <a:ext cx="62003" cy="42675"/>
                  </a:xfrm>
                  <a:custGeom>
                    <a:rect b="b" l="l" r="r" t="t"/>
                    <a:pathLst>
                      <a:path extrusionOk="0" h="616" w="895">
                        <a:moveTo>
                          <a:pt x="404" y="0"/>
                        </a:moveTo>
                        <a:cubicBezTo>
                          <a:pt x="212" y="0"/>
                          <a:pt x="52" y="93"/>
                          <a:pt x="28" y="238"/>
                        </a:cubicBezTo>
                        <a:cubicBezTo>
                          <a:pt x="0" y="399"/>
                          <a:pt x="168" y="566"/>
                          <a:pt x="392" y="608"/>
                        </a:cubicBezTo>
                        <a:cubicBezTo>
                          <a:pt x="425" y="613"/>
                          <a:pt x="459" y="615"/>
                          <a:pt x="491" y="615"/>
                        </a:cubicBezTo>
                        <a:cubicBezTo>
                          <a:pt x="685" y="615"/>
                          <a:pt x="843" y="528"/>
                          <a:pt x="867" y="385"/>
                        </a:cubicBezTo>
                        <a:cubicBezTo>
                          <a:pt x="894" y="231"/>
                          <a:pt x="734" y="63"/>
                          <a:pt x="496" y="7"/>
                        </a:cubicBezTo>
                        <a:cubicBezTo>
                          <a:pt x="465" y="3"/>
                          <a:pt x="434" y="0"/>
                          <a:pt x="404"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62"/>
                  <p:cNvSpPr/>
                  <p:nvPr/>
                </p:nvSpPr>
                <p:spPr>
                  <a:xfrm>
                    <a:off x="1929313" y="2121118"/>
                    <a:ext cx="16557" cy="7482"/>
                  </a:xfrm>
                  <a:custGeom>
                    <a:rect b="b" l="l" r="r" t="t"/>
                    <a:pathLst>
                      <a:path extrusionOk="0" h="108" w="239">
                        <a:moveTo>
                          <a:pt x="110" y="1"/>
                        </a:moveTo>
                        <a:cubicBezTo>
                          <a:pt x="72" y="1"/>
                          <a:pt x="39" y="17"/>
                          <a:pt x="15" y="31"/>
                        </a:cubicBezTo>
                        <a:cubicBezTo>
                          <a:pt x="1" y="38"/>
                          <a:pt x="1" y="59"/>
                          <a:pt x="8" y="66"/>
                        </a:cubicBezTo>
                        <a:cubicBezTo>
                          <a:pt x="16" y="74"/>
                          <a:pt x="24" y="77"/>
                          <a:pt x="31" y="77"/>
                        </a:cubicBezTo>
                        <a:cubicBezTo>
                          <a:pt x="36" y="77"/>
                          <a:pt x="40" y="75"/>
                          <a:pt x="43" y="73"/>
                        </a:cubicBezTo>
                        <a:cubicBezTo>
                          <a:pt x="51" y="73"/>
                          <a:pt x="78" y="51"/>
                          <a:pt x="112" y="51"/>
                        </a:cubicBezTo>
                        <a:cubicBezTo>
                          <a:pt x="138" y="51"/>
                          <a:pt x="167" y="62"/>
                          <a:pt x="196" y="100"/>
                        </a:cubicBezTo>
                        <a:cubicBezTo>
                          <a:pt x="203" y="107"/>
                          <a:pt x="203" y="107"/>
                          <a:pt x="210" y="107"/>
                        </a:cubicBezTo>
                        <a:cubicBezTo>
                          <a:pt x="210" y="107"/>
                          <a:pt x="217" y="107"/>
                          <a:pt x="231" y="100"/>
                        </a:cubicBezTo>
                        <a:cubicBezTo>
                          <a:pt x="238" y="94"/>
                          <a:pt x="238" y="73"/>
                          <a:pt x="231" y="66"/>
                        </a:cubicBezTo>
                        <a:cubicBezTo>
                          <a:pt x="189" y="17"/>
                          <a:pt x="147" y="1"/>
                          <a:pt x="110"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62"/>
                  <p:cNvSpPr/>
                  <p:nvPr/>
                </p:nvSpPr>
                <p:spPr>
                  <a:xfrm>
                    <a:off x="1839808" y="2090844"/>
                    <a:ext cx="42190" cy="22446"/>
                  </a:xfrm>
                  <a:custGeom>
                    <a:rect b="b" l="l" r="r" t="t"/>
                    <a:pathLst>
                      <a:path extrusionOk="0" h="324" w="609">
                        <a:moveTo>
                          <a:pt x="26" y="1"/>
                        </a:moveTo>
                        <a:cubicBezTo>
                          <a:pt x="18" y="1"/>
                          <a:pt x="7" y="11"/>
                          <a:pt x="7" y="21"/>
                        </a:cubicBezTo>
                        <a:cubicBezTo>
                          <a:pt x="0" y="28"/>
                          <a:pt x="7" y="49"/>
                          <a:pt x="28" y="49"/>
                        </a:cubicBezTo>
                        <a:cubicBezTo>
                          <a:pt x="28" y="56"/>
                          <a:pt x="343" y="111"/>
                          <a:pt x="566" y="307"/>
                        </a:cubicBezTo>
                        <a:cubicBezTo>
                          <a:pt x="566" y="321"/>
                          <a:pt x="580" y="321"/>
                          <a:pt x="580" y="321"/>
                        </a:cubicBezTo>
                        <a:cubicBezTo>
                          <a:pt x="582" y="323"/>
                          <a:pt x="584" y="324"/>
                          <a:pt x="586" y="324"/>
                        </a:cubicBezTo>
                        <a:cubicBezTo>
                          <a:pt x="591" y="324"/>
                          <a:pt x="596" y="317"/>
                          <a:pt x="601" y="307"/>
                        </a:cubicBezTo>
                        <a:cubicBezTo>
                          <a:pt x="608" y="300"/>
                          <a:pt x="608" y="286"/>
                          <a:pt x="601" y="272"/>
                        </a:cubicBezTo>
                        <a:cubicBezTo>
                          <a:pt x="371" y="62"/>
                          <a:pt x="56" y="7"/>
                          <a:pt x="35" y="7"/>
                        </a:cubicBezTo>
                        <a:cubicBezTo>
                          <a:pt x="33" y="3"/>
                          <a:pt x="30" y="1"/>
                          <a:pt x="26"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62"/>
                  <p:cNvSpPr/>
                  <p:nvPr/>
                </p:nvSpPr>
                <p:spPr>
                  <a:xfrm>
                    <a:off x="1974828" y="2125621"/>
                    <a:ext cx="20853" cy="14133"/>
                  </a:xfrm>
                  <a:custGeom>
                    <a:rect b="b" l="l" r="r" t="t"/>
                    <a:pathLst>
                      <a:path extrusionOk="0" h="204" w="301">
                        <a:moveTo>
                          <a:pt x="28" y="1"/>
                        </a:moveTo>
                        <a:cubicBezTo>
                          <a:pt x="14" y="1"/>
                          <a:pt x="0" y="8"/>
                          <a:pt x="0" y="15"/>
                        </a:cubicBezTo>
                        <a:cubicBezTo>
                          <a:pt x="0" y="29"/>
                          <a:pt x="7" y="42"/>
                          <a:pt x="14" y="42"/>
                        </a:cubicBezTo>
                        <a:cubicBezTo>
                          <a:pt x="70" y="63"/>
                          <a:pt x="224" y="112"/>
                          <a:pt x="259" y="182"/>
                        </a:cubicBezTo>
                        <a:cubicBezTo>
                          <a:pt x="259" y="182"/>
                          <a:pt x="273" y="189"/>
                          <a:pt x="280" y="189"/>
                        </a:cubicBezTo>
                        <a:cubicBezTo>
                          <a:pt x="287" y="189"/>
                          <a:pt x="287" y="189"/>
                          <a:pt x="287" y="203"/>
                        </a:cubicBezTo>
                        <a:cubicBezTo>
                          <a:pt x="294" y="189"/>
                          <a:pt x="301" y="175"/>
                          <a:pt x="294" y="168"/>
                        </a:cubicBezTo>
                        <a:cubicBezTo>
                          <a:pt x="245" y="63"/>
                          <a:pt x="35" y="1"/>
                          <a:pt x="28"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62"/>
                  <p:cNvSpPr/>
                  <p:nvPr/>
                </p:nvSpPr>
                <p:spPr>
                  <a:xfrm>
                    <a:off x="1714002" y="2967621"/>
                    <a:ext cx="36301" cy="71009"/>
                  </a:xfrm>
                  <a:custGeom>
                    <a:rect b="b" l="l" r="r" t="t"/>
                    <a:pathLst>
                      <a:path extrusionOk="0" h="1025" w="524">
                        <a:moveTo>
                          <a:pt x="0" y="1"/>
                        </a:moveTo>
                        <a:lnTo>
                          <a:pt x="0" y="29"/>
                        </a:lnTo>
                        <a:cubicBezTo>
                          <a:pt x="0" y="29"/>
                          <a:pt x="0" y="937"/>
                          <a:pt x="91" y="1014"/>
                        </a:cubicBezTo>
                        <a:cubicBezTo>
                          <a:pt x="99" y="1021"/>
                          <a:pt x="109" y="1024"/>
                          <a:pt x="122" y="1024"/>
                        </a:cubicBezTo>
                        <a:cubicBezTo>
                          <a:pt x="239" y="1024"/>
                          <a:pt x="524" y="718"/>
                          <a:pt x="454" y="560"/>
                        </a:cubicBezTo>
                        <a:cubicBezTo>
                          <a:pt x="384" y="385"/>
                          <a:pt x="0" y="1"/>
                          <a:pt x="0"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62"/>
                  <p:cNvSpPr/>
                  <p:nvPr/>
                </p:nvSpPr>
                <p:spPr>
                  <a:xfrm>
                    <a:off x="1453177" y="3078951"/>
                    <a:ext cx="434093" cy="326713"/>
                  </a:xfrm>
                  <a:custGeom>
                    <a:rect b="b" l="l" r="r" t="t"/>
                    <a:pathLst>
                      <a:path extrusionOk="0" h="4716" w="6266">
                        <a:moveTo>
                          <a:pt x="168" y="0"/>
                        </a:moveTo>
                        <a:cubicBezTo>
                          <a:pt x="70" y="0"/>
                          <a:pt x="0" y="77"/>
                          <a:pt x="0" y="161"/>
                        </a:cubicBezTo>
                        <a:lnTo>
                          <a:pt x="0" y="4548"/>
                        </a:lnTo>
                        <a:cubicBezTo>
                          <a:pt x="0" y="4646"/>
                          <a:pt x="84" y="4716"/>
                          <a:pt x="168" y="4716"/>
                        </a:cubicBezTo>
                        <a:lnTo>
                          <a:pt x="6098" y="4716"/>
                        </a:lnTo>
                        <a:cubicBezTo>
                          <a:pt x="6182" y="4716"/>
                          <a:pt x="6252" y="4646"/>
                          <a:pt x="6266" y="4548"/>
                        </a:cubicBezTo>
                        <a:lnTo>
                          <a:pt x="6266" y="161"/>
                        </a:lnTo>
                        <a:cubicBezTo>
                          <a:pt x="6266" y="70"/>
                          <a:pt x="6182" y="0"/>
                          <a:pt x="6098"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62"/>
                  <p:cNvSpPr/>
                  <p:nvPr/>
                </p:nvSpPr>
                <p:spPr>
                  <a:xfrm>
                    <a:off x="1455601" y="3231846"/>
                    <a:ext cx="429313" cy="7343"/>
                  </a:xfrm>
                  <a:custGeom>
                    <a:rect b="b" l="l" r="r" t="t"/>
                    <a:pathLst>
                      <a:path extrusionOk="0" h="106" w="6197">
                        <a:moveTo>
                          <a:pt x="56" y="1"/>
                        </a:moveTo>
                        <a:cubicBezTo>
                          <a:pt x="28" y="1"/>
                          <a:pt x="0" y="29"/>
                          <a:pt x="0" y="57"/>
                        </a:cubicBezTo>
                        <a:cubicBezTo>
                          <a:pt x="0" y="78"/>
                          <a:pt x="28" y="106"/>
                          <a:pt x="56" y="106"/>
                        </a:cubicBezTo>
                        <a:lnTo>
                          <a:pt x="6140" y="106"/>
                        </a:lnTo>
                        <a:cubicBezTo>
                          <a:pt x="6168" y="106"/>
                          <a:pt x="6182" y="78"/>
                          <a:pt x="6196" y="57"/>
                        </a:cubicBezTo>
                        <a:cubicBezTo>
                          <a:pt x="6196" y="29"/>
                          <a:pt x="6168" y="1"/>
                          <a:pt x="6140"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62"/>
                  <p:cNvSpPr/>
                  <p:nvPr/>
                </p:nvSpPr>
                <p:spPr>
                  <a:xfrm>
                    <a:off x="1482204" y="3081375"/>
                    <a:ext cx="7343" cy="157814"/>
                  </a:xfrm>
                  <a:custGeom>
                    <a:rect b="b" l="l" r="r" t="t"/>
                    <a:pathLst>
                      <a:path extrusionOk="0" h="2278" w="106">
                        <a:moveTo>
                          <a:pt x="56" y="0"/>
                        </a:moveTo>
                        <a:cubicBezTo>
                          <a:pt x="28" y="0"/>
                          <a:pt x="0" y="28"/>
                          <a:pt x="0" y="49"/>
                        </a:cubicBezTo>
                        <a:lnTo>
                          <a:pt x="0" y="2229"/>
                        </a:lnTo>
                        <a:cubicBezTo>
                          <a:pt x="0" y="2250"/>
                          <a:pt x="28" y="2278"/>
                          <a:pt x="56" y="2278"/>
                        </a:cubicBezTo>
                        <a:cubicBezTo>
                          <a:pt x="84" y="2278"/>
                          <a:pt x="98" y="2250"/>
                          <a:pt x="105" y="2229"/>
                        </a:cubicBezTo>
                        <a:lnTo>
                          <a:pt x="105" y="49"/>
                        </a:lnTo>
                        <a:cubicBezTo>
                          <a:pt x="105" y="28"/>
                          <a:pt x="84" y="0"/>
                          <a:pt x="56"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62"/>
                  <p:cNvSpPr/>
                  <p:nvPr/>
                </p:nvSpPr>
                <p:spPr>
                  <a:xfrm>
                    <a:off x="1851932" y="3081375"/>
                    <a:ext cx="7274" cy="157814"/>
                  </a:xfrm>
                  <a:custGeom>
                    <a:rect b="b" l="l" r="r" t="t"/>
                    <a:pathLst>
                      <a:path extrusionOk="0" h="2278" w="105">
                        <a:moveTo>
                          <a:pt x="56" y="0"/>
                        </a:moveTo>
                        <a:cubicBezTo>
                          <a:pt x="28" y="0"/>
                          <a:pt x="0" y="28"/>
                          <a:pt x="0" y="49"/>
                        </a:cubicBezTo>
                        <a:lnTo>
                          <a:pt x="0" y="2229"/>
                        </a:lnTo>
                        <a:cubicBezTo>
                          <a:pt x="0" y="2250"/>
                          <a:pt x="28" y="2278"/>
                          <a:pt x="56" y="2278"/>
                        </a:cubicBezTo>
                        <a:cubicBezTo>
                          <a:pt x="77" y="2278"/>
                          <a:pt x="98" y="2250"/>
                          <a:pt x="105" y="2229"/>
                        </a:cubicBezTo>
                        <a:lnTo>
                          <a:pt x="105" y="49"/>
                        </a:lnTo>
                        <a:cubicBezTo>
                          <a:pt x="105" y="28"/>
                          <a:pt x="77" y="0"/>
                          <a:pt x="56"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62"/>
                  <p:cNvSpPr/>
                  <p:nvPr/>
                </p:nvSpPr>
                <p:spPr>
                  <a:xfrm>
                    <a:off x="1527164" y="3204759"/>
                    <a:ext cx="29166" cy="62488"/>
                  </a:xfrm>
                  <a:custGeom>
                    <a:rect b="b" l="l" r="r" t="t"/>
                    <a:pathLst>
                      <a:path extrusionOk="0" h="902" w="421">
                        <a:moveTo>
                          <a:pt x="50" y="1"/>
                        </a:moveTo>
                        <a:cubicBezTo>
                          <a:pt x="29" y="1"/>
                          <a:pt x="1" y="29"/>
                          <a:pt x="1" y="50"/>
                        </a:cubicBezTo>
                        <a:lnTo>
                          <a:pt x="1" y="846"/>
                        </a:lnTo>
                        <a:cubicBezTo>
                          <a:pt x="1" y="874"/>
                          <a:pt x="29" y="902"/>
                          <a:pt x="50" y="902"/>
                        </a:cubicBezTo>
                        <a:lnTo>
                          <a:pt x="364" y="902"/>
                        </a:lnTo>
                        <a:cubicBezTo>
                          <a:pt x="399" y="902"/>
                          <a:pt x="420" y="874"/>
                          <a:pt x="420" y="846"/>
                        </a:cubicBezTo>
                        <a:lnTo>
                          <a:pt x="420" y="50"/>
                        </a:lnTo>
                        <a:cubicBezTo>
                          <a:pt x="420" y="29"/>
                          <a:pt x="392" y="1"/>
                          <a:pt x="364"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62"/>
                  <p:cNvSpPr/>
                  <p:nvPr/>
                </p:nvSpPr>
                <p:spPr>
                  <a:xfrm>
                    <a:off x="1786119" y="3204759"/>
                    <a:ext cx="29097" cy="62488"/>
                  </a:xfrm>
                  <a:custGeom>
                    <a:rect b="b" l="l" r="r" t="t"/>
                    <a:pathLst>
                      <a:path extrusionOk="0" h="902" w="420">
                        <a:moveTo>
                          <a:pt x="49" y="1"/>
                        </a:moveTo>
                        <a:cubicBezTo>
                          <a:pt x="28" y="1"/>
                          <a:pt x="0" y="29"/>
                          <a:pt x="0" y="50"/>
                        </a:cubicBezTo>
                        <a:lnTo>
                          <a:pt x="0" y="846"/>
                        </a:lnTo>
                        <a:cubicBezTo>
                          <a:pt x="0" y="874"/>
                          <a:pt x="28" y="902"/>
                          <a:pt x="49" y="902"/>
                        </a:cubicBezTo>
                        <a:lnTo>
                          <a:pt x="363" y="902"/>
                        </a:lnTo>
                        <a:cubicBezTo>
                          <a:pt x="391" y="902"/>
                          <a:pt x="419" y="874"/>
                          <a:pt x="419" y="846"/>
                        </a:cubicBezTo>
                        <a:lnTo>
                          <a:pt x="419" y="50"/>
                        </a:lnTo>
                        <a:cubicBezTo>
                          <a:pt x="419" y="29"/>
                          <a:pt x="391" y="1"/>
                          <a:pt x="363"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62"/>
                  <p:cNvSpPr/>
                  <p:nvPr/>
                </p:nvSpPr>
                <p:spPr>
                  <a:xfrm>
                    <a:off x="1590621" y="3231846"/>
                    <a:ext cx="7274" cy="173332"/>
                  </a:xfrm>
                  <a:custGeom>
                    <a:rect b="b" l="l" r="r" t="t"/>
                    <a:pathLst>
                      <a:path extrusionOk="0" h="2502" w="105">
                        <a:moveTo>
                          <a:pt x="56" y="1"/>
                        </a:moveTo>
                        <a:cubicBezTo>
                          <a:pt x="28" y="1"/>
                          <a:pt x="0" y="29"/>
                          <a:pt x="0" y="57"/>
                        </a:cubicBezTo>
                        <a:lnTo>
                          <a:pt x="0" y="2446"/>
                        </a:lnTo>
                        <a:cubicBezTo>
                          <a:pt x="0" y="2474"/>
                          <a:pt x="28" y="2502"/>
                          <a:pt x="56" y="2502"/>
                        </a:cubicBezTo>
                        <a:cubicBezTo>
                          <a:pt x="91" y="2502"/>
                          <a:pt x="105" y="2481"/>
                          <a:pt x="105" y="2446"/>
                        </a:cubicBezTo>
                        <a:lnTo>
                          <a:pt x="105" y="57"/>
                        </a:lnTo>
                        <a:cubicBezTo>
                          <a:pt x="105" y="29"/>
                          <a:pt x="77" y="1"/>
                          <a:pt x="56"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62"/>
                  <p:cNvSpPr/>
                  <p:nvPr/>
                </p:nvSpPr>
                <p:spPr>
                  <a:xfrm>
                    <a:off x="1742059" y="3231846"/>
                    <a:ext cx="7343" cy="173332"/>
                  </a:xfrm>
                  <a:custGeom>
                    <a:rect b="b" l="l" r="r" t="t"/>
                    <a:pathLst>
                      <a:path extrusionOk="0" h="2502" w="106">
                        <a:moveTo>
                          <a:pt x="49" y="1"/>
                        </a:moveTo>
                        <a:cubicBezTo>
                          <a:pt x="21" y="1"/>
                          <a:pt x="0" y="29"/>
                          <a:pt x="0" y="57"/>
                        </a:cubicBezTo>
                        <a:lnTo>
                          <a:pt x="0" y="2446"/>
                        </a:lnTo>
                        <a:cubicBezTo>
                          <a:pt x="0" y="2474"/>
                          <a:pt x="21" y="2502"/>
                          <a:pt x="49" y="2502"/>
                        </a:cubicBezTo>
                        <a:cubicBezTo>
                          <a:pt x="77" y="2502"/>
                          <a:pt x="105" y="2481"/>
                          <a:pt x="98" y="2446"/>
                        </a:cubicBezTo>
                        <a:lnTo>
                          <a:pt x="98" y="57"/>
                        </a:lnTo>
                        <a:cubicBezTo>
                          <a:pt x="98" y="29"/>
                          <a:pt x="77" y="1"/>
                          <a:pt x="49"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62"/>
                  <p:cNvSpPr/>
                  <p:nvPr/>
                </p:nvSpPr>
                <p:spPr>
                  <a:xfrm>
                    <a:off x="1722662" y="3007318"/>
                    <a:ext cx="28196" cy="79946"/>
                  </a:xfrm>
                  <a:custGeom>
                    <a:rect b="b" l="l" r="r" t="t"/>
                    <a:pathLst>
                      <a:path extrusionOk="0" h="1154" w="407">
                        <a:moveTo>
                          <a:pt x="8" y="1"/>
                        </a:moveTo>
                        <a:cubicBezTo>
                          <a:pt x="1" y="84"/>
                          <a:pt x="8" y="168"/>
                          <a:pt x="50" y="231"/>
                        </a:cubicBezTo>
                        <a:lnTo>
                          <a:pt x="183" y="231"/>
                        </a:lnTo>
                        <a:lnTo>
                          <a:pt x="183" y="1041"/>
                        </a:lnTo>
                        <a:cubicBezTo>
                          <a:pt x="183" y="1104"/>
                          <a:pt x="231" y="1153"/>
                          <a:pt x="294" y="1153"/>
                        </a:cubicBezTo>
                        <a:cubicBezTo>
                          <a:pt x="357" y="1153"/>
                          <a:pt x="406" y="1104"/>
                          <a:pt x="406" y="1041"/>
                        </a:cubicBezTo>
                        <a:lnTo>
                          <a:pt x="406" y="112"/>
                        </a:lnTo>
                        <a:cubicBezTo>
                          <a:pt x="406" y="57"/>
                          <a:pt x="357" y="1"/>
                          <a:pt x="294"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62"/>
                  <p:cNvSpPr/>
                  <p:nvPr/>
                </p:nvSpPr>
                <p:spPr>
                  <a:xfrm>
                    <a:off x="1597826" y="3007318"/>
                    <a:ext cx="26672" cy="79946"/>
                  </a:xfrm>
                  <a:custGeom>
                    <a:rect b="b" l="l" r="r" t="t"/>
                    <a:pathLst>
                      <a:path extrusionOk="0" h="1154" w="385">
                        <a:moveTo>
                          <a:pt x="113" y="1"/>
                        </a:moveTo>
                        <a:cubicBezTo>
                          <a:pt x="57" y="1"/>
                          <a:pt x="1" y="57"/>
                          <a:pt x="1" y="119"/>
                        </a:cubicBezTo>
                        <a:lnTo>
                          <a:pt x="1" y="1041"/>
                        </a:lnTo>
                        <a:cubicBezTo>
                          <a:pt x="1" y="1104"/>
                          <a:pt x="57" y="1153"/>
                          <a:pt x="113" y="1153"/>
                        </a:cubicBezTo>
                        <a:cubicBezTo>
                          <a:pt x="175" y="1153"/>
                          <a:pt x="231" y="1104"/>
                          <a:pt x="231" y="1041"/>
                        </a:cubicBezTo>
                        <a:lnTo>
                          <a:pt x="231" y="231"/>
                        </a:lnTo>
                        <a:lnTo>
                          <a:pt x="322" y="231"/>
                        </a:lnTo>
                        <a:lnTo>
                          <a:pt x="385" y="1"/>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62"/>
                  <p:cNvSpPr/>
                  <p:nvPr/>
                </p:nvSpPr>
                <p:spPr>
                  <a:xfrm>
                    <a:off x="1586257" y="2311008"/>
                    <a:ext cx="195085" cy="686055"/>
                  </a:xfrm>
                  <a:custGeom>
                    <a:rect b="b" l="l" r="r" t="t"/>
                    <a:pathLst>
                      <a:path extrusionOk="0" h="9903" w="2816">
                        <a:moveTo>
                          <a:pt x="1924" y="1"/>
                        </a:moveTo>
                        <a:cubicBezTo>
                          <a:pt x="1841" y="1"/>
                          <a:pt x="1758" y="15"/>
                          <a:pt x="1677" y="42"/>
                        </a:cubicBezTo>
                        <a:cubicBezTo>
                          <a:pt x="1509" y="91"/>
                          <a:pt x="1362" y="189"/>
                          <a:pt x="1257" y="328"/>
                        </a:cubicBezTo>
                        <a:cubicBezTo>
                          <a:pt x="1251" y="335"/>
                          <a:pt x="1244" y="356"/>
                          <a:pt x="1230" y="370"/>
                        </a:cubicBezTo>
                        <a:cubicBezTo>
                          <a:pt x="1195" y="426"/>
                          <a:pt x="1160" y="482"/>
                          <a:pt x="1146" y="552"/>
                        </a:cubicBezTo>
                        <a:lnTo>
                          <a:pt x="1146" y="559"/>
                        </a:lnTo>
                        <a:lnTo>
                          <a:pt x="1055" y="831"/>
                        </a:lnTo>
                        <a:lnTo>
                          <a:pt x="1034" y="922"/>
                        </a:lnTo>
                        <a:lnTo>
                          <a:pt x="1027" y="950"/>
                        </a:lnTo>
                        <a:lnTo>
                          <a:pt x="978" y="1076"/>
                        </a:lnTo>
                        <a:cubicBezTo>
                          <a:pt x="929" y="1250"/>
                          <a:pt x="866" y="1432"/>
                          <a:pt x="817" y="1607"/>
                        </a:cubicBezTo>
                        <a:cubicBezTo>
                          <a:pt x="762" y="1781"/>
                          <a:pt x="713" y="1970"/>
                          <a:pt x="657" y="2144"/>
                        </a:cubicBezTo>
                        <a:cubicBezTo>
                          <a:pt x="608" y="2326"/>
                          <a:pt x="552" y="2501"/>
                          <a:pt x="510" y="2682"/>
                        </a:cubicBezTo>
                        <a:cubicBezTo>
                          <a:pt x="475" y="2815"/>
                          <a:pt x="440" y="2941"/>
                          <a:pt x="405" y="3066"/>
                        </a:cubicBezTo>
                        <a:cubicBezTo>
                          <a:pt x="398" y="3094"/>
                          <a:pt x="384" y="3129"/>
                          <a:pt x="377" y="3164"/>
                        </a:cubicBezTo>
                        <a:cubicBezTo>
                          <a:pt x="370" y="3178"/>
                          <a:pt x="370" y="3206"/>
                          <a:pt x="363" y="3227"/>
                        </a:cubicBezTo>
                        <a:cubicBezTo>
                          <a:pt x="328" y="3374"/>
                          <a:pt x="294" y="3513"/>
                          <a:pt x="259" y="3660"/>
                        </a:cubicBezTo>
                        <a:cubicBezTo>
                          <a:pt x="259" y="3681"/>
                          <a:pt x="245" y="3695"/>
                          <a:pt x="245" y="3716"/>
                        </a:cubicBezTo>
                        <a:cubicBezTo>
                          <a:pt x="238" y="3730"/>
                          <a:pt x="238" y="3758"/>
                          <a:pt x="231" y="3772"/>
                        </a:cubicBezTo>
                        <a:cubicBezTo>
                          <a:pt x="182" y="3961"/>
                          <a:pt x="140" y="4149"/>
                          <a:pt x="105" y="4338"/>
                        </a:cubicBezTo>
                        <a:lnTo>
                          <a:pt x="56" y="4624"/>
                        </a:lnTo>
                        <a:lnTo>
                          <a:pt x="42" y="4694"/>
                        </a:lnTo>
                        <a:lnTo>
                          <a:pt x="35" y="4729"/>
                        </a:lnTo>
                        <a:lnTo>
                          <a:pt x="28" y="4778"/>
                        </a:lnTo>
                        <a:lnTo>
                          <a:pt x="28" y="4806"/>
                        </a:lnTo>
                        <a:lnTo>
                          <a:pt x="28" y="4834"/>
                        </a:lnTo>
                        <a:lnTo>
                          <a:pt x="21" y="4883"/>
                        </a:lnTo>
                        <a:cubicBezTo>
                          <a:pt x="21" y="4918"/>
                          <a:pt x="7" y="4945"/>
                          <a:pt x="7" y="4973"/>
                        </a:cubicBezTo>
                        <a:cubicBezTo>
                          <a:pt x="0" y="5099"/>
                          <a:pt x="0" y="5218"/>
                          <a:pt x="0" y="5323"/>
                        </a:cubicBezTo>
                        <a:cubicBezTo>
                          <a:pt x="0" y="5427"/>
                          <a:pt x="14" y="5532"/>
                          <a:pt x="14" y="5623"/>
                        </a:cubicBezTo>
                        <a:lnTo>
                          <a:pt x="35" y="5965"/>
                        </a:lnTo>
                        <a:cubicBezTo>
                          <a:pt x="49" y="6028"/>
                          <a:pt x="49" y="6091"/>
                          <a:pt x="56" y="6147"/>
                        </a:cubicBezTo>
                        <a:cubicBezTo>
                          <a:pt x="56" y="6175"/>
                          <a:pt x="63" y="6196"/>
                          <a:pt x="63" y="6217"/>
                        </a:cubicBezTo>
                        <a:cubicBezTo>
                          <a:pt x="119" y="6608"/>
                          <a:pt x="175" y="6978"/>
                          <a:pt x="245" y="7348"/>
                        </a:cubicBezTo>
                        <a:cubicBezTo>
                          <a:pt x="301" y="7628"/>
                          <a:pt x="349" y="7893"/>
                          <a:pt x="412" y="8166"/>
                        </a:cubicBezTo>
                        <a:cubicBezTo>
                          <a:pt x="412" y="8187"/>
                          <a:pt x="419" y="8201"/>
                          <a:pt x="419" y="8222"/>
                        </a:cubicBezTo>
                        <a:cubicBezTo>
                          <a:pt x="440" y="8298"/>
                          <a:pt x="454" y="8368"/>
                          <a:pt x="475" y="8445"/>
                        </a:cubicBezTo>
                        <a:cubicBezTo>
                          <a:pt x="517" y="8620"/>
                          <a:pt x="552" y="8787"/>
                          <a:pt x="594" y="8955"/>
                        </a:cubicBezTo>
                        <a:cubicBezTo>
                          <a:pt x="594" y="8962"/>
                          <a:pt x="608" y="8976"/>
                          <a:pt x="608" y="8990"/>
                        </a:cubicBezTo>
                        <a:lnTo>
                          <a:pt x="615" y="9004"/>
                        </a:lnTo>
                        <a:lnTo>
                          <a:pt x="678" y="9262"/>
                        </a:lnTo>
                        <a:lnTo>
                          <a:pt x="748" y="9528"/>
                        </a:lnTo>
                        <a:cubicBezTo>
                          <a:pt x="806" y="9749"/>
                          <a:pt x="1000" y="9903"/>
                          <a:pt x="1222" y="9903"/>
                        </a:cubicBezTo>
                        <a:cubicBezTo>
                          <a:pt x="1265" y="9903"/>
                          <a:pt x="1310" y="9897"/>
                          <a:pt x="1355" y="9884"/>
                        </a:cubicBezTo>
                        <a:cubicBezTo>
                          <a:pt x="1600" y="9814"/>
                          <a:pt x="1760" y="9584"/>
                          <a:pt x="1725" y="9339"/>
                        </a:cubicBezTo>
                        <a:lnTo>
                          <a:pt x="1725" y="9332"/>
                        </a:lnTo>
                        <a:lnTo>
                          <a:pt x="1691" y="9060"/>
                        </a:lnTo>
                        <a:lnTo>
                          <a:pt x="1656" y="8787"/>
                        </a:lnTo>
                        <a:cubicBezTo>
                          <a:pt x="1635" y="8676"/>
                          <a:pt x="1628" y="8564"/>
                          <a:pt x="1607" y="8459"/>
                        </a:cubicBezTo>
                        <a:cubicBezTo>
                          <a:pt x="1607" y="8431"/>
                          <a:pt x="1600" y="8403"/>
                          <a:pt x="1600" y="8375"/>
                        </a:cubicBezTo>
                        <a:cubicBezTo>
                          <a:pt x="1593" y="8333"/>
                          <a:pt x="1593" y="8291"/>
                          <a:pt x="1586" y="8256"/>
                        </a:cubicBezTo>
                        <a:cubicBezTo>
                          <a:pt x="1572" y="8159"/>
                          <a:pt x="1558" y="8075"/>
                          <a:pt x="1551" y="7977"/>
                        </a:cubicBezTo>
                        <a:cubicBezTo>
                          <a:pt x="1551" y="7949"/>
                          <a:pt x="1537" y="7935"/>
                          <a:pt x="1537" y="7907"/>
                        </a:cubicBezTo>
                        <a:lnTo>
                          <a:pt x="1460" y="7174"/>
                        </a:lnTo>
                        <a:cubicBezTo>
                          <a:pt x="1425" y="6817"/>
                          <a:pt x="1390" y="6454"/>
                          <a:pt x="1376" y="6105"/>
                        </a:cubicBezTo>
                        <a:cubicBezTo>
                          <a:pt x="1362" y="5930"/>
                          <a:pt x="1355" y="5756"/>
                          <a:pt x="1355" y="5588"/>
                        </a:cubicBezTo>
                        <a:lnTo>
                          <a:pt x="1355" y="5581"/>
                        </a:lnTo>
                        <a:lnTo>
                          <a:pt x="1355" y="5532"/>
                        </a:lnTo>
                        <a:cubicBezTo>
                          <a:pt x="1355" y="5469"/>
                          <a:pt x="1355" y="5406"/>
                          <a:pt x="1362" y="5351"/>
                        </a:cubicBezTo>
                        <a:cubicBezTo>
                          <a:pt x="1369" y="5267"/>
                          <a:pt x="1369" y="5197"/>
                          <a:pt x="1383" y="5127"/>
                        </a:cubicBezTo>
                        <a:lnTo>
                          <a:pt x="1390" y="5085"/>
                        </a:lnTo>
                        <a:lnTo>
                          <a:pt x="1390" y="5071"/>
                        </a:lnTo>
                        <a:lnTo>
                          <a:pt x="1390" y="5057"/>
                        </a:lnTo>
                        <a:lnTo>
                          <a:pt x="1390" y="5050"/>
                        </a:lnTo>
                        <a:lnTo>
                          <a:pt x="1418" y="4945"/>
                        </a:lnTo>
                        <a:cubicBezTo>
                          <a:pt x="1432" y="4862"/>
                          <a:pt x="1460" y="4778"/>
                          <a:pt x="1488" y="4694"/>
                        </a:cubicBezTo>
                        <a:cubicBezTo>
                          <a:pt x="1537" y="4526"/>
                          <a:pt x="1579" y="4352"/>
                          <a:pt x="1642" y="4184"/>
                        </a:cubicBezTo>
                        <a:cubicBezTo>
                          <a:pt x="1698" y="4009"/>
                          <a:pt x="1746" y="3849"/>
                          <a:pt x="1809" y="3674"/>
                        </a:cubicBezTo>
                        <a:cubicBezTo>
                          <a:pt x="1858" y="3500"/>
                          <a:pt x="1921" y="3332"/>
                          <a:pt x="1984" y="3157"/>
                        </a:cubicBezTo>
                        <a:lnTo>
                          <a:pt x="2089" y="2843"/>
                        </a:lnTo>
                        <a:cubicBezTo>
                          <a:pt x="2117" y="2773"/>
                          <a:pt x="2131" y="2710"/>
                          <a:pt x="2159" y="2640"/>
                        </a:cubicBezTo>
                        <a:cubicBezTo>
                          <a:pt x="2221" y="2466"/>
                          <a:pt x="2277" y="2298"/>
                          <a:pt x="2333" y="2123"/>
                        </a:cubicBezTo>
                        <a:lnTo>
                          <a:pt x="2689" y="1097"/>
                        </a:lnTo>
                        <a:lnTo>
                          <a:pt x="2689" y="1090"/>
                        </a:lnTo>
                        <a:cubicBezTo>
                          <a:pt x="2815" y="726"/>
                          <a:pt x="2675" y="335"/>
                          <a:pt x="2368" y="133"/>
                        </a:cubicBezTo>
                        <a:lnTo>
                          <a:pt x="2312" y="112"/>
                        </a:lnTo>
                        <a:cubicBezTo>
                          <a:pt x="2270" y="84"/>
                          <a:pt x="2228" y="63"/>
                          <a:pt x="2187" y="49"/>
                        </a:cubicBezTo>
                        <a:cubicBezTo>
                          <a:pt x="2100" y="16"/>
                          <a:pt x="2012" y="1"/>
                          <a:pt x="1924"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62"/>
                  <p:cNvSpPr/>
                  <p:nvPr/>
                </p:nvSpPr>
                <p:spPr>
                  <a:xfrm>
                    <a:off x="1612859" y="2372943"/>
                    <a:ext cx="84726" cy="157814"/>
                  </a:xfrm>
                  <a:custGeom>
                    <a:rect b="b" l="l" r="r" t="t"/>
                    <a:pathLst>
                      <a:path extrusionOk="0" h="2278" w="1223">
                        <a:moveTo>
                          <a:pt x="657" y="0"/>
                        </a:moveTo>
                        <a:lnTo>
                          <a:pt x="643" y="56"/>
                        </a:lnTo>
                        <a:cubicBezTo>
                          <a:pt x="685" y="63"/>
                          <a:pt x="727" y="70"/>
                          <a:pt x="769" y="91"/>
                        </a:cubicBezTo>
                        <a:lnTo>
                          <a:pt x="776" y="91"/>
                        </a:lnTo>
                        <a:cubicBezTo>
                          <a:pt x="832" y="105"/>
                          <a:pt x="887" y="133"/>
                          <a:pt x="936" y="168"/>
                        </a:cubicBezTo>
                        <a:cubicBezTo>
                          <a:pt x="1160" y="321"/>
                          <a:pt x="1195" y="587"/>
                          <a:pt x="1125" y="824"/>
                        </a:cubicBezTo>
                        <a:cubicBezTo>
                          <a:pt x="1125" y="831"/>
                          <a:pt x="1118" y="838"/>
                          <a:pt x="1118" y="845"/>
                        </a:cubicBezTo>
                        <a:cubicBezTo>
                          <a:pt x="1111" y="880"/>
                          <a:pt x="1097" y="929"/>
                          <a:pt x="1076" y="964"/>
                        </a:cubicBezTo>
                        <a:cubicBezTo>
                          <a:pt x="950" y="1215"/>
                          <a:pt x="748" y="1432"/>
                          <a:pt x="552" y="1642"/>
                        </a:cubicBezTo>
                        <a:cubicBezTo>
                          <a:pt x="385" y="1823"/>
                          <a:pt x="210" y="2012"/>
                          <a:pt x="28" y="2186"/>
                        </a:cubicBezTo>
                        <a:cubicBezTo>
                          <a:pt x="21" y="2221"/>
                          <a:pt x="14" y="2242"/>
                          <a:pt x="0" y="2277"/>
                        </a:cubicBezTo>
                        <a:cubicBezTo>
                          <a:pt x="189" y="2110"/>
                          <a:pt x="364" y="1935"/>
                          <a:pt x="524" y="1753"/>
                        </a:cubicBezTo>
                        <a:cubicBezTo>
                          <a:pt x="699" y="1572"/>
                          <a:pt x="867" y="1369"/>
                          <a:pt x="1013" y="1160"/>
                        </a:cubicBezTo>
                        <a:cubicBezTo>
                          <a:pt x="1069" y="1083"/>
                          <a:pt x="1118" y="999"/>
                          <a:pt x="1153" y="908"/>
                        </a:cubicBezTo>
                        <a:cubicBezTo>
                          <a:pt x="1153" y="901"/>
                          <a:pt x="1160" y="887"/>
                          <a:pt x="1160" y="880"/>
                        </a:cubicBezTo>
                        <a:cubicBezTo>
                          <a:pt x="1209" y="761"/>
                          <a:pt x="1223" y="636"/>
                          <a:pt x="1209" y="510"/>
                        </a:cubicBezTo>
                        <a:cubicBezTo>
                          <a:pt x="1181" y="300"/>
                          <a:pt x="1041" y="140"/>
                          <a:pt x="846" y="56"/>
                        </a:cubicBezTo>
                        <a:cubicBezTo>
                          <a:pt x="825" y="42"/>
                          <a:pt x="804" y="35"/>
                          <a:pt x="776" y="28"/>
                        </a:cubicBezTo>
                        <a:lnTo>
                          <a:pt x="769" y="28"/>
                        </a:lnTo>
                        <a:cubicBezTo>
                          <a:pt x="734" y="21"/>
                          <a:pt x="699" y="7"/>
                          <a:pt x="657"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62"/>
                  <p:cNvSpPr/>
                  <p:nvPr/>
                </p:nvSpPr>
                <p:spPr>
                  <a:xfrm>
                    <a:off x="1684491" y="2463696"/>
                    <a:ext cx="63181" cy="154142"/>
                  </a:xfrm>
                  <a:custGeom>
                    <a:rect b="b" l="l" r="r" t="t"/>
                    <a:pathLst>
                      <a:path extrusionOk="0" h="2225" w="912">
                        <a:moveTo>
                          <a:pt x="874" y="1"/>
                        </a:moveTo>
                        <a:cubicBezTo>
                          <a:pt x="872" y="1"/>
                          <a:pt x="869" y="2"/>
                          <a:pt x="866" y="3"/>
                        </a:cubicBezTo>
                        <a:lnTo>
                          <a:pt x="734" y="108"/>
                        </a:lnTo>
                        <a:cubicBezTo>
                          <a:pt x="664" y="164"/>
                          <a:pt x="601" y="234"/>
                          <a:pt x="538" y="304"/>
                        </a:cubicBezTo>
                        <a:cubicBezTo>
                          <a:pt x="112" y="841"/>
                          <a:pt x="0" y="1561"/>
                          <a:pt x="147" y="2225"/>
                        </a:cubicBezTo>
                        <a:lnTo>
                          <a:pt x="175" y="2120"/>
                        </a:lnTo>
                        <a:cubicBezTo>
                          <a:pt x="133" y="1903"/>
                          <a:pt x="119" y="1673"/>
                          <a:pt x="140" y="1449"/>
                        </a:cubicBezTo>
                        <a:cubicBezTo>
                          <a:pt x="182" y="1065"/>
                          <a:pt x="321" y="674"/>
                          <a:pt x="566" y="366"/>
                        </a:cubicBezTo>
                        <a:cubicBezTo>
                          <a:pt x="608" y="318"/>
                          <a:pt x="657" y="262"/>
                          <a:pt x="706" y="213"/>
                        </a:cubicBezTo>
                        <a:lnTo>
                          <a:pt x="887" y="52"/>
                        </a:lnTo>
                        <a:cubicBezTo>
                          <a:pt x="912" y="40"/>
                          <a:pt x="893" y="1"/>
                          <a:pt x="874"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62"/>
                  <p:cNvSpPr/>
                  <p:nvPr/>
                </p:nvSpPr>
                <p:spPr>
                  <a:xfrm>
                    <a:off x="1739080" y="2403425"/>
                    <a:ext cx="29166" cy="77937"/>
                  </a:xfrm>
                  <a:custGeom>
                    <a:rect b="b" l="l" r="r" t="t"/>
                    <a:pathLst>
                      <a:path extrusionOk="0" h="1125" w="421">
                        <a:moveTo>
                          <a:pt x="374" y="0"/>
                        </a:moveTo>
                        <a:cubicBezTo>
                          <a:pt x="360" y="0"/>
                          <a:pt x="347" y="6"/>
                          <a:pt x="337" y="21"/>
                        </a:cubicBezTo>
                        <a:cubicBezTo>
                          <a:pt x="218" y="370"/>
                          <a:pt x="99" y="734"/>
                          <a:pt x="8" y="1090"/>
                        </a:cubicBezTo>
                        <a:cubicBezTo>
                          <a:pt x="1" y="1112"/>
                          <a:pt x="18" y="1125"/>
                          <a:pt x="37" y="1125"/>
                        </a:cubicBezTo>
                        <a:cubicBezTo>
                          <a:pt x="54" y="1125"/>
                          <a:pt x="72" y="1116"/>
                          <a:pt x="78" y="1097"/>
                        </a:cubicBezTo>
                        <a:cubicBezTo>
                          <a:pt x="169" y="748"/>
                          <a:pt x="288" y="391"/>
                          <a:pt x="407" y="49"/>
                        </a:cubicBezTo>
                        <a:cubicBezTo>
                          <a:pt x="420" y="22"/>
                          <a:pt x="398" y="0"/>
                          <a:pt x="374"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62"/>
                  <p:cNvSpPr/>
                  <p:nvPr/>
                </p:nvSpPr>
                <p:spPr>
                  <a:xfrm>
                    <a:off x="1589651" y="2566019"/>
                    <a:ext cx="61518" cy="171808"/>
                  </a:xfrm>
                  <a:custGeom>
                    <a:rect b="b" l="l" r="r" t="t"/>
                    <a:pathLst>
                      <a:path extrusionOk="0" h="2480" w="888">
                        <a:moveTo>
                          <a:pt x="217" y="0"/>
                        </a:moveTo>
                        <a:cubicBezTo>
                          <a:pt x="217" y="14"/>
                          <a:pt x="210" y="35"/>
                          <a:pt x="210" y="49"/>
                        </a:cubicBezTo>
                        <a:cubicBezTo>
                          <a:pt x="440" y="77"/>
                          <a:pt x="685" y="161"/>
                          <a:pt x="747" y="405"/>
                        </a:cubicBezTo>
                        <a:cubicBezTo>
                          <a:pt x="782" y="580"/>
                          <a:pt x="685" y="748"/>
                          <a:pt x="601" y="887"/>
                        </a:cubicBezTo>
                        <a:cubicBezTo>
                          <a:pt x="524" y="1020"/>
                          <a:pt x="433" y="1153"/>
                          <a:pt x="363" y="1292"/>
                        </a:cubicBezTo>
                        <a:cubicBezTo>
                          <a:pt x="196" y="1607"/>
                          <a:pt x="70" y="1942"/>
                          <a:pt x="0" y="2291"/>
                        </a:cubicBezTo>
                        <a:cubicBezTo>
                          <a:pt x="7" y="2354"/>
                          <a:pt x="7" y="2417"/>
                          <a:pt x="14" y="2480"/>
                        </a:cubicBezTo>
                        <a:cubicBezTo>
                          <a:pt x="42" y="2319"/>
                          <a:pt x="77" y="2166"/>
                          <a:pt x="119" y="2005"/>
                        </a:cubicBezTo>
                        <a:cubicBezTo>
                          <a:pt x="217" y="1691"/>
                          <a:pt x="356" y="1383"/>
                          <a:pt x="531" y="1097"/>
                        </a:cubicBezTo>
                        <a:cubicBezTo>
                          <a:pt x="664" y="873"/>
                          <a:pt x="887" y="601"/>
                          <a:pt x="768" y="321"/>
                        </a:cubicBezTo>
                        <a:cubicBezTo>
                          <a:pt x="671" y="105"/>
                          <a:pt x="440" y="21"/>
                          <a:pt x="217"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62"/>
                  <p:cNvSpPr/>
                  <p:nvPr/>
                </p:nvSpPr>
                <p:spPr>
                  <a:xfrm>
                    <a:off x="1641886" y="2692797"/>
                    <a:ext cx="51820" cy="170423"/>
                  </a:xfrm>
                  <a:custGeom>
                    <a:rect b="b" l="l" r="r" t="t"/>
                    <a:pathLst>
                      <a:path extrusionOk="0" h="2460" w="748">
                        <a:moveTo>
                          <a:pt x="552" y="0"/>
                        </a:moveTo>
                        <a:cubicBezTo>
                          <a:pt x="140" y="189"/>
                          <a:pt x="21" y="685"/>
                          <a:pt x="63" y="1104"/>
                        </a:cubicBezTo>
                        <a:cubicBezTo>
                          <a:pt x="119" y="1565"/>
                          <a:pt x="273" y="2089"/>
                          <a:pt x="643" y="2389"/>
                        </a:cubicBezTo>
                        <a:cubicBezTo>
                          <a:pt x="678" y="2410"/>
                          <a:pt x="706" y="2438"/>
                          <a:pt x="748" y="2459"/>
                        </a:cubicBezTo>
                        <a:cubicBezTo>
                          <a:pt x="748" y="2431"/>
                          <a:pt x="734" y="2410"/>
                          <a:pt x="734" y="2389"/>
                        </a:cubicBezTo>
                        <a:cubicBezTo>
                          <a:pt x="468" y="2187"/>
                          <a:pt x="280" y="1851"/>
                          <a:pt x="196" y="1530"/>
                        </a:cubicBezTo>
                        <a:cubicBezTo>
                          <a:pt x="63" y="1048"/>
                          <a:pt x="0" y="308"/>
                          <a:pt x="552" y="63"/>
                        </a:cubicBezTo>
                        <a:cubicBezTo>
                          <a:pt x="552" y="63"/>
                          <a:pt x="559" y="63"/>
                          <a:pt x="559" y="56"/>
                        </a:cubicBezTo>
                        <a:lnTo>
                          <a:pt x="559" y="0"/>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62"/>
                  <p:cNvSpPr/>
                  <p:nvPr/>
                </p:nvSpPr>
                <p:spPr>
                  <a:xfrm>
                    <a:off x="1615284" y="2871326"/>
                    <a:ext cx="82302" cy="26256"/>
                  </a:xfrm>
                  <a:custGeom>
                    <a:rect b="b" l="l" r="r" t="t"/>
                    <a:pathLst>
                      <a:path extrusionOk="0" h="379" w="1188">
                        <a:moveTo>
                          <a:pt x="423" y="1"/>
                        </a:moveTo>
                        <a:cubicBezTo>
                          <a:pt x="279" y="1"/>
                          <a:pt x="136" y="28"/>
                          <a:pt x="0" y="78"/>
                        </a:cubicBezTo>
                        <a:cubicBezTo>
                          <a:pt x="0" y="99"/>
                          <a:pt x="14" y="113"/>
                          <a:pt x="14" y="134"/>
                        </a:cubicBezTo>
                        <a:cubicBezTo>
                          <a:pt x="142" y="80"/>
                          <a:pt x="280" y="53"/>
                          <a:pt x="417" y="53"/>
                        </a:cubicBezTo>
                        <a:cubicBezTo>
                          <a:pt x="512" y="53"/>
                          <a:pt x="607" y="66"/>
                          <a:pt x="699" y="92"/>
                        </a:cubicBezTo>
                        <a:cubicBezTo>
                          <a:pt x="887" y="141"/>
                          <a:pt x="1048" y="238"/>
                          <a:pt x="1188" y="378"/>
                        </a:cubicBezTo>
                        <a:cubicBezTo>
                          <a:pt x="1188" y="350"/>
                          <a:pt x="1181" y="322"/>
                          <a:pt x="1181" y="294"/>
                        </a:cubicBezTo>
                        <a:cubicBezTo>
                          <a:pt x="1048" y="175"/>
                          <a:pt x="894" y="85"/>
                          <a:pt x="720" y="43"/>
                        </a:cubicBezTo>
                        <a:cubicBezTo>
                          <a:pt x="622" y="14"/>
                          <a:pt x="522" y="1"/>
                          <a:pt x="423"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62"/>
                  <p:cNvSpPr/>
                  <p:nvPr/>
                </p:nvSpPr>
                <p:spPr>
                  <a:xfrm>
                    <a:off x="1628307" y="2931805"/>
                    <a:ext cx="62488" cy="62073"/>
                  </a:xfrm>
                  <a:custGeom>
                    <a:rect b="b" l="l" r="r" t="t"/>
                    <a:pathLst>
                      <a:path extrusionOk="0" h="896" w="902">
                        <a:moveTo>
                          <a:pt x="1" y="1"/>
                        </a:moveTo>
                        <a:cubicBezTo>
                          <a:pt x="1" y="8"/>
                          <a:pt x="8" y="29"/>
                          <a:pt x="8" y="36"/>
                        </a:cubicBezTo>
                        <a:lnTo>
                          <a:pt x="15" y="57"/>
                        </a:lnTo>
                        <a:cubicBezTo>
                          <a:pt x="141" y="71"/>
                          <a:pt x="259" y="113"/>
                          <a:pt x="371" y="183"/>
                        </a:cubicBezTo>
                        <a:cubicBezTo>
                          <a:pt x="630" y="343"/>
                          <a:pt x="811" y="602"/>
                          <a:pt x="860" y="895"/>
                        </a:cubicBezTo>
                        <a:cubicBezTo>
                          <a:pt x="881" y="881"/>
                          <a:pt x="895" y="874"/>
                          <a:pt x="902" y="867"/>
                        </a:cubicBezTo>
                        <a:cubicBezTo>
                          <a:pt x="846" y="567"/>
                          <a:pt x="664" y="301"/>
                          <a:pt x="399" y="141"/>
                        </a:cubicBezTo>
                        <a:cubicBezTo>
                          <a:pt x="266" y="64"/>
                          <a:pt x="141" y="22"/>
                          <a:pt x="1"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62"/>
                  <p:cNvSpPr/>
                  <p:nvPr/>
                </p:nvSpPr>
                <p:spPr>
                  <a:xfrm>
                    <a:off x="1672852" y="2295005"/>
                    <a:ext cx="79461" cy="58747"/>
                  </a:xfrm>
                  <a:custGeom>
                    <a:rect b="b" l="l" r="r" t="t"/>
                    <a:pathLst>
                      <a:path extrusionOk="0" h="848" w="1147">
                        <a:moveTo>
                          <a:pt x="1055" y="0"/>
                        </a:moveTo>
                        <a:cubicBezTo>
                          <a:pt x="1048" y="7"/>
                          <a:pt x="1041" y="7"/>
                          <a:pt x="1020" y="14"/>
                        </a:cubicBezTo>
                        <a:lnTo>
                          <a:pt x="1013" y="14"/>
                        </a:lnTo>
                        <a:cubicBezTo>
                          <a:pt x="1055" y="112"/>
                          <a:pt x="1083" y="210"/>
                          <a:pt x="1083" y="315"/>
                        </a:cubicBezTo>
                        <a:cubicBezTo>
                          <a:pt x="1083" y="343"/>
                          <a:pt x="1083" y="364"/>
                          <a:pt x="1076" y="392"/>
                        </a:cubicBezTo>
                        <a:lnTo>
                          <a:pt x="1076" y="420"/>
                        </a:lnTo>
                        <a:cubicBezTo>
                          <a:pt x="1027" y="643"/>
                          <a:pt x="832" y="783"/>
                          <a:pt x="601" y="797"/>
                        </a:cubicBezTo>
                        <a:cubicBezTo>
                          <a:pt x="587" y="798"/>
                          <a:pt x="574" y="798"/>
                          <a:pt x="560" y="798"/>
                        </a:cubicBezTo>
                        <a:cubicBezTo>
                          <a:pt x="362" y="798"/>
                          <a:pt x="193" y="704"/>
                          <a:pt x="49" y="566"/>
                        </a:cubicBezTo>
                        <a:lnTo>
                          <a:pt x="28" y="538"/>
                        </a:lnTo>
                        <a:cubicBezTo>
                          <a:pt x="21" y="559"/>
                          <a:pt x="7" y="566"/>
                          <a:pt x="1" y="587"/>
                        </a:cubicBezTo>
                        <a:lnTo>
                          <a:pt x="28" y="608"/>
                        </a:lnTo>
                        <a:cubicBezTo>
                          <a:pt x="177" y="751"/>
                          <a:pt x="351" y="848"/>
                          <a:pt x="563" y="848"/>
                        </a:cubicBezTo>
                        <a:cubicBezTo>
                          <a:pt x="600" y="848"/>
                          <a:pt x="638" y="845"/>
                          <a:pt x="678" y="839"/>
                        </a:cubicBezTo>
                        <a:cubicBezTo>
                          <a:pt x="881" y="804"/>
                          <a:pt x="1069" y="664"/>
                          <a:pt x="1118" y="461"/>
                        </a:cubicBezTo>
                        <a:cubicBezTo>
                          <a:pt x="1118" y="454"/>
                          <a:pt x="1125" y="440"/>
                          <a:pt x="1125" y="433"/>
                        </a:cubicBezTo>
                        <a:cubicBezTo>
                          <a:pt x="1132" y="413"/>
                          <a:pt x="1132" y="378"/>
                          <a:pt x="1132" y="350"/>
                        </a:cubicBezTo>
                        <a:cubicBezTo>
                          <a:pt x="1146" y="224"/>
                          <a:pt x="1111" y="112"/>
                          <a:pt x="1055"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62"/>
                  <p:cNvSpPr/>
                  <p:nvPr/>
                </p:nvSpPr>
                <p:spPr>
                  <a:xfrm>
                    <a:off x="1640431" y="2661830"/>
                    <a:ext cx="42398" cy="16834"/>
                  </a:xfrm>
                  <a:custGeom>
                    <a:rect b="b" l="l" r="r" t="t"/>
                    <a:pathLst>
                      <a:path extrusionOk="0" h="243" w="612">
                        <a:moveTo>
                          <a:pt x="35" y="0"/>
                        </a:moveTo>
                        <a:cubicBezTo>
                          <a:pt x="0" y="7"/>
                          <a:pt x="0" y="56"/>
                          <a:pt x="35" y="56"/>
                        </a:cubicBezTo>
                        <a:cubicBezTo>
                          <a:pt x="224" y="63"/>
                          <a:pt x="406" y="133"/>
                          <a:pt x="566" y="238"/>
                        </a:cubicBezTo>
                        <a:cubicBezTo>
                          <a:pt x="571" y="241"/>
                          <a:pt x="576" y="243"/>
                          <a:pt x="580" y="243"/>
                        </a:cubicBezTo>
                        <a:cubicBezTo>
                          <a:pt x="600" y="243"/>
                          <a:pt x="612" y="207"/>
                          <a:pt x="594" y="196"/>
                        </a:cubicBezTo>
                        <a:cubicBezTo>
                          <a:pt x="427" y="84"/>
                          <a:pt x="231" y="14"/>
                          <a:pt x="35"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62"/>
                  <p:cNvSpPr/>
                  <p:nvPr/>
                </p:nvSpPr>
                <p:spPr>
                  <a:xfrm>
                    <a:off x="1653178" y="2652478"/>
                    <a:ext cx="19952" cy="18913"/>
                  </a:xfrm>
                  <a:custGeom>
                    <a:rect b="b" l="l" r="r" t="t"/>
                    <a:pathLst>
                      <a:path extrusionOk="0" h="273" w="288">
                        <a:moveTo>
                          <a:pt x="37" y="0"/>
                        </a:moveTo>
                        <a:cubicBezTo>
                          <a:pt x="15" y="0"/>
                          <a:pt x="1" y="39"/>
                          <a:pt x="19" y="51"/>
                        </a:cubicBezTo>
                        <a:cubicBezTo>
                          <a:pt x="103" y="114"/>
                          <a:pt x="173" y="184"/>
                          <a:pt x="236" y="261"/>
                        </a:cubicBezTo>
                        <a:cubicBezTo>
                          <a:pt x="240" y="269"/>
                          <a:pt x="246" y="273"/>
                          <a:pt x="253" y="273"/>
                        </a:cubicBezTo>
                        <a:cubicBezTo>
                          <a:pt x="269" y="273"/>
                          <a:pt x="287" y="253"/>
                          <a:pt x="278" y="233"/>
                        </a:cubicBezTo>
                        <a:cubicBezTo>
                          <a:pt x="215" y="149"/>
                          <a:pt x="138" y="72"/>
                          <a:pt x="47" y="2"/>
                        </a:cubicBezTo>
                        <a:cubicBezTo>
                          <a:pt x="44" y="1"/>
                          <a:pt x="40" y="0"/>
                          <a:pt x="37"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62"/>
                  <p:cNvSpPr/>
                  <p:nvPr/>
                </p:nvSpPr>
                <p:spPr>
                  <a:xfrm>
                    <a:off x="1614799" y="2950718"/>
                    <a:ext cx="109389" cy="122344"/>
                  </a:xfrm>
                  <a:custGeom>
                    <a:rect b="b" l="l" r="r" t="t"/>
                    <a:pathLst>
                      <a:path extrusionOk="0" h="1766" w="1579">
                        <a:moveTo>
                          <a:pt x="1079" y="0"/>
                        </a:moveTo>
                        <a:cubicBezTo>
                          <a:pt x="753" y="0"/>
                          <a:pt x="287" y="133"/>
                          <a:pt x="287" y="133"/>
                        </a:cubicBezTo>
                        <a:cubicBezTo>
                          <a:pt x="287" y="133"/>
                          <a:pt x="21" y="908"/>
                          <a:pt x="7" y="1090"/>
                        </a:cubicBezTo>
                        <a:cubicBezTo>
                          <a:pt x="0" y="1272"/>
                          <a:pt x="210" y="1621"/>
                          <a:pt x="287" y="1691"/>
                        </a:cubicBezTo>
                        <a:cubicBezTo>
                          <a:pt x="306" y="1707"/>
                          <a:pt x="325" y="1713"/>
                          <a:pt x="344" y="1713"/>
                        </a:cubicBezTo>
                        <a:cubicBezTo>
                          <a:pt x="407" y="1713"/>
                          <a:pt x="461" y="1642"/>
                          <a:pt x="461" y="1642"/>
                        </a:cubicBezTo>
                        <a:cubicBezTo>
                          <a:pt x="461" y="1642"/>
                          <a:pt x="575" y="1756"/>
                          <a:pt x="664" y="1756"/>
                        </a:cubicBezTo>
                        <a:cubicBezTo>
                          <a:pt x="671" y="1756"/>
                          <a:pt x="678" y="1755"/>
                          <a:pt x="685" y="1754"/>
                        </a:cubicBezTo>
                        <a:cubicBezTo>
                          <a:pt x="769" y="1740"/>
                          <a:pt x="762" y="1621"/>
                          <a:pt x="762" y="1621"/>
                        </a:cubicBezTo>
                        <a:lnTo>
                          <a:pt x="762" y="1621"/>
                        </a:lnTo>
                        <a:cubicBezTo>
                          <a:pt x="762" y="1621"/>
                          <a:pt x="896" y="1756"/>
                          <a:pt x="994" y="1756"/>
                        </a:cubicBezTo>
                        <a:cubicBezTo>
                          <a:pt x="1000" y="1756"/>
                          <a:pt x="1007" y="1755"/>
                          <a:pt x="1013" y="1754"/>
                        </a:cubicBezTo>
                        <a:cubicBezTo>
                          <a:pt x="1118" y="1740"/>
                          <a:pt x="1090" y="1614"/>
                          <a:pt x="1090" y="1614"/>
                        </a:cubicBezTo>
                        <a:lnTo>
                          <a:pt x="1090" y="1614"/>
                        </a:lnTo>
                        <a:cubicBezTo>
                          <a:pt x="1090" y="1614"/>
                          <a:pt x="1169" y="1766"/>
                          <a:pt x="1267" y="1766"/>
                        </a:cubicBezTo>
                        <a:cubicBezTo>
                          <a:pt x="1282" y="1766"/>
                          <a:pt x="1298" y="1762"/>
                          <a:pt x="1313" y="1754"/>
                        </a:cubicBezTo>
                        <a:cubicBezTo>
                          <a:pt x="1425" y="1691"/>
                          <a:pt x="1537" y="1460"/>
                          <a:pt x="1565" y="1293"/>
                        </a:cubicBezTo>
                        <a:cubicBezTo>
                          <a:pt x="1579" y="1125"/>
                          <a:pt x="1565" y="797"/>
                          <a:pt x="1565" y="797"/>
                        </a:cubicBezTo>
                        <a:cubicBezTo>
                          <a:pt x="1565" y="797"/>
                          <a:pt x="1558" y="217"/>
                          <a:pt x="1327" y="49"/>
                        </a:cubicBezTo>
                        <a:cubicBezTo>
                          <a:pt x="1272" y="14"/>
                          <a:pt x="1182" y="0"/>
                          <a:pt x="1079"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62"/>
                  <p:cNvSpPr/>
                  <p:nvPr/>
                </p:nvSpPr>
                <p:spPr>
                  <a:xfrm>
                    <a:off x="2285463" y="2468407"/>
                    <a:ext cx="66368" cy="94910"/>
                  </a:xfrm>
                  <a:custGeom>
                    <a:rect b="b" l="l" r="r" t="t"/>
                    <a:pathLst>
                      <a:path extrusionOk="0" h="1370" w="958">
                        <a:moveTo>
                          <a:pt x="413" y="1"/>
                        </a:moveTo>
                        <a:cubicBezTo>
                          <a:pt x="353" y="1"/>
                          <a:pt x="285" y="19"/>
                          <a:pt x="210" y="61"/>
                        </a:cubicBezTo>
                        <a:cubicBezTo>
                          <a:pt x="210" y="61"/>
                          <a:pt x="1" y="389"/>
                          <a:pt x="71" y="718"/>
                        </a:cubicBezTo>
                        <a:cubicBezTo>
                          <a:pt x="140" y="1053"/>
                          <a:pt x="161" y="1332"/>
                          <a:pt x="490" y="1367"/>
                        </a:cubicBezTo>
                        <a:cubicBezTo>
                          <a:pt x="508" y="1369"/>
                          <a:pt x="525" y="1370"/>
                          <a:pt x="542" y="1370"/>
                        </a:cubicBezTo>
                        <a:cubicBezTo>
                          <a:pt x="839" y="1370"/>
                          <a:pt x="958" y="1095"/>
                          <a:pt x="958" y="1095"/>
                        </a:cubicBezTo>
                        <a:cubicBezTo>
                          <a:pt x="958" y="1095"/>
                          <a:pt x="881" y="1"/>
                          <a:pt x="413"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62"/>
                  <p:cNvSpPr/>
                  <p:nvPr/>
                </p:nvSpPr>
                <p:spPr>
                  <a:xfrm>
                    <a:off x="2292252" y="1973626"/>
                    <a:ext cx="164603" cy="2328278"/>
                  </a:xfrm>
                  <a:custGeom>
                    <a:rect b="b" l="l" r="r" t="t"/>
                    <a:pathLst>
                      <a:path extrusionOk="0" h="33608" w="2376">
                        <a:moveTo>
                          <a:pt x="153" y="1"/>
                        </a:moveTo>
                        <a:cubicBezTo>
                          <a:pt x="149" y="1"/>
                          <a:pt x="145" y="1"/>
                          <a:pt x="140" y="1"/>
                        </a:cubicBezTo>
                        <a:cubicBezTo>
                          <a:pt x="63" y="1"/>
                          <a:pt x="1" y="71"/>
                          <a:pt x="8" y="148"/>
                        </a:cubicBezTo>
                        <a:lnTo>
                          <a:pt x="2089" y="33481"/>
                        </a:lnTo>
                        <a:cubicBezTo>
                          <a:pt x="2089" y="33551"/>
                          <a:pt x="2152" y="33607"/>
                          <a:pt x="2229" y="33607"/>
                        </a:cubicBezTo>
                        <a:lnTo>
                          <a:pt x="2236" y="33607"/>
                        </a:lnTo>
                        <a:cubicBezTo>
                          <a:pt x="2313" y="33607"/>
                          <a:pt x="2376" y="33537"/>
                          <a:pt x="2369" y="33460"/>
                        </a:cubicBezTo>
                        <a:lnTo>
                          <a:pt x="287" y="134"/>
                        </a:lnTo>
                        <a:cubicBezTo>
                          <a:pt x="287" y="55"/>
                          <a:pt x="225" y="1"/>
                          <a:pt x="153"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62"/>
                  <p:cNvSpPr/>
                  <p:nvPr/>
                </p:nvSpPr>
                <p:spPr>
                  <a:xfrm>
                    <a:off x="2490175" y="2029326"/>
                    <a:ext cx="344171" cy="242125"/>
                  </a:xfrm>
                  <a:custGeom>
                    <a:rect b="b" l="l" r="r" t="t"/>
                    <a:pathLst>
                      <a:path extrusionOk="0" h="3495" w="4968">
                        <a:moveTo>
                          <a:pt x="1" y="1"/>
                        </a:moveTo>
                        <a:lnTo>
                          <a:pt x="8" y="3493"/>
                        </a:lnTo>
                        <a:cubicBezTo>
                          <a:pt x="48" y="3494"/>
                          <a:pt x="88" y="3495"/>
                          <a:pt x="128" y="3495"/>
                        </a:cubicBezTo>
                        <a:cubicBezTo>
                          <a:pt x="2903" y="3495"/>
                          <a:pt x="4967" y="909"/>
                          <a:pt x="4967" y="909"/>
                        </a:cubicBezTo>
                        <a:lnTo>
                          <a:pt x="4967" y="909"/>
                        </a:lnTo>
                        <a:cubicBezTo>
                          <a:pt x="4738" y="922"/>
                          <a:pt x="4515" y="928"/>
                          <a:pt x="4299" y="928"/>
                        </a:cubicBezTo>
                        <a:cubicBezTo>
                          <a:pt x="1622" y="928"/>
                          <a:pt x="1" y="1"/>
                          <a:pt x="1"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62"/>
                  <p:cNvSpPr/>
                  <p:nvPr/>
                </p:nvSpPr>
                <p:spPr>
                  <a:xfrm>
                    <a:off x="2490175" y="2208339"/>
                    <a:ext cx="58609" cy="63527"/>
                  </a:xfrm>
                  <a:custGeom>
                    <a:rect b="b" l="l" r="r" t="t"/>
                    <a:pathLst>
                      <a:path extrusionOk="0" h="917" w="846">
                        <a:moveTo>
                          <a:pt x="106" y="1"/>
                        </a:moveTo>
                        <a:cubicBezTo>
                          <a:pt x="72" y="1"/>
                          <a:pt x="36" y="3"/>
                          <a:pt x="1" y="8"/>
                        </a:cubicBezTo>
                        <a:lnTo>
                          <a:pt x="14" y="916"/>
                        </a:lnTo>
                        <a:cubicBezTo>
                          <a:pt x="14" y="916"/>
                          <a:pt x="629" y="909"/>
                          <a:pt x="846" y="378"/>
                        </a:cubicBezTo>
                        <a:cubicBezTo>
                          <a:pt x="846" y="378"/>
                          <a:pt x="540" y="1"/>
                          <a:pt x="106"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62"/>
                  <p:cNvSpPr/>
                  <p:nvPr/>
                </p:nvSpPr>
                <p:spPr>
                  <a:xfrm>
                    <a:off x="2281514" y="1955476"/>
                    <a:ext cx="267273" cy="306691"/>
                  </a:xfrm>
                  <a:custGeom>
                    <a:rect b="b" l="l" r="r" t="t"/>
                    <a:pathLst>
                      <a:path extrusionOk="0" h="4427" w="3858">
                        <a:moveTo>
                          <a:pt x="2508" y="1"/>
                        </a:moveTo>
                        <a:cubicBezTo>
                          <a:pt x="1323" y="1"/>
                          <a:pt x="0" y="504"/>
                          <a:pt x="79" y="682"/>
                        </a:cubicBezTo>
                        <a:lnTo>
                          <a:pt x="302" y="4426"/>
                        </a:lnTo>
                        <a:cubicBezTo>
                          <a:pt x="1431" y="3908"/>
                          <a:pt x="2244" y="3759"/>
                          <a:pt x="2805" y="3759"/>
                        </a:cubicBezTo>
                        <a:cubicBezTo>
                          <a:pt x="3559" y="3759"/>
                          <a:pt x="3858" y="4028"/>
                          <a:pt x="3858" y="4028"/>
                        </a:cubicBezTo>
                        <a:lnTo>
                          <a:pt x="3592" y="200"/>
                        </a:lnTo>
                        <a:cubicBezTo>
                          <a:pt x="3284" y="57"/>
                          <a:pt x="2904" y="1"/>
                          <a:pt x="2508"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62"/>
                  <p:cNvSpPr/>
                  <p:nvPr/>
                </p:nvSpPr>
                <p:spPr>
                  <a:xfrm>
                    <a:off x="2534720" y="2050109"/>
                    <a:ext cx="16973" cy="186911"/>
                  </a:xfrm>
                  <a:custGeom>
                    <a:rect b="b" l="l" r="r" t="t"/>
                    <a:pathLst>
                      <a:path extrusionOk="0" h="2698" w="245">
                        <a:moveTo>
                          <a:pt x="35" y="1"/>
                        </a:moveTo>
                        <a:cubicBezTo>
                          <a:pt x="21" y="8"/>
                          <a:pt x="0" y="22"/>
                          <a:pt x="0" y="43"/>
                        </a:cubicBezTo>
                        <a:cubicBezTo>
                          <a:pt x="0" y="57"/>
                          <a:pt x="126" y="1768"/>
                          <a:pt x="168" y="2662"/>
                        </a:cubicBezTo>
                        <a:cubicBezTo>
                          <a:pt x="168" y="2676"/>
                          <a:pt x="189" y="2697"/>
                          <a:pt x="203" y="2697"/>
                        </a:cubicBezTo>
                        <a:cubicBezTo>
                          <a:pt x="224" y="2697"/>
                          <a:pt x="238" y="2676"/>
                          <a:pt x="245" y="2655"/>
                        </a:cubicBezTo>
                        <a:cubicBezTo>
                          <a:pt x="203" y="1761"/>
                          <a:pt x="84" y="50"/>
                          <a:pt x="84" y="36"/>
                        </a:cubicBezTo>
                        <a:cubicBezTo>
                          <a:pt x="70" y="15"/>
                          <a:pt x="56" y="1"/>
                          <a:pt x="35"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62"/>
                  <p:cNvSpPr/>
                  <p:nvPr/>
                </p:nvSpPr>
                <p:spPr>
                  <a:xfrm>
                    <a:off x="2296132" y="2412084"/>
                    <a:ext cx="60549" cy="86458"/>
                  </a:xfrm>
                  <a:custGeom>
                    <a:rect b="b" l="l" r="r" t="t"/>
                    <a:pathLst>
                      <a:path extrusionOk="0" h="1248" w="874">
                        <a:moveTo>
                          <a:pt x="474" y="0"/>
                        </a:moveTo>
                        <a:cubicBezTo>
                          <a:pt x="276" y="0"/>
                          <a:pt x="202" y="273"/>
                          <a:pt x="147" y="539"/>
                        </a:cubicBezTo>
                        <a:cubicBezTo>
                          <a:pt x="56" y="902"/>
                          <a:pt x="0" y="1084"/>
                          <a:pt x="0" y="1084"/>
                        </a:cubicBezTo>
                        <a:lnTo>
                          <a:pt x="420" y="1077"/>
                        </a:lnTo>
                        <a:lnTo>
                          <a:pt x="434" y="867"/>
                        </a:lnTo>
                        <a:cubicBezTo>
                          <a:pt x="434" y="867"/>
                          <a:pt x="616" y="1248"/>
                          <a:pt x="729" y="1248"/>
                        </a:cubicBezTo>
                        <a:cubicBezTo>
                          <a:pt x="746" y="1248"/>
                          <a:pt x="763" y="1238"/>
                          <a:pt x="776" y="1216"/>
                        </a:cubicBezTo>
                        <a:cubicBezTo>
                          <a:pt x="874" y="1063"/>
                          <a:pt x="699" y="22"/>
                          <a:pt x="489" y="1"/>
                        </a:cubicBezTo>
                        <a:cubicBezTo>
                          <a:pt x="484" y="0"/>
                          <a:pt x="479" y="0"/>
                          <a:pt x="474"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62"/>
                  <p:cNvSpPr/>
                  <p:nvPr/>
                </p:nvSpPr>
                <p:spPr>
                  <a:xfrm>
                    <a:off x="2308740" y="2421298"/>
                    <a:ext cx="80847" cy="132112"/>
                  </a:xfrm>
                  <a:custGeom>
                    <a:rect b="b" l="l" r="r" t="t"/>
                    <a:pathLst>
                      <a:path extrusionOk="0" h="1907" w="1167">
                        <a:moveTo>
                          <a:pt x="554" y="0"/>
                        </a:moveTo>
                        <a:cubicBezTo>
                          <a:pt x="453" y="0"/>
                          <a:pt x="377" y="15"/>
                          <a:pt x="377" y="15"/>
                        </a:cubicBezTo>
                        <a:lnTo>
                          <a:pt x="314" y="671"/>
                        </a:lnTo>
                        <a:cubicBezTo>
                          <a:pt x="314" y="671"/>
                          <a:pt x="98" y="706"/>
                          <a:pt x="105" y="902"/>
                        </a:cubicBezTo>
                        <a:cubicBezTo>
                          <a:pt x="105" y="1027"/>
                          <a:pt x="224" y="1097"/>
                          <a:pt x="224" y="1097"/>
                        </a:cubicBezTo>
                        <a:cubicBezTo>
                          <a:pt x="224" y="1097"/>
                          <a:pt x="140" y="1118"/>
                          <a:pt x="133" y="1272"/>
                        </a:cubicBezTo>
                        <a:cubicBezTo>
                          <a:pt x="119" y="1460"/>
                          <a:pt x="279" y="1530"/>
                          <a:pt x="279" y="1530"/>
                        </a:cubicBezTo>
                        <a:cubicBezTo>
                          <a:pt x="279" y="1530"/>
                          <a:pt x="0" y="1649"/>
                          <a:pt x="224" y="1817"/>
                        </a:cubicBezTo>
                        <a:cubicBezTo>
                          <a:pt x="299" y="1876"/>
                          <a:pt x="482" y="1907"/>
                          <a:pt x="647" y="1907"/>
                        </a:cubicBezTo>
                        <a:cubicBezTo>
                          <a:pt x="756" y="1907"/>
                          <a:pt x="857" y="1893"/>
                          <a:pt x="915" y="1866"/>
                        </a:cubicBezTo>
                        <a:cubicBezTo>
                          <a:pt x="1062" y="1796"/>
                          <a:pt x="1020" y="1509"/>
                          <a:pt x="1020" y="1509"/>
                        </a:cubicBezTo>
                        <a:cubicBezTo>
                          <a:pt x="1020" y="1509"/>
                          <a:pt x="1146" y="1474"/>
                          <a:pt x="1146" y="1272"/>
                        </a:cubicBezTo>
                        <a:cubicBezTo>
                          <a:pt x="1146" y="1083"/>
                          <a:pt x="1006" y="1027"/>
                          <a:pt x="1006" y="1027"/>
                        </a:cubicBezTo>
                        <a:cubicBezTo>
                          <a:pt x="1006" y="1027"/>
                          <a:pt x="1167" y="958"/>
                          <a:pt x="1132" y="762"/>
                        </a:cubicBezTo>
                        <a:cubicBezTo>
                          <a:pt x="1097" y="566"/>
                          <a:pt x="971" y="496"/>
                          <a:pt x="971" y="496"/>
                        </a:cubicBezTo>
                        <a:cubicBezTo>
                          <a:pt x="971" y="496"/>
                          <a:pt x="1153" y="343"/>
                          <a:pt x="971" y="140"/>
                        </a:cubicBezTo>
                        <a:cubicBezTo>
                          <a:pt x="864" y="25"/>
                          <a:pt x="687" y="0"/>
                          <a:pt x="554"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62"/>
                  <p:cNvSpPr/>
                  <p:nvPr/>
                </p:nvSpPr>
                <p:spPr>
                  <a:xfrm>
                    <a:off x="2312412" y="2439172"/>
                    <a:ext cx="44268" cy="44753"/>
                  </a:xfrm>
                  <a:custGeom>
                    <a:rect b="b" l="l" r="r" t="t"/>
                    <a:pathLst>
                      <a:path extrusionOk="0" h="646" w="639">
                        <a:moveTo>
                          <a:pt x="46" y="1"/>
                        </a:moveTo>
                        <a:cubicBezTo>
                          <a:pt x="25" y="1"/>
                          <a:pt x="0" y="25"/>
                          <a:pt x="10" y="50"/>
                        </a:cubicBezTo>
                        <a:cubicBezTo>
                          <a:pt x="87" y="232"/>
                          <a:pt x="157" y="476"/>
                          <a:pt x="324" y="588"/>
                        </a:cubicBezTo>
                        <a:cubicBezTo>
                          <a:pt x="359" y="618"/>
                          <a:pt x="418" y="646"/>
                          <a:pt x="474" y="646"/>
                        </a:cubicBezTo>
                        <a:cubicBezTo>
                          <a:pt x="509" y="646"/>
                          <a:pt x="542" y="635"/>
                          <a:pt x="569" y="609"/>
                        </a:cubicBezTo>
                        <a:cubicBezTo>
                          <a:pt x="639" y="532"/>
                          <a:pt x="576" y="322"/>
                          <a:pt x="548" y="238"/>
                        </a:cubicBezTo>
                        <a:cubicBezTo>
                          <a:pt x="545" y="222"/>
                          <a:pt x="534" y="216"/>
                          <a:pt x="522" y="216"/>
                        </a:cubicBezTo>
                        <a:cubicBezTo>
                          <a:pt x="503" y="216"/>
                          <a:pt x="481" y="234"/>
                          <a:pt x="485" y="259"/>
                        </a:cubicBezTo>
                        <a:cubicBezTo>
                          <a:pt x="506" y="322"/>
                          <a:pt x="513" y="378"/>
                          <a:pt x="520" y="448"/>
                        </a:cubicBezTo>
                        <a:lnTo>
                          <a:pt x="520" y="532"/>
                        </a:lnTo>
                        <a:cubicBezTo>
                          <a:pt x="493" y="559"/>
                          <a:pt x="468" y="573"/>
                          <a:pt x="441" y="573"/>
                        </a:cubicBezTo>
                        <a:cubicBezTo>
                          <a:pt x="420" y="573"/>
                          <a:pt x="398" y="564"/>
                          <a:pt x="373" y="546"/>
                        </a:cubicBezTo>
                        <a:cubicBezTo>
                          <a:pt x="310" y="511"/>
                          <a:pt x="268" y="441"/>
                          <a:pt x="233" y="378"/>
                        </a:cubicBezTo>
                        <a:cubicBezTo>
                          <a:pt x="164" y="266"/>
                          <a:pt x="122" y="134"/>
                          <a:pt x="66" y="15"/>
                        </a:cubicBezTo>
                        <a:cubicBezTo>
                          <a:pt x="62" y="5"/>
                          <a:pt x="54" y="1"/>
                          <a:pt x="46"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62"/>
                  <p:cNvSpPr/>
                  <p:nvPr/>
                </p:nvSpPr>
                <p:spPr>
                  <a:xfrm>
                    <a:off x="2305900" y="2462865"/>
                    <a:ext cx="24386" cy="88329"/>
                  </a:xfrm>
                  <a:custGeom>
                    <a:rect b="b" l="l" r="r" t="t"/>
                    <a:pathLst>
                      <a:path extrusionOk="0" h="1275" w="352">
                        <a:moveTo>
                          <a:pt x="263" y="1"/>
                        </a:moveTo>
                        <a:cubicBezTo>
                          <a:pt x="262" y="1"/>
                          <a:pt x="260" y="1"/>
                          <a:pt x="258" y="1"/>
                        </a:cubicBezTo>
                        <a:cubicBezTo>
                          <a:pt x="139" y="22"/>
                          <a:pt x="13" y="99"/>
                          <a:pt x="6" y="239"/>
                        </a:cubicBezTo>
                        <a:cubicBezTo>
                          <a:pt x="1" y="347"/>
                          <a:pt x="75" y="434"/>
                          <a:pt x="170" y="465"/>
                        </a:cubicBezTo>
                        <a:lnTo>
                          <a:pt x="170" y="465"/>
                        </a:lnTo>
                        <a:cubicBezTo>
                          <a:pt x="124" y="515"/>
                          <a:pt x="104" y="585"/>
                          <a:pt x="104" y="658"/>
                        </a:cubicBezTo>
                        <a:cubicBezTo>
                          <a:pt x="104" y="748"/>
                          <a:pt x="156" y="808"/>
                          <a:pt x="224" y="854"/>
                        </a:cubicBezTo>
                        <a:lnTo>
                          <a:pt x="224" y="854"/>
                        </a:lnTo>
                        <a:cubicBezTo>
                          <a:pt x="118" y="966"/>
                          <a:pt x="158" y="1189"/>
                          <a:pt x="286" y="1273"/>
                        </a:cubicBezTo>
                        <a:cubicBezTo>
                          <a:pt x="289" y="1274"/>
                          <a:pt x="293" y="1275"/>
                          <a:pt x="297" y="1275"/>
                        </a:cubicBezTo>
                        <a:cubicBezTo>
                          <a:pt x="327" y="1275"/>
                          <a:pt x="352" y="1229"/>
                          <a:pt x="320" y="1217"/>
                        </a:cubicBezTo>
                        <a:cubicBezTo>
                          <a:pt x="223" y="1154"/>
                          <a:pt x="181" y="944"/>
                          <a:pt x="293" y="888"/>
                        </a:cubicBezTo>
                        <a:cubicBezTo>
                          <a:pt x="313" y="867"/>
                          <a:pt x="313" y="840"/>
                          <a:pt x="293" y="833"/>
                        </a:cubicBezTo>
                        <a:cubicBezTo>
                          <a:pt x="223" y="791"/>
                          <a:pt x="174" y="749"/>
                          <a:pt x="174" y="658"/>
                        </a:cubicBezTo>
                        <a:cubicBezTo>
                          <a:pt x="174" y="588"/>
                          <a:pt x="209" y="511"/>
                          <a:pt x="279" y="483"/>
                        </a:cubicBezTo>
                        <a:cubicBezTo>
                          <a:pt x="300" y="469"/>
                          <a:pt x="293" y="420"/>
                          <a:pt x="258" y="420"/>
                        </a:cubicBezTo>
                        <a:cubicBezTo>
                          <a:pt x="254" y="420"/>
                          <a:pt x="250" y="420"/>
                          <a:pt x="246" y="420"/>
                        </a:cubicBezTo>
                        <a:lnTo>
                          <a:pt x="246" y="420"/>
                        </a:lnTo>
                        <a:cubicBezTo>
                          <a:pt x="245" y="418"/>
                          <a:pt x="244" y="416"/>
                          <a:pt x="244" y="413"/>
                        </a:cubicBezTo>
                        <a:cubicBezTo>
                          <a:pt x="240" y="415"/>
                          <a:pt x="236" y="417"/>
                          <a:pt x="232" y="419"/>
                        </a:cubicBezTo>
                        <a:lnTo>
                          <a:pt x="232" y="419"/>
                        </a:lnTo>
                        <a:cubicBezTo>
                          <a:pt x="130" y="407"/>
                          <a:pt x="44" y="327"/>
                          <a:pt x="83" y="211"/>
                        </a:cubicBezTo>
                        <a:cubicBezTo>
                          <a:pt x="111" y="127"/>
                          <a:pt x="188" y="92"/>
                          <a:pt x="279" y="71"/>
                        </a:cubicBezTo>
                        <a:cubicBezTo>
                          <a:pt x="318" y="64"/>
                          <a:pt x="301" y="1"/>
                          <a:pt x="263"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62"/>
                  <p:cNvSpPr/>
                  <p:nvPr/>
                </p:nvSpPr>
                <p:spPr>
                  <a:xfrm>
                    <a:off x="2321764" y="2518910"/>
                    <a:ext cx="31036" cy="6027"/>
                  </a:xfrm>
                  <a:custGeom>
                    <a:rect b="b" l="l" r="r" t="t"/>
                    <a:pathLst>
                      <a:path extrusionOk="0" h="87" w="448">
                        <a:moveTo>
                          <a:pt x="154" y="0"/>
                        </a:moveTo>
                        <a:cubicBezTo>
                          <a:pt x="115" y="0"/>
                          <a:pt x="75" y="3"/>
                          <a:pt x="36" y="10"/>
                        </a:cubicBezTo>
                        <a:cubicBezTo>
                          <a:pt x="2" y="16"/>
                          <a:pt x="1" y="80"/>
                          <a:pt x="31" y="80"/>
                        </a:cubicBezTo>
                        <a:cubicBezTo>
                          <a:pt x="32" y="80"/>
                          <a:pt x="34" y="80"/>
                          <a:pt x="36" y="79"/>
                        </a:cubicBezTo>
                        <a:cubicBezTo>
                          <a:pt x="75" y="73"/>
                          <a:pt x="115" y="70"/>
                          <a:pt x="154" y="70"/>
                        </a:cubicBezTo>
                        <a:cubicBezTo>
                          <a:pt x="237" y="70"/>
                          <a:pt x="320" y="82"/>
                          <a:pt x="406" y="86"/>
                        </a:cubicBezTo>
                        <a:cubicBezTo>
                          <a:pt x="448" y="86"/>
                          <a:pt x="448" y="24"/>
                          <a:pt x="406" y="17"/>
                        </a:cubicBezTo>
                        <a:cubicBezTo>
                          <a:pt x="320" y="12"/>
                          <a:pt x="237" y="0"/>
                          <a:pt x="154"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62"/>
                  <p:cNvSpPr/>
                  <p:nvPr/>
                </p:nvSpPr>
                <p:spPr>
                  <a:xfrm>
                    <a:off x="2316638" y="2489329"/>
                    <a:ext cx="28889" cy="7066"/>
                  </a:xfrm>
                  <a:custGeom>
                    <a:rect b="b" l="l" r="r" t="t"/>
                    <a:pathLst>
                      <a:path extrusionOk="0" h="102" w="417">
                        <a:moveTo>
                          <a:pt x="292" y="1"/>
                        </a:moveTo>
                        <a:cubicBezTo>
                          <a:pt x="204" y="1"/>
                          <a:pt x="120" y="10"/>
                          <a:pt x="40" y="31"/>
                        </a:cubicBezTo>
                        <a:cubicBezTo>
                          <a:pt x="0" y="51"/>
                          <a:pt x="17" y="102"/>
                          <a:pt x="54" y="102"/>
                        </a:cubicBezTo>
                        <a:cubicBezTo>
                          <a:pt x="56" y="102"/>
                          <a:pt x="58" y="102"/>
                          <a:pt x="61" y="101"/>
                        </a:cubicBezTo>
                        <a:cubicBezTo>
                          <a:pt x="141" y="80"/>
                          <a:pt x="221" y="71"/>
                          <a:pt x="301" y="71"/>
                        </a:cubicBezTo>
                        <a:cubicBezTo>
                          <a:pt x="326" y="71"/>
                          <a:pt x="350" y="72"/>
                          <a:pt x="375" y="73"/>
                        </a:cubicBezTo>
                        <a:cubicBezTo>
                          <a:pt x="417" y="73"/>
                          <a:pt x="417" y="17"/>
                          <a:pt x="375" y="3"/>
                        </a:cubicBezTo>
                        <a:cubicBezTo>
                          <a:pt x="347" y="2"/>
                          <a:pt x="319" y="1"/>
                          <a:pt x="292"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62"/>
                  <p:cNvSpPr/>
                  <p:nvPr/>
                </p:nvSpPr>
                <p:spPr>
                  <a:xfrm>
                    <a:off x="1799143" y="2221779"/>
                    <a:ext cx="137516" cy="91862"/>
                  </a:xfrm>
                  <a:custGeom>
                    <a:rect b="b" l="l" r="r" t="t"/>
                    <a:pathLst>
                      <a:path extrusionOk="0" h="1326" w="1985">
                        <a:moveTo>
                          <a:pt x="255" y="0"/>
                        </a:moveTo>
                        <a:cubicBezTo>
                          <a:pt x="172" y="0"/>
                          <a:pt x="122" y="104"/>
                          <a:pt x="133" y="184"/>
                        </a:cubicBezTo>
                        <a:cubicBezTo>
                          <a:pt x="154" y="317"/>
                          <a:pt x="1" y="568"/>
                          <a:pt x="1" y="568"/>
                        </a:cubicBezTo>
                        <a:cubicBezTo>
                          <a:pt x="1" y="568"/>
                          <a:pt x="329" y="1169"/>
                          <a:pt x="1013" y="1302"/>
                        </a:cubicBezTo>
                        <a:cubicBezTo>
                          <a:pt x="1098" y="1318"/>
                          <a:pt x="1175" y="1326"/>
                          <a:pt x="1247" y="1326"/>
                        </a:cubicBezTo>
                        <a:cubicBezTo>
                          <a:pt x="1751" y="1326"/>
                          <a:pt x="1950" y="967"/>
                          <a:pt x="1950" y="967"/>
                        </a:cubicBezTo>
                        <a:cubicBezTo>
                          <a:pt x="1873" y="841"/>
                          <a:pt x="1901" y="540"/>
                          <a:pt x="1901" y="540"/>
                        </a:cubicBezTo>
                        <a:cubicBezTo>
                          <a:pt x="1984" y="464"/>
                          <a:pt x="1922" y="303"/>
                          <a:pt x="1922" y="303"/>
                        </a:cubicBezTo>
                        <a:lnTo>
                          <a:pt x="1922" y="303"/>
                        </a:lnTo>
                        <a:cubicBezTo>
                          <a:pt x="1807" y="344"/>
                          <a:pt x="1681" y="361"/>
                          <a:pt x="1553" y="361"/>
                        </a:cubicBezTo>
                        <a:cubicBezTo>
                          <a:pt x="1048" y="361"/>
                          <a:pt x="493" y="100"/>
                          <a:pt x="315" y="17"/>
                        </a:cubicBezTo>
                        <a:cubicBezTo>
                          <a:pt x="294" y="5"/>
                          <a:pt x="274" y="0"/>
                          <a:pt x="255"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4" name="Google Shape;2934;p62"/>
                <p:cNvSpPr/>
                <p:nvPr/>
              </p:nvSpPr>
              <p:spPr>
                <a:xfrm>
                  <a:off x="1782517" y="1993024"/>
                  <a:ext cx="50573" cy="88121"/>
                </a:xfrm>
                <a:custGeom>
                  <a:rect b="b" l="l" r="r" t="t"/>
                  <a:pathLst>
                    <a:path extrusionOk="0" h="1272" w="730">
                      <a:moveTo>
                        <a:pt x="730" y="1"/>
                      </a:moveTo>
                      <a:cubicBezTo>
                        <a:pt x="730" y="1"/>
                        <a:pt x="262" y="315"/>
                        <a:pt x="129" y="608"/>
                      </a:cubicBezTo>
                      <a:cubicBezTo>
                        <a:pt x="0" y="893"/>
                        <a:pt x="49" y="1224"/>
                        <a:pt x="141" y="1224"/>
                      </a:cubicBezTo>
                      <a:cubicBezTo>
                        <a:pt x="144" y="1224"/>
                        <a:pt x="147" y="1224"/>
                        <a:pt x="150" y="1223"/>
                      </a:cubicBezTo>
                      <a:cubicBezTo>
                        <a:pt x="162" y="1220"/>
                        <a:pt x="175" y="1219"/>
                        <a:pt x="190" y="1219"/>
                      </a:cubicBezTo>
                      <a:cubicBezTo>
                        <a:pt x="287" y="1219"/>
                        <a:pt x="429" y="1272"/>
                        <a:pt x="429" y="1272"/>
                      </a:cubicBezTo>
                      <a:cubicBezTo>
                        <a:pt x="359" y="706"/>
                        <a:pt x="639" y="392"/>
                        <a:pt x="639" y="392"/>
                      </a:cubicBezTo>
                      <a:cubicBezTo>
                        <a:pt x="730" y="308"/>
                        <a:pt x="730" y="1"/>
                        <a:pt x="730"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62"/>
                <p:cNvSpPr/>
                <p:nvPr/>
              </p:nvSpPr>
              <p:spPr>
                <a:xfrm>
                  <a:off x="1885738" y="2069645"/>
                  <a:ext cx="46901" cy="19398"/>
                </a:xfrm>
                <a:custGeom>
                  <a:rect b="b" l="l" r="r" t="t"/>
                  <a:pathLst>
                    <a:path extrusionOk="0" h="280" w="677">
                      <a:moveTo>
                        <a:pt x="297" y="1"/>
                      </a:moveTo>
                      <a:cubicBezTo>
                        <a:pt x="125" y="1"/>
                        <a:pt x="1" y="75"/>
                        <a:pt x="1" y="75"/>
                      </a:cubicBezTo>
                      <a:cubicBezTo>
                        <a:pt x="1" y="75"/>
                        <a:pt x="315" y="110"/>
                        <a:pt x="448" y="194"/>
                      </a:cubicBezTo>
                      <a:cubicBezTo>
                        <a:pt x="476" y="222"/>
                        <a:pt x="490" y="243"/>
                        <a:pt x="518" y="257"/>
                      </a:cubicBezTo>
                      <a:cubicBezTo>
                        <a:pt x="536" y="273"/>
                        <a:pt x="556" y="280"/>
                        <a:pt x="574" y="280"/>
                      </a:cubicBezTo>
                      <a:cubicBezTo>
                        <a:pt x="629" y="280"/>
                        <a:pt x="677" y="221"/>
                        <a:pt x="651" y="159"/>
                      </a:cubicBezTo>
                      <a:cubicBezTo>
                        <a:pt x="630" y="117"/>
                        <a:pt x="588" y="75"/>
                        <a:pt x="525" y="47"/>
                      </a:cubicBezTo>
                      <a:cubicBezTo>
                        <a:pt x="444" y="13"/>
                        <a:pt x="367" y="1"/>
                        <a:pt x="297"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62"/>
                <p:cNvSpPr/>
                <p:nvPr/>
              </p:nvSpPr>
              <p:spPr>
                <a:xfrm>
                  <a:off x="1944831" y="2083016"/>
                  <a:ext cx="40181" cy="16072"/>
                </a:xfrm>
                <a:custGeom>
                  <a:rect b="b" l="l" r="r" t="t"/>
                  <a:pathLst>
                    <a:path extrusionOk="0" h="232" w="580">
                      <a:moveTo>
                        <a:pt x="224" y="1"/>
                      </a:moveTo>
                      <a:cubicBezTo>
                        <a:pt x="154" y="1"/>
                        <a:pt x="98" y="22"/>
                        <a:pt x="63" y="50"/>
                      </a:cubicBezTo>
                      <a:cubicBezTo>
                        <a:pt x="1" y="93"/>
                        <a:pt x="38" y="187"/>
                        <a:pt x="107" y="187"/>
                      </a:cubicBezTo>
                      <a:cubicBezTo>
                        <a:pt x="115" y="187"/>
                        <a:pt x="124" y="186"/>
                        <a:pt x="133" y="182"/>
                      </a:cubicBezTo>
                      <a:cubicBezTo>
                        <a:pt x="161" y="175"/>
                        <a:pt x="189" y="175"/>
                        <a:pt x="224" y="175"/>
                      </a:cubicBezTo>
                      <a:cubicBezTo>
                        <a:pt x="238" y="174"/>
                        <a:pt x="252" y="174"/>
                        <a:pt x="267" y="174"/>
                      </a:cubicBezTo>
                      <a:cubicBezTo>
                        <a:pt x="413" y="174"/>
                        <a:pt x="580" y="231"/>
                        <a:pt x="580" y="231"/>
                      </a:cubicBezTo>
                      <a:cubicBezTo>
                        <a:pt x="580" y="231"/>
                        <a:pt x="531" y="22"/>
                        <a:pt x="224"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7" name="Google Shape;2937;p62"/>
              <p:cNvGrpSpPr/>
              <p:nvPr/>
            </p:nvGrpSpPr>
            <p:grpSpPr>
              <a:xfrm>
                <a:off x="1353191" y="2085388"/>
                <a:ext cx="1381169" cy="2362505"/>
                <a:chOff x="1453177" y="1955476"/>
                <a:chExt cx="1381169" cy="2362505"/>
              </a:xfrm>
            </p:grpSpPr>
            <p:grpSp>
              <p:nvGrpSpPr>
                <p:cNvPr id="2938" name="Google Shape;2938;p62"/>
                <p:cNvGrpSpPr/>
                <p:nvPr/>
              </p:nvGrpSpPr>
              <p:grpSpPr>
                <a:xfrm>
                  <a:off x="1453177" y="1955476"/>
                  <a:ext cx="1381169" cy="2362505"/>
                  <a:chOff x="1453177" y="1955476"/>
                  <a:chExt cx="1381169" cy="2362505"/>
                </a:xfrm>
              </p:grpSpPr>
              <p:sp>
                <p:nvSpPr>
                  <p:cNvPr id="2939" name="Google Shape;2939;p62"/>
                  <p:cNvSpPr/>
                  <p:nvPr/>
                </p:nvSpPr>
                <p:spPr>
                  <a:xfrm>
                    <a:off x="1757993" y="1958870"/>
                    <a:ext cx="272468" cy="355324"/>
                  </a:xfrm>
                  <a:custGeom>
                    <a:rect b="b" l="l" r="r" t="t"/>
                    <a:pathLst>
                      <a:path extrusionOk="0" h="5129" w="3933">
                        <a:moveTo>
                          <a:pt x="1678" y="1"/>
                        </a:moveTo>
                        <a:cubicBezTo>
                          <a:pt x="1630" y="1"/>
                          <a:pt x="1580" y="2"/>
                          <a:pt x="1531" y="5"/>
                        </a:cubicBezTo>
                        <a:cubicBezTo>
                          <a:pt x="106" y="74"/>
                          <a:pt x="1" y="2016"/>
                          <a:pt x="50" y="2701"/>
                        </a:cubicBezTo>
                        <a:cubicBezTo>
                          <a:pt x="64" y="2994"/>
                          <a:pt x="36" y="4503"/>
                          <a:pt x="15" y="4720"/>
                        </a:cubicBezTo>
                        <a:cubicBezTo>
                          <a:pt x="591" y="5036"/>
                          <a:pt x="1231" y="5128"/>
                          <a:pt x="1799" y="5128"/>
                        </a:cubicBezTo>
                        <a:cubicBezTo>
                          <a:pt x="2435" y="5128"/>
                          <a:pt x="2980" y="5012"/>
                          <a:pt x="3242" y="4964"/>
                        </a:cubicBezTo>
                        <a:cubicBezTo>
                          <a:pt x="3200" y="4308"/>
                          <a:pt x="3340" y="2701"/>
                          <a:pt x="3521" y="2205"/>
                        </a:cubicBezTo>
                        <a:cubicBezTo>
                          <a:pt x="3933" y="1012"/>
                          <a:pt x="3023" y="1"/>
                          <a:pt x="1678"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62"/>
                  <p:cNvSpPr/>
                  <p:nvPr/>
                </p:nvSpPr>
                <p:spPr>
                  <a:xfrm>
                    <a:off x="1931738" y="2291749"/>
                    <a:ext cx="444762" cy="342231"/>
                  </a:xfrm>
                  <a:custGeom>
                    <a:rect b="b" l="l" r="r" t="t"/>
                    <a:pathLst>
                      <a:path extrusionOk="0" h="4940" w="6420">
                        <a:moveTo>
                          <a:pt x="760" y="0"/>
                        </a:moveTo>
                        <a:cubicBezTo>
                          <a:pt x="675" y="0"/>
                          <a:pt x="588" y="15"/>
                          <a:pt x="504" y="47"/>
                        </a:cubicBezTo>
                        <a:cubicBezTo>
                          <a:pt x="182" y="187"/>
                          <a:pt x="1" y="529"/>
                          <a:pt x="70" y="865"/>
                        </a:cubicBezTo>
                        <a:lnTo>
                          <a:pt x="91" y="928"/>
                        </a:lnTo>
                        <a:lnTo>
                          <a:pt x="105" y="990"/>
                        </a:lnTo>
                        <a:lnTo>
                          <a:pt x="133" y="1109"/>
                        </a:lnTo>
                        <a:cubicBezTo>
                          <a:pt x="147" y="1193"/>
                          <a:pt x="175" y="1270"/>
                          <a:pt x="196" y="1354"/>
                        </a:cubicBezTo>
                        <a:cubicBezTo>
                          <a:pt x="238" y="1514"/>
                          <a:pt x="280" y="1682"/>
                          <a:pt x="336" y="1836"/>
                        </a:cubicBezTo>
                        <a:cubicBezTo>
                          <a:pt x="427" y="2150"/>
                          <a:pt x="531" y="2471"/>
                          <a:pt x="657" y="2786"/>
                        </a:cubicBezTo>
                        <a:cubicBezTo>
                          <a:pt x="776" y="3100"/>
                          <a:pt x="909" y="3414"/>
                          <a:pt x="1076" y="3743"/>
                        </a:cubicBezTo>
                        <a:cubicBezTo>
                          <a:pt x="1104" y="3791"/>
                          <a:pt x="1125" y="3833"/>
                          <a:pt x="1153" y="3889"/>
                        </a:cubicBezTo>
                        <a:cubicBezTo>
                          <a:pt x="1174" y="3917"/>
                          <a:pt x="1181" y="3938"/>
                          <a:pt x="1195" y="3959"/>
                        </a:cubicBezTo>
                        <a:cubicBezTo>
                          <a:pt x="1251" y="4043"/>
                          <a:pt x="1300" y="4141"/>
                          <a:pt x="1370" y="4232"/>
                        </a:cubicBezTo>
                        <a:cubicBezTo>
                          <a:pt x="1433" y="4315"/>
                          <a:pt x="1495" y="4406"/>
                          <a:pt x="1579" y="4497"/>
                        </a:cubicBezTo>
                        <a:lnTo>
                          <a:pt x="1614" y="4532"/>
                        </a:lnTo>
                        <a:lnTo>
                          <a:pt x="1635" y="4553"/>
                        </a:lnTo>
                        <a:lnTo>
                          <a:pt x="1649" y="4567"/>
                        </a:lnTo>
                        <a:lnTo>
                          <a:pt x="1684" y="4602"/>
                        </a:lnTo>
                        <a:cubicBezTo>
                          <a:pt x="1705" y="4616"/>
                          <a:pt x="1712" y="4630"/>
                          <a:pt x="1726" y="4637"/>
                        </a:cubicBezTo>
                        <a:lnTo>
                          <a:pt x="1754" y="4658"/>
                        </a:lnTo>
                        <a:lnTo>
                          <a:pt x="1768" y="4665"/>
                        </a:lnTo>
                        <a:lnTo>
                          <a:pt x="1782" y="4672"/>
                        </a:lnTo>
                        <a:cubicBezTo>
                          <a:pt x="1789" y="4686"/>
                          <a:pt x="1796" y="4686"/>
                          <a:pt x="1810" y="4693"/>
                        </a:cubicBezTo>
                        <a:cubicBezTo>
                          <a:pt x="1817" y="4700"/>
                          <a:pt x="1824" y="4707"/>
                          <a:pt x="1838" y="4707"/>
                        </a:cubicBezTo>
                        <a:cubicBezTo>
                          <a:pt x="1852" y="4728"/>
                          <a:pt x="1880" y="4734"/>
                          <a:pt x="1894" y="4755"/>
                        </a:cubicBezTo>
                        <a:lnTo>
                          <a:pt x="1915" y="4762"/>
                        </a:lnTo>
                        <a:lnTo>
                          <a:pt x="1929" y="4769"/>
                        </a:lnTo>
                        <a:lnTo>
                          <a:pt x="1963" y="4790"/>
                        </a:lnTo>
                        <a:cubicBezTo>
                          <a:pt x="1970" y="4797"/>
                          <a:pt x="1991" y="4804"/>
                          <a:pt x="1998" y="4804"/>
                        </a:cubicBezTo>
                        <a:cubicBezTo>
                          <a:pt x="2019" y="4811"/>
                          <a:pt x="2026" y="4811"/>
                          <a:pt x="2040" y="4825"/>
                        </a:cubicBezTo>
                        <a:cubicBezTo>
                          <a:pt x="2061" y="4832"/>
                          <a:pt x="2068" y="4832"/>
                          <a:pt x="2089" y="4839"/>
                        </a:cubicBezTo>
                        <a:cubicBezTo>
                          <a:pt x="2096" y="4839"/>
                          <a:pt x="2103" y="4846"/>
                          <a:pt x="2103" y="4846"/>
                        </a:cubicBezTo>
                        <a:lnTo>
                          <a:pt x="2124" y="4860"/>
                        </a:lnTo>
                        <a:lnTo>
                          <a:pt x="2201" y="4881"/>
                        </a:lnTo>
                        <a:cubicBezTo>
                          <a:pt x="2229" y="4895"/>
                          <a:pt x="2243" y="4895"/>
                          <a:pt x="2271" y="4902"/>
                        </a:cubicBezTo>
                        <a:cubicBezTo>
                          <a:pt x="2278" y="4902"/>
                          <a:pt x="2299" y="4909"/>
                          <a:pt x="2306" y="4909"/>
                        </a:cubicBezTo>
                        <a:lnTo>
                          <a:pt x="2341" y="4916"/>
                        </a:lnTo>
                        <a:cubicBezTo>
                          <a:pt x="2355" y="4916"/>
                          <a:pt x="2383" y="4930"/>
                          <a:pt x="2404" y="4930"/>
                        </a:cubicBezTo>
                        <a:cubicBezTo>
                          <a:pt x="2438" y="4930"/>
                          <a:pt x="2480" y="4937"/>
                          <a:pt x="2515" y="4937"/>
                        </a:cubicBezTo>
                        <a:cubicBezTo>
                          <a:pt x="2550" y="4939"/>
                          <a:pt x="2584" y="4940"/>
                          <a:pt x="2616" y="4940"/>
                        </a:cubicBezTo>
                        <a:cubicBezTo>
                          <a:pt x="2713" y="4940"/>
                          <a:pt x="2800" y="4932"/>
                          <a:pt x="2878" y="4916"/>
                        </a:cubicBezTo>
                        <a:cubicBezTo>
                          <a:pt x="2983" y="4902"/>
                          <a:pt x="3088" y="4881"/>
                          <a:pt x="3186" y="4867"/>
                        </a:cubicBezTo>
                        <a:cubicBezTo>
                          <a:pt x="3284" y="4839"/>
                          <a:pt x="3367" y="4825"/>
                          <a:pt x="3458" y="4797"/>
                        </a:cubicBezTo>
                        <a:cubicBezTo>
                          <a:pt x="3500" y="4776"/>
                          <a:pt x="3542" y="4769"/>
                          <a:pt x="3591" y="4755"/>
                        </a:cubicBezTo>
                        <a:cubicBezTo>
                          <a:pt x="3605" y="4741"/>
                          <a:pt x="3626" y="4741"/>
                          <a:pt x="3640" y="4734"/>
                        </a:cubicBezTo>
                        <a:cubicBezTo>
                          <a:pt x="3668" y="4728"/>
                          <a:pt x="3682" y="4721"/>
                          <a:pt x="3710" y="4707"/>
                        </a:cubicBezTo>
                        <a:cubicBezTo>
                          <a:pt x="3801" y="4686"/>
                          <a:pt x="3877" y="4651"/>
                          <a:pt x="3954" y="4623"/>
                        </a:cubicBezTo>
                        <a:cubicBezTo>
                          <a:pt x="4038" y="4588"/>
                          <a:pt x="4115" y="4560"/>
                          <a:pt x="4192" y="4525"/>
                        </a:cubicBezTo>
                        <a:lnTo>
                          <a:pt x="4429" y="4420"/>
                        </a:lnTo>
                        <a:cubicBezTo>
                          <a:pt x="4730" y="4280"/>
                          <a:pt x="5030" y="4134"/>
                          <a:pt x="5316" y="3966"/>
                        </a:cubicBezTo>
                        <a:cubicBezTo>
                          <a:pt x="5463" y="3889"/>
                          <a:pt x="5603" y="3798"/>
                          <a:pt x="5742" y="3715"/>
                        </a:cubicBezTo>
                        <a:lnTo>
                          <a:pt x="5952" y="3582"/>
                        </a:lnTo>
                        <a:lnTo>
                          <a:pt x="6057" y="3512"/>
                        </a:lnTo>
                        <a:lnTo>
                          <a:pt x="6113" y="3477"/>
                        </a:lnTo>
                        <a:lnTo>
                          <a:pt x="6162" y="3442"/>
                        </a:lnTo>
                        <a:cubicBezTo>
                          <a:pt x="6364" y="3303"/>
                          <a:pt x="6420" y="3023"/>
                          <a:pt x="6280" y="2821"/>
                        </a:cubicBezTo>
                        <a:cubicBezTo>
                          <a:pt x="6189" y="2692"/>
                          <a:pt x="6052" y="2629"/>
                          <a:pt x="5908" y="2629"/>
                        </a:cubicBezTo>
                        <a:cubicBezTo>
                          <a:pt x="5865" y="2629"/>
                          <a:pt x="5821" y="2635"/>
                          <a:pt x="5777" y="2646"/>
                        </a:cubicBezTo>
                        <a:lnTo>
                          <a:pt x="5763" y="2646"/>
                        </a:lnTo>
                        <a:lnTo>
                          <a:pt x="5714" y="2667"/>
                        </a:lnTo>
                        <a:lnTo>
                          <a:pt x="5659" y="2681"/>
                        </a:lnTo>
                        <a:lnTo>
                          <a:pt x="5547" y="2716"/>
                        </a:lnTo>
                        <a:lnTo>
                          <a:pt x="5316" y="2786"/>
                        </a:lnTo>
                        <a:lnTo>
                          <a:pt x="4862" y="2939"/>
                        </a:lnTo>
                        <a:cubicBezTo>
                          <a:pt x="4723" y="2981"/>
                          <a:pt x="4576" y="3023"/>
                          <a:pt x="4436" y="3065"/>
                        </a:cubicBezTo>
                        <a:cubicBezTo>
                          <a:pt x="4408" y="3079"/>
                          <a:pt x="4394" y="3086"/>
                          <a:pt x="4366" y="3086"/>
                        </a:cubicBezTo>
                        <a:cubicBezTo>
                          <a:pt x="4234" y="3128"/>
                          <a:pt x="4094" y="3163"/>
                          <a:pt x="3961" y="3205"/>
                        </a:cubicBezTo>
                        <a:cubicBezTo>
                          <a:pt x="3815" y="3254"/>
                          <a:pt x="3668" y="3296"/>
                          <a:pt x="3528" y="3330"/>
                        </a:cubicBezTo>
                        <a:cubicBezTo>
                          <a:pt x="3388" y="3365"/>
                          <a:pt x="3249" y="3400"/>
                          <a:pt x="3116" y="3428"/>
                        </a:cubicBezTo>
                        <a:lnTo>
                          <a:pt x="3102" y="3428"/>
                        </a:lnTo>
                        <a:cubicBezTo>
                          <a:pt x="3095" y="3428"/>
                          <a:pt x="3081" y="3428"/>
                          <a:pt x="3067" y="3435"/>
                        </a:cubicBezTo>
                        <a:cubicBezTo>
                          <a:pt x="3004" y="3442"/>
                          <a:pt x="2948" y="3449"/>
                          <a:pt x="2899" y="3463"/>
                        </a:cubicBezTo>
                        <a:cubicBezTo>
                          <a:pt x="2837" y="3470"/>
                          <a:pt x="2774" y="3477"/>
                          <a:pt x="2725" y="3477"/>
                        </a:cubicBezTo>
                        <a:lnTo>
                          <a:pt x="2690" y="3477"/>
                        </a:lnTo>
                        <a:cubicBezTo>
                          <a:pt x="2676" y="3449"/>
                          <a:pt x="2648" y="3414"/>
                          <a:pt x="2620" y="3372"/>
                        </a:cubicBezTo>
                        <a:cubicBezTo>
                          <a:pt x="2585" y="3323"/>
                          <a:pt x="2557" y="3268"/>
                          <a:pt x="2522" y="3205"/>
                        </a:cubicBezTo>
                        <a:cubicBezTo>
                          <a:pt x="2487" y="3149"/>
                          <a:pt x="2466" y="3086"/>
                          <a:pt x="2424" y="3023"/>
                        </a:cubicBezTo>
                        <a:cubicBezTo>
                          <a:pt x="2369" y="2890"/>
                          <a:pt x="2306" y="2765"/>
                          <a:pt x="2243" y="2625"/>
                        </a:cubicBezTo>
                        <a:cubicBezTo>
                          <a:pt x="2187" y="2485"/>
                          <a:pt x="2131" y="2346"/>
                          <a:pt x="2068" y="2206"/>
                        </a:cubicBezTo>
                        <a:cubicBezTo>
                          <a:pt x="2061" y="2185"/>
                          <a:pt x="2054" y="2157"/>
                          <a:pt x="2040" y="2143"/>
                        </a:cubicBezTo>
                        <a:cubicBezTo>
                          <a:pt x="2033" y="2122"/>
                          <a:pt x="2026" y="2108"/>
                          <a:pt x="2026" y="2087"/>
                        </a:cubicBezTo>
                        <a:cubicBezTo>
                          <a:pt x="1929" y="1843"/>
                          <a:pt x="1838" y="1591"/>
                          <a:pt x="1740" y="1340"/>
                        </a:cubicBezTo>
                        <a:lnTo>
                          <a:pt x="1691" y="1214"/>
                        </a:lnTo>
                        <a:lnTo>
                          <a:pt x="1677" y="1165"/>
                        </a:lnTo>
                        <a:lnTo>
                          <a:pt x="1579" y="900"/>
                        </a:lnTo>
                        <a:lnTo>
                          <a:pt x="1502" y="683"/>
                        </a:lnTo>
                        <a:lnTo>
                          <a:pt x="1461" y="571"/>
                        </a:lnTo>
                        <a:lnTo>
                          <a:pt x="1440" y="515"/>
                        </a:lnTo>
                        <a:lnTo>
                          <a:pt x="1426" y="467"/>
                        </a:lnTo>
                        <a:lnTo>
                          <a:pt x="1419" y="446"/>
                        </a:lnTo>
                        <a:cubicBezTo>
                          <a:pt x="1311" y="171"/>
                          <a:pt x="1046" y="0"/>
                          <a:pt x="760"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62"/>
                  <p:cNvSpPr/>
                  <p:nvPr/>
                </p:nvSpPr>
                <p:spPr>
                  <a:xfrm>
                    <a:off x="2011614" y="2437786"/>
                    <a:ext cx="62488" cy="127817"/>
                  </a:xfrm>
                  <a:custGeom>
                    <a:rect b="b" l="l" r="r" t="t"/>
                    <a:pathLst>
                      <a:path extrusionOk="0" h="1845" w="902">
                        <a:moveTo>
                          <a:pt x="880" y="0"/>
                        </a:moveTo>
                        <a:lnTo>
                          <a:pt x="866" y="14"/>
                        </a:lnTo>
                        <a:cubicBezTo>
                          <a:pt x="356" y="475"/>
                          <a:pt x="63" y="1111"/>
                          <a:pt x="0" y="1774"/>
                        </a:cubicBezTo>
                        <a:cubicBezTo>
                          <a:pt x="21" y="1795"/>
                          <a:pt x="28" y="1823"/>
                          <a:pt x="42" y="1844"/>
                        </a:cubicBezTo>
                        <a:cubicBezTo>
                          <a:pt x="91" y="1153"/>
                          <a:pt x="398" y="517"/>
                          <a:pt x="901" y="49"/>
                        </a:cubicBezTo>
                        <a:cubicBezTo>
                          <a:pt x="894" y="35"/>
                          <a:pt x="880" y="14"/>
                          <a:pt x="880"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62"/>
                  <p:cNvSpPr/>
                  <p:nvPr/>
                </p:nvSpPr>
                <p:spPr>
                  <a:xfrm>
                    <a:off x="2144209" y="2504986"/>
                    <a:ext cx="94425" cy="64774"/>
                  </a:xfrm>
                  <a:custGeom>
                    <a:rect b="b" l="l" r="r" t="t"/>
                    <a:pathLst>
                      <a:path extrusionOk="0" h="935" w="1363">
                        <a:moveTo>
                          <a:pt x="1362" y="1"/>
                        </a:moveTo>
                        <a:cubicBezTo>
                          <a:pt x="1334" y="8"/>
                          <a:pt x="1320" y="15"/>
                          <a:pt x="1292" y="15"/>
                        </a:cubicBezTo>
                        <a:cubicBezTo>
                          <a:pt x="1236" y="127"/>
                          <a:pt x="1167" y="245"/>
                          <a:pt x="1090" y="350"/>
                        </a:cubicBezTo>
                        <a:cubicBezTo>
                          <a:pt x="943" y="546"/>
                          <a:pt x="713" y="818"/>
                          <a:pt x="461" y="874"/>
                        </a:cubicBezTo>
                        <a:cubicBezTo>
                          <a:pt x="425" y="882"/>
                          <a:pt x="391" y="885"/>
                          <a:pt x="360" y="885"/>
                        </a:cubicBezTo>
                        <a:cubicBezTo>
                          <a:pt x="109" y="885"/>
                          <a:pt x="42" y="643"/>
                          <a:pt x="42" y="357"/>
                        </a:cubicBezTo>
                        <a:lnTo>
                          <a:pt x="21" y="357"/>
                        </a:lnTo>
                        <a:cubicBezTo>
                          <a:pt x="14" y="364"/>
                          <a:pt x="7" y="371"/>
                          <a:pt x="0" y="371"/>
                        </a:cubicBezTo>
                        <a:lnTo>
                          <a:pt x="0" y="504"/>
                        </a:lnTo>
                        <a:cubicBezTo>
                          <a:pt x="7" y="630"/>
                          <a:pt x="35" y="748"/>
                          <a:pt x="119" y="839"/>
                        </a:cubicBezTo>
                        <a:cubicBezTo>
                          <a:pt x="190" y="906"/>
                          <a:pt x="284" y="935"/>
                          <a:pt x="378" y="935"/>
                        </a:cubicBezTo>
                        <a:cubicBezTo>
                          <a:pt x="413" y="935"/>
                          <a:pt x="448" y="931"/>
                          <a:pt x="482" y="923"/>
                        </a:cubicBezTo>
                        <a:cubicBezTo>
                          <a:pt x="748" y="860"/>
                          <a:pt x="971" y="609"/>
                          <a:pt x="1125" y="399"/>
                        </a:cubicBezTo>
                        <a:cubicBezTo>
                          <a:pt x="1223" y="273"/>
                          <a:pt x="1299" y="148"/>
                          <a:pt x="1362"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62"/>
                  <p:cNvSpPr/>
                  <p:nvPr/>
                </p:nvSpPr>
                <p:spPr>
                  <a:xfrm>
                    <a:off x="2053179" y="2591167"/>
                    <a:ext cx="129757" cy="30551"/>
                  </a:xfrm>
                  <a:custGeom>
                    <a:rect b="b" l="l" r="r" t="t"/>
                    <a:pathLst>
                      <a:path extrusionOk="0" h="441" w="1873">
                        <a:moveTo>
                          <a:pt x="899" y="1"/>
                        </a:moveTo>
                        <a:cubicBezTo>
                          <a:pt x="856" y="1"/>
                          <a:pt x="813" y="3"/>
                          <a:pt x="769" y="7"/>
                        </a:cubicBezTo>
                        <a:cubicBezTo>
                          <a:pt x="483" y="49"/>
                          <a:pt x="210" y="161"/>
                          <a:pt x="1" y="343"/>
                        </a:cubicBezTo>
                        <a:lnTo>
                          <a:pt x="22" y="350"/>
                        </a:lnTo>
                        <a:cubicBezTo>
                          <a:pt x="29" y="357"/>
                          <a:pt x="36" y="357"/>
                          <a:pt x="50" y="371"/>
                        </a:cubicBezTo>
                        <a:cubicBezTo>
                          <a:pt x="289" y="171"/>
                          <a:pt x="602" y="51"/>
                          <a:pt x="918" y="51"/>
                        </a:cubicBezTo>
                        <a:cubicBezTo>
                          <a:pt x="989" y="51"/>
                          <a:pt x="1061" y="57"/>
                          <a:pt x="1132" y="70"/>
                        </a:cubicBezTo>
                        <a:cubicBezTo>
                          <a:pt x="1391" y="119"/>
                          <a:pt x="1635" y="252"/>
                          <a:pt x="1817" y="440"/>
                        </a:cubicBezTo>
                        <a:cubicBezTo>
                          <a:pt x="1838" y="433"/>
                          <a:pt x="1852" y="433"/>
                          <a:pt x="1873" y="419"/>
                        </a:cubicBezTo>
                        <a:cubicBezTo>
                          <a:pt x="1617" y="157"/>
                          <a:pt x="1265" y="1"/>
                          <a:pt x="899"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62"/>
                  <p:cNvSpPr/>
                  <p:nvPr/>
                </p:nvSpPr>
                <p:spPr>
                  <a:xfrm>
                    <a:off x="1981617" y="2311493"/>
                    <a:ext cx="67753" cy="65329"/>
                  </a:xfrm>
                  <a:custGeom>
                    <a:rect b="b" l="l" r="r" t="t"/>
                    <a:pathLst>
                      <a:path extrusionOk="0" h="943" w="978">
                        <a:moveTo>
                          <a:pt x="32" y="0"/>
                        </a:moveTo>
                        <a:cubicBezTo>
                          <a:pt x="18" y="0"/>
                          <a:pt x="0" y="14"/>
                          <a:pt x="0" y="28"/>
                        </a:cubicBezTo>
                        <a:cubicBezTo>
                          <a:pt x="77" y="419"/>
                          <a:pt x="356" y="740"/>
                          <a:pt x="713" y="880"/>
                        </a:cubicBezTo>
                        <a:cubicBezTo>
                          <a:pt x="803" y="915"/>
                          <a:pt x="887" y="929"/>
                          <a:pt x="978" y="943"/>
                        </a:cubicBezTo>
                        <a:lnTo>
                          <a:pt x="957" y="887"/>
                        </a:lnTo>
                        <a:cubicBezTo>
                          <a:pt x="880" y="880"/>
                          <a:pt x="810" y="859"/>
                          <a:pt x="734" y="824"/>
                        </a:cubicBezTo>
                        <a:cubicBezTo>
                          <a:pt x="384" y="698"/>
                          <a:pt x="119" y="370"/>
                          <a:pt x="49" y="14"/>
                        </a:cubicBezTo>
                        <a:cubicBezTo>
                          <a:pt x="47" y="4"/>
                          <a:pt x="40" y="0"/>
                          <a:pt x="32"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62"/>
                  <p:cNvSpPr/>
                  <p:nvPr/>
                </p:nvSpPr>
                <p:spPr>
                  <a:xfrm>
                    <a:off x="2080959" y="2530618"/>
                    <a:ext cx="36994" cy="39488"/>
                  </a:xfrm>
                  <a:custGeom>
                    <a:rect b="b" l="l" r="r" t="t"/>
                    <a:pathLst>
                      <a:path extrusionOk="0" h="570" w="534">
                        <a:moveTo>
                          <a:pt x="481" y="0"/>
                        </a:moveTo>
                        <a:cubicBezTo>
                          <a:pt x="478" y="0"/>
                          <a:pt x="476" y="1"/>
                          <a:pt x="473" y="1"/>
                        </a:cubicBezTo>
                        <a:cubicBezTo>
                          <a:pt x="256" y="120"/>
                          <a:pt x="89" y="309"/>
                          <a:pt x="5" y="532"/>
                        </a:cubicBezTo>
                        <a:cubicBezTo>
                          <a:pt x="1" y="557"/>
                          <a:pt x="17" y="570"/>
                          <a:pt x="32" y="570"/>
                        </a:cubicBezTo>
                        <a:cubicBezTo>
                          <a:pt x="42" y="570"/>
                          <a:pt x="51" y="564"/>
                          <a:pt x="54" y="553"/>
                        </a:cubicBezTo>
                        <a:cubicBezTo>
                          <a:pt x="138" y="336"/>
                          <a:pt x="291" y="162"/>
                          <a:pt x="501" y="57"/>
                        </a:cubicBezTo>
                        <a:cubicBezTo>
                          <a:pt x="533" y="38"/>
                          <a:pt x="512" y="0"/>
                          <a:pt x="481"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62"/>
                  <p:cNvSpPr/>
                  <p:nvPr/>
                </p:nvSpPr>
                <p:spPr>
                  <a:xfrm>
                    <a:off x="2093845" y="2543989"/>
                    <a:ext cx="5611" cy="23901"/>
                  </a:xfrm>
                  <a:custGeom>
                    <a:rect b="b" l="l" r="r" t="t"/>
                    <a:pathLst>
                      <a:path extrusionOk="0" h="345" w="81">
                        <a:moveTo>
                          <a:pt x="58" y="0"/>
                        </a:moveTo>
                        <a:cubicBezTo>
                          <a:pt x="46" y="0"/>
                          <a:pt x="32" y="11"/>
                          <a:pt x="29" y="32"/>
                        </a:cubicBezTo>
                        <a:lnTo>
                          <a:pt x="1" y="318"/>
                        </a:lnTo>
                        <a:cubicBezTo>
                          <a:pt x="1" y="336"/>
                          <a:pt x="13" y="344"/>
                          <a:pt x="25" y="344"/>
                        </a:cubicBezTo>
                        <a:cubicBezTo>
                          <a:pt x="37" y="344"/>
                          <a:pt x="50" y="336"/>
                          <a:pt x="50" y="318"/>
                        </a:cubicBezTo>
                        <a:lnTo>
                          <a:pt x="77" y="32"/>
                        </a:lnTo>
                        <a:cubicBezTo>
                          <a:pt x="81" y="11"/>
                          <a:pt x="70" y="0"/>
                          <a:pt x="58"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62"/>
                  <p:cNvSpPr/>
                  <p:nvPr/>
                </p:nvSpPr>
                <p:spPr>
                  <a:xfrm>
                    <a:off x="1666063" y="2252884"/>
                    <a:ext cx="435617" cy="660769"/>
                  </a:xfrm>
                  <a:custGeom>
                    <a:rect b="b" l="l" r="r" t="t"/>
                    <a:pathLst>
                      <a:path extrusionOk="0" h="9538" w="6288">
                        <a:moveTo>
                          <a:pt x="2054" y="1"/>
                        </a:moveTo>
                        <a:cubicBezTo>
                          <a:pt x="2054" y="1"/>
                          <a:pt x="1991" y="64"/>
                          <a:pt x="1747" y="238"/>
                        </a:cubicBezTo>
                        <a:cubicBezTo>
                          <a:pt x="1733" y="245"/>
                          <a:pt x="1726" y="266"/>
                          <a:pt x="1705" y="273"/>
                        </a:cubicBezTo>
                        <a:cubicBezTo>
                          <a:pt x="1656" y="322"/>
                          <a:pt x="1593" y="364"/>
                          <a:pt x="1523" y="406"/>
                        </a:cubicBezTo>
                        <a:cubicBezTo>
                          <a:pt x="1503" y="413"/>
                          <a:pt x="1489" y="434"/>
                          <a:pt x="1461" y="441"/>
                        </a:cubicBezTo>
                        <a:cubicBezTo>
                          <a:pt x="1377" y="497"/>
                          <a:pt x="1279" y="546"/>
                          <a:pt x="1167" y="587"/>
                        </a:cubicBezTo>
                        <a:cubicBezTo>
                          <a:pt x="1153" y="601"/>
                          <a:pt x="1146" y="601"/>
                          <a:pt x="1132" y="608"/>
                        </a:cubicBezTo>
                        <a:lnTo>
                          <a:pt x="1118" y="608"/>
                        </a:lnTo>
                        <a:cubicBezTo>
                          <a:pt x="1111" y="615"/>
                          <a:pt x="1104" y="615"/>
                          <a:pt x="1097" y="615"/>
                        </a:cubicBezTo>
                        <a:cubicBezTo>
                          <a:pt x="1028" y="643"/>
                          <a:pt x="958" y="671"/>
                          <a:pt x="874" y="706"/>
                        </a:cubicBezTo>
                        <a:cubicBezTo>
                          <a:pt x="804" y="727"/>
                          <a:pt x="748" y="755"/>
                          <a:pt x="685" y="783"/>
                        </a:cubicBezTo>
                        <a:cubicBezTo>
                          <a:pt x="657" y="790"/>
                          <a:pt x="629" y="811"/>
                          <a:pt x="615" y="818"/>
                        </a:cubicBezTo>
                        <a:cubicBezTo>
                          <a:pt x="594" y="825"/>
                          <a:pt x="587" y="832"/>
                          <a:pt x="573" y="846"/>
                        </a:cubicBezTo>
                        <a:cubicBezTo>
                          <a:pt x="560" y="846"/>
                          <a:pt x="553" y="853"/>
                          <a:pt x="546" y="853"/>
                        </a:cubicBezTo>
                        <a:cubicBezTo>
                          <a:pt x="546" y="853"/>
                          <a:pt x="539" y="853"/>
                          <a:pt x="539" y="860"/>
                        </a:cubicBezTo>
                        <a:cubicBezTo>
                          <a:pt x="525" y="867"/>
                          <a:pt x="511" y="881"/>
                          <a:pt x="504" y="881"/>
                        </a:cubicBezTo>
                        <a:cubicBezTo>
                          <a:pt x="490" y="888"/>
                          <a:pt x="483" y="888"/>
                          <a:pt x="476" y="895"/>
                        </a:cubicBezTo>
                        <a:cubicBezTo>
                          <a:pt x="441" y="923"/>
                          <a:pt x="406" y="951"/>
                          <a:pt x="371" y="965"/>
                        </a:cubicBezTo>
                        <a:cubicBezTo>
                          <a:pt x="294" y="1028"/>
                          <a:pt x="224" y="1097"/>
                          <a:pt x="175" y="1160"/>
                        </a:cubicBezTo>
                        <a:cubicBezTo>
                          <a:pt x="168" y="1167"/>
                          <a:pt x="161" y="1181"/>
                          <a:pt x="154" y="1195"/>
                        </a:cubicBezTo>
                        <a:lnTo>
                          <a:pt x="154" y="1202"/>
                        </a:lnTo>
                        <a:cubicBezTo>
                          <a:pt x="140" y="1209"/>
                          <a:pt x="133" y="1230"/>
                          <a:pt x="126" y="1237"/>
                        </a:cubicBezTo>
                        <a:lnTo>
                          <a:pt x="99" y="1286"/>
                        </a:lnTo>
                        <a:cubicBezTo>
                          <a:pt x="92" y="1314"/>
                          <a:pt x="85" y="1335"/>
                          <a:pt x="71" y="1356"/>
                        </a:cubicBezTo>
                        <a:cubicBezTo>
                          <a:pt x="57" y="1405"/>
                          <a:pt x="50" y="1447"/>
                          <a:pt x="36" y="1496"/>
                        </a:cubicBezTo>
                        <a:cubicBezTo>
                          <a:pt x="36" y="1523"/>
                          <a:pt x="29" y="1544"/>
                          <a:pt x="29" y="1565"/>
                        </a:cubicBezTo>
                        <a:cubicBezTo>
                          <a:pt x="1" y="1628"/>
                          <a:pt x="1" y="1670"/>
                          <a:pt x="1" y="1719"/>
                        </a:cubicBezTo>
                        <a:lnTo>
                          <a:pt x="1" y="1768"/>
                        </a:lnTo>
                        <a:cubicBezTo>
                          <a:pt x="1" y="1789"/>
                          <a:pt x="1" y="1803"/>
                          <a:pt x="8" y="1817"/>
                        </a:cubicBezTo>
                        <a:cubicBezTo>
                          <a:pt x="8" y="1838"/>
                          <a:pt x="8" y="1859"/>
                          <a:pt x="22" y="1873"/>
                        </a:cubicBezTo>
                        <a:cubicBezTo>
                          <a:pt x="22" y="1901"/>
                          <a:pt x="29" y="1936"/>
                          <a:pt x="29" y="1957"/>
                        </a:cubicBezTo>
                        <a:lnTo>
                          <a:pt x="29" y="1984"/>
                        </a:lnTo>
                        <a:cubicBezTo>
                          <a:pt x="36" y="2061"/>
                          <a:pt x="112" y="2194"/>
                          <a:pt x="217" y="2369"/>
                        </a:cubicBezTo>
                        <a:cubicBezTo>
                          <a:pt x="231" y="2390"/>
                          <a:pt x="245" y="2411"/>
                          <a:pt x="252" y="2432"/>
                        </a:cubicBezTo>
                        <a:cubicBezTo>
                          <a:pt x="266" y="2439"/>
                          <a:pt x="266" y="2446"/>
                          <a:pt x="273" y="2459"/>
                        </a:cubicBezTo>
                        <a:cubicBezTo>
                          <a:pt x="273" y="2466"/>
                          <a:pt x="280" y="2473"/>
                          <a:pt x="280" y="2473"/>
                        </a:cubicBezTo>
                        <a:cubicBezTo>
                          <a:pt x="287" y="2494"/>
                          <a:pt x="308" y="2515"/>
                          <a:pt x="315" y="2536"/>
                        </a:cubicBezTo>
                        <a:cubicBezTo>
                          <a:pt x="322" y="2543"/>
                          <a:pt x="336" y="2564"/>
                          <a:pt x="336" y="2571"/>
                        </a:cubicBezTo>
                        <a:cubicBezTo>
                          <a:pt x="343" y="2578"/>
                          <a:pt x="343" y="2592"/>
                          <a:pt x="350" y="2599"/>
                        </a:cubicBezTo>
                        <a:cubicBezTo>
                          <a:pt x="357" y="2606"/>
                          <a:pt x="357" y="2613"/>
                          <a:pt x="371" y="2634"/>
                        </a:cubicBezTo>
                        <a:cubicBezTo>
                          <a:pt x="385" y="2669"/>
                          <a:pt x="406" y="2697"/>
                          <a:pt x="420" y="2732"/>
                        </a:cubicBezTo>
                        <a:cubicBezTo>
                          <a:pt x="427" y="2746"/>
                          <a:pt x="448" y="2767"/>
                          <a:pt x="455" y="2788"/>
                        </a:cubicBezTo>
                        <a:cubicBezTo>
                          <a:pt x="483" y="2844"/>
                          <a:pt x="511" y="2886"/>
                          <a:pt x="546" y="2941"/>
                        </a:cubicBezTo>
                        <a:cubicBezTo>
                          <a:pt x="629" y="3088"/>
                          <a:pt x="720" y="3242"/>
                          <a:pt x="804" y="3409"/>
                        </a:cubicBezTo>
                        <a:cubicBezTo>
                          <a:pt x="818" y="3430"/>
                          <a:pt x="825" y="3444"/>
                          <a:pt x="832" y="3451"/>
                        </a:cubicBezTo>
                        <a:cubicBezTo>
                          <a:pt x="839" y="3465"/>
                          <a:pt x="839" y="3472"/>
                          <a:pt x="853" y="3486"/>
                        </a:cubicBezTo>
                        <a:cubicBezTo>
                          <a:pt x="860" y="3507"/>
                          <a:pt x="874" y="3535"/>
                          <a:pt x="888" y="3549"/>
                        </a:cubicBezTo>
                        <a:cubicBezTo>
                          <a:pt x="902" y="3584"/>
                          <a:pt x="923" y="3612"/>
                          <a:pt x="937" y="3647"/>
                        </a:cubicBezTo>
                        <a:cubicBezTo>
                          <a:pt x="1069" y="3884"/>
                          <a:pt x="1188" y="4129"/>
                          <a:pt x="1314" y="4373"/>
                        </a:cubicBezTo>
                        <a:lnTo>
                          <a:pt x="1342" y="4422"/>
                        </a:lnTo>
                        <a:cubicBezTo>
                          <a:pt x="1530" y="4814"/>
                          <a:pt x="1691" y="5212"/>
                          <a:pt x="1782" y="5540"/>
                        </a:cubicBezTo>
                        <a:cubicBezTo>
                          <a:pt x="1803" y="5582"/>
                          <a:pt x="1810" y="5638"/>
                          <a:pt x="1817" y="5680"/>
                        </a:cubicBezTo>
                        <a:cubicBezTo>
                          <a:pt x="1831" y="5701"/>
                          <a:pt x="1831" y="5715"/>
                          <a:pt x="1831" y="5729"/>
                        </a:cubicBezTo>
                        <a:cubicBezTo>
                          <a:pt x="1852" y="5826"/>
                          <a:pt x="1866" y="5917"/>
                          <a:pt x="1873" y="6001"/>
                        </a:cubicBezTo>
                        <a:cubicBezTo>
                          <a:pt x="1887" y="6148"/>
                          <a:pt x="1887" y="6301"/>
                          <a:pt x="1880" y="6448"/>
                        </a:cubicBezTo>
                        <a:lnTo>
                          <a:pt x="1880" y="6497"/>
                        </a:lnTo>
                        <a:cubicBezTo>
                          <a:pt x="1880" y="6546"/>
                          <a:pt x="1873" y="6581"/>
                          <a:pt x="1873" y="6623"/>
                        </a:cubicBezTo>
                        <a:cubicBezTo>
                          <a:pt x="1852" y="6762"/>
                          <a:pt x="1831" y="6902"/>
                          <a:pt x="1803" y="7035"/>
                        </a:cubicBezTo>
                        <a:cubicBezTo>
                          <a:pt x="1768" y="7182"/>
                          <a:pt x="1719" y="7321"/>
                          <a:pt x="1691" y="7440"/>
                        </a:cubicBezTo>
                        <a:cubicBezTo>
                          <a:pt x="1677" y="7461"/>
                          <a:pt x="1677" y="7475"/>
                          <a:pt x="1670" y="7496"/>
                        </a:cubicBezTo>
                        <a:cubicBezTo>
                          <a:pt x="1593" y="7733"/>
                          <a:pt x="1503" y="7894"/>
                          <a:pt x="1468" y="7964"/>
                        </a:cubicBezTo>
                        <a:cubicBezTo>
                          <a:pt x="1461" y="7992"/>
                          <a:pt x="1454" y="7999"/>
                          <a:pt x="1454" y="7999"/>
                        </a:cubicBezTo>
                        <a:cubicBezTo>
                          <a:pt x="1461" y="8013"/>
                          <a:pt x="1468" y="8013"/>
                          <a:pt x="1482" y="8020"/>
                        </a:cubicBezTo>
                        <a:cubicBezTo>
                          <a:pt x="1880" y="8264"/>
                          <a:pt x="2271" y="8474"/>
                          <a:pt x="2648" y="8648"/>
                        </a:cubicBezTo>
                        <a:lnTo>
                          <a:pt x="2704" y="8676"/>
                        </a:lnTo>
                        <a:cubicBezTo>
                          <a:pt x="3214" y="8907"/>
                          <a:pt x="3696" y="9081"/>
                          <a:pt x="4129" y="9207"/>
                        </a:cubicBezTo>
                        <a:cubicBezTo>
                          <a:pt x="4150" y="9214"/>
                          <a:pt x="4164" y="9214"/>
                          <a:pt x="4185" y="9221"/>
                        </a:cubicBezTo>
                        <a:cubicBezTo>
                          <a:pt x="5181" y="9507"/>
                          <a:pt x="5913" y="9538"/>
                          <a:pt x="6178" y="9538"/>
                        </a:cubicBezTo>
                        <a:cubicBezTo>
                          <a:pt x="6250" y="9538"/>
                          <a:pt x="6287" y="9536"/>
                          <a:pt x="6287" y="9536"/>
                        </a:cubicBezTo>
                        <a:cubicBezTo>
                          <a:pt x="6287" y="9536"/>
                          <a:pt x="6259" y="8963"/>
                          <a:pt x="5966" y="7838"/>
                        </a:cubicBezTo>
                        <a:cubicBezTo>
                          <a:pt x="5959" y="7817"/>
                          <a:pt x="5959" y="7803"/>
                          <a:pt x="5952" y="7782"/>
                        </a:cubicBezTo>
                        <a:cubicBezTo>
                          <a:pt x="5924" y="7677"/>
                          <a:pt x="5889" y="7566"/>
                          <a:pt x="5854" y="7454"/>
                        </a:cubicBezTo>
                        <a:cubicBezTo>
                          <a:pt x="5854" y="7433"/>
                          <a:pt x="5847" y="7426"/>
                          <a:pt x="5847" y="7405"/>
                        </a:cubicBezTo>
                        <a:lnTo>
                          <a:pt x="5847" y="7391"/>
                        </a:lnTo>
                        <a:lnTo>
                          <a:pt x="5791" y="7209"/>
                        </a:lnTo>
                        <a:cubicBezTo>
                          <a:pt x="5764" y="7119"/>
                          <a:pt x="5743" y="7035"/>
                          <a:pt x="5708" y="6944"/>
                        </a:cubicBezTo>
                        <a:cubicBezTo>
                          <a:pt x="5659" y="6804"/>
                          <a:pt x="5617" y="6658"/>
                          <a:pt x="5575" y="6490"/>
                        </a:cubicBezTo>
                        <a:cubicBezTo>
                          <a:pt x="5568" y="6476"/>
                          <a:pt x="5568" y="6455"/>
                          <a:pt x="5554" y="6427"/>
                        </a:cubicBezTo>
                        <a:cubicBezTo>
                          <a:pt x="5505" y="6252"/>
                          <a:pt x="5463" y="6064"/>
                          <a:pt x="5414" y="5882"/>
                        </a:cubicBezTo>
                        <a:cubicBezTo>
                          <a:pt x="5407" y="5854"/>
                          <a:pt x="5407" y="5819"/>
                          <a:pt x="5400" y="5791"/>
                        </a:cubicBezTo>
                        <a:cubicBezTo>
                          <a:pt x="5372" y="5659"/>
                          <a:pt x="5344" y="5540"/>
                          <a:pt x="5330" y="5414"/>
                        </a:cubicBezTo>
                        <a:lnTo>
                          <a:pt x="5330" y="5407"/>
                        </a:lnTo>
                        <a:lnTo>
                          <a:pt x="5323" y="5365"/>
                        </a:lnTo>
                        <a:cubicBezTo>
                          <a:pt x="5296" y="5177"/>
                          <a:pt x="5275" y="4988"/>
                          <a:pt x="5275" y="4834"/>
                        </a:cubicBezTo>
                        <a:lnTo>
                          <a:pt x="5275" y="4765"/>
                        </a:lnTo>
                        <a:cubicBezTo>
                          <a:pt x="5275" y="4737"/>
                          <a:pt x="5275" y="4709"/>
                          <a:pt x="5289" y="4688"/>
                        </a:cubicBezTo>
                        <a:lnTo>
                          <a:pt x="5309" y="4527"/>
                        </a:lnTo>
                        <a:cubicBezTo>
                          <a:pt x="5323" y="4499"/>
                          <a:pt x="5323" y="4485"/>
                          <a:pt x="5330" y="4457"/>
                        </a:cubicBezTo>
                        <a:cubicBezTo>
                          <a:pt x="5358" y="4373"/>
                          <a:pt x="5379" y="4290"/>
                          <a:pt x="5414" y="4206"/>
                        </a:cubicBezTo>
                        <a:cubicBezTo>
                          <a:pt x="5428" y="4178"/>
                          <a:pt x="5435" y="4150"/>
                          <a:pt x="5449" y="4129"/>
                        </a:cubicBezTo>
                        <a:cubicBezTo>
                          <a:pt x="5463" y="4108"/>
                          <a:pt x="5470" y="4087"/>
                          <a:pt x="5477" y="4066"/>
                        </a:cubicBezTo>
                        <a:cubicBezTo>
                          <a:pt x="5484" y="4045"/>
                          <a:pt x="5498" y="4031"/>
                          <a:pt x="5498" y="4010"/>
                        </a:cubicBezTo>
                        <a:cubicBezTo>
                          <a:pt x="5533" y="3933"/>
                          <a:pt x="5554" y="3857"/>
                          <a:pt x="5589" y="3787"/>
                        </a:cubicBezTo>
                        <a:lnTo>
                          <a:pt x="5617" y="3710"/>
                        </a:lnTo>
                        <a:cubicBezTo>
                          <a:pt x="5645" y="3640"/>
                          <a:pt x="5673" y="3570"/>
                          <a:pt x="5687" y="3507"/>
                        </a:cubicBezTo>
                        <a:cubicBezTo>
                          <a:pt x="5694" y="3479"/>
                          <a:pt x="5694" y="3465"/>
                          <a:pt x="5708" y="3444"/>
                        </a:cubicBezTo>
                        <a:cubicBezTo>
                          <a:pt x="5729" y="3333"/>
                          <a:pt x="5757" y="3228"/>
                          <a:pt x="5757" y="3116"/>
                        </a:cubicBezTo>
                        <a:lnTo>
                          <a:pt x="5757" y="3011"/>
                        </a:lnTo>
                        <a:lnTo>
                          <a:pt x="5757" y="2990"/>
                        </a:lnTo>
                        <a:lnTo>
                          <a:pt x="5757" y="2955"/>
                        </a:lnTo>
                        <a:lnTo>
                          <a:pt x="5757" y="2927"/>
                        </a:lnTo>
                        <a:cubicBezTo>
                          <a:pt x="5743" y="2788"/>
                          <a:pt x="5694" y="2669"/>
                          <a:pt x="5638" y="2564"/>
                        </a:cubicBezTo>
                        <a:cubicBezTo>
                          <a:pt x="5638" y="2557"/>
                          <a:pt x="5624" y="2543"/>
                          <a:pt x="5624" y="2536"/>
                        </a:cubicBezTo>
                        <a:cubicBezTo>
                          <a:pt x="5624" y="2529"/>
                          <a:pt x="5617" y="2529"/>
                          <a:pt x="5617" y="2515"/>
                        </a:cubicBezTo>
                        <a:cubicBezTo>
                          <a:pt x="5610" y="2508"/>
                          <a:pt x="5603" y="2494"/>
                          <a:pt x="5589" y="2480"/>
                        </a:cubicBezTo>
                        <a:cubicBezTo>
                          <a:pt x="5582" y="2473"/>
                          <a:pt x="5582" y="2466"/>
                          <a:pt x="5575" y="2459"/>
                        </a:cubicBezTo>
                        <a:cubicBezTo>
                          <a:pt x="5442" y="2264"/>
                          <a:pt x="5275" y="2117"/>
                          <a:pt x="5191" y="2005"/>
                        </a:cubicBezTo>
                        <a:cubicBezTo>
                          <a:pt x="5156" y="1957"/>
                          <a:pt x="5135" y="1908"/>
                          <a:pt x="5128" y="1852"/>
                        </a:cubicBezTo>
                        <a:cubicBezTo>
                          <a:pt x="5128" y="1838"/>
                          <a:pt x="5121" y="1817"/>
                          <a:pt x="5121" y="1803"/>
                        </a:cubicBezTo>
                        <a:cubicBezTo>
                          <a:pt x="5114" y="1733"/>
                          <a:pt x="5114" y="1663"/>
                          <a:pt x="5121" y="1586"/>
                        </a:cubicBezTo>
                        <a:cubicBezTo>
                          <a:pt x="5128" y="1419"/>
                          <a:pt x="5156" y="1237"/>
                          <a:pt x="5135" y="1048"/>
                        </a:cubicBezTo>
                        <a:lnTo>
                          <a:pt x="5135" y="1014"/>
                        </a:lnTo>
                        <a:cubicBezTo>
                          <a:pt x="5135" y="1007"/>
                          <a:pt x="5135" y="993"/>
                          <a:pt x="5128" y="979"/>
                        </a:cubicBezTo>
                        <a:lnTo>
                          <a:pt x="5128" y="965"/>
                        </a:lnTo>
                        <a:cubicBezTo>
                          <a:pt x="5128" y="944"/>
                          <a:pt x="5121" y="923"/>
                          <a:pt x="5114" y="902"/>
                        </a:cubicBezTo>
                        <a:cubicBezTo>
                          <a:pt x="5086" y="804"/>
                          <a:pt x="5051" y="727"/>
                          <a:pt x="5009" y="678"/>
                        </a:cubicBezTo>
                        <a:lnTo>
                          <a:pt x="4953" y="622"/>
                        </a:lnTo>
                        <a:cubicBezTo>
                          <a:pt x="4883" y="560"/>
                          <a:pt x="4800" y="539"/>
                          <a:pt x="4702" y="518"/>
                        </a:cubicBezTo>
                        <a:cubicBezTo>
                          <a:pt x="4681" y="518"/>
                          <a:pt x="4667" y="511"/>
                          <a:pt x="4646" y="511"/>
                        </a:cubicBezTo>
                        <a:cubicBezTo>
                          <a:pt x="4562" y="504"/>
                          <a:pt x="4464" y="490"/>
                          <a:pt x="4366" y="490"/>
                        </a:cubicBezTo>
                        <a:cubicBezTo>
                          <a:pt x="4346" y="490"/>
                          <a:pt x="4325" y="490"/>
                          <a:pt x="4297" y="483"/>
                        </a:cubicBezTo>
                        <a:cubicBezTo>
                          <a:pt x="4283" y="483"/>
                          <a:pt x="4255" y="476"/>
                          <a:pt x="4241" y="476"/>
                        </a:cubicBezTo>
                        <a:lnTo>
                          <a:pt x="4136" y="448"/>
                        </a:lnTo>
                        <a:lnTo>
                          <a:pt x="4052" y="427"/>
                        </a:lnTo>
                        <a:cubicBezTo>
                          <a:pt x="3794" y="336"/>
                          <a:pt x="3563" y="189"/>
                          <a:pt x="3563" y="189"/>
                        </a:cubicBezTo>
                        <a:lnTo>
                          <a:pt x="3025" y="126"/>
                        </a:lnTo>
                        <a:lnTo>
                          <a:pt x="2934" y="126"/>
                        </a:lnTo>
                        <a:lnTo>
                          <a:pt x="2054" y="1"/>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62"/>
                  <p:cNvSpPr/>
                  <p:nvPr/>
                </p:nvSpPr>
                <p:spPr>
                  <a:xfrm>
                    <a:off x="1725571" y="2290156"/>
                    <a:ext cx="265748" cy="218640"/>
                  </a:xfrm>
                  <a:custGeom>
                    <a:rect b="b" l="l" r="r" t="t"/>
                    <a:pathLst>
                      <a:path extrusionOk="0" h="3156" w="3836">
                        <a:moveTo>
                          <a:pt x="3780" y="1"/>
                        </a:moveTo>
                        <a:cubicBezTo>
                          <a:pt x="3703" y="273"/>
                          <a:pt x="3598" y="531"/>
                          <a:pt x="3473" y="783"/>
                        </a:cubicBezTo>
                        <a:cubicBezTo>
                          <a:pt x="3207" y="1370"/>
                          <a:pt x="2830" y="1915"/>
                          <a:pt x="2369" y="2355"/>
                        </a:cubicBezTo>
                        <a:cubicBezTo>
                          <a:pt x="2131" y="2585"/>
                          <a:pt x="1866" y="2788"/>
                          <a:pt x="1573" y="2927"/>
                        </a:cubicBezTo>
                        <a:cubicBezTo>
                          <a:pt x="1330" y="3040"/>
                          <a:pt x="1071" y="3095"/>
                          <a:pt x="808" y="3095"/>
                        </a:cubicBezTo>
                        <a:cubicBezTo>
                          <a:pt x="730" y="3095"/>
                          <a:pt x="652" y="3091"/>
                          <a:pt x="574" y="3081"/>
                        </a:cubicBezTo>
                        <a:cubicBezTo>
                          <a:pt x="385" y="3074"/>
                          <a:pt x="189" y="3032"/>
                          <a:pt x="1" y="2955"/>
                        </a:cubicBezTo>
                        <a:lnTo>
                          <a:pt x="1" y="2955"/>
                        </a:lnTo>
                        <a:cubicBezTo>
                          <a:pt x="8" y="2976"/>
                          <a:pt x="22" y="3004"/>
                          <a:pt x="36" y="3018"/>
                        </a:cubicBezTo>
                        <a:cubicBezTo>
                          <a:pt x="270" y="3102"/>
                          <a:pt x="514" y="3155"/>
                          <a:pt x="764" y="3155"/>
                        </a:cubicBezTo>
                        <a:cubicBezTo>
                          <a:pt x="805" y="3155"/>
                          <a:pt x="847" y="3154"/>
                          <a:pt x="888" y="3151"/>
                        </a:cubicBezTo>
                        <a:cubicBezTo>
                          <a:pt x="1545" y="3123"/>
                          <a:pt x="2103" y="2725"/>
                          <a:pt x="2544" y="2257"/>
                        </a:cubicBezTo>
                        <a:cubicBezTo>
                          <a:pt x="3144" y="1621"/>
                          <a:pt x="3577" y="846"/>
                          <a:pt x="3836" y="8"/>
                        </a:cubicBezTo>
                        <a:cubicBezTo>
                          <a:pt x="3815" y="8"/>
                          <a:pt x="3801" y="1"/>
                          <a:pt x="378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62"/>
                  <p:cNvSpPr/>
                  <p:nvPr/>
                </p:nvSpPr>
                <p:spPr>
                  <a:xfrm>
                    <a:off x="1969979" y="2585348"/>
                    <a:ext cx="108974" cy="211573"/>
                  </a:xfrm>
                  <a:custGeom>
                    <a:rect b="b" l="l" r="r" t="t"/>
                    <a:pathLst>
                      <a:path extrusionOk="0" h="3054" w="1573">
                        <a:moveTo>
                          <a:pt x="881" y="1"/>
                        </a:moveTo>
                        <a:cubicBezTo>
                          <a:pt x="364" y="364"/>
                          <a:pt x="77" y="1048"/>
                          <a:pt x="140" y="1677"/>
                        </a:cubicBezTo>
                        <a:cubicBezTo>
                          <a:pt x="182" y="2110"/>
                          <a:pt x="392" y="2529"/>
                          <a:pt x="762" y="2788"/>
                        </a:cubicBezTo>
                        <a:cubicBezTo>
                          <a:pt x="992" y="2948"/>
                          <a:pt x="1279" y="3046"/>
                          <a:pt x="1572" y="3053"/>
                        </a:cubicBezTo>
                        <a:cubicBezTo>
                          <a:pt x="1565" y="3039"/>
                          <a:pt x="1565" y="3018"/>
                          <a:pt x="1551" y="3004"/>
                        </a:cubicBezTo>
                        <a:cubicBezTo>
                          <a:pt x="1230" y="2997"/>
                          <a:pt x="915" y="2871"/>
                          <a:pt x="671" y="2655"/>
                        </a:cubicBezTo>
                        <a:cubicBezTo>
                          <a:pt x="0" y="2068"/>
                          <a:pt x="49" y="971"/>
                          <a:pt x="601" y="329"/>
                        </a:cubicBezTo>
                        <a:cubicBezTo>
                          <a:pt x="692" y="238"/>
                          <a:pt x="776" y="147"/>
                          <a:pt x="881" y="70"/>
                        </a:cubicBezTo>
                        <a:lnTo>
                          <a:pt x="881" y="1"/>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62"/>
                  <p:cNvSpPr/>
                  <p:nvPr/>
                </p:nvSpPr>
                <p:spPr>
                  <a:xfrm>
                    <a:off x="1895922" y="2430512"/>
                    <a:ext cx="160724" cy="422731"/>
                  </a:xfrm>
                  <a:custGeom>
                    <a:rect b="b" l="l" r="r" t="t"/>
                    <a:pathLst>
                      <a:path extrusionOk="0" h="6102" w="2320">
                        <a:moveTo>
                          <a:pt x="2299" y="0"/>
                        </a:moveTo>
                        <a:cubicBezTo>
                          <a:pt x="2159" y="91"/>
                          <a:pt x="2040" y="196"/>
                          <a:pt x="1908" y="301"/>
                        </a:cubicBezTo>
                        <a:cubicBezTo>
                          <a:pt x="1146" y="957"/>
                          <a:pt x="580" y="1830"/>
                          <a:pt x="308" y="2808"/>
                        </a:cubicBezTo>
                        <a:cubicBezTo>
                          <a:pt x="1" y="3884"/>
                          <a:pt x="64" y="5058"/>
                          <a:pt x="476" y="6084"/>
                        </a:cubicBezTo>
                        <a:cubicBezTo>
                          <a:pt x="478" y="6096"/>
                          <a:pt x="489" y="6101"/>
                          <a:pt x="500" y="6101"/>
                        </a:cubicBezTo>
                        <a:cubicBezTo>
                          <a:pt x="516" y="6101"/>
                          <a:pt x="533" y="6089"/>
                          <a:pt x="525" y="6063"/>
                        </a:cubicBezTo>
                        <a:cubicBezTo>
                          <a:pt x="301" y="5491"/>
                          <a:pt x="175" y="4869"/>
                          <a:pt x="168" y="4247"/>
                        </a:cubicBezTo>
                        <a:cubicBezTo>
                          <a:pt x="154" y="3200"/>
                          <a:pt x="469" y="2166"/>
                          <a:pt x="1069" y="1300"/>
                        </a:cubicBezTo>
                        <a:cubicBezTo>
                          <a:pt x="1412" y="811"/>
                          <a:pt x="1838" y="384"/>
                          <a:pt x="2320" y="42"/>
                        </a:cubicBezTo>
                        <a:cubicBezTo>
                          <a:pt x="2320" y="35"/>
                          <a:pt x="2306" y="21"/>
                          <a:pt x="2306" y="14"/>
                        </a:cubicBezTo>
                        <a:cubicBezTo>
                          <a:pt x="2306" y="7"/>
                          <a:pt x="2299" y="7"/>
                          <a:pt x="2299"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62"/>
                  <p:cNvSpPr/>
                  <p:nvPr/>
                </p:nvSpPr>
                <p:spPr>
                  <a:xfrm>
                    <a:off x="2014038" y="2350566"/>
                    <a:ext cx="53274" cy="169383"/>
                  </a:xfrm>
                  <a:custGeom>
                    <a:rect b="b" l="l" r="r" t="t"/>
                    <a:pathLst>
                      <a:path extrusionOk="0" h="2445" w="769">
                        <a:moveTo>
                          <a:pt x="94" y="1"/>
                        </a:moveTo>
                        <a:cubicBezTo>
                          <a:pt x="84" y="1"/>
                          <a:pt x="77" y="5"/>
                          <a:pt x="77" y="16"/>
                        </a:cubicBezTo>
                        <a:cubicBezTo>
                          <a:pt x="0" y="463"/>
                          <a:pt x="405" y="777"/>
                          <a:pt x="559" y="1154"/>
                        </a:cubicBezTo>
                        <a:cubicBezTo>
                          <a:pt x="727" y="1552"/>
                          <a:pt x="699" y="2027"/>
                          <a:pt x="482" y="2412"/>
                        </a:cubicBezTo>
                        <a:cubicBezTo>
                          <a:pt x="467" y="2426"/>
                          <a:pt x="487" y="2444"/>
                          <a:pt x="505" y="2444"/>
                        </a:cubicBezTo>
                        <a:cubicBezTo>
                          <a:pt x="512" y="2444"/>
                          <a:pt x="520" y="2441"/>
                          <a:pt x="524" y="2433"/>
                        </a:cubicBezTo>
                        <a:cubicBezTo>
                          <a:pt x="713" y="2083"/>
                          <a:pt x="768" y="1657"/>
                          <a:pt x="657" y="1273"/>
                        </a:cubicBezTo>
                        <a:cubicBezTo>
                          <a:pt x="594" y="1063"/>
                          <a:pt x="475" y="889"/>
                          <a:pt x="349" y="707"/>
                        </a:cubicBezTo>
                        <a:cubicBezTo>
                          <a:pt x="210" y="505"/>
                          <a:pt x="77" y="288"/>
                          <a:pt x="126" y="37"/>
                        </a:cubicBezTo>
                        <a:cubicBezTo>
                          <a:pt x="130" y="15"/>
                          <a:pt x="109" y="1"/>
                          <a:pt x="94"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62"/>
                  <p:cNvSpPr/>
                  <p:nvPr/>
                </p:nvSpPr>
                <p:spPr>
                  <a:xfrm>
                    <a:off x="1757993" y="2553896"/>
                    <a:ext cx="118672" cy="256050"/>
                  </a:xfrm>
                  <a:custGeom>
                    <a:rect b="b" l="l" r="r" t="t"/>
                    <a:pathLst>
                      <a:path extrusionOk="0" h="3696" w="1713">
                        <a:moveTo>
                          <a:pt x="36" y="0"/>
                        </a:moveTo>
                        <a:cubicBezTo>
                          <a:pt x="1" y="7"/>
                          <a:pt x="1" y="63"/>
                          <a:pt x="36" y="63"/>
                        </a:cubicBezTo>
                        <a:cubicBezTo>
                          <a:pt x="448" y="84"/>
                          <a:pt x="832" y="287"/>
                          <a:pt x="1105" y="587"/>
                        </a:cubicBezTo>
                        <a:cubicBezTo>
                          <a:pt x="1635" y="1160"/>
                          <a:pt x="1663" y="2026"/>
                          <a:pt x="1286" y="2697"/>
                        </a:cubicBezTo>
                        <a:cubicBezTo>
                          <a:pt x="1035" y="3144"/>
                          <a:pt x="616" y="3465"/>
                          <a:pt x="141" y="3640"/>
                        </a:cubicBezTo>
                        <a:cubicBezTo>
                          <a:pt x="134" y="3668"/>
                          <a:pt x="127" y="3675"/>
                          <a:pt x="127" y="3675"/>
                        </a:cubicBezTo>
                        <a:cubicBezTo>
                          <a:pt x="134" y="3682"/>
                          <a:pt x="141" y="3682"/>
                          <a:pt x="155" y="3696"/>
                        </a:cubicBezTo>
                        <a:cubicBezTo>
                          <a:pt x="315" y="3633"/>
                          <a:pt x="483" y="3556"/>
                          <a:pt x="630" y="3451"/>
                        </a:cubicBezTo>
                        <a:cubicBezTo>
                          <a:pt x="1307" y="3011"/>
                          <a:pt x="1712" y="2194"/>
                          <a:pt x="1566" y="1391"/>
                        </a:cubicBezTo>
                        <a:cubicBezTo>
                          <a:pt x="1433" y="657"/>
                          <a:pt x="790" y="42"/>
                          <a:pt x="36"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62"/>
                  <p:cNvSpPr/>
                  <p:nvPr/>
                </p:nvSpPr>
                <p:spPr>
                  <a:xfrm>
                    <a:off x="1682066" y="2264038"/>
                    <a:ext cx="206655" cy="176865"/>
                  </a:xfrm>
                  <a:custGeom>
                    <a:rect b="b" l="l" r="r" t="t"/>
                    <a:pathLst>
                      <a:path extrusionOk="0" h="2553" w="2983">
                        <a:moveTo>
                          <a:pt x="2731" y="0"/>
                        </a:moveTo>
                        <a:cubicBezTo>
                          <a:pt x="2969" y="475"/>
                          <a:pt x="2934" y="1041"/>
                          <a:pt x="2703" y="1502"/>
                        </a:cubicBezTo>
                        <a:cubicBezTo>
                          <a:pt x="2452" y="2005"/>
                          <a:pt x="1991" y="2354"/>
                          <a:pt x="1439" y="2473"/>
                        </a:cubicBezTo>
                        <a:cubicBezTo>
                          <a:pt x="1315" y="2494"/>
                          <a:pt x="1190" y="2505"/>
                          <a:pt x="1065" y="2505"/>
                        </a:cubicBezTo>
                        <a:cubicBezTo>
                          <a:pt x="690" y="2505"/>
                          <a:pt x="320" y="2410"/>
                          <a:pt x="0" y="2222"/>
                        </a:cubicBezTo>
                        <a:lnTo>
                          <a:pt x="0" y="2222"/>
                        </a:lnTo>
                        <a:cubicBezTo>
                          <a:pt x="7" y="2236"/>
                          <a:pt x="21" y="2264"/>
                          <a:pt x="35" y="2278"/>
                        </a:cubicBezTo>
                        <a:cubicBezTo>
                          <a:pt x="42" y="2285"/>
                          <a:pt x="42" y="2298"/>
                          <a:pt x="49" y="2305"/>
                        </a:cubicBezTo>
                        <a:cubicBezTo>
                          <a:pt x="353" y="2470"/>
                          <a:pt x="695" y="2553"/>
                          <a:pt x="1035" y="2553"/>
                        </a:cubicBezTo>
                        <a:cubicBezTo>
                          <a:pt x="1258" y="2553"/>
                          <a:pt x="1480" y="2517"/>
                          <a:pt x="1691" y="2445"/>
                        </a:cubicBezTo>
                        <a:cubicBezTo>
                          <a:pt x="2235" y="2264"/>
                          <a:pt x="2648" y="1844"/>
                          <a:pt x="2836" y="1300"/>
                        </a:cubicBezTo>
                        <a:cubicBezTo>
                          <a:pt x="2983" y="873"/>
                          <a:pt x="2969" y="405"/>
                          <a:pt x="2787"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62"/>
                  <p:cNvSpPr/>
                  <p:nvPr/>
                </p:nvSpPr>
                <p:spPr>
                  <a:xfrm>
                    <a:off x="1922039" y="2231616"/>
                    <a:ext cx="69" cy="69"/>
                  </a:xfrm>
                  <a:custGeom>
                    <a:rect b="b" l="l" r="r" t="t"/>
                    <a:pathLst>
                      <a:path extrusionOk="0" h="1" w="1">
                        <a:moveTo>
                          <a:pt x="1" y="0"/>
                        </a:moveTo>
                        <a:lnTo>
                          <a:pt x="1" y="0"/>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62"/>
                  <p:cNvSpPr/>
                  <p:nvPr/>
                </p:nvSpPr>
                <p:spPr>
                  <a:xfrm>
                    <a:off x="1565889" y="4093244"/>
                    <a:ext cx="142850" cy="224736"/>
                  </a:xfrm>
                  <a:custGeom>
                    <a:rect b="b" l="l" r="r" t="t"/>
                    <a:pathLst>
                      <a:path extrusionOk="0" h="3244" w="2062">
                        <a:moveTo>
                          <a:pt x="608" y="1"/>
                        </a:moveTo>
                        <a:cubicBezTo>
                          <a:pt x="608" y="1"/>
                          <a:pt x="238" y="112"/>
                          <a:pt x="175" y="622"/>
                        </a:cubicBezTo>
                        <a:cubicBezTo>
                          <a:pt x="113" y="1125"/>
                          <a:pt x="1" y="2438"/>
                          <a:pt x="1" y="2438"/>
                        </a:cubicBezTo>
                        <a:lnTo>
                          <a:pt x="182" y="2452"/>
                        </a:lnTo>
                        <a:lnTo>
                          <a:pt x="322" y="1998"/>
                        </a:lnTo>
                        <a:cubicBezTo>
                          <a:pt x="322" y="1998"/>
                          <a:pt x="343" y="2508"/>
                          <a:pt x="560" y="2851"/>
                        </a:cubicBezTo>
                        <a:cubicBezTo>
                          <a:pt x="766" y="3160"/>
                          <a:pt x="1246" y="3243"/>
                          <a:pt x="1604" y="3243"/>
                        </a:cubicBezTo>
                        <a:cubicBezTo>
                          <a:pt x="1634" y="3243"/>
                          <a:pt x="1663" y="3243"/>
                          <a:pt x="1691" y="3242"/>
                        </a:cubicBezTo>
                        <a:cubicBezTo>
                          <a:pt x="2061" y="3221"/>
                          <a:pt x="1859" y="2536"/>
                          <a:pt x="1747" y="2138"/>
                        </a:cubicBezTo>
                        <a:cubicBezTo>
                          <a:pt x="1635" y="1754"/>
                          <a:pt x="1412" y="832"/>
                          <a:pt x="1412" y="832"/>
                        </a:cubicBezTo>
                        <a:lnTo>
                          <a:pt x="608" y="1"/>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62"/>
                  <p:cNvSpPr/>
                  <p:nvPr/>
                </p:nvSpPr>
                <p:spPr>
                  <a:xfrm>
                    <a:off x="1587712" y="4043918"/>
                    <a:ext cx="95880" cy="221827"/>
                  </a:xfrm>
                  <a:custGeom>
                    <a:rect b="b" l="l" r="r" t="t"/>
                    <a:pathLst>
                      <a:path extrusionOk="0" h="3202" w="1384">
                        <a:moveTo>
                          <a:pt x="461" y="0"/>
                        </a:moveTo>
                        <a:cubicBezTo>
                          <a:pt x="461" y="0"/>
                          <a:pt x="419" y="615"/>
                          <a:pt x="293" y="713"/>
                        </a:cubicBezTo>
                        <a:cubicBezTo>
                          <a:pt x="182" y="810"/>
                          <a:pt x="0" y="1139"/>
                          <a:pt x="70" y="1579"/>
                        </a:cubicBezTo>
                        <a:cubicBezTo>
                          <a:pt x="140" y="2012"/>
                          <a:pt x="147" y="2640"/>
                          <a:pt x="377" y="2934"/>
                        </a:cubicBezTo>
                        <a:cubicBezTo>
                          <a:pt x="513" y="3108"/>
                          <a:pt x="806" y="3202"/>
                          <a:pt x="1030" y="3202"/>
                        </a:cubicBezTo>
                        <a:cubicBezTo>
                          <a:pt x="1174" y="3202"/>
                          <a:pt x="1289" y="3163"/>
                          <a:pt x="1313" y="3081"/>
                        </a:cubicBezTo>
                        <a:cubicBezTo>
                          <a:pt x="1383" y="2871"/>
                          <a:pt x="1083" y="2040"/>
                          <a:pt x="1104" y="1628"/>
                        </a:cubicBezTo>
                        <a:cubicBezTo>
                          <a:pt x="1125" y="1222"/>
                          <a:pt x="1160" y="112"/>
                          <a:pt x="1160" y="112"/>
                        </a:cubicBezTo>
                        <a:lnTo>
                          <a:pt x="461" y="0"/>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62"/>
                  <p:cNvSpPr/>
                  <p:nvPr/>
                </p:nvSpPr>
                <p:spPr>
                  <a:xfrm>
                    <a:off x="1613829" y="2890238"/>
                    <a:ext cx="303366" cy="1207576"/>
                  </a:xfrm>
                  <a:custGeom>
                    <a:rect b="b" l="l" r="r" t="t"/>
                    <a:pathLst>
                      <a:path extrusionOk="0" h="17431" w="4379">
                        <a:moveTo>
                          <a:pt x="1761" y="0"/>
                        </a:moveTo>
                        <a:cubicBezTo>
                          <a:pt x="1614" y="315"/>
                          <a:pt x="1488" y="622"/>
                          <a:pt x="1376" y="908"/>
                        </a:cubicBezTo>
                        <a:cubicBezTo>
                          <a:pt x="1376" y="936"/>
                          <a:pt x="1369" y="950"/>
                          <a:pt x="1362" y="971"/>
                        </a:cubicBezTo>
                        <a:cubicBezTo>
                          <a:pt x="1265" y="1223"/>
                          <a:pt x="1174" y="1474"/>
                          <a:pt x="1104" y="1712"/>
                        </a:cubicBezTo>
                        <a:cubicBezTo>
                          <a:pt x="1097" y="1747"/>
                          <a:pt x="1090" y="1774"/>
                          <a:pt x="1083" y="1795"/>
                        </a:cubicBezTo>
                        <a:cubicBezTo>
                          <a:pt x="1027" y="1984"/>
                          <a:pt x="985" y="2145"/>
                          <a:pt x="943" y="2312"/>
                        </a:cubicBezTo>
                        <a:cubicBezTo>
                          <a:pt x="929" y="2340"/>
                          <a:pt x="929" y="2354"/>
                          <a:pt x="922" y="2382"/>
                        </a:cubicBezTo>
                        <a:cubicBezTo>
                          <a:pt x="825" y="2787"/>
                          <a:pt x="769" y="3158"/>
                          <a:pt x="734" y="3493"/>
                        </a:cubicBezTo>
                        <a:cubicBezTo>
                          <a:pt x="734" y="3521"/>
                          <a:pt x="720" y="3535"/>
                          <a:pt x="720" y="3563"/>
                        </a:cubicBezTo>
                        <a:cubicBezTo>
                          <a:pt x="706" y="3702"/>
                          <a:pt x="699" y="3835"/>
                          <a:pt x="685" y="3961"/>
                        </a:cubicBezTo>
                        <a:lnTo>
                          <a:pt x="685" y="3982"/>
                        </a:lnTo>
                        <a:lnTo>
                          <a:pt x="685" y="4024"/>
                        </a:lnTo>
                        <a:lnTo>
                          <a:pt x="685" y="4052"/>
                        </a:lnTo>
                        <a:cubicBezTo>
                          <a:pt x="664" y="4443"/>
                          <a:pt x="664" y="4778"/>
                          <a:pt x="671" y="5037"/>
                        </a:cubicBezTo>
                        <a:lnTo>
                          <a:pt x="671" y="5044"/>
                        </a:lnTo>
                        <a:lnTo>
                          <a:pt x="671" y="5099"/>
                        </a:lnTo>
                        <a:cubicBezTo>
                          <a:pt x="671" y="5274"/>
                          <a:pt x="678" y="5414"/>
                          <a:pt x="671" y="5526"/>
                        </a:cubicBezTo>
                        <a:cubicBezTo>
                          <a:pt x="664" y="5651"/>
                          <a:pt x="664" y="5777"/>
                          <a:pt x="664" y="5910"/>
                        </a:cubicBezTo>
                        <a:lnTo>
                          <a:pt x="664" y="6001"/>
                        </a:lnTo>
                        <a:cubicBezTo>
                          <a:pt x="664" y="6161"/>
                          <a:pt x="671" y="6336"/>
                          <a:pt x="671" y="6524"/>
                        </a:cubicBezTo>
                        <a:lnTo>
                          <a:pt x="671" y="6580"/>
                        </a:lnTo>
                        <a:cubicBezTo>
                          <a:pt x="671" y="6825"/>
                          <a:pt x="685" y="7083"/>
                          <a:pt x="699" y="7342"/>
                        </a:cubicBezTo>
                        <a:cubicBezTo>
                          <a:pt x="713" y="7572"/>
                          <a:pt x="720" y="7719"/>
                          <a:pt x="706" y="7935"/>
                        </a:cubicBezTo>
                        <a:lnTo>
                          <a:pt x="706" y="7956"/>
                        </a:lnTo>
                        <a:lnTo>
                          <a:pt x="706" y="7977"/>
                        </a:lnTo>
                        <a:lnTo>
                          <a:pt x="706" y="8012"/>
                        </a:lnTo>
                        <a:lnTo>
                          <a:pt x="706" y="8040"/>
                        </a:lnTo>
                        <a:lnTo>
                          <a:pt x="706" y="8061"/>
                        </a:lnTo>
                        <a:cubicBezTo>
                          <a:pt x="685" y="8215"/>
                          <a:pt x="650" y="8410"/>
                          <a:pt x="601" y="8690"/>
                        </a:cubicBezTo>
                        <a:cubicBezTo>
                          <a:pt x="524" y="8941"/>
                          <a:pt x="461" y="9214"/>
                          <a:pt x="398" y="9493"/>
                        </a:cubicBezTo>
                        <a:cubicBezTo>
                          <a:pt x="391" y="9514"/>
                          <a:pt x="391" y="9535"/>
                          <a:pt x="384" y="9563"/>
                        </a:cubicBezTo>
                        <a:cubicBezTo>
                          <a:pt x="371" y="9619"/>
                          <a:pt x="357" y="9682"/>
                          <a:pt x="350" y="9752"/>
                        </a:cubicBezTo>
                        <a:cubicBezTo>
                          <a:pt x="336" y="9780"/>
                          <a:pt x="336" y="9808"/>
                          <a:pt x="329" y="9828"/>
                        </a:cubicBezTo>
                        <a:cubicBezTo>
                          <a:pt x="252" y="10262"/>
                          <a:pt x="189" y="10695"/>
                          <a:pt x="147" y="11135"/>
                        </a:cubicBezTo>
                        <a:cubicBezTo>
                          <a:pt x="147" y="11156"/>
                          <a:pt x="140" y="11184"/>
                          <a:pt x="140" y="11212"/>
                        </a:cubicBezTo>
                        <a:cubicBezTo>
                          <a:pt x="140" y="11281"/>
                          <a:pt x="126" y="11351"/>
                          <a:pt x="119" y="11421"/>
                        </a:cubicBezTo>
                        <a:cubicBezTo>
                          <a:pt x="112" y="11449"/>
                          <a:pt x="112" y="11463"/>
                          <a:pt x="112" y="11491"/>
                        </a:cubicBezTo>
                        <a:cubicBezTo>
                          <a:pt x="56" y="11994"/>
                          <a:pt x="35" y="12483"/>
                          <a:pt x="14" y="12937"/>
                        </a:cubicBezTo>
                        <a:lnTo>
                          <a:pt x="14" y="13056"/>
                        </a:lnTo>
                        <a:cubicBezTo>
                          <a:pt x="7" y="13440"/>
                          <a:pt x="0" y="13789"/>
                          <a:pt x="0" y="14082"/>
                        </a:cubicBezTo>
                        <a:lnTo>
                          <a:pt x="0" y="14495"/>
                        </a:lnTo>
                        <a:lnTo>
                          <a:pt x="0" y="14557"/>
                        </a:lnTo>
                        <a:lnTo>
                          <a:pt x="0" y="14886"/>
                        </a:lnTo>
                        <a:lnTo>
                          <a:pt x="0" y="14977"/>
                        </a:lnTo>
                        <a:cubicBezTo>
                          <a:pt x="7" y="15326"/>
                          <a:pt x="7" y="15661"/>
                          <a:pt x="14" y="15968"/>
                        </a:cubicBezTo>
                        <a:lnTo>
                          <a:pt x="14" y="16031"/>
                        </a:lnTo>
                        <a:cubicBezTo>
                          <a:pt x="21" y="16360"/>
                          <a:pt x="21" y="16660"/>
                          <a:pt x="21" y="16898"/>
                        </a:cubicBezTo>
                        <a:lnTo>
                          <a:pt x="21" y="16967"/>
                        </a:lnTo>
                        <a:lnTo>
                          <a:pt x="21" y="16981"/>
                        </a:lnTo>
                        <a:lnTo>
                          <a:pt x="21" y="17121"/>
                        </a:lnTo>
                        <a:cubicBezTo>
                          <a:pt x="84" y="17198"/>
                          <a:pt x="161" y="17254"/>
                          <a:pt x="245" y="17296"/>
                        </a:cubicBezTo>
                        <a:cubicBezTo>
                          <a:pt x="252" y="17296"/>
                          <a:pt x="252" y="17303"/>
                          <a:pt x="259" y="17303"/>
                        </a:cubicBezTo>
                        <a:cubicBezTo>
                          <a:pt x="266" y="17303"/>
                          <a:pt x="266" y="17317"/>
                          <a:pt x="280" y="17317"/>
                        </a:cubicBezTo>
                        <a:lnTo>
                          <a:pt x="329" y="17338"/>
                        </a:lnTo>
                        <a:cubicBezTo>
                          <a:pt x="336" y="17352"/>
                          <a:pt x="336" y="17352"/>
                          <a:pt x="350" y="17352"/>
                        </a:cubicBezTo>
                        <a:cubicBezTo>
                          <a:pt x="357" y="17359"/>
                          <a:pt x="371" y="17366"/>
                          <a:pt x="384" y="17366"/>
                        </a:cubicBezTo>
                        <a:cubicBezTo>
                          <a:pt x="500" y="17411"/>
                          <a:pt x="618" y="17430"/>
                          <a:pt x="702" y="17430"/>
                        </a:cubicBezTo>
                        <a:cubicBezTo>
                          <a:pt x="735" y="17430"/>
                          <a:pt x="763" y="17427"/>
                          <a:pt x="783" y="17421"/>
                        </a:cubicBezTo>
                        <a:cubicBezTo>
                          <a:pt x="818" y="17282"/>
                          <a:pt x="873" y="17086"/>
                          <a:pt x="929" y="16863"/>
                        </a:cubicBezTo>
                        <a:lnTo>
                          <a:pt x="957" y="16779"/>
                        </a:lnTo>
                        <a:cubicBezTo>
                          <a:pt x="985" y="16660"/>
                          <a:pt x="1027" y="16527"/>
                          <a:pt x="1062" y="16388"/>
                        </a:cubicBezTo>
                        <a:cubicBezTo>
                          <a:pt x="1069" y="16374"/>
                          <a:pt x="1069" y="16346"/>
                          <a:pt x="1083" y="16325"/>
                        </a:cubicBezTo>
                        <a:cubicBezTo>
                          <a:pt x="1195" y="15927"/>
                          <a:pt x="1327" y="15466"/>
                          <a:pt x="1453" y="14984"/>
                        </a:cubicBezTo>
                        <a:cubicBezTo>
                          <a:pt x="1467" y="14956"/>
                          <a:pt x="1474" y="14921"/>
                          <a:pt x="1481" y="14886"/>
                        </a:cubicBezTo>
                        <a:cubicBezTo>
                          <a:pt x="1607" y="14425"/>
                          <a:pt x="1747" y="13950"/>
                          <a:pt x="1865" y="13510"/>
                        </a:cubicBezTo>
                        <a:cubicBezTo>
                          <a:pt x="1872" y="13489"/>
                          <a:pt x="1872" y="13461"/>
                          <a:pt x="1886" y="13447"/>
                        </a:cubicBezTo>
                        <a:cubicBezTo>
                          <a:pt x="1921" y="13321"/>
                          <a:pt x="1942" y="13209"/>
                          <a:pt x="1977" y="13098"/>
                        </a:cubicBezTo>
                        <a:cubicBezTo>
                          <a:pt x="1991" y="13063"/>
                          <a:pt x="1998" y="13035"/>
                          <a:pt x="2005" y="13007"/>
                        </a:cubicBezTo>
                        <a:cubicBezTo>
                          <a:pt x="2110" y="12657"/>
                          <a:pt x="2201" y="12336"/>
                          <a:pt x="2277" y="12064"/>
                        </a:cubicBezTo>
                        <a:cubicBezTo>
                          <a:pt x="2284" y="12050"/>
                          <a:pt x="2284" y="12022"/>
                          <a:pt x="2291" y="12008"/>
                        </a:cubicBezTo>
                        <a:cubicBezTo>
                          <a:pt x="2340" y="11847"/>
                          <a:pt x="2375" y="11714"/>
                          <a:pt x="2410" y="11603"/>
                        </a:cubicBezTo>
                        <a:cubicBezTo>
                          <a:pt x="2452" y="11463"/>
                          <a:pt x="2487" y="11323"/>
                          <a:pt x="2522" y="11191"/>
                        </a:cubicBezTo>
                        <a:cubicBezTo>
                          <a:pt x="2522" y="11170"/>
                          <a:pt x="2529" y="11142"/>
                          <a:pt x="2536" y="11114"/>
                        </a:cubicBezTo>
                        <a:cubicBezTo>
                          <a:pt x="2592" y="10932"/>
                          <a:pt x="2627" y="10764"/>
                          <a:pt x="2662" y="10611"/>
                        </a:cubicBezTo>
                        <a:lnTo>
                          <a:pt x="2662" y="10597"/>
                        </a:lnTo>
                        <a:cubicBezTo>
                          <a:pt x="2662" y="10576"/>
                          <a:pt x="2669" y="10555"/>
                          <a:pt x="2669" y="10541"/>
                        </a:cubicBezTo>
                        <a:cubicBezTo>
                          <a:pt x="2766" y="10101"/>
                          <a:pt x="2815" y="9738"/>
                          <a:pt x="2850" y="9444"/>
                        </a:cubicBezTo>
                        <a:cubicBezTo>
                          <a:pt x="2850" y="9423"/>
                          <a:pt x="2864" y="9402"/>
                          <a:pt x="2864" y="9374"/>
                        </a:cubicBezTo>
                        <a:cubicBezTo>
                          <a:pt x="2878" y="9193"/>
                          <a:pt x="2885" y="9046"/>
                          <a:pt x="2899" y="8948"/>
                        </a:cubicBezTo>
                        <a:lnTo>
                          <a:pt x="2899" y="8871"/>
                        </a:lnTo>
                        <a:lnTo>
                          <a:pt x="2899" y="8795"/>
                        </a:lnTo>
                        <a:cubicBezTo>
                          <a:pt x="2990" y="8417"/>
                          <a:pt x="3081" y="8068"/>
                          <a:pt x="3158" y="7726"/>
                        </a:cubicBezTo>
                        <a:cubicBezTo>
                          <a:pt x="3165" y="7698"/>
                          <a:pt x="3165" y="7677"/>
                          <a:pt x="3179" y="7649"/>
                        </a:cubicBezTo>
                        <a:cubicBezTo>
                          <a:pt x="3193" y="7572"/>
                          <a:pt x="3214" y="7502"/>
                          <a:pt x="3227" y="7433"/>
                        </a:cubicBezTo>
                        <a:cubicBezTo>
                          <a:pt x="3234" y="7405"/>
                          <a:pt x="3234" y="7384"/>
                          <a:pt x="3248" y="7363"/>
                        </a:cubicBezTo>
                        <a:cubicBezTo>
                          <a:pt x="3367" y="6846"/>
                          <a:pt x="3465" y="6392"/>
                          <a:pt x="3542" y="5987"/>
                        </a:cubicBezTo>
                        <a:cubicBezTo>
                          <a:pt x="3542" y="5973"/>
                          <a:pt x="3549" y="5952"/>
                          <a:pt x="3549" y="5938"/>
                        </a:cubicBezTo>
                        <a:cubicBezTo>
                          <a:pt x="3563" y="5903"/>
                          <a:pt x="3570" y="5868"/>
                          <a:pt x="3577" y="5826"/>
                        </a:cubicBezTo>
                        <a:cubicBezTo>
                          <a:pt x="3647" y="5449"/>
                          <a:pt x="3751" y="4897"/>
                          <a:pt x="3856" y="4310"/>
                        </a:cubicBezTo>
                        <a:cubicBezTo>
                          <a:pt x="3856" y="4289"/>
                          <a:pt x="3863" y="4268"/>
                          <a:pt x="3863" y="4240"/>
                        </a:cubicBezTo>
                        <a:cubicBezTo>
                          <a:pt x="3863" y="4233"/>
                          <a:pt x="3877" y="4219"/>
                          <a:pt x="3877" y="4205"/>
                        </a:cubicBezTo>
                        <a:cubicBezTo>
                          <a:pt x="3884" y="4184"/>
                          <a:pt x="3884" y="4156"/>
                          <a:pt x="3891" y="4129"/>
                        </a:cubicBezTo>
                        <a:cubicBezTo>
                          <a:pt x="3982" y="3660"/>
                          <a:pt x="4066" y="3172"/>
                          <a:pt x="4143" y="2717"/>
                        </a:cubicBezTo>
                        <a:cubicBezTo>
                          <a:pt x="4143" y="2690"/>
                          <a:pt x="4157" y="2669"/>
                          <a:pt x="4157" y="2648"/>
                        </a:cubicBezTo>
                        <a:cubicBezTo>
                          <a:pt x="4157" y="2620"/>
                          <a:pt x="4163" y="2599"/>
                          <a:pt x="4163" y="2578"/>
                        </a:cubicBezTo>
                        <a:cubicBezTo>
                          <a:pt x="4170" y="2550"/>
                          <a:pt x="4170" y="2515"/>
                          <a:pt x="4177" y="2487"/>
                        </a:cubicBezTo>
                        <a:cubicBezTo>
                          <a:pt x="4177" y="2459"/>
                          <a:pt x="4191" y="2438"/>
                          <a:pt x="4191" y="2410"/>
                        </a:cubicBezTo>
                        <a:cubicBezTo>
                          <a:pt x="4268" y="1949"/>
                          <a:pt x="4331" y="1537"/>
                          <a:pt x="4345" y="1216"/>
                        </a:cubicBezTo>
                        <a:cubicBezTo>
                          <a:pt x="4352" y="1146"/>
                          <a:pt x="4352" y="1076"/>
                          <a:pt x="4366" y="1020"/>
                        </a:cubicBezTo>
                        <a:cubicBezTo>
                          <a:pt x="4373" y="992"/>
                          <a:pt x="4373" y="971"/>
                          <a:pt x="4373" y="943"/>
                        </a:cubicBezTo>
                        <a:cubicBezTo>
                          <a:pt x="4378" y="874"/>
                          <a:pt x="4376" y="845"/>
                          <a:pt x="4364" y="845"/>
                        </a:cubicBezTo>
                        <a:cubicBezTo>
                          <a:pt x="4361" y="845"/>
                          <a:pt x="4357" y="848"/>
                          <a:pt x="4352" y="852"/>
                        </a:cubicBezTo>
                        <a:lnTo>
                          <a:pt x="4310" y="838"/>
                        </a:lnTo>
                        <a:lnTo>
                          <a:pt x="4212" y="804"/>
                        </a:lnTo>
                        <a:lnTo>
                          <a:pt x="2941" y="384"/>
                        </a:lnTo>
                        <a:lnTo>
                          <a:pt x="2878" y="363"/>
                        </a:lnTo>
                        <a:lnTo>
                          <a:pt x="2319" y="182"/>
                        </a:lnTo>
                        <a:lnTo>
                          <a:pt x="2236" y="154"/>
                        </a:lnTo>
                        <a:lnTo>
                          <a:pt x="1761" y="0"/>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62"/>
                  <p:cNvSpPr/>
                  <p:nvPr/>
                </p:nvSpPr>
                <p:spPr>
                  <a:xfrm>
                    <a:off x="1614314" y="4060891"/>
                    <a:ext cx="61380" cy="15172"/>
                  </a:xfrm>
                  <a:custGeom>
                    <a:rect b="b" l="l" r="r" t="t"/>
                    <a:pathLst>
                      <a:path extrusionOk="0" h="219" w="886">
                        <a:moveTo>
                          <a:pt x="57" y="0"/>
                        </a:moveTo>
                        <a:cubicBezTo>
                          <a:pt x="24" y="0"/>
                          <a:pt x="0" y="53"/>
                          <a:pt x="35" y="76"/>
                        </a:cubicBezTo>
                        <a:cubicBezTo>
                          <a:pt x="202" y="172"/>
                          <a:pt x="385" y="218"/>
                          <a:pt x="573" y="218"/>
                        </a:cubicBezTo>
                        <a:cubicBezTo>
                          <a:pt x="661" y="218"/>
                          <a:pt x="750" y="208"/>
                          <a:pt x="839" y="188"/>
                        </a:cubicBezTo>
                        <a:cubicBezTo>
                          <a:pt x="885" y="181"/>
                          <a:pt x="875" y="111"/>
                          <a:pt x="825" y="111"/>
                        </a:cubicBezTo>
                        <a:cubicBezTo>
                          <a:pt x="822" y="111"/>
                          <a:pt x="820" y="111"/>
                          <a:pt x="818" y="111"/>
                        </a:cubicBezTo>
                        <a:cubicBezTo>
                          <a:pt x="743" y="130"/>
                          <a:pt x="667" y="139"/>
                          <a:pt x="592" y="139"/>
                        </a:cubicBezTo>
                        <a:cubicBezTo>
                          <a:pt x="415" y="139"/>
                          <a:pt x="239" y="90"/>
                          <a:pt x="77" y="7"/>
                        </a:cubicBezTo>
                        <a:cubicBezTo>
                          <a:pt x="70" y="2"/>
                          <a:pt x="64" y="0"/>
                          <a:pt x="57"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62"/>
                  <p:cNvSpPr/>
                  <p:nvPr/>
                </p:nvSpPr>
                <p:spPr>
                  <a:xfrm>
                    <a:off x="1747255" y="3497249"/>
                    <a:ext cx="63112" cy="15380"/>
                  </a:xfrm>
                  <a:custGeom>
                    <a:rect b="b" l="l" r="r" t="t"/>
                    <a:pathLst>
                      <a:path extrusionOk="0" h="222" w="911">
                        <a:moveTo>
                          <a:pt x="32" y="0"/>
                        </a:moveTo>
                        <a:cubicBezTo>
                          <a:pt x="11" y="0"/>
                          <a:pt x="1" y="41"/>
                          <a:pt x="30" y="47"/>
                        </a:cubicBezTo>
                        <a:cubicBezTo>
                          <a:pt x="246" y="163"/>
                          <a:pt x="490" y="221"/>
                          <a:pt x="731" y="221"/>
                        </a:cubicBezTo>
                        <a:cubicBezTo>
                          <a:pt x="780" y="221"/>
                          <a:pt x="828" y="219"/>
                          <a:pt x="875" y="214"/>
                        </a:cubicBezTo>
                        <a:cubicBezTo>
                          <a:pt x="910" y="214"/>
                          <a:pt x="903" y="158"/>
                          <a:pt x="868" y="158"/>
                        </a:cubicBezTo>
                        <a:cubicBezTo>
                          <a:pt x="811" y="165"/>
                          <a:pt x="754" y="169"/>
                          <a:pt x="698" y="169"/>
                        </a:cubicBezTo>
                        <a:cubicBezTo>
                          <a:pt x="467" y="169"/>
                          <a:pt x="247" y="112"/>
                          <a:pt x="44" y="5"/>
                        </a:cubicBezTo>
                        <a:cubicBezTo>
                          <a:pt x="40" y="1"/>
                          <a:pt x="36" y="0"/>
                          <a:pt x="32"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62"/>
                  <p:cNvSpPr/>
                  <p:nvPr/>
                </p:nvSpPr>
                <p:spPr>
                  <a:xfrm>
                    <a:off x="1697515" y="2763945"/>
                    <a:ext cx="412894" cy="313065"/>
                  </a:xfrm>
                  <a:custGeom>
                    <a:rect b="b" l="l" r="r" t="t"/>
                    <a:pathLst>
                      <a:path extrusionOk="0" h="4519" w="5960">
                        <a:moveTo>
                          <a:pt x="1279" y="0"/>
                        </a:moveTo>
                        <a:cubicBezTo>
                          <a:pt x="476" y="1271"/>
                          <a:pt x="1" y="3248"/>
                          <a:pt x="1" y="3248"/>
                        </a:cubicBezTo>
                        <a:cubicBezTo>
                          <a:pt x="503" y="4247"/>
                          <a:pt x="1789" y="4518"/>
                          <a:pt x="3035" y="4518"/>
                        </a:cubicBezTo>
                        <a:cubicBezTo>
                          <a:pt x="4508" y="4518"/>
                          <a:pt x="5924" y="4139"/>
                          <a:pt x="5924" y="4135"/>
                        </a:cubicBezTo>
                        <a:cubicBezTo>
                          <a:pt x="5959" y="1376"/>
                          <a:pt x="5505" y="468"/>
                          <a:pt x="5505" y="468"/>
                        </a:cubicBezTo>
                        <a:cubicBezTo>
                          <a:pt x="5105" y="588"/>
                          <a:pt x="4682" y="635"/>
                          <a:pt x="4265" y="635"/>
                        </a:cubicBezTo>
                        <a:cubicBezTo>
                          <a:pt x="2734" y="635"/>
                          <a:pt x="1279" y="0"/>
                          <a:pt x="1279"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62"/>
                  <p:cNvSpPr/>
                  <p:nvPr/>
                </p:nvSpPr>
                <p:spPr>
                  <a:xfrm>
                    <a:off x="1762842" y="2751822"/>
                    <a:ext cx="328168" cy="95257"/>
                  </a:xfrm>
                  <a:custGeom>
                    <a:rect b="b" l="l" r="r" t="t"/>
                    <a:pathLst>
                      <a:path extrusionOk="0" h="1375" w="4737">
                        <a:moveTo>
                          <a:pt x="371" y="0"/>
                        </a:moveTo>
                        <a:cubicBezTo>
                          <a:pt x="64" y="280"/>
                          <a:pt x="1" y="734"/>
                          <a:pt x="1" y="734"/>
                        </a:cubicBezTo>
                        <a:cubicBezTo>
                          <a:pt x="1197" y="1238"/>
                          <a:pt x="2281" y="1375"/>
                          <a:pt x="3106" y="1375"/>
                        </a:cubicBezTo>
                        <a:cubicBezTo>
                          <a:pt x="4087" y="1375"/>
                          <a:pt x="4702" y="1181"/>
                          <a:pt x="4702" y="1181"/>
                        </a:cubicBezTo>
                        <a:cubicBezTo>
                          <a:pt x="4737" y="678"/>
                          <a:pt x="4464" y="329"/>
                          <a:pt x="4464" y="329"/>
                        </a:cubicBezTo>
                        <a:cubicBezTo>
                          <a:pt x="4106" y="444"/>
                          <a:pt x="3698" y="488"/>
                          <a:pt x="3280" y="488"/>
                        </a:cubicBezTo>
                        <a:cubicBezTo>
                          <a:pt x="1950" y="488"/>
                          <a:pt x="531" y="38"/>
                          <a:pt x="371"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62"/>
                  <p:cNvSpPr/>
                  <p:nvPr/>
                </p:nvSpPr>
                <p:spPr>
                  <a:xfrm>
                    <a:off x="1762496" y="2803087"/>
                    <a:ext cx="328029" cy="45238"/>
                  </a:xfrm>
                  <a:custGeom>
                    <a:rect b="b" l="l" r="r" t="t"/>
                    <a:pathLst>
                      <a:path extrusionOk="0" h="653" w="4735">
                        <a:moveTo>
                          <a:pt x="56" y="0"/>
                        </a:moveTo>
                        <a:cubicBezTo>
                          <a:pt x="18" y="0"/>
                          <a:pt x="1" y="64"/>
                          <a:pt x="41" y="78"/>
                        </a:cubicBezTo>
                        <a:cubicBezTo>
                          <a:pt x="229" y="148"/>
                          <a:pt x="411" y="210"/>
                          <a:pt x="593" y="273"/>
                        </a:cubicBezTo>
                        <a:cubicBezTo>
                          <a:pt x="613" y="280"/>
                          <a:pt x="634" y="280"/>
                          <a:pt x="655" y="287"/>
                        </a:cubicBezTo>
                        <a:cubicBezTo>
                          <a:pt x="1454" y="528"/>
                          <a:pt x="2287" y="652"/>
                          <a:pt x="3123" y="652"/>
                        </a:cubicBezTo>
                        <a:cubicBezTo>
                          <a:pt x="3646" y="652"/>
                          <a:pt x="4169" y="603"/>
                          <a:pt x="4686" y="504"/>
                        </a:cubicBezTo>
                        <a:cubicBezTo>
                          <a:pt x="4735" y="497"/>
                          <a:pt x="4714" y="434"/>
                          <a:pt x="4672" y="434"/>
                        </a:cubicBezTo>
                        <a:cubicBezTo>
                          <a:pt x="4165" y="528"/>
                          <a:pt x="3651" y="574"/>
                          <a:pt x="3136" y="574"/>
                        </a:cubicBezTo>
                        <a:cubicBezTo>
                          <a:pt x="2309" y="574"/>
                          <a:pt x="1483" y="454"/>
                          <a:pt x="690" y="217"/>
                        </a:cubicBezTo>
                        <a:cubicBezTo>
                          <a:pt x="669" y="210"/>
                          <a:pt x="648" y="210"/>
                          <a:pt x="627" y="203"/>
                        </a:cubicBezTo>
                        <a:cubicBezTo>
                          <a:pt x="439" y="141"/>
                          <a:pt x="250" y="78"/>
                          <a:pt x="62" y="1"/>
                        </a:cubicBezTo>
                        <a:cubicBezTo>
                          <a:pt x="60" y="1"/>
                          <a:pt x="58" y="0"/>
                          <a:pt x="56"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62"/>
                  <p:cNvSpPr/>
                  <p:nvPr/>
                </p:nvSpPr>
                <p:spPr>
                  <a:xfrm>
                    <a:off x="1797757" y="2759234"/>
                    <a:ext cx="22446" cy="60895"/>
                  </a:xfrm>
                  <a:custGeom>
                    <a:rect b="b" l="l" r="r" t="t"/>
                    <a:pathLst>
                      <a:path extrusionOk="0" h="879" w="324">
                        <a:moveTo>
                          <a:pt x="287" y="1"/>
                        </a:moveTo>
                        <a:cubicBezTo>
                          <a:pt x="279" y="1"/>
                          <a:pt x="271" y="4"/>
                          <a:pt x="265" y="12"/>
                        </a:cubicBezTo>
                        <a:cubicBezTo>
                          <a:pt x="108" y="258"/>
                          <a:pt x="17" y="545"/>
                          <a:pt x="7" y="832"/>
                        </a:cubicBezTo>
                        <a:lnTo>
                          <a:pt x="7" y="832"/>
                        </a:lnTo>
                        <a:cubicBezTo>
                          <a:pt x="0" y="841"/>
                          <a:pt x="2" y="853"/>
                          <a:pt x="8" y="862"/>
                        </a:cubicBezTo>
                        <a:lnTo>
                          <a:pt x="8" y="862"/>
                        </a:lnTo>
                        <a:cubicBezTo>
                          <a:pt x="13" y="874"/>
                          <a:pt x="25" y="878"/>
                          <a:pt x="42" y="878"/>
                        </a:cubicBezTo>
                        <a:cubicBezTo>
                          <a:pt x="60" y="875"/>
                          <a:pt x="63" y="859"/>
                          <a:pt x="56" y="845"/>
                        </a:cubicBezTo>
                        <a:lnTo>
                          <a:pt x="56" y="845"/>
                        </a:lnTo>
                        <a:cubicBezTo>
                          <a:pt x="71" y="547"/>
                          <a:pt x="154" y="283"/>
                          <a:pt x="314" y="40"/>
                        </a:cubicBezTo>
                        <a:cubicBezTo>
                          <a:pt x="324" y="20"/>
                          <a:pt x="306" y="1"/>
                          <a:pt x="287"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62"/>
                  <p:cNvSpPr/>
                  <p:nvPr/>
                </p:nvSpPr>
                <p:spPr>
                  <a:xfrm>
                    <a:off x="1852417" y="2770735"/>
                    <a:ext cx="18428" cy="63805"/>
                  </a:xfrm>
                  <a:custGeom>
                    <a:rect b="b" l="l" r="r" t="t"/>
                    <a:pathLst>
                      <a:path extrusionOk="0" h="921" w="266">
                        <a:moveTo>
                          <a:pt x="234" y="1"/>
                        </a:moveTo>
                        <a:cubicBezTo>
                          <a:pt x="226" y="1"/>
                          <a:pt x="217" y="5"/>
                          <a:pt x="210" y="14"/>
                        </a:cubicBezTo>
                        <a:cubicBezTo>
                          <a:pt x="70" y="279"/>
                          <a:pt x="0" y="580"/>
                          <a:pt x="0" y="894"/>
                        </a:cubicBezTo>
                        <a:cubicBezTo>
                          <a:pt x="0" y="911"/>
                          <a:pt x="14" y="920"/>
                          <a:pt x="28" y="920"/>
                        </a:cubicBezTo>
                        <a:cubicBezTo>
                          <a:pt x="42" y="920"/>
                          <a:pt x="56" y="911"/>
                          <a:pt x="56" y="894"/>
                        </a:cubicBezTo>
                        <a:cubicBezTo>
                          <a:pt x="49" y="594"/>
                          <a:pt x="119" y="307"/>
                          <a:pt x="251" y="35"/>
                        </a:cubicBezTo>
                        <a:cubicBezTo>
                          <a:pt x="265" y="16"/>
                          <a:pt x="251" y="1"/>
                          <a:pt x="234"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62"/>
                  <p:cNvSpPr/>
                  <p:nvPr/>
                </p:nvSpPr>
                <p:spPr>
                  <a:xfrm>
                    <a:off x="1910470" y="2778078"/>
                    <a:ext cx="12124" cy="66091"/>
                  </a:xfrm>
                  <a:custGeom>
                    <a:rect b="b" l="l" r="r" t="t"/>
                    <a:pathLst>
                      <a:path extrusionOk="0" h="954" w="175">
                        <a:moveTo>
                          <a:pt x="145" y="1"/>
                        </a:moveTo>
                        <a:cubicBezTo>
                          <a:pt x="137" y="1"/>
                          <a:pt x="129" y="6"/>
                          <a:pt x="126" y="20"/>
                        </a:cubicBezTo>
                        <a:cubicBezTo>
                          <a:pt x="49" y="320"/>
                          <a:pt x="0" y="620"/>
                          <a:pt x="21" y="928"/>
                        </a:cubicBezTo>
                        <a:cubicBezTo>
                          <a:pt x="21" y="945"/>
                          <a:pt x="33" y="954"/>
                          <a:pt x="46" y="954"/>
                        </a:cubicBezTo>
                        <a:cubicBezTo>
                          <a:pt x="58" y="954"/>
                          <a:pt x="70" y="945"/>
                          <a:pt x="70" y="928"/>
                        </a:cubicBezTo>
                        <a:cubicBezTo>
                          <a:pt x="63" y="620"/>
                          <a:pt x="98" y="327"/>
                          <a:pt x="175" y="27"/>
                        </a:cubicBezTo>
                        <a:cubicBezTo>
                          <a:pt x="175" y="14"/>
                          <a:pt x="159" y="1"/>
                          <a:pt x="145"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62"/>
                  <p:cNvSpPr/>
                  <p:nvPr/>
                </p:nvSpPr>
                <p:spPr>
                  <a:xfrm>
                    <a:off x="1968939" y="2782373"/>
                    <a:ext cx="7898" cy="64705"/>
                  </a:xfrm>
                  <a:custGeom>
                    <a:rect b="b" l="l" r="r" t="t"/>
                    <a:pathLst>
                      <a:path extrusionOk="0" h="934" w="114">
                        <a:moveTo>
                          <a:pt x="33" y="0"/>
                        </a:moveTo>
                        <a:cubicBezTo>
                          <a:pt x="17" y="0"/>
                          <a:pt x="0" y="14"/>
                          <a:pt x="8" y="34"/>
                        </a:cubicBezTo>
                        <a:cubicBezTo>
                          <a:pt x="50" y="328"/>
                          <a:pt x="57" y="621"/>
                          <a:pt x="43" y="908"/>
                        </a:cubicBezTo>
                        <a:cubicBezTo>
                          <a:pt x="43" y="925"/>
                          <a:pt x="54" y="934"/>
                          <a:pt x="65" y="934"/>
                        </a:cubicBezTo>
                        <a:cubicBezTo>
                          <a:pt x="77" y="934"/>
                          <a:pt x="89" y="925"/>
                          <a:pt x="92" y="908"/>
                        </a:cubicBezTo>
                        <a:cubicBezTo>
                          <a:pt x="113" y="614"/>
                          <a:pt x="99" y="314"/>
                          <a:pt x="57" y="20"/>
                        </a:cubicBezTo>
                        <a:cubicBezTo>
                          <a:pt x="55" y="6"/>
                          <a:pt x="44" y="0"/>
                          <a:pt x="33"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62"/>
                  <p:cNvSpPr/>
                  <p:nvPr/>
                </p:nvSpPr>
                <p:spPr>
                  <a:xfrm>
                    <a:off x="2017225" y="2782858"/>
                    <a:ext cx="12331" cy="61796"/>
                  </a:xfrm>
                  <a:custGeom>
                    <a:rect b="b" l="l" r="r" t="t"/>
                    <a:pathLst>
                      <a:path extrusionOk="0" h="892" w="178">
                        <a:moveTo>
                          <a:pt x="39" y="0"/>
                        </a:moveTo>
                        <a:cubicBezTo>
                          <a:pt x="22" y="0"/>
                          <a:pt x="1" y="14"/>
                          <a:pt x="10" y="27"/>
                        </a:cubicBezTo>
                        <a:cubicBezTo>
                          <a:pt x="94" y="300"/>
                          <a:pt x="122" y="586"/>
                          <a:pt x="101" y="866"/>
                        </a:cubicBezTo>
                        <a:cubicBezTo>
                          <a:pt x="101" y="883"/>
                          <a:pt x="111" y="892"/>
                          <a:pt x="123" y="892"/>
                        </a:cubicBezTo>
                        <a:cubicBezTo>
                          <a:pt x="136" y="892"/>
                          <a:pt x="150" y="883"/>
                          <a:pt x="157" y="866"/>
                        </a:cubicBezTo>
                        <a:cubicBezTo>
                          <a:pt x="178" y="579"/>
                          <a:pt x="143" y="293"/>
                          <a:pt x="59" y="13"/>
                        </a:cubicBezTo>
                        <a:cubicBezTo>
                          <a:pt x="56" y="4"/>
                          <a:pt x="48" y="0"/>
                          <a:pt x="39"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62"/>
                  <p:cNvSpPr/>
                  <p:nvPr/>
                </p:nvSpPr>
                <p:spPr>
                  <a:xfrm>
                    <a:off x="2059207" y="2776623"/>
                    <a:ext cx="14895" cy="63250"/>
                  </a:xfrm>
                  <a:custGeom>
                    <a:rect b="b" l="l" r="r" t="t"/>
                    <a:pathLst>
                      <a:path extrusionOk="0" h="913" w="215">
                        <a:moveTo>
                          <a:pt x="30" y="1"/>
                        </a:moveTo>
                        <a:cubicBezTo>
                          <a:pt x="15" y="1"/>
                          <a:pt x="0" y="12"/>
                          <a:pt x="5" y="34"/>
                        </a:cubicBezTo>
                        <a:cubicBezTo>
                          <a:pt x="109" y="313"/>
                          <a:pt x="158" y="599"/>
                          <a:pt x="137" y="886"/>
                        </a:cubicBezTo>
                        <a:cubicBezTo>
                          <a:pt x="137" y="903"/>
                          <a:pt x="148" y="912"/>
                          <a:pt x="159" y="912"/>
                        </a:cubicBezTo>
                        <a:cubicBezTo>
                          <a:pt x="171" y="912"/>
                          <a:pt x="183" y="903"/>
                          <a:pt x="186" y="886"/>
                        </a:cubicBezTo>
                        <a:cubicBezTo>
                          <a:pt x="214" y="592"/>
                          <a:pt x="158" y="292"/>
                          <a:pt x="54" y="13"/>
                        </a:cubicBezTo>
                        <a:cubicBezTo>
                          <a:pt x="48" y="5"/>
                          <a:pt x="39" y="1"/>
                          <a:pt x="3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62"/>
                  <p:cNvSpPr/>
                  <p:nvPr/>
                </p:nvSpPr>
                <p:spPr>
                  <a:xfrm>
                    <a:off x="2004825" y="4106822"/>
                    <a:ext cx="212959" cy="196956"/>
                  </a:xfrm>
                  <a:custGeom>
                    <a:rect b="b" l="l" r="r" t="t"/>
                    <a:pathLst>
                      <a:path extrusionOk="0" h="2843" w="3074">
                        <a:moveTo>
                          <a:pt x="329" y="0"/>
                        </a:moveTo>
                        <a:cubicBezTo>
                          <a:pt x="329" y="0"/>
                          <a:pt x="0" y="252"/>
                          <a:pt x="21" y="531"/>
                        </a:cubicBezTo>
                        <a:cubicBezTo>
                          <a:pt x="35" y="796"/>
                          <a:pt x="21" y="2207"/>
                          <a:pt x="28" y="2354"/>
                        </a:cubicBezTo>
                        <a:lnTo>
                          <a:pt x="224" y="2354"/>
                        </a:lnTo>
                        <a:lnTo>
                          <a:pt x="329" y="1711"/>
                        </a:lnTo>
                        <a:cubicBezTo>
                          <a:pt x="329" y="1711"/>
                          <a:pt x="762" y="2417"/>
                          <a:pt x="1097" y="2655"/>
                        </a:cubicBezTo>
                        <a:cubicBezTo>
                          <a:pt x="1302" y="2803"/>
                          <a:pt x="1817" y="2842"/>
                          <a:pt x="2238" y="2842"/>
                        </a:cubicBezTo>
                        <a:cubicBezTo>
                          <a:pt x="2490" y="2842"/>
                          <a:pt x="2709" y="2828"/>
                          <a:pt x="2808" y="2815"/>
                        </a:cubicBezTo>
                        <a:cubicBezTo>
                          <a:pt x="3074" y="2780"/>
                          <a:pt x="2271" y="2096"/>
                          <a:pt x="2096" y="1816"/>
                        </a:cubicBezTo>
                        <a:cubicBezTo>
                          <a:pt x="1921" y="1523"/>
                          <a:pt x="329" y="0"/>
                          <a:pt x="329"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62"/>
                  <p:cNvSpPr/>
                  <p:nvPr/>
                </p:nvSpPr>
                <p:spPr>
                  <a:xfrm>
                    <a:off x="2023183" y="4047729"/>
                    <a:ext cx="143335" cy="206239"/>
                  </a:xfrm>
                  <a:custGeom>
                    <a:rect b="b" l="l" r="r" t="t"/>
                    <a:pathLst>
                      <a:path extrusionOk="0" h="2977" w="2069">
                        <a:moveTo>
                          <a:pt x="979" y="1"/>
                        </a:moveTo>
                        <a:lnTo>
                          <a:pt x="64" y="92"/>
                        </a:lnTo>
                        <a:lnTo>
                          <a:pt x="85" y="783"/>
                        </a:lnTo>
                        <a:cubicBezTo>
                          <a:pt x="85" y="783"/>
                          <a:pt x="1" y="993"/>
                          <a:pt x="85" y="1286"/>
                        </a:cubicBezTo>
                        <a:cubicBezTo>
                          <a:pt x="175" y="1594"/>
                          <a:pt x="518" y="2076"/>
                          <a:pt x="839" y="2432"/>
                        </a:cubicBezTo>
                        <a:cubicBezTo>
                          <a:pt x="1087" y="2704"/>
                          <a:pt x="1581" y="2977"/>
                          <a:pt x="1817" y="2977"/>
                        </a:cubicBezTo>
                        <a:cubicBezTo>
                          <a:pt x="1847" y="2977"/>
                          <a:pt x="1873" y="2972"/>
                          <a:pt x="1894" y="2963"/>
                        </a:cubicBezTo>
                        <a:cubicBezTo>
                          <a:pt x="2068" y="2886"/>
                          <a:pt x="1552" y="2264"/>
                          <a:pt x="1405" y="1943"/>
                        </a:cubicBezTo>
                        <a:cubicBezTo>
                          <a:pt x="1258" y="1615"/>
                          <a:pt x="1153" y="1300"/>
                          <a:pt x="1070" y="1035"/>
                        </a:cubicBezTo>
                        <a:cubicBezTo>
                          <a:pt x="986" y="727"/>
                          <a:pt x="979" y="1"/>
                          <a:pt x="979"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62"/>
                  <p:cNvSpPr/>
                  <p:nvPr/>
                </p:nvSpPr>
                <p:spPr>
                  <a:xfrm>
                    <a:off x="1913865" y="2904232"/>
                    <a:ext cx="217808" cy="1193374"/>
                  </a:xfrm>
                  <a:custGeom>
                    <a:rect b="b" l="l" r="r" t="t"/>
                    <a:pathLst>
                      <a:path extrusionOk="0" h="17226" w="3144">
                        <a:moveTo>
                          <a:pt x="2731" y="1"/>
                        </a:moveTo>
                        <a:lnTo>
                          <a:pt x="2703" y="8"/>
                        </a:lnTo>
                        <a:lnTo>
                          <a:pt x="1907" y="189"/>
                        </a:lnTo>
                        <a:lnTo>
                          <a:pt x="1816" y="217"/>
                        </a:lnTo>
                        <a:lnTo>
                          <a:pt x="1404" y="315"/>
                        </a:lnTo>
                        <a:lnTo>
                          <a:pt x="1341" y="329"/>
                        </a:lnTo>
                        <a:lnTo>
                          <a:pt x="42" y="636"/>
                        </a:lnTo>
                        <a:lnTo>
                          <a:pt x="35" y="636"/>
                        </a:lnTo>
                        <a:cubicBezTo>
                          <a:pt x="21" y="650"/>
                          <a:pt x="21" y="671"/>
                          <a:pt x="21" y="685"/>
                        </a:cubicBezTo>
                        <a:cubicBezTo>
                          <a:pt x="21" y="734"/>
                          <a:pt x="14" y="790"/>
                          <a:pt x="14" y="860"/>
                        </a:cubicBezTo>
                        <a:cubicBezTo>
                          <a:pt x="7" y="1139"/>
                          <a:pt x="0" y="1552"/>
                          <a:pt x="0" y="2034"/>
                        </a:cubicBezTo>
                        <a:lnTo>
                          <a:pt x="0" y="2103"/>
                        </a:lnTo>
                        <a:lnTo>
                          <a:pt x="0" y="2187"/>
                        </a:lnTo>
                        <a:lnTo>
                          <a:pt x="0" y="2257"/>
                        </a:lnTo>
                        <a:lnTo>
                          <a:pt x="0" y="2327"/>
                        </a:lnTo>
                        <a:cubicBezTo>
                          <a:pt x="7" y="2767"/>
                          <a:pt x="14" y="3228"/>
                          <a:pt x="21" y="3682"/>
                        </a:cubicBezTo>
                        <a:lnTo>
                          <a:pt x="21" y="3752"/>
                        </a:lnTo>
                        <a:cubicBezTo>
                          <a:pt x="35" y="3822"/>
                          <a:pt x="35" y="3892"/>
                          <a:pt x="35" y="3961"/>
                        </a:cubicBezTo>
                        <a:lnTo>
                          <a:pt x="35" y="4038"/>
                        </a:lnTo>
                        <a:cubicBezTo>
                          <a:pt x="49" y="4527"/>
                          <a:pt x="70" y="4981"/>
                          <a:pt x="84" y="5310"/>
                        </a:cubicBezTo>
                        <a:lnTo>
                          <a:pt x="84" y="5379"/>
                        </a:lnTo>
                        <a:cubicBezTo>
                          <a:pt x="84" y="5421"/>
                          <a:pt x="91" y="5456"/>
                          <a:pt x="91" y="5491"/>
                        </a:cubicBezTo>
                        <a:cubicBezTo>
                          <a:pt x="105" y="5568"/>
                          <a:pt x="112" y="5659"/>
                          <a:pt x="119" y="5736"/>
                        </a:cubicBezTo>
                        <a:cubicBezTo>
                          <a:pt x="119" y="5771"/>
                          <a:pt x="126" y="5799"/>
                          <a:pt x="126" y="5820"/>
                        </a:cubicBezTo>
                        <a:cubicBezTo>
                          <a:pt x="175" y="6155"/>
                          <a:pt x="231" y="6483"/>
                          <a:pt x="294" y="6790"/>
                        </a:cubicBezTo>
                        <a:cubicBezTo>
                          <a:pt x="294" y="6811"/>
                          <a:pt x="301" y="6832"/>
                          <a:pt x="301" y="6853"/>
                        </a:cubicBezTo>
                        <a:cubicBezTo>
                          <a:pt x="335" y="7042"/>
                          <a:pt x="384" y="7231"/>
                          <a:pt x="405" y="7391"/>
                        </a:cubicBezTo>
                        <a:cubicBezTo>
                          <a:pt x="433" y="7531"/>
                          <a:pt x="461" y="7664"/>
                          <a:pt x="489" y="7789"/>
                        </a:cubicBezTo>
                        <a:cubicBezTo>
                          <a:pt x="489" y="7824"/>
                          <a:pt x="496" y="7845"/>
                          <a:pt x="503" y="7880"/>
                        </a:cubicBezTo>
                        <a:cubicBezTo>
                          <a:pt x="531" y="7985"/>
                          <a:pt x="545" y="8083"/>
                          <a:pt x="573" y="8187"/>
                        </a:cubicBezTo>
                        <a:cubicBezTo>
                          <a:pt x="580" y="8208"/>
                          <a:pt x="580" y="8229"/>
                          <a:pt x="594" y="8250"/>
                        </a:cubicBezTo>
                        <a:cubicBezTo>
                          <a:pt x="678" y="8628"/>
                          <a:pt x="775" y="9019"/>
                          <a:pt x="887" y="9557"/>
                        </a:cubicBezTo>
                        <a:cubicBezTo>
                          <a:pt x="887" y="9578"/>
                          <a:pt x="894" y="9585"/>
                          <a:pt x="894" y="9606"/>
                        </a:cubicBezTo>
                        <a:lnTo>
                          <a:pt x="894" y="9619"/>
                        </a:lnTo>
                        <a:cubicBezTo>
                          <a:pt x="908" y="9682"/>
                          <a:pt x="922" y="9745"/>
                          <a:pt x="929" y="9801"/>
                        </a:cubicBezTo>
                        <a:cubicBezTo>
                          <a:pt x="922" y="9836"/>
                          <a:pt x="922" y="9871"/>
                          <a:pt x="922" y="9906"/>
                        </a:cubicBezTo>
                        <a:lnTo>
                          <a:pt x="922" y="9969"/>
                        </a:lnTo>
                        <a:lnTo>
                          <a:pt x="922" y="9976"/>
                        </a:lnTo>
                        <a:cubicBezTo>
                          <a:pt x="908" y="10388"/>
                          <a:pt x="908" y="10800"/>
                          <a:pt x="915" y="11212"/>
                        </a:cubicBezTo>
                        <a:lnTo>
                          <a:pt x="915" y="11282"/>
                        </a:lnTo>
                        <a:cubicBezTo>
                          <a:pt x="915" y="11387"/>
                          <a:pt x="922" y="11492"/>
                          <a:pt x="922" y="11596"/>
                        </a:cubicBezTo>
                        <a:lnTo>
                          <a:pt x="922" y="11673"/>
                        </a:lnTo>
                        <a:cubicBezTo>
                          <a:pt x="943" y="12064"/>
                          <a:pt x="964" y="12442"/>
                          <a:pt x="992" y="12805"/>
                        </a:cubicBezTo>
                        <a:cubicBezTo>
                          <a:pt x="999" y="12833"/>
                          <a:pt x="999" y="12854"/>
                          <a:pt x="999" y="12875"/>
                        </a:cubicBezTo>
                        <a:cubicBezTo>
                          <a:pt x="1020" y="13063"/>
                          <a:pt x="1034" y="13238"/>
                          <a:pt x="1055" y="13412"/>
                        </a:cubicBezTo>
                        <a:lnTo>
                          <a:pt x="1055" y="13419"/>
                        </a:lnTo>
                        <a:cubicBezTo>
                          <a:pt x="1055" y="13447"/>
                          <a:pt x="1062" y="13468"/>
                          <a:pt x="1062" y="13496"/>
                        </a:cubicBezTo>
                        <a:cubicBezTo>
                          <a:pt x="1090" y="13762"/>
                          <a:pt x="1125" y="14006"/>
                          <a:pt x="1153" y="14230"/>
                        </a:cubicBezTo>
                        <a:cubicBezTo>
                          <a:pt x="1160" y="14258"/>
                          <a:pt x="1160" y="14293"/>
                          <a:pt x="1167" y="14328"/>
                        </a:cubicBezTo>
                        <a:cubicBezTo>
                          <a:pt x="1167" y="14341"/>
                          <a:pt x="1174" y="14369"/>
                          <a:pt x="1174" y="14390"/>
                        </a:cubicBezTo>
                        <a:cubicBezTo>
                          <a:pt x="1223" y="14691"/>
                          <a:pt x="1278" y="15033"/>
                          <a:pt x="1334" y="15368"/>
                        </a:cubicBezTo>
                        <a:cubicBezTo>
                          <a:pt x="1341" y="15389"/>
                          <a:pt x="1341" y="15424"/>
                          <a:pt x="1348" y="15452"/>
                        </a:cubicBezTo>
                        <a:lnTo>
                          <a:pt x="1404" y="15766"/>
                        </a:lnTo>
                        <a:cubicBezTo>
                          <a:pt x="1404" y="15787"/>
                          <a:pt x="1411" y="15808"/>
                          <a:pt x="1411" y="15829"/>
                        </a:cubicBezTo>
                        <a:cubicBezTo>
                          <a:pt x="1523" y="16430"/>
                          <a:pt x="1621" y="16940"/>
                          <a:pt x="1656" y="17080"/>
                        </a:cubicBezTo>
                        <a:cubicBezTo>
                          <a:pt x="1684" y="17094"/>
                          <a:pt x="1712" y="17101"/>
                          <a:pt x="1732" y="17122"/>
                        </a:cubicBezTo>
                        <a:cubicBezTo>
                          <a:pt x="1746" y="17122"/>
                          <a:pt x="1746" y="17129"/>
                          <a:pt x="1753" y="17129"/>
                        </a:cubicBezTo>
                        <a:cubicBezTo>
                          <a:pt x="1753" y="17136"/>
                          <a:pt x="1760" y="17136"/>
                          <a:pt x="1760" y="17136"/>
                        </a:cubicBezTo>
                        <a:cubicBezTo>
                          <a:pt x="1767" y="17136"/>
                          <a:pt x="1767" y="17150"/>
                          <a:pt x="1781" y="17150"/>
                        </a:cubicBezTo>
                        <a:cubicBezTo>
                          <a:pt x="1896" y="17201"/>
                          <a:pt x="2024" y="17226"/>
                          <a:pt x="2151" y="17226"/>
                        </a:cubicBezTo>
                        <a:cubicBezTo>
                          <a:pt x="2334" y="17226"/>
                          <a:pt x="2513" y="17175"/>
                          <a:pt x="2641" y="17080"/>
                        </a:cubicBezTo>
                        <a:cubicBezTo>
                          <a:pt x="2641" y="17010"/>
                          <a:pt x="2641" y="16891"/>
                          <a:pt x="2655" y="16765"/>
                        </a:cubicBezTo>
                        <a:lnTo>
                          <a:pt x="2655" y="16751"/>
                        </a:lnTo>
                        <a:lnTo>
                          <a:pt x="2655" y="16730"/>
                        </a:lnTo>
                        <a:lnTo>
                          <a:pt x="2655" y="16696"/>
                        </a:lnTo>
                        <a:cubicBezTo>
                          <a:pt x="2662" y="16563"/>
                          <a:pt x="2662" y="16416"/>
                          <a:pt x="2668" y="16248"/>
                        </a:cubicBezTo>
                        <a:lnTo>
                          <a:pt x="2668" y="16214"/>
                        </a:lnTo>
                        <a:lnTo>
                          <a:pt x="2668" y="16179"/>
                        </a:lnTo>
                        <a:cubicBezTo>
                          <a:pt x="2682" y="15878"/>
                          <a:pt x="2696" y="15529"/>
                          <a:pt x="2710" y="15145"/>
                        </a:cubicBezTo>
                        <a:lnTo>
                          <a:pt x="2710" y="15138"/>
                        </a:lnTo>
                        <a:lnTo>
                          <a:pt x="2710" y="15096"/>
                        </a:lnTo>
                        <a:lnTo>
                          <a:pt x="2710" y="15075"/>
                        </a:lnTo>
                        <a:cubicBezTo>
                          <a:pt x="2724" y="14886"/>
                          <a:pt x="2731" y="14705"/>
                          <a:pt x="2738" y="14502"/>
                        </a:cubicBezTo>
                        <a:lnTo>
                          <a:pt x="2738" y="14425"/>
                        </a:lnTo>
                        <a:cubicBezTo>
                          <a:pt x="2745" y="14132"/>
                          <a:pt x="2759" y="13839"/>
                          <a:pt x="2773" y="13531"/>
                        </a:cubicBezTo>
                        <a:lnTo>
                          <a:pt x="2773" y="13461"/>
                        </a:lnTo>
                        <a:cubicBezTo>
                          <a:pt x="2780" y="13224"/>
                          <a:pt x="2801" y="12993"/>
                          <a:pt x="2808" y="12749"/>
                        </a:cubicBezTo>
                        <a:lnTo>
                          <a:pt x="2808" y="12665"/>
                        </a:lnTo>
                        <a:cubicBezTo>
                          <a:pt x="2815" y="12421"/>
                          <a:pt x="2829" y="12176"/>
                          <a:pt x="2843" y="11932"/>
                        </a:cubicBezTo>
                        <a:lnTo>
                          <a:pt x="2843" y="11862"/>
                        </a:lnTo>
                        <a:cubicBezTo>
                          <a:pt x="2864" y="11561"/>
                          <a:pt x="2878" y="11261"/>
                          <a:pt x="2899" y="10975"/>
                        </a:cubicBezTo>
                        <a:cubicBezTo>
                          <a:pt x="2906" y="10947"/>
                          <a:pt x="2906" y="10919"/>
                          <a:pt x="2906" y="10891"/>
                        </a:cubicBezTo>
                        <a:cubicBezTo>
                          <a:pt x="2913" y="10709"/>
                          <a:pt x="2934" y="10528"/>
                          <a:pt x="2941" y="10353"/>
                        </a:cubicBezTo>
                        <a:cubicBezTo>
                          <a:pt x="2948" y="10325"/>
                          <a:pt x="2948" y="10311"/>
                          <a:pt x="2948" y="10283"/>
                        </a:cubicBezTo>
                        <a:cubicBezTo>
                          <a:pt x="2976" y="9843"/>
                          <a:pt x="3011" y="9452"/>
                          <a:pt x="3046" y="9137"/>
                        </a:cubicBezTo>
                        <a:cubicBezTo>
                          <a:pt x="3046" y="9103"/>
                          <a:pt x="3053" y="9075"/>
                          <a:pt x="3053" y="9054"/>
                        </a:cubicBezTo>
                        <a:cubicBezTo>
                          <a:pt x="3060" y="9012"/>
                          <a:pt x="3060" y="8956"/>
                          <a:pt x="3074" y="8914"/>
                        </a:cubicBezTo>
                        <a:cubicBezTo>
                          <a:pt x="3074" y="8879"/>
                          <a:pt x="3081" y="8844"/>
                          <a:pt x="3081" y="8809"/>
                        </a:cubicBezTo>
                        <a:lnTo>
                          <a:pt x="3081" y="8802"/>
                        </a:lnTo>
                        <a:lnTo>
                          <a:pt x="3081" y="8767"/>
                        </a:lnTo>
                        <a:lnTo>
                          <a:pt x="3081" y="8739"/>
                        </a:lnTo>
                        <a:cubicBezTo>
                          <a:pt x="3130" y="8313"/>
                          <a:pt x="3143" y="7838"/>
                          <a:pt x="3130" y="7342"/>
                        </a:cubicBezTo>
                        <a:lnTo>
                          <a:pt x="3130" y="7272"/>
                        </a:lnTo>
                        <a:lnTo>
                          <a:pt x="3130" y="7175"/>
                        </a:lnTo>
                        <a:lnTo>
                          <a:pt x="3130" y="7105"/>
                        </a:lnTo>
                        <a:lnTo>
                          <a:pt x="3130" y="7098"/>
                        </a:lnTo>
                        <a:cubicBezTo>
                          <a:pt x="3123" y="6972"/>
                          <a:pt x="3123" y="6853"/>
                          <a:pt x="3116" y="6728"/>
                        </a:cubicBezTo>
                        <a:cubicBezTo>
                          <a:pt x="3109" y="6637"/>
                          <a:pt x="3088" y="6253"/>
                          <a:pt x="3060" y="5736"/>
                        </a:cubicBezTo>
                        <a:lnTo>
                          <a:pt x="3060" y="5666"/>
                        </a:lnTo>
                        <a:cubicBezTo>
                          <a:pt x="3060" y="5589"/>
                          <a:pt x="3060" y="5498"/>
                          <a:pt x="3053" y="5414"/>
                        </a:cubicBezTo>
                        <a:lnTo>
                          <a:pt x="3053" y="5331"/>
                        </a:lnTo>
                        <a:cubicBezTo>
                          <a:pt x="3039" y="4960"/>
                          <a:pt x="3011" y="4541"/>
                          <a:pt x="2990" y="4136"/>
                        </a:cubicBezTo>
                        <a:lnTo>
                          <a:pt x="2990" y="4066"/>
                        </a:lnTo>
                        <a:cubicBezTo>
                          <a:pt x="2990" y="3920"/>
                          <a:pt x="2983" y="3780"/>
                          <a:pt x="2976" y="3640"/>
                        </a:cubicBezTo>
                        <a:lnTo>
                          <a:pt x="2976" y="3563"/>
                        </a:lnTo>
                        <a:cubicBezTo>
                          <a:pt x="2948" y="3158"/>
                          <a:pt x="2934" y="2802"/>
                          <a:pt x="2920" y="2529"/>
                        </a:cubicBezTo>
                        <a:lnTo>
                          <a:pt x="2920" y="2460"/>
                        </a:lnTo>
                        <a:cubicBezTo>
                          <a:pt x="2913" y="2257"/>
                          <a:pt x="2906" y="2117"/>
                          <a:pt x="2906" y="2068"/>
                        </a:cubicBezTo>
                        <a:lnTo>
                          <a:pt x="2906" y="1887"/>
                        </a:lnTo>
                        <a:lnTo>
                          <a:pt x="2906" y="1852"/>
                        </a:lnTo>
                        <a:lnTo>
                          <a:pt x="2906" y="1817"/>
                        </a:lnTo>
                        <a:cubicBezTo>
                          <a:pt x="2885" y="1552"/>
                          <a:pt x="2864" y="1237"/>
                          <a:pt x="2836" y="951"/>
                        </a:cubicBezTo>
                        <a:cubicBezTo>
                          <a:pt x="2836" y="923"/>
                          <a:pt x="2829" y="909"/>
                          <a:pt x="2829" y="881"/>
                        </a:cubicBezTo>
                        <a:cubicBezTo>
                          <a:pt x="2780" y="490"/>
                          <a:pt x="2745" y="141"/>
                          <a:pt x="2731" y="36"/>
                        </a:cubicBezTo>
                        <a:lnTo>
                          <a:pt x="2731" y="8"/>
                        </a:lnTo>
                        <a:lnTo>
                          <a:pt x="2731" y="1"/>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62"/>
                  <p:cNvSpPr/>
                  <p:nvPr/>
                </p:nvSpPr>
                <p:spPr>
                  <a:xfrm>
                    <a:off x="2017086" y="4051677"/>
                    <a:ext cx="80154" cy="16211"/>
                  </a:xfrm>
                  <a:custGeom>
                    <a:rect b="b" l="l" r="r" t="t"/>
                    <a:pathLst>
                      <a:path extrusionOk="0" h="234" w="1157">
                        <a:moveTo>
                          <a:pt x="1094" y="0"/>
                        </a:moveTo>
                        <a:cubicBezTo>
                          <a:pt x="1087" y="0"/>
                          <a:pt x="1080" y="2"/>
                          <a:pt x="1074" y="7"/>
                        </a:cubicBezTo>
                        <a:cubicBezTo>
                          <a:pt x="916" y="107"/>
                          <a:pt x="737" y="156"/>
                          <a:pt x="561" y="156"/>
                        </a:cubicBezTo>
                        <a:cubicBezTo>
                          <a:pt x="393" y="156"/>
                          <a:pt x="228" y="113"/>
                          <a:pt x="82" y="28"/>
                        </a:cubicBezTo>
                        <a:cubicBezTo>
                          <a:pt x="74" y="23"/>
                          <a:pt x="66" y="21"/>
                          <a:pt x="59" y="21"/>
                        </a:cubicBezTo>
                        <a:cubicBezTo>
                          <a:pt x="22" y="21"/>
                          <a:pt x="0" y="74"/>
                          <a:pt x="47" y="98"/>
                        </a:cubicBezTo>
                        <a:cubicBezTo>
                          <a:pt x="205" y="189"/>
                          <a:pt x="383" y="234"/>
                          <a:pt x="561" y="234"/>
                        </a:cubicBezTo>
                        <a:cubicBezTo>
                          <a:pt x="753" y="234"/>
                          <a:pt x="946" y="182"/>
                          <a:pt x="1116" y="77"/>
                        </a:cubicBezTo>
                        <a:cubicBezTo>
                          <a:pt x="1157" y="53"/>
                          <a:pt x="1129" y="0"/>
                          <a:pt x="1094"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62"/>
                  <p:cNvSpPr/>
                  <p:nvPr/>
                </p:nvSpPr>
                <p:spPr>
                  <a:xfrm>
                    <a:off x="2066550" y="2906380"/>
                    <a:ext cx="40527" cy="47247"/>
                  </a:xfrm>
                  <a:custGeom>
                    <a:rect b="b" l="l" r="r" t="t"/>
                    <a:pathLst>
                      <a:path extrusionOk="0" h="682" w="585">
                        <a:moveTo>
                          <a:pt x="44" y="0"/>
                        </a:moveTo>
                        <a:cubicBezTo>
                          <a:pt x="23" y="0"/>
                          <a:pt x="0" y="22"/>
                          <a:pt x="10" y="47"/>
                        </a:cubicBezTo>
                        <a:cubicBezTo>
                          <a:pt x="157" y="270"/>
                          <a:pt x="325" y="480"/>
                          <a:pt x="520" y="675"/>
                        </a:cubicBezTo>
                        <a:cubicBezTo>
                          <a:pt x="524" y="679"/>
                          <a:pt x="529" y="681"/>
                          <a:pt x="535" y="681"/>
                        </a:cubicBezTo>
                        <a:cubicBezTo>
                          <a:pt x="557" y="681"/>
                          <a:pt x="585" y="650"/>
                          <a:pt x="562" y="633"/>
                        </a:cubicBezTo>
                        <a:cubicBezTo>
                          <a:pt x="381" y="438"/>
                          <a:pt x="213" y="235"/>
                          <a:pt x="66" y="12"/>
                        </a:cubicBezTo>
                        <a:cubicBezTo>
                          <a:pt x="60" y="4"/>
                          <a:pt x="52" y="0"/>
                          <a:pt x="44"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62"/>
                  <p:cNvSpPr/>
                  <p:nvPr/>
                </p:nvSpPr>
                <p:spPr>
                  <a:xfrm>
                    <a:off x="1905413" y="3018194"/>
                    <a:ext cx="53136" cy="54660"/>
                  </a:xfrm>
                  <a:custGeom>
                    <a:rect b="b" l="l" r="r" t="t"/>
                    <a:pathLst>
                      <a:path extrusionOk="0" h="789" w="767">
                        <a:moveTo>
                          <a:pt x="726" y="0"/>
                        </a:moveTo>
                        <a:cubicBezTo>
                          <a:pt x="715" y="0"/>
                          <a:pt x="703" y="6"/>
                          <a:pt x="695" y="18"/>
                        </a:cubicBezTo>
                        <a:cubicBezTo>
                          <a:pt x="618" y="193"/>
                          <a:pt x="506" y="354"/>
                          <a:pt x="374" y="493"/>
                        </a:cubicBezTo>
                        <a:cubicBezTo>
                          <a:pt x="276" y="584"/>
                          <a:pt x="164" y="689"/>
                          <a:pt x="38" y="724"/>
                        </a:cubicBezTo>
                        <a:cubicBezTo>
                          <a:pt x="1" y="736"/>
                          <a:pt x="14" y="789"/>
                          <a:pt x="47" y="789"/>
                        </a:cubicBezTo>
                        <a:cubicBezTo>
                          <a:pt x="51" y="789"/>
                          <a:pt x="55" y="788"/>
                          <a:pt x="59" y="787"/>
                        </a:cubicBezTo>
                        <a:cubicBezTo>
                          <a:pt x="199" y="745"/>
                          <a:pt x="318" y="640"/>
                          <a:pt x="416" y="535"/>
                        </a:cubicBezTo>
                        <a:cubicBezTo>
                          <a:pt x="555" y="395"/>
                          <a:pt x="681" y="221"/>
                          <a:pt x="758" y="39"/>
                        </a:cubicBezTo>
                        <a:cubicBezTo>
                          <a:pt x="767" y="17"/>
                          <a:pt x="747" y="0"/>
                          <a:pt x="726"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62"/>
                  <p:cNvSpPr/>
                  <p:nvPr/>
                </p:nvSpPr>
                <p:spPr>
                  <a:xfrm>
                    <a:off x="2066411" y="3528632"/>
                    <a:ext cx="57639" cy="11985"/>
                  </a:xfrm>
                  <a:custGeom>
                    <a:rect b="b" l="l" r="r" t="t"/>
                    <a:pathLst>
                      <a:path extrusionOk="0" h="173" w="832">
                        <a:moveTo>
                          <a:pt x="795" y="1"/>
                        </a:moveTo>
                        <a:cubicBezTo>
                          <a:pt x="790" y="1"/>
                          <a:pt x="786" y="2"/>
                          <a:pt x="781" y="6"/>
                        </a:cubicBezTo>
                        <a:cubicBezTo>
                          <a:pt x="661" y="83"/>
                          <a:pt x="521" y="122"/>
                          <a:pt x="380" y="122"/>
                        </a:cubicBezTo>
                        <a:cubicBezTo>
                          <a:pt x="267" y="122"/>
                          <a:pt x="153" y="97"/>
                          <a:pt x="47" y="48"/>
                        </a:cubicBezTo>
                        <a:cubicBezTo>
                          <a:pt x="45" y="47"/>
                          <a:pt x="43" y="47"/>
                          <a:pt x="41" y="47"/>
                        </a:cubicBezTo>
                        <a:cubicBezTo>
                          <a:pt x="16" y="47"/>
                          <a:pt x="0" y="83"/>
                          <a:pt x="19" y="90"/>
                        </a:cubicBezTo>
                        <a:cubicBezTo>
                          <a:pt x="134" y="145"/>
                          <a:pt x="255" y="172"/>
                          <a:pt x="375" y="172"/>
                        </a:cubicBezTo>
                        <a:cubicBezTo>
                          <a:pt x="527" y="172"/>
                          <a:pt x="676" y="129"/>
                          <a:pt x="809" y="48"/>
                        </a:cubicBezTo>
                        <a:cubicBezTo>
                          <a:pt x="832" y="36"/>
                          <a:pt x="817" y="1"/>
                          <a:pt x="795"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62"/>
                  <p:cNvSpPr/>
                  <p:nvPr/>
                </p:nvSpPr>
                <p:spPr>
                  <a:xfrm>
                    <a:off x="1622073" y="2818120"/>
                    <a:ext cx="188296" cy="1243531"/>
                  </a:xfrm>
                  <a:custGeom>
                    <a:rect b="b" l="l" r="r" t="t"/>
                    <a:pathLst>
                      <a:path extrusionOk="0" h="17950" w="2718">
                        <a:moveTo>
                          <a:pt x="2654" y="0"/>
                        </a:moveTo>
                        <a:cubicBezTo>
                          <a:pt x="2647" y="21"/>
                          <a:pt x="2626" y="42"/>
                          <a:pt x="2620" y="63"/>
                        </a:cubicBezTo>
                        <a:cubicBezTo>
                          <a:pt x="2033" y="1055"/>
                          <a:pt x="1593" y="2124"/>
                          <a:pt x="1334" y="3249"/>
                        </a:cubicBezTo>
                        <a:cubicBezTo>
                          <a:pt x="1111" y="4247"/>
                          <a:pt x="1048" y="5267"/>
                          <a:pt x="1041" y="6287"/>
                        </a:cubicBezTo>
                        <a:cubicBezTo>
                          <a:pt x="1034" y="6769"/>
                          <a:pt x="1041" y="7237"/>
                          <a:pt x="1048" y="7719"/>
                        </a:cubicBezTo>
                        <a:cubicBezTo>
                          <a:pt x="1048" y="8355"/>
                          <a:pt x="1055" y="9004"/>
                          <a:pt x="985" y="9633"/>
                        </a:cubicBezTo>
                        <a:cubicBezTo>
                          <a:pt x="908" y="10311"/>
                          <a:pt x="699" y="10967"/>
                          <a:pt x="552" y="11638"/>
                        </a:cubicBezTo>
                        <a:cubicBezTo>
                          <a:pt x="412" y="12287"/>
                          <a:pt x="300" y="12930"/>
                          <a:pt x="210" y="13587"/>
                        </a:cubicBezTo>
                        <a:cubicBezTo>
                          <a:pt x="42" y="14844"/>
                          <a:pt x="0" y="16129"/>
                          <a:pt x="28" y="17415"/>
                        </a:cubicBezTo>
                        <a:cubicBezTo>
                          <a:pt x="28" y="17589"/>
                          <a:pt x="35" y="17750"/>
                          <a:pt x="42" y="17925"/>
                        </a:cubicBezTo>
                        <a:cubicBezTo>
                          <a:pt x="42" y="17941"/>
                          <a:pt x="56" y="17950"/>
                          <a:pt x="71" y="17950"/>
                        </a:cubicBezTo>
                        <a:cubicBezTo>
                          <a:pt x="88" y="17950"/>
                          <a:pt x="105" y="17939"/>
                          <a:pt x="105" y="17918"/>
                        </a:cubicBezTo>
                        <a:cubicBezTo>
                          <a:pt x="63" y="16618"/>
                          <a:pt x="77" y="15319"/>
                          <a:pt x="217" y="14013"/>
                        </a:cubicBezTo>
                        <a:cubicBezTo>
                          <a:pt x="286" y="13377"/>
                          <a:pt x="384" y="12748"/>
                          <a:pt x="510" y="12120"/>
                        </a:cubicBezTo>
                        <a:cubicBezTo>
                          <a:pt x="636" y="11456"/>
                          <a:pt x="817" y="10814"/>
                          <a:pt x="964" y="10150"/>
                        </a:cubicBezTo>
                        <a:cubicBezTo>
                          <a:pt x="1090" y="9486"/>
                          <a:pt x="1111" y="8823"/>
                          <a:pt x="1111" y="8145"/>
                        </a:cubicBezTo>
                        <a:cubicBezTo>
                          <a:pt x="1111" y="7670"/>
                          <a:pt x="1104" y="7188"/>
                          <a:pt x="1104" y="6706"/>
                        </a:cubicBezTo>
                        <a:cubicBezTo>
                          <a:pt x="1104" y="5714"/>
                          <a:pt x="1139" y="4708"/>
                          <a:pt x="1313" y="3724"/>
                        </a:cubicBezTo>
                        <a:cubicBezTo>
                          <a:pt x="1523" y="2571"/>
                          <a:pt x="1921" y="1460"/>
                          <a:pt x="2480" y="427"/>
                        </a:cubicBezTo>
                        <a:cubicBezTo>
                          <a:pt x="2543" y="315"/>
                          <a:pt x="2613" y="196"/>
                          <a:pt x="2682" y="77"/>
                        </a:cubicBezTo>
                        <a:cubicBezTo>
                          <a:pt x="2689" y="63"/>
                          <a:pt x="2710" y="35"/>
                          <a:pt x="2717" y="21"/>
                        </a:cubicBezTo>
                        <a:cubicBezTo>
                          <a:pt x="2696" y="7"/>
                          <a:pt x="2675" y="7"/>
                          <a:pt x="2654"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62"/>
                  <p:cNvSpPr/>
                  <p:nvPr/>
                </p:nvSpPr>
                <p:spPr>
                  <a:xfrm>
                    <a:off x="1921347" y="3064056"/>
                    <a:ext cx="116940" cy="1000644"/>
                  </a:xfrm>
                  <a:custGeom>
                    <a:rect b="b" l="l" r="r" t="t"/>
                    <a:pathLst>
                      <a:path extrusionOk="0" h="14444" w="1688">
                        <a:moveTo>
                          <a:pt x="32" y="0"/>
                        </a:moveTo>
                        <a:cubicBezTo>
                          <a:pt x="15" y="0"/>
                          <a:pt x="0" y="11"/>
                          <a:pt x="4" y="34"/>
                        </a:cubicBezTo>
                        <a:cubicBezTo>
                          <a:pt x="74" y="1871"/>
                          <a:pt x="283" y="3722"/>
                          <a:pt x="716" y="5524"/>
                        </a:cubicBezTo>
                        <a:cubicBezTo>
                          <a:pt x="842" y="6027"/>
                          <a:pt x="1017" y="6537"/>
                          <a:pt x="1122" y="7040"/>
                        </a:cubicBezTo>
                        <a:cubicBezTo>
                          <a:pt x="1233" y="7557"/>
                          <a:pt x="1198" y="8088"/>
                          <a:pt x="1184" y="8612"/>
                        </a:cubicBezTo>
                        <a:cubicBezTo>
                          <a:pt x="1129" y="9660"/>
                          <a:pt x="1156" y="10707"/>
                          <a:pt x="1275" y="11748"/>
                        </a:cubicBezTo>
                        <a:cubicBezTo>
                          <a:pt x="1338" y="12237"/>
                          <a:pt x="1429" y="12719"/>
                          <a:pt x="1478" y="13208"/>
                        </a:cubicBezTo>
                        <a:cubicBezTo>
                          <a:pt x="1520" y="13606"/>
                          <a:pt x="1569" y="14011"/>
                          <a:pt x="1624" y="14423"/>
                        </a:cubicBezTo>
                        <a:cubicBezTo>
                          <a:pt x="1630" y="14437"/>
                          <a:pt x="1641" y="14443"/>
                          <a:pt x="1652" y="14443"/>
                        </a:cubicBezTo>
                        <a:cubicBezTo>
                          <a:pt x="1669" y="14443"/>
                          <a:pt x="1687" y="14428"/>
                          <a:pt x="1687" y="14402"/>
                        </a:cubicBezTo>
                        <a:cubicBezTo>
                          <a:pt x="1624" y="14039"/>
                          <a:pt x="1583" y="13662"/>
                          <a:pt x="1548" y="13292"/>
                        </a:cubicBezTo>
                        <a:cubicBezTo>
                          <a:pt x="1506" y="12894"/>
                          <a:pt x="1443" y="12503"/>
                          <a:pt x="1394" y="12097"/>
                        </a:cubicBezTo>
                        <a:cubicBezTo>
                          <a:pt x="1240" y="11050"/>
                          <a:pt x="1205" y="9995"/>
                          <a:pt x="1233" y="8940"/>
                        </a:cubicBezTo>
                        <a:cubicBezTo>
                          <a:pt x="1254" y="8416"/>
                          <a:pt x="1310" y="7892"/>
                          <a:pt x="1240" y="7368"/>
                        </a:cubicBezTo>
                        <a:cubicBezTo>
                          <a:pt x="1184" y="6865"/>
                          <a:pt x="1017" y="6397"/>
                          <a:pt x="884" y="5915"/>
                        </a:cubicBezTo>
                        <a:cubicBezTo>
                          <a:pt x="626" y="4931"/>
                          <a:pt x="430" y="3925"/>
                          <a:pt x="297" y="2912"/>
                        </a:cubicBezTo>
                        <a:cubicBezTo>
                          <a:pt x="172" y="1955"/>
                          <a:pt x="102" y="991"/>
                          <a:pt x="67" y="20"/>
                        </a:cubicBezTo>
                        <a:cubicBezTo>
                          <a:pt x="60" y="7"/>
                          <a:pt x="46" y="0"/>
                          <a:pt x="32"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62"/>
                  <p:cNvSpPr/>
                  <p:nvPr/>
                </p:nvSpPr>
                <p:spPr>
                  <a:xfrm>
                    <a:off x="1750303" y="2886705"/>
                    <a:ext cx="79600" cy="88883"/>
                  </a:xfrm>
                  <a:custGeom>
                    <a:rect b="b" l="l" r="r" t="t"/>
                    <a:pathLst>
                      <a:path extrusionOk="0" h="1283" w="1149">
                        <a:moveTo>
                          <a:pt x="1109" y="0"/>
                        </a:moveTo>
                        <a:cubicBezTo>
                          <a:pt x="1099" y="0"/>
                          <a:pt x="1090" y="5"/>
                          <a:pt x="1083" y="16"/>
                        </a:cubicBezTo>
                        <a:cubicBezTo>
                          <a:pt x="838" y="498"/>
                          <a:pt x="475" y="917"/>
                          <a:pt x="28" y="1232"/>
                        </a:cubicBezTo>
                        <a:cubicBezTo>
                          <a:pt x="1" y="1248"/>
                          <a:pt x="21" y="1282"/>
                          <a:pt x="44" y="1282"/>
                        </a:cubicBezTo>
                        <a:cubicBezTo>
                          <a:pt x="50" y="1282"/>
                          <a:pt x="57" y="1280"/>
                          <a:pt x="63" y="1274"/>
                        </a:cubicBezTo>
                        <a:cubicBezTo>
                          <a:pt x="517" y="959"/>
                          <a:pt x="880" y="533"/>
                          <a:pt x="1139" y="44"/>
                        </a:cubicBezTo>
                        <a:cubicBezTo>
                          <a:pt x="1148" y="21"/>
                          <a:pt x="1129" y="0"/>
                          <a:pt x="1109"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62"/>
                  <p:cNvSpPr/>
                  <p:nvPr/>
                </p:nvSpPr>
                <p:spPr>
                  <a:xfrm>
                    <a:off x="1775381" y="2273806"/>
                    <a:ext cx="186911" cy="132251"/>
                  </a:xfrm>
                  <a:custGeom>
                    <a:rect b="b" l="l" r="r" t="t"/>
                    <a:pathLst>
                      <a:path extrusionOk="0" h="1909" w="2698">
                        <a:moveTo>
                          <a:pt x="73" y="1"/>
                        </a:moveTo>
                        <a:cubicBezTo>
                          <a:pt x="39" y="1"/>
                          <a:pt x="0" y="40"/>
                          <a:pt x="29" y="69"/>
                        </a:cubicBezTo>
                        <a:cubicBezTo>
                          <a:pt x="448" y="600"/>
                          <a:pt x="637" y="1319"/>
                          <a:pt x="1238" y="1689"/>
                        </a:cubicBezTo>
                        <a:cubicBezTo>
                          <a:pt x="1445" y="1824"/>
                          <a:pt x="1696" y="1909"/>
                          <a:pt x="1949" y="1909"/>
                        </a:cubicBezTo>
                        <a:cubicBezTo>
                          <a:pt x="2013" y="1909"/>
                          <a:pt x="2076" y="1903"/>
                          <a:pt x="2139" y="1892"/>
                        </a:cubicBezTo>
                        <a:cubicBezTo>
                          <a:pt x="2279" y="1864"/>
                          <a:pt x="2418" y="1815"/>
                          <a:pt x="2523" y="1717"/>
                        </a:cubicBezTo>
                        <a:cubicBezTo>
                          <a:pt x="2628" y="1620"/>
                          <a:pt x="2670" y="1494"/>
                          <a:pt x="2677" y="1340"/>
                        </a:cubicBezTo>
                        <a:cubicBezTo>
                          <a:pt x="2698" y="942"/>
                          <a:pt x="2593" y="516"/>
                          <a:pt x="2460" y="139"/>
                        </a:cubicBezTo>
                        <a:cubicBezTo>
                          <a:pt x="2452" y="122"/>
                          <a:pt x="2435" y="114"/>
                          <a:pt x="2420" y="114"/>
                        </a:cubicBezTo>
                        <a:cubicBezTo>
                          <a:pt x="2397" y="114"/>
                          <a:pt x="2378" y="131"/>
                          <a:pt x="2390" y="160"/>
                        </a:cubicBezTo>
                        <a:cubicBezTo>
                          <a:pt x="2495" y="481"/>
                          <a:pt x="2572" y="809"/>
                          <a:pt x="2600" y="1145"/>
                        </a:cubicBezTo>
                        <a:cubicBezTo>
                          <a:pt x="2607" y="1291"/>
                          <a:pt x="2628" y="1466"/>
                          <a:pt x="2530" y="1599"/>
                        </a:cubicBezTo>
                        <a:cubicBezTo>
                          <a:pt x="2439" y="1717"/>
                          <a:pt x="2279" y="1787"/>
                          <a:pt x="2139" y="1815"/>
                        </a:cubicBezTo>
                        <a:cubicBezTo>
                          <a:pt x="2083" y="1824"/>
                          <a:pt x="2027" y="1828"/>
                          <a:pt x="1970" y="1828"/>
                        </a:cubicBezTo>
                        <a:cubicBezTo>
                          <a:pt x="1717" y="1828"/>
                          <a:pt x="1462" y="1742"/>
                          <a:pt x="1245" y="1599"/>
                        </a:cubicBezTo>
                        <a:cubicBezTo>
                          <a:pt x="993" y="1424"/>
                          <a:pt x="798" y="1166"/>
                          <a:pt x="644" y="907"/>
                        </a:cubicBezTo>
                        <a:cubicBezTo>
                          <a:pt x="462" y="600"/>
                          <a:pt x="309" y="285"/>
                          <a:pt x="92" y="6"/>
                        </a:cubicBezTo>
                        <a:cubicBezTo>
                          <a:pt x="86" y="3"/>
                          <a:pt x="80" y="1"/>
                          <a:pt x="73"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62"/>
                  <p:cNvSpPr/>
                  <p:nvPr/>
                </p:nvSpPr>
                <p:spPr>
                  <a:xfrm>
                    <a:off x="1738041" y="2475820"/>
                    <a:ext cx="101838" cy="348812"/>
                  </a:xfrm>
                  <a:custGeom>
                    <a:rect b="b" l="l" r="r" t="t"/>
                    <a:pathLst>
                      <a:path extrusionOk="0" h="5035" w="1470">
                        <a:moveTo>
                          <a:pt x="48" y="1"/>
                        </a:moveTo>
                        <a:cubicBezTo>
                          <a:pt x="22" y="1"/>
                          <a:pt x="0" y="32"/>
                          <a:pt x="16" y="59"/>
                        </a:cubicBezTo>
                        <a:cubicBezTo>
                          <a:pt x="1127" y="1414"/>
                          <a:pt x="1469" y="3335"/>
                          <a:pt x="897" y="4990"/>
                        </a:cubicBezTo>
                        <a:cubicBezTo>
                          <a:pt x="885" y="5018"/>
                          <a:pt x="902" y="5035"/>
                          <a:pt x="923" y="5035"/>
                        </a:cubicBezTo>
                        <a:cubicBezTo>
                          <a:pt x="939" y="5035"/>
                          <a:pt x="957" y="5025"/>
                          <a:pt x="966" y="5004"/>
                        </a:cubicBezTo>
                        <a:cubicBezTo>
                          <a:pt x="1099" y="4620"/>
                          <a:pt x="1190" y="4215"/>
                          <a:pt x="1225" y="3810"/>
                        </a:cubicBezTo>
                        <a:cubicBezTo>
                          <a:pt x="1344" y="2455"/>
                          <a:pt x="939" y="1065"/>
                          <a:pt x="72" y="10"/>
                        </a:cubicBezTo>
                        <a:cubicBezTo>
                          <a:pt x="64" y="3"/>
                          <a:pt x="56" y="1"/>
                          <a:pt x="48"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62"/>
                  <p:cNvSpPr/>
                  <p:nvPr/>
                </p:nvSpPr>
                <p:spPr>
                  <a:xfrm>
                    <a:off x="1951066" y="2106778"/>
                    <a:ext cx="38241" cy="51750"/>
                  </a:xfrm>
                  <a:custGeom>
                    <a:rect b="b" l="l" r="r" t="t"/>
                    <a:pathLst>
                      <a:path extrusionOk="0" h="747" w="552">
                        <a:moveTo>
                          <a:pt x="350" y="0"/>
                        </a:moveTo>
                        <a:cubicBezTo>
                          <a:pt x="350" y="0"/>
                          <a:pt x="1" y="692"/>
                          <a:pt x="218" y="741"/>
                        </a:cubicBezTo>
                        <a:cubicBezTo>
                          <a:pt x="233" y="745"/>
                          <a:pt x="247" y="747"/>
                          <a:pt x="262" y="747"/>
                        </a:cubicBezTo>
                        <a:cubicBezTo>
                          <a:pt x="445" y="747"/>
                          <a:pt x="551" y="432"/>
                          <a:pt x="532" y="238"/>
                        </a:cubicBezTo>
                        <a:cubicBezTo>
                          <a:pt x="518" y="28"/>
                          <a:pt x="350" y="0"/>
                          <a:pt x="350"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62"/>
                  <p:cNvSpPr/>
                  <p:nvPr/>
                </p:nvSpPr>
                <p:spPr>
                  <a:xfrm>
                    <a:off x="1950165" y="2142941"/>
                    <a:ext cx="42606" cy="40874"/>
                  </a:xfrm>
                  <a:custGeom>
                    <a:rect b="b" l="l" r="r" t="t"/>
                    <a:pathLst>
                      <a:path extrusionOk="0" h="590" w="615">
                        <a:moveTo>
                          <a:pt x="289" y="90"/>
                        </a:moveTo>
                        <a:cubicBezTo>
                          <a:pt x="300" y="90"/>
                          <a:pt x="310" y="91"/>
                          <a:pt x="321" y="93"/>
                        </a:cubicBezTo>
                        <a:cubicBezTo>
                          <a:pt x="433" y="100"/>
                          <a:pt x="510" y="205"/>
                          <a:pt x="503" y="316"/>
                        </a:cubicBezTo>
                        <a:cubicBezTo>
                          <a:pt x="496" y="423"/>
                          <a:pt x="400" y="498"/>
                          <a:pt x="294" y="498"/>
                        </a:cubicBezTo>
                        <a:cubicBezTo>
                          <a:pt x="289" y="498"/>
                          <a:pt x="284" y="498"/>
                          <a:pt x="279" y="498"/>
                        </a:cubicBezTo>
                        <a:cubicBezTo>
                          <a:pt x="161" y="491"/>
                          <a:pt x="84" y="386"/>
                          <a:pt x="91" y="274"/>
                        </a:cubicBezTo>
                        <a:cubicBezTo>
                          <a:pt x="110" y="174"/>
                          <a:pt x="191" y="90"/>
                          <a:pt x="289" y="90"/>
                        </a:cubicBezTo>
                        <a:close/>
                        <a:moveTo>
                          <a:pt x="310" y="1"/>
                        </a:moveTo>
                        <a:cubicBezTo>
                          <a:pt x="160" y="1"/>
                          <a:pt x="34" y="115"/>
                          <a:pt x="14" y="267"/>
                        </a:cubicBezTo>
                        <a:cubicBezTo>
                          <a:pt x="0" y="421"/>
                          <a:pt x="112" y="568"/>
                          <a:pt x="279" y="589"/>
                        </a:cubicBezTo>
                        <a:cubicBezTo>
                          <a:pt x="288" y="590"/>
                          <a:pt x="297" y="590"/>
                          <a:pt x="305" y="590"/>
                        </a:cubicBezTo>
                        <a:cubicBezTo>
                          <a:pt x="455" y="590"/>
                          <a:pt x="581" y="475"/>
                          <a:pt x="601" y="323"/>
                        </a:cubicBezTo>
                        <a:cubicBezTo>
                          <a:pt x="615" y="163"/>
                          <a:pt x="496" y="23"/>
                          <a:pt x="335" y="2"/>
                        </a:cubicBezTo>
                        <a:cubicBezTo>
                          <a:pt x="327" y="1"/>
                          <a:pt x="318" y="1"/>
                          <a:pt x="31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62"/>
                  <p:cNvSpPr/>
                  <p:nvPr/>
                </p:nvSpPr>
                <p:spPr>
                  <a:xfrm>
                    <a:off x="1928343" y="2218038"/>
                    <a:ext cx="69" cy="69"/>
                  </a:xfrm>
                  <a:custGeom>
                    <a:rect b="b" l="l" r="r" t="t"/>
                    <a:pathLst>
                      <a:path extrusionOk="0" h="1" w="1">
                        <a:moveTo>
                          <a:pt x="1" y="1"/>
                        </a:moveTo>
                        <a:lnTo>
                          <a:pt x="1" y="1"/>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62"/>
                  <p:cNvSpPr/>
                  <p:nvPr/>
                </p:nvSpPr>
                <p:spPr>
                  <a:xfrm>
                    <a:off x="1805932" y="2152709"/>
                    <a:ext cx="122483" cy="149570"/>
                  </a:xfrm>
                  <a:custGeom>
                    <a:rect b="b" l="l" r="r" t="t"/>
                    <a:pathLst>
                      <a:path extrusionOk="0" h="2159" w="1768">
                        <a:moveTo>
                          <a:pt x="385" y="1"/>
                        </a:moveTo>
                        <a:lnTo>
                          <a:pt x="378" y="36"/>
                        </a:lnTo>
                        <a:lnTo>
                          <a:pt x="385" y="140"/>
                        </a:lnTo>
                        <a:cubicBezTo>
                          <a:pt x="406" y="622"/>
                          <a:pt x="245" y="1000"/>
                          <a:pt x="0" y="1510"/>
                        </a:cubicBezTo>
                        <a:cubicBezTo>
                          <a:pt x="0" y="1510"/>
                          <a:pt x="245" y="1992"/>
                          <a:pt x="860" y="2117"/>
                        </a:cubicBezTo>
                        <a:cubicBezTo>
                          <a:pt x="1007" y="2146"/>
                          <a:pt x="1130" y="2158"/>
                          <a:pt x="1233" y="2158"/>
                        </a:cubicBezTo>
                        <a:cubicBezTo>
                          <a:pt x="1673" y="2158"/>
                          <a:pt x="1747" y="1943"/>
                          <a:pt x="1747" y="1943"/>
                        </a:cubicBezTo>
                        <a:cubicBezTo>
                          <a:pt x="1719" y="1838"/>
                          <a:pt x="1705" y="1719"/>
                          <a:pt x="1705" y="1607"/>
                        </a:cubicBezTo>
                        <a:lnTo>
                          <a:pt x="1705" y="1475"/>
                        </a:lnTo>
                        <a:cubicBezTo>
                          <a:pt x="1712" y="1356"/>
                          <a:pt x="1733" y="1216"/>
                          <a:pt x="1747" y="1056"/>
                        </a:cubicBezTo>
                        <a:cubicBezTo>
                          <a:pt x="1754" y="1021"/>
                          <a:pt x="1754" y="979"/>
                          <a:pt x="1768" y="944"/>
                        </a:cubicBezTo>
                        <a:lnTo>
                          <a:pt x="1768" y="937"/>
                        </a:lnTo>
                        <a:cubicBezTo>
                          <a:pt x="1230" y="776"/>
                          <a:pt x="797" y="511"/>
                          <a:pt x="517" y="92"/>
                        </a:cubicBezTo>
                        <a:lnTo>
                          <a:pt x="441" y="36"/>
                        </a:lnTo>
                        <a:lnTo>
                          <a:pt x="385" y="1"/>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62"/>
                  <p:cNvSpPr/>
                  <p:nvPr/>
                </p:nvSpPr>
                <p:spPr>
                  <a:xfrm>
                    <a:off x="1865925" y="2190465"/>
                    <a:ext cx="61518" cy="65398"/>
                  </a:xfrm>
                  <a:custGeom>
                    <a:rect b="b" l="l" r="r" t="t"/>
                    <a:pathLst>
                      <a:path extrusionOk="0" h="944" w="888">
                        <a:moveTo>
                          <a:pt x="1" y="1"/>
                        </a:moveTo>
                        <a:lnTo>
                          <a:pt x="1" y="1"/>
                        </a:lnTo>
                        <a:cubicBezTo>
                          <a:pt x="98" y="266"/>
                          <a:pt x="343" y="741"/>
                          <a:pt x="832" y="944"/>
                        </a:cubicBezTo>
                        <a:cubicBezTo>
                          <a:pt x="839" y="818"/>
                          <a:pt x="853" y="678"/>
                          <a:pt x="874" y="524"/>
                        </a:cubicBezTo>
                        <a:cubicBezTo>
                          <a:pt x="881" y="490"/>
                          <a:pt x="881" y="441"/>
                          <a:pt x="888" y="406"/>
                        </a:cubicBezTo>
                        <a:lnTo>
                          <a:pt x="853" y="406"/>
                        </a:lnTo>
                        <a:cubicBezTo>
                          <a:pt x="566" y="406"/>
                          <a:pt x="252" y="231"/>
                          <a:pt x="1"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62"/>
                  <p:cNvSpPr/>
                  <p:nvPr/>
                </p:nvSpPr>
                <p:spPr>
                  <a:xfrm>
                    <a:off x="1787990" y="1989491"/>
                    <a:ext cx="211089" cy="231456"/>
                  </a:xfrm>
                  <a:custGeom>
                    <a:rect b="b" l="l" r="r" t="t"/>
                    <a:pathLst>
                      <a:path extrusionOk="0" h="3341" w="3047">
                        <a:moveTo>
                          <a:pt x="1305" y="1"/>
                        </a:moveTo>
                        <a:cubicBezTo>
                          <a:pt x="563" y="1"/>
                          <a:pt x="304" y="516"/>
                          <a:pt x="197" y="813"/>
                        </a:cubicBezTo>
                        <a:cubicBezTo>
                          <a:pt x="183" y="876"/>
                          <a:pt x="148" y="1232"/>
                          <a:pt x="197" y="1295"/>
                        </a:cubicBezTo>
                        <a:cubicBezTo>
                          <a:pt x="85" y="1330"/>
                          <a:pt x="43" y="1442"/>
                          <a:pt x="36" y="1546"/>
                        </a:cubicBezTo>
                        <a:cubicBezTo>
                          <a:pt x="1" y="1840"/>
                          <a:pt x="197" y="2224"/>
                          <a:pt x="581" y="2287"/>
                        </a:cubicBezTo>
                        <a:lnTo>
                          <a:pt x="595" y="2287"/>
                        </a:lnTo>
                        <a:cubicBezTo>
                          <a:pt x="595" y="2308"/>
                          <a:pt x="602" y="2322"/>
                          <a:pt x="609" y="2343"/>
                        </a:cubicBezTo>
                        <a:cubicBezTo>
                          <a:pt x="609" y="2350"/>
                          <a:pt x="616" y="2357"/>
                          <a:pt x="616" y="2364"/>
                        </a:cubicBezTo>
                        <a:cubicBezTo>
                          <a:pt x="790" y="2888"/>
                          <a:pt x="1475" y="3272"/>
                          <a:pt x="1859" y="3335"/>
                        </a:cubicBezTo>
                        <a:cubicBezTo>
                          <a:pt x="1906" y="3339"/>
                          <a:pt x="1948" y="3341"/>
                          <a:pt x="1983" y="3341"/>
                        </a:cubicBezTo>
                        <a:cubicBezTo>
                          <a:pt x="2055" y="3341"/>
                          <a:pt x="2104" y="3335"/>
                          <a:pt x="2118" y="3335"/>
                        </a:cubicBezTo>
                        <a:cubicBezTo>
                          <a:pt x="2537" y="3300"/>
                          <a:pt x="2676" y="2755"/>
                          <a:pt x="2669" y="2322"/>
                        </a:cubicBezTo>
                        <a:cubicBezTo>
                          <a:pt x="2669" y="2259"/>
                          <a:pt x="2662" y="2196"/>
                          <a:pt x="2648" y="2147"/>
                        </a:cubicBezTo>
                        <a:lnTo>
                          <a:pt x="2648" y="2140"/>
                        </a:lnTo>
                        <a:cubicBezTo>
                          <a:pt x="2648" y="2140"/>
                          <a:pt x="2865" y="1560"/>
                          <a:pt x="2921" y="1316"/>
                        </a:cubicBezTo>
                        <a:cubicBezTo>
                          <a:pt x="3047" y="827"/>
                          <a:pt x="2816" y="289"/>
                          <a:pt x="1740" y="52"/>
                        </a:cubicBezTo>
                        <a:cubicBezTo>
                          <a:pt x="1579" y="16"/>
                          <a:pt x="1435" y="1"/>
                          <a:pt x="1305"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62"/>
                  <p:cNvSpPr/>
                  <p:nvPr/>
                </p:nvSpPr>
                <p:spPr>
                  <a:xfrm>
                    <a:off x="1952521" y="2113498"/>
                    <a:ext cx="13648" cy="19952"/>
                  </a:xfrm>
                  <a:custGeom>
                    <a:rect b="b" l="l" r="r" t="t"/>
                    <a:pathLst>
                      <a:path extrusionOk="0" h="288" w="197">
                        <a:moveTo>
                          <a:pt x="134" y="0"/>
                        </a:moveTo>
                        <a:cubicBezTo>
                          <a:pt x="99" y="0"/>
                          <a:pt x="48" y="48"/>
                          <a:pt x="22" y="120"/>
                        </a:cubicBezTo>
                        <a:cubicBezTo>
                          <a:pt x="1" y="204"/>
                          <a:pt x="15" y="280"/>
                          <a:pt x="57" y="287"/>
                        </a:cubicBezTo>
                        <a:cubicBezTo>
                          <a:pt x="59" y="288"/>
                          <a:pt x="61" y="288"/>
                          <a:pt x="64" y="288"/>
                        </a:cubicBezTo>
                        <a:cubicBezTo>
                          <a:pt x="99" y="288"/>
                          <a:pt x="149" y="241"/>
                          <a:pt x="176" y="169"/>
                        </a:cubicBezTo>
                        <a:cubicBezTo>
                          <a:pt x="197" y="85"/>
                          <a:pt x="183" y="8"/>
                          <a:pt x="141" y="1"/>
                        </a:cubicBezTo>
                        <a:cubicBezTo>
                          <a:pt x="138" y="0"/>
                          <a:pt x="136" y="0"/>
                          <a:pt x="134"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62"/>
                  <p:cNvSpPr/>
                  <p:nvPr/>
                </p:nvSpPr>
                <p:spPr>
                  <a:xfrm>
                    <a:off x="1945801" y="2111974"/>
                    <a:ext cx="27642" cy="9214"/>
                  </a:xfrm>
                  <a:custGeom>
                    <a:rect b="b" l="l" r="r" t="t"/>
                    <a:pathLst>
                      <a:path extrusionOk="0" h="133" w="399">
                        <a:moveTo>
                          <a:pt x="175" y="0"/>
                        </a:moveTo>
                        <a:cubicBezTo>
                          <a:pt x="91" y="0"/>
                          <a:pt x="22" y="30"/>
                          <a:pt x="14" y="30"/>
                        </a:cubicBezTo>
                        <a:cubicBezTo>
                          <a:pt x="7" y="30"/>
                          <a:pt x="0" y="51"/>
                          <a:pt x="7" y="58"/>
                        </a:cubicBezTo>
                        <a:lnTo>
                          <a:pt x="14" y="65"/>
                        </a:lnTo>
                        <a:cubicBezTo>
                          <a:pt x="28" y="65"/>
                          <a:pt x="28" y="65"/>
                          <a:pt x="28" y="72"/>
                        </a:cubicBezTo>
                        <a:cubicBezTo>
                          <a:pt x="32" y="72"/>
                          <a:pt x="88" y="50"/>
                          <a:pt x="160" y="50"/>
                        </a:cubicBezTo>
                        <a:cubicBezTo>
                          <a:pt x="221" y="50"/>
                          <a:pt x="295" y="66"/>
                          <a:pt x="356" y="128"/>
                        </a:cubicBezTo>
                        <a:cubicBezTo>
                          <a:pt x="360" y="131"/>
                          <a:pt x="367" y="133"/>
                          <a:pt x="374" y="133"/>
                        </a:cubicBezTo>
                        <a:cubicBezTo>
                          <a:pt x="381" y="133"/>
                          <a:pt x="388" y="131"/>
                          <a:pt x="391" y="128"/>
                        </a:cubicBezTo>
                        <a:cubicBezTo>
                          <a:pt x="398" y="121"/>
                          <a:pt x="398" y="100"/>
                          <a:pt x="391" y="93"/>
                        </a:cubicBezTo>
                        <a:cubicBezTo>
                          <a:pt x="325" y="20"/>
                          <a:pt x="245" y="0"/>
                          <a:pt x="175"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62"/>
                  <p:cNvSpPr/>
                  <p:nvPr/>
                </p:nvSpPr>
                <p:spPr>
                  <a:xfrm>
                    <a:off x="1904166" y="2100404"/>
                    <a:ext cx="13648" cy="20506"/>
                  </a:xfrm>
                  <a:custGeom>
                    <a:rect b="b" l="l" r="r" t="t"/>
                    <a:pathLst>
                      <a:path extrusionOk="0" h="296" w="197">
                        <a:moveTo>
                          <a:pt x="134" y="1"/>
                        </a:moveTo>
                        <a:cubicBezTo>
                          <a:pt x="99" y="1"/>
                          <a:pt x="48" y="55"/>
                          <a:pt x="21" y="127"/>
                        </a:cubicBezTo>
                        <a:cubicBezTo>
                          <a:pt x="0" y="204"/>
                          <a:pt x="14" y="288"/>
                          <a:pt x="56" y="295"/>
                        </a:cubicBezTo>
                        <a:cubicBezTo>
                          <a:pt x="59" y="295"/>
                          <a:pt x="61" y="295"/>
                          <a:pt x="63" y="295"/>
                        </a:cubicBezTo>
                        <a:cubicBezTo>
                          <a:pt x="98" y="295"/>
                          <a:pt x="149" y="248"/>
                          <a:pt x="175" y="169"/>
                        </a:cubicBezTo>
                        <a:cubicBezTo>
                          <a:pt x="196" y="85"/>
                          <a:pt x="182" y="15"/>
                          <a:pt x="140" y="1"/>
                        </a:cubicBezTo>
                        <a:cubicBezTo>
                          <a:pt x="138" y="1"/>
                          <a:pt x="136" y="1"/>
                          <a:pt x="134"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62"/>
                  <p:cNvSpPr/>
                  <p:nvPr/>
                </p:nvSpPr>
                <p:spPr>
                  <a:xfrm>
                    <a:off x="1894467" y="2098880"/>
                    <a:ext cx="28127" cy="7343"/>
                  </a:xfrm>
                  <a:custGeom>
                    <a:rect b="b" l="l" r="r" t="t"/>
                    <a:pathLst>
                      <a:path extrusionOk="0" h="106" w="406">
                        <a:moveTo>
                          <a:pt x="209" y="1"/>
                        </a:moveTo>
                        <a:cubicBezTo>
                          <a:pt x="104" y="1"/>
                          <a:pt x="19" y="47"/>
                          <a:pt x="15" y="51"/>
                        </a:cubicBezTo>
                        <a:cubicBezTo>
                          <a:pt x="8" y="51"/>
                          <a:pt x="1" y="72"/>
                          <a:pt x="8" y="79"/>
                        </a:cubicBezTo>
                        <a:lnTo>
                          <a:pt x="15" y="86"/>
                        </a:lnTo>
                        <a:lnTo>
                          <a:pt x="36" y="86"/>
                        </a:lnTo>
                        <a:cubicBezTo>
                          <a:pt x="36" y="86"/>
                          <a:pt x="112" y="44"/>
                          <a:pt x="204" y="44"/>
                        </a:cubicBezTo>
                        <a:cubicBezTo>
                          <a:pt x="257" y="44"/>
                          <a:pt x="313" y="57"/>
                          <a:pt x="364" y="100"/>
                        </a:cubicBezTo>
                        <a:cubicBezTo>
                          <a:pt x="374" y="104"/>
                          <a:pt x="381" y="105"/>
                          <a:pt x="387" y="105"/>
                        </a:cubicBezTo>
                        <a:cubicBezTo>
                          <a:pt x="392" y="105"/>
                          <a:pt x="395" y="104"/>
                          <a:pt x="399" y="100"/>
                        </a:cubicBezTo>
                        <a:cubicBezTo>
                          <a:pt x="406" y="79"/>
                          <a:pt x="406" y="72"/>
                          <a:pt x="399" y="65"/>
                        </a:cubicBezTo>
                        <a:cubicBezTo>
                          <a:pt x="337" y="16"/>
                          <a:pt x="270" y="1"/>
                          <a:pt x="209"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62"/>
                  <p:cNvSpPr/>
                  <p:nvPr/>
                </p:nvSpPr>
                <p:spPr>
                  <a:xfrm>
                    <a:off x="1916289" y="2157836"/>
                    <a:ext cx="31521" cy="18428"/>
                  </a:xfrm>
                  <a:custGeom>
                    <a:rect b="b" l="l" r="r" t="t"/>
                    <a:pathLst>
                      <a:path extrusionOk="0" h="266" w="455">
                        <a:moveTo>
                          <a:pt x="38" y="1"/>
                        </a:moveTo>
                        <a:cubicBezTo>
                          <a:pt x="32" y="1"/>
                          <a:pt x="26" y="2"/>
                          <a:pt x="21" y="4"/>
                        </a:cubicBezTo>
                        <a:cubicBezTo>
                          <a:pt x="7" y="18"/>
                          <a:pt x="0" y="39"/>
                          <a:pt x="7" y="59"/>
                        </a:cubicBezTo>
                        <a:cubicBezTo>
                          <a:pt x="14" y="66"/>
                          <a:pt x="77" y="206"/>
                          <a:pt x="203" y="248"/>
                        </a:cubicBezTo>
                        <a:cubicBezTo>
                          <a:pt x="217" y="248"/>
                          <a:pt x="231" y="262"/>
                          <a:pt x="245" y="262"/>
                        </a:cubicBezTo>
                        <a:cubicBezTo>
                          <a:pt x="260" y="265"/>
                          <a:pt x="274" y="266"/>
                          <a:pt x="288" y="266"/>
                        </a:cubicBezTo>
                        <a:cubicBezTo>
                          <a:pt x="380" y="266"/>
                          <a:pt x="433" y="211"/>
                          <a:pt x="433" y="199"/>
                        </a:cubicBezTo>
                        <a:cubicBezTo>
                          <a:pt x="454" y="178"/>
                          <a:pt x="454" y="157"/>
                          <a:pt x="433" y="136"/>
                        </a:cubicBezTo>
                        <a:cubicBezTo>
                          <a:pt x="426" y="129"/>
                          <a:pt x="416" y="126"/>
                          <a:pt x="404" y="126"/>
                        </a:cubicBezTo>
                        <a:cubicBezTo>
                          <a:pt x="393" y="126"/>
                          <a:pt x="381" y="129"/>
                          <a:pt x="370" y="136"/>
                        </a:cubicBezTo>
                        <a:cubicBezTo>
                          <a:pt x="370" y="142"/>
                          <a:pt x="340" y="173"/>
                          <a:pt x="281" y="173"/>
                        </a:cubicBezTo>
                        <a:cubicBezTo>
                          <a:pt x="264" y="173"/>
                          <a:pt x="245" y="170"/>
                          <a:pt x="224" y="164"/>
                        </a:cubicBezTo>
                        <a:cubicBezTo>
                          <a:pt x="126" y="136"/>
                          <a:pt x="77" y="25"/>
                          <a:pt x="77" y="25"/>
                        </a:cubicBezTo>
                        <a:cubicBezTo>
                          <a:pt x="72" y="9"/>
                          <a:pt x="55" y="1"/>
                          <a:pt x="38"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62"/>
                  <p:cNvSpPr/>
                  <p:nvPr/>
                </p:nvSpPr>
                <p:spPr>
                  <a:xfrm>
                    <a:off x="1805447" y="2093962"/>
                    <a:ext cx="31036" cy="38033"/>
                  </a:xfrm>
                  <a:custGeom>
                    <a:rect b="b" l="l" r="r" t="t"/>
                    <a:pathLst>
                      <a:path extrusionOk="0" h="549" w="448">
                        <a:moveTo>
                          <a:pt x="43" y="1"/>
                        </a:moveTo>
                        <a:cubicBezTo>
                          <a:pt x="29" y="1"/>
                          <a:pt x="13" y="7"/>
                          <a:pt x="7" y="17"/>
                        </a:cubicBezTo>
                        <a:cubicBezTo>
                          <a:pt x="0" y="38"/>
                          <a:pt x="7" y="66"/>
                          <a:pt x="28" y="73"/>
                        </a:cubicBezTo>
                        <a:cubicBezTo>
                          <a:pt x="35" y="73"/>
                          <a:pt x="350" y="234"/>
                          <a:pt x="364" y="513"/>
                        </a:cubicBezTo>
                        <a:cubicBezTo>
                          <a:pt x="364" y="534"/>
                          <a:pt x="378" y="541"/>
                          <a:pt x="392" y="548"/>
                        </a:cubicBezTo>
                        <a:lnTo>
                          <a:pt x="406" y="548"/>
                        </a:lnTo>
                        <a:cubicBezTo>
                          <a:pt x="427" y="548"/>
                          <a:pt x="448" y="534"/>
                          <a:pt x="448" y="506"/>
                        </a:cubicBezTo>
                        <a:cubicBezTo>
                          <a:pt x="420" y="185"/>
                          <a:pt x="77" y="11"/>
                          <a:pt x="56" y="4"/>
                        </a:cubicBezTo>
                        <a:cubicBezTo>
                          <a:pt x="53" y="2"/>
                          <a:pt x="48" y="1"/>
                          <a:pt x="43"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62"/>
                  <p:cNvSpPr/>
                  <p:nvPr/>
                </p:nvSpPr>
                <p:spPr>
                  <a:xfrm>
                    <a:off x="1807872" y="2107886"/>
                    <a:ext cx="20368" cy="10738"/>
                  </a:xfrm>
                  <a:custGeom>
                    <a:rect b="b" l="l" r="r" t="t"/>
                    <a:pathLst>
                      <a:path extrusionOk="0" h="155" w="294">
                        <a:moveTo>
                          <a:pt x="207" y="0"/>
                        </a:moveTo>
                        <a:cubicBezTo>
                          <a:pt x="84" y="0"/>
                          <a:pt x="7" y="83"/>
                          <a:pt x="7" y="89"/>
                        </a:cubicBezTo>
                        <a:cubicBezTo>
                          <a:pt x="0" y="110"/>
                          <a:pt x="0" y="124"/>
                          <a:pt x="14" y="145"/>
                        </a:cubicBezTo>
                        <a:cubicBezTo>
                          <a:pt x="28" y="152"/>
                          <a:pt x="28" y="152"/>
                          <a:pt x="35" y="152"/>
                        </a:cubicBezTo>
                        <a:cubicBezTo>
                          <a:pt x="37" y="154"/>
                          <a:pt x="41" y="155"/>
                          <a:pt x="45" y="155"/>
                        </a:cubicBezTo>
                        <a:cubicBezTo>
                          <a:pt x="54" y="155"/>
                          <a:pt x="67" y="150"/>
                          <a:pt x="77" y="145"/>
                        </a:cubicBezTo>
                        <a:cubicBezTo>
                          <a:pt x="77" y="145"/>
                          <a:pt x="127" y="79"/>
                          <a:pt x="216" y="79"/>
                        </a:cubicBezTo>
                        <a:cubicBezTo>
                          <a:pt x="228" y="79"/>
                          <a:pt x="239" y="80"/>
                          <a:pt x="252" y="82"/>
                        </a:cubicBezTo>
                        <a:cubicBezTo>
                          <a:pt x="273" y="82"/>
                          <a:pt x="294" y="61"/>
                          <a:pt x="294" y="47"/>
                        </a:cubicBezTo>
                        <a:cubicBezTo>
                          <a:pt x="294" y="26"/>
                          <a:pt x="280" y="5"/>
                          <a:pt x="259" y="5"/>
                        </a:cubicBezTo>
                        <a:cubicBezTo>
                          <a:pt x="241" y="2"/>
                          <a:pt x="224" y="0"/>
                          <a:pt x="207"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62"/>
                  <p:cNvSpPr/>
                  <p:nvPr/>
                </p:nvSpPr>
                <p:spPr>
                  <a:xfrm>
                    <a:off x="1957370" y="2138161"/>
                    <a:ext cx="15102" cy="12193"/>
                  </a:xfrm>
                  <a:custGeom>
                    <a:rect b="b" l="l" r="r" t="t"/>
                    <a:pathLst>
                      <a:path extrusionOk="0" h="176" w="218">
                        <a:moveTo>
                          <a:pt x="165" y="0"/>
                        </a:moveTo>
                        <a:cubicBezTo>
                          <a:pt x="75" y="0"/>
                          <a:pt x="8" y="26"/>
                          <a:pt x="8" y="64"/>
                        </a:cubicBezTo>
                        <a:cubicBezTo>
                          <a:pt x="1" y="106"/>
                          <a:pt x="92" y="148"/>
                          <a:pt x="217" y="176"/>
                        </a:cubicBezTo>
                        <a:cubicBezTo>
                          <a:pt x="217" y="113"/>
                          <a:pt x="210" y="50"/>
                          <a:pt x="196" y="1"/>
                        </a:cubicBezTo>
                        <a:cubicBezTo>
                          <a:pt x="186" y="0"/>
                          <a:pt x="175" y="0"/>
                          <a:pt x="165"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62"/>
                  <p:cNvSpPr/>
                  <p:nvPr/>
                </p:nvSpPr>
                <p:spPr>
                  <a:xfrm>
                    <a:off x="1871745" y="2128254"/>
                    <a:ext cx="39765" cy="13440"/>
                  </a:xfrm>
                  <a:custGeom>
                    <a:rect b="b" l="l" r="r" t="t"/>
                    <a:pathLst>
                      <a:path extrusionOk="0" h="194" w="574">
                        <a:moveTo>
                          <a:pt x="203" y="0"/>
                        </a:moveTo>
                        <a:cubicBezTo>
                          <a:pt x="90" y="0"/>
                          <a:pt x="12" y="23"/>
                          <a:pt x="0" y="67"/>
                        </a:cubicBezTo>
                        <a:cubicBezTo>
                          <a:pt x="0" y="116"/>
                          <a:pt x="119" y="172"/>
                          <a:pt x="273" y="186"/>
                        </a:cubicBezTo>
                        <a:cubicBezTo>
                          <a:pt x="310" y="191"/>
                          <a:pt x="344" y="193"/>
                          <a:pt x="376" y="193"/>
                        </a:cubicBezTo>
                        <a:cubicBezTo>
                          <a:pt x="482" y="193"/>
                          <a:pt x="554" y="168"/>
                          <a:pt x="559" y="130"/>
                        </a:cubicBezTo>
                        <a:cubicBezTo>
                          <a:pt x="573" y="74"/>
                          <a:pt x="447" y="25"/>
                          <a:pt x="294" y="4"/>
                        </a:cubicBezTo>
                        <a:cubicBezTo>
                          <a:pt x="262" y="2"/>
                          <a:pt x="231" y="0"/>
                          <a:pt x="203"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62"/>
                  <p:cNvSpPr/>
                  <p:nvPr/>
                </p:nvSpPr>
                <p:spPr>
                  <a:xfrm>
                    <a:off x="1829140" y="2140585"/>
                    <a:ext cx="19952" cy="12678"/>
                  </a:xfrm>
                  <a:custGeom>
                    <a:rect b="b" l="l" r="r" t="t"/>
                    <a:pathLst>
                      <a:path extrusionOk="0" h="183" w="288">
                        <a:moveTo>
                          <a:pt x="236" y="0"/>
                        </a:moveTo>
                        <a:cubicBezTo>
                          <a:pt x="224" y="0"/>
                          <a:pt x="215" y="6"/>
                          <a:pt x="210" y="15"/>
                        </a:cubicBezTo>
                        <a:cubicBezTo>
                          <a:pt x="182" y="50"/>
                          <a:pt x="140" y="78"/>
                          <a:pt x="106" y="85"/>
                        </a:cubicBezTo>
                        <a:cubicBezTo>
                          <a:pt x="78" y="99"/>
                          <a:pt x="50" y="99"/>
                          <a:pt x="36" y="106"/>
                        </a:cubicBezTo>
                        <a:lnTo>
                          <a:pt x="1" y="106"/>
                        </a:lnTo>
                        <a:cubicBezTo>
                          <a:pt x="1" y="127"/>
                          <a:pt x="8" y="141"/>
                          <a:pt x="15" y="162"/>
                        </a:cubicBezTo>
                        <a:cubicBezTo>
                          <a:pt x="15" y="169"/>
                          <a:pt x="22" y="176"/>
                          <a:pt x="22" y="183"/>
                        </a:cubicBezTo>
                        <a:cubicBezTo>
                          <a:pt x="64" y="183"/>
                          <a:pt x="126" y="176"/>
                          <a:pt x="182" y="141"/>
                        </a:cubicBezTo>
                        <a:cubicBezTo>
                          <a:pt x="217" y="120"/>
                          <a:pt x="238" y="99"/>
                          <a:pt x="266" y="64"/>
                        </a:cubicBezTo>
                        <a:cubicBezTo>
                          <a:pt x="287" y="43"/>
                          <a:pt x="273" y="15"/>
                          <a:pt x="259" y="8"/>
                        </a:cubicBezTo>
                        <a:cubicBezTo>
                          <a:pt x="251" y="3"/>
                          <a:pt x="243" y="0"/>
                          <a:pt x="236"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62"/>
                  <p:cNvSpPr/>
                  <p:nvPr/>
                </p:nvSpPr>
                <p:spPr>
                  <a:xfrm>
                    <a:off x="1793324" y="2126106"/>
                    <a:ext cx="41705" cy="40804"/>
                  </a:xfrm>
                  <a:custGeom>
                    <a:rect b="b" l="l" r="r" t="t"/>
                    <a:pathLst>
                      <a:path extrusionOk="0" h="589" w="602">
                        <a:moveTo>
                          <a:pt x="308" y="1"/>
                        </a:moveTo>
                        <a:cubicBezTo>
                          <a:pt x="154" y="1"/>
                          <a:pt x="36" y="112"/>
                          <a:pt x="15" y="266"/>
                        </a:cubicBezTo>
                        <a:cubicBezTo>
                          <a:pt x="1" y="420"/>
                          <a:pt x="113" y="566"/>
                          <a:pt x="280" y="587"/>
                        </a:cubicBezTo>
                        <a:cubicBezTo>
                          <a:pt x="289" y="588"/>
                          <a:pt x="298" y="588"/>
                          <a:pt x="306" y="588"/>
                        </a:cubicBezTo>
                        <a:cubicBezTo>
                          <a:pt x="451" y="588"/>
                          <a:pt x="588" y="480"/>
                          <a:pt x="602" y="322"/>
                        </a:cubicBezTo>
                        <a:lnTo>
                          <a:pt x="602" y="315"/>
                        </a:lnTo>
                        <a:cubicBezTo>
                          <a:pt x="588" y="318"/>
                          <a:pt x="572" y="320"/>
                          <a:pt x="557" y="320"/>
                        </a:cubicBezTo>
                        <a:cubicBezTo>
                          <a:pt x="542" y="320"/>
                          <a:pt x="528" y="318"/>
                          <a:pt x="518" y="315"/>
                        </a:cubicBezTo>
                        <a:cubicBezTo>
                          <a:pt x="505" y="418"/>
                          <a:pt x="414" y="498"/>
                          <a:pt x="312" y="498"/>
                        </a:cubicBezTo>
                        <a:cubicBezTo>
                          <a:pt x="304" y="498"/>
                          <a:pt x="295" y="498"/>
                          <a:pt x="287" y="497"/>
                        </a:cubicBezTo>
                        <a:cubicBezTo>
                          <a:pt x="175" y="490"/>
                          <a:pt x="99" y="385"/>
                          <a:pt x="106" y="273"/>
                        </a:cubicBezTo>
                        <a:cubicBezTo>
                          <a:pt x="113" y="168"/>
                          <a:pt x="203" y="98"/>
                          <a:pt x="294" y="91"/>
                        </a:cubicBezTo>
                        <a:cubicBezTo>
                          <a:pt x="322" y="63"/>
                          <a:pt x="329" y="35"/>
                          <a:pt x="308"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62"/>
                  <p:cNvSpPr/>
                  <p:nvPr/>
                </p:nvSpPr>
                <p:spPr>
                  <a:xfrm>
                    <a:off x="1918645" y="2180836"/>
                    <a:ext cx="13163" cy="7621"/>
                  </a:xfrm>
                  <a:custGeom>
                    <a:rect b="b" l="l" r="r" t="t"/>
                    <a:pathLst>
                      <a:path extrusionOk="0" h="110" w="190">
                        <a:moveTo>
                          <a:pt x="25" y="1"/>
                        </a:moveTo>
                        <a:cubicBezTo>
                          <a:pt x="21" y="1"/>
                          <a:pt x="17" y="3"/>
                          <a:pt x="15" y="7"/>
                        </a:cubicBezTo>
                        <a:cubicBezTo>
                          <a:pt x="8" y="14"/>
                          <a:pt x="1" y="35"/>
                          <a:pt x="8" y="42"/>
                        </a:cubicBezTo>
                        <a:cubicBezTo>
                          <a:pt x="8" y="42"/>
                          <a:pt x="36" y="84"/>
                          <a:pt x="85" y="105"/>
                        </a:cubicBezTo>
                        <a:cubicBezTo>
                          <a:pt x="96" y="108"/>
                          <a:pt x="108" y="109"/>
                          <a:pt x="120" y="109"/>
                        </a:cubicBezTo>
                        <a:cubicBezTo>
                          <a:pt x="136" y="109"/>
                          <a:pt x="152" y="106"/>
                          <a:pt x="169" y="98"/>
                        </a:cubicBezTo>
                        <a:cubicBezTo>
                          <a:pt x="183" y="98"/>
                          <a:pt x="190" y="91"/>
                          <a:pt x="190" y="77"/>
                        </a:cubicBezTo>
                        <a:cubicBezTo>
                          <a:pt x="190" y="63"/>
                          <a:pt x="183" y="56"/>
                          <a:pt x="162" y="56"/>
                        </a:cubicBezTo>
                        <a:cubicBezTo>
                          <a:pt x="157" y="56"/>
                          <a:pt x="152" y="56"/>
                          <a:pt x="147" y="56"/>
                        </a:cubicBezTo>
                        <a:cubicBezTo>
                          <a:pt x="80" y="56"/>
                          <a:pt x="50" y="14"/>
                          <a:pt x="50" y="14"/>
                        </a:cubicBezTo>
                        <a:cubicBezTo>
                          <a:pt x="45" y="9"/>
                          <a:pt x="34" y="1"/>
                          <a:pt x="25"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62"/>
                  <p:cNvSpPr/>
                  <p:nvPr/>
                </p:nvSpPr>
                <p:spPr>
                  <a:xfrm>
                    <a:off x="1811266" y="1983187"/>
                    <a:ext cx="187326" cy="136477"/>
                  </a:xfrm>
                  <a:custGeom>
                    <a:rect b="b" l="l" r="r" t="t"/>
                    <a:pathLst>
                      <a:path extrusionOk="0" h="1970" w="2704">
                        <a:moveTo>
                          <a:pt x="1057" y="0"/>
                        </a:moveTo>
                        <a:cubicBezTo>
                          <a:pt x="742" y="0"/>
                          <a:pt x="460" y="142"/>
                          <a:pt x="238" y="317"/>
                        </a:cubicBezTo>
                        <a:cubicBezTo>
                          <a:pt x="49" y="660"/>
                          <a:pt x="14" y="1044"/>
                          <a:pt x="0" y="1428"/>
                        </a:cubicBezTo>
                        <a:cubicBezTo>
                          <a:pt x="140" y="1498"/>
                          <a:pt x="224" y="1603"/>
                          <a:pt x="294" y="1707"/>
                        </a:cubicBezTo>
                        <a:cubicBezTo>
                          <a:pt x="294" y="1707"/>
                          <a:pt x="315" y="1889"/>
                          <a:pt x="454" y="1959"/>
                        </a:cubicBezTo>
                        <a:cubicBezTo>
                          <a:pt x="469" y="1966"/>
                          <a:pt x="482" y="1969"/>
                          <a:pt x="492" y="1969"/>
                        </a:cubicBezTo>
                        <a:cubicBezTo>
                          <a:pt x="586" y="1969"/>
                          <a:pt x="552" y="1719"/>
                          <a:pt x="552" y="1519"/>
                        </a:cubicBezTo>
                        <a:cubicBezTo>
                          <a:pt x="552" y="1309"/>
                          <a:pt x="769" y="1190"/>
                          <a:pt x="783" y="1183"/>
                        </a:cubicBezTo>
                        <a:cubicBezTo>
                          <a:pt x="873" y="1148"/>
                          <a:pt x="992" y="1121"/>
                          <a:pt x="1118" y="1114"/>
                        </a:cubicBezTo>
                        <a:lnTo>
                          <a:pt x="1153" y="1114"/>
                        </a:lnTo>
                        <a:cubicBezTo>
                          <a:pt x="1202" y="1044"/>
                          <a:pt x="1223" y="960"/>
                          <a:pt x="1237" y="911"/>
                        </a:cubicBezTo>
                        <a:cubicBezTo>
                          <a:pt x="1244" y="862"/>
                          <a:pt x="1244" y="820"/>
                          <a:pt x="1244" y="820"/>
                        </a:cubicBezTo>
                        <a:cubicBezTo>
                          <a:pt x="1226" y="732"/>
                          <a:pt x="1343" y="693"/>
                          <a:pt x="1512" y="693"/>
                        </a:cubicBezTo>
                        <a:cubicBezTo>
                          <a:pt x="1881" y="693"/>
                          <a:pt x="2501" y="882"/>
                          <a:pt x="2515" y="1169"/>
                        </a:cubicBezTo>
                        <a:cubicBezTo>
                          <a:pt x="2529" y="1344"/>
                          <a:pt x="2536" y="1463"/>
                          <a:pt x="2536" y="1540"/>
                        </a:cubicBezTo>
                        <a:cubicBezTo>
                          <a:pt x="2543" y="1672"/>
                          <a:pt x="2536" y="1679"/>
                          <a:pt x="2536" y="1679"/>
                        </a:cubicBezTo>
                        <a:cubicBezTo>
                          <a:pt x="2536" y="1679"/>
                          <a:pt x="2546" y="1692"/>
                          <a:pt x="2562" y="1692"/>
                        </a:cubicBezTo>
                        <a:cubicBezTo>
                          <a:pt x="2596" y="1692"/>
                          <a:pt x="2654" y="1630"/>
                          <a:pt x="2683" y="1232"/>
                        </a:cubicBezTo>
                        <a:cubicBezTo>
                          <a:pt x="2704" y="1051"/>
                          <a:pt x="2641" y="869"/>
                          <a:pt x="2515" y="708"/>
                        </a:cubicBezTo>
                        <a:cubicBezTo>
                          <a:pt x="2270" y="380"/>
                          <a:pt x="1795" y="115"/>
                          <a:pt x="1244" y="17"/>
                        </a:cubicBezTo>
                        <a:cubicBezTo>
                          <a:pt x="1180" y="6"/>
                          <a:pt x="1118" y="0"/>
                          <a:pt x="1057"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62"/>
                  <p:cNvSpPr/>
                  <p:nvPr/>
                </p:nvSpPr>
                <p:spPr>
                  <a:xfrm>
                    <a:off x="1804962" y="2020597"/>
                    <a:ext cx="92485" cy="177766"/>
                  </a:xfrm>
                  <a:custGeom>
                    <a:rect b="b" l="l" r="r" t="t"/>
                    <a:pathLst>
                      <a:path extrusionOk="0" h="2566" w="1335">
                        <a:moveTo>
                          <a:pt x="363" y="1"/>
                        </a:moveTo>
                        <a:cubicBezTo>
                          <a:pt x="315" y="1"/>
                          <a:pt x="269" y="5"/>
                          <a:pt x="224" y="15"/>
                        </a:cubicBezTo>
                        <a:cubicBezTo>
                          <a:pt x="84" y="287"/>
                          <a:pt x="0" y="560"/>
                          <a:pt x="112" y="895"/>
                        </a:cubicBezTo>
                        <a:cubicBezTo>
                          <a:pt x="252" y="965"/>
                          <a:pt x="266" y="1063"/>
                          <a:pt x="336" y="1167"/>
                        </a:cubicBezTo>
                        <a:cubicBezTo>
                          <a:pt x="336" y="1167"/>
                          <a:pt x="36" y="2566"/>
                          <a:pt x="369" y="2566"/>
                        </a:cubicBezTo>
                        <a:cubicBezTo>
                          <a:pt x="399" y="2566"/>
                          <a:pt x="434" y="2554"/>
                          <a:pt x="475" y="2529"/>
                        </a:cubicBezTo>
                        <a:cubicBezTo>
                          <a:pt x="713" y="2369"/>
                          <a:pt x="650" y="1202"/>
                          <a:pt x="650" y="979"/>
                        </a:cubicBezTo>
                        <a:cubicBezTo>
                          <a:pt x="650" y="769"/>
                          <a:pt x="874" y="650"/>
                          <a:pt x="881" y="643"/>
                        </a:cubicBezTo>
                        <a:cubicBezTo>
                          <a:pt x="978" y="608"/>
                          <a:pt x="1090" y="581"/>
                          <a:pt x="1223" y="574"/>
                        </a:cubicBezTo>
                        <a:lnTo>
                          <a:pt x="1258" y="574"/>
                        </a:lnTo>
                        <a:cubicBezTo>
                          <a:pt x="1300" y="504"/>
                          <a:pt x="1328" y="420"/>
                          <a:pt x="1335" y="371"/>
                        </a:cubicBezTo>
                        <a:cubicBezTo>
                          <a:pt x="1241" y="302"/>
                          <a:pt x="759" y="1"/>
                          <a:pt x="363"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62"/>
                  <p:cNvSpPr/>
                  <p:nvPr/>
                </p:nvSpPr>
                <p:spPr>
                  <a:xfrm>
                    <a:off x="1933678" y="2113221"/>
                    <a:ext cx="17943" cy="36648"/>
                  </a:xfrm>
                  <a:custGeom>
                    <a:rect b="b" l="l" r="r" t="t"/>
                    <a:pathLst>
                      <a:path extrusionOk="0" h="529" w="259">
                        <a:moveTo>
                          <a:pt x="46" y="0"/>
                        </a:moveTo>
                        <a:cubicBezTo>
                          <a:pt x="42" y="0"/>
                          <a:pt x="39" y="2"/>
                          <a:pt x="35" y="5"/>
                        </a:cubicBezTo>
                        <a:cubicBezTo>
                          <a:pt x="15" y="5"/>
                          <a:pt x="1" y="19"/>
                          <a:pt x="8" y="40"/>
                        </a:cubicBezTo>
                        <a:cubicBezTo>
                          <a:pt x="28" y="208"/>
                          <a:pt x="77" y="319"/>
                          <a:pt x="175" y="417"/>
                        </a:cubicBezTo>
                        <a:lnTo>
                          <a:pt x="63" y="459"/>
                        </a:lnTo>
                        <a:cubicBezTo>
                          <a:pt x="42" y="466"/>
                          <a:pt x="35" y="487"/>
                          <a:pt x="42" y="501"/>
                        </a:cubicBezTo>
                        <a:cubicBezTo>
                          <a:pt x="49" y="522"/>
                          <a:pt x="63" y="529"/>
                          <a:pt x="70" y="529"/>
                        </a:cubicBezTo>
                        <a:lnTo>
                          <a:pt x="84" y="529"/>
                        </a:lnTo>
                        <a:lnTo>
                          <a:pt x="245" y="459"/>
                        </a:lnTo>
                        <a:cubicBezTo>
                          <a:pt x="252" y="452"/>
                          <a:pt x="259" y="438"/>
                          <a:pt x="259" y="431"/>
                        </a:cubicBezTo>
                        <a:cubicBezTo>
                          <a:pt x="259" y="424"/>
                          <a:pt x="259" y="403"/>
                          <a:pt x="252" y="396"/>
                        </a:cubicBezTo>
                        <a:cubicBezTo>
                          <a:pt x="140" y="312"/>
                          <a:pt x="84" y="194"/>
                          <a:pt x="70" y="33"/>
                        </a:cubicBezTo>
                        <a:cubicBezTo>
                          <a:pt x="70" y="17"/>
                          <a:pt x="58" y="0"/>
                          <a:pt x="46"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62"/>
                  <p:cNvSpPr/>
                  <p:nvPr/>
                </p:nvSpPr>
                <p:spPr>
                  <a:xfrm>
                    <a:off x="1940467" y="2113983"/>
                    <a:ext cx="56184" cy="39280"/>
                  </a:xfrm>
                  <a:custGeom>
                    <a:rect b="b" l="l" r="r" t="t"/>
                    <a:pathLst>
                      <a:path extrusionOk="0" h="567" w="811">
                        <a:moveTo>
                          <a:pt x="369" y="1"/>
                        </a:moveTo>
                        <a:cubicBezTo>
                          <a:pt x="194" y="1"/>
                          <a:pt x="45" y="91"/>
                          <a:pt x="21" y="217"/>
                        </a:cubicBezTo>
                        <a:cubicBezTo>
                          <a:pt x="0" y="371"/>
                          <a:pt x="147" y="525"/>
                          <a:pt x="357" y="560"/>
                        </a:cubicBezTo>
                        <a:cubicBezTo>
                          <a:pt x="385" y="565"/>
                          <a:pt x="414" y="567"/>
                          <a:pt x="441" y="567"/>
                        </a:cubicBezTo>
                        <a:cubicBezTo>
                          <a:pt x="615" y="567"/>
                          <a:pt x="759" y="477"/>
                          <a:pt x="783" y="350"/>
                        </a:cubicBezTo>
                        <a:cubicBezTo>
                          <a:pt x="811" y="203"/>
                          <a:pt x="664" y="43"/>
                          <a:pt x="454" y="8"/>
                        </a:cubicBezTo>
                        <a:cubicBezTo>
                          <a:pt x="426" y="3"/>
                          <a:pt x="397" y="1"/>
                          <a:pt x="369"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62"/>
                  <p:cNvSpPr/>
                  <p:nvPr/>
                </p:nvSpPr>
                <p:spPr>
                  <a:xfrm>
                    <a:off x="1873684" y="2099504"/>
                    <a:ext cx="62003" cy="42675"/>
                  </a:xfrm>
                  <a:custGeom>
                    <a:rect b="b" l="l" r="r" t="t"/>
                    <a:pathLst>
                      <a:path extrusionOk="0" h="616" w="895">
                        <a:moveTo>
                          <a:pt x="404" y="0"/>
                        </a:moveTo>
                        <a:cubicBezTo>
                          <a:pt x="212" y="0"/>
                          <a:pt x="52" y="93"/>
                          <a:pt x="28" y="238"/>
                        </a:cubicBezTo>
                        <a:cubicBezTo>
                          <a:pt x="0" y="399"/>
                          <a:pt x="168" y="566"/>
                          <a:pt x="392" y="608"/>
                        </a:cubicBezTo>
                        <a:cubicBezTo>
                          <a:pt x="425" y="613"/>
                          <a:pt x="459" y="615"/>
                          <a:pt x="491" y="615"/>
                        </a:cubicBezTo>
                        <a:cubicBezTo>
                          <a:pt x="685" y="615"/>
                          <a:pt x="843" y="528"/>
                          <a:pt x="867" y="385"/>
                        </a:cubicBezTo>
                        <a:cubicBezTo>
                          <a:pt x="894" y="231"/>
                          <a:pt x="734" y="63"/>
                          <a:pt x="496" y="7"/>
                        </a:cubicBezTo>
                        <a:cubicBezTo>
                          <a:pt x="465" y="3"/>
                          <a:pt x="434" y="0"/>
                          <a:pt x="404"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62"/>
                  <p:cNvSpPr/>
                  <p:nvPr/>
                </p:nvSpPr>
                <p:spPr>
                  <a:xfrm>
                    <a:off x="1929313" y="2121118"/>
                    <a:ext cx="16557" cy="7482"/>
                  </a:xfrm>
                  <a:custGeom>
                    <a:rect b="b" l="l" r="r" t="t"/>
                    <a:pathLst>
                      <a:path extrusionOk="0" h="108" w="239">
                        <a:moveTo>
                          <a:pt x="110" y="1"/>
                        </a:moveTo>
                        <a:cubicBezTo>
                          <a:pt x="72" y="1"/>
                          <a:pt x="39" y="17"/>
                          <a:pt x="15" y="31"/>
                        </a:cubicBezTo>
                        <a:cubicBezTo>
                          <a:pt x="1" y="38"/>
                          <a:pt x="1" y="59"/>
                          <a:pt x="8" y="66"/>
                        </a:cubicBezTo>
                        <a:cubicBezTo>
                          <a:pt x="16" y="74"/>
                          <a:pt x="24" y="77"/>
                          <a:pt x="31" y="77"/>
                        </a:cubicBezTo>
                        <a:cubicBezTo>
                          <a:pt x="36" y="77"/>
                          <a:pt x="40" y="75"/>
                          <a:pt x="43" y="73"/>
                        </a:cubicBezTo>
                        <a:cubicBezTo>
                          <a:pt x="51" y="73"/>
                          <a:pt x="78" y="51"/>
                          <a:pt x="112" y="51"/>
                        </a:cubicBezTo>
                        <a:cubicBezTo>
                          <a:pt x="138" y="51"/>
                          <a:pt x="167" y="62"/>
                          <a:pt x="196" y="100"/>
                        </a:cubicBezTo>
                        <a:cubicBezTo>
                          <a:pt x="203" y="107"/>
                          <a:pt x="203" y="107"/>
                          <a:pt x="210" y="107"/>
                        </a:cubicBezTo>
                        <a:cubicBezTo>
                          <a:pt x="210" y="107"/>
                          <a:pt x="217" y="107"/>
                          <a:pt x="231" y="100"/>
                        </a:cubicBezTo>
                        <a:cubicBezTo>
                          <a:pt x="238" y="94"/>
                          <a:pt x="238" y="73"/>
                          <a:pt x="231" y="66"/>
                        </a:cubicBezTo>
                        <a:cubicBezTo>
                          <a:pt x="189" y="17"/>
                          <a:pt x="147" y="1"/>
                          <a:pt x="11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62"/>
                  <p:cNvSpPr/>
                  <p:nvPr/>
                </p:nvSpPr>
                <p:spPr>
                  <a:xfrm>
                    <a:off x="1839808" y="2090844"/>
                    <a:ext cx="42190" cy="22446"/>
                  </a:xfrm>
                  <a:custGeom>
                    <a:rect b="b" l="l" r="r" t="t"/>
                    <a:pathLst>
                      <a:path extrusionOk="0" h="324" w="609">
                        <a:moveTo>
                          <a:pt x="26" y="1"/>
                        </a:moveTo>
                        <a:cubicBezTo>
                          <a:pt x="18" y="1"/>
                          <a:pt x="7" y="11"/>
                          <a:pt x="7" y="21"/>
                        </a:cubicBezTo>
                        <a:cubicBezTo>
                          <a:pt x="0" y="28"/>
                          <a:pt x="7" y="49"/>
                          <a:pt x="28" y="49"/>
                        </a:cubicBezTo>
                        <a:cubicBezTo>
                          <a:pt x="28" y="56"/>
                          <a:pt x="343" y="111"/>
                          <a:pt x="566" y="307"/>
                        </a:cubicBezTo>
                        <a:cubicBezTo>
                          <a:pt x="566" y="321"/>
                          <a:pt x="580" y="321"/>
                          <a:pt x="580" y="321"/>
                        </a:cubicBezTo>
                        <a:cubicBezTo>
                          <a:pt x="582" y="323"/>
                          <a:pt x="584" y="324"/>
                          <a:pt x="586" y="324"/>
                        </a:cubicBezTo>
                        <a:cubicBezTo>
                          <a:pt x="591" y="324"/>
                          <a:pt x="596" y="317"/>
                          <a:pt x="601" y="307"/>
                        </a:cubicBezTo>
                        <a:cubicBezTo>
                          <a:pt x="608" y="300"/>
                          <a:pt x="608" y="286"/>
                          <a:pt x="601" y="272"/>
                        </a:cubicBezTo>
                        <a:cubicBezTo>
                          <a:pt x="371" y="62"/>
                          <a:pt x="56" y="7"/>
                          <a:pt x="35" y="7"/>
                        </a:cubicBezTo>
                        <a:cubicBezTo>
                          <a:pt x="33" y="3"/>
                          <a:pt x="30" y="1"/>
                          <a:pt x="26"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62"/>
                  <p:cNvSpPr/>
                  <p:nvPr/>
                </p:nvSpPr>
                <p:spPr>
                  <a:xfrm>
                    <a:off x="1974828" y="2125621"/>
                    <a:ext cx="20853" cy="14133"/>
                  </a:xfrm>
                  <a:custGeom>
                    <a:rect b="b" l="l" r="r" t="t"/>
                    <a:pathLst>
                      <a:path extrusionOk="0" h="204" w="301">
                        <a:moveTo>
                          <a:pt x="28" y="1"/>
                        </a:moveTo>
                        <a:cubicBezTo>
                          <a:pt x="14" y="1"/>
                          <a:pt x="0" y="8"/>
                          <a:pt x="0" y="15"/>
                        </a:cubicBezTo>
                        <a:cubicBezTo>
                          <a:pt x="0" y="29"/>
                          <a:pt x="7" y="42"/>
                          <a:pt x="14" y="42"/>
                        </a:cubicBezTo>
                        <a:cubicBezTo>
                          <a:pt x="70" y="63"/>
                          <a:pt x="224" y="112"/>
                          <a:pt x="259" y="182"/>
                        </a:cubicBezTo>
                        <a:cubicBezTo>
                          <a:pt x="259" y="182"/>
                          <a:pt x="273" y="189"/>
                          <a:pt x="280" y="189"/>
                        </a:cubicBezTo>
                        <a:cubicBezTo>
                          <a:pt x="287" y="189"/>
                          <a:pt x="287" y="189"/>
                          <a:pt x="287" y="203"/>
                        </a:cubicBezTo>
                        <a:cubicBezTo>
                          <a:pt x="294" y="189"/>
                          <a:pt x="301" y="175"/>
                          <a:pt x="294" y="168"/>
                        </a:cubicBezTo>
                        <a:cubicBezTo>
                          <a:pt x="245" y="63"/>
                          <a:pt x="35" y="1"/>
                          <a:pt x="28"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62"/>
                  <p:cNvSpPr/>
                  <p:nvPr/>
                </p:nvSpPr>
                <p:spPr>
                  <a:xfrm>
                    <a:off x="1714002" y="2967621"/>
                    <a:ext cx="36301" cy="71009"/>
                  </a:xfrm>
                  <a:custGeom>
                    <a:rect b="b" l="l" r="r" t="t"/>
                    <a:pathLst>
                      <a:path extrusionOk="0" h="1025" w="524">
                        <a:moveTo>
                          <a:pt x="0" y="1"/>
                        </a:moveTo>
                        <a:lnTo>
                          <a:pt x="0" y="29"/>
                        </a:lnTo>
                        <a:cubicBezTo>
                          <a:pt x="0" y="29"/>
                          <a:pt x="0" y="937"/>
                          <a:pt x="91" y="1014"/>
                        </a:cubicBezTo>
                        <a:cubicBezTo>
                          <a:pt x="99" y="1021"/>
                          <a:pt x="109" y="1024"/>
                          <a:pt x="122" y="1024"/>
                        </a:cubicBezTo>
                        <a:cubicBezTo>
                          <a:pt x="239" y="1024"/>
                          <a:pt x="524" y="718"/>
                          <a:pt x="454" y="560"/>
                        </a:cubicBezTo>
                        <a:cubicBezTo>
                          <a:pt x="384" y="385"/>
                          <a:pt x="0" y="1"/>
                          <a:pt x="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62"/>
                  <p:cNvSpPr/>
                  <p:nvPr/>
                </p:nvSpPr>
                <p:spPr>
                  <a:xfrm>
                    <a:off x="1453177" y="3078951"/>
                    <a:ext cx="434093" cy="326713"/>
                  </a:xfrm>
                  <a:custGeom>
                    <a:rect b="b" l="l" r="r" t="t"/>
                    <a:pathLst>
                      <a:path extrusionOk="0" h="4716" w="6266">
                        <a:moveTo>
                          <a:pt x="168" y="0"/>
                        </a:moveTo>
                        <a:cubicBezTo>
                          <a:pt x="70" y="0"/>
                          <a:pt x="0" y="77"/>
                          <a:pt x="0" y="161"/>
                        </a:cubicBezTo>
                        <a:lnTo>
                          <a:pt x="0" y="4548"/>
                        </a:lnTo>
                        <a:cubicBezTo>
                          <a:pt x="0" y="4646"/>
                          <a:pt x="84" y="4716"/>
                          <a:pt x="168" y="4716"/>
                        </a:cubicBezTo>
                        <a:lnTo>
                          <a:pt x="6098" y="4716"/>
                        </a:lnTo>
                        <a:cubicBezTo>
                          <a:pt x="6182" y="4716"/>
                          <a:pt x="6252" y="4646"/>
                          <a:pt x="6266" y="4548"/>
                        </a:cubicBezTo>
                        <a:lnTo>
                          <a:pt x="6266" y="161"/>
                        </a:lnTo>
                        <a:cubicBezTo>
                          <a:pt x="6266" y="70"/>
                          <a:pt x="6182" y="0"/>
                          <a:pt x="6098"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62"/>
                  <p:cNvSpPr/>
                  <p:nvPr/>
                </p:nvSpPr>
                <p:spPr>
                  <a:xfrm>
                    <a:off x="1455601" y="3231846"/>
                    <a:ext cx="429313" cy="7343"/>
                  </a:xfrm>
                  <a:custGeom>
                    <a:rect b="b" l="l" r="r" t="t"/>
                    <a:pathLst>
                      <a:path extrusionOk="0" h="106" w="6197">
                        <a:moveTo>
                          <a:pt x="56" y="1"/>
                        </a:moveTo>
                        <a:cubicBezTo>
                          <a:pt x="28" y="1"/>
                          <a:pt x="0" y="29"/>
                          <a:pt x="0" y="57"/>
                        </a:cubicBezTo>
                        <a:cubicBezTo>
                          <a:pt x="0" y="78"/>
                          <a:pt x="28" y="106"/>
                          <a:pt x="56" y="106"/>
                        </a:cubicBezTo>
                        <a:lnTo>
                          <a:pt x="6140" y="106"/>
                        </a:lnTo>
                        <a:cubicBezTo>
                          <a:pt x="6168" y="106"/>
                          <a:pt x="6182" y="78"/>
                          <a:pt x="6196" y="57"/>
                        </a:cubicBezTo>
                        <a:cubicBezTo>
                          <a:pt x="6196" y="29"/>
                          <a:pt x="6168" y="1"/>
                          <a:pt x="614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62"/>
                  <p:cNvSpPr/>
                  <p:nvPr/>
                </p:nvSpPr>
                <p:spPr>
                  <a:xfrm>
                    <a:off x="1482204" y="3081375"/>
                    <a:ext cx="7343" cy="157814"/>
                  </a:xfrm>
                  <a:custGeom>
                    <a:rect b="b" l="l" r="r" t="t"/>
                    <a:pathLst>
                      <a:path extrusionOk="0" h="2278" w="106">
                        <a:moveTo>
                          <a:pt x="56" y="0"/>
                        </a:moveTo>
                        <a:cubicBezTo>
                          <a:pt x="28" y="0"/>
                          <a:pt x="0" y="28"/>
                          <a:pt x="0" y="49"/>
                        </a:cubicBezTo>
                        <a:lnTo>
                          <a:pt x="0" y="2229"/>
                        </a:lnTo>
                        <a:cubicBezTo>
                          <a:pt x="0" y="2250"/>
                          <a:pt x="28" y="2278"/>
                          <a:pt x="56" y="2278"/>
                        </a:cubicBezTo>
                        <a:cubicBezTo>
                          <a:pt x="84" y="2278"/>
                          <a:pt x="98" y="2250"/>
                          <a:pt x="105" y="2229"/>
                        </a:cubicBezTo>
                        <a:lnTo>
                          <a:pt x="105" y="49"/>
                        </a:lnTo>
                        <a:cubicBezTo>
                          <a:pt x="105" y="28"/>
                          <a:pt x="84" y="0"/>
                          <a:pt x="56"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62"/>
                  <p:cNvSpPr/>
                  <p:nvPr/>
                </p:nvSpPr>
                <p:spPr>
                  <a:xfrm>
                    <a:off x="1851932" y="3081375"/>
                    <a:ext cx="7274" cy="157814"/>
                  </a:xfrm>
                  <a:custGeom>
                    <a:rect b="b" l="l" r="r" t="t"/>
                    <a:pathLst>
                      <a:path extrusionOk="0" h="2278" w="105">
                        <a:moveTo>
                          <a:pt x="56" y="0"/>
                        </a:moveTo>
                        <a:cubicBezTo>
                          <a:pt x="28" y="0"/>
                          <a:pt x="0" y="28"/>
                          <a:pt x="0" y="49"/>
                        </a:cubicBezTo>
                        <a:lnTo>
                          <a:pt x="0" y="2229"/>
                        </a:lnTo>
                        <a:cubicBezTo>
                          <a:pt x="0" y="2250"/>
                          <a:pt x="28" y="2278"/>
                          <a:pt x="56" y="2278"/>
                        </a:cubicBezTo>
                        <a:cubicBezTo>
                          <a:pt x="77" y="2278"/>
                          <a:pt x="98" y="2250"/>
                          <a:pt x="105" y="2229"/>
                        </a:cubicBezTo>
                        <a:lnTo>
                          <a:pt x="105" y="49"/>
                        </a:lnTo>
                        <a:cubicBezTo>
                          <a:pt x="105" y="28"/>
                          <a:pt x="77" y="0"/>
                          <a:pt x="56"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62"/>
                  <p:cNvSpPr/>
                  <p:nvPr/>
                </p:nvSpPr>
                <p:spPr>
                  <a:xfrm>
                    <a:off x="1527164" y="3204759"/>
                    <a:ext cx="29166" cy="62488"/>
                  </a:xfrm>
                  <a:custGeom>
                    <a:rect b="b" l="l" r="r" t="t"/>
                    <a:pathLst>
                      <a:path extrusionOk="0" h="902" w="421">
                        <a:moveTo>
                          <a:pt x="50" y="1"/>
                        </a:moveTo>
                        <a:cubicBezTo>
                          <a:pt x="29" y="1"/>
                          <a:pt x="1" y="29"/>
                          <a:pt x="1" y="50"/>
                        </a:cubicBezTo>
                        <a:lnTo>
                          <a:pt x="1" y="846"/>
                        </a:lnTo>
                        <a:cubicBezTo>
                          <a:pt x="1" y="874"/>
                          <a:pt x="29" y="902"/>
                          <a:pt x="50" y="902"/>
                        </a:cubicBezTo>
                        <a:lnTo>
                          <a:pt x="364" y="902"/>
                        </a:lnTo>
                        <a:cubicBezTo>
                          <a:pt x="399" y="902"/>
                          <a:pt x="420" y="874"/>
                          <a:pt x="420" y="846"/>
                        </a:cubicBezTo>
                        <a:lnTo>
                          <a:pt x="420" y="50"/>
                        </a:lnTo>
                        <a:cubicBezTo>
                          <a:pt x="420" y="29"/>
                          <a:pt x="392" y="1"/>
                          <a:pt x="364"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62"/>
                  <p:cNvSpPr/>
                  <p:nvPr/>
                </p:nvSpPr>
                <p:spPr>
                  <a:xfrm>
                    <a:off x="1786119" y="3204759"/>
                    <a:ext cx="29097" cy="62488"/>
                  </a:xfrm>
                  <a:custGeom>
                    <a:rect b="b" l="l" r="r" t="t"/>
                    <a:pathLst>
                      <a:path extrusionOk="0" h="902" w="420">
                        <a:moveTo>
                          <a:pt x="49" y="1"/>
                        </a:moveTo>
                        <a:cubicBezTo>
                          <a:pt x="28" y="1"/>
                          <a:pt x="0" y="29"/>
                          <a:pt x="0" y="50"/>
                        </a:cubicBezTo>
                        <a:lnTo>
                          <a:pt x="0" y="846"/>
                        </a:lnTo>
                        <a:cubicBezTo>
                          <a:pt x="0" y="874"/>
                          <a:pt x="28" y="902"/>
                          <a:pt x="49" y="902"/>
                        </a:cubicBezTo>
                        <a:lnTo>
                          <a:pt x="363" y="902"/>
                        </a:lnTo>
                        <a:cubicBezTo>
                          <a:pt x="391" y="902"/>
                          <a:pt x="419" y="874"/>
                          <a:pt x="419" y="846"/>
                        </a:cubicBezTo>
                        <a:lnTo>
                          <a:pt x="419" y="50"/>
                        </a:lnTo>
                        <a:cubicBezTo>
                          <a:pt x="419" y="29"/>
                          <a:pt x="391" y="1"/>
                          <a:pt x="363"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62"/>
                  <p:cNvSpPr/>
                  <p:nvPr/>
                </p:nvSpPr>
                <p:spPr>
                  <a:xfrm>
                    <a:off x="1590621" y="3231846"/>
                    <a:ext cx="7274" cy="173332"/>
                  </a:xfrm>
                  <a:custGeom>
                    <a:rect b="b" l="l" r="r" t="t"/>
                    <a:pathLst>
                      <a:path extrusionOk="0" h="2502" w="105">
                        <a:moveTo>
                          <a:pt x="56" y="1"/>
                        </a:moveTo>
                        <a:cubicBezTo>
                          <a:pt x="28" y="1"/>
                          <a:pt x="0" y="29"/>
                          <a:pt x="0" y="57"/>
                        </a:cubicBezTo>
                        <a:lnTo>
                          <a:pt x="0" y="2446"/>
                        </a:lnTo>
                        <a:cubicBezTo>
                          <a:pt x="0" y="2474"/>
                          <a:pt x="28" y="2502"/>
                          <a:pt x="56" y="2502"/>
                        </a:cubicBezTo>
                        <a:cubicBezTo>
                          <a:pt x="91" y="2502"/>
                          <a:pt x="105" y="2481"/>
                          <a:pt x="105" y="2446"/>
                        </a:cubicBezTo>
                        <a:lnTo>
                          <a:pt x="105" y="57"/>
                        </a:lnTo>
                        <a:cubicBezTo>
                          <a:pt x="105" y="29"/>
                          <a:pt x="77" y="1"/>
                          <a:pt x="56"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62"/>
                  <p:cNvSpPr/>
                  <p:nvPr/>
                </p:nvSpPr>
                <p:spPr>
                  <a:xfrm>
                    <a:off x="1742059" y="3231846"/>
                    <a:ext cx="7343" cy="173332"/>
                  </a:xfrm>
                  <a:custGeom>
                    <a:rect b="b" l="l" r="r" t="t"/>
                    <a:pathLst>
                      <a:path extrusionOk="0" h="2502" w="106">
                        <a:moveTo>
                          <a:pt x="49" y="1"/>
                        </a:moveTo>
                        <a:cubicBezTo>
                          <a:pt x="21" y="1"/>
                          <a:pt x="0" y="29"/>
                          <a:pt x="0" y="57"/>
                        </a:cubicBezTo>
                        <a:lnTo>
                          <a:pt x="0" y="2446"/>
                        </a:lnTo>
                        <a:cubicBezTo>
                          <a:pt x="0" y="2474"/>
                          <a:pt x="21" y="2502"/>
                          <a:pt x="49" y="2502"/>
                        </a:cubicBezTo>
                        <a:cubicBezTo>
                          <a:pt x="77" y="2502"/>
                          <a:pt x="105" y="2481"/>
                          <a:pt x="98" y="2446"/>
                        </a:cubicBezTo>
                        <a:lnTo>
                          <a:pt x="98" y="57"/>
                        </a:lnTo>
                        <a:cubicBezTo>
                          <a:pt x="98" y="29"/>
                          <a:pt x="77" y="1"/>
                          <a:pt x="49"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62"/>
                  <p:cNvSpPr/>
                  <p:nvPr/>
                </p:nvSpPr>
                <p:spPr>
                  <a:xfrm>
                    <a:off x="1722662" y="3007318"/>
                    <a:ext cx="28196" cy="79946"/>
                  </a:xfrm>
                  <a:custGeom>
                    <a:rect b="b" l="l" r="r" t="t"/>
                    <a:pathLst>
                      <a:path extrusionOk="0" h="1154" w="407">
                        <a:moveTo>
                          <a:pt x="8" y="1"/>
                        </a:moveTo>
                        <a:cubicBezTo>
                          <a:pt x="1" y="84"/>
                          <a:pt x="8" y="168"/>
                          <a:pt x="50" y="231"/>
                        </a:cubicBezTo>
                        <a:lnTo>
                          <a:pt x="183" y="231"/>
                        </a:lnTo>
                        <a:lnTo>
                          <a:pt x="183" y="1041"/>
                        </a:lnTo>
                        <a:cubicBezTo>
                          <a:pt x="183" y="1104"/>
                          <a:pt x="231" y="1153"/>
                          <a:pt x="294" y="1153"/>
                        </a:cubicBezTo>
                        <a:cubicBezTo>
                          <a:pt x="357" y="1153"/>
                          <a:pt x="406" y="1104"/>
                          <a:pt x="406" y="1041"/>
                        </a:cubicBezTo>
                        <a:lnTo>
                          <a:pt x="406" y="112"/>
                        </a:lnTo>
                        <a:cubicBezTo>
                          <a:pt x="406" y="57"/>
                          <a:pt x="357" y="1"/>
                          <a:pt x="294"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62"/>
                  <p:cNvSpPr/>
                  <p:nvPr/>
                </p:nvSpPr>
                <p:spPr>
                  <a:xfrm>
                    <a:off x="1597826" y="3007318"/>
                    <a:ext cx="26672" cy="79946"/>
                  </a:xfrm>
                  <a:custGeom>
                    <a:rect b="b" l="l" r="r" t="t"/>
                    <a:pathLst>
                      <a:path extrusionOk="0" h="1154" w="385">
                        <a:moveTo>
                          <a:pt x="113" y="1"/>
                        </a:moveTo>
                        <a:cubicBezTo>
                          <a:pt x="57" y="1"/>
                          <a:pt x="1" y="57"/>
                          <a:pt x="1" y="119"/>
                        </a:cubicBezTo>
                        <a:lnTo>
                          <a:pt x="1" y="1041"/>
                        </a:lnTo>
                        <a:cubicBezTo>
                          <a:pt x="1" y="1104"/>
                          <a:pt x="57" y="1153"/>
                          <a:pt x="113" y="1153"/>
                        </a:cubicBezTo>
                        <a:cubicBezTo>
                          <a:pt x="175" y="1153"/>
                          <a:pt x="231" y="1104"/>
                          <a:pt x="231" y="1041"/>
                        </a:cubicBezTo>
                        <a:lnTo>
                          <a:pt x="231" y="231"/>
                        </a:lnTo>
                        <a:lnTo>
                          <a:pt x="322" y="231"/>
                        </a:lnTo>
                        <a:lnTo>
                          <a:pt x="385" y="1"/>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62"/>
                  <p:cNvSpPr/>
                  <p:nvPr/>
                </p:nvSpPr>
                <p:spPr>
                  <a:xfrm>
                    <a:off x="1586257" y="2311008"/>
                    <a:ext cx="195085" cy="686055"/>
                  </a:xfrm>
                  <a:custGeom>
                    <a:rect b="b" l="l" r="r" t="t"/>
                    <a:pathLst>
                      <a:path extrusionOk="0" h="9903" w="2816">
                        <a:moveTo>
                          <a:pt x="1924" y="1"/>
                        </a:moveTo>
                        <a:cubicBezTo>
                          <a:pt x="1841" y="1"/>
                          <a:pt x="1758" y="15"/>
                          <a:pt x="1677" y="42"/>
                        </a:cubicBezTo>
                        <a:cubicBezTo>
                          <a:pt x="1509" y="91"/>
                          <a:pt x="1362" y="189"/>
                          <a:pt x="1257" y="328"/>
                        </a:cubicBezTo>
                        <a:cubicBezTo>
                          <a:pt x="1251" y="335"/>
                          <a:pt x="1244" y="356"/>
                          <a:pt x="1230" y="370"/>
                        </a:cubicBezTo>
                        <a:cubicBezTo>
                          <a:pt x="1195" y="426"/>
                          <a:pt x="1160" y="482"/>
                          <a:pt x="1146" y="552"/>
                        </a:cubicBezTo>
                        <a:lnTo>
                          <a:pt x="1146" y="559"/>
                        </a:lnTo>
                        <a:lnTo>
                          <a:pt x="1055" y="831"/>
                        </a:lnTo>
                        <a:lnTo>
                          <a:pt x="1034" y="922"/>
                        </a:lnTo>
                        <a:lnTo>
                          <a:pt x="1027" y="950"/>
                        </a:lnTo>
                        <a:lnTo>
                          <a:pt x="978" y="1076"/>
                        </a:lnTo>
                        <a:cubicBezTo>
                          <a:pt x="929" y="1250"/>
                          <a:pt x="866" y="1432"/>
                          <a:pt x="817" y="1607"/>
                        </a:cubicBezTo>
                        <a:cubicBezTo>
                          <a:pt x="762" y="1781"/>
                          <a:pt x="713" y="1970"/>
                          <a:pt x="657" y="2144"/>
                        </a:cubicBezTo>
                        <a:cubicBezTo>
                          <a:pt x="608" y="2326"/>
                          <a:pt x="552" y="2501"/>
                          <a:pt x="510" y="2682"/>
                        </a:cubicBezTo>
                        <a:cubicBezTo>
                          <a:pt x="475" y="2815"/>
                          <a:pt x="440" y="2941"/>
                          <a:pt x="405" y="3066"/>
                        </a:cubicBezTo>
                        <a:cubicBezTo>
                          <a:pt x="398" y="3094"/>
                          <a:pt x="384" y="3129"/>
                          <a:pt x="377" y="3164"/>
                        </a:cubicBezTo>
                        <a:cubicBezTo>
                          <a:pt x="370" y="3178"/>
                          <a:pt x="370" y="3206"/>
                          <a:pt x="363" y="3227"/>
                        </a:cubicBezTo>
                        <a:cubicBezTo>
                          <a:pt x="328" y="3374"/>
                          <a:pt x="294" y="3513"/>
                          <a:pt x="259" y="3660"/>
                        </a:cubicBezTo>
                        <a:cubicBezTo>
                          <a:pt x="259" y="3681"/>
                          <a:pt x="245" y="3695"/>
                          <a:pt x="245" y="3716"/>
                        </a:cubicBezTo>
                        <a:cubicBezTo>
                          <a:pt x="238" y="3730"/>
                          <a:pt x="238" y="3758"/>
                          <a:pt x="231" y="3772"/>
                        </a:cubicBezTo>
                        <a:cubicBezTo>
                          <a:pt x="182" y="3961"/>
                          <a:pt x="140" y="4149"/>
                          <a:pt x="105" y="4338"/>
                        </a:cubicBezTo>
                        <a:lnTo>
                          <a:pt x="56" y="4624"/>
                        </a:lnTo>
                        <a:lnTo>
                          <a:pt x="42" y="4694"/>
                        </a:lnTo>
                        <a:lnTo>
                          <a:pt x="35" y="4729"/>
                        </a:lnTo>
                        <a:lnTo>
                          <a:pt x="28" y="4778"/>
                        </a:lnTo>
                        <a:lnTo>
                          <a:pt x="28" y="4806"/>
                        </a:lnTo>
                        <a:lnTo>
                          <a:pt x="28" y="4834"/>
                        </a:lnTo>
                        <a:lnTo>
                          <a:pt x="21" y="4883"/>
                        </a:lnTo>
                        <a:cubicBezTo>
                          <a:pt x="21" y="4918"/>
                          <a:pt x="7" y="4945"/>
                          <a:pt x="7" y="4973"/>
                        </a:cubicBezTo>
                        <a:cubicBezTo>
                          <a:pt x="0" y="5099"/>
                          <a:pt x="0" y="5218"/>
                          <a:pt x="0" y="5323"/>
                        </a:cubicBezTo>
                        <a:cubicBezTo>
                          <a:pt x="0" y="5427"/>
                          <a:pt x="14" y="5532"/>
                          <a:pt x="14" y="5623"/>
                        </a:cubicBezTo>
                        <a:lnTo>
                          <a:pt x="35" y="5965"/>
                        </a:lnTo>
                        <a:cubicBezTo>
                          <a:pt x="49" y="6028"/>
                          <a:pt x="49" y="6091"/>
                          <a:pt x="56" y="6147"/>
                        </a:cubicBezTo>
                        <a:cubicBezTo>
                          <a:pt x="56" y="6175"/>
                          <a:pt x="63" y="6196"/>
                          <a:pt x="63" y="6217"/>
                        </a:cubicBezTo>
                        <a:cubicBezTo>
                          <a:pt x="119" y="6608"/>
                          <a:pt x="175" y="6978"/>
                          <a:pt x="245" y="7348"/>
                        </a:cubicBezTo>
                        <a:cubicBezTo>
                          <a:pt x="301" y="7628"/>
                          <a:pt x="349" y="7893"/>
                          <a:pt x="412" y="8166"/>
                        </a:cubicBezTo>
                        <a:cubicBezTo>
                          <a:pt x="412" y="8187"/>
                          <a:pt x="419" y="8201"/>
                          <a:pt x="419" y="8222"/>
                        </a:cubicBezTo>
                        <a:cubicBezTo>
                          <a:pt x="440" y="8298"/>
                          <a:pt x="454" y="8368"/>
                          <a:pt x="475" y="8445"/>
                        </a:cubicBezTo>
                        <a:cubicBezTo>
                          <a:pt x="517" y="8620"/>
                          <a:pt x="552" y="8787"/>
                          <a:pt x="594" y="8955"/>
                        </a:cubicBezTo>
                        <a:cubicBezTo>
                          <a:pt x="594" y="8962"/>
                          <a:pt x="608" y="8976"/>
                          <a:pt x="608" y="8990"/>
                        </a:cubicBezTo>
                        <a:lnTo>
                          <a:pt x="615" y="9004"/>
                        </a:lnTo>
                        <a:lnTo>
                          <a:pt x="678" y="9262"/>
                        </a:lnTo>
                        <a:lnTo>
                          <a:pt x="748" y="9528"/>
                        </a:lnTo>
                        <a:cubicBezTo>
                          <a:pt x="806" y="9749"/>
                          <a:pt x="1000" y="9903"/>
                          <a:pt x="1222" y="9903"/>
                        </a:cubicBezTo>
                        <a:cubicBezTo>
                          <a:pt x="1265" y="9903"/>
                          <a:pt x="1310" y="9897"/>
                          <a:pt x="1355" y="9884"/>
                        </a:cubicBezTo>
                        <a:cubicBezTo>
                          <a:pt x="1600" y="9814"/>
                          <a:pt x="1760" y="9584"/>
                          <a:pt x="1725" y="9339"/>
                        </a:cubicBezTo>
                        <a:lnTo>
                          <a:pt x="1725" y="9332"/>
                        </a:lnTo>
                        <a:lnTo>
                          <a:pt x="1691" y="9060"/>
                        </a:lnTo>
                        <a:lnTo>
                          <a:pt x="1656" y="8787"/>
                        </a:lnTo>
                        <a:cubicBezTo>
                          <a:pt x="1635" y="8676"/>
                          <a:pt x="1628" y="8564"/>
                          <a:pt x="1607" y="8459"/>
                        </a:cubicBezTo>
                        <a:cubicBezTo>
                          <a:pt x="1607" y="8431"/>
                          <a:pt x="1600" y="8403"/>
                          <a:pt x="1600" y="8375"/>
                        </a:cubicBezTo>
                        <a:cubicBezTo>
                          <a:pt x="1593" y="8333"/>
                          <a:pt x="1593" y="8291"/>
                          <a:pt x="1586" y="8256"/>
                        </a:cubicBezTo>
                        <a:cubicBezTo>
                          <a:pt x="1572" y="8159"/>
                          <a:pt x="1558" y="8075"/>
                          <a:pt x="1551" y="7977"/>
                        </a:cubicBezTo>
                        <a:cubicBezTo>
                          <a:pt x="1551" y="7949"/>
                          <a:pt x="1537" y="7935"/>
                          <a:pt x="1537" y="7907"/>
                        </a:cubicBezTo>
                        <a:lnTo>
                          <a:pt x="1460" y="7174"/>
                        </a:lnTo>
                        <a:cubicBezTo>
                          <a:pt x="1425" y="6817"/>
                          <a:pt x="1390" y="6454"/>
                          <a:pt x="1376" y="6105"/>
                        </a:cubicBezTo>
                        <a:cubicBezTo>
                          <a:pt x="1362" y="5930"/>
                          <a:pt x="1355" y="5756"/>
                          <a:pt x="1355" y="5588"/>
                        </a:cubicBezTo>
                        <a:lnTo>
                          <a:pt x="1355" y="5581"/>
                        </a:lnTo>
                        <a:lnTo>
                          <a:pt x="1355" y="5532"/>
                        </a:lnTo>
                        <a:cubicBezTo>
                          <a:pt x="1355" y="5469"/>
                          <a:pt x="1355" y="5406"/>
                          <a:pt x="1362" y="5351"/>
                        </a:cubicBezTo>
                        <a:cubicBezTo>
                          <a:pt x="1369" y="5267"/>
                          <a:pt x="1369" y="5197"/>
                          <a:pt x="1383" y="5127"/>
                        </a:cubicBezTo>
                        <a:lnTo>
                          <a:pt x="1390" y="5085"/>
                        </a:lnTo>
                        <a:lnTo>
                          <a:pt x="1390" y="5071"/>
                        </a:lnTo>
                        <a:lnTo>
                          <a:pt x="1390" y="5057"/>
                        </a:lnTo>
                        <a:lnTo>
                          <a:pt x="1390" y="5050"/>
                        </a:lnTo>
                        <a:lnTo>
                          <a:pt x="1418" y="4945"/>
                        </a:lnTo>
                        <a:cubicBezTo>
                          <a:pt x="1432" y="4862"/>
                          <a:pt x="1460" y="4778"/>
                          <a:pt x="1488" y="4694"/>
                        </a:cubicBezTo>
                        <a:cubicBezTo>
                          <a:pt x="1537" y="4526"/>
                          <a:pt x="1579" y="4352"/>
                          <a:pt x="1642" y="4184"/>
                        </a:cubicBezTo>
                        <a:cubicBezTo>
                          <a:pt x="1698" y="4009"/>
                          <a:pt x="1746" y="3849"/>
                          <a:pt x="1809" y="3674"/>
                        </a:cubicBezTo>
                        <a:cubicBezTo>
                          <a:pt x="1858" y="3500"/>
                          <a:pt x="1921" y="3332"/>
                          <a:pt x="1984" y="3157"/>
                        </a:cubicBezTo>
                        <a:lnTo>
                          <a:pt x="2089" y="2843"/>
                        </a:lnTo>
                        <a:cubicBezTo>
                          <a:pt x="2117" y="2773"/>
                          <a:pt x="2131" y="2710"/>
                          <a:pt x="2159" y="2640"/>
                        </a:cubicBezTo>
                        <a:cubicBezTo>
                          <a:pt x="2221" y="2466"/>
                          <a:pt x="2277" y="2298"/>
                          <a:pt x="2333" y="2123"/>
                        </a:cubicBezTo>
                        <a:lnTo>
                          <a:pt x="2689" y="1097"/>
                        </a:lnTo>
                        <a:lnTo>
                          <a:pt x="2689" y="1090"/>
                        </a:lnTo>
                        <a:cubicBezTo>
                          <a:pt x="2815" y="726"/>
                          <a:pt x="2675" y="335"/>
                          <a:pt x="2368" y="133"/>
                        </a:cubicBezTo>
                        <a:lnTo>
                          <a:pt x="2312" y="112"/>
                        </a:lnTo>
                        <a:cubicBezTo>
                          <a:pt x="2270" y="84"/>
                          <a:pt x="2228" y="63"/>
                          <a:pt x="2187" y="49"/>
                        </a:cubicBezTo>
                        <a:cubicBezTo>
                          <a:pt x="2100" y="16"/>
                          <a:pt x="2012" y="1"/>
                          <a:pt x="1924"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62"/>
                  <p:cNvSpPr/>
                  <p:nvPr/>
                </p:nvSpPr>
                <p:spPr>
                  <a:xfrm>
                    <a:off x="1612859" y="2372943"/>
                    <a:ext cx="84726" cy="157814"/>
                  </a:xfrm>
                  <a:custGeom>
                    <a:rect b="b" l="l" r="r" t="t"/>
                    <a:pathLst>
                      <a:path extrusionOk="0" h="2278" w="1223">
                        <a:moveTo>
                          <a:pt x="657" y="0"/>
                        </a:moveTo>
                        <a:lnTo>
                          <a:pt x="643" y="56"/>
                        </a:lnTo>
                        <a:cubicBezTo>
                          <a:pt x="685" y="63"/>
                          <a:pt x="727" y="70"/>
                          <a:pt x="769" y="91"/>
                        </a:cubicBezTo>
                        <a:lnTo>
                          <a:pt x="776" y="91"/>
                        </a:lnTo>
                        <a:cubicBezTo>
                          <a:pt x="832" y="105"/>
                          <a:pt x="887" y="133"/>
                          <a:pt x="936" y="168"/>
                        </a:cubicBezTo>
                        <a:cubicBezTo>
                          <a:pt x="1160" y="321"/>
                          <a:pt x="1195" y="587"/>
                          <a:pt x="1125" y="824"/>
                        </a:cubicBezTo>
                        <a:cubicBezTo>
                          <a:pt x="1125" y="831"/>
                          <a:pt x="1118" y="838"/>
                          <a:pt x="1118" y="845"/>
                        </a:cubicBezTo>
                        <a:cubicBezTo>
                          <a:pt x="1111" y="880"/>
                          <a:pt x="1097" y="929"/>
                          <a:pt x="1076" y="964"/>
                        </a:cubicBezTo>
                        <a:cubicBezTo>
                          <a:pt x="950" y="1215"/>
                          <a:pt x="748" y="1432"/>
                          <a:pt x="552" y="1642"/>
                        </a:cubicBezTo>
                        <a:cubicBezTo>
                          <a:pt x="385" y="1823"/>
                          <a:pt x="210" y="2012"/>
                          <a:pt x="28" y="2186"/>
                        </a:cubicBezTo>
                        <a:cubicBezTo>
                          <a:pt x="21" y="2221"/>
                          <a:pt x="14" y="2242"/>
                          <a:pt x="0" y="2277"/>
                        </a:cubicBezTo>
                        <a:cubicBezTo>
                          <a:pt x="189" y="2110"/>
                          <a:pt x="364" y="1935"/>
                          <a:pt x="524" y="1753"/>
                        </a:cubicBezTo>
                        <a:cubicBezTo>
                          <a:pt x="699" y="1572"/>
                          <a:pt x="867" y="1369"/>
                          <a:pt x="1013" y="1160"/>
                        </a:cubicBezTo>
                        <a:cubicBezTo>
                          <a:pt x="1069" y="1083"/>
                          <a:pt x="1118" y="999"/>
                          <a:pt x="1153" y="908"/>
                        </a:cubicBezTo>
                        <a:cubicBezTo>
                          <a:pt x="1153" y="901"/>
                          <a:pt x="1160" y="887"/>
                          <a:pt x="1160" y="880"/>
                        </a:cubicBezTo>
                        <a:cubicBezTo>
                          <a:pt x="1209" y="761"/>
                          <a:pt x="1223" y="636"/>
                          <a:pt x="1209" y="510"/>
                        </a:cubicBezTo>
                        <a:cubicBezTo>
                          <a:pt x="1181" y="300"/>
                          <a:pt x="1041" y="140"/>
                          <a:pt x="846" y="56"/>
                        </a:cubicBezTo>
                        <a:cubicBezTo>
                          <a:pt x="825" y="42"/>
                          <a:pt x="804" y="35"/>
                          <a:pt x="776" y="28"/>
                        </a:cubicBezTo>
                        <a:lnTo>
                          <a:pt x="769" y="28"/>
                        </a:lnTo>
                        <a:cubicBezTo>
                          <a:pt x="734" y="21"/>
                          <a:pt x="699" y="7"/>
                          <a:pt x="657"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62"/>
                  <p:cNvSpPr/>
                  <p:nvPr/>
                </p:nvSpPr>
                <p:spPr>
                  <a:xfrm>
                    <a:off x="1684491" y="2463696"/>
                    <a:ext cx="63181" cy="154142"/>
                  </a:xfrm>
                  <a:custGeom>
                    <a:rect b="b" l="l" r="r" t="t"/>
                    <a:pathLst>
                      <a:path extrusionOk="0" h="2225" w="912">
                        <a:moveTo>
                          <a:pt x="874" y="1"/>
                        </a:moveTo>
                        <a:cubicBezTo>
                          <a:pt x="872" y="1"/>
                          <a:pt x="869" y="2"/>
                          <a:pt x="866" y="3"/>
                        </a:cubicBezTo>
                        <a:lnTo>
                          <a:pt x="734" y="108"/>
                        </a:lnTo>
                        <a:cubicBezTo>
                          <a:pt x="664" y="164"/>
                          <a:pt x="601" y="234"/>
                          <a:pt x="538" y="304"/>
                        </a:cubicBezTo>
                        <a:cubicBezTo>
                          <a:pt x="112" y="841"/>
                          <a:pt x="0" y="1561"/>
                          <a:pt x="147" y="2225"/>
                        </a:cubicBezTo>
                        <a:lnTo>
                          <a:pt x="175" y="2120"/>
                        </a:lnTo>
                        <a:cubicBezTo>
                          <a:pt x="133" y="1903"/>
                          <a:pt x="119" y="1673"/>
                          <a:pt x="140" y="1449"/>
                        </a:cubicBezTo>
                        <a:cubicBezTo>
                          <a:pt x="182" y="1065"/>
                          <a:pt x="321" y="674"/>
                          <a:pt x="566" y="366"/>
                        </a:cubicBezTo>
                        <a:cubicBezTo>
                          <a:pt x="608" y="318"/>
                          <a:pt x="657" y="262"/>
                          <a:pt x="706" y="213"/>
                        </a:cubicBezTo>
                        <a:lnTo>
                          <a:pt x="887" y="52"/>
                        </a:lnTo>
                        <a:cubicBezTo>
                          <a:pt x="912" y="40"/>
                          <a:pt x="893" y="1"/>
                          <a:pt x="874"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62"/>
                  <p:cNvSpPr/>
                  <p:nvPr/>
                </p:nvSpPr>
                <p:spPr>
                  <a:xfrm>
                    <a:off x="1739080" y="2403425"/>
                    <a:ext cx="29166" cy="77937"/>
                  </a:xfrm>
                  <a:custGeom>
                    <a:rect b="b" l="l" r="r" t="t"/>
                    <a:pathLst>
                      <a:path extrusionOk="0" h="1125" w="421">
                        <a:moveTo>
                          <a:pt x="374" y="0"/>
                        </a:moveTo>
                        <a:cubicBezTo>
                          <a:pt x="360" y="0"/>
                          <a:pt x="347" y="6"/>
                          <a:pt x="337" y="21"/>
                        </a:cubicBezTo>
                        <a:cubicBezTo>
                          <a:pt x="218" y="370"/>
                          <a:pt x="99" y="734"/>
                          <a:pt x="8" y="1090"/>
                        </a:cubicBezTo>
                        <a:cubicBezTo>
                          <a:pt x="1" y="1112"/>
                          <a:pt x="18" y="1125"/>
                          <a:pt x="37" y="1125"/>
                        </a:cubicBezTo>
                        <a:cubicBezTo>
                          <a:pt x="54" y="1125"/>
                          <a:pt x="72" y="1116"/>
                          <a:pt x="78" y="1097"/>
                        </a:cubicBezTo>
                        <a:cubicBezTo>
                          <a:pt x="169" y="748"/>
                          <a:pt x="288" y="391"/>
                          <a:pt x="407" y="49"/>
                        </a:cubicBezTo>
                        <a:cubicBezTo>
                          <a:pt x="420" y="22"/>
                          <a:pt x="398" y="0"/>
                          <a:pt x="374"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62"/>
                  <p:cNvSpPr/>
                  <p:nvPr/>
                </p:nvSpPr>
                <p:spPr>
                  <a:xfrm>
                    <a:off x="1589651" y="2566019"/>
                    <a:ext cx="61518" cy="171808"/>
                  </a:xfrm>
                  <a:custGeom>
                    <a:rect b="b" l="l" r="r" t="t"/>
                    <a:pathLst>
                      <a:path extrusionOk="0" h="2480" w="888">
                        <a:moveTo>
                          <a:pt x="217" y="0"/>
                        </a:moveTo>
                        <a:cubicBezTo>
                          <a:pt x="217" y="14"/>
                          <a:pt x="210" y="35"/>
                          <a:pt x="210" y="49"/>
                        </a:cubicBezTo>
                        <a:cubicBezTo>
                          <a:pt x="440" y="77"/>
                          <a:pt x="685" y="161"/>
                          <a:pt x="747" y="405"/>
                        </a:cubicBezTo>
                        <a:cubicBezTo>
                          <a:pt x="782" y="580"/>
                          <a:pt x="685" y="748"/>
                          <a:pt x="601" y="887"/>
                        </a:cubicBezTo>
                        <a:cubicBezTo>
                          <a:pt x="524" y="1020"/>
                          <a:pt x="433" y="1153"/>
                          <a:pt x="363" y="1292"/>
                        </a:cubicBezTo>
                        <a:cubicBezTo>
                          <a:pt x="196" y="1607"/>
                          <a:pt x="70" y="1942"/>
                          <a:pt x="0" y="2291"/>
                        </a:cubicBezTo>
                        <a:cubicBezTo>
                          <a:pt x="7" y="2354"/>
                          <a:pt x="7" y="2417"/>
                          <a:pt x="14" y="2480"/>
                        </a:cubicBezTo>
                        <a:cubicBezTo>
                          <a:pt x="42" y="2319"/>
                          <a:pt x="77" y="2166"/>
                          <a:pt x="119" y="2005"/>
                        </a:cubicBezTo>
                        <a:cubicBezTo>
                          <a:pt x="217" y="1691"/>
                          <a:pt x="356" y="1383"/>
                          <a:pt x="531" y="1097"/>
                        </a:cubicBezTo>
                        <a:cubicBezTo>
                          <a:pt x="664" y="873"/>
                          <a:pt x="887" y="601"/>
                          <a:pt x="768" y="321"/>
                        </a:cubicBezTo>
                        <a:cubicBezTo>
                          <a:pt x="671" y="105"/>
                          <a:pt x="440" y="21"/>
                          <a:pt x="217"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62"/>
                  <p:cNvSpPr/>
                  <p:nvPr/>
                </p:nvSpPr>
                <p:spPr>
                  <a:xfrm>
                    <a:off x="1641886" y="2692797"/>
                    <a:ext cx="51820" cy="170423"/>
                  </a:xfrm>
                  <a:custGeom>
                    <a:rect b="b" l="l" r="r" t="t"/>
                    <a:pathLst>
                      <a:path extrusionOk="0" h="2460" w="748">
                        <a:moveTo>
                          <a:pt x="552" y="0"/>
                        </a:moveTo>
                        <a:cubicBezTo>
                          <a:pt x="140" y="189"/>
                          <a:pt x="21" y="685"/>
                          <a:pt x="63" y="1104"/>
                        </a:cubicBezTo>
                        <a:cubicBezTo>
                          <a:pt x="119" y="1565"/>
                          <a:pt x="273" y="2089"/>
                          <a:pt x="643" y="2389"/>
                        </a:cubicBezTo>
                        <a:cubicBezTo>
                          <a:pt x="678" y="2410"/>
                          <a:pt x="706" y="2438"/>
                          <a:pt x="748" y="2459"/>
                        </a:cubicBezTo>
                        <a:cubicBezTo>
                          <a:pt x="748" y="2431"/>
                          <a:pt x="734" y="2410"/>
                          <a:pt x="734" y="2389"/>
                        </a:cubicBezTo>
                        <a:cubicBezTo>
                          <a:pt x="468" y="2187"/>
                          <a:pt x="280" y="1851"/>
                          <a:pt x="196" y="1530"/>
                        </a:cubicBezTo>
                        <a:cubicBezTo>
                          <a:pt x="63" y="1048"/>
                          <a:pt x="0" y="308"/>
                          <a:pt x="552" y="63"/>
                        </a:cubicBezTo>
                        <a:cubicBezTo>
                          <a:pt x="552" y="63"/>
                          <a:pt x="559" y="63"/>
                          <a:pt x="559" y="56"/>
                        </a:cubicBezTo>
                        <a:lnTo>
                          <a:pt x="559" y="0"/>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62"/>
                  <p:cNvSpPr/>
                  <p:nvPr/>
                </p:nvSpPr>
                <p:spPr>
                  <a:xfrm>
                    <a:off x="1615284" y="2871326"/>
                    <a:ext cx="82302" cy="26256"/>
                  </a:xfrm>
                  <a:custGeom>
                    <a:rect b="b" l="l" r="r" t="t"/>
                    <a:pathLst>
                      <a:path extrusionOk="0" h="379" w="1188">
                        <a:moveTo>
                          <a:pt x="423" y="1"/>
                        </a:moveTo>
                        <a:cubicBezTo>
                          <a:pt x="279" y="1"/>
                          <a:pt x="136" y="28"/>
                          <a:pt x="0" y="78"/>
                        </a:cubicBezTo>
                        <a:cubicBezTo>
                          <a:pt x="0" y="99"/>
                          <a:pt x="14" y="113"/>
                          <a:pt x="14" y="134"/>
                        </a:cubicBezTo>
                        <a:cubicBezTo>
                          <a:pt x="142" y="80"/>
                          <a:pt x="280" y="53"/>
                          <a:pt x="417" y="53"/>
                        </a:cubicBezTo>
                        <a:cubicBezTo>
                          <a:pt x="512" y="53"/>
                          <a:pt x="607" y="66"/>
                          <a:pt x="699" y="92"/>
                        </a:cubicBezTo>
                        <a:cubicBezTo>
                          <a:pt x="887" y="141"/>
                          <a:pt x="1048" y="238"/>
                          <a:pt x="1188" y="378"/>
                        </a:cubicBezTo>
                        <a:cubicBezTo>
                          <a:pt x="1188" y="350"/>
                          <a:pt x="1181" y="322"/>
                          <a:pt x="1181" y="294"/>
                        </a:cubicBezTo>
                        <a:cubicBezTo>
                          <a:pt x="1048" y="175"/>
                          <a:pt x="894" y="85"/>
                          <a:pt x="720" y="43"/>
                        </a:cubicBezTo>
                        <a:cubicBezTo>
                          <a:pt x="622" y="14"/>
                          <a:pt x="522" y="1"/>
                          <a:pt x="423"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62"/>
                  <p:cNvSpPr/>
                  <p:nvPr/>
                </p:nvSpPr>
                <p:spPr>
                  <a:xfrm>
                    <a:off x="1628307" y="2931805"/>
                    <a:ext cx="62488" cy="62073"/>
                  </a:xfrm>
                  <a:custGeom>
                    <a:rect b="b" l="l" r="r" t="t"/>
                    <a:pathLst>
                      <a:path extrusionOk="0" h="896" w="902">
                        <a:moveTo>
                          <a:pt x="1" y="1"/>
                        </a:moveTo>
                        <a:cubicBezTo>
                          <a:pt x="1" y="8"/>
                          <a:pt x="8" y="29"/>
                          <a:pt x="8" y="36"/>
                        </a:cubicBezTo>
                        <a:lnTo>
                          <a:pt x="15" y="57"/>
                        </a:lnTo>
                        <a:cubicBezTo>
                          <a:pt x="141" y="71"/>
                          <a:pt x="259" y="113"/>
                          <a:pt x="371" y="183"/>
                        </a:cubicBezTo>
                        <a:cubicBezTo>
                          <a:pt x="630" y="343"/>
                          <a:pt x="811" y="602"/>
                          <a:pt x="860" y="895"/>
                        </a:cubicBezTo>
                        <a:cubicBezTo>
                          <a:pt x="881" y="881"/>
                          <a:pt x="895" y="874"/>
                          <a:pt x="902" y="867"/>
                        </a:cubicBezTo>
                        <a:cubicBezTo>
                          <a:pt x="846" y="567"/>
                          <a:pt x="664" y="301"/>
                          <a:pt x="399" y="141"/>
                        </a:cubicBezTo>
                        <a:cubicBezTo>
                          <a:pt x="266" y="64"/>
                          <a:pt x="141" y="22"/>
                          <a:pt x="1"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62"/>
                  <p:cNvSpPr/>
                  <p:nvPr/>
                </p:nvSpPr>
                <p:spPr>
                  <a:xfrm>
                    <a:off x="1672852" y="2295005"/>
                    <a:ext cx="79461" cy="58747"/>
                  </a:xfrm>
                  <a:custGeom>
                    <a:rect b="b" l="l" r="r" t="t"/>
                    <a:pathLst>
                      <a:path extrusionOk="0" h="848" w="1147">
                        <a:moveTo>
                          <a:pt x="1055" y="0"/>
                        </a:moveTo>
                        <a:cubicBezTo>
                          <a:pt x="1048" y="7"/>
                          <a:pt x="1041" y="7"/>
                          <a:pt x="1020" y="14"/>
                        </a:cubicBezTo>
                        <a:lnTo>
                          <a:pt x="1013" y="14"/>
                        </a:lnTo>
                        <a:cubicBezTo>
                          <a:pt x="1055" y="112"/>
                          <a:pt x="1083" y="210"/>
                          <a:pt x="1083" y="315"/>
                        </a:cubicBezTo>
                        <a:cubicBezTo>
                          <a:pt x="1083" y="343"/>
                          <a:pt x="1083" y="364"/>
                          <a:pt x="1076" y="392"/>
                        </a:cubicBezTo>
                        <a:lnTo>
                          <a:pt x="1076" y="420"/>
                        </a:lnTo>
                        <a:cubicBezTo>
                          <a:pt x="1027" y="643"/>
                          <a:pt x="832" y="783"/>
                          <a:pt x="601" y="797"/>
                        </a:cubicBezTo>
                        <a:cubicBezTo>
                          <a:pt x="587" y="798"/>
                          <a:pt x="574" y="798"/>
                          <a:pt x="560" y="798"/>
                        </a:cubicBezTo>
                        <a:cubicBezTo>
                          <a:pt x="362" y="798"/>
                          <a:pt x="193" y="704"/>
                          <a:pt x="49" y="566"/>
                        </a:cubicBezTo>
                        <a:lnTo>
                          <a:pt x="28" y="538"/>
                        </a:lnTo>
                        <a:cubicBezTo>
                          <a:pt x="21" y="559"/>
                          <a:pt x="7" y="566"/>
                          <a:pt x="1" y="587"/>
                        </a:cubicBezTo>
                        <a:lnTo>
                          <a:pt x="28" y="608"/>
                        </a:lnTo>
                        <a:cubicBezTo>
                          <a:pt x="177" y="751"/>
                          <a:pt x="351" y="848"/>
                          <a:pt x="563" y="848"/>
                        </a:cubicBezTo>
                        <a:cubicBezTo>
                          <a:pt x="600" y="848"/>
                          <a:pt x="638" y="845"/>
                          <a:pt x="678" y="839"/>
                        </a:cubicBezTo>
                        <a:cubicBezTo>
                          <a:pt x="881" y="804"/>
                          <a:pt x="1069" y="664"/>
                          <a:pt x="1118" y="461"/>
                        </a:cubicBezTo>
                        <a:cubicBezTo>
                          <a:pt x="1118" y="454"/>
                          <a:pt x="1125" y="440"/>
                          <a:pt x="1125" y="433"/>
                        </a:cubicBezTo>
                        <a:cubicBezTo>
                          <a:pt x="1132" y="413"/>
                          <a:pt x="1132" y="378"/>
                          <a:pt x="1132" y="350"/>
                        </a:cubicBezTo>
                        <a:cubicBezTo>
                          <a:pt x="1146" y="224"/>
                          <a:pt x="1111" y="112"/>
                          <a:pt x="1055"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62"/>
                  <p:cNvSpPr/>
                  <p:nvPr/>
                </p:nvSpPr>
                <p:spPr>
                  <a:xfrm>
                    <a:off x="1640431" y="2661830"/>
                    <a:ext cx="42398" cy="16834"/>
                  </a:xfrm>
                  <a:custGeom>
                    <a:rect b="b" l="l" r="r" t="t"/>
                    <a:pathLst>
                      <a:path extrusionOk="0" h="243" w="612">
                        <a:moveTo>
                          <a:pt x="35" y="0"/>
                        </a:moveTo>
                        <a:cubicBezTo>
                          <a:pt x="0" y="7"/>
                          <a:pt x="0" y="56"/>
                          <a:pt x="35" y="56"/>
                        </a:cubicBezTo>
                        <a:cubicBezTo>
                          <a:pt x="224" y="63"/>
                          <a:pt x="406" y="133"/>
                          <a:pt x="566" y="238"/>
                        </a:cubicBezTo>
                        <a:cubicBezTo>
                          <a:pt x="571" y="241"/>
                          <a:pt x="576" y="243"/>
                          <a:pt x="580" y="243"/>
                        </a:cubicBezTo>
                        <a:cubicBezTo>
                          <a:pt x="600" y="243"/>
                          <a:pt x="612" y="207"/>
                          <a:pt x="594" y="196"/>
                        </a:cubicBezTo>
                        <a:cubicBezTo>
                          <a:pt x="427" y="84"/>
                          <a:pt x="231" y="14"/>
                          <a:pt x="35"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62"/>
                  <p:cNvSpPr/>
                  <p:nvPr/>
                </p:nvSpPr>
                <p:spPr>
                  <a:xfrm>
                    <a:off x="1653178" y="2652478"/>
                    <a:ext cx="19952" cy="18913"/>
                  </a:xfrm>
                  <a:custGeom>
                    <a:rect b="b" l="l" r="r" t="t"/>
                    <a:pathLst>
                      <a:path extrusionOk="0" h="273" w="288">
                        <a:moveTo>
                          <a:pt x="37" y="0"/>
                        </a:moveTo>
                        <a:cubicBezTo>
                          <a:pt x="15" y="0"/>
                          <a:pt x="1" y="39"/>
                          <a:pt x="19" y="51"/>
                        </a:cubicBezTo>
                        <a:cubicBezTo>
                          <a:pt x="103" y="114"/>
                          <a:pt x="173" y="184"/>
                          <a:pt x="236" y="261"/>
                        </a:cubicBezTo>
                        <a:cubicBezTo>
                          <a:pt x="240" y="269"/>
                          <a:pt x="246" y="273"/>
                          <a:pt x="253" y="273"/>
                        </a:cubicBezTo>
                        <a:cubicBezTo>
                          <a:pt x="269" y="273"/>
                          <a:pt x="287" y="253"/>
                          <a:pt x="278" y="233"/>
                        </a:cubicBezTo>
                        <a:cubicBezTo>
                          <a:pt x="215" y="149"/>
                          <a:pt x="138" y="72"/>
                          <a:pt x="47" y="2"/>
                        </a:cubicBezTo>
                        <a:cubicBezTo>
                          <a:pt x="44" y="1"/>
                          <a:pt x="40" y="0"/>
                          <a:pt x="37"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62"/>
                  <p:cNvSpPr/>
                  <p:nvPr/>
                </p:nvSpPr>
                <p:spPr>
                  <a:xfrm>
                    <a:off x="1614799" y="2950718"/>
                    <a:ext cx="109389" cy="122344"/>
                  </a:xfrm>
                  <a:custGeom>
                    <a:rect b="b" l="l" r="r" t="t"/>
                    <a:pathLst>
                      <a:path extrusionOk="0" h="1766" w="1579">
                        <a:moveTo>
                          <a:pt x="1079" y="0"/>
                        </a:moveTo>
                        <a:cubicBezTo>
                          <a:pt x="753" y="0"/>
                          <a:pt x="287" y="133"/>
                          <a:pt x="287" y="133"/>
                        </a:cubicBezTo>
                        <a:cubicBezTo>
                          <a:pt x="287" y="133"/>
                          <a:pt x="21" y="908"/>
                          <a:pt x="7" y="1090"/>
                        </a:cubicBezTo>
                        <a:cubicBezTo>
                          <a:pt x="0" y="1272"/>
                          <a:pt x="210" y="1621"/>
                          <a:pt x="287" y="1691"/>
                        </a:cubicBezTo>
                        <a:cubicBezTo>
                          <a:pt x="306" y="1707"/>
                          <a:pt x="325" y="1713"/>
                          <a:pt x="344" y="1713"/>
                        </a:cubicBezTo>
                        <a:cubicBezTo>
                          <a:pt x="407" y="1713"/>
                          <a:pt x="461" y="1642"/>
                          <a:pt x="461" y="1642"/>
                        </a:cubicBezTo>
                        <a:cubicBezTo>
                          <a:pt x="461" y="1642"/>
                          <a:pt x="575" y="1756"/>
                          <a:pt x="664" y="1756"/>
                        </a:cubicBezTo>
                        <a:cubicBezTo>
                          <a:pt x="671" y="1756"/>
                          <a:pt x="678" y="1755"/>
                          <a:pt x="685" y="1754"/>
                        </a:cubicBezTo>
                        <a:cubicBezTo>
                          <a:pt x="769" y="1740"/>
                          <a:pt x="762" y="1621"/>
                          <a:pt x="762" y="1621"/>
                        </a:cubicBezTo>
                        <a:lnTo>
                          <a:pt x="762" y="1621"/>
                        </a:lnTo>
                        <a:cubicBezTo>
                          <a:pt x="762" y="1621"/>
                          <a:pt x="896" y="1756"/>
                          <a:pt x="994" y="1756"/>
                        </a:cubicBezTo>
                        <a:cubicBezTo>
                          <a:pt x="1000" y="1756"/>
                          <a:pt x="1007" y="1755"/>
                          <a:pt x="1013" y="1754"/>
                        </a:cubicBezTo>
                        <a:cubicBezTo>
                          <a:pt x="1118" y="1740"/>
                          <a:pt x="1090" y="1614"/>
                          <a:pt x="1090" y="1614"/>
                        </a:cubicBezTo>
                        <a:lnTo>
                          <a:pt x="1090" y="1614"/>
                        </a:lnTo>
                        <a:cubicBezTo>
                          <a:pt x="1090" y="1614"/>
                          <a:pt x="1169" y="1766"/>
                          <a:pt x="1267" y="1766"/>
                        </a:cubicBezTo>
                        <a:cubicBezTo>
                          <a:pt x="1282" y="1766"/>
                          <a:pt x="1298" y="1762"/>
                          <a:pt x="1313" y="1754"/>
                        </a:cubicBezTo>
                        <a:cubicBezTo>
                          <a:pt x="1425" y="1691"/>
                          <a:pt x="1537" y="1460"/>
                          <a:pt x="1565" y="1293"/>
                        </a:cubicBezTo>
                        <a:cubicBezTo>
                          <a:pt x="1579" y="1125"/>
                          <a:pt x="1565" y="797"/>
                          <a:pt x="1565" y="797"/>
                        </a:cubicBezTo>
                        <a:cubicBezTo>
                          <a:pt x="1565" y="797"/>
                          <a:pt x="1558" y="217"/>
                          <a:pt x="1327" y="49"/>
                        </a:cubicBezTo>
                        <a:cubicBezTo>
                          <a:pt x="1272" y="14"/>
                          <a:pt x="1182" y="0"/>
                          <a:pt x="1079"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62"/>
                  <p:cNvSpPr/>
                  <p:nvPr/>
                </p:nvSpPr>
                <p:spPr>
                  <a:xfrm>
                    <a:off x="2285463" y="2468407"/>
                    <a:ext cx="66368" cy="94910"/>
                  </a:xfrm>
                  <a:custGeom>
                    <a:rect b="b" l="l" r="r" t="t"/>
                    <a:pathLst>
                      <a:path extrusionOk="0" h="1370" w="958">
                        <a:moveTo>
                          <a:pt x="413" y="1"/>
                        </a:moveTo>
                        <a:cubicBezTo>
                          <a:pt x="353" y="1"/>
                          <a:pt x="285" y="19"/>
                          <a:pt x="210" y="61"/>
                        </a:cubicBezTo>
                        <a:cubicBezTo>
                          <a:pt x="210" y="61"/>
                          <a:pt x="1" y="389"/>
                          <a:pt x="71" y="718"/>
                        </a:cubicBezTo>
                        <a:cubicBezTo>
                          <a:pt x="140" y="1053"/>
                          <a:pt x="161" y="1332"/>
                          <a:pt x="490" y="1367"/>
                        </a:cubicBezTo>
                        <a:cubicBezTo>
                          <a:pt x="508" y="1369"/>
                          <a:pt x="525" y="1370"/>
                          <a:pt x="542" y="1370"/>
                        </a:cubicBezTo>
                        <a:cubicBezTo>
                          <a:pt x="839" y="1370"/>
                          <a:pt x="958" y="1095"/>
                          <a:pt x="958" y="1095"/>
                        </a:cubicBezTo>
                        <a:cubicBezTo>
                          <a:pt x="958" y="1095"/>
                          <a:pt x="881" y="1"/>
                          <a:pt x="413"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62"/>
                  <p:cNvSpPr/>
                  <p:nvPr/>
                </p:nvSpPr>
                <p:spPr>
                  <a:xfrm>
                    <a:off x="2292252" y="1973626"/>
                    <a:ext cx="164603" cy="2328278"/>
                  </a:xfrm>
                  <a:custGeom>
                    <a:rect b="b" l="l" r="r" t="t"/>
                    <a:pathLst>
                      <a:path extrusionOk="0" h="33608" w="2376">
                        <a:moveTo>
                          <a:pt x="153" y="1"/>
                        </a:moveTo>
                        <a:cubicBezTo>
                          <a:pt x="149" y="1"/>
                          <a:pt x="145" y="1"/>
                          <a:pt x="140" y="1"/>
                        </a:cubicBezTo>
                        <a:cubicBezTo>
                          <a:pt x="63" y="1"/>
                          <a:pt x="1" y="71"/>
                          <a:pt x="8" y="148"/>
                        </a:cubicBezTo>
                        <a:lnTo>
                          <a:pt x="2089" y="33481"/>
                        </a:lnTo>
                        <a:cubicBezTo>
                          <a:pt x="2089" y="33551"/>
                          <a:pt x="2152" y="33607"/>
                          <a:pt x="2229" y="33607"/>
                        </a:cubicBezTo>
                        <a:lnTo>
                          <a:pt x="2236" y="33607"/>
                        </a:lnTo>
                        <a:cubicBezTo>
                          <a:pt x="2313" y="33607"/>
                          <a:pt x="2376" y="33537"/>
                          <a:pt x="2369" y="33460"/>
                        </a:cubicBezTo>
                        <a:lnTo>
                          <a:pt x="287" y="134"/>
                        </a:lnTo>
                        <a:cubicBezTo>
                          <a:pt x="287" y="55"/>
                          <a:pt x="225" y="1"/>
                          <a:pt x="153"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62"/>
                  <p:cNvSpPr/>
                  <p:nvPr/>
                </p:nvSpPr>
                <p:spPr>
                  <a:xfrm>
                    <a:off x="2490175" y="2029326"/>
                    <a:ext cx="344171" cy="242125"/>
                  </a:xfrm>
                  <a:custGeom>
                    <a:rect b="b" l="l" r="r" t="t"/>
                    <a:pathLst>
                      <a:path extrusionOk="0" h="3495" w="4968">
                        <a:moveTo>
                          <a:pt x="1" y="1"/>
                        </a:moveTo>
                        <a:lnTo>
                          <a:pt x="8" y="3493"/>
                        </a:lnTo>
                        <a:cubicBezTo>
                          <a:pt x="48" y="3494"/>
                          <a:pt x="88" y="3495"/>
                          <a:pt x="128" y="3495"/>
                        </a:cubicBezTo>
                        <a:cubicBezTo>
                          <a:pt x="2903" y="3495"/>
                          <a:pt x="4967" y="909"/>
                          <a:pt x="4967" y="909"/>
                        </a:cubicBezTo>
                        <a:lnTo>
                          <a:pt x="4967" y="909"/>
                        </a:lnTo>
                        <a:cubicBezTo>
                          <a:pt x="4738" y="922"/>
                          <a:pt x="4515" y="928"/>
                          <a:pt x="4299" y="928"/>
                        </a:cubicBezTo>
                        <a:cubicBezTo>
                          <a:pt x="1622" y="928"/>
                          <a:pt x="1" y="1"/>
                          <a:pt x="1"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62"/>
                  <p:cNvSpPr/>
                  <p:nvPr/>
                </p:nvSpPr>
                <p:spPr>
                  <a:xfrm>
                    <a:off x="2490175" y="2208339"/>
                    <a:ext cx="58609" cy="63527"/>
                  </a:xfrm>
                  <a:custGeom>
                    <a:rect b="b" l="l" r="r" t="t"/>
                    <a:pathLst>
                      <a:path extrusionOk="0" h="917" w="846">
                        <a:moveTo>
                          <a:pt x="106" y="1"/>
                        </a:moveTo>
                        <a:cubicBezTo>
                          <a:pt x="72" y="1"/>
                          <a:pt x="36" y="3"/>
                          <a:pt x="1" y="8"/>
                        </a:cubicBezTo>
                        <a:lnTo>
                          <a:pt x="14" y="916"/>
                        </a:lnTo>
                        <a:cubicBezTo>
                          <a:pt x="14" y="916"/>
                          <a:pt x="629" y="909"/>
                          <a:pt x="846" y="378"/>
                        </a:cubicBezTo>
                        <a:cubicBezTo>
                          <a:pt x="846" y="378"/>
                          <a:pt x="540" y="1"/>
                          <a:pt x="106"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62"/>
                  <p:cNvSpPr/>
                  <p:nvPr/>
                </p:nvSpPr>
                <p:spPr>
                  <a:xfrm>
                    <a:off x="2281514" y="1955476"/>
                    <a:ext cx="267273" cy="306691"/>
                  </a:xfrm>
                  <a:custGeom>
                    <a:rect b="b" l="l" r="r" t="t"/>
                    <a:pathLst>
                      <a:path extrusionOk="0" h="4427" w="3858">
                        <a:moveTo>
                          <a:pt x="2508" y="1"/>
                        </a:moveTo>
                        <a:cubicBezTo>
                          <a:pt x="1323" y="1"/>
                          <a:pt x="0" y="504"/>
                          <a:pt x="79" y="682"/>
                        </a:cubicBezTo>
                        <a:lnTo>
                          <a:pt x="302" y="4426"/>
                        </a:lnTo>
                        <a:cubicBezTo>
                          <a:pt x="1431" y="3908"/>
                          <a:pt x="2244" y="3759"/>
                          <a:pt x="2805" y="3759"/>
                        </a:cubicBezTo>
                        <a:cubicBezTo>
                          <a:pt x="3559" y="3759"/>
                          <a:pt x="3858" y="4028"/>
                          <a:pt x="3858" y="4028"/>
                        </a:cubicBezTo>
                        <a:lnTo>
                          <a:pt x="3592" y="200"/>
                        </a:lnTo>
                        <a:cubicBezTo>
                          <a:pt x="3284" y="57"/>
                          <a:pt x="2904" y="1"/>
                          <a:pt x="2508"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62"/>
                  <p:cNvSpPr/>
                  <p:nvPr/>
                </p:nvSpPr>
                <p:spPr>
                  <a:xfrm>
                    <a:off x="2534720" y="2050109"/>
                    <a:ext cx="16973" cy="186911"/>
                  </a:xfrm>
                  <a:custGeom>
                    <a:rect b="b" l="l" r="r" t="t"/>
                    <a:pathLst>
                      <a:path extrusionOk="0" h="2698" w="245">
                        <a:moveTo>
                          <a:pt x="35" y="1"/>
                        </a:moveTo>
                        <a:cubicBezTo>
                          <a:pt x="21" y="8"/>
                          <a:pt x="0" y="22"/>
                          <a:pt x="0" y="43"/>
                        </a:cubicBezTo>
                        <a:cubicBezTo>
                          <a:pt x="0" y="57"/>
                          <a:pt x="126" y="1768"/>
                          <a:pt x="168" y="2662"/>
                        </a:cubicBezTo>
                        <a:cubicBezTo>
                          <a:pt x="168" y="2676"/>
                          <a:pt x="189" y="2697"/>
                          <a:pt x="203" y="2697"/>
                        </a:cubicBezTo>
                        <a:cubicBezTo>
                          <a:pt x="224" y="2697"/>
                          <a:pt x="238" y="2676"/>
                          <a:pt x="245" y="2655"/>
                        </a:cubicBezTo>
                        <a:cubicBezTo>
                          <a:pt x="203" y="1761"/>
                          <a:pt x="84" y="50"/>
                          <a:pt x="84" y="36"/>
                        </a:cubicBezTo>
                        <a:cubicBezTo>
                          <a:pt x="70" y="15"/>
                          <a:pt x="56" y="1"/>
                          <a:pt x="35"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62"/>
                  <p:cNvSpPr/>
                  <p:nvPr/>
                </p:nvSpPr>
                <p:spPr>
                  <a:xfrm>
                    <a:off x="2296132" y="2412084"/>
                    <a:ext cx="60549" cy="86458"/>
                  </a:xfrm>
                  <a:custGeom>
                    <a:rect b="b" l="l" r="r" t="t"/>
                    <a:pathLst>
                      <a:path extrusionOk="0" h="1248" w="874">
                        <a:moveTo>
                          <a:pt x="474" y="0"/>
                        </a:moveTo>
                        <a:cubicBezTo>
                          <a:pt x="276" y="0"/>
                          <a:pt x="202" y="273"/>
                          <a:pt x="147" y="539"/>
                        </a:cubicBezTo>
                        <a:cubicBezTo>
                          <a:pt x="56" y="902"/>
                          <a:pt x="0" y="1084"/>
                          <a:pt x="0" y="1084"/>
                        </a:cubicBezTo>
                        <a:lnTo>
                          <a:pt x="420" y="1077"/>
                        </a:lnTo>
                        <a:lnTo>
                          <a:pt x="434" y="867"/>
                        </a:lnTo>
                        <a:cubicBezTo>
                          <a:pt x="434" y="867"/>
                          <a:pt x="616" y="1248"/>
                          <a:pt x="729" y="1248"/>
                        </a:cubicBezTo>
                        <a:cubicBezTo>
                          <a:pt x="746" y="1248"/>
                          <a:pt x="763" y="1238"/>
                          <a:pt x="776" y="1216"/>
                        </a:cubicBezTo>
                        <a:cubicBezTo>
                          <a:pt x="874" y="1063"/>
                          <a:pt x="699" y="22"/>
                          <a:pt x="489" y="1"/>
                        </a:cubicBezTo>
                        <a:cubicBezTo>
                          <a:pt x="484" y="0"/>
                          <a:pt x="479" y="0"/>
                          <a:pt x="474"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62"/>
                  <p:cNvSpPr/>
                  <p:nvPr/>
                </p:nvSpPr>
                <p:spPr>
                  <a:xfrm>
                    <a:off x="2308740" y="2421298"/>
                    <a:ext cx="80847" cy="132112"/>
                  </a:xfrm>
                  <a:custGeom>
                    <a:rect b="b" l="l" r="r" t="t"/>
                    <a:pathLst>
                      <a:path extrusionOk="0" h="1907" w="1167">
                        <a:moveTo>
                          <a:pt x="554" y="0"/>
                        </a:moveTo>
                        <a:cubicBezTo>
                          <a:pt x="453" y="0"/>
                          <a:pt x="377" y="15"/>
                          <a:pt x="377" y="15"/>
                        </a:cubicBezTo>
                        <a:lnTo>
                          <a:pt x="314" y="671"/>
                        </a:lnTo>
                        <a:cubicBezTo>
                          <a:pt x="314" y="671"/>
                          <a:pt x="98" y="706"/>
                          <a:pt x="105" y="902"/>
                        </a:cubicBezTo>
                        <a:cubicBezTo>
                          <a:pt x="105" y="1027"/>
                          <a:pt x="224" y="1097"/>
                          <a:pt x="224" y="1097"/>
                        </a:cubicBezTo>
                        <a:cubicBezTo>
                          <a:pt x="224" y="1097"/>
                          <a:pt x="140" y="1118"/>
                          <a:pt x="133" y="1272"/>
                        </a:cubicBezTo>
                        <a:cubicBezTo>
                          <a:pt x="119" y="1460"/>
                          <a:pt x="279" y="1530"/>
                          <a:pt x="279" y="1530"/>
                        </a:cubicBezTo>
                        <a:cubicBezTo>
                          <a:pt x="279" y="1530"/>
                          <a:pt x="0" y="1649"/>
                          <a:pt x="224" y="1817"/>
                        </a:cubicBezTo>
                        <a:cubicBezTo>
                          <a:pt x="299" y="1876"/>
                          <a:pt x="482" y="1907"/>
                          <a:pt x="647" y="1907"/>
                        </a:cubicBezTo>
                        <a:cubicBezTo>
                          <a:pt x="756" y="1907"/>
                          <a:pt x="857" y="1893"/>
                          <a:pt x="915" y="1866"/>
                        </a:cubicBezTo>
                        <a:cubicBezTo>
                          <a:pt x="1062" y="1796"/>
                          <a:pt x="1020" y="1509"/>
                          <a:pt x="1020" y="1509"/>
                        </a:cubicBezTo>
                        <a:cubicBezTo>
                          <a:pt x="1020" y="1509"/>
                          <a:pt x="1146" y="1474"/>
                          <a:pt x="1146" y="1272"/>
                        </a:cubicBezTo>
                        <a:cubicBezTo>
                          <a:pt x="1146" y="1083"/>
                          <a:pt x="1006" y="1027"/>
                          <a:pt x="1006" y="1027"/>
                        </a:cubicBezTo>
                        <a:cubicBezTo>
                          <a:pt x="1006" y="1027"/>
                          <a:pt x="1167" y="958"/>
                          <a:pt x="1132" y="762"/>
                        </a:cubicBezTo>
                        <a:cubicBezTo>
                          <a:pt x="1097" y="566"/>
                          <a:pt x="971" y="496"/>
                          <a:pt x="971" y="496"/>
                        </a:cubicBezTo>
                        <a:cubicBezTo>
                          <a:pt x="971" y="496"/>
                          <a:pt x="1153" y="343"/>
                          <a:pt x="971" y="140"/>
                        </a:cubicBezTo>
                        <a:cubicBezTo>
                          <a:pt x="864" y="25"/>
                          <a:pt x="687" y="0"/>
                          <a:pt x="554"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62"/>
                  <p:cNvSpPr/>
                  <p:nvPr/>
                </p:nvSpPr>
                <p:spPr>
                  <a:xfrm>
                    <a:off x="2312412" y="2439172"/>
                    <a:ext cx="44268" cy="44753"/>
                  </a:xfrm>
                  <a:custGeom>
                    <a:rect b="b" l="l" r="r" t="t"/>
                    <a:pathLst>
                      <a:path extrusionOk="0" h="646" w="639">
                        <a:moveTo>
                          <a:pt x="46" y="1"/>
                        </a:moveTo>
                        <a:cubicBezTo>
                          <a:pt x="25" y="1"/>
                          <a:pt x="0" y="25"/>
                          <a:pt x="10" y="50"/>
                        </a:cubicBezTo>
                        <a:cubicBezTo>
                          <a:pt x="87" y="232"/>
                          <a:pt x="157" y="476"/>
                          <a:pt x="324" y="588"/>
                        </a:cubicBezTo>
                        <a:cubicBezTo>
                          <a:pt x="359" y="618"/>
                          <a:pt x="418" y="646"/>
                          <a:pt x="474" y="646"/>
                        </a:cubicBezTo>
                        <a:cubicBezTo>
                          <a:pt x="509" y="646"/>
                          <a:pt x="542" y="635"/>
                          <a:pt x="569" y="609"/>
                        </a:cubicBezTo>
                        <a:cubicBezTo>
                          <a:pt x="639" y="532"/>
                          <a:pt x="576" y="322"/>
                          <a:pt x="548" y="238"/>
                        </a:cubicBezTo>
                        <a:cubicBezTo>
                          <a:pt x="545" y="222"/>
                          <a:pt x="534" y="216"/>
                          <a:pt x="522" y="216"/>
                        </a:cubicBezTo>
                        <a:cubicBezTo>
                          <a:pt x="503" y="216"/>
                          <a:pt x="481" y="234"/>
                          <a:pt x="485" y="259"/>
                        </a:cubicBezTo>
                        <a:cubicBezTo>
                          <a:pt x="506" y="322"/>
                          <a:pt x="513" y="378"/>
                          <a:pt x="520" y="448"/>
                        </a:cubicBezTo>
                        <a:lnTo>
                          <a:pt x="520" y="532"/>
                        </a:lnTo>
                        <a:cubicBezTo>
                          <a:pt x="493" y="559"/>
                          <a:pt x="468" y="573"/>
                          <a:pt x="441" y="573"/>
                        </a:cubicBezTo>
                        <a:cubicBezTo>
                          <a:pt x="420" y="573"/>
                          <a:pt x="398" y="564"/>
                          <a:pt x="373" y="546"/>
                        </a:cubicBezTo>
                        <a:cubicBezTo>
                          <a:pt x="310" y="511"/>
                          <a:pt x="268" y="441"/>
                          <a:pt x="233" y="378"/>
                        </a:cubicBezTo>
                        <a:cubicBezTo>
                          <a:pt x="164" y="266"/>
                          <a:pt x="122" y="134"/>
                          <a:pt x="66" y="15"/>
                        </a:cubicBezTo>
                        <a:cubicBezTo>
                          <a:pt x="62" y="5"/>
                          <a:pt x="54" y="1"/>
                          <a:pt x="46"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62"/>
                  <p:cNvSpPr/>
                  <p:nvPr/>
                </p:nvSpPr>
                <p:spPr>
                  <a:xfrm>
                    <a:off x="2305900" y="2462865"/>
                    <a:ext cx="24386" cy="88329"/>
                  </a:xfrm>
                  <a:custGeom>
                    <a:rect b="b" l="l" r="r" t="t"/>
                    <a:pathLst>
                      <a:path extrusionOk="0" h="1275" w="352">
                        <a:moveTo>
                          <a:pt x="263" y="1"/>
                        </a:moveTo>
                        <a:cubicBezTo>
                          <a:pt x="262" y="1"/>
                          <a:pt x="260" y="1"/>
                          <a:pt x="258" y="1"/>
                        </a:cubicBezTo>
                        <a:cubicBezTo>
                          <a:pt x="139" y="22"/>
                          <a:pt x="13" y="99"/>
                          <a:pt x="6" y="239"/>
                        </a:cubicBezTo>
                        <a:cubicBezTo>
                          <a:pt x="1" y="347"/>
                          <a:pt x="75" y="434"/>
                          <a:pt x="170" y="465"/>
                        </a:cubicBezTo>
                        <a:lnTo>
                          <a:pt x="170" y="465"/>
                        </a:lnTo>
                        <a:cubicBezTo>
                          <a:pt x="124" y="515"/>
                          <a:pt x="104" y="585"/>
                          <a:pt x="104" y="658"/>
                        </a:cubicBezTo>
                        <a:cubicBezTo>
                          <a:pt x="104" y="748"/>
                          <a:pt x="156" y="808"/>
                          <a:pt x="224" y="854"/>
                        </a:cubicBezTo>
                        <a:lnTo>
                          <a:pt x="224" y="854"/>
                        </a:lnTo>
                        <a:cubicBezTo>
                          <a:pt x="118" y="966"/>
                          <a:pt x="158" y="1189"/>
                          <a:pt x="286" y="1273"/>
                        </a:cubicBezTo>
                        <a:cubicBezTo>
                          <a:pt x="289" y="1274"/>
                          <a:pt x="293" y="1275"/>
                          <a:pt x="297" y="1275"/>
                        </a:cubicBezTo>
                        <a:cubicBezTo>
                          <a:pt x="327" y="1275"/>
                          <a:pt x="352" y="1229"/>
                          <a:pt x="320" y="1217"/>
                        </a:cubicBezTo>
                        <a:cubicBezTo>
                          <a:pt x="223" y="1154"/>
                          <a:pt x="181" y="944"/>
                          <a:pt x="293" y="888"/>
                        </a:cubicBezTo>
                        <a:cubicBezTo>
                          <a:pt x="313" y="867"/>
                          <a:pt x="313" y="840"/>
                          <a:pt x="293" y="833"/>
                        </a:cubicBezTo>
                        <a:cubicBezTo>
                          <a:pt x="223" y="791"/>
                          <a:pt x="174" y="749"/>
                          <a:pt x="174" y="658"/>
                        </a:cubicBezTo>
                        <a:cubicBezTo>
                          <a:pt x="174" y="588"/>
                          <a:pt x="209" y="511"/>
                          <a:pt x="279" y="483"/>
                        </a:cubicBezTo>
                        <a:cubicBezTo>
                          <a:pt x="300" y="469"/>
                          <a:pt x="293" y="420"/>
                          <a:pt x="258" y="420"/>
                        </a:cubicBezTo>
                        <a:cubicBezTo>
                          <a:pt x="254" y="420"/>
                          <a:pt x="250" y="420"/>
                          <a:pt x="246" y="420"/>
                        </a:cubicBezTo>
                        <a:lnTo>
                          <a:pt x="246" y="420"/>
                        </a:lnTo>
                        <a:cubicBezTo>
                          <a:pt x="245" y="418"/>
                          <a:pt x="244" y="416"/>
                          <a:pt x="244" y="413"/>
                        </a:cubicBezTo>
                        <a:cubicBezTo>
                          <a:pt x="240" y="415"/>
                          <a:pt x="236" y="417"/>
                          <a:pt x="232" y="419"/>
                        </a:cubicBezTo>
                        <a:lnTo>
                          <a:pt x="232" y="419"/>
                        </a:lnTo>
                        <a:cubicBezTo>
                          <a:pt x="130" y="407"/>
                          <a:pt x="44" y="327"/>
                          <a:pt x="83" y="211"/>
                        </a:cubicBezTo>
                        <a:cubicBezTo>
                          <a:pt x="111" y="127"/>
                          <a:pt x="188" y="92"/>
                          <a:pt x="279" y="71"/>
                        </a:cubicBezTo>
                        <a:cubicBezTo>
                          <a:pt x="318" y="64"/>
                          <a:pt x="301" y="1"/>
                          <a:pt x="263"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62"/>
                  <p:cNvSpPr/>
                  <p:nvPr/>
                </p:nvSpPr>
                <p:spPr>
                  <a:xfrm>
                    <a:off x="2321764" y="2518910"/>
                    <a:ext cx="31036" cy="6027"/>
                  </a:xfrm>
                  <a:custGeom>
                    <a:rect b="b" l="l" r="r" t="t"/>
                    <a:pathLst>
                      <a:path extrusionOk="0" h="87" w="448">
                        <a:moveTo>
                          <a:pt x="154" y="0"/>
                        </a:moveTo>
                        <a:cubicBezTo>
                          <a:pt x="115" y="0"/>
                          <a:pt x="75" y="3"/>
                          <a:pt x="36" y="10"/>
                        </a:cubicBezTo>
                        <a:cubicBezTo>
                          <a:pt x="2" y="16"/>
                          <a:pt x="1" y="80"/>
                          <a:pt x="31" y="80"/>
                        </a:cubicBezTo>
                        <a:cubicBezTo>
                          <a:pt x="32" y="80"/>
                          <a:pt x="34" y="80"/>
                          <a:pt x="36" y="79"/>
                        </a:cubicBezTo>
                        <a:cubicBezTo>
                          <a:pt x="75" y="73"/>
                          <a:pt x="115" y="70"/>
                          <a:pt x="154" y="70"/>
                        </a:cubicBezTo>
                        <a:cubicBezTo>
                          <a:pt x="237" y="70"/>
                          <a:pt x="320" y="82"/>
                          <a:pt x="406" y="86"/>
                        </a:cubicBezTo>
                        <a:cubicBezTo>
                          <a:pt x="448" y="86"/>
                          <a:pt x="448" y="24"/>
                          <a:pt x="406" y="17"/>
                        </a:cubicBezTo>
                        <a:cubicBezTo>
                          <a:pt x="320" y="12"/>
                          <a:pt x="237" y="0"/>
                          <a:pt x="154"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62"/>
                  <p:cNvSpPr/>
                  <p:nvPr/>
                </p:nvSpPr>
                <p:spPr>
                  <a:xfrm>
                    <a:off x="2316638" y="2489329"/>
                    <a:ext cx="28889" cy="7066"/>
                  </a:xfrm>
                  <a:custGeom>
                    <a:rect b="b" l="l" r="r" t="t"/>
                    <a:pathLst>
                      <a:path extrusionOk="0" h="102" w="417">
                        <a:moveTo>
                          <a:pt x="292" y="1"/>
                        </a:moveTo>
                        <a:cubicBezTo>
                          <a:pt x="204" y="1"/>
                          <a:pt x="120" y="10"/>
                          <a:pt x="40" y="31"/>
                        </a:cubicBezTo>
                        <a:cubicBezTo>
                          <a:pt x="0" y="51"/>
                          <a:pt x="17" y="102"/>
                          <a:pt x="54" y="102"/>
                        </a:cubicBezTo>
                        <a:cubicBezTo>
                          <a:pt x="56" y="102"/>
                          <a:pt x="58" y="102"/>
                          <a:pt x="61" y="101"/>
                        </a:cubicBezTo>
                        <a:cubicBezTo>
                          <a:pt x="141" y="80"/>
                          <a:pt x="221" y="71"/>
                          <a:pt x="301" y="71"/>
                        </a:cubicBezTo>
                        <a:cubicBezTo>
                          <a:pt x="326" y="71"/>
                          <a:pt x="350" y="72"/>
                          <a:pt x="375" y="73"/>
                        </a:cubicBezTo>
                        <a:cubicBezTo>
                          <a:pt x="417" y="73"/>
                          <a:pt x="417" y="17"/>
                          <a:pt x="375" y="3"/>
                        </a:cubicBezTo>
                        <a:cubicBezTo>
                          <a:pt x="347" y="2"/>
                          <a:pt x="319" y="1"/>
                          <a:pt x="292"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62"/>
                  <p:cNvSpPr/>
                  <p:nvPr/>
                </p:nvSpPr>
                <p:spPr>
                  <a:xfrm>
                    <a:off x="1799143" y="2221779"/>
                    <a:ext cx="137516" cy="91862"/>
                  </a:xfrm>
                  <a:custGeom>
                    <a:rect b="b" l="l" r="r" t="t"/>
                    <a:pathLst>
                      <a:path extrusionOk="0" h="1326" w="1985">
                        <a:moveTo>
                          <a:pt x="255" y="0"/>
                        </a:moveTo>
                        <a:cubicBezTo>
                          <a:pt x="172" y="0"/>
                          <a:pt x="122" y="104"/>
                          <a:pt x="133" y="184"/>
                        </a:cubicBezTo>
                        <a:cubicBezTo>
                          <a:pt x="154" y="317"/>
                          <a:pt x="1" y="568"/>
                          <a:pt x="1" y="568"/>
                        </a:cubicBezTo>
                        <a:cubicBezTo>
                          <a:pt x="1" y="568"/>
                          <a:pt x="329" y="1169"/>
                          <a:pt x="1013" y="1302"/>
                        </a:cubicBezTo>
                        <a:cubicBezTo>
                          <a:pt x="1098" y="1318"/>
                          <a:pt x="1175" y="1326"/>
                          <a:pt x="1247" y="1326"/>
                        </a:cubicBezTo>
                        <a:cubicBezTo>
                          <a:pt x="1751" y="1326"/>
                          <a:pt x="1950" y="967"/>
                          <a:pt x="1950" y="967"/>
                        </a:cubicBezTo>
                        <a:cubicBezTo>
                          <a:pt x="1873" y="841"/>
                          <a:pt x="1901" y="540"/>
                          <a:pt x="1901" y="540"/>
                        </a:cubicBezTo>
                        <a:cubicBezTo>
                          <a:pt x="1984" y="464"/>
                          <a:pt x="1922" y="303"/>
                          <a:pt x="1922" y="303"/>
                        </a:cubicBezTo>
                        <a:lnTo>
                          <a:pt x="1922" y="303"/>
                        </a:lnTo>
                        <a:cubicBezTo>
                          <a:pt x="1807" y="344"/>
                          <a:pt x="1681" y="361"/>
                          <a:pt x="1553" y="361"/>
                        </a:cubicBezTo>
                        <a:cubicBezTo>
                          <a:pt x="1048" y="361"/>
                          <a:pt x="493" y="100"/>
                          <a:pt x="315" y="17"/>
                        </a:cubicBezTo>
                        <a:cubicBezTo>
                          <a:pt x="294" y="5"/>
                          <a:pt x="274" y="0"/>
                          <a:pt x="255"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3" name="Google Shape;3043;p62"/>
                <p:cNvSpPr/>
                <p:nvPr/>
              </p:nvSpPr>
              <p:spPr>
                <a:xfrm>
                  <a:off x="1782517" y="1993024"/>
                  <a:ext cx="50573" cy="88121"/>
                </a:xfrm>
                <a:custGeom>
                  <a:rect b="b" l="l" r="r" t="t"/>
                  <a:pathLst>
                    <a:path extrusionOk="0" h="1272" w="730">
                      <a:moveTo>
                        <a:pt x="730" y="1"/>
                      </a:moveTo>
                      <a:cubicBezTo>
                        <a:pt x="730" y="1"/>
                        <a:pt x="262" y="315"/>
                        <a:pt x="129" y="608"/>
                      </a:cubicBezTo>
                      <a:cubicBezTo>
                        <a:pt x="0" y="893"/>
                        <a:pt x="49" y="1224"/>
                        <a:pt x="141" y="1224"/>
                      </a:cubicBezTo>
                      <a:cubicBezTo>
                        <a:pt x="144" y="1224"/>
                        <a:pt x="147" y="1224"/>
                        <a:pt x="150" y="1223"/>
                      </a:cubicBezTo>
                      <a:cubicBezTo>
                        <a:pt x="162" y="1220"/>
                        <a:pt x="175" y="1219"/>
                        <a:pt x="190" y="1219"/>
                      </a:cubicBezTo>
                      <a:cubicBezTo>
                        <a:pt x="287" y="1219"/>
                        <a:pt x="429" y="1272"/>
                        <a:pt x="429" y="1272"/>
                      </a:cubicBezTo>
                      <a:cubicBezTo>
                        <a:pt x="359" y="706"/>
                        <a:pt x="639" y="392"/>
                        <a:pt x="639" y="392"/>
                      </a:cubicBezTo>
                      <a:cubicBezTo>
                        <a:pt x="730" y="308"/>
                        <a:pt x="730" y="1"/>
                        <a:pt x="73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62"/>
                <p:cNvSpPr/>
                <p:nvPr/>
              </p:nvSpPr>
              <p:spPr>
                <a:xfrm>
                  <a:off x="1885738" y="2069645"/>
                  <a:ext cx="46901" cy="19398"/>
                </a:xfrm>
                <a:custGeom>
                  <a:rect b="b" l="l" r="r" t="t"/>
                  <a:pathLst>
                    <a:path extrusionOk="0" h="280" w="677">
                      <a:moveTo>
                        <a:pt x="297" y="1"/>
                      </a:moveTo>
                      <a:cubicBezTo>
                        <a:pt x="125" y="1"/>
                        <a:pt x="1" y="75"/>
                        <a:pt x="1" y="75"/>
                      </a:cubicBezTo>
                      <a:cubicBezTo>
                        <a:pt x="1" y="75"/>
                        <a:pt x="315" y="110"/>
                        <a:pt x="448" y="194"/>
                      </a:cubicBezTo>
                      <a:cubicBezTo>
                        <a:pt x="476" y="222"/>
                        <a:pt x="490" y="243"/>
                        <a:pt x="518" y="257"/>
                      </a:cubicBezTo>
                      <a:cubicBezTo>
                        <a:pt x="536" y="273"/>
                        <a:pt x="556" y="280"/>
                        <a:pt x="574" y="280"/>
                      </a:cubicBezTo>
                      <a:cubicBezTo>
                        <a:pt x="629" y="280"/>
                        <a:pt x="677" y="221"/>
                        <a:pt x="651" y="159"/>
                      </a:cubicBezTo>
                      <a:cubicBezTo>
                        <a:pt x="630" y="117"/>
                        <a:pt x="588" y="75"/>
                        <a:pt x="525" y="47"/>
                      </a:cubicBezTo>
                      <a:cubicBezTo>
                        <a:pt x="444" y="13"/>
                        <a:pt x="367" y="1"/>
                        <a:pt x="297"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62"/>
                <p:cNvSpPr/>
                <p:nvPr/>
              </p:nvSpPr>
              <p:spPr>
                <a:xfrm>
                  <a:off x="1944831" y="2083016"/>
                  <a:ext cx="40181" cy="16072"/>
                </a:xfrm>
                <a:custGeom>
                  <a:rect b="b" l="l" r="r" t="t"/>
                  <a:pathLst>
                    <a:path extrusionOk="0" h="232" w="580">
                      <a:moveTo>
                        <a:pt x="224" y="1"/>
                      </a:moveTo>
                      <a:cubicBezTo>
                        <a:pt x="154" y="1"/>
                        <a:pt x="98" y="22"/>
                        <a:pt x="63" y="50"/>
                      </a:cubicBezTo>
                      <a:cubicBezTo>
                        <a:pt x="1" y="93"/>
                        <a:pt x="38" y="187"/>
                        <a:pt x="107" y="187"/>
                      </a:cubicBezTo>
                      <a:cubicBezTo>
                        <a:pt x="115" y="187"/>
                        <a:pt x="124" y="186"/>
                        <a:pt x="133" y="182"/>
                      </a:cubicBezTo>
                      <a:cubicBezTo>
                        <a:pt x="161" y="175"/>
                        <a:pt x="189" y="175"/>
                        <a:pt x="224" y="175"/>
                      </a:cubicBezTo>
                      <a:cubicBezTo>
                        <a:pt x="238" y="174"/>
                        <a:pt x="252" y="174"/>
                        <a:pt x="267" y="174"/>
                      </a:cubicBezTo>
                      <a:cubicBezTo>
                        <a:pt x="413" y="174"/>
                        <a:pt x="580" y="231"/>
                        <a:pt x="580" y="231"/>
                      </a:cubicBezTo>
                      <a:cubicBezTo>
                        <a:pt x="580" y="231"/>
                        <a:pt x="531" y="22"/>
                        <a:pt x="224"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6" name="Google Shape;3046;p62"/>
              <p:cNvGrpSpPr/>
              <p:nvPr/>
            </p:nvGrpSpPr>
            <p:grpSpPr>
              <a:xfrm>
                <a:off x="1348952" y="2086801"/>
                <a:ext cx="1381169" cy="2362505"/>
                <a:chOff x="1453177" y="1955476"/>
                <a:chExt cx="1381169" cy="2362505"/>
              </a:xfrm>
            </p:grpSpPr>
            <p:sp>
              <p:nvSpPr>
                <p:cNvPr id="3047" name="Google Shape;3047;p62"/>
                <p:cNvSpPr/>
                <p:nvPr/>
              </p:nvSpPr>
              <p:spPr>
                <a:xfrm>
                  <a:off x="1757993" y="1958870"/>
                  <a:ext cx="272468" cy="355324"/>
                </a:xfrm>
                <a:custGeom>
                  <a:rect b="b" l="l" r="r" t="t"/>
                  <a:pathLst>
                    <a:path extrusionOk="0" h="5129" w="3933">
                      <a:moveTo>
                        <a:pt x="1678" y="1"/>
                      </a:moveTo>
                      <a:cubicBezTo>
                        <a:pt x="1630" y="1"/>
                        <a:pt x="1580" y="2"/>
                        <a:pt x="1531" y="5"/>
                      </a:cubicBezTo>
                      <a:cubicBezTo>
                        <a:pt x="106" y="74"/>
                        <a:pt x="1" y="2016"/>
                        <a:pt x="50" y="2701"/>
                      </a:cubicBezTo>
                      <a:cubicBezTo>
                        <a:pt x="64" y="2994"/>
                        <a:pt x="36" y="4503"/>
                        <a:pt x="15" y="4720"/>
                      </a:cubicBezTo>
                      <a:cubicBezTo>
                        <a:pt x="591" y="5036"/>
                        <a:pt x="1231" y="5128"/>
                        <a:pt x="1799" y="5128"/>
                      </a:cubicBezTo>
                      <a:cubicBezTo>
                        <a:pt x="2435" y="5128"/>
                        <a:pt x="2980" y="5012"/>
                        <a:pt x="3242" y="4964"/>
                      </a:cubicBezTo>
                      <a:cubicBezTo>
                        <a:pt x="3200" y="4308"/>
                        <a:pt x="3340" y="2701"/>
                        <a:pt x="3521" y="2205"/>
                      </a:cubicBezTo>
                      <a:cubicBezTo>
                        <a:pt x="3933" y="1012"/>
                        <a:pt x="3023" y="1"/>
                        <a:pt x="1678"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62"/>
                <p:cNvSpPr/>
                <p:nvPr/>
              </p:nvSpPr>
              <p:spPr>
                <a:xfrm>
                  <a:off x="1931738" y="2291749"/>
                  <a:ext cx="444762" cy="342231"/>
                </a:xfrm>
                <a:custGeom>
                  <a:rect b="b" l="l" r="r" t="t"/>
                  <a:pathLst>
                    <a:path extrusionOk="0" h="4940" w="6420">
                      <a:moveTo>
                        <a:pt x="760" y="0"/>
                      </a:moveTo>
                      <a:cubicBezTo>
                        <a:pt x="675" y="0"/>
                        <a:pt x="588" y="15"/>
                        <a:pt x="504" y="47"/>
                      </a:cubicBezTo>
                      <a:cubicBezTo>
                        <a:pt x="182" y="187"/>
                        <a:pt x="1" y="529"/>
                        <a:pt x="70" y="865"/>
                      </a:cubicBezTo>
                      <a:lnTo>
                        <a:pt x="91" y="928"/>
                      </a:lnTo>
                      <a:lnTo>
                        <a:pt x="105" y="990"/>
                      </a:lnTo>
                      <a:lnTo>
                        <a:pt x="133" y="1109"/>
                      </a:lnTo>
                      <a:cubicBezTo>
                        <a:pt x="147" y="1193"/>
                        <a:pt x="175" y="1270"/>
                        <a:pt x="196" y="1354"/>
                      </a:cubicBezTo>
                      <a:cubicBezTo>
                        <a:pt x="238" y="1514"/>
                        <a:pt x="280" y="1682"/>
                        <a:pt x="336" y="1836"/>
                      </a:cubicBezTo>
                      <a:cubicBezTo>
                        <a:pt x="427" y="2150"/>
                        <a:pt x="531" y="2471"/>
                        <a:pt x="657" y="2786"/>
                      </a:cubicBezTo>
                      <a:cubicBezTo>
                        <a:pt x="776" y="3100"/>
                        <a:pt x="909" y="3414"/>
                        <a:pt x="1076" y="3743"/>
                      </a:cubicBezTo>
                      <a:cubicBezTo>
                        <a:pt x="1104" y="3791"/>
                        <a:pt x="1125" y="3833"/>
                        <a:pt x="1153" y="3889"/>
                      </a:cubicBezTo>
                      <a:cubicBezTo>
                        <a:pt x="1174" y="3917"/>
                        <a:pt x="1181" y="3938"/>
                        <a:pt x="1195" y="3959"/>
                      </a:cubicBezTo>
                      <a:cubicBezTo>
                        <a:pt x="1251" y="4043"/>
                        <a:pt x="1300" y="4141"/>
                        <a:pt x="1370" y="4232"/>
                      </a:cubicBezTo>
                      <a:cubicBezTo>
                        <a:pt x="1433" y="4315"/>
                        <a:pt x="1495" y="4406"/>
                        <a:pt x="1579" y="4497"/>
                      </a:cubicBezTo>
                      <a:lnTo>
                        <a:pt x="1614" y="4532"/>
                      </a:lnTo>
                      <a:lnTo>
                        <a:pt x="1635" y="4553"/>
                      </a:lnTo>
                      <a:lnTo>
                        <a:pt x="1649" y="4567"/>
                      </a:lnTo>
                      <a:lnTo>
                        <a:pt x="1684" y="4602"/>
                      </a:lnTo>
                      <a:cubicBezTo>
                        <a:pt x="1705" y="4616"/>
                        <a:pt x="1712" y="4630"/>
                        <a:pt x="1726" y="4637"/>
                      </a:cubicBezTo>
                      <a:lnTo>
                        <a:pt x="1754" y="4658"/>
                      </a:lnTo>
                      <a:lnTo>
                        <a:pt x="1768" y="4665"/>
                      </a:lnTo>
                      <a:lnTo>
                        <a:pt x="1782" y="4672"/>
                      </a:lnTo>
                      <a:cubicBezTo>
                        <a:pt x="1789" y="4686"/>
                        <a:pt x="1796" y="4686"/>
                        <a:pt x="1810" y="4693"/>
                      </a:cubicBezTo>
                      <a:cubicBezTo>
                        <a:pt x="1817" y="4700"/>
                        <a:pt x="1824" y="4707"/>
                        <a:pt x="1838" y="4707"/>
                      </a:cubicBezTo>
                      <a:cubicBezTo>
                        <a:pt x="1852" y="4728"/>
                        <a:pt x="1880" y="4734"/>
                        <a:pt x="1894" y="4755"/>
                      </a:cubicBezTo>
                      <a:lnTo>
                        <a:pt x="1915" y="4762"/>
                      </a:lnTo>
                      <a:lnTo>
                        <a:pt x="1929" y="4769"/>
                      </a:lnTo>
                      <a:lnTo>
                        <a:pt x="1963" y="4790"/>
                      </a:lnTo>
                      <a:cubicBezTo>
                        <a:pt x="1970" y="4797"/>
                        <a:pt x="1991" y="4804"/>
                        <a:pt x="1998" y="4804"/>
                      </a:cubicBezTo>
                      <a:cubicBezTo>
                        <a:pt x="2019" y="4811"/>
                        <a:pt x="2026" y="4811"/>
                        <a:pt x="2040" y="4825"/>
                      </a:cubicBezTo>
                      <a:cubicBezTo>
                        <a:pt x="2061" y="4832"/>
                        <a:pt x="2068" y="4832"/>
                        <a:pt x="2089" y="4839"/>
                      </a:cubicBezTo>
                      <a:cubicBezTo>
                        <a:pt x="2096" y="4839"/>
                        <a:pt x="2103" y="4846"/>
                        <a:pt x="2103" y="4846"/>
                      </a:cubicBezTo>
                      <a:lnTo>
                        <a:pt x="2124" y="4860"/>
                      </a:lnTo>
                      <a:lnTo>
                        <a:pt x="2201" y="4881"/>
                      </a:lnTo>
                      <a:cubicBezTo>
                        <a:pt x="2229" y="4895"/>
                        <a:pt x="2243" y="4895"/>
                        <a:pt x="2271" y="4902"/>
                      </a:cubicBezTo>
                      <a:cubicBezTo>
                        <a:pt x="2278" y="4902"/>
                        <a:pt x="2299" y="4909"/>
                        <a:pt x="2306" y="4909"/>
                      </a:cubicBezTo>
                      <a:lnTo>
                        <a:pt x="2341" y="4916"/>
                      </a:lnTo>
                      <a:cubicBezTo>
                        <a:pt x="2355" y="4916"/>
                        <a:pt x="2383" y="4930"/>
                        <a:pt x="2404" y="4930"/>
                      </a:cubicBezTo>
                      <a:cubicBezTo>
                        <a:pt x="2438" y="4930"/>
                        <a:pt x="2480" y="4937"/>
                        <a:pt x="2515" y="4937"/>
                      </a:cubicBezTo>
                      <a:cubicBezTo>
                        <a:pt x="2550" y="4939"/>
                        <a:pt x="2584" y="4940"/>
                        <a:pt x="2616" y="4940"/>
                      </a:cubicBezTo>
                      <a:cubicBezTo>
                        <a:pt x="2713" y="4940"/>
                        <a:pt x="2800" y="4932"/>
                        <a:pt x="2878" y="4916"/>
                      </a:cubicBezTo>
                      <a:cubicBezTo>
                        <a:pt x="2983" y="4902"/>
                        <a:pt x="3088" y="4881"/>
                        <a:pt x="3186" y="4867"/>
                      </a:cubicBezTo>
                      <a:cubicBezTo>
                        <a:pt x="3284" y="4839"/>
                        <a:pt x="3367" y="4825"/>
                        <a:pt x="3458" y="4797"/>
                      </a:cubicBezTo>
                      <a:cubicBezTo>
                        <a:pt x="3500" y="4776"/>
                        <a:pt x="3542" y="4769"/>
                        <a:pt x="3591" y="4755"/>
                      </a:cubicBezTo>
                      <a:cubicBezTo>
                        <a:pt x="3605" y="4741"/>
                        <a:pt x="3626" y="4741"/>
                        <a:pt x="3640" y="4734"/>
                      </a:cubicBezTo>
                      <a:cubicBezTo>
                        <a:pt x="3668" y="4728"/>
                        <a:pt x="3682" y="4721"/>
                        <a:pt x="3710" y="4707"/>
                      </a:cubicBezTo>
                      <a:cubicBezTo>
                        <a:pt x="3801" y="4686"/>
                        <a:pt x="3877" y="4651"/>
                        <a:pt x="3954" y="4623"/>
                      </a:cubicBezTo>
                      <a:cubicBezTo>
                        <a:pt x="4038" y="4588"/>
                        <a:pt x="4115" y="4560"/>
                        <a:pt x="4192" y="4525"/>
                      </a:cubicBezTo>
                      <a:lnTo>
                        <a:pt x="4429" y="4420"/>
                      </a:lnTo>
                      <a:cubicBezTo>
                        <a:pt x="4730" y="4280"/>
                        <a:pt x="5030" y="4134"/>
                        <a:pt x="5316" y="3966"/>
                      </a:cubicBezTo>
                      <a:cubicBezTo>
                        <a:pt x="5463" y="3889"/>
                        <a:pt x="5603" y="3798"/>
                        <a:pt x="5742" y="3715"/>
                      </a:cubicBezTo>
                      <a:lnTo>
                        <a:pt x="5952" y="3582"/>
                      </a:lnTo>
                      <a:lnTo>
                        <a:pt x="6057" y="3512"/>
                      </a:lnTo>
                      <a:lnTo>
                        <a:pt x="6113" y="3477"/>
                      </a:lnTo>
                      <a:lnTo>
                        <a:pt x="6162" y="3442"/>
                      </a:lnTo>
                      <a:cubicBezTo>
                        <a:pt x="6364" y="3303"/>
                        <a:pt x="6420" y="3023"/>
                        <a:pt x="6280" y="2821"/>
                      </a:cubicBezTo>
                      <a:cubicBezTo>
                        <a:pt x="6189" y="2692"/>
                        <a:pt x="6052" y="2629"/>
                        <a:pt x="5908" y="2629"/>
                      </a:cubicBezTo>
                      <a:cubicBezTo>
                        <a:pt x="5865" y="2629"/>
                        <a:pt x="5821" y="2635"/>
                        <a:pt x="5777" y="2646"/>
                      </a:cubicBezTo>
                      <a:lnTo>
                        <a:pt x="5763" y="2646"/>
                      </a:lnTo>
                      <a:lnTo>
                        <a:pt x="5714" y="2667"/>
                      </a:lnTo>
                      <a:lnTo>
                        <a:pt x="5659" y="2681"/>
                      </a:lnTo>
                      <a:lnTo>
                        <a:pt x="5547" y="2716"/>
                      </a:lnTo>
                      <a:lnTo>
                        <a:pt x="5316" y="2786"/>
                      </a:lnTo>
                      <a:lnTo>
                        <a:pt x="4862" y="2939"/>
                      </a:lnTo>
                      <a:cubicBezTo>
                        <a:pt x="4723" y="2981"/>
                        <a:pt x="4576" y="3023"/>
                        <a:pt x="4436" y="3065"/>
                      </a:cubicBezTo>
                      <a:cubicBezTo>
                        <a:pt x="4408" y="3079"/>
                        <a:pt x="4394" y="3086"/>
                        <a:pt x="4366" y="3086"/>
                      </a:cubicBezTo>
                      <a:cubicBezTo>
                        <a:pt x="4234" y="3128"/>
                        <a:pt x="4094" y="3163"/>
                        <a:pt x="3961" y="3205"/>
                      </a:cubicBezTo>
                      <a:cubicBezTo>
                        <a:pt x="3815" y="3254"/>
                        <a:pt x="3668" y="3296"/>
                        <a:pt x="3528" y="3330"/>
                      </a:cubicBezTo>
                      <a:cubicBezTo>
                        <a:pt x="3388" y="3365"/>
                        <a:pt x="3249" y="3400"/>
                        <a:pt x="3116" y="3428"/>
                      </a:cubicBezTo>
                      <a:lnTo>
                        <a:pt x="3102" y="3428"/>
                      </a:lnTo>
                      <a:cubicBezTo>
                        <a:pt x="3095" y="3428"/>
                        <a:pt x="3081" y="3428"/>
                        <a:pt x="3067" y="3435"/>
                      </a:cubicBezTo>
                      <a:cubicBezTo>
                        <a:pt x="3004" y="3442"/>
                        <a:pt x="2948" y="3449"/>
                        <a:pt x="2899" y="3463"/>
                      </a:cubicBezTo>
                      <a:cubicBezTo>
                        <a:pt x="2837" y="3470"/>
                        <a:pt x="2774" y="3477"/>
                        <a:pt x="2725" y="3477"/>
                      </a:cubicBezTo>
                      <a:lnTo>
                        <a:pt x="2690" y="3477"/>
                      </a:lnTo>
                      <a:cubicBezTo>
                        <a:pt x="2676" y="3449"/>
                        <a:pt x="2648" y="3414"/>
                        <a:pt x="2620" y="3372"/>
                      </a:cubicBezTo>
                      <a:cubicBezTo>
                        <a:pt x="2585" y="3323"/>
                        <a:pt x="2557" y="3268"/>
                        <a:pt x="2522" y="3205"/>
                      </a:cubicBezTo>
                      <a:cubicBezTo>
                        <a:pt x="2487" y="3149"/>
                        <a:pt x="2466" y="3086"/>
                        <a:pt x="2424" y="3023"/>
                      </a:cubicBezTo>
                      <a:cubicBezTo>
                        <a:pt x="2369" y="2890"/>
                        <a:pt x="2306" y="2765"/>
                        <a:pt x="2243" y="2625"/>
                      </a:cubicBezTo>
                      <a:cubicBezTo>
                        <a:pt x="2187" y="2485"/>
                        <a:pt x="2131" y="2346"/>
                        <a:pt x="2068" y="2206"/>
                      </a:cubicBezTo>
                      <a:cubicBezTo>
                        <a:pt x="2061" y="2185"/>
                        <a:pt x="2054" y="2157"/>
                        <a:pt x="2040" y="2143"/>
                      </a:cubicBezTo>
                      <a:cubicBezTo>
                        <a:pt x="2033" y="2122"/>
                        <a:pt x="2026" y="2108"/>
                        <a:pt x="2026" y="2087"/>
                      </a:cubicBezTo>
                      <a:cubicBezTo>
                        <a:pt x="1929" y="1843"/>
                        <a:pt x="1838" y="1591"/>
                        <a:pt x="1740" y="1340"/>
                      </a:cubicBezTo>
                      <a:lnTo>
                        <a:pt x="1691" y="1214"/>
                      </a:lnTo>
                      <a:lnTo>
                        <a:pt x="1677" y="1165"/>
                      </a:lnTo>
                      <a:lnTo>
                        <a:pt x="1579" y="900"/>
                      </a:lnTo>
                      <a:lnTo>
                        <a:pt x="1502" y="683"/>
                      </a:lnTo>
                      <a:lnTo>
                        <a:pt x="1461" y="571"/>
                      </a:lnTo>
                      <a:lnTo>
                        <a:pt x="1440" y="515"/>
                      </a:lnTo>
                      <a:lnTo>
                        <a:pt x="1426" y="467"/>
                      </a:lnTo>
                      <a:lnTo>
                        <a:pt x="1419" y="446"/>
                      </a:lnTo>
                      <a:cubicBezTo>
                        <a:pt x="1311" y="171"/>
                        <a:pt x="1046" y="0"/>
                        <a:pt x="760" y="0"/>
                      </a:cubicBezTo>
                      <a:close/>
                    </a:path>
                  </a:pathLst>
                </a:custGeom>
                <a:solidFill>
                  <a:srgbClr val="742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62"/>
                <p:cNvSpPr/>
                <p:nvPr/>
              </p:nvSpPr>
              <p:spPr>
                <a:xfrm>
                  <a:off x="2011614" y="2437786"/>
                  <a:ext cx="62488" cy="127817"/>
                </a:xfrm>
                <a:custGeom>
                  <a:rect b="b" l="l" r="r" t="t"/>
                  <a:pathLst>
                    <a:path extrusionOk="0" h="1845" w="902">
                      <a:moveTo>
                        <a:pt x="880" y="0"/>
                      </a:moveTo>
                      <a:lnTo>
                        <a:pt x="866" y="14"/>
                      </a:lnTo>
                      <a:cubicBezTo>
                        <a:pt x="356" y="475"/>
                        <a:pt x="63" y="1111"/>
                        <a:pt x="0" y="1774"/>
                      </a:cubicBezTo>
                      <a:cubicBezTo>
                        <a:pt x="21" y="1795"/>
                        <a:pt x="28" y="1823"/>
                        <a:pt x="42" y="1844"/>
                      </a:cubicBezTo>
                      <a:cubicBezTo>
                        <a:pt x="91" y="1153"/>
                        <a:pt x="398" y="517"/>
                        <a:pt x="901" y="49"/>
                      </a:cubicBezTo>
                      <a:cubicBezTo>
                        <a:pt x="894" y="35"/>
                        <a:pt x="880" y="14"/>
                        <a:pt x="880" y="0"/>
                      </a:cubicBezTo>
                      <a:close/>
                    </a:path>
                  </a:pathLst>
                </a:custGeom>
                <a:solidFill>
                  <a:srgbClr val="7E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62"/>
                <p:cNvSpPr/>
                <p:nvPr/>
              </p:nvSpPr>
              <p:spPr>
                <a:xfrm>
                  <a:off x="2144209" y="2504986"/>
                  <a:ext cx="94425" cy="64774"/>
                </a:xfrm>
                <a:custGeom>
                  <a:rect b="b" l="l" r="r" t="t"/>
                  <a:pathLst>
                    <a:path extrusionOk="0" h="935" w="1363">
                      <a:moveTo>
                        <a:pt x="1362" y="1"/>
                      </a:moveTo>
                      <a:cubicBezTo>
                        <a:pt x="1334" y="8"/>
                        <a:pt x="1320" y="15"/>
                        <a:pt x="1292" y="15"/>
                      </a:cubicBezTo>
                      <a:cubicBezTo>
                        <a:pt x="1236" y="127"/>
                        <a:pt x="1167" y="245"/>
                        <a:pt x="1090" y="350"/>
                      </a:cubicBezTo>
                      <a:cubicBezTo>
                        <a:pt x="943" y="546"/>
                        <a:pt x="713" y="818"/>
                        <a:pt x="461" y="874"/>
                      </a:cubicBezTo>
                      <a:cubicBezTo>
                        <a:pt x="425" y="882"/>
                        <a:pt x="391" y="885"/>
                        <a:pt x="360" y="885"/>
                      </a:cubicBezTo>
                      <a:cubicBezTo>
                        <a:pt x="109" y="885"/>
                        <a:pt x="42" y="643"/>
                        <a:pt x="42" y="357"/>
                      </a:cubicBezTo>
                      <a:lnTo>
                        <a:pt x="21" y="357"/>
                      </a:lnTo>
                      <a:cubicBezTo>
                        <a:pt x="14" y="364"/>
                        <a:pt x="7" y="371"/>
                        <a:pt x="0" y="371"/>
                      </a:cubicBezTo>
                      <a:lnTo>
                        <a:pt x="0" y="504"/>
                      </a:lnTo>
                      <a:cubicBezTo>
                        <a:pt x="7" y="630"/>
                        <a:pt x="35" y="748"/>
                        <a:pt x="119" y="839"/>
                      </a:cubicBezTo>
                      <a:cubicBezTo>
                        <a:pt x="190" y="906"/>
                        <a:pt x="284" y="935"/>
                        <a:pt x="378" y="935"/>
                      </a:cubicBezTo>
                      <a:cubicBezTo>
                        <a:pt x="413" y="935"/>
                        <a:pt x="448" y="931"/>
                        <a:pt x="482" y="923"/>
                      </a:cubicBezTo>
                      <a:cubicBezTo>
                        <a:pt x="748" y="860"/>
                        <a:pt x="971" y="609"/>
                        <a:pt x="1125" y="399"/>
                      </a:cubicBezTo>
                      <a:cubicBezTo>
                        <a:pt x="1223" y="273"/>
                        <a:pt x="1299" y="148"/>
                        <a:pt x="1362" y="1"/>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62"/>
                <p:cNvSpPr/>
                <p:nvPr/>
              </p:nvSpPr>
              <p:spPr>
                <a:xfrm>
                  <a:off x="2053179" y="2591167"/>
                  <a:ext cx="129757" cy="30551"/>
                </a:xfrm>
                <a:custGeom>
                  <a:rect b="b" l="l" r="r" t="t"/>
                  <a:pathLst>
                    <a:path extrusionOk="0" h="441" w="1873">
                      <a:moveTo>
                        <a:pt x="899" y="1"/>
                      </a:moveTo>
                      <a:cubicBezTo>
                        <a:pt x="856" y="1"/>
                        <a:pt x="813" y="3"/>
                        <a:pt x="769" y="7"/>
                      </a:cubicBezTo>
                      <a:cubicBezTo>
                        <a:pt x="483" y="49"/>
                        <a:pt x="210" y="161"/>
                        <a:pt x="1" y="343"/>
                      </a:cubicBezTo>
                      <a:lnTo>
                        <a:pt x="22" y="350"/>
                      </a:lnTo>
                      <a:cubicBezTo>
                        <a:pt x="29" y="357"/>
                        <a:pt x="36" y="357"/>
                        <a:pt x="50" y="371"/>
                      </a:cubicBezTo>
                      <a:cubicBezTo>
                        <a:pt x="289" y="171"/>
                        <a:pt x="602" y="51"/>
                        <a:pt x="918" y="51"/>
                      </a:cubicBezTo>
                      <a:cubicBezTo>
                        <a:pt x="989" y="51"/>
                        <a:pt x="1061" y="57"/>
                        <a:pt x="1132" y="70"/>
                      </a:cubicBezTo>
                      <a:cubicBezTo>
                        <a:pt x="1391" y="119"/>
                        <a:pt x="1635" y="252"/>
                        <a:pt x="1817" y="440"/>
                      </a:cubicBezTo>
                      <a:cubicBezTo>
                        <a:pt x="1838" y="433"/>
                        <a:pt x="1852" y="433"/>
                        <a:pt x="1873" y="419"/>
                      </a:cubicBezTo>
                      <a:cubicBezTo>
                        <a:pt x="1617" y="157"/>
                        <a:pt x="1265" y="1"/>
                        <a:pt x="899" y="1"/>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62"/>
                <p:cNvSpPr/>
                <p:nvPr/>
              </p:nvSpPr>
              <p:spPr>
                <a:xfrm>
                  <a:off x="1981617" y="2311493"/>
                  <a:ext cx="67753" cy="65329"/>
                </a:xfrm>
                <a:custGeom>
                  <a:rect b="b" l="l" r="r" t="t"/>
                  <a:pathLst>
                    <a:path extrusionOk="0" h="943" w="978">
                      <a:moveTo>
                        <a:pt x="32" y="0"/>
                      </a:moveTo>
                      <a:cubicBezTo>
                        <a:pt x="18" y="0"/>
                        <a:pt x="0" y="14"/>
                        <a:pt x="0" y="28"/>
                      </a:cubicBezTo>
                      <a:cubicBezTo>
                        <a:pt x="77" y="419"/>
                        <a:pt x="356" y="740"/>
                        <a:pt x="713" y="880"/>
                      </a:cubicBezTo>
                      <a:cubicBezTo>
                        <a:pt x="803" y="915"/>
                        <a:pt x="887" y="929"/>
                        <a:pt x="978" y="943"/>
                      </a:cubicBezTo>
                      <a:lnTo>
                        <a:pt x="957" y="887"/>
                      </a:lnTo>
                      <a:cubicBezTo>
                        <a:pt x="880" y="880"/>
                        <a:pt x="810" y="859"/>
                        <a:pt x="734" y="824"/>
                      </a:cubicBezTo>
                      <a:cubicBezTo>
                        <a:pt x="384" y="698"/>
                        <a:pt x="119" y="370"/>
                        <a:pt x="49" y="14"/>
                      </a:cubicBezTo>
                      <a:cubicBezTo>
                        <a:pt x="47" y="4"/>
                        <a:pt x="40" y="0"/>
                        <a:pt x="32" y="0"/>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62"/>
                <p:cNvSpPr/>
                <p:nvPr/>
              </p:nvSpPr>
              <p:spPr>
                <a:xfrm>
                  <a:off x="2080959" y="2530618"/>
                  <a:ext cx="36994" cy="39488"/>
                </a:xfrm>
                <a:custGeom>
                  <a:rect b="b" l="l" r="r" t="t"/>
                  <a:pathLst>
                    <a:path extrusionOk="0" h="570" w="534">
                      <a:moveTo>
                        <a:pt x="481" y="0"/>
                      </a:moveTo>
                      <a:cubicBezTo>
                        <a:pt x="478" y="0"/>
                        <a:pt x="476" y="1"/>
                        <a:pt x="473" y="1"/>
                      </a:cubicBezTo>
                      <a:cubicBezTo>
                        <a:pt x="256" y="120"/>
                        <a:pt x="89" y="309"/>
                        <a:pt x="5" y="532"/>
                      </a:cubicBezTo>
                      <a:cubicBezTo>
                        <a:pt x="1" y="557"/>
                        <a:pt x="17" y="570"/>
                        <a:pt x="32" y="570"/>
                      </a:cubicBezTo>
                      <a:cubicBezTo>
                        <a:pt x="42" y="570"/>
                        <a:pt x="51" y="564"/>
                        <a:pt x="54" y="553"/>
                      </a:cubicBezTo>
                      <a:cubicBezTo>
                        <a:pt x="138" y="336"/>
                        <a:pt x="291" y="162"/>
                        <a:pt x="501" y="57"/>
                      </a:cubicBezTo>
                      <a:cubicBezTo>
                        <a:pt x="533" y="38"/>
                        <a:pt x="512" y="0"/>
                        <a:pt x="481"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62"/>
                <p:cNvSpPr/>
                <p:nvPr/>
              </p:nvSpPr>
              <p:spPr>
                <a:xfrm>
                  <a:off x="2093845" y="2543989"/>
                  <a:ext cx="5611" cy="23901"/>
                </a:xfrm>
                <a:custGeom>
                  <a:rect b="b" l="l" r="r" t="t"/>
                  <a:pathLst>
                    <a:path extrusionOk="0" h="345" w="81">
                      <a:moveTo>
                        <a:pt x="58" y="0"/>
                      </a:moveTo>
                      <a:cubicBezTo>
                        <a:pt x="46" y="0"/>
                        <a:pt x="32" y="11"/>
                        <a:pt x="29" y="32"/>
                      </a:cubicBezTo>
                      <a:lnTo>
                        <a:pt x="1" y="318"/>
                      </a:lnTo>
                      <a:cubicBezTo>
                        <a:pt x="1" y="336"/>
                        <a:pt x="13" y="344"/>
                        <a:pt x="25" y="344"/>
                      </a:cubicBezTo>
                      <a:cubicBezTo>
                        <a:pt x="37" y="344"/>
                        <a:pt x="50" y="336"/>
                        <a:pt x="50" y="318"/>
                      </a:cubicBezTo>
                      <a:lnTo>
                        <a:pt x="77" y="32"/>
                      </a:lnTo>
                      <a:cubicBezTo>
                        <a:pt x="81" y="11"/>
                        <a:pt x="70" y="0"/>
                        <a:pt x="58"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62"/>
                <p:cNvSpPr/>
                <p:nvPr/>
              </p:nvSpPr>
              <p:spPr>
                <a:xfrm>
                  <a:off x="1666063" y="2252884"/>
                  <a:ext cx="435617" cy="660769"/>
                </a:xfrm>
                <a:custGeom>
                  <a:rect b="b" l="l" r="r" t="t"/>
                  <a:pathLst>
                    <a:path extrusionOk="0" h="9538" w="6288">
                      <a:moveTo>
                        <a:pt x="2054" y="1"/>
                      </a:moveTo>
                      <a:cubicBezTo>
                        <a:pt x="2054" y="1"/>
                        <a:pt x="1991" y="64"/>
                        <a:pt x="1747" y="238"/>
                      </a:cubicBezTo>
                      <a:cubicBezTo>
                        <a:pt x="1733" y="245"/>
                        <a:pt x="1726" y="266"/>
                        <a:pt x="1705" y="273"/>
                      </a:cubicBezTo>
                      <a:cubicBezTo>
                        <a:pt x="1656" y="322"/>
                        <a:pt x="1593" y="364"/>
                        <a:pt x="1523" y="406"/>
                      </a:cubicBezTo>
                      <a:cubicBezTo>
                        <a:pt x="1503" y="413"/>
                        <a:pt x="1489" y="434"/>
                        <a:pt x="1461" y="441"/>
                      </a:cubicBezTo>
                      <a:cubicBezTo>
                        <a:pt x="1377" y="497"/>
                        <a:pt x="1279" y="546"/>
                        <a:pt x="1167" y="587"/>
                      </a:cubicBezTo>
                      <a:cubicBezTo>
                        <a:pt x="1153" y="601"/>
                        <a:pt x="1146" y="601"/>
                        <a:pt x="1132" y="608"/>
                      </a:cubicBezTo>
                      <a:lnTo>
                        <a:pt x="1118" y="608"/>
                      </a:lnTo>
                      <a:cubicBezTo>
                        <a:pt x="1111" y="615"/>
                        <a:pt x="1104" y="615"/>
                        <a:pt x="1097" y="615"/>
                      </a:cubicBezTo>
                      <a:cubicBezTo>
                        <a:pt x="1028" y="643"/>
                        <a:pt x="958" y="671"/>
                        <a:pt x="874" y="706"/>
                      </a:cubicBezTo>
                      <a:cubicBezTo>
                        <a:pt x="804" y="727"/>
                        <a:pt x="748" y="755"/>
                        <a:pt x="685" y="783"/>
                      </a:cubicBezTo>
                      <a:cubicBezTo>
                        <a:pt x="657" y="790"/>
                        <a:pt x="629" y="811"/>
                        <a:pt x="615" y="818"/>
                      </a:cubicBezTo>
                      <a:cubicBezTo>
                        <a:pt x="594" y="825"/>
                        <a:pt x="587" y="832"/>
                        <a:pt x="573" y="846"/>
                      </a:cubicBezTo>
                      <a:cubicBezTo>
                        <a:pt x="560" y="846"/>
                        <a:pt x="553" y="853"/>
                        <a:pt x="546" y="853"/>
                      </a:cubicBezTo>
                      <a:cubicBezTo>
                        <a:pt x="546" y="853"/>
                        <a:pt x="539" y="853"/>
                        <a:pt x="539" y="860"/>
                      </a:cubicBezTo>
                      <a:cubicBezTo>
                        <a:pt x="525" y="867"/>
                        <a:pt x="511" y="881"/>
                        <a:pt x="504" y="881"/>
                      </a:cubicBezTo>
                      <a:cubicBezTo>
                        <a:pt x="490" y="888"/>
                        <a:pt x="483" y="888"/>
                        <a:pt x="476" y="895"/>
                      </a:cubicBezTo>
                      <a:cubicBezTo>
                        <a:pt x="441" y="923"/>
                        <a:pt x="406" y="951"/>
                        <a:pt x="371" y="965"/>
                      </a:cubicBezTo>
                      <a:cubicBezTo>
                        <a:pt x="294" y="1028"/>
                        <a:pt x="224" y="1097"/>
                        <a:pt x="175" y="1160"/>
                      </a:cubicBezTo>
                      <a:cubicBezTo>
                        <a:pt x="168" y="1167"/>
                        <a:pt x="161" y="1181"/>
                        <a:pt x="154" y="1195"/>
                      </a:cubicBezTo>
                      <a:lnTo>
                        <a:pt x="154" y="1202"/>
                      </a:lnTo>
                      <a:cubicBezTo>
                        <a:pt x="140" y="1209"/>
                        <a:pt x="133" y="1230"/>
                        <a:pt x="126" y="1237"/>
                      </a:cubicBezTo>
                      <a:lnTo>
                        <a:pt x="99" y="1286"/>
                      </a:lnTo>
                      <a:cubicBezTo>
                        <a:pt x="92" y="1314"/>
                        <a:pt x="85" y="1335"/>
                        <a:pt x="71" y="1356"/>
                      </a:cubicBezTo>
                      <a:cubicBezTo>
                        <a:pt x="57" y="1405"/>
                        <a:pt x="50" y="1447"/>
                        <a:pt x="36" y="1496"/>
                      </a:cubicBezTo>
                      <a:cubicBezTo>
                        <a:pt x="36" y="1523"/>
                        <a:pt x="29" y="1544"/>
                        <a:pt x="29" y="1565"/>
                      </a:cubicBezTo>
                      <a:cubicBezTo>
                        <a:pt x="1" y="1628"/>
                        <a:pt x="1" y="1670"/>
                        <a:pt x="1" y="1719"/>
                      </a:cubicBezTo>
                      <a:lnTo>
                        <a:pt x="1" y="1768"/>
                      </a:lnTo>
                      <a:cubicBezTo>
                        <a:pt x="1" y="1789"/>
                        <a:pt x="1" y="1803"/>
                        <a:pt x="8" y="1817"/>
                      </a:cubicBezTo>
                      <a:cubicBezTo>
                        <a:pt x="8" y="1838"/>
                        <a:pt x="8" y="1859"/>
                        <a:pt x="22" y="1873"/>
                      </a:cubicBezTo>
                      <a:cubicBezTo>
                        <a:pt x="22" y="1901"/>
                        <a:pt x="29" y="1936"/>
                        <a:pt x="29" y="1957"/>
                      </a:cubicBezTo>
                      <a:lnTo>
                        <a:pt x="29" y="1984"/>
                      </a:lnTo>
                      <a:cubicBezTo>
                        <a:pt x="36" y="2061"/>
                        <a:pt x="112" y="2194"/>
                        <a:pt x="217" y="2369"/>
                      </a:cubicBezTo>
                      <a:cubicBezTo>
                        <a:pt x="231" y="2390"/>
                        <a:pt x="245" y="2411"/>
                        <a:pt x="252" y="2432"/>
                      </a:cubicBezTo>
                      <a:cubicBezTo>
                        <a:pt x="266" y="2439"/>
                        <a:pt x="266" y="2446"/>
                        <a:pt x="273" y="2459"/>
                      </a:cubicBezTo>
                      <a:cubicBezTo>
                        <a:pt x="273" y="2466"/>
                        <a:pt x="280" y="2473"/>
                        <a:pt x="280" y="2473"/>
                      </a:cubicBezTo>
                      <a:cubicBezTo>
                        <a:pt x="287" y="2494"/>
                        <a:pt x="308" y="2515"/>
                        <a:pt x="315" y="2536"/>
                      </a:cubicBezTo>
                      <a:cubicBezTo>
                        <a:pt x="322" y="2543"/>
                        <a:pt x="336" y="2564"/>
                        <a:pt x="336" y="2571"/>
                      </a:cubicBezTo>
                      <a:cubicBezTo>
                        <a:pt x="343" y="2578"/>
                        <a:pt x="343" y="2592"/>
                        <a:pt x="350" y="2599"/>
                      </a:cubicBezTo>
                      <a:cubicBezTo>
                        <a:pt x="357" y="2606"/>
                        <a:pt x="357" y="2613"/>
                        <a:pt x="371" y="2634"/>
                      </a:cubicBezTo>
                      <a:cubicBezTo>
                        <a:pt x="385" y="2669"/>
                        <a:pt x="406" y="2697"/>
                        <a:pt x="420" y="2732"/>
                      </a:cubicBezTo>
                      <a:cubicBezTo>
                        <a:pt x="427" y="2746"/>
                        <a:pt x="448" y="2767"/>
                        <a:pt x="455" y="2788"/>
                      </a:cubicBezTo>
                      <a:cubicBezTo>
                        <a:pt x="483" y="2844"/>
                        <a:pt x="511" y="2886"/>
                        <a:pt x="546" y="2941"/>
                      </a:cubicBezTo>
                      <a:cubicBezTo>
                        <a:pt x="629" y="3088"/>
                        <a:pt x="720" y="3242"/>
                        <a:pt x="804" y="3409"/>
                      </a:cubicBezTo>
                      <a:cubicBezTo>
                        <a:pt x="818" y="3430"/>
                        <a:pt x="825" y="3444"/>
                        <a:pt x="832" y="3451"/>
                      </a:cubicBezTo>
                      <a:cubicBezTo>
                        <a:pt x="839" y="3465"/>
                        <a:pt x="839" y="3472"/>
                        <a:pt x="853" y="3486"/>
                      </a:cubicBezTo>
                      <a:cubicBezTo>
                        <a:pt x="860" y="3507"/>
                        <a:pt x="874" y="3535"/>
                        <a:pt x="888" y="3549"/>
                      </a:cubicBezTo>
                      <a:cubicBezTo>
                        <a:pt x="902" y="3584"/>
                        <a:pt x="923" y="3612"/>
                        <a:pt x="937" y="3647"/>
                      </a:cubicBezTo>
                      <a:cubicBezTo>
                        <a:pt x="1069" y="3884"/>
                        <a:pt x="1188" y="4129"/>
                        <a:pt x="1314" y="4373"/>
                      </a:cubicBezTo>
                      <a:lnTo>
                        <a:pt x="1342" y="4422"/>
                      </a:lnTo>
                      <a:cubicBezTo>
                        <a:pt x="1530" y="4814"/>
                        <a:pt x="1691" y="5212"/>
                        <a:pt x="1782" y="5540"/>
                      </a:cubicBezTo>
                      <a:cubicBezTo>
                        <a:pt x="1803" y="5582"/>
                        <a:pt x="1810" y="5638"/>
                        <a:pt x="1817" y="5680"/>
                      </a:cubicBezTo>
                      <a:cubicBezTo>
                        <a:pt x="1831" y="5701"/>
                        <a:pt x="1831" y="5715"/>
                        <a:pt x="1831" y="5729"/>
                      </a:cubicBezTo>
                      <a:cubicBezTo>
                        <a:pt x="1852" y="5826"/>
                        <a:pt x="1866" y="5917"/>
                        <a:pt x="1873" y="6001"/>
                      </a:cubicBezTo>
                      <a:cubicBezTo>
                        <a:pt x="1887" y="6148"/>
                        <a:pt x="1887" y="6301"/>
                        <a:pt x="1880" y="6448"/>
                      </a:cubicBezTo>
                      <a:lnTo>
                        <a:pt x="1880" y="6497"/>
                      </a:lnTo>
                      <a:cubicBezTo>
                        <a:pt x="1880" y="6546"/>
                        <a:pt x="1873" y="6581"/>
                        <a:pt x="1873" y="6623"/>
                      </a:cubicBezTo>
                      <a:cubicBezTo>
                        <a:pt x="1852" y="6762"/>
                        <a:pt x="1831" y="6902"/>
                        <a:pt x="1803" y="7035"/>
                      </a:cubicBezTo>
                      <a:cubicBezTo>
                        <a:pt x="1768" y="7182"/>
                        <a:pt x="1719" y="7321"/>
                        <a:pt x="1691" y="7440"/>
                      </a:cubicBezTo>
                      <a:cubicBezTo>
                        <a:pt x="1677" y="7461"/>
                        <a:pt x="1677" y="7475"/>
                        <a:pt x="1670" y="7496"/>
                      </a:cubicBezTo>
                      <a:cubicBezTo>
                        <a:pt x="1593" y="7733"/>
                        <a:pt x="1503" y="7894"/>
                        <a:pt x="1468" y="7964"/>
                      </a:cubicBezTo>
                      <a:cubicBezTo>
                        <a:pt x="1461" y="7992"/>
                        <a:pt x="1454" y="7999"/>
                        <a:pt x="1454" y="7999"/>
                      </a:cubicBezTo>
                      <a:cubicBezTo>
                        <a:pt x="1461" y="8013"/>
                        <a:pt x="1468" y="8013"/>
                        <a:pt x="1482" y="8020"/>
                      </a:cubicBezTo>
                      <a:cubicBezTo>
                        <a:pt x="1880" y="8264"/>
                        <a:pt x="2271" y="8474"/>
                        <a:pt x="2648" y="8648"/>
                      </a:cubicBezTo>
                      <a:lnTo>
                        <a:pt x="2704" y="8676"/>
                      </a:lnTo>
                      <a:cubicBezTo>
                        <a:pt x="3214" y="8907"/>
                        <a:pt x="3696" y="9081"/>
                        <a:pt x="4129" y="9207"/>
                      </a:cubicBezTo>
                      <a:cubicBezTo>
                        <a:pt x="4150" y="9214"/>
                        <a:pt x="4164" y="9214"/>
                        <a:pt x="4185" y="9221"/>
                      </a:cubicBezTo>
                      <a:cubicBezTo>
                        <a:pt x="5181" y="9507"/>
                        <a:pt x="5913" y="9538"/>
                        <a:pt x="6178" y="9538"/>
                      </a:cubicBezTo>
                      <a:cubicBezTo>
                        <a:pt x="6250" y="9538"/>
                        <a:pt x="6287" y="9536"/>
                        <a:pt x="6287" y="9536"/>
                      </a:cubicBezTo>
                      <a:cubicBezTo>
                        <a:pt x="6287" y="9536"/>
                        <a:pt x="6259" y="8963"/>
                        <a:pt x="5966" y="7838"/>
                      </a:cubicBezTo>
                      <a:cubicBezTo>
                        <a:pt x="5959" y="7817"/>
                        <a:pt x="5959" y="7803"/>
                        <a:pt x="5952" y="7782"/>
                      </a:cubicBezTo>
                      <a:cubicBezTo>
                        <a:pt x="5924" y="7677"/>
                        <a:pt x="5889" y="7566"/>
                        <a:pt x="5854" y="7454"/>
                      </a:cubicBezTo>
                      <a:cubicBezTo>
                        <a:pt x="5854" y="7433"/>
                        <a:pt x="5847" y="7426"/>
                        <a:pt x="5847" y="7405"/>
                      </a:cubicBezTo>
                      <a:lnTo>
                        <a:pt x="5847" y="7391"/>
                      </a:lnTo>
                      <a:lnTo>
                        <a:pt x="5791" y="7209"/>
                      </a:lnTo>
                      <a:cubicBezTo>
                        <a:pt x="5764" y="7119"/>
                        <a:pt x="5743" y="7035"/>
                        <a:pt x="5708" y="6944"/>
                      </a:cubicBezTo>
                      <a:cubicBezTo>
                        <a:pt x="5659" y="6804"/>
                        <a:pt x="5617" y="6658"/>
                        <a:pt x="5575" y="6490"/>
                      </a:cubicBezTo>
                      <a:cubicBezTo>
                        <a:pt x="5568" y="6476"/>
                        <a:pt x="5568" y="6455"/>
                        <a:pt x="5554" y="6427"/>
                      </a:cubicBezTo>
                      <a:cubicBezTo>
                        <a:pt x="5505" y="6252"/>
                        <a:pt x="5463" y="6064"/>
                        <a:pt x="5414" y="5882"/>
                      </a:cubicBezTo>
                      <a:cubicBezTo>
                        <a:pt x="5407" y="5854"/>
                        <a:pt x="5407" y="5819"/>
                        <a:pt x="5400" y="5791"/>
                      </a:cubicBezTo>
                      <a:cubicBezTo>
                        <a:pt x="5372" y="5659"/>
                        <a:pt x="5344" y="5540"/>
                        <a:pt x="5330" y="5414"/>
                      </a:cubicBezTo>
                      <a:lnTo>
                        <a:pt x="5330" y="5407"/>
                      </a:lnTo>
                      <a:lnTo>
                        <a:pt x="5323" y="5365"/>
                      </a:lnTo>
                      <a:cubicBezTo>
                        <a:pt x="5296" y="5177"/>
                        <a:pt x="5275" y="4988"/>
                        <a:pt x="5275" y="4834"/>
                      </a:cubicBezTo>
                      <a:lnTo>
                        <a:pt x="5275" y="4765"/>
                      </a:lnTo>
                      <a:cubicBezTo>
                        <a:pt x="5275" y="4737"/>
                        <a:pt x="5275" y="4709"/>
                        <a:pt x="5289" y="4688"/>
                      </a:cubicBezTo>
                      <a:lnTo>
                        <a:pt x="5309" y="4527"/>
                      </a:lnTo>
                      <a:cubicBezTo>
                        <a:pt x="5323" y="4499"/>
                        <a:pt x="5323" y="4485"/>
                        <a:pt x="5330" y="4457"/>
                      </a:cubicBezTo>
                      <a:cubicBezTo>
                        <a:pt x="5358" y="4373"/>
                        <a:pt x="5379" y="4290"/>
                        <a:pt x="5414" y="4206"/>
                      </a:cubicBezTo>
                      <a:cubicBezTo>
                        <a:pt x="5428" y="4178"/>
                        <a:pt x="5435" y="4150"/>
                        <a:pt x="5449" y="4129"/>
                      </a:cubicBezTo>
                      <a:cubicBezTo>
                        <a:pt x="5463" y="4108"/>
                        <a:pt x="5470" y="4087"/>
                        <a:pt x="5477" y="4066"/>
                      </a:cubicBezTo>
                      <a:cubicBezTo>
                        <a:pt x="5484" y="4045"/>
                        <a:pt x="5498" y="4031"/>
                        <a:pt x="5498" y="4010"/>
                      </a:cubicBezTo>
                      <a:cubicBezTo>
                        <a:pt x="5533" y="3933"/>
                        <a:pt x="5554" y="3857"/>
                        <a:pt x="5589" y="3787"/>
                      </a:cubicBezTo>
                      <a:lnTo>
                        <a:pt x="5617" y="3710"/>
                      </a:lnTo>
                      <a:cubicBezTo>
                        <a:pt x="5645" y="3640"/>
                        <a:pt x="5673" y="3570"/>
                        <a:pt x="5687" y="3507"/>
                      </a:cubicBezTo>
                      <a:cubicBezTo>
                        <a:pt x="5694" y="3479"/>
                        <a:pt x="5694" y="3465"/>
                        <a:pt x="5708" y="3444"/>
                      </a:cubicBezTo>
                      <a:cubicBezTo>
                        <a:pt x="5729" y="3333"/>
                        <a:pt x="5757" y="3228"/>
                        <a:pt x="5757" y="3116"/>
                      </a:cubicBezTo>
                      <a:lnTo>
                        <a:pt x="5757" y="3011"/>
                      </a:lnTo>
                      <a:lnTo>
                        <a:pt x="5757" y="2990"/>
                      </a:lnTo>
                      <a:lnTo>
                        <a:pt x="5757" y="2955"/>
                      </a:lnTo>
                      <a:lnTo>
                        <a:pt x="5757" y="2927"/>
                      </a:lnTo>
                      <a:cubicBezTo>
                        <a:pt x="5743" y="2788"/>
                        <a:pt x="5694" y="2669"/>
                        <a:pt x="5638" y="2564"/>
                      </a:cubicBezTo>
                      <a:cubicBezTo>
                        <a:pt x="5638" y="2557"/>
                        <a:pt x="5624" y="2543"/>
                        <a:pt x="5624" y="2536"/>
                      </a:cubicBezTo>
                      <a:cubicBezTo>
                        <a:pt x="5624" y="2529"/>
                        <a:pt x="5617" y="2529"/>
                        <a:pt x="5617" y="2515"/>
                      </a:cubicBezTo>
                      <a:cubicBezTo>
                        <a:pt x="5610" y="2508"/>
                        <a:pt x="5603" y="2494"/>
                        <a:pt x="5589" y="2480"/>
                      </a:cubicBezTo>
                      <a:cubicBezTo>
                        <a:pt x="5582" y="2473"/>
                        <a:pt x="5582" y="2466"/>
                        <a:pt x="5575" y="2459"/>
                      </a:cubicBezTo>
                      <a:cubicBezTo>
                        <a:pt x="5442" y="2264"/>
                        <a:pt x="5275" y="2117"/>
                        <a:pt x="5191" y="2005"/>
                      </a:cubicBezTo>
                      <a:cubicBezTo>
                        <a:pt x="5156" y="1957"/>
                        <a:pt x="5135" y="1908"/>
                        <a:pt x="5128" y="1852"/>
                      </a:cubicBezTo>
                      <a:cubicBezTo>
                        <a:pt x="5128" y="1838"/>
                        <a:pt x="5121" y="1817"/>
                        <a:pt x="5121" y="1803"/>
                      </a:cubicBezTo>
                      <a:cubicBezTo>
                        <a:pt x="5114" y="1733"/>
                        <a:pt x="5114" y="1663"/>
                        <a:pt x="5121" y="1586"/>
                      </a:cubicBezTo>
                      <a:cubicBezTo>
                        <a:pt x="5128" y="1419"/>
                        <a:pt x="5156" y="1237"/>
                        <a:pt x="5135" y="1048"/>
                      </a:cubicBezTo>
                      <a:lnTo>
                        <a:pt x="5135" y="1014"/>
                      </a:lnTo>
                      <a:cubicBezTo>
                        <a:pt x="5135" y="1007"/>
                        <a:pt x="5135" y="993"/>
                        <a:pt x="5128" y="979"/>
                      </a:cubicBezTo>
                      <a:lnTo>
                        <a:pt x="5128" y="965"/>
                      </a:lnTo>
                      <a:cubicBezTo>
                        <a:pt x="5128" y="944"/>
                        <a:pt x="5121" y="923"/>
                        <a:pt x="5114" y="902"/>
                      </a:cubicBezTo>
                      <a:cubicBezTo>
                        <a:pt x="5086" y="804"/>
                        <a:pt x="5051" y="727"/>
                        <a:pt x="5009" y="678"/>
                      </a:cubicBezTo>
                      <a:lnTo>
                        <a:pt x="4953" y="622"/>
                      </a:lnTo>
                      <a:cubicBezTo>
                        <a:pt x="4883" y="560"/>
                        <a:pt x="4800" y="539"/>
                        <a:pt x="4702" y="518"/>
                      </a:cubicBezTo>
                      <a:cubicBezTo>
                        <a:pt x="4681" y="518"/>
                        <a:pt x="4667" y="511"/>
                        <a:pt x="4646" y="511"/>
                      </a:cubicBezTo>
                      <a:cubicBezTo>
                        <a:pt x="4562" y="504"/>
                        <a:pt x="4464" y="490"/>
                        <a:pt x="4366" y="490"/>
                      </a:cubicBezTo>
                      <a:cubicBezTo>
                        <a:pt x="4346" y="490"/>
                        <a:pt x="4325" y="490"/>
                        <a:pt x="4297" y="483"/>
                      </a:cubicBezTo>
                      <a:cubicBezTo>
                        <a:pt x="4283" y="483"/>
                        <a:pt x="4255" y="476"/>
                        <a:pt x="4241" y="476"/>
                      </a:cubicBezTo>
                      <a:lnTo>
                        <a:pt x="4136" y="448"/>
                      </a:lnTo>
                      <a:lnTo>
                        <a:pt x="4052" y="427"/>
                      </a:lnTo>
                      <a:cubicBezTo>
                        <a:pt x="3794" y="336"/>
                        <a:pt x="3563" y="189"/>
                        <a:pt x="3563" y="189"/>
                      </a:cubicBezTo>
                      <a:lnTo>
                        <a:pt x="3025" y="126"/>
                      </a:lnTo>
                      <a:lnTo>
                        <a:pt x="2934" y="126"/>
                      </a:lnTo>
                      <a:lnTo>
                        <a:pt x="205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62"/>
                <p:cNvSpPr/>
                <p:nvPr/>
              </p:nvSpPr>
              <p:spPr>
                <a:xfrm>
                  <a:off x="1725571" y="2290156"/>
                  <a:ext cx="265748" cy="218640"/>
                </a:xfrm>
                <a:custGeom>
                  <a:rect b="b" l="l" r="r" t="t"/>
                  <a:pathLst>
                    <a:path extrusionOk="0" h="3156" w="3836">
                      <a:moveTo>
                        <a:pt x="3780" y="1"/>
                      </a:moveTo>
                      <a:cubicBezTo>
                        <a:pt x="3703" y="273"/>
                        <a:pt x="3598" y="531"/>
                        <a:pt x="3473" y="783"/>
                      </a:cubicBezTo>
                      <a:cubicBezTo>
                        <a:pt x="3207" y="1370"/>
                        <a:pt x="2830" y="1915"/>
                        <a:pt x="2369" y="2355"/>
                      </a:cubicBezTo>
                      <a:cubicBezTo>
                        <a:pt x="2131" y="2585"/>
                        <a:pt x="1866" y="2788"/>
                        <a:pt x="1573" y="2927"/>
                      </a:cubicBezTo>
                      <a:cubicBezTo>
                        <a:pt x="1330" y="3040"/>
                        <a:pt x="1071" y="3095"/>
                        <a:pt x="808" y="3095"/>
                      </a:cubicBezTo>
                      <a:cubicBezTo>
                        <a:pt x="730" y="3095"/>
                        <a:pt x="652" y="3091"/>
                        <a:pt x="574" y="3081"/>
                      </a:cubicBezTo>
                      <a:cubicBezTo>
                        <a:pt x="385" y="3074"/>
                        <a:pt x="189" y="3032"/>
                        <a:pt x="1" y="2955"/>
                      </a:cubicBezTo>
                      <a:lnTo>
                        <a:pt x="1" y="2955"/>
                      </a:lnTo>
                      <a:cubicBezTo>
                        <a:pt x="8" y="2976"/>
                        <a:pt x="22" y="3004"/>
                        <a:pt x="36" y="3018"/>
                      </a:cubicBezTo>
                      <a:cubicBezTo>
                        <a:pt x="270" y="3102"/>
                        <a:pt x="514" y="3155"/>
                        <a:pt x="764" y="3155"/>
                      </a:cubicBezTo>
                      <a:cubicBezTo>
                        <a:pt x="805" y="3155"/>
                        <a:pt x="847" y="3154"/>
                        <a:pt x="888" y="3151"/>
                      </a:cubicBezTo>
                      <a:cubicBezTo>
                        <a:pt x="1545" y="3123"/>
                        <a:pt x="2103" y="2725"/>
                        <a:pt x="2544" y="2257"/>
                      </a:cubicBezTo>
                      <a:cubicBezTo>
                        <a:pt x="3144" y="1621"/>
                        <a:pt x="3577" y="846"/>
                        <a:pt x="3836" y="8"/>
                      </a:cubicBezTo>
                      <a:cubicBezTo>
                        <a:pt x="3815" y="8"/>
                        <a:pt x="3801" y="1"/>
                        <a:pt x="3780" y="1"/>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62"/>
                <p:cNvSpPr/>
                <p:nvPr/>
              </p:nvSpPr>
              <p:spPr>
                <a:xfrm>
                  <a:off x="1969979" y="2585348"/>
                  <a:ext cx="108974" cy="211573"/>
                </a:xfrm>
                <a:custGeom>
                  <a:rect b="b" l="l" r="r" t="t"/>
                  <a:pathLst>
                    <a:path extrusionOk="0" h="3054" w="1573">
                      <a:moveTo>
                        <a:pt x="881" y="1"/>
                      </a:moveTo>
                      <a:cubicBezTo>
                        <a:pt x="364" y="364"/>
                        <a:pt x="77" y="1048"/>
                        <a:pt x="140" y="1677"/>
                      </a:cubicBezTo>
                      <a:cubicBezTo>
                        <a:pt x="182" y="2110"/>
                        <a:pt x="392" y="2529"/>
                        <a:pt x="762" y="2788"/>
                      </a:cubicBezTo>
                      <a:cubicBezTo>
                        <a:pt x="992" y="2948"/>
                        <a:pt x="1279" y="3046"/>
                        <a:pt x="1572" y="3053"/>
                      </a:cubicBezTo>
                      <a:cubicBezTo>
                        <a:pt x="1565" y="3039"/>
                        <a:pt x="1565" y="3018"/>
                        <a:pt x="1551" y="3004"/>
                      </a:cubicBezTo>
                      <a:cubicBezTo>
                        <a:pt x="1230" y="2997"/>
                        <a:pt x="915" y="2871"/>
                        <a:pt x="671" y="2655"/>
                      </a:cubicBezTo>
                      <a:cubicBezTo>
                        <a:pt x="0" y="2068"/>
                        <a:pt x="49" y="971"/>
                        <a:pt x="601" y="329"/>
                      </a:cubicBezTo>
                      <a:cubicBezTo>
                        <a:pt x="692" y="238"/>
                        <a:pt x="776" y="147"/>
                        <a:pt x="881" y="70"/>
                      </a:cubicBezTo>
                      <a:lnTo>
                        <a:pt x="881" y="1"/>
                      </a:ln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62"/>
                <p:cNvSpPr/>
                <p:nvPr/>
              </p:nvSpPr>
              <p:spPr>
                <a:xfrm>
                  <a:off x="1895922" y="2430512"/>
                  <a:ext cx="160724" cy="422731"/>
                </a:xfrm>
                <a:custGeom>
                  <a:rect b="b" l="l" r="r" t="t"/>
                  <a:pathLst>
                    <a:path extrusionOk="0" h="6102" w="2320">
                      <a:moveTo>
                        <a:pt x="2299" y="0"/>
                      </a:moveTo>
                      <a:cubicBezTo>
                        <a:pt x="2159" y="91"/>
                        <a:pt x="2040" y="196"/>
                        <a:pt x="1908" y="301"/>
                      </a:cubicBezTo>
                      <a:cubicBezTo>
                        <a:pt x="1146" y="957"/>
                        <a:pt x="580" y="1830"/>
                        <a:pt x="308" y="2808"/>
                      </a:cubicBezTo>
                      <a:cubicBezTo>
                        <a:pt x="1" y="3884"/>
                        <a:pt x="64" y="5058"/>
                        <a:pt x="476" y="6084"/>
                      </a:cubicBezTo>
                      <a:cubicBezTo>
                        <a:pt x="478" y="6096"/>
                        <a:pt x="489" y="6101"/>
                        <a:pt x="500" y="6101"/>
                      </a:cubicBezTo>
                      <a:cubicBezTo>
                        <a:pt x="516" y="6101"/>
                        <a:pt x="533" y="6089"/>
                        <a:pt x="525" y="6063"/>
                      </a:cubicBezTo>
                      <a:cubicBezTo>
                        <a:pt x="301" y="5491"/>
                        <a:pt x="175" y="4869"/>
                        <a:pt x="168" y="4247"/>
                      </a:cubicBezTo>
                      <a:cubicBezTo>
                        <a:pt x="154" y="3200"/>
                        <a:pt x="469" y="2166"/>
                        <a:pt x="1069" y="1300"/>
                      </a:cubicBezTo>
                      <a:cubicBezTo>
                        <a:pt x="1412" y="811"/>
                        <a:pt x="1838" y="384"/>
                        <a:pt x="2320" y="42"/>
                      </a:cubicBezTo>
                      <a:cubicBezTo>
                        <a:pt x="2320" y="35"/>
                        <a:pt x="2306" y="21"/>
                        <a:pt x="2306" y="14"/>
                      </a:cubicBezTo>
                      <a:cubicBezTo>
                        <a:pt x="2306" y="7"/>
                        <a:pt x="2299" y="7"/>
                        <a:pt x="2299" y="0"/>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62"/>
                <p:cNvSpPr/>
                <p:nvPr/>
              </p:nvSpPr>
              <p:spPr>
                <a:xfrm>
                  <a:off x="2014038" y="2350566"/>
                  <a:ext cx="53274" cy="169383"/>
                </a:xfrm>
                <a:custGeom>
                  <a:rect b="b" l="l" r="r" t="t"/>
                  <a:pathLst>
                    <a:path extrusionOk="0" h="2445" w="769">
                      <a:moveTo>
                        <a:pt x="94" y="1"/>
                      </a:moveTo>
                      <a:cubicBezTo>
                        <a:pt x="84" y="1"/>
                        <a:pt x="77" y="5"/>
                        <a:pt x="77" y="16"/>
                      </a:cubicBezTo>
                      <a:cubicBezTo>
                        <a:pt x="0" y="463"/>
                        <a:pt x="405" y="777"/>
                        <a:pt x="559" y="1154"/>
                      </a:cubicBezTo>
                      <a:cubicBezTo>
                        <a:pt x="727" y="1552"/>
                        <a:pt x="699" y="2027"/>
                        <a:pt x="482" y="2412"/>
                      </a:cubicBezTo>
                      <a:cubicBezTo>
                        <a:pt x="467" y="2426"/>
                        <a:pt x="487" y="2444"/>
                        <a:pt x="505" y="2444"/>
                      </a:cubicBezTo>
                      <a:cubicBezTo>
                        <a:pt x="512" y="2444"/>
                        <a:pt x="520" y="2441"/>
                        <a:pt x="524" y="2433"/>
                      </a:cubicBezTo>
                      <a:cubicBezTo>
                        <a:pt x="713" y="2083"/>
                        <a:pt x="768" y="1657"/>
                        <a:pt x="657" y="1273"/>
                      </a:cubicBezTo>
                      <a:cubicBezTo>
                        <a:pt x="594" y="1063"/>
                        <a:pt x="475" y="889"/>
                        <a:pt x="349" y="707"/>
                      </a:cubicBezTo>
                      <a:cubicBezTo>
                        <a:pt x="210" y="505"/>
                        <a:pt x="77" y="288"/>
                        <a:pt x="126" y="37"/>
                      </a:cubicBezTo>
                      <a:cubicBezTo>
                        <a:pt x="130" y="15"/>
                        <a:pt x="109" y="1"/>
                        <a:pt x="94"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62"/>
                <p:cNvSpPr/>
                <p:nvPr/>
              </p:nvSpPr>
              <p:spPr>
                <a:xfrm>
                  <a:off x="1757993" y="2553896"/>
                  <a:ext cx="118672" cy="256050"/>
                </a:xfrm>
                <a:custGeom>
                  <a:rect b="b" l="l" r="r" t="t"/>
                  <a:pathLst>
                    <a:path extrusionOk="0" h="3696" w="1713">
                      <a:moveTo>
                        <a:pt x="36" y="0"/>
                      </a:moveTo>
                      <a:cubicBezTo>
                        <a:pt x="1" y="7"/>
                        <a:pt x="1" y="63"/>
                        <a:pt x="36" y="63"/>
                      </a:cubicBezTo>
                      <a:cubicBezTo>
                        <a:pt x="448" y="84"/>
                        <a:pt x="832" y="287"/>
                        <a:pt x="1105" y="587"/>
                      </a:cubicBezTo>
                      <a:cubicBezTo>
                        <a:pt x="1635" y="1160"/>
                        <a:pt x="1663" y="2026"/>
                        <a:pt x="1286" y="2697"/>
                      </a:cubicBezTo>
                      <a:cubicBezTo>
                        <a:pt x="1035" y="3144"/>
                        <a:pt x="616" y="3465"/>
                        <a:pt x="141" y="3640"/>
                      </a:cubicBezTo>
                      <a:cubicBezTo>
                        <a:pt x="134" y="3668"/>
                        <a:pt x="127" y="3675"/>
                        <a:pt x="127" y="3675"/>
                      </a:cubicBezTo>
                      <a:cubicBezTo>
                        <a:pt x="134" y="3682"/>
                        <a:pt x="141" y="3682"/>
                        <a:pt x="155" y="3696"/>
                      </a:cubicBezTo>
                      <a:cubicBezTo>
                        <a:pt x="315" y="3633"/>
                        <a:pt x="483" y="3556"/>
                        <a:pt x="630" y="3451"/>
                      </a:cubicBezTo>
                      <a:cubicBezTo>
                        <a:pt x="1307" y="3011"/>
                        <a:pt x="1712" y="2194"/>
                        <a:pt x="1566" y="1391"/>
                      </a:cubicBezTo>
                      <a:cubicBezTo>
                        <a:pt x="1433" y="657"/>
                        <a:pt x="790" y="42"/>
                        <a:pt x="36" y="0"/>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62"/>
                <p:cNvSpPr/>
                <p:nvPr/>
              </p:nvSpPr>
              <p:spPr>
                <a:xfrm>
                  <a:off x="1682066" y="2264038"/>
                  <a:ext cx="206655" cy="176865"/>
                </a:xfrm>
                <a:custGeom>
                  <a:rect b="b" l="l" r="r" t="t"/>
                  <a:pathLst>
                    <a:path extrusionOk="0" h="2553" w="2983">
                      <a:moveTo>
                        <a:pt x="2731" y="0"/>
                      </a:moveTo>
                      <a:cubicBezTo>
                        <a:pt x="2969" y="475"/>
                        <a:pt x="2934" y="1041"/>
                        <a:pt x="2703" y="1502"/>
                      </a:cubicBezTo>
                      <a:cubicBezTo>
                        <a:pt x="2452" y="2005"/>
                        <a:pt x="1991" y="2354"/>
                        <a:pt x="1439" y="2473"/>
                      </a:cubicBezTo>
                      <a:cubicBezTo>
                        <a:pt x="1315" y="2494"/>
                        <a:pt x="1190" y="2505"/>
                        <a:pt x="1065" y="2505"/>
                      </a:cubicBezTo>
                      <a:cubicBezTo>
                        <a:pt x="690" y="2505"/>
                        <a:pt x="320" y="2410"/>
                        <a:pt x="0" y="2222"/>
                      </a:cubicBezTo>
                      <a:lnTo>
                        <a:pt x="0" y="2222"/>
                      </a:lnTo>
                      <a:cubicBezTo>
                        <a:pt x="7" y="2236"/>
                        <a:pt x="21" y="2264"/>
                        <a:pt x="35" y="2278"/>
                      </a:cubicBezTo>
                      <a:cubicBezTo>
                        <a:pt x="42" y="2285"/>
                        <a:pt x="42" y="2298"/>
                        <a:pt x="49" y="2305"/>
                      </a:cubicBezTo>
                      <a:cubicBezTo>
                        <a:pt x="353" y="2470"/>
                        <a:pt x="695" y="2553"/>
                        <a:pt x="1035" y="2553"/>
                      </a:cubicBezTo>
                      <a:cubicBezTo>
                        <a:pt x="1258" y="2553"/>
                        <a:pt x="1480" y="2517"/>
                        <a:pt x="1691" y="2445"/>
                      </a:cubicBezTo>
                      <a:cubicBezTo>
                        <a:pt x="2235" y="2264"/>
                        <a:pt x="2648" y="1844"/>
                        <a:pt x="2836" y="1300"/>
                      </a:cubicBezTo>
                      <a:cubicBezTo>
                        <a:pt x="2983" y="873"/>
                        <a:pt x="2969" y="405"/>
                        <a:pt x="2787" y="0"/>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62"/>
                <p:cNvSpPr/>
                <p:nvPr/>
              </p:nvSpPr>
              <p:spPr>
                <a:xfrm>
                  <a:off x="1922039" y="2231616"/>
                  <a:ext cx="69" cy="69"/>
                </a:xfrm>
                <a:custGeom>
                  <a:rect b="b" l="l" r="r" t="t"/>
                  <a:pathLst>
                    <a:path extrusionOk="0" h="1" w="1">
                      <a:moveTo>
                        <a:pt x="1" y="0"/>
                      </a:moveTo>
                      <a:lnTo>
                        <a:pt x="1" y="0"/>
                      </a:lnTo>
                      <a:close/>
                    </a:path>
                  </a:pathLst>
                </a:custGeom>
                <a:solidFill>
                  <a:srgbClr val="AF61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62"/>
                <p:cNvSpPr/>
                <p:nvPr/>
              </p:nvSpPr>
              <p:spPr>
                <a:xfrm>
                  <a:off x="1565889" y="4093244"/>
                  <a:ext cx="142850" cy="224736"/>
                </a:xfrm>
                <a:custGeom>
                  <a:rect b="b" l="l" r="r" t="t"/>
                  <a:pathLst>
                    <a:path extrusionOk="0" h="3244" w="2062">
                      <a:moveTo>
                        <a:pt x="608" y="1"/>
                      </a:moveTo>
                      <a:cubicBezTo>
                        <a:pt x="608" y="1"/>
                        <a:pt x="238" y="112"/>
                        <a:pt x="175" y="622"/>
                      </a:cubicBezTo>
                      <a:cubicBezTo>
                        <a:pt x="113" y="1125"/>
                        <a:pt x="1" y="2438"/>
                        <a:pt x="1" y="2438"/>
                      </a:cubicBezTo>
                      <a:lnTo>
                        <a:pt x="182" y="2452"/>
                      </a:lnTo>
                      <a:lnTo>
                        <a:pt x="322" y="1998"/>
                      </a:lnTo>
                      <a:cubicBezTo>
                        <a:pt x="322" y="1998"/>
                        <a:pt x="343" y="2508"/>
                        <a:pt x="560" y="2851"/>
                      </a:cubicBezTo>
                      <a:cubicBezTo>
                        <a:pt x="766" y="3160"/>
                        <a:pt x="1246" y="3243"/>
                        <a:pt x="1604" y="3243"/>
                      </a:cubicBezTo>
                      <a:cubicBezTo>
                        <a:pt x="1634" y="3243"/>
                        <a:pt x="1663" y="3243"/>
                        <a:pt x="1691" y="3242"/>
                      </a:cubicBezTo>
                      <a:cubicBezTo>
                        <a:pt x="2061" y="3221"/>
                        <a:pt x="1859" y="2536"/>
                        <a:pt x="1747" y="2138"/>
                      </a:cubicBezTo>
                      <a:cubicBezTo>
                        <a:pt x="1635" y="1754"/>
                        <a:pt x="1412" y="832"/>
                        <a:pt x="1412" y="832"/>
                      </a:cubicBezTo>
                      <a:lnTo>
                        <a:pt x="6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62"/>
                <p:cNvSpPr/>
                <p:nvPr/>
              </p:nvSpPr>
              <p:spPr>
                <a:xfrm>
                  <a:off x="1587712" y="4043918"/>
                  <a:ext cx="95880" cy="221827"/>
                </a:xfrm>
                <a:custGeom>
                  <a:rect b="b" l="l" r="r" t="t"/>
                  <a:pathLst>
                    <a:path extrusionOk="0" h="3202" w="1384">
                      <a:moveTo>
                        <a:pt x="461" y="0"/>
                      </a:moveTo>
                      <a:cubicBezTo>
                        <a:pt x="461" y="0"/>
                        <a:pt x="419" y="615"/>
                        <a:pt x="293" y="713"/>
                      </a:cubicBezTo>
                      <a:cubicBezTo>
                        <a:pt x="182" y="810"/>
                        <a:pt x="0" y="1139"/>
                        <a:pt x="70" y="1579"/>
                      </a:cubicBezTo>
                      <a:cubicBezTo>
                        <a:pt x="140" y="2012"/>
                        <a:pt x="147" y="2640"/>
                        <a:pt x="377" y="2934"/>
                      </a:cubicBezTo>
                      <a:cubicBezTo>
                        <a:pt x="513" y="3108"/>
                        <a:pt x="806" y="3202"/>
                        <a:pt x="1030" y="3202"/>
                      </a:cubicBezTo>
                      <a:cubicBezTo>
                        <a:pt x="1174" y="3202"/>
                        <a:pt x="1289" y="3163"/>
                        <a:pt x="1313" y="3081"/>
                      </a:cubicBezTo>
                      <a:cubicBezTo>
                        <a:pt x="1383" y="2871"/>
                        <a:pt x="1083" y="2040"/>
                        <a:pt x="1104" y="1628"/>
                      </a:cubicBezTo>
                      <a:cubicBezTo>
                        <a:pt x="1125" y="1222"/>
                        <a:pt x="1160" y="112"/>
                        <a:pt x="1160" y="112"/>
                      </a:cubicBezTo>
                      <a:lnTo>
                        <a:pt x="461" y="0"/>
                      </a:ln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62"/>
                <p:cNvSpPr/>
                <p:nvPr/>
              </p:nvSpPr>
              <p:spPr>
                <a:xfrm>
                  <a:off x="1613829" y="2890238"/>
                  <a:ext cx="303366" cy="1207576"/>
                </a:xfrm>
                <a:custGeom>
                  <a:rect b="b" l="l" r="r" t="t"/>
                  <a:pathLst>
                    <a:path extrusionOk="0" h="17431" w="4379">
                      <a:moveTo>
                        <a:pt x="1761" y="0"/>
                      </a:moveTo>
                      <a:cubicBezTo>
                        <a:pt x="1614" y="315"/>
                        <a:pt x="1488" y="622"/>
                        <a:pt x="1376" y="908"/>
                      </a:cubicBezTo>
                      <a:cubicBezTo>
                        <a:pt x="1376" y="936"/>
                        <a:pt x="1369" y="950"/>
                        <a:pt x="1362" y="971"/>
                      </a:cubicBezTo>
                      <a:cubicBezTo>
                        <a:pt x="1265" y="1223"/>
                        <a:pt x="1174" y="1474"/>
                        <a:pt x="1104" y="1712"/>
                      </a:cubicBezTo>
                      <a:cubicBezTo>
                        <a:pt x="1097" y="1747"/>
                        <a:pt x="1090" y="1774"/>
                        <a:pt x="1083" y="1795"/>
                      </a:cubicBezTo>
                      <a:cubicBezTo>
                        <a:pt x="1027" y="1984"/>
                        <a:pt x="985" y="2145"/>
                        <a:pt x="943" y="2312"/>
                      </a:cubicBezTo>
                      <a:cubicBezTo>
                        <a:pt x="929" y="2340"/>
                        <a:pt x="929" y="2354"/>
                        <a:pt x="922" y="2382"/>
                      </a:cubicBezTo>
                      <a:cubicBezTo>
                        <a:pt x="825" y="2787"/>
                        <a:pt x="769" y="3158"/>
                        <a:pt x="734" y="3493"/>
                      </a:cubicBezTo>
                      <a:cubicBezTo>
                        <a:pt x="734" y="3521"/>
                        <a:pt x="720" y="3535"/>
                        <a:pt x="720" y="3563"/>
                      </a:cubicBezTo>
                      <a:cubicBezTo>
                        <a:pt x="706" y="3702"/>
                        <a:pt x="699" y="3835"/>
                        <a:pt x="685" y="3961"/>
                      </a:cubicBezTo>
                      <a:lnTo>
                        <a:pt x="685" y="3982"/>
                      </a:lnTo>
                      <a:lnTo>
                        <a:pt x="685" y="4024"/>
                      </a:lnTo>
                      <a:lnTo>
                        <a:pt x="685" y="4052"/>
                      </a:lnTo>
                      <a:cubicBezTo>
                        <a:pt x="664" y="4443"/>
                        <a:pt x="664" y="4778"/>
                        <a:pt x="671" y="5037"/>
                      </a:cubicBezTo>
                      <a:lnTo>
                        <a:pt x="671" y="5044"/>
                      </a:lnTo>
                      <a:lnTo>
                        <a:pt x="671" y="5099"/>
                      </a:lnTo>
                      <a:cubicBezTo>
                        <a:pt x="671" y="5274"/>
                        <a:pt x="678" y="5414"/>
                        <a:pt x="671" y="5526"/>
                      </a:cubicBezTo>
                      <a:cubicBezTo>
                        <a:pt x="664" y="5651"/>
                        <a:pt x="664" y="5777"/>
                        <a:pt x="664" y="5910"/>
                      </a:cubicBezTo>
                      <a:lnTo>
                        <a:pt x="664" y="6001"/>
                      </a:lnTo>
                      <a:cubicBezTo>
                        <a:pt x="664" y="6161"/>
                        <a:pt x="671" y="6336"/>
                        <a:pt x="671" y="6524"/>
                      </a:cubicBezTo>
                      <a:lnTo>
                        <a:pt x="671" y="6580"/>
                      </a:lnTo>
                      <a:cubicBezTo>
                        <a:pt x="671" y="6825"/>
                        <a:pt x="685" y="7083"/>
                        <a:pt x="699" y="7342"/>
                      </a:cubicBezTo>
                      <a:cubicBezTo>
                        <a:pt x="713" y="7572"/>
                        <a:pt x="720" y="7719"/>
                        <a:pt x="706" y="7935"/>
                      </a:cubicBezTo>
                      <a:lnTo>
                        <a:pt x="706" y="7956"/>
                      </a:lnTo>
                      <a:lnTo>
                        <a:pt x="706" y="7977"/>
                      </a:lnTo>
                      <a:lnTo>
                        <a:pt x="706" y="8012"/>
                      </a:lnTo>
                      <a:lnTo>
                        <a:pt x="706" y="8040"/>
                      </a:lnTo>
                      <a:lnTo>
                        <a:pt x="706" y="8061"/>
                      </a:lnTo>
                      <a:cubicBezTo>
                        <a:pt x="685" y="8215"/>
                        <a:pt x="650" y="8410"/>
                        <a:pt x="601" y="8690"/>
                      </a:cubicBezTo>
                      <a:cubicBezTo>
                        <a:pt x="524" y="8941"/>
                        <a:pt x="461" y="9214"/>
                        <a:pt x="398" y="9493"/>
                      </a:cubicBezTo>
                      <a:cubicBezTo>
                        <a:pt x="391" y="9514"/>
                        <a:pt x="391" y="9535"/>
                        <a:pt x="384" y="9563"/>
                      </a:cubicBezTo>
                      <a:cubicBezTo>
                        <a:pt x="371" y="9619"/>
                        <a:pt x="357" y="9682"/>
                        <a:pt x="350" y="9752"/>
                      </a:cubicBezTo>
                      <a:cubicBezTo>
                        <a:pt x="336" y="9780"/>
                        <a:pt x="336" y="9808"/>
                        <a:pt x="329" y="9828"/>
                      </a:cubicBezTo>
                      <a:cubicBezTo>
                        <a:pt x="252" y="10262"/>
                        <a:pt x="189" y="10695"/>
                        <a:pt x="147" y="11135"/>
                      </a:cubicBezTo>
                      <a:cubicBezTo>
                        <a:pt x="147" y="11156"/>
                        <a:pt x="140" y="11184"/>
                        <a:pt x="140" y="11212"/>
                      </a:cubicBezTo>
                      <a:cubicBezTo>
                        <a:pt x="140" y="11281"/>
                        <a:pt x="126" y="11351"/>
                        <a:pt x="119" y="11421"/>
                      </a:cubicBezTo>
                      <a:cubicBezTo>
                        <a:pt x="112" y="11449"/>
                        <a:pt x="112" y="11463"/>
                        <a:pt x="112" y="11491"/>
                      </a:cubicBezTo>
                      <a:cubicBezTo>
                        <a:pt x="56" y="11994"/>
                        <a:pt x="35" y="12483"/>
                        <a:pt x="14" y="12937"/>
                      </a:cubicBezTo>
                      <a:lnTo>
                        <a:pt x="14" y="13056"/>
                      </a:lnTo>
                      <a:cubicBezTo>
                        <a:pt x="7" y="13440"/>
                        <a:pt x="0" y="13789"/>
                        <a:pt x="0" y="14082"/>
                      </a:cubicBezTo>
                      <a:lnTo>
                        <a:pt x="0" y="14495"/>
                      </a:lnTo>
                      <a:lnTo>
                        <a:pt x="0" y="14557"/>
                      </a:lnTo>
                      <a:lnTo>
                        <a:pt x="0" y="14886"/>
                      </a:lnTo>
                      <a:lnTo>
                        <a:pt x="0" y="14977"/>
                      </a:lnTo>
                      <a:cubicBezTo>
                        <a:pt x="7" y="15326"/>
                        <a:pt x="7" y="15661"/>
                        <a:pt x="14" y="15968"/>
                      </a:cubicBezTo>
                      <a:lnTo>
                        <a:pt x="14" y="16031"/>
                      </a:lnTo>
                      <a:cubicBezTo>
                        <a:pt x="21" y="16360"/>
                        <a:pt x="21" y="16660"/>
                        <a:pt x="21" y="16898"/>
                      </a:cubicBezTo>
                      <a:lnTo>
                        <a:pt x="21" y="16967"/>
                      </a:lnTo>
                      <a:lnTo>
                        <a:pt x="21" y="16981"/>
                      </a:lnTo>
                      <a:lnTo>
                        <a:pt x="21" y="17121"/>
                      </a:lnTo>
                      <a:cubicBezTo>
                        <a:pt x="84" y="17198"/>
                        <a:pt x="161" y="17254"/>
                        <a:pt x="245" y="17296"/>
                      </a:cubicBezTo>
                      <a:cubicBezTo>
                        <a:pt x="252" y="17296"/>
                        <a:pt x="252" y="17303"/>
                        <a:pt x="259" y="17303"/>
                      </a:cubicBezTo>
                      <a:cubicBezTo>
                        <a:pt x="266" y="17303"/>
                        <a:pt x="266" y="17317"/>
                        <a:pt x="280" y="17317"/>
                      </a:cubicBezTo>
                      <a:lnTo>
                        <a:pt x="329" y="17338"/>
                      </a:lnTo>
                      <a:cubicBezTo>
                        <a:pt x="336" y="17352"/>
                        <a:pt x="336" y="17352"/>
                        <a:pt x="350" y="17352"/>
                      </a:cubicBezTo>
                      <a:cubicBezTo>
                        <a:pt x="357" y="17359"/>
                        <a:pt x="371" y="17366"/>
                        <a:pt x="384" y="17366"/>
                      </a:cubicBezTo>
                      <a:cubicBezTo>
                        <a:pt x="500" y="17411"/>
                        <a:pt x="618" y="17430"/>
                        <a:pt x="702" y="17430"/>
                      </a:cubicBezTo>
                      <a:cubicBezTo>
                        <a:pt x="735" y="17430"/>
                        <a:pt x="763" y="17427"/>
                        <a:pt x="783" y="17421"/>
                      </a:cubicBezTo>
                      <a:cubicBezTo>
                        <a:pt x="818" y="17282"/>
                        <a:pt x="873" y="17086"/>
                        <a:pt x="929" y="16863"/>
                      </a:cubicBezTo>
                      <a:lnTo>
                        <a:pt x="957" y="16779"/>
                      </a:lnTo>
                      <a:cubicBezTo>
                        <a:pt x="985" y="16660"/>
                        <a:pt x="1027" y="16527"/>
                        <a:pt x="1062" y="16388"/>
                      </a:cubicBezTo>
                      <a:cubicBezTo>
                        <a:pt x="1069" y="16374"/>
                        <a:pt x="1069" y="16346"/>
                        <a:pt x="1083" y="16325"/>
                      </a:cubicBezTo>
                      <a:cubicBezTo>
                        <a:pt x="1195" y="15927"/>
                        <a:pt x="1327" y="15466"/>
                        <a:pt x="1453" y="14984"/>
                      </a:cubicBezTo>
                      <a:cubicBezTo>
                        <a:pt x="1467" y="14956"/>
                        <a:pt x="1474" y="14921"/>
                        <a:pt x="1481" y="14886"/>
                      </a:cubicBezTo>
                      <a:cubicBezTo>
                        <a:pt x="1607" y="14425"/>
                        <a:pt x="1747" y="13950"/>
                        <a:pt x="1865" y="13510"/>
                      </a:cubicBezTo>
                      <a:cubicBezTo>
                        <a:pt x="1872" y="13489"/>
                        <a:pt x="1872" y="13461"/>
                        <a:pt x="1886" y="13447"/>
                      </a:cubicBezTo>
                      <a:cubicBezTo>
                        <a:pt x="1921" y="13321"/>
                        <a:pt x="1942" y="13209"/>
                        <a:pt x="1977" y="13098"/>
                      </a:cubicBezTo>
                      <a:cubicBezTo>
                        <a:pt x="1991" y="13063"/>
                        <a:pt x="1998" y="13035"/>
                        <a:pt x="2005" y="13007"/>
                      </a:cubicBezTo>
                      <a:cubicBezTo>
                        <a:pt x="2110" y="12657"/>
                        <a:pt x="2201" y="12336"/>
                        <a:pt x="2277" y="12064"/>
                      </a:cubicBezTo>
                      <a:cubicBezTo>
                        <a:pt x="2284" y="12050"/>
                        <a:pt x="2284" y="12022"/>
                        <a:pt x="2291" y="12008"/>
                      </a:cubicBezTo>
                      <a:cubicBezTo>
                        <a:pt x="2340" y="11847"/>
                        <a:pt x="2375" y="11714"/>
                        <a:pt x="2410" y="11603"/>
                      </a:cubicBezTo>
                      <a:cubicBezTo>
                        <a:pt x="2452" y="11463"/>
                        <a:pt x="2487" y="11323"/>
                        <a:pt x="2522" y="11191"/>
                      </a:cubicBezTo>
                      <a:cubicBezTo>
                        <a:pt x="2522" y="11170"/>
                        <a:pt x="2529" y="11142"/>
                        <a:pt x="2536" y="11114"/>
                      </a:cubicBezTo>
                      <a:cubicBezTo>
                        <a:pt x="2592" y="10932"/>
                        <a:pt x="2627" y="10764"/>
                        <a:pt x="2662" y="10611"/>
                      </a:cubicBezTo>
                      <a:lnTo>
                        <a:pt x="2662" y="10597"/>
                      </a:lnTo>
                      <a:cubicBezTo>
                        <a:pt x="2662" y="10576"/>
                        <a:pt x="2669" y="10555"/>
                        <a:pt x="2669" y="10541"/>
                      </a:cubicBezTo>
                      <a:cubicBezTo>
                        <a:pt x="2766" y="10101"/>
                        <a:pt x="2815" y="9738"/>
                        <a:pt x="2850" y="9444"/>
                      </a:cubicBezTo>
                      <a:cubicBezTo>
                        <a:pt x="2850" y="9423"/>
                        <a:pt x="2864" y="9402"/>
                        <a:pt x="2864" y="9374"/>
                      </a:cubicBezTo>
                      <a:cubicBezTo>
                        <a:pt x="2878" y="9193"/>
                        <a:pt x="2885" y="9046"/>
                        <a:pt x="2899" y="8948"/>
                      </a:cubicBezTo>
                      <a:lnTo>
                        <a:pt x="2899" y="8871"/>
                      </a:lnTo>
                      <a:lnTo>
                        <a:pt x="2899" y="8795"/>
                      </a:lnTo>
                      <a:cubicBezTo>
                        <a:pt x="2990" y="8417"/>
                        <a:pt x="3081" y="8068"/>
                        <a:pt x="3158" y="7726"/>
                      </a:cubicBezTo>
                      <a:cubicBezTo>
                        <a:pt x="3165" y="7698"/>
                        <a:pt x="3165" y="7677"/>
                        <a:pt x="3179" y="7649"/>
                      </a:cubicBezTo>
                      <a:cubicBezTo>
                        <a:pt x="3193" y="7572"/>
                        <a:pt x="3214" y="7502"/>
                        <a:pt x="3227" y="7433"/>
                      </a:cubicBezTo>
                      <a:cubicBezTo>
                        <a:pt x="3234" y="7405"/>
                        <a:pt x="3234" y="7384"/>
                        <a:pt x="3248" y="7363"/>
                      </a:cubicBezTo>
                      <a:cubicBezTo>
                        <a:pt x="3367" y="6846"/>
                        <a:pt x="3465" y="6392"/>
                        <a:pt x="3542" y="5987"/>
                      </a:cubicBezTo>
                      <a:cubicBezTo>
                        <a:pt x="3542" y="5973"/>
                        <a:pt x="3549" y="5952"/>
                        <a:pt x="3549" y="5938"/>
                      </a:cubicBezTo>
                      <a:cubicBezTo>
                        <a:pt x="3563" y="5903"/>
                        <a:pt x="3570" y="5868"/>
                        <a:pt x="3577" y="5826"/>
                      </a:cubicBezTo>
                      <a:cubicBezTo>
                        <a:pt x="3647" y="5449"/>
                        <a:pt x="3751" y="4897"/>
                        <a:pt x="3856" y="4310"/>
                      </a:cubicBezTo>
                      <a:cubicBezTo>
                        <a:pt x="3856" y="4289"/>
                        <a:pt x="3863" y="4268"/>
                        <a:pt x="3863" y="4240"/>
                      </a:cubicBezTo>
                      <a:cubicBezTo>
                        <a:pt x="3863" y="4233"/>
                        <a:pt x="3877" y="4219"/>
                        <a:pt x="3877" y="4205"/>
                      </a:cubicBezTo>
                      <a:cubicBezTo>
                        <a:pt x="3884" y="4184"/>
                        <a:pt x="3884" y="4156"/>
                        <a:pt x="3891" y="4129"/>
                      </a:cubicBezTo>
                      <a:cubicBezTo>
                        <a:pt x="3982" y="3660"/>
                        <a:pt x="4066" y="3172"/>
                        <a:pt x="4143" y="2717"/>
                      </a:cubicBezTo>
                      <a:cubicBezTo>
                        <a:pt x="4143" y="2690"/>
                        <a:pt x="4157" y="2669"/>
                        <a:pt x="4157" y="2648"/>
                      </a:cubicBezTo>
                      <a:cubicBezTo>
                        <a:pt x="4157" y="2620"/>
                        <a:pt x="4163" y="2599"/>
                        <a:pt x="4163" y="2578"/>
                      </a:cubicBezTo>
                      <a:cubicBezTo>
                        <a:pt x="4170" y="2550"/>
                        <a:pt x="4170" y="2515"/>
                        <a:pt x="4177" y="2487"/>
                      </a:cubicBezTo>
                      <a:cubicBezTo>
                        <a:pt x="4177" y="2459"/>
                        <a:pt x="4191" y="2438"/>
                        <a:pt x="4191" y="2410"/>
                      </a:cubicBezTo>
                      <a:cubicBezTo>
                        <a:pt x="4268" y="1949"/>
                        <a:pt x="4331" y="1537"/>
                        <a:pt x="4345" y="1216"/>
                      </a:cubicBezTo>
                      <a:cubicBezTo>
                        <a:pt x="4352" y="1146"/>
                        <a:pt x="4352" y="1076"/>
                        <a:pt x="4366" y="1020"/>
                      </a:cubicBezTo>
                      <a:cubicBezTo>
                        <a:pt x="4373" y="992"/>
                        <a:pt x="4373" y="971"/>
                        <a:pt x="4373" y="943"/>
                      </a:cubicBezTo>
                      <a:cubicBezTo>
                        <a:pt x="4378" y="874"/>
                        <a:pt x="4376" y="845"/>
                        <a:pt x="4364" y="845"/>
                      </a:cubicBezTo>
                      <a:cubicBezTo>
                        <a:pt x="4361" y="845"/>
                        <a:pt x="4357" y="848"/>
                        <a:pt x="4352" y="852"/>
                      </a:cubicBezTo>
                      <a:lnTo>
                        <a:pt x="4310" y="838"/>
                      </a:lnTo>
                      <a:lnTo>
                        <a:pt x="4212" y="804"/>
                      </a:lnTo>
                      <a:lnTo>
                        <a:pt x="2941" y="384"/>
                      </a:lnTo>
                      <a:lnTo>
                        <a:pt x="2878" y="363"/>
                      </a:lnTo>
                      <a:lnTo>
                        <a:pt x="2319" y="182"/>
                      </a:lnTo>
                      <a:lnTo>
                        <a:pt x="2236" y="154"/>
                      </a:lnTo>
                      <a:lnTo>
                        <a:pt x="1761" y="0"/>
                      </a:ln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62"/>
                <p:cNvSpPr/>
                <p:nvPr/>
              </p:nvSpPr>
              <p:spPr>
                <a:xfrm>
                  <a:off x="1614314" y="4060891"/>
                  <a:ext cx="61380" cy="15172"/>
                </a:xfrm>
                <a:custGeom>
                  <a:rect b="b" l="l" r="r" t="t"/>
                  <a:pathLst>
                    <a:path extrusionOk="0" h="219" w="886">
                      <a:moveTo>
                        <a:pt x="57" y="0"/>
                      </a:moveTo>
                      <a:cubicBezTo>
                        <a:pt x="24" y="0"/>
                        <a:pt x="0" y="53"/>
                        <a:pt x="35" y="76"/>
                      </a:cubicBezTo>
                      <a:cubicBezTo>
                        <a:pt x="202" y="172"/>
                        <a:pt x="385" y="218"/>
                        <a:pt x="573" y="218"/>
                      </a:cubicBezTo>
                      <a:cubicBezTo>
                        <a:pt x="661" y="218"/>
                        <a:pt x="750" y="208"/>
                        <a:pt x="839" y="188"/>
                      </a:cubicBezTo>
                      <a:cubicBezTo>
                        <a:pt x="885" y="181"/>
                        <a:pt x="875" y="111"/>
                        <a:pt x="825" y="111"/>
                      </a:cubicBezTo>
                      <a:cubicBezTo>
                        <a:pt x="822" y="111"/>
                        <a:pt x="820" y="111"/>
                        <a:pt x="818" y="111"/>
                      </a:cubicBezTo>
                      <a:cubicBezTo>
                        <a:pt x="743" y="130"/>
                        <a:pt x="667" y="139"/>
                        <a:pt x="592" y="139"/>
                      </a:cubicBezTo>
                      <a:cubicBezTo>
                        <a:pt x="415" y="139"/>
                        <a:pt x="239" y="90"/>
                        <a:pt x="77" y="7"/>
                      </a:cubicBezTo>
                      <a:cubicBezTo>
                        <a:pt x="70" y="2"/>
                        <a:pt x="64" y="0"/>
                        <a:pt x="57"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62"/>
                <p:cNvSpPr/>
                <p:nvPr/>
              </p:nvSpPr>
              <p:spPr>
                <a:xfrm>
                  <a:off x="1747255" y="3497249"/>
                  <a:ext cx="63112" cy="15380"/>
                </a:xfrm>
                <a:custGeom>
                  <a:rect b="b" l="l" r="r" t="t"/>
                  <a:pathLst>
                    <a:path extrusionOk="0" h="222" w="911">
                      <a:moveTo>
                        <a:pt x="32" y="0"/>
                      </a:moveTo>
                      <a:cubicBezTo>
                        <a:pt x="11" y="0"/>
                        <a:pt x="1" y="41"/>
                        <a:pt x="30" y="47"/>
                      </a:cubicBezTo>
                      <a:cubicBezTo>
                        <a:pt x="246" y="163"/>
                        <a:pt x="490" y="221"/>
                        <a:pt x="731" y="221"/>
                      </a:cubicBezTo>
                      <a:cubicBezTo>
                        <a:pt x="780" y="221"/>
                        <a:pt x="828" y="219"/>
                        <a:pt x="875" y="214"/>
                      </a:cubicBezTo>
                      <a:cubicBezTo>
                        <a:pt x="910" y="214"/>
                        <a:pt x="903" y="158"/>
                        <a:pt x="868" y="158"/>
                      </a:cubicBezTo>
                      <a:cubicBezTo>
                        <a:pt x="811" y="165"/>
                        <a:pt x="754" y="169"/>
                        <a:pt x="698" y="169"/>
                      </a:cubicBezTo>
                      <a:cubicBezTo>
                        <a:pt x="467" y="169"/>
                        <a:pt x="247" y="112"/>
                        <a:pt x="44" y="5"/>
                      </a:cubicBezTo>
                      <a:cubicBezTo>
                        <a:pt x="40" y="1"/>
                        <a:pt x="36" y="0"/>
                        <a:pt x="32"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62"/>
                <p:cNvSpPr/>
                <p:nvPr/>
              </p:nvSpPr>
              <p:spPr>
                <a:xfrm>
                  <a:off x="1697515" y="2763945"/>
                  <a:ext cx="412894" cy="313065"/>
                </a:xfrm>
                <a:custGeom>
                  <a:rect b="b" l="l" r="r" t="t"/>
                  <a:pathLst>
                    <a:path extrusionOk="0" h="4519" w="5960">
                      <a:moveTo>
                        <a:pt x="1279" y="0"/>
                      </a:moveTo>
                      <a:cubicBezTo>
                        <a:pt x="476" y="1271"/>
                        <a:pt x="1" y="3248"/>
                        <a:pt x="1" y="3248"/>
                      </a:cubicBezTo>
                      <a:cubicBezTo>
                        <a:pt x="503" y="4247"/>
                        <a:pt x="1789" y="4518"/>
                        <a:pt x="3035" y="4518"/>
                      </a:cubicBezTo>
                      <a:cubicBezTo>
                        <a:pt x="4508" y="4518"/>
                        <a:pt x="5924" y="4139"/>
                        <a:pt x="5924" y="4135"/>
                      </a:cubicBezTo>
                      <a:cubicBezTo>
                        <a:pt x="5959" y="1376"/>
                        <a:pt x="5505" y="468"/>
                        <a:pt x="5505" y="468"/>
                      </a:cubicBezTo>
                      <a:cubicBezTo>
                        <a:pt x="5105" y="588"/>
                        <a:pt x="4682" y="635"/>
                        <a:pt x="4265" y="635"/>
                      </a:cubicBezTo>
                      <a:cubicBezTo>
                        <a:pt x="2734" y="635"/>
                        <a:pt x="1279" y="0"/>
                        <a:pt x="1279"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62"/>
                <p:cNvSpPr/>
                <p:nvPr/>
              </p:nvSpPr>
              <p:spPr>
                <a:xfrm>
                  <a:off x="1762842" y="2751822"/>
                  <a:ext cx="328168" cy="95257"/>
                </a:xfrm>
                <a:custGeom>
                  <a:rect b="b" l="l" r="r" t="t"/>
                  <a:pathLst>
                    <a:path extrusionOk="0" h="1375" w="4737">
                      <a:moveTo>
                        <a:pt x="371" y="0"/>
                      </a:moveTo>
                      <a:cubicBezTo>
                        <a:pt x="64" y="280"/>
                        <a:pt x="1" y="734"/>
                        <a:pt x="1" y="734"/>
                      </a:cubicBezTo>
                      <a:cubicBezTo>
                        <a:pt x="1197" y="1238"/>
                        <a:pt x="2281" y="1375"/>
                        <a:pt x="3106" y="1375"/>
                      </a:cubicBezTo>
                      <a:cubicBezTo>
                        <a:pt x="4087" y="1375"/>
                        <a:pt x="4702" y="1181"/>
                        <a:pt x="4702" y="1181"/>
                      </a:cubicBezTo>
                      <a:cubicBezTo>
                        <a:pt x="4737" y="678"/>
                        <a:pt x="4464" y="329"/>
                        <a:pt x="4464" y="329"/>
                      </a:cubicBezTo>
                      <a:cubicBezTo>
                        <a:pt x="4106" y="444"/>
                        <a:pt x="3698" y="488"/>
                        <a:pt x="3280" y="488"/>
                      </a:cubicBezTo>
                      <a:cubicBezTo>
                        <a:pt x="1950" y="488"/>
                        <a:pt x="531" y="38"/>
                        <a:pt x="371"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62"/>
                <p:cNvSpPr/>
                <p:nvPr/>
              </p:nvSpPr>
              <p:spPr>
                <a:xfrm>
                  <a:off x="1762496" y="2803087"/>
                  <a:ext cx="328029" cy="45238"/>
                </a:xfrm>
                <a:custGeom>
                  <a:rect b="b" l="l" r="r" t="t"/>
                  <a:pathLst>
                    <a:path extrusionOk="0" h="653" w="4735">
                      <a:moveTo>
                        <a:pt x="56" y="0"/>
                      </a:moveTo>
                      <a:cubicBezTo>
                        <a:pt x="18" y="0"/>
                        <a:pt x="1" y="64"/>
                        <a:pt x="41" y="78"/>
                      </a:cubicBezTo>
                      <a:cubicBezTo>
                        <a:pt x="229" y="148"/>
                        <a:pt x="411" y="210"/>
                        <a:pt x="593" y="273"/>
                      </a:cubicBezTo>
                      <a:cubicBezTo>
                        <a:pt x="613" y="280"/>
                        <a:pt x="634" y="280"/>
                        <a:pt x="655" y="287"/>
                      </a:cubicBezTo>
                      <a:cubicBezTo>
                        <a:pt x="1454" y="528"/>
                        <a:pt x="2287" y="652"/>
                        <a:pt x="3123" y="652"/>
                      </a:cubicBezTo>
                      <a:cubicBezTo>
                        <a:pt x="3646" y="652"/>
                        <a:pt x="4169" y="603"/>
                        <a:pt x="4686" y="504"/>
                      </a:cubicBezTo>
                      <a:cubicBezTo>
                        <a:pt x="4735" y="497"/>
                        <a:pt x="4714" y="434"/>
                        <a:pt x="4672" y="434"/>
                      </a:cubicBezTo>
                      <a:cubicBezTo>
                        <a:pt x="4165" y="528"/>
                        <a:pt x="3651" y="574"/>
                        <a:pt x="3136" y="574"/>
                      </a:cubicBezTo>
                      <a:cubicBezTo>
                        <a:pt x="2309" y="574"/>
                        <a:pt x="1483" y="454"/>
                        <a:pt x="690" y="217"/>
                      </a:cubicBezTo>
                      <a:cubicBezTo>
                        <a:pt x="669" y="210"/>
                        <a:pt x="648" y="210"/>
                        <a:pt x="627" y="203"/>
                      </a:cubicBezTo>
                      <a:cubicBezTo>
                        <a:pt x="439" y="141"/>
                        <a:pt x="250" y="78"/>
                        <a:pt x="62" y="1"/>
                      </a:cubicBezTo>
                      <a:cubicBezTo>
                        <a:pt x="60" y="1"/>
                        <a:pt x="58" y="0"/>
                        <a:pt x="56"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62"/>
                <p:cNvSpPr/>
                <p:nvPr/>
              </p:nvSpPr>
              <p:spPr>
                <a:xfrm>
                  <a:off x="1797757" y="2759234"/>
                  <a:ext cx="22446" cy="60895"/>
                </a:xfrm>
                <a:custGeom>
                  <a:rect b="b" l="l" r="r" t="t"/>
                  <a:pathLst>
                    <a:path extrusionOk="0" h="879" w="324">
                      <a:moveTo>
                        <a:pt x="287" y="1"/>
                      </a:moveTo>
                      <a:cubicBezTo>
                        <a:pt x="279" y="1"/>
                        <a:pt x="271" y="4"/>
                        <a:pt x="265" y="12"/>
                      </a:cubicBezTo>
                      <a:cubicBezTo>
                        <a:pt x="108" y="258"/>
                        <a:pt x="17" y="545"/>
                        <a:pt x="7" y="832"/>
                      </a:cubicBezTo>
                      <a:lnTo>
                        <a:pt x="7" y="832"/>
                      </a:lnTo>
                      <a:cubicBezTo>
                        <a:pt x="0" y="841"/>
                        <a:pt x="2" y="853"/>
                        <a:pt x="8" y="862"/>
                      </a:cubicBezTo>
                      <a:lnTo>
                        <a:pt x="8" y="862"/>
                      </a:lnTo>
                      <a:cubicBezTo>
                        <a:pt x="13" y="874"/>
                        <a:pt x="25" y="878"/>
                        <a:pt x="42" y="878"/>
                      </a:cubicBezTo>
                      <a:cubicBezTo>
                        <a:pt x="60" y="875"/>
                        <a:pt x="63" y="859"/>
                        <a:pt x="56" y="845"/>
                      </a:cubicBezTo>
                      <a:lnTo>
                        <a:pt x="56" y="845"/>
                      </a:lnTo>
                      <a:cubicBezTo>
                        <a:pt x="71" y="547"/>
                        <a:pt x="154" y="283"/>
                        <a:pt x="314" y="40"/>
                      </a:cubicBezTo>
                      <a:cubicBezTo>
                        <a:pt x="324" y="20"/>
                        <a:pt x="306" y="1"/>
                        <a:pt x="287" y="1"/>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62"/>
                <p:cNvSpPr/>
                <p:nvPr/>
              </p:nvSpPr>
              <p:spPr>
                <a:xfrm>
                  <a:off x="1852417" y="2770735"/>
                  <a:ext cx="18428" cy="63805"/>
                </a:xfrm>
                <a:custGeom>
                  <a:rect b="b" l="l" r="r" t="t"/>
                  <a:pathLst>
                    <a:path extrusionOk="0" h="921" w="266">
                      <a:moveTo>
                        <a:pt x="234" y="1"/>
                      </a:moveTo>
                      <a:cubicBezTo>
                        <a:pt x="226" y="1"/>
                        <a:pt x="217" y="5"/>
                        <a:pt x="210" y="14"/>
                      </a:cubicBezTo>
                      <a:cubicBezTo>
                        <a:pt x="70" y="279"/>
                        <a:pt x="0" y="580"/>
                        <a:pt x="0" y="894"/>
                      </a:cubicBezTo>
                      <a:cubicBezTo>
                        <a:pt x="0" y="911"/>
                        <a:pt x="14" y="920"/>
                        <a:pt x="28" y="920"/>
                      </a:cubicBezTo>
                      <a:cubicBezTo>
                        <a:pt x="42" y="920"/>
                        <a:pt x="56" y="911"/>
                        <a:pt x="56" y="894"/>
                      </a:cubicBezTo>
                      <a:cubicBezTo>
                        <a:pt x="49" y="594"/>
                        <a:pt x="119" y="307"/>
                        <a:pt x="251" y="35"/>
                      </a:cubicBezTo>
                      <a:cubicBezTo>
                        <a:pt x="265" y="16"/>
                        <a:pt x="251" y="1"/>
                        <a:pt x="234" y="1"/>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62"/>
                <p:cNvSpPr/>
                <p:nvPr/>
              </p:nvSpPr>
              <p:spPr>
                <a:xfrm>
                  <a:off x="1910470" y="2778078"/>
                  <a:ext cx="12124" cy="66091"/>
                </a:xfrm>
                <a:custGeom>
                  <a:rect b="b" l="l" r="r" t="t"/>
                  <a:pathLst>
                    <a:path extrusionOk="0" h="954" w="175">
                      <a:moveTo>
                        <a:pt x="145" y="1"/>
                      </a:moveTo>
                      <a:cubicBezTo>
                        <a:pt x="137" y="1"/>
                        <a:pt x="129" y="6"/>
                        <a:pt x="126" y="20"/>
                      </a:cubicBezTo>
                      <a:cubicBezTo>
                        <a:pt x="49" y="320"/>
                        <a:pt x="0" y="620"/>
                        <a:pt x="21" y="928"/>
                      </a:cubicBezTo>
                      <a:cubicBezTo>
                        <a:pt x="21" y="945"/>
                        <a:pt x="33" y="954"/>
                        <a:pt x="46" y="954"/>
                      </a:cubicBezTo>
                      <a:cubicBezTo>
                        <a:pt x="58" y="954"/>
                        <a:pt x="70" y="945"/>
                        <a:pt x="70" y="928"/>
                      </a:cubicBezTo>
                      <a:cubicBezTo>
                        <a:pt x="63" y="620"/>
                        <a:pt x="98" y="327"/>
                        <a:pt x="175" y="27"/>
                      </a:cubicBezTo>
                      <a:cubicBezTo>
                        <a:pt x="175" y="14"/>
                        <a:pt x="159" y="1"/>
                        <a:pt x="145" y="1"/>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62"/>
                <p:cNvSpPr/>
                <p:nvPr/>
              </p:nvSpPr>
              <p:spPr>
                <a:xfrm>
                  <a:off x="1968939" y="2782373"/>
                  <a:ext cx="7898" cy="64705"/>
                </a:xfrm>
                <a:custGeom>
                  <a:rect b="b" l="l" r="r" t="t"/>
                  <a:pathLst>
                    <a:path extrusionOk="0" h="934" w="114">
                      <a:moveTo>
                        <a:pt x="33" y="0"/>
                      </a:moveTo>
                      <a:cubicBezTo>
                        <a:pt x="17" y="0"/>
                        <a:pt x="0" y="14"/>
                        <a:pt x="8" y="34"/>
                      </a:cubicBezTo>
                      <a:cubicBezTo>
                        <a:pt x="50" y="328"/>
                        <a:pt x="57" y="621"/>
                        <a:pt x="43" y="908"/>
                      </a:cubicBezTo>
                      <a:cubicBezTo>
                        <a:pt x="43" y="925"/>
                        <a:pt x="54" y="934"/>
                        <a:pt x="65" y="934"/>
                      </a:cubicBezTo>
                      <a:cubicBezTo>
                        <a:pt x="77" y="934"/>
                        <a:pt x="89" y="925"/>
                        <a:pt x="92" y="908"/>
                      </a:cubicBezTo>
                      <a:cubicBezTo>
                        <a:pt x="113" y="614"/>
                        <a:pt x="99" y="314"/>
                        <a:pt x="57" y="20"/>
                      </a:cubicBezTo>
                      <a:cubicBezTo>
                        <a:pt x="55" y="6"/>
                        <a:pt x="44" y="0"/>
                        <a:pt x="33"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62"/>
                <p:cNvSpPr/>
                <p:nvPr/>
              </p:nvSpPr>
              <p:spPr>
                <a:xfrm>
                  <a:off x="2017225" y="2782858"/>
                  <a:ext cx="12331" cy="61796"/>
                </a:xfrm>
                <a:custGeom>
                  <a:rect b="b" l="l" r="r" t="t"/>
                  <a:pathLst>
                    <a:path extrusionOk="0" h="892" w="178">
                      <a:moveTo>
                        <a:pt x="39" y="0"/>
                      </a:moveTo>
                      <a:cubicBezTo>
                        <a:pt x="22" y="0"/>
                        <a:pt x="1" y="14"/>
                        <a:pt x="10" y="27"/>
                      </a:cubicBezTo>
                      <a:cubicBezTo>
                        <a:pt x="94" y="300"/>
                        <a:pt x="122" y="586"/>
                        <a:pt x="101" y="866"/>
                      </a:cubicBezTo>
                      <a:cubicBezTo>
                        <a:pt x="101" y="883"/>
                        <a:pt x="111" y="892"/>
                        <a:pt x="123" y="892"/>
                      </a:cubicBezTo>
                      <a:cubicBezTo>
                        <a:pt x="136" y="892"/>
                        <a:pt x="150" y="883"/>
                        <a:pt x="157" y="866"/>
                      </a:cubicBezTo>
                      <a:cubicBezTo>
                        <a:pt x="178" y="579"/>
                        <a:pt x="143" y="293"/>
                        <a:pt x="59" y="13"/>
                      </a:cubicBezTo>
                      <a:cubicBezTo>
                        <a:pt x="56" y="4"/>
                        <a:pt x="48" y="0"/>
                        <a:pt x="39"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62"/>
                <p:cNvSpPr/>
                <p:nvPr/>
              </p:nvSpPr>
              <p:spPr>
                <a:xfrm>
                  <a:off x="2059207" y="2776623"/>
                  <a:ext cx="14895" cy="63250"/>
                </a:xfrm>
                <a:custGeom>
                  <a:rect b="b" l="l" r="r" t="t"/>
                  <a:pathLst>
                    <a:path extrusionOk="0" h="913" w="215">
                      <a:moveTo>
                        <a:pt x="30" y="1"/>
                      </a:moveTo>
                      <a:cubicBezTo>
                        <a:pt x="15" y="1"/>
                        <a:pt x="0" y="12"/>
                        <a:pt x="5" y="34"/>
                      </a:cubicBezTo>
                      <a:cubicBezTo>
                        <a:pt x="109" y="313"/>
                        <a:pt x="158" y="599"/>
                        <a:pt x="137" y="886"/>
                      </a:cubicBezTo>
                      <a:cubicBezTo>
                        <a:pt x="137" y="903"/>
                        <a:pt x="148" y="912"/>
                        <a:pt x="159" y="912"/>
                      </a:cubicBezTo>
                      <a:cubicBezTo>
                        <a:pt x="171" y="912"/>
                        <a:pt x="183" y="903"/>
                        <a:pt x="186" y="886"/>
                      </a:cubicBezTo>
                      <a:cubicBezTo>
                        <a:pt x="214" y="592"/>
                        <a:pt x="158" y="292"/>
                        <a:pt x="54" y="13"/>
                      </a:cubicBezTo>
                      <a:cubicBezTo>
                        <a:pt x="48" y="5"/>
                        <a:pt x="39" y="1"/>
                        <a:pt x="30" y="1"/>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62"/>
                <p:cNvSpPr/>
                <p:nvPr/>
              </p:nvSpPr>
              <p:spPr>
                <a:xfrm>
                  <a:off x="2004825" y="4106822"/>
                  <a:ext cx="212959" cy="196956"/>
                </a:xfrm>
                <a:custGeom>
                  <a:rect b="b" l="l" r="r" t="t"/>
                  <a:pathLst>
                    <a:path extrusionOk="0" h="2843" w="3074">
                      <a:moveTo>
                        <a:pt x="329" y="0"/>
                      </a:moveTo>
                      <a:cubicBezTo>
                        <a:pt x="329" y="0"/>
                        <a:pt x="0" y="252"/>
                        <a:pt x="21" y="531"/>
                      </a:cubicBezTo>
                      <a:cubicBezTo>
                        <a:pt x="35" y="796"/>
                        <a:pt x="21" y="2207"/>
                        <a:pt x="28" y="2354"/>
                      </a:cubicBezTo>
                      <a:lnTo>
                        <a:pt x="224" y="2354"/>
                      </a:lnTo>
                      <a:lnTo>
                        <a:pt x="329" y="1711"/>
                      </a:lnTo>
                      <a:cubicBezTo>
                        <a:pt x="329" y="1711"/>
                        <a:pt x="762" y="2417"/>
                        <a:pt x="1097" y="2655"/>
                      </a:cubicBezTo>
                      <a:cubicBezTo>
                        <a:pt x="1302" y="2803"/>
                        <a:pt x="1817" y="2842"/>
                        <a:pt x="2238" y="2842"/>
                      </a:cubicBezTo>
                      <a:cubicBezTo>
                        <a:pt x="2490" y="2842"/>
                        <a:pt x="2709" y="2828"/>
                        <a:pt x="2808" y="2815"/>
                      </a:cubicBezTo>
                      <a:cubicBezTo>
                        <a:pt x="3074" y="2780"/>
                        <a:pt x="2271" y="2096"/>
                        <a:pt x="2096" y="1816"/>
                      </a:cubicBezTo>
                      <a:cubicBezTo>
                        <a:pt x="1921" y="1523"/>
                        <a:pt x="329" y="0"/>
                        <a:pt x="3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62"/>
                <p:cNvSpPr/>
                <p:nvPr/>
              </p:nvSpPr>
              <p:spPr>
                <a:xfrm>
                  <a:off x="2023183" y="4047729"/>
                  <a:ext cx="143335" cy="206239"/>
                </a:xfrm>
                <a:custGeom>
                  <a:rect b="b" l="l" r="r" t="t"/>
                  <a:pathLst>
                    <a:path extrusionOk="0" h="2977" w="2069">
                      <a:moveTo>
                        <a:pt x="979" y="1"/>
                      </a:moveTo>
                      <a:lnTo>
                        <a:pt x="64" y="92"/>
                      </a:lnTo>
                      <a:lnTo>
                        <a:pt x="85" y="783"/>
                      </a:lnTo>
                      <a:cubicBezTo>
                        <a:pt x="85" y="783"/>
                        <a:pt x="1" y="993"/>
                        <a:pt x="85" y="1286"/>
                      </a:cubicBezTo>
                      <a:cubicBezTo>
                        <a:pt x="175" y="1594"/>
                        <a:pt x="518" y="2076"/>
                        <a:pt x="839" y="2432"/>
                      </a:cubicBezTo>
                      <a:cubicBezTo>
                        <a:pt x="1087" y="2704"/>
                        <a:pt x="1581" y="2977"/>
                        <a:pt x="1817" y="2977"/>
                      </a:cubicBezTo>
                      <a:cubicBezTo>
                        <a:pt x="1847" y="2977"/>
                        <a:pt x="1873" y="2972"/>
                        <a:pt x="1894" y="2963"/>
                      </a:cubicBezTo>
                      <a:cubicBezTo>
                        <a:pt x="2068" y="2886"/>
                        <a:pt x="1552" y="2264"/>
                        <a:pt x="1405" y="1943"/>
                      </a:cubicBezTo>
                      <a:cubicBezTo>
                        <a:pt x="1258" y="1615"/>
                        <a:pt x="1153" y="1300"/>
                        <a:pt x="1070" y="1035"/>
                      </a:cubicBezTo>
                      <a:cubicBezTo>
                        <a:pt x="986" y="727"/>
                        <a:pt x="979" y="1"/>
                        <a:pt x="979" y="1"/>
                      </a:cubicBez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62"/>
                <p:cNvSpPr/>
                <p:nvPr/>
              </p:nvSpPr>
              <p:spPr>
                <a:xfrm>
                  <a:off x="1913865" y="2904232"/>
                  <a:ext cx="217808" cy="1193374"/>
                </a:xfrm>
                <a:custGeom>
                  <a:rect b="b" l="l" r="r" t="t"/>
                  <a:pathLst>
                    <a:path extrusionOk="0" h="17226" w="3144">
                      <a:moveTo>
                        <a:pt x="2731" y="1"/>
                      </a:moveTo>
                      <a:lnTo>
                        <a:pt x="2703" y="8"/>
                      </a:lnTo>
                      <a:lnTo>
                        <a:pt x="1907" y="189"/>
                      </a:lnTo>
                      <a:lnTo>
                        <a:pt x="1816" y="217"/>
                      </a:lnTo>
                      <a:lnTo>
                        <a:pt x="1404" y="315"/>
                      </a:lnTo>
                      <a:lnTo>
                        <a:pt x="1341" y="329"/>
                      </a:lnTo>
                      <a:lnTo>
                        <a:pt x="42" y="636"/>
                      </a:lnTo>
                      <a:lnTo>
                        <a:pt x="35" y="636"/>
                      </a:lnTo>
                      <a:cubicBezTo>
                        <a:pt x="21" y="650"/>
                        <a:pt x="21" y="671"/>
                        <a:pt x="21" y="685"/>
                      </a:cubicBezTo>
                      <a:cubicBezTo>
                        <a:pt x="21" y="734"/>
                        <a:pt x="14" y="790"/>
                        <a:pt x="14" y="860"/>
                      </a:cubicBezTo>
                      <a:cubicBezTo>
                        <a:pt x="7" y="1139"/>
                        <a:pt x="0" y="1552"/>
                        <a:pt x="0" y="2034"/>
                      </a:cubicBezTo>
                      <a:lnTo>
                        <a:pt x="0" y="2103"/>
                      </a:lnTo>
                      <a:lnTo>
                        <a:pt x="0" y="2187"/>
                      </a:lnTo>
                      <a:lnTo>
                        <a:pt x="0" y="2257"/>
                      </a:lnTo>
                      <a:lnTo>
                        <a:pt x="0" y="2327"/>
                      </a:lnTo>
                      <a:cubicBezTo>
                        <a:pt x="7" y="2767"/>
                        <a:pt x="14" y="3228"/>
                        <a:pt x="21" y="3682"/>
                      </a:cubicBezTo>
                      <a:lnTo>
                        <a:pt x="21" y="3752"/>
                      </a:lnTo>
                      <a:cubicBezTo>
                        <a:pt x="35" y="3822"/>
                        <a:pt x="35" y="3892"/>
                        <a:pt x="35" y="3961"/>
                      </a:cubicBezTo>
                      <a:lnTo>
                        <a:pt x="35" y="4038"/>
                      </a:lnTo>
                      <a:cubicBezTo>
                        <a:pt x="49" y="4527"/>
                        <a:pt x="70" y="4981"/>
                        <a:pt x="84" y="5310"/>
                      </a:cubicBezTo>
                      <a:lnTo>
                        <a:pt x="84" y="5379"/>
                      </a:lnTo>
                      <a:cubicBezTo>
                        <a:pt x="84" y="5421"/>
                        <a:pt x="91" y="5456"/>
                        <a:pt x="91" y="5491"/>
                      </a:cubicBezTo>
                      <a:cubicBezTo>
                        <a:pt x="105" y="5568"/>
                        <a:pt x="112" y="5659"/>
                        <a:pt x="119" y="5736"/>
                      </a:cubicBezTo>
                      <a:cubicBezTo>
                        <a:pt x="119" y="5771"/>
                        <a:pt x="126" y="5799"/>
                        <a:pt x="126" y="5820"/>
                      </a:cubicBezTo>
                      <a:cubicBezTo>
                        <a:pt x="175" y="6155"/>
                        <a:pt x="231" y="6483"/>
                        <a:pt x="294" y="6790"/>
                      </a:cubicBezTo>
                      <a:cubicBezTo>
                        <a:pt x="294" y="6811"/>
                        <a:pt x="301" y="6832"/>
                        <a:pt x="301" y="6853"/>
                      </a:cubicBezTo>
                      <a:cubicBezTo>
                        <a:pt x="335" y="7042"/>
                        <a:pt x="384" y="7231"/>
                        <a:pt x="405" y="7391"/>
                      </a:cubicBezTo>
                      <a:cubicBezTo>
                        <a:pt x="433" y="7531"/>
                        <a:pt x="461" y="7664"/>
                        <a:pt x="489" y="7789"/>
                      </a:cubicBezTo>
                      <a:cubicBezTo>
                        <a:pt x="489" y="7824"/>
                        <a:pt x="496" y="7845"/>
                        <a:pt x="503" y="7880"/>
                      </a:cubicBezTo>
                      <a:cubicBezTo>
                        <a:pt x="531" y="7985"/>
                        <a:pt x="545" y="8083"/>
                        <a:pt x="573" y="8187"/>
                      </a:cubicBezTo>
                      <a:cubicBezTo>
                        <a:pt x="580" y="8208"/>
                        <a:pt x="580" y="8229"/>
                        <a:pt x="594" y="8250"/>
                      </a:cubicBezTo>
                      <a:cubicBezTo>
                        <a:pt x="678" y="8628"/>
                        <a:pt x="775" y="9019"/>
                        <a:pt x="887" y="9557"/>
                      </a:cubicBezTo>
                      <a:cubicBezTo>
                        <a:pt x="887" y="9578"/>
                        <a:pt x="894" y="9585"/>
                        <a:pt x="894" y="9606"/>
                      </a:cubicBezTo>
                      <a:lnTo>
                        <a:pt x="894" y="9619"/>
                      </a:lnTo>
                      <a:cubicBezTo>
                        <a:pt x="908" y="9682"/>
                        <a:pt x="922" y="9745"/>
                        <a:pt x="929" y="9801"/>
                      </a:cubicBezTo>
                      <a:cubicBezTo>
                        <a:pt x="922" y="9836"/>
                        <a:pt x="922" y="9871"/>
                        <a:pt x="922" y="9906"/>
                      </a:cubicBezTo>
                      <a:lnTo>
                        <a:pt x="922" y="9969"/>
                      </a:lnTo>
                      <a:lnTo>
                        <a:pt x="922" y="9976"/>
                      </a:lnTo>
                      <a:cubicBezTo>
                        <a:pt x="908" y="10388"/>
                        <a:pt x="908" y="10800"/>
                        <a:pt x="915" y="11212"/>
                      </a:cubicBezTo>
                      <a:lnTo>
                        <a:pt x="915" y="11282"/>
                      </a:lnTo>
                      <a:cubicBezTo>
                        <a:pt x="915" y="11387"/>
                        <a:pt x="922" y="11492"/>
                        <a:pt x="922" y="11596"/>
                      </a:cubicBezTo>
                      <a:lnTo>
                        <a:pt x="922" y="11673"/>
                      </a:lnTo>
                      <a:cubicBezTo>
                        <a:pt x="943" y="12064"/>
                        <a:pt x="964" y="12442"/>
                        <a:pt x="992" y="12805"/>
                      </a:cubicBezTo>
                      <a:cubicBezTo>
                        <a:pt x="999" y="12833"/>
                        <a:pt x="999" y="12854"/>
                        <a:pt x="999" y="12875"/>
                      </a:cubicBezTo>
                      <a:cubicBezTo>
                        <a:pt x="1020" y="13063"/>
                        <a:pt x="1034" y="13238"/>
                        <a:pt x="1055" y="13412"/>
                      </a:cubicBezTo>
                      <a:lnTo>
                        <a:pt x="1055" y="13419"/>
                      </a:lnTo>
                      <a:cubicBezTo>
                        <a:pt x="1055" y="13447"/>
                        <a:pt x="1062" y="13468"/>
                        <a:pt x="1062" y="13496"/>
                      </a:cubicBezTo>
                      <a:cubicBezTo>
                        <a:pt x="1090" y="13762"/>
                        <a:pt x="1125" y="14006"/>
                        <a:pt x="1153" y="14230"/>
                      </a:cubicBezTo>
                      <a:cubicBezTo>
                        <a:pt x="1160" y="14258"/>
                        <a:pt x="1160" y="14293"/>
                        <a:pt x="1167" y="14328"/>
                      </a:cubicBezTo>
                      <a:cubicBezTo>
                        <a:pt x="1167" y="14341"/>
                        <a:pt x="1174" y="14369"/>
                        <a:pt x="1174" y="14390"/>
                      </a:cubicBezTo>
                      <a:cubicBezTo>
                        <a:pt x="1223" y="14691"/>
                        <a:pt x="1278" y="15033"/>
                        <a:pt x="1334" y="15368"/>
                      </a:cubicBezTo>
                      <a:cubicBezTo>
                        <a:pt x="1341" y="15389"/>
                        <a:pt x="1341" y="15424"/>
                        <a:pt x="1348" y="15452"/>
                      </a:cubicBezTo>
                      <a:lnTo>
                        <a:pt x="1404" y="15766"/>
                      </a:lnTo>
                      <a:cubicBezTo>
                        <a:pt x="1404" y="15787"/>
                        <a:pt x="1411" y="15808"/>
                        <a:pt x="1411" y="15829"/>
                      </a:cubicBezTo>
                      <a:cubicBezTo>
                        <a:pt x="1523" y="16430"/>
                        <a:pt x="1621" y="16940"/>
                        <a:pt x="1656" y="17080"/>
                      </a:cubicBezTo>
                      <a:cubicBezTo>
                        <a:pt x="1684" y="17094"/>
                        <a:pt x="1712" y="17101"/>
                        <a:pt x="1732" y="17122"/>
                      </a:cubicBezTo>
                      <a:cubicBezTo>
                        <a:pt x="1746" y="17122"/>
                        <a:pt x="1746" y="17129"/>
                        <a:pt x="1753" y="17129"/>
                      </a:cubicBezTo>
                      <a:cubicBezTo>
                        <a:pt x="1753" y="17136"/>
                        <a:pt x="1760" y="17136"/>
                        <a:pt x="1760" y="17136"/>
                      </a:cubicBezTo>
                      <a:cubicBezTo>
                        <a:pt x="1767" y="17136"/>
                        <a:pt x="1767" y="17150"/>
                        <a:pt x="1781" y="17150"/>
                      </a:cubicBezTo>
                      <a:cubicBezTo>
                        <a:pt x="1896" y="17201"/>
                        <a:pt x="2024" y="17226"/>
                        <a:pt x="2151" y="17226"/>
                      </a:cubicBezTo>
                      <a:cubicBezTo>
                        <a:pt x="2334" y="17226"/>
                        <a:pt x="2513" y="17175"/>
                        <a:pt x="2641" y="17080"/>
                      </a:cubicBezTo>
                      <a:cubicBezTo>
                        <a:pt x="2641" y="17010"/>
                        <a:pt x="2641" y="16891"/>
                        <a:pt x="2655" y="16765"/>
                      </a:cubicBezTo>
                      <a:lnTo>
                        <a:pt x="2655" y="16751"/>
                      </a:lnTo>
                      <a:lnTo>
                        <a:pt x="2655" y="16730"/>
                      </a:lnTo>
                      <a:lnTo>
                        <a:pt x="2655" y="16696"/>
                      </a:lnTo>
                      <a:cubicBezTo>
                        <a:pt x="2662" y="16563"/>
                        <a:pt x="2662" y="16416"/>
                        <a:pt x="2668" y="16248"/>
                      </a:cubicBezTo>
                      <a:lnTo>
                        <a:pt x="2668" y="16214"/>
                      </a:lnTo>
                      <a:lnTo>
                        <a:pt x="2668" y="16179"/>
                      </a:lnTo>
                      <a:cubicBezTo>
                        <a:pt x="2682" y="15878"/>
                        <a:pt x="2696" y="15529"/>
                        <a:pt x="2710" y="15145"/>
                      </a:cubicBezTo>
                      <a:lnTo>
                        <a:pt x="2710" y="15138"/>
                      </a:lnTo>
                      <a:lnTo>
                        <a:pt x="2710" y="15096"/>
                      </a:lnTo>
                      <a:lnTo>
                        <a:pt x="2710" y="15075"/>
                      </a:lnTo>
                      <a:cubicBezTo>
                        <a:pt x="2724" y="14886"/>
                        <a:pt x="2731" y="14705"/>
                        <a:pt x="2738" y="14502"/>
                      </a:cubicBezTo>
                      <a:lnTo>
                        <a:pt x="2738" y="14425"/>
                      </a:lnTo>
                      <a:cubicBezTo>
                        <a:pt x="2745" y="14132"/>
                        <a:pt x="2759" y="13839"/>
                        <a:pt x="2773" y="13531"/>
                      </a:cubicBezTo>
                      <a:lnTo>
                        <a:pt x="2773" y="13461"/>
                      </a:lnTo>
                      <a:cubicBezTo>
                        <a:pt x="2780" y="13224"/>
                        <a:pt x="2801" y="12993"/>
                        <a:pt x="2808" y="12749"/>
                      </a:cubicBezTo>
                      <a:lnTo>
                        <a:pt x="2808" y="12665"/>
                      </a:lnTo>
                      <a:cubicBezTo>
                        <a:pt x="2815" y="12421"/>
                        <a:pt x="2829" y="12176"/>
                        <a:pt x="2843" y="11932"/>
                      </a:cubicBezTo>
                      <a:lnTo>
                        <a:pt x="2843" y="11862"/>
                      </a:lnTo>
                      <a:cubicBezTo>
                        <a:pt x="2864" y="11561"/>
                        <a:pt x="2878" y="11261"/>
                        <a:pt x="2899" y="10975"/>
                      </a:cubicBezTo>
                      <a:cubicBezTo>
                        <a:pt x="2906" y="10947"/>
                        <a:pt x="2906" y="10919"/>
                        <a:pt x="2906" y="10891"/>
                      </a:cubicBezTo>
                      <a:cubicBezTo>
                        <a:pt x="2913" y="10709"/>
                        <a:pt x="2934" y="10528"/>
                        <a:pt x="2941" y="10353"/>
                      </a:cubicBezTo>
                      <a:cubicBezTo>
                        <a:pt x="2948" y="10325"/>
                        <a:pt x="2948" y="10311"/>
                        <a:pt x="2948" y="10283"/>
                      </a:cubicBezTo>
                      <a:cubicBezTo>
                        <a:pt x="2976" y="9843"/>
                        <a:pt x="3011" y="9452"/>
                        <a:pt x="3046" y="9137"/>
                      </a:cubicBezTo>
                      <a:cubicBezTo>
                        <a:pt x="3046" y="9103"/>
                        <a:pt x="3053" y="9075"/>
                        <a:pt x="3053" y="9054"/>
                      </a:cubicBezTo>
                      <a:cubicBezTo>
                        <a:pt x="3060" y="9012"/>
                        <a:pt x="3060" y="8956"/>
                        <a:pt x="3074" y="8914"/>
                      </a:cubicBezTo>
                      <a:cubicBezTo>
                        <a:pt x="3074" y="8879"/>
                        <a:pt x="3081" y="8844"/>
                        <a:pt x="3081" y="8809"/>
                      </a:cubicBezTo>
                      <a:lnTo>
                        <a:pt x="3081" y="8802"/>
                      </a:lnTo>
                      <a:lnTo>
                        <a:pt x="3081" y="8767"/>
                      </a:lnTo>
                      <a:lnTo>
                        <a:pt x="3081" y="8739"/>
                      </a:lnTo>
                      <a:cubicBezTo>
                        <a:pt x="3130" y="8313"/>
                        <a:pt x="3143" y="7838"/>
                        <a:pt x="3130" y="7342"/>
                      </a:cubicBezTo>
                      <a:lnTo>
                        <a:pt x="3130" y="7272"/>
                      </a:lnTo>
                      <a:lnTo>
                        <a:pt x="3130" y="7175"/>
                      </a:lnTo>
                      <a:lnTo>
                        <a:pt x="3130" y="7105"/>
                      </a:lnTo>
                      <a:lnTo>
                        <a:pt x="3130" y="7098"/>
                      </a:lnTo>
                      <a:cubicBezTo>
                        <a:pt x="3123" y="6972"/>
                        <a:pt x="3123" y="6853"/>
                        <a:pt x="3116" y="6728"/>
                      </a:cubicBezTo>
                      <a:cubicBezTo>
                        <a:pt x="3109" y="6637"/>
                        <a:pt x="3088" y="6253"/>
                        <a:pt x="3060" y="5736"/>
                      </a:cubicBezTo>
                      <a:lnTo>
                        <a:pt x="3060" y="5666"/>
                      </a:lnTo>
                      <a:cubicBezTo>
                        <a:pt x="3060" y="5589"/>
                        <a:pt x="3060" y="5498"/>
                        <a:pt x="3053" y="5414"/>
                      </a:cubicBezTo>
                      <a:lnTo>
                        <a:pt x="3053" y="5331"/>
                      </a:lnTo>
                      <a:cubicBezTo>
                        <a:pt x="3039" y="4960"/>
                        <a:pt x="3011" y="4541"/>
                        <a:pt x="2990" y="4136"/>
                      </a:cubicBezTo>
                      <a:lnTo>
                        <a:pt x="2990" y="4066"/>
                      </a:lnTo>
                      <a:cubicBezTo>
                        <a:pt x="2990" y="3920"/>
                        <a:pt x="2983" y="3780"/>
                        <a:pt x="2976" y="3640"/>
                      </a:cubicBezTo>
                      <a:lnTo>
                        <a:pt x="2976" y="3563"/>
                      </a:lnTo>
                      <a:cubicBezTo>
                        <a:pt x="2948" y="3158"/>
                        <a:pt x="2934" y="2802"/>
                        <a:pt x="2920" y="2529"/>
                      </a:cubicBezTo>
                      <a:lnTo>
                        <a:pt x="2920" y="2460"/>
                      </a:lnTo>
                      <a:cubicBezTo>
                        <a:pt x="2913" y="2257"/>
                        <a:pt x="2906" y="2117"/>
                        <a:pt x="2906" y="2068"/>
                      </a:cubicBezTo>
                      <a:lnTo>
                        <a:pt x="2906" y="1887"/>
                      </a:lnTo>
                      <a:lnTo>
                        <a:pt x="2906" y="1852"/>
                      </a:lnTo>
                      <a:lnTo>
                        <a:pt x="2906" y="1817"/>
                      </a:lnTo>
                      <a:cubicBezTo>
                        <a:pt x="2885" y="1552"/>
                        <a:pt x="2864" y="1237"/>
                        <a:pt x="2836" y="951"/>
                      </a:cubicBezTo>
                      <a:cubicBezTo>
                        <a:pt x="2836" y="923"/>
                        <a:pt x="2829" y="909"/>
                        <a:pt x="2829" y="881"/>
                      </a:cubicBezTo>
                      <a:cubicBezTo>
                        <a:pt x="2780" y="490"/>
                        <a:pt x="2745" y="141"/>
                        <a:pt x="2731" y="36"/>
                      </a:cubicBezTo>
                      <a:lnTo>
                        <a:pt x="2731" y="8"/>
                      </a:lnTo>
                      <a:lnTo>
                        <a:pt x="2731" y="1"/>
                      </a:ln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62"/>
                <p:cNvSpPr/>
                <p:nvPr/>
              </p:nvSpPr>
              <p:spPr>
                <a:xfrm>
                  <a:off x="2017086" y="4051677"/>
                  <a:ext cx="80154" cy="16211"/>
                </a:xfrm>
                <a:custGeom>
                  <a:rect b="b" l="l" r="r" t="t"/>
                  <a:pathLst>
                    <a:path extrusionOk="0" h="234" w="1157">
                      <a:moveTo>
                        <a:pt x="1094" y="0"/>
                      </a:moveTo>
                      <a:cubicBezTo>
                        <a:pt x="1087" y="0"/>
                        <a:pt x="1080" y="2"/>
                        <a:pt x="1074" y="7"/>
                      </a:cubicBezTo>
                      <a:cubicBezTo>
                        <a:pt x="916" y="107"/>
                        <a:pt x="737" y="156"/>
                        <a:pt x="561" y="156"/>
                      </a:cubicBezTo>
                      <a:cubicBezTo>
                        <a:pt x="393" y="156"/>
                        <a:pt x="228" y="113"/>
                        <a:pt x="82" y="28"/>
                      </a:cubicBezTo>
                      <a:cubicBezTo>
                        <a:pt x="74" y="23"/>
                        <a:pt x="66" y="21"/>
                        <a:pt x="59" y="21"/>
                      </a:cubicBezTo>
                      <a:cubicBezTo>
                        <a:pt x="22" y="21"/>
                        <a:pt x="0" y="74"/>
                        <a:pt x="47" y="98"/>
                      </a:cubicBezTo>
                      <a:cubicBezTo>
                        <a:pt x="205" y="189"/>
                        <a:pt x="383" y="234"/>
                        <a:pt x="561" y="234"/>
                      </a:cubicBezTo>
                      <a:cubicBezTo>
                        <a:pt x="753" y="234"/>
                        <a:pt x="946" y="182"/>
                        <a:pt x="1116" y="77"/>
                      </a:cubicBezTo>
                      <a:cubicBezTo>
                        <a:pt x="1157" y="53"/>
                        <a:pt x="1129" y="0"/>
                        <a:pt x="1094"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62"/>
                <p:cNvSpPr/>
                <p:nvPr/>
              </p:nvSpPr>
              <p:spPr>
                <a:xfrm>
                  <a:off x="2066550" y="2906380"/>
                  <a:ext cx="40527" cy="47247"/>
                </a:xfrm>
                <a:custGeom>
                  <a:rect b="b" l="l" r="r" t="t"/>
                  <a:pathLst>
                    <a:path extrusionOk="0" h="682" w="585">
                      <a:moveTo>
                        <a:pt x="44" y="0"/>
                      </a:moveTo>
                      <a:cubicBezTo>
                        <a:pt x="23" y="0"/>
                        <a:pt x="0" y="22"/>
                        <a:pt x="10" y="47"/>
                      </a:cubicBezTo>
                      <a:cubicBezTo>
                        <a:pt x="157" y="270"/>
                        <a:pt x="325" y="480"/>
                        <a:pt x="520" y="675"/>
                      </a:cubicBezTo>
                      <a:cubicBezTo>
                        <a:pt x="524" y="679"/>
                        <a:pt x="529" y="681"/>
                        <a:pt x="535" y="681"/>
                      </a:cubicBezTo>
                      <a:cubicBezTo>
                        <a:pt x="557" y="681"/>
                        <a:pt x="585" y="650"/>
                        <a:pt x="562" y="633"/>
                      </a:cubicBezTo>
                      <a:cubicBezTo>
                        <a:pt x="381" y="438"/>
                        <a:pt x="213" y="235"/>
                        <a:pt x="66" y="12"/>
                      </a:cubicBezTo>
                      <a:cubicBezTo>
                        <a:pt x="60" y="4"/>
                        <a:pt x="52" y="0"/>
                        <a:pt x="44"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62"/>
                <p:cNvSpPr/>
                <p:nvPr/>
              </p:nvSpPr>
              <p:spPr>
                <a:xfrm>
                  <a:off x="1905413" y="3018194"/>
                  <a:ext cx="53136" cy="54660"/>
                </a:xfrm>
                <a:custGeom>
                  <a:rect b="b" l="l" r="r" t="t"/>
                  <a:pathLst>
                    <a:path extrusionOk="0" h="789" w="767">
                      <a:moveTo>
                        <a:pt x="726" y="0"/>
                      </a:moveTo>
                      <a:cubicBezTo>
                        <a:pt x="715" y="0"/>
                        <a:pt x="703" y="6"/>
                        <a:pt x="695" y="18"/>
                      </a:cubicBezTo>
                      <a:cubicBezTo>
                        <a:pt x="618" y="193"/>
                        <a:pt x="506" y="354"/>
                        <a:pt x="374" y="493"/>
                      </a:cubicBezTo>
                      <a:cubicBezTo>
                        <a:pt x="276" y="584"/>
                        <a:pt x="164" y="689"/>
                        <a:pt x="38" y="724"/>
                      </a:cubicBezTo>
                      <a:cubicBezTo>
                        <a:pt x="1" y="736"/>
                        <a:pt x="14" y="789"/>
                        <a:pt x="47" y="789"/>
                      </a:cubicBezTo>
                      <a:cubicBezTo>
                        <a:pt x="51" y="789"/>
                        <a:pt x="55" y="788"/>
                        <a:pt x="59" y="787"/>
                      </a:cubicBezTo>
                      <a:cubicBezTo>
                        <a:pt x="199" y="745"/>
                        <a:pt x="318" y="640"/>
                        <a:pt x="416" y="535"/>
                      </a:cubicBezTo>
                      <a:cubicBezTo>
                        <a:pt x="555" y="395"/>
                        <a:pt x="681" y="221"/>
                        <a:pt x="758" y="39"/>
                      </a:cubicBezTo>
                      <a:cubicBezTo>
                        <a:pt x="767" y="17"/>
                        <a:pt x="747" y="0"/>
                        <a:pt x="726"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62"/>
                <p:cNvSpPr/>
                <p:nvPr/>
              </p:nvSpPr>
              <p:spPr>
                <a:xfrm>
                  <a:off x="2066411" y="3528632"/>
                  <a:ext cx="57639" cy="11985"/>
                </a:xfrm>
                <a:custGeom>
                  <a:rect b="b" l="l" r="r" t="t"/>
                  <a:pathLst>
                    <a:path extrusionOk="0" h="173" w="832">
                      <a:moveTo>
                        <a:pt x="795" y="1"/>
                      </a:moveTo>
                      <a:cubicBezTo>
                        <a:pt x="790" y="1"/>
                        <a:pt x="786" y="2"/>
                        <a:pt x="781" y="6"/>
                      </a:cubicBezTo>
                      <a:cubicBezTo>
                        <a:pt x="661" y="83"/>
                        <a:pt x="521" y="122"/>
                        <a:pt x="380" y="122"/>
                      </a:cubicBezTo>
                      <a:cubicBezTo>
                        <a:pt x="267" y="122"/>
                        <a:pt x="153" y="97"/>
                        <a:pt x="47" y="48"/>
                      </a:cubicBezTo>
                      <a:cubicBezTo>
                        <a:pt x="45" y="47"/>
                        <a:pt x="43" y="47"/>
                        <a:pt x="41" y="47"/>
                      </a:cubicBezTo>
                      <a:cubicBezTo>
                        <a:pt x="16" y="47"/>
                        <a:pt x="0" y="83"/>
                        <a:pt x="19" y="90"/>
                      </a:cubicBezTo>
                      <a:cubicBezTo>
                        <a:pt x="134" y="145"/>
                        <a:pt x="255" y="172"/>
                        <a:pt x="375" y="172"/>
                      </a:cubicBezTo>
                      <a:cubicBezTo>
                        <a:pt x="527" y="172"/>
                        <a:pt x="676" y="129"/>
                        <a:pt x="809" y="48"/>
                      </a:cubicBezTo>
                      <a:cubicBezTo>
                        <a:pt x="832" y="36"/>
                        <a:pt x="817" y="1"/>
                        <a:pt x="795" y="1"/>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62"/>
                <p:cNvSpPr/>
                <p:nvPr/>
              </p:nvSpPr>
              <p:spPr>
                <a:xfrm>
                  <a:off x="1622073" y="2818120"/>
                  <a:ext cx="188296" cy="1243531"/>
                </a:xfrm>
                <a:custGeom>
                  <a:rect b="b" l="l" r="r" t="t"/>
                  <a:pathLst>
                    <a:path extrusionOk="0" h="17950" w="2718">
                      <a:moveTo>
                        <a:pt x="2654" y="0"/>
                      </a:moveTo>
                      <a:cubicBezTo>
                        <a:pt x="2647" y="21"/>
                        <a:pt x="2626" y="42"/>
                        <a:pt x="2620" y="63"/>
                      </a:cubicBezTo>
                      <a:cubicBezTo>
                        <a:pt x="2033" y="1055"/>
                        <a:pt x="1593" y="2124"/>
                        <a:pt x="1334" y="3249"/>
                      </a:cubicBezTo>
                      <a:cubicBezTo>
                        <a:pt x="1111" y="4247"/>
                        <a:pt x="1048" y="5267"/>
                        <a:pt x="1041" y="6287"/>
                      </a:cubicBezTo>
                      <a:cubicBezTo>
                        <a:pt x="1034" y="6769"/>
                        <a:pt x="1041" y="7237"/>
                        <a:pt x="1048" y="7719"/>
                      </a:cubicBezTo>
                      <a:cubicBezTo>
                        <a:pt x="1048" y="8355"/>
                        <a:pt x="1055" y="9004"/>
                        <a:pt x="985" y="9633"/>
                      </a:cubicBezTo>
                      <a:cubicBezTo>
                        <a:pt x="908" y="10311"/>
                        <a:pt x="699" y="10967"/>
                        <a:pt x="552" y="11638"/>
                      </a:cubicBezTo>
                      <a:cubicBezTo>
                        <a:pt x="412" y="12287"/>
                        <a:pt x="300" y="12930"/>
                        <a:pt x="210" y="13587"/>
                      </a:cubicBezTo>
                      <a:cubicBezTo>
                        <a:pt x="42" y="14844"/>
                        <a:pt x="0" y="16129"/>
                        <a:pt x="28" y="17415"/>
                      </a:cubicBezTo>
                      <a:cubicBezTo>
                        <a:pt x="28" y="17589"/>
                        <a:pt x="35" y="17750"/>
                        <a:pt x="42" y="17925"/>
                      </a:cubicBezTo>
                      <a:cubicBezTo>
                        <a:pt x="42" y="17941"/>
                        <a:pt x="56" y="17950"/>
                        <a:pt x="71" y="17950"/>
                      </a:cubicBezTo>
                      <a:cubicBezTo>
                        <a:pt x="88" y="17950"/>
                        <a:pt x="105" y="17939"/>
                        <a:pt x="105" y="17918"/>
                      </a:cubicBezTo>
                      <a:cubicBezTo>
                        <a:pt x="63" y="16618"/>
                        <a:pt x="77" y="15319"/>
                        <a:pt x="217" y="14013"/>
                      </a:cubicBezTo>
                      <a:cubicBezTo>
                        <a:pt x="286" y="13377"/>
                        <a:pt x="384" y="12748"/>
                        <a:pt x="510" y="12120"/>
                      </a:cubicBezTo>
                      <a:cubicBezTo>
                        <a:pt x="636" y="11456"/>
                        <a:pt x="817" y="10814"/>
                        <a:pt x="964" y="10150"/>
                      </a:cubicBezTo>
                      <a:cubicBezTo>
                        <a:pt x="1090" y="9486"/>
                        <a:pt x="1111" y="8823"/>
                        <a:pt x="1111" y="8145"/>
                      </a:cubicBezTo>
                      <a:cubicBezTo>
                        <a:pt x="1111" y="7670"/>
                        <a:pt x="1104" y="7188"/>
                        <a:pt x="1104" y="6706"/>
                      </a:cubicBezTo>
                      <a:cubicBezTo>
                        <a:pt x="1104" y="5714"/>
                        <a:pt x="1139" y="4708"/>
                        <a:pt x="1313" y="3724"/>
                      </a:cubicBezTo>
                      <a:cubicBezTo>
                        <a:pt x="1523" y="2571"/>
                        <a:pt x="1921" y="1460"/>
                        <a:pt x="2480" y="427"/>
                      </a:cubicBezTo>
                      <a:cubicBezTo>
                        <a:pt x="2543" y="315"/>
                        <a:pt x="2613" y="196"/>
                        <a:pt x="2682" y="77"/>
                      </a:cubicBezTo>
                      <a:cubicBezTo>
                        <a:pt x="2689" y="63"/>
                        <a:pt x="2710" y="35"/>
                        <a:pt x="2717" y="21"/>
                      </a:cubicBezTo>
                      <a:cubicBezTo>
                        <a:pt x="2696" y="7"/>
                        <a:pt x="2675" y="7"/>
                        <a:pt x="2654"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62"/>
                <p:cNvSpPr/>
                <p:nvPr/>
              </p:nvSpPr>
              <p:spPr>
                <a:xfrm>
                  <a:off x="1921347" y="3064056"/>
                  <a:ext cx="116940" cy="1000644"/>
                </a:xfrm>
                <a:custGeom>
                  <a:rect b="b" l="l" r="r" t="t"/>
                  <a:pathLst>
                    <a:path extrusionOk="0" h="14444" w="1688">
                      <a:moveTo>
                        <a:pt x="32" y="0"/>
                      </a:moveTo>
                      <a:cubicBezTo>
                        <a:pt x="15" y="0"/>
                        <a:pt x="0" y="11"/>
                        <a:pt x="4" y="34"/>
                      </a:cubicBezTo>
                      <a:cubicBezTo>
                        <a:pt x="74" y="1871"/>
                        <a:pt x="283" y="3722"/>
                        <a:pt x="716" y="5524"/>
                      </a:cubicBezTo>
                      <a:cubicBezTo>
                        <a:pt x="842" y="6027"/>
                        <a:pt x="1017" y="6537"/>
                        <a:pt x="1122" y="7040"/>
                      </a:cubicBezTo>
                      <a:cubicBezTo>
                        <a:pt x="1233" y="7557"/>
                        <a:pt x="1198" y="8088"/>
                        <a:pt x="1184" y="8612"/>
                      </a:cubicBezTo>
                      <a:cubicBezTo>
                        <a:pt x="1129" y="9660"/>
                        <a:pt x="1156" y="10707"/>
                        <a:pt x="1275" y="11748"/>
                      </a:cubicBezTo>
                      <a:cubicBezTo>
                        <a:pt x="1338" y="12237"/>
                        <a:pt x="1429" y="12719"/>
                        <a:pt x="1478" y="13208"/>
                      </a:cubicBezTo>
                      <a:cubicBezTo>
                        <a:pt x="1520" y="13606"/>
                        <a:pt x="1569" y="14011"/>
                        <a:pt x="1624" y="14423"/>
                      </a:cubicBezTo>
                      <a:cubicBezTo>
                        <a:pt x="1630" y="14437"/>
                        <a:pt x="1641" y="14443"/>
                        <a:pt x="1652" y="14443"/>
                      </a:cubicBezTo>
                      <a:cubicBezTo>
                        <a:pt x="1669" y="14443"/>
                        <a:pt x="1687" y="14428"/>
                        <a:pt x="1687" y="14402"/>
                      </a:cubicBezTo>
                      <a:cubicBezTo>
                        <a:pt x="1624" y="14039"/>
                        <a:pt x="1583" y="13662"/>
                        <a:pt x="1548" y="13292"/>
                      </a:cubicBezTo>
                      <a:cubicBezTo>
                        <a:pt x="1506" y="12894"/>
                        <a:pt x="1443" y="12503"/>
                        <a:pt x="1394" y="12097"/>
                      </a:cubicBezTo>
                      <a:cubicBezTo>
                        <a:pt x="1240" y="11050"/>
                        <a:pt x="1205" y="9995"/>
                        <a:pt x="1233" y="8940"/>
                      </a:cubicBezTo>
                      <a:cubicBezTo>
                        <a:pt x="1254" y="8416"/>
                        <a:pt x="1310" y="7892"/>
                        <a:pt x="1240" y="7368"/>
                      </a:cubicBezTo>
                      <a:cubicBezTo>
                        <a:pt x="1184" y="6865"/>
                        <a:pt x="1017" y="6397"/>
                        <a:pt x="884" y="5915"/>
                      </a:cubicBezTo>
                      <a:cubicBezTo>
                        <a:pt x="626" y="4931"/>
                        <a:pt x="430" y="3925"/>
                        <a:pt x="297" y="2912"/>
                      </a:cubicBezTo>
                      <a:cubicBezTo>
                        <a:pt x="172" y="1955"/>
                        <a:pt x="102" y="991"/>
                        <a:pt x="67" y="20"/>
                      </a:cubicBezTo>
                      <a:cubicBezTo>
                        <a:pt x="60" y="7"/>
                        <a:pt x="46" y="0"/>
                        <a:pt x="32"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62"/>
                <p:cNvSpPr/>
                <p:nvPr/>
              </p:nvSpPr>
              <p:spPr>
                <a:xfrm>
                  <a:off x="1750303" y="2886705"/>
                  <a:ext cx="79600" cy="88883"/>
                </a:xfrm>
                <a:custGeom>
                  <a:rect b="b" l="l" r="r" t="t"/>
                  <a:pathLst>
                    <a:path extrusionOk="0" h="1283" w="1149">
                      <a:moveTo>
                        <a:pt x="1109" y="0"/>
                      </a:moveTo>
                      <a:cubicBezTo>
                        <a:pt x="1099" y="0"/>
                        <a:pt x="1090" y="5"/>
                        <a:pt x="1083" y="16"/>
                      </a:cubicBezTo>
                      <a:cubicBezTo>
                        <a:pt x="838" y="498"/>
                        <a:pt x="475" y="917"/>
                        <a:pt x="28" y="1232"/>
                      </a:cubicBezTo>
                      <a:cubicBezTo>
                        <a:pt x="1" y="1248"/>
                        <a:pt x="21" y="1282"/>
                        <a:pt x="44" y="1282"/>
                      </a:cubicBezTo>
                      <a:cubicBezTo>
                        <a:pt x="50" y="1282"/>
                        <a:pt x="57" y="1280"/>
                        <a:pt x="63" y="1274"/>
                      </a:cubicBezTo>
                      <a:cubicBezTo>
                        <a:pt x="517" y="959"/>
                        <a:pt x="880" y="533"/>
                        <a:pt x="1139" y="44"/>
                      </a:cubicBezTo>
                      <a:cubicBezTo>
                        <a:pt x="1148" y="21"/>
                        <a:pt x="1129" y="0"/>
                        <a:pt x="1109"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62"/>
                <p:cNvSpPr/>
                <p:nvPr/>
              </p:nvSpPr>
              <p:spPr>
                <a:xfrm>
                  <a:off x="1775381" y="2273806"/>
                  <a:ext cx="186911" cy="132251"/>
                </a:xfrm>
                <a:custGeom>
                  <a:rect b="b" l="l" r="r" t="t"/>
                  <a:pathLst>
                    <a:path extrusionOk="0" h="1909" w="2698">
                      <a:moveTo>
                        <a:pt x="73" y="1"/>
                      </a:moveTo>
                      <a:cubicBezTo>
                        <a:pt x="39" y="1"/>
                        <a:pt x="0" y="40"/>
                        <a:pt x="29" y="69"/>
                      </a:cubicBezTo>
                      <a:cubicBezTo>
                        <a:pt x="448" y="600"/>
                        <a:pt x="637" y="1319"/>
                        <a:pt x="1238" y="1689"/>
                      </a:cubicBezTo>
                      <a:cubicBezTo>
                        <a:pt x="1445" y="1824"/>
                        <a:pt x="1696" y="1909"/>
                        <a:pt x="1949" y="1909"/>
                      </a:cubicBezTo>
                      <a:cubicBezTo>
                        <a:pt x="2013" y="1909"/>
                        <a:pt x="2076" y="1903"/>
                        <a:pt x="2139" y="1892"/>
                      </a:cubicBezTo>
                      <a:cubicBezTo>
                        <a:pt x="2279" y="1864"/>
                        <a:pt x="2418" y="1815"/>
                        <a:pt x="2523" y="1717"/>
                      </a:cubicBezTo>
                      <a:cubicBezTo>
                        <a:pt x="2628" y="1620"/>
                        <a:pt x="2670" y="1494"/>
                        <a:pt x="2677" y="1340"/>
                      </a:cubicBezTo>
                      <a:cubicBezTo>
                        <a:pt x="2698" y="942"/>
                        <a:pt x="2593" y="516"/>
                        <a:pt x="2460" y="139"/>
                      </a:cubicBezTo>
                      <a:cubicBezTo>
                        <a:pt x="2452" y="122"/>
                        <a:pt x="2435" y="114"/>
                        <a:pt x="2420" y="114"/>
                      </a:cubicBezTo>
                      <a:cubicBezTo>
                        <a:pt x="2397" y="114"/>
                        <a:pt x="2378" y="131"/>
                        <a:pt x="2390" y="160"/>
                      </a:cubicBezTo>
                      <a:cubicBezTo>
                        <a:pt x="2495" y="481"/>
                        <a:pt x="2572" y="809"/>
                        <a:pt x="2600" y="1145"/>
                      </a:cubicBezTo>
                      <a:cubicBezTo>
                        <a:pt x="2607" y="1291"/>
                        <a:pt x="2628" y="1466"/>
                        <a:pt x="2530" y="1599"/>
                      </a:cubicBezTo>
                      <a:cubicBezTo>
                        <a:pt x="2439" y="1717"/>
                        <a:pt x="2279" y="1787"/>
                        <a:pt x="2139" y="1815"/>
                      </a:cubicBezTo>
                      <a:cubicBezTo>
                        <a:pt x="2083" y="1824"/>
                        <a:pt x="2027" y="1828"/>
                        <a:pt x="1970" y="1828"/>
                      </a:cubicBezTo>
                      <a:cubicBezTo>
                        <a:pt x="1717" y="1828"/>
                        <a:pt x="1462" y="1742"/>
                        <a:pt x="1245" y="1599"/>
                      </a:cubicBezTo>
                      <a:cubicBezTo>
                        <a:pt x="993" y="1424"/>
                        <a:pt x="798" y="1166"/>
                        <a:pt x="644" y="907"/>
                      </a:cubicBezTo>
                      <a:cubicBezTo>
                        <a:pt x="462" y="600"/>
                        <a:pt x="309" y="285"/>
                        <a:pt x="92" y="6"/>
                      </a:cubicBezTo>
                      <a:cubicBezTo>
                        <a:pt x="86" y="3"/>
                        <a:pt x="80" y="1"/>
                        <a:pt x="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62"/>
                <p:cNvSpPr/>
                <p:nvPr/>
              </p:nvSpPr>
              <p:spPr>
                <a:xfrm>
                  <a:off x="1738041" y="2475820"/>
                  <a:ext cx="101838" cy="348812"/>
                </a:xfrm>
                <a:custGeom>
                  <a:rect b="b" l="l" r="r" t="t"/>
                  <a:pathLst>
                    <a:path extrusionOk="0" h="5035" w="1470">
                      <a:moveTo>
                        <a:pt x="48" y="1"/>
                      </a:moveTo>
                      <a:cubicBezTo>
                        <a:pt x="22" y="1"/>
                        <a:pt x="0" y="32"/>
                        <a:pt x="16" y="59"/>
                      </a:cubicBezTo>
                      <a:cubicBezTo>
                        <a:pt x="1127" y="1414"/>
                        <a:pt x="1469" y="3335"/>
                        <a:pt x="897" y="4990"/>
                      </a:cubicBezTo>
                      <a:cubicBezTo>
                        <a:pt x="885" y="5018"/>
                        <a:pt x="902" y="5035"/>
                        <a:pt x="923" y="5035"/>
                      </a:cubicBezTo>
                      <a:cubicBezTo>
                        <a:pt x="939" y="5035"/>
                        <a:pt x="957" y="5025"/>
                        <a:pt x="966" y="5004"/>
                      </a:cubicBezTo>
                      <a:cubicBezTo>
                        <a:pt x="1099" y="4620"/>
                        <a:pt x="1190" y="4215"/>
                        <a:pt x="1225" y="3810"/>
                      </a:cubicBezTo>
                      <a:cubicBezTo>
                        <a:pt x="1344" y="2455"/>
                        <a:pt x="939" y="1065"/>
                        <a:pt x="72" y="10"/>
                      </a:cubicBezTo>
                      <a:cubicBezTo>
                        <a:pt x="64" y="3"/>
                        <a:pt x="56" y="1"/>
                        <a:pt x="48"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62"/>
                <p:cNvSpPr/>
                <p:nvPr/>
              </p:nvSpPr>
              <p:spPr>
                <a:xfrm>
                  <a:off x="1951066" y="2106778"/>
                  <a:ext cx="38241" cy="51750"/>
                </a:xfrm>
                <a:custGeom>
                  <a:rect b="b" l="l" r="r" t="t"/>
                  <a:pathLst>
                    <a:path extrusionOk="0" h="747" w="552">
                      <a:moveTo>
                        <a:pt x="350" y="0"/>
                      </a:moveTo>
                      <a:cubicBezTo>
                        <a:pt x="350" y="0"/>
                        <a:pt x="1" y="692"/>
                        <a:pt x="218" y="741"/>
                      </a:cubicBezTo>
                      <a:cubicBezTo>
                        <a:pt x="233" y="745"/>
                        <a:pt x="247" y="747"/>
                        <a:pt x="262" y="747"/>
                      </a:cubicBezTo>
                      <a:cubicBezTo>
                        <a:pt x="445" y="747"/>
                        <a:pt x="551" y="432"/>
                        <a:pt x="532" y="238"/>
                      </a:cubicBezTo>
                      <a:cubicBezTo>
                        <a:pt x="518" y="28"/>
                        <a:pt x="350" y="0"/>
                        <a:pt x="350" y="0"/>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62"/>
                <p:cNvSpPr/>
                <p:nvPr/>
              </p:nvSpPr>
              <p:spPr>
                <a:xfrm>
                  <a:off x="1950165" y="2142941"/>
                  <a:ext cx="42606" cy="40874"/>
                </a:xfrm>
                <a:custGeom>
                  <a:rect b="b" l="l" r="r" t="t"/>
                  <a:pathLst>
                    <a:path extrusionOk="0" h="590" w="615">
                      <a:moveTo>
                        <a:pt x="289" y="90"/>
                      </a:moveTo>
                      <a:cubicBezTo>
                        <a:pt x="300" y="90"/>
                        <a:pt x="310" y="91"/>
                        <a:pt x="321" y="93"/>
                      </a:cubicBezTo>
                      <a:cubicBezTo>
                        <a:pt x="433" y="100"/>
                        <a:pt x="510" y="205"/>
                        <a:pt x="503" y="316"/>
                      </a:cubicBezTo>
                      <a:cubicBezTo>
                        <a:pt x="496" y="423"/>
                        <a:pt x="400" y="498"/>
                        <a:pt x="294" y="498"/>
                      </a:cubicBezTo>
                      <a:cubicBezTo>
                        <a:pt x="289" y="498"/>
                        <a:pt x="284" y="498"/>
                        <a:pt x="279" y="498"/>
                      </a:cubicBezTo>
                      <a:cubicBezTo>
                        <a:pt x="161" y="491"/>
                        <a:pt x="84" y="386"/>
                        <a:pt x="91" y="274"/>
                      </a:cubicBezTo>
                      <a:cubicBezTo>
                        <a:pt x="110" y="174"/>
                        <a:pt x="191" y="90"/>
                        <a:pt x="289" y="90"/>
                      </a:cubicBezTo>
                      <a:close/>
                      <a:moveTo>
                        <a:pt x="310" y="1"/>
                      </a:moveTo>
                      <a:cubicBezTo>
                        <a:pt x="160" y="1"/>
                        <a:pt x="34" y="115"/>
                        <a:pt x="14" y="267"/>
                      </a:cubicBezTo>
                      <a:cubicBezTo>
                        <a:pt x="0" y="421"/>
                        <a:pt x="112" y="568"/>
                        <a:pt x="279" y="589"/>
                      </a:cubicBezTo>
                      <a:cubicBezTo>
                        <a:pt x="288" y="590"/>
                        <a:pt x="297" y="590"/>
                        <a:pt x="305" y="590"/>
                      </a:cubicBezTo>
                      <a:cubicBezTo>
                        <a:pt x="455" y="590"/>
                        <a:pt x="581" y="475"/>
                        <a:pt x="601" y="323"/>
                      </a:cubicBezTo>
                      <a:cubicBezTo>
                        <a:pt x="615" y="163"/>
                        <a:pt x="496" y="23"/>
                        <a:pt x="335" y="2"/>
                      </a:cubicBezTo>
                      <a:cubicBezTo>
                        <a:pt x="327" y="1"/>
                        <a:pt x="318" y="1"/>
                        <a:pt x="3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62"/>
                <p:cNvSpPr/>
                <p:nvPr/>
              </p:nvSpPr>
              <p:spPr>
                <a:xfrm>
                  <a:off x="1928343" y="2218038"/>
                  <a:ext cx="69" cy="69"/>
                </a:xfrm>
                <a:custGeom>
                  <a:rect b="b" l="l" r="r" t="t"/>
                  <a:pathLst>
                    <a:path extrusionOk="0" h="1" w="1">
                      <a:moveTo>
                        <a:pt x="1" y="1"/>
                      </a:moveTo>
                      <a:lnTo>
                        <a:pt x="1" y="1"/>
                      </a:ln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62"/>
                <p:cNvSpPr/>
                <p:nvPr/>
              </p:nvSpPr>
              <p:spPr>
                <a:xfrm>
                  <a:off x="1805932" y="2152709"/>
                  <a:ext cx="122483" cy="149570"/>
                </a:xfrm>
                <a:custGeom>
                  <a:rect b="b" l="l" r="r" t="t"/>
                  <a:pathLst>
                    <a:path extrusionOk="0" h="2159" w="1768">
                      <a:moveTo>
                        <a:pt x="385" y="1"/>
                      </a:moveTo>
                      <a:lnTo>
                        <a:pt x="378" y="36"/>
                      </a:lnTo>
                      <a:lnTo>
                        <a:pt x="385" y="140"/>
                      </a:lnTo>
                      <a:cubicBezTo>
                        <a:pt x="406" y="622"/>
                        <a:pt x="245" y="1000"/>
                        <a:pt x="0" y="1510"/>
                      </a:cubicBezTo>
                      <a:cubicBezTo>
                        <a:pt x="0" y="1510"/>
                        <a:pt x="245" y="1992"/>
                        <a:pt x="860" y="2117"/>
                      </a:cubicBezTo>
                      <a:cubicBezTo>
                        <a:pt x="1007" y="2146"/>
                        <a:pt x="1130" y="2158"/>
                        <a:pt x="1233" y="2158"/>
                      </a:cubicBezTo>
                      <a:cubicBezTo>
                        <a:pt x="1673" y="2158"/>
                        <a:pt x="1747" y="1943"/>
                        <a:pt x="1747" y="1943"/>
                      </a:cubicBezTo>
                      <a:cubicBezTo>
                        <a:pt x="1719" y="1838"/>
                        <a:pt x="1705" y="1719"/>
                        <a:pt x="1705" y="1607"/>
                      </a:cubicBezTo>
                      <a:lnTo>
                        <a:pt x="1705" y="1475"/>
                      </a:lnTo>
                      <a:cubicBezTo>
                        <a:pt x="1712" y="1356"/>
                        <a:pt x="1733" y="1216"/>
                        <a:pt x="1747" y="1056"/>
                      </a:cubicBezTo>
                      <a:cubicBezTo>
                        <a:pt x="1754" y="1021"/>
                        <a:pt x="1754" y="979"/>
                        <a:pt x="1768" y="944"/>
                      </a:cubicBezTo>
                      <a:lnTo>
                        <a:pt x="1768" y="937"/>
                      </a:lnTo>
                      <a:cubicBezTo>
                        <a:pt x="1230" y="776"/>
                        <a:pt x="797" y="511"/>
                        <a:pt x="517" y="92"/>
                      </a:cubicBezTo>
                      <a:lnTo>
                        <a:pt x="441" y="36"/>
                      </a:lnTo>
                      <a:lnTo>
                        <a:pt x="385" y="1"/>
                      </a:ln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62"/>
                <p:cNvSpPr/>
                <p:nvPr/>
              </p:nvSpPr>
              <p:spPr>
                <a:xfrm>
                  <a:off x="1865925" y="2190465"/>
                  <a:ext cx="61518" cy="65398"/>
                </a:xfrm>
                <a:custGeom>
                  <a:rect b="b" l="l" r="r" t="t"/>
                  <a:pathLst>
                    <a:path extrusionOk="0" h="944" w="888">
                      <a:moveTo>
                        <a:pt x="1" y="1"/>
                      </a:moveTo>
                      <a:lnTo>
                        <a:pt x="1" y="1"/>
                      </a:lnTo>
                      <a:cubicBezTo>
                        <a:pt x="98" y="266"/>
                        <a:pt x="343" y="741"/>
                        <a:pt x="832" y="944"/>
                      </a:cubicBezTo>
                      <a:cubicBezTo>
                        <a:pt x="839" y="818"/>
                        <a:pt x="853" y="678"/>
                        <a:pt x="874" y="524"/>
                      </a:cubicBezTo>
                      <a:cubicBezTo>
                        <a:pt x="881" y="490"/>
                        <a:pt x="881" y="441"/>
                        <a:pt x="888" y="406"/>
                      </a:cubicBezTo>
                      <a:lnTo>
                        <a:pt x="853" y="406"/>
                      </a:lnTo>
                      <a:cubicBezTo>
                        <a:pt x="566" y="406"/>
                        <a:pt x="252" y="231"/>
                        <a:pt x="1"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62"/>
                <p:cNvSpPr/>
                <p:nvPr/>
              </p:nvSpPr>
              <p:spPr>
                <a:xfrm>
                  <a:off x="1787990" y="1989491"/>
                  <a:ext cx="211089" cy="231456"/>
                </a:xfrm>
                <a:custGeom>
                  <a:rect b="b" l="l" r="r" t="t"/>
                  <a:pathLst>
                    <a:path extrusionOk="0" h="3341" w="3047">
                      <a:moveTo>
                        <a:pt x="1305" y="1"/>
                      </a:moveTo>
                      <a:cubicBezTo>
                        <a:pt x="563" y="1"/>
                        <a:pt x="304" y="516"/>
                        <a:pt x="197" y="813"/>
                      </a:cubicBezTo>
                      <a:cubicBezTo>
                        <a:pt x="183" y="876"/>
                        <a:pt x="148" y="1232"/>
                        <a:pt x="197" y="1295"/>
                      </a:cubicBezTo>
                      <a:cubicBezTo>
                        <a:pt x="85" y="1330"/>
                        <a:pt x="43" y="1442"/>
                        <a:pt x="36" y="1546"/>
                      </a:cubicBezTo>
                      <a:cubicBezTo>
                        <a:pt x="1" y="1840"/>
                        <a:pt x="197" y="2224"/>
                        <a:pt x="581" y="2287"/>
                      </a:cubicBezTo>
                      <a:lnTo>
                        <a:pt x="595" y="2287"/>
                      </a:lnTo>
                      <a:cubicBezTo>
                        <a:pt x="595" y="2308"/>
                        <a:pt x="602" y="2322"/>
                        <a:pt x="609" y="2343"/>
                      </a:cubicBezTo>
                      <a:cubicBezTo>
                        <a:pt x="609" y="2350"/>
                        <a:pt x="616" y="2357"/>
                        <a:pt x="616" y="2364"/>
                      </a:cubicBezTo>
                      <a:cubicBezTo>
                        <a:pt x="790" y="2888"/>
                        <a:pt x="1475" y="3272"/>
                        <a:pt x="1859" y="3335"/>
                      </a:cubicBezTo>
                      <a:cubicBezTo>
                        <a:pt x="1906" y="3339"/>
                        <a:pt x="1948" y="3341"/>
                        <a:pt x="1983" y="3341"/>
                      </a:cubicBezTo>
                      <a:cubicBezTo>
                        <a:pt x="2055" y="3341"/>
                        <a:pt x="2104" y="3335"/>
                        <a:pt x="2118" y="3335"/>
                      </a:cubicBezTo>
                      <a:cubicBezTo>
                        <a:pt x="2537" y="3300"/>
                        <a:pt x="2676" y="2755"/>
                        <a:pt x="2669" y="2322"/>
                      </a:cubicBezTo>
                      <a:cubicBezTo>
                        <a:pt x="2669" y="2259"/>
                        <a:pt x="2662" y="2196"/>
                        <a:pt x="2648" y="2147"/>
                      </a:cubicBezTo>
                      <a:lnTo>
                        <a:pt x="2648" y="2140"/>
                      </a:lnTo>
                      <a:cubicBezTo>
                        <a:pt x="2648" y="2140"/>
                        <a:pt x="2865" y="1560"/>
                        <a:pt x="2921" y="1316"/>
                      </a:cubicBezTo>
                      <a:cubicBezTo>
                        <a:pt x="3047" y="827"/>
                        <a:pt x="2816" y="289"/>
                        <a:pt x="1740" y="52"/>
                      </a:cubicBezTo>
                      <a:cubicBezTo>
                        <a:pt x="1579" y="16"/>
                        <a:pt x="1435" y="1"/>
                        <a:pt x="1305" y="1"/>
                      </a:cubicBez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62"/>
                <p:cNvSpPr/>
                <p:nvPr/>
              </p:nvSpPr>
              <p:spPr>
                <a:xfrm>
                  <a:off x="1952521" y="2113498"/>
                  <a:ext cx="13648" cy="19952"/>
                </a:xfrm>
                <a:custGeom>
                  <a:rect b="b" l="l" r="r" t="t"/>
                  <a:pathLst>
                    <a:path extrusionOk="0" h="288" w="197">
                      <a:moveTo>
                        <a:pt x="134" y="0"/>
                      </a:moveTo>
                      <a:cubicBezTo>
                        <a:pt x="99" y="0"/>
                        <a:pt x="48" y="48"/>
                        <a:pt x="22" y="120"/>
                      </a:cubicBezTo>
                      <a:cubicBezTo>
                        <a:pt x="1" y="204"/>
                        <a:pt x="15" y="280"/>
                        <a:pt x="57" y="287"/>
                      </a:cubicBezTo>
                      <a:cubicBezTo>
                        <a:pt x="59" y="288"/>
                        <a:pt x="61" y="288"/>
                        <a:pt x="64" y="288"/>
                      </a:cubicBezTo>
                      <a:cubicBezTo>
                        <a:pt x="99" y="288"/>
                        <a:pt x="149" y="241"/>
                        <a:pt x="176" y="169"/>
                      </a:cubicBezTo>
                      <a:cubicBezTo>
                        <a:pt x="197" y="85"/>
                        <a:pt x="183" y="8"/>
                        <a:pt x="141" y="1"/>
                      </a:cubicBezTo>
                      <a:cubicBezTo>
                        <a:pt x="138" y="0"/>
                        <a:pt x="136" y="0"/>
                        <a:pt x="134"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62"/>
                <p:cNvSpPr/>
                <p:nvPr/>
              </p:nvSpPr>
              <p:spPr>
                <a:xfrm>
                  <a:off x="1945801" y="2111974"/>
                  <a:ext cx="27642" cy="9214"/>
                </a:xfrm>
                <a:custGeom>
                  <a:rect b="b" l="l" r="r" t="t"/>
                  <a:pathLst>
                    <a:path extrusionOk="0" h="133" w="399">
                      <a:moveTo>
                        <a:pt x="175" y="0"/>
                      </a:moveTo>
                      <a:cubicBezTo>
                        <a:pt x="91" y="0"/>
                        <a:pt x="22" y="30"/>
                        <a:pt x="14" y="30"/>
                      </a:cubicBezTo>
                      <a:cubicBezTo>
                        <a:pt x="7" y="30"/>
                        <a:pt x="0" y="51"/>
                        <a:pt x="7" y="58"/>
                      </a:cubicBezTo>
                      <a:lnTo>
                        <a:pt x="14" y="65"/>
                      </a:lnTo>
                      <a:cubicBezTo>
                        <a:pt x="28" y="65"/>
                        <a:pt x="28" y="65"/>
                        <a:pt x="28" y="72"/>
                      </a:cubicBezTo>
                      <a:cubicBezTo>
                        <a:pt x="32" y="72"/>
                        <a:pt x="88" y="50"/>
                        <a:pt x="160" y="50"/>
                      </a:cubicBezTo>
                      <a:cubicBezTo>
                        <a:pt x="221" y="50"/>
                        <a:pt x="295" y="66"/>
                        <a:pt x="356" y="128"/>
                      </a:cubicBezTo>
                      <a:cubicBezTo>
                        <a:pt x="360" y="131"/>
                        <a:pt x="367" y="133"/>
                        <a:pt x="374" y="133"/>
                      </a:cubicBezTo>
                      <a:cubicBezTo>
                        <a:pt x="381" y="133"/>
                        <a:pt x="388" y="131"/>
                        <a:pt x="391" y="128"/>
                      </a:cubicBezTo>
                      <a:cubicBezTo>
                        <a:pt x="398" y="121"/>
                        <a:pt x="398" y="100"/>
                        <a:pt x="391" y="93"/>
                      </a:cubicBezTo>
                      <a:cubicBezTo>
                        <a:pt x="325" y="20"/>
                        <a:pt x="245" y="0"/>
                        <a:pt x="175"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62"/>
                <p:cNvSpPr/>
                <p:nvPr/>
              </p:nvSpPr>
              <p:spPr>
                <a:xfrm>
                  <a:off x="1904166" y="2100404"/>
                  <a:ext cx="13648" cy="20506"/>
                </a:xfrm>
                <a:custGeom>
                  <a:rect b="b" l="l" r="r" t="t"/>
                  <a:pathLst>
                    <a:path extrusionOk="0" h="296" w="197">
                      <a:moveTo>
                        <a:pt x="134" y="1"/>
                      </a:moveTo>
                      <a:cubicBezTo>
                        <a:pt x="99" y="1"/>
                        <a:pt x="48" y="55"/>
                        <a:pt x="21" y="127"/>
                      </a:cubicBezTo>
                      <a:cubicBezTo>
                        <a:pt x="0" y="204"/>
                        <a:pt x="14" y="288"/>
                        <a:pt x="56" y="295"/>
                      </a:cubicBezTo>
                      <a:cubicBezTo>
                        <a:pt x="59" y="295"/>
                        <a:pt x="61" y="295"/>
                        <a:pt x="63" y="295"/>
                      </a:cubicBezTo>
                      <a:cubicBezTo>
                        <a:pt x="98" y="295"/>
                        <a:pt x="149" y="248"/>
                        <a:pt x="175" y="169"/>
                      </a:cubicBezTo>
                      <a:cubicBezTo>
                        <a:pt x="196" y="85"/>
                        <a:pt x="182" y="15"/>
                        <a:pt x="140" y="1"/>
                      </a:cubicBezTo>
                      <a:cubicBezTo>
                        <a:pt x="138" y="1"/>
                        <a:pt x="136" y="1"/>
                        <a:pt x="134"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62"/>
                <p:cNvSpPr/>
                <p:nvPr/>
              </p:nvSpPr>
              <p:spPr>
                <a:xfrm>
                  <a:off x="1894467" y="2098880"/>
                  <a:ext cx="28127" cy="7343"/>
                </a:xfrm>
                <a:custGeom>
                  <a:rect b="b" l="l" r="r" t="t"/>
                  <a:pathLst>
                    <a:path extrusionOk="0" h="106" w="406">
                      <a:moveTo>
                        <a:pt x="209" y="1"/>
                      </a:moveTo>
                      <a:cubicBezTo>
                        <a:pt x="104" y="1"/>
                        <a:pt x="19" y="47"/>
                        <a:pt x="15" y="51"/>
                      </a:cubicBezTo>
                      <a:cubicBezTo>
                        <a:pt x="8" y="51"/>
                        <a:pt x="1" y="72"/>
                        <a:pt x="8" y="79"/>
                      </a:cubicBezTo>
                      <a:lnTo>
                        <a:pt x="15" y="86"/>
                      </a:lnTo>
                      <a:lnTo>
                        <a:pt x="36" y="86"/>
                      </a:lnTo>
                      <a:cubicBezTo>
                        <a:pt x="36" y="86"/>
                        <a:pt x="112" y="44"/>
                        <a:pt x="204" y="44"/>
                      </a:cubicBezTo>
                      <a:cubicBezTo>
                        <a:pt x="257" y="44"/>
                        <a:pt x="313" y="57"/>
                        <a:pt x="364" y="100"/>
                      </a:cubicBezTo>
                      <a:cubicBezTo>
                        <a:pt x="374" y="104"/>
                        <a:pt x="381" y="105"/>
                        <a:pt x="387" y="105"/>
                      </a:cubicBezTo>
                      <a:cubicBezTo>
                        <a:pt x="392" y="105"/>
                        <a:pt x="395" y="104"/>
                        <a:pt x="399" y="100"/>
                      </a:cubicBezTo>
                      <a:cubicBezTo>
                        <a:pt x="406" y="79"/>
                        <a:pt x="406" y="72"/>
                        <a:pt x="399" y="65"/>
                      </a:cubicBezTo>
                      <a:cubicBezTo>
                        <a:pt x="337" y="16"/>
                        <a:pt x="270" y="1"/>
                        <a:pt x="209"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62"/>
                <p:cNvSpPr/>
                <p:nvPr/>
              </p:nvSpPr>
              <p:spPr>
                <a:xfrm>
                  <a:off x="1916289" y="2157836"/>
                  <a:ext cx="31521" cy="18428"/>
                </a:xfrm>
                <a:custGeom>
                  <a:rect b="b" l="l" r="r" t="t"/>
                  <a:pathLst>
                    <a:path extrusionOk="0" h="266" w="455">
                      <a:moveTo>
                        <a:pt x="38" y="1"/>
                      </a:moveTo>
                      <a:cubicBezTo>
                        <a:pt x="32" y="1"/>
                        <a:pt x="26" y="2"/>
                        <a:pt x="21" y="4"/>
                      </a:cubicBezTo>
                      <a:cubicBezTo>
                        <a:pt x="7" y="18"/>
                        <a:pt x="0" y="39"/>
                        <a:pt x="7" y="59"/>
                      </a:cubicBezTo>
                      <a:cubicBezTo>
                        <a:pt x="14" y="66"/>
                        <a:pt x="77" y="206"/>
                        <a:pt x="203" y="248"/>
                      </a:cubicBezTo>
                      <a:cubicBezTo>
                        <a:pt x="217" y="248"/>
                        <a:pt x="231" y="262"/>
                        <a:pt x="245" y="262"/>
                      </a:cubicBezTo>
                      <a:cubicBezTo>
                        <a:pt x="260" y="265"/>
                        <a:pt x="274" y="266"/>
                        <a:pt x="288" y="266"/>
                      </a:cubicBezTo>
                      <a:cubicBezTo>
                        <a:pt x="380" y="266"/>
                        <a:pt x="433" y="211"/>
                        <a:pt x="433" y="199"/>
                      </a:cubicBezTo>
                      <a:cubicBezTo>
                        <a:pt x="454" y="178"/>
                        <a:pt x="454" y="157"/>
                        <a:pt x="433" y="136"/>
                      </a:cubicBezTo>
                      <a:cubicBezTo>
                        <a:pt x="426" y="129"/>
                        <a:pt x="416" y="126"/>
                        <a:pt x="404" y="126"/>
                      </a:cubicBezTo>
                      <a:cubicBezTo>
                        <a:pt x="393" y="126"/>
                        <a:pt x="381" y="129"/>
                        <a:pt x="370" y="136"/>
                      </a:cubicBezTo>
                      <a:cubicBezTo>
                        <a:pt x="370" y="142"/>
                        <a:pt x="340" y="173"/>
                        <a:pt x="281" y="173"/>
                      </a:cubicBezTo>
                      <a:cubicBezTo>
                        <a:pt x="264" y="173"/>
                        <a:pt x="245" y="170"/>
                        <a:pt x="224" y="164"/>
                      </a:cubicBezTo>
                      <a:cubicBezTo>
                        <a:pt x="126" y="136"/>
                        <a:pt x="77" y="25"/>
                        <a:pt x="77" y="25"/>
                      </a:cubicBezTo>
                      <a:cubicBezTo>
                        <a:pt x="72" y="9"/>
                        <a:pt x="55" y="1"/>
                        <a:pt x="38" y="1"/>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62"/>
                <p:cNvSpPr/>
                <p:nvPr/>
              </p:nvSpPr>
              <p:spPr>
                <a:xfrm>
                  <a:off x="1805447" y="2093962"/>
                  <a:ext cx="31036" cy="38033"/>
                </a:xfrm>
                <a:custGeom>
                  <a:rect b="b" l="l" r="r" t="t"/>
                  <a:pathLst>
                    <a:path extrusionOk="0" h="549" w="448">
                      <a:moveTo>
                        <a:pt x="43" y="1"/>
                      </a:moveTo>
                      <a:cubicBezTo>
                        <a:pt x="29" y="1"/>
                        <a:pt x="13" y="7"/>
                        <a:pt x="7" y="17"/>
                      </a:cubicBezTo>
                      <a:cubicBezTo>
                        <a:pt x="0" y="38"/>
                        <a:pt x="7" y="66"/>
                        <a:pt x="28" y="73"/>
                      </a:cubicBezTo>
                      <a:cubicBezTo>
                        <a:pt x="35" y="73"/>
                        <a:pt x="350" y="234"/>
                        <a:pt x="364" y="513"/>
                      </a:cubicBezTo>
                      <a:cubicBezTo>
                        <a:pt x="364" y="534"/>
                        <a:pt x="378" y="541"/>
                        <a:pt x="392" y="548"/>
                      </a:cubicBezTo>
                      <a:lnTo>
                        <a:pt x="406" y="548"/>
                      </a:lnTo>
                      <a:cubicBezTo>
                        <a:pt x="427" y="548"/>
                        <a:pt x="448" y="534"/>
                        <a:pt x="448" y="506"/>
                      </a:cubicBezTo>
                      <a:cubicBezTo>
                        <a:pt x="420" y="185"/>
                        <a:pt x="77" y="11"/>
                        <a:pt x="56" y="4"/>
                      </a:cubicBezTo>
                      <a:cubicBezTo>
                        <a:pt x="53" y="2"/>
                        <a:pt x="48" y="1"/>
                        <a:pt x="43" y="1"/>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62"/>
                <p:cNvSpPr/>
                <p:nvPr/>
              </p:nvSpPr>
              <p:spPr>
                <a:xfrm>
                  <a:off x="1807872" y="2107886"/>
                  <a:ext cx="20368" cy="10738"/>
                </a:xfrm>
                <a:custGeom>
                  <a:rect b="b" l="l" r="r" t="t"/>
                  <a:pathLst>
                    <a:path extrusionOk="0" h="155" w="294">
                      <a:moveTo>
                        <a:pt x="207" y="0"/>
                      </a:moveTo>
                      <a:cubicBezTo>
                        <a:pt x="84" y="0"/>
                        <a:pt x="7" y="83"/>
                        <a:pt x="7" y="89"/>
                      </a:cubicBezTo>
                      <a:cubicBezTo>
                        <a:pt x="0" y="110"/>
                        <a:pt x="0" y="124"/>
                        <a:pt x="14" y="145"/>
                      </a:cubicBezTo>
                      <a:cubicBezTo>
                        <a:pt x="28" y="152"/>
                        <a:pt x="28" y="152"/>
                        <a:pt x="35" y="152"/>
                      </a:cubicBezTo>
                      <a:cubicBezTo>
                        <a:pt x="37" y="154"/>
                        <a:pt x="41" y="155"/>
                        <a:pt x="45" y="155"/>
                      </a:cubicBezTo>
                      <a:cubicBezTo>
                        <a:pt x="54" y="155"/>
                        <a:pt x="67" y="150"/>
                        <a:pt x="77" y="145"/>
                      </a:cubicBezTo>
                      <a:cubicBezTo>
                        <a:pt x="77" y="145"/>
                        <a:pt x="127" y="79"/>
                        <a:pt x="216" y="79"/>
                      </a:cubicBezTo>
                      <a:cubicBezTo>
                        <a:pt x="228" y="79"/>
                        <a:pt x="239" y="80"/>
                        <a:pt x="252" y="82"/>
                      </a:cubicBezTo>
                      <a:cubicBezTo>
                        <a:pt x="273" y="82"/>
                        <a:pt x="294" y="61"/>
                        <a:pt x="294" y="47"/>
                      </a:cubicBezTo>
                      <a:cubicBezTo>
                        <a:pt x="294" y="26"/>
                        <a:pt x="280" y="5"/>
                        <a:pt x="259" y="5"/>
                      </a:cubicBezTo>
                      <a:cubicBezTo>
                        <a:pt x="241" y="2"/>
                        <a:pt x="224" y="0"/>
                        <a:pt x="207" y="0"/>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62"/>
                <p:cNvSpPr/>
                <p:nvPr/>
              </p:nvSpPr>
              <p:spPr>
                <a:xfrm>
                  <a:off x="1957370" y="2138161"/>
                  <a:ext cx="15102" cy="12193"/>
                </a:xfrm>
                <a:custGeom>
                  <a:rect b="b" l="l" r="r" t="t"/>
                  <a:pathLst>
                    <a:path extrusionOk="0" h="176" w="218">
                      <a:moveTo>
                        <a:pt x="165" y="0"/>
                      </a:moveTo>
                      <a:cubicBezTo>
                        <a:pt x="75" y="0"/>
                        <a:pt x="8" y="26"/>
                        <a:pt x="8" y="64"/>
                      </a:cubicBezTo>
                      <a:cubicBezTo>
                        <a:pt x="1" y="106"/>
                        <a:pt x="92" y="148"/>
                        <a:pt x="217" y="176"/>
                      </a:cubicBezTo>
                      <a:cubicBezTo>
                        <a:pt x="217" y="113"/>
                        <a:pt x="210" y="50"/>
                        <a:pt x="196" y="1"/>
                      </a:cubicBezTo>
                      <a:cubicBezTo>
                        <a:pt x="186" y="0"/>
                        <a:pt x="175" y="0"/>
                        <a:pt x="165" y="0"/>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62"/>
                <p:cNvSpPr/>
                <p:nvPr/>
              </p:nvSpPr>
              <p:spPr>
                <a:xfrm>
                  <a:off x="1871745" y="2128254"/>
                  <a:ext cx="39765" cy="13440"/>
                </a:xfrm>
                <a:custGeom>
                  <a:rect b="b" l="l" r="r" t="t"/>
                  <a:pathLst>
                    <a:path extrusionOk="0" h="194" w="574">
                      <a:moveTo>
                        <a:pt x="203" y="0"/>
                      </a:moveTo>
                      <a:cubicBezTo>
                        <a:pt x="90" y="0"/>
                        <a:pt x="12" y="23"/>
                        <a:pt x="0" y="67"/>
                      </a:cubicBezTo>
                      <a:cubicBezTo>
                        <a:pt x="0" y="116"/>
                        <a:pt x="119" y="172"/>
                        <a:pt x="273" y="186"/>
                      </a:cubicBezTo>
                      <a:cubicBezTo>
                        <a:pt x="310" y="191"/>
                        <a:pt x="344" y="193"/>
                        <a:pt x="376" y="193"/>
                      </a:cubicBezTo>
                      <a:cubicBezTo>
                        <a:pt x="482" y="193"/>
                        <a:pt x="554" y="168"/>
                        <a:pt x="559" y="130"/>
                      </a:cubicBezTo>
                      <a:cubicBezTo>
                        <a:pt x="573" y="74"/>
                        <a:pt x="447" y="25"/>
                        <a:pt x="294" y="4"/>
                      </a:cubicBezTo>
                      <a:cubicBezTo>
                        <a:pt x="262" y="2"/>
                        <a:pt x="231" y="0"/>
                        <a:pt x="203" y="0"/>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62"/>
                <p:cNvSpPr/>
                <p:nvPr/>
              </p:nvSpPr>
              <p:spPr>
                <a:xfrm>
                  <a:off x="1829140" y="2140585"/>
                  <a:ext cx="19952" cy="12678"/>
                </a:xfrm>
                <a:custGeom>
                  <a:rect b="b" l="l" r="r" t="t"/>
                  <a:pathLst>
                    <a:path extrusionOk="0" h="183" w="288">
                      <a:moveTo>
                        <a:pt x="236" y="0"/>
                      </a:moveTo>
                      <a:cubicBezTo>
                        <a:pt x="224" y="0"/>
                        <a:pt x="215" y="6"/>
                        <a:pt x="210" y="15"/>
                      </a:cubicBezTo>
                      <a:cubicBezTo>
                        <a:pt x="182" y="50"/>
                        <a:pt x="140" y="78"/>
                        <a:pt x="106" y="85"/>
                      </a:cubicBezTo>
                      <a:cubicBezTo>
                        <a:pt x="78" y="99"/>
                        <a:pt x="50" y="99"/>
                        <a:pt x="36" y="106"/>
                      </a:cubicBezTo>
                      <a:lnTo>
                        <a:pt x="1" y="106"/>
                      </a:lnTo>
                      <a:cubicBezTo>
                        <a:pt x="1" y="127"/>
                        <a:pt x="8" y="141"/>
                        <a:pt x="15" y="162"/>
                      </a:cubicBezTo>
                      <a:cubicBezTo>
                        <a:pt x="15" y="169"/>
                        <a:pt x="22" y="176"/>
                        <a:pt x="22" y="183"/>
                      </a:cubicBezTo>
                      <a:cubicBezTo>
                        <a:pt x="64" y="183"/>
                        <a:pt x="126" y="176"/>
                        <a:pt x="182" y="141"/>
                      </a:cubicBezTo>
                      <a:cubicBezTo>
                        <a:pt x="217" y="120"/>
                        <a:pt x="238" y="99"/>
                        <a:pt x="266" y="64"/>
                      </a:cubicBezTo>
                      <a:cubicBezTo>
                        <a:pt x="287" y="43"/>
                        <a:pt x="273" y="15"/>
                        <a:pt x="259" y="8"/>
                      </a:cubicBezTo>
                      <a:cubicBezTo>
                        <a:pt x="251" y="3"/>
                        <a:pt x="243" y="0"/>
                        <a:pt x="236" y="0"/>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62"/>
                <p:cNvSpPr/>
                <p:nvPr/>
              </p:nvSpPr>
              <p:spPr>
                <a:xfrm>
                  <a:off x="1793324" y="2126106"/>
                  <a:ext cx="41705" cy="40804"/>
                </a:xfrm>
                <a:custGeom>
                  <a:rect b="b" l="l" r="r" t="t"/>
                  <a:pathLst>
                    <a:path extrusionOk="0" h="589" w="602">
                      <a:moveTo>
                        <a:pt x="308" y="1"/>
                      </a:moveTo>
                      <a:cubicBezTo>
                        <a:pt x="154" y="1"/>
                        <a:pt x="36" y="112"/>
                        <a:pt x="15" y="266"/>
                      </a:cubicBezTo>
                      <a:cubicBezTo>
                        <a:pt x="1" y="420"/>
                        <a:pt x="113" y="566"/>
                        <a:pt x="280" y="587"/>
                      </a:cubicBezTo>
                      <a:cubicBezTo>
                        <a:pt x="289" y="588"/>
                        <a:pt x="298" y="588"/>
                        <a:pt x="306" y="588"/>
                      </a:cubicBezTo>
                      <a:cubicBezTo>
                        <a:pt x="451" y="588"/>
                        <a:pt x="588" y="480"/>
                        <a:pt x="602" y="322"/>
                      </a:cubicBezTo>
                      <a:lnTo>
                        <a:pt x="602" y="315"/>
                      </a:lnTo>
                      <a:cubicBezTo>
                        <a:pt x="588" y="318"/>
                        <a:pt x="572" y="320"/>
                        <a:pt x="557" y="320"/>
                      </a:cubicBezTo>
                      <a:cubicBezTo>
                        <a:pt x="542" y="320"/>
                        <a:pt x="528" y="318"/>
                        <a:pt x="518" y="315"/>
                      </a:cubicBezTo>
                      <a:cubicBezTo>
                        <a:pt x="505" y="418"/>
                        <a:pt x="414" y="498"/>
                        <a:pt x="312" y="498"/>
                      </a:cubicBezTo>
                      <a:cubicBezTo>
                        <a:pt x="304" y="498"/>
                        <a:pt x="295" y="498"/>
                        <a:pt x="287" y="497"/>
                      </a:cubicBezTo>
                      <a:cubicBezTo>
                        <a:pt x="175" y="490"/>
                        <a:pt x="99" y="385"/>
                        <a:pt x="106" y="273"/>
                      </a:cubicBezTo>
                      <a:cubicBezTo>
                        <a:pt x="113" y="168"/>
                        <a:pt x="203" y="98"/>
                        <a:pt x="294" y="91"/>
                      </a:cubicBezTo>
                      <a:cubicBezTo>
                        <a:pt x="322" y="63"/>
                        <a:pt x="329" y="35"/>
                        <a:pt x="3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62"/>
                <p:cNvSpPr/>
                <p:nvPr/>
              </p:nvSpPr>
              <p:spPr>
                <a:xfrm>
                  <a:off x="1918645" y="2180836"/>
                  <a:ext cx="13163" cy="7621"/>
                </a:xfrm>
                <a:custGeom>
                  <a:rect b="b" l="l" r="r" t="t"/>
                  <a:pathLst>
                    <a:path extrusionOk="0" h="110" w="190">
                      <a:moveTo>
                        <a:pt x="25" y="1"/>
                      </a:moveTo>
                      <a:cubicBezTo>
                        <a:pt x="21" y="1"/>
                        <a:pt x="17" y="3"/>
                        <a:pt x="15" y="7"/>
                      </a:cubicBezTo>
                      <a:cubicBezTo>
                        <a:pt x="8" y="14"/>
                        <a:pt x="1" y="35"/>
                        <a:pt x="8" y="42"/>
                      </a:cubicBezTo>
                      <a:cubicBezTo>
                        <a:pt x="8" y="42"/>
                        <a:pt x="36" y="84"/>
                        <a:pt x="85" y="105"/>
                      </a:cubicBezTo>
                      <a:cubicBezTo>
                        <a:pt x="96" y="108"/>
                        <a:pt x="108" y="109"/>
                        <a:pt x="120" y="109"/>
                      </a:cubicBezTo>
                      <a:cubicBezTo>
                        <a:pt x="136" y="109"/>
                        <a:pt x="152" y="106"/>
                        <a:pt x="169" y="98"/>
                      </a:cubicBezTo>
                      <a:cubicBezTo>
                        <a:pt x="183" y="98"/>
                        <a:pt x="190" y="91"/>
                        <a:pt x="190" y="77"/>
                      </a:cubicBezTo>
                      <a:cubicBezTo>
                        <a:pt x="190" y="63"/>
                        <a:pt x="183" y="56"/>
                        <a:pt x="162" y="56"/>
                      </a:cubicBezTo>
                      <a:cubicBezTo>
                        <a:pt x="157" y="56"/>
                        <a:pt x="152" y="56"/>
                        <a:pt x="147" y="56"/>
                      </a:cubicBezTo>
                      <a:cubicBezTo>
                        <a:pt x="80" y="56"/>
                        <a:pt x="50" y="14"/>
                        <a:pt x="50" y="14"/>
                      </a:cubicBezTo>
                      <a:cubicBezTo>
                        <a:pt x="45" y="9"/>
                        <a:pt x="34" y="1"/>
                        <a:pt x="25" y="1"/>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62"/>
                <p:cNvSpPr/>
                <p:nvPr/>
              </p:nvSpPr>
              <p:spPr>
                <a:xfrm>
                  <a:off x="1811266" y="1983187"/>
                  <a:ext cx="187326" cy="136477"/>
                </a:xfrm>
                <a:custGeom>
                  <a:rect b="b" l="l" r="r" t="t"/>
                  <a:pathLst>
                    <a:path extrusionOk="0" h="1970" w="2704">
                      <a:moveTo>
                        <a:pt x="1057" y="0"/>
                      </a:moveTo>
                      <a:cubicBezTo>
                        <a:pt x="742" y="0"/>
                        <a:pt x="460" y="142"/>
                        <a:pt x="238" y="317"/>
                      </a:cubicBezTo>
                      <a:cubicBezTo>
                        <a:pt x="49" y="660"/>
                        <a:pt x="14" y="1044"/>
                        <a:pt x="0" y="1428"/>
                      </a:cubicBezTo>
                      <a:cubicBezTo>
                        <a:pt x="140" y="1498"/>
                        <a:pt x="224" y="1603"/>
                        <a:pt x="294" y="1707"/>
                      </a:cubicBezTo>
                      <a:cubicBezTo>
                        <a:pt x="294" y="1707"/>
                        <a:pt x="315" y="1889"/>
                        <a:pt x="454" y="1959"/>
                      </a:cubicBezTo>
                      <a:cubicBezTo>
                        <a:pt x="469" y="1966"/>
                        <a:pt x="482" y="1969"/>
                        <a:pt x="492" y="1969"/>
                      </a:cubicBezTo>
                      <a:cubicBezTo>
                        <a:pt x="586" y="1969"/>
                        <a:pt x="552" y="1719"/>
                        <a:pt x="552" y="1519"/>
                      </a:cubicBezTo>
                      <a:cubicBezTo>
                        <a:pt x="552" y="1309"/>
                        <a:pt x="769" y="1190"/>
                        <a:pt x="783" y="1183"/>
                      </a:cubicBezTo>
                      <a:cubicBezTo>
                        <a:pt x="873" y="1148"/>
                        <a:pt x="992" y="1121"/>
                        <a:pt x="1118" y="1114"/>
                      </a:cubicBezTo>
                      <a:lnTo>
                        <a:pt x="1153" y="1114"/>
                      </a:lnTo>
                      <a:cubicBezTo>
                        <a:pt x="1202" y="1044"/>
                        <a:pt x="1223" y="960"/>
                        <a:pt x="1237" y="911"/>
                      </a:cubicBezTo>
                      <a:cubicBezTo>
                        <a:pt x="1244" y="862"/>
                        <a:pt x="1244" y="820"/>
                        <a:pt x="1244" y="820"/>
                      </a:cubicBezTo>
                      <a:cubicBezTo>
                        <a:pt x="1226" y="732"/>
                        <a:pt x="1343" y="693"/>
                        <a:pt x="1512" y="693"/>
                      </a:cubicBezTo>
                      <a:cubicBezTo>
                        <a:pt x="1881" y="693"/>
                        <a:pt x="2501" y="882"/>
                        <a:pt x="2515" y="1169"/>
                      </a:cubicBezTo>
                      <a:cubicBezTo>
                        <a:pt x="2529" y="1344"/>
                        <a:pt x="2536" y="1463"/>
                        <a:pt x="2536" y="1540"/>
                      </a:cubicBezTo>
                      <a:cubicBezTo>
                        <a:pt x="2543" y="1672"/>
                        <a:pt x="2536" y="1679"/>
                        <a:pt x="2536" y="1679"/>
                      </a:cubicBezTo>
                      <a:cubicBezTo>
                        <a:pt x="2536" y="1679"/>
                        <a:pt x="2546" y="1692"/>
                        <a:pt x="2562" y="1692"/>
                      </a:cubicBezTo>
                      <a:cubicBezTo>
                        <a:pt x="2596" y="1692"/>
                        <a:pt x="2654" y="1630"/>
                        <a:pt x="2683" y="1232"/>
                      </a:cubicBezTo>
                      <a:cubicBezTo>
                        <a:pt x="2704" y="1051"/>
                        <a:pt x="2641" y="869"/>
                        <a:pt x="2515" y="708"/>
                      </a:cubicBezTo>
                      <a:cubicBezTo>
                        <a:pt x="2270" y="380"/>
                        <a:pt x="1795" y="115"/>
                        <a:pt x="1244" y="17"/>
                      </a:cubicBezTo>
                      <a:cubicBezTo>
                        <a:pt x="1180" y="6"/>
                        <a:pt x="1118" y="0"/>
                        <a:pt x="1057"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62"/>
                <p:cNvSpPr/>
                <p:nvPr/>
              </p:nvSpPr>
              <p:spPr>
                <a:xfrm>
                  <a:off x="1804962" y="2020597"/>
                  <a:ext cx="92485" cy="177766"/>
                </a:xfrm>
                <a:custGeom>
                  <a:rect b="b" l="l" r="r" t="t"/>
                  <a:pathLst>
                    <a:path extrusionOk="0" h="2566" w="1335">
                      <a:moveTo>
                        <a:pt x="363" y="1"/>
                      </a:moveTo>
                      <a:cubicBezTo>
                        <a:pt x="315" y="1"/>
                        <a:pt x="269" y="5"/>
                        <a:pt x="224" y="15"/>
                      </a:cubicBezTo>
                      <a:cubicBezTo>
                        <a:pt x="84" y="287"/>
                        <a:pt x="0" y="560"/>
                        <a:pt x="112" y="895"/>
                      </a:cubicBezTo>
                      <a:cubicBezTo>
                        <a:pt x="252" y="965"/>
                        <a:pt x="266" y="1063"/>
                        <a:pt x="336" y="1167"/>
                      </a:cubicBezTo>
                      <a:cubicBezTo>
                        <a:pt x="336" y="1167"/>
                        <a:pt x="36" y="2566"/>
                        <a:pt x="369" y="2566"/>
                      </a:cubicBezTo>
                      <a:cubicBezTo>
                        <a:pt x="399" y="2566"/>
                        <a:pt x="434" y="2554"/>
                        <a:pt x="475" y="2529"/>
                      </a:cubicBezTo>
                      <a:cubicBezTo>
                        <a:pt x="713" y="2369"/>
                        <a:pt x="650" y="1202"/>
                        <a:pt x="650" y="979"/>
                      </a:cubicBezTo>
                      <a:cubicBezTo>
                        <a:pt x="650" y="769"/>
                        <a:pt x="874" y="650"/>
                        <a:pt x="881" y="643"/>
                      </a:cubicBezTo>
                      <a:cubicBezTo>
                        <a:pt x="978" y="608"/>
                        <a:pt x="1090" y="581"/>
                        <a:pt x="1223" y="574"/>
                      </a:cubicBezTo>
                      <a:lnTo>
                        <a:pt x="1258" y="574"/>
                      </a:lnTo>
                      <a:cubicBezTo>
                        <a:pt x="1300" y="504"/>
                        <a:pt x="1328" y="420"/>
                        <a:pt x="1335" y="371"/>
                      </a:cubicBezTo>
                      <a:cubicBezTo>
                        <a:pt x="1241" y="302"/>
                        <a:pt x="759" y="1"/>
                        <a:pt x="363"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62"/>
                <p:cNvSpPr/>
                <p:nvPr/>
              </p:nvSpPr>
              <p:spPr>
                <a:xfrm>
                  <a:off x="1933678" y="2113221"/>
                  <a:ext cx="17943" cy="36648"/>
                </a:xfrm>
                <a:custGeom>
                  <a:rect b="b" l="l" r="r" t="t"/>
                  <a:pathLst>
                    <a:path extrusionOk="0" h="529" w="259">
                      <a:moveTo>
                        <a:pt x="46" y="0"/>
                      </a:moveTo>
                      <a:cubicBezTo>
                        <a:pt x="42" y="0"/>
                        <a:pt x="39" y="2"/>
                        <a:pt x="35" y="5"/>
                      </a:cubicBezTo>
                      <a:cubicBezTo>
                        <a:pt x="15" y="5"/>
                        <a:pt x="1" y="19"/>
                        <a:pt x="8" y="40"/>
                      </a:cubicBezTo>
                      <a:cubicBezTo>
                        <a:pt x="28" y="208"/>
                        <a:pt x="77" y="319"/>
                        <a:pt x="175" y="417"/>
                      </a:cubicBezTo>
                      <a:lnTo>
                        <a:pt x="63" y="459"/>
                      </a:lnTo>
                      <a:cubicBezTo>
                        <a:pt x="42" y="466"/>
                        <a:pt x="35" y="487"/>
                        <a:pt x="42" y="501"/>
                      </a:cubicBezTo>
                      <a:cubicBezTo>
                        <a:pt x="49" y="522"/>
                        <a:pt x="63" y="529"/>
                        <a:pt x="70" y="529"/>
                      </a:cubicBezTo>
                      <a:lnTo>
                        <a:pt x="84" y="529"/>
                      </a:lnTo>
                      <a:lnTo>
                        <a:pt x="245" y="459"/>
                      </a:lnTo>
                      <a:cubicBezTo>
                        <a:pt x="252" y="452"/>
                        <a:pt x="259" y="438"/>
                        <a:pt x="259" y="431"/>
                      </a:cubicBezTo>
                      <a:cubicBezTo>
                        <a:pt x="259" y="424"/>
                        <a:pt x="259" y="403"/>
                        <a:pt x="252" y="396"/>
                      </a:cubicBezTo>
                      <a:cubicBezTo>
                        <a:pt x="140" y="312"/>
                        <a:pt x="84" y="194"/>
                        <a:pt x="70" y="33"/>
                      </a:cubicBezTo>
                      <a:cubicBezTo>
                        <a:pt x="70" y="17"/>
                        <a:pt x="58" y="0"/>
                        <a:pt x="46" y="0"/>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62"/>
                <p:cNvSpPr/>
                <p:nvPr/>
              </p:nvSpPr>
              <p:spPr>
                <a:xfrm>
                  <a:off x="1940467" y="2113983"/>
                  <a:ext cx="56184" cy="39280"/>
                </a:xfrm>
                <a:custGeom>
                  <a:rect b="b" l="l" r="r" t="t"/>
                  <a:pathLst>
                    <a:path extrusionOk="0" h="567" w="811">
                      <a:moveTo>
                        <a:pt x="369" y="1"/>
                      </a:moveTo>
                      <a:cubicBezTo>
                        <a:pt x="194" y="1"/>
                        <a:pt x="45" y="91"/>
                        <a:pt x="21" y="217"/>
                      </a:cubicBezTo>
                      <a:cubicBezTo>
                        <a:pt x="0" y="371"/>
                        <a:pt x="147" y="525"/>
                        <a:pt x="357" y="560"/>
                      </a:cubicBezTo>
                      <a:cubicBezTo>
                        <a:pt x="385" y="565"/>
                        <a:pt x="414" y="567"/>
                        <a:pt x="441" y="567"/>
                      </a:cubicBezTo>
                      <a:cubicBezTo>
                        <a:pt x="615" y="567"/>
                        <a:pt x="759" y="477"/>
                        <a:pt x="783" y="350"/>
                      </a:cubicBezTo>
                      <a:cubicBezTo>
                        <a:pt x="811" y="203"/>
                        <a:pt x="664" y="43"/>
                        <a:pt x="454" y="8"/>
                      </a:cubicBezTo>
                      <a:cubicBezTo>
                        <a:pt x="426" y="3"/>
                        <a:pt x="397" y="1"/>
                        <a:pt x="369"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62"/>
                <p:cNvSpPr/>
                <p:nvPr/>
              </p:nvSpPr>
              <p:spPr>
                <a:xfrm>
                  <a:off x="1873684" y="2099504"/>
                  <a:ext cx="62003" cy="42675"/>
                </a:xfrm>
                <a:custGeom>
                  <a:rect b="b" l="l" r="r" t="t"/>
                  <a:pathLst>
                    <a:path extrusionOk="0" h="616" w="895">
                      <a:moveTo>
                        <a:pt x="404" y="0"/>
                      </a:moveTo>
                      <a:cubicBezTo>
                        <a:pt x="212" y="0"/>
                        <a:pt x="52" y="93"/>
                        <a:pt x="28" y="238"/>
                      </a:cubicBezTo>
                      <a:cubicBezTo>
                        <a:pt x="0" y="399"/>
                        <a:pt x="168" y="566"/>
                        <a:pt x="392" y="608"/>
                      </a:cubicBezTo>
                      <a:cubicBezTo>
                        <a:pt x="425" y="613"/>
                        <a:pt x="459" y="615"/>
                        <a:pt x="491" y="615"/>
                      </a:cubicBezTo>
                      <a:cubicBezTo>
                        <a:pt x="685" y="615"/>
                        <a:pt x="843" y="528"/>
                        <a:pt x="867" y="385"/>
                      </a:cubicBezTo>
                      <a:cubicBezTo>
                        <a:pt x="894" y="231"/>
                        <a:pt x="734" y="63"/>
                        <a:pt x="496" y="7"/>
                      </a:cubicBezTo>
                      <a:cubicBezTo>
                        <a:pt x="465" y="3"/>
                        <a:pt x="434" y="0"/>
                        <a:pt x="404"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62"/>
                <p:cNvSpPr/>
                <p:nvPr/>
              </p:nvSpPr>
              <p:spPr>
                <a:xfrm>
                  <a:off x="1929313" y="2121118"/>
                  <a:ext cx="16557" cy="7482"/>
                </a:xfrm>
                <a:custGeom>
                  <a:rect b="b" l="l" r="r" t="t"/>
                  <a:pathLst>
                    <a:path extrusionOk="0" h="108" w="239">
                      <a:moveTo>
                        <a:pt x="110" y="1"/>
                      </a:moveTo>
                      <a:cubicBezTo>
                        <a:pt x="72" y="1"/>
                        <a:pt x="39" y="17"/>
                        <a:pt x="15" y="31"/>
                      </a:cubicBezTo>
                      <a:cubicBezTo>
                        <a:pt x="1" y="38"/>
                        <a:pt x="1" y="59"/>
                        <a:pt x="8" y="66"/>
                      </a:cubicBezTo>
                      <a:cubicBezTo>
                        <a:pt x="16" y="74"/>
                        <a:pt x="24" y="77"/>
                        <a:pt x="31" y="77"/>
                      </a:cubicBezTo>
                      <a:cubicBezTo>
                        <a:pt x="36" y="77"/>
                        <a:pt x="40" y="75"/>
                        <a:pt x="43" y="73"/>
                      </a:cubicBezTo>
                      <a:cubicBezTo>
                        <a:pt x="51" y="73"/>
                        <a:pt x="78" y="51"/>
                        <a:pt x="112" y="51"/>
                      </a:cubicBezTo>
                      <a:cubicBezTo>
                        <a:pt x="138" y="51"/>
                        <a:pt x="167" y="62"/>
                        <a:pt x="196" y="100"/>
                      </a:cubicBezTo>
                      <a:cubicBezTo>
                        <a:pt x="203" y="107"/>
                        <a:pt x="203" y="107"/>
                        <a:pt x="210" y="107"/>
                      </a:cubicBezTo>
                      <a:cubicBezTo>
                        <a:pt x="210" y="107"/>
                        <a:pt x="217" y="107"/>
                        <a:pt x="231" y="100"/>
                      </a:cubicBezTo>
                      <a:cubicBezTo>
                        <a:pt x="238" y="94"/>
                        <a:pt x="238" y="73"/>
                        <a:pt x="231" y="66"/>
                      </a:cubicBezTo>
                      <a:cubicBezTo>
                        <a:pt x="189" y="17"/>
                        <a:pt x="147" y="1"/>
                        <a:pt x="1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62"/>
                <p:cNvSpPr/>
                <p:nvPr/>
              </p:nvSpPr>
              <p:spPr>
                <a:xfrm>
                  <a:off x="1839808" y="2090844"/>
                  <a:ext cx="42190" cy="22446"/>
                </a:xfrm>
                <a:custGeom>
                  <a:rect b="b" l="l" r="r" t="t"/>
                  <a:pathLst>
                    <a:path extrusionOk="0" h="324" w="609">
                      <a:moveTo>
                        <a:pt x="26" y="1"/>
                      </a:moveTo>
                      <a:cubicBezTo>
                        <a:pt x="18" y="1"/>
                        <a:pt x="7" y="11"/>
                        <a:pt x="7" y="21"/>
                      </a:cubicBezTo>
                      <a:cubicBezTo>
                        <a:pt x="0" y="28"/>
                        <a:pt x="7" y="49"/>
                        <a:pt x="28" y="49"/>
                      </a:cubicBezTo>
                      <a:cubicBezTo>
                        <a:pt x="28" y="56"/>
                        <a:pt x="343" y="111"/>
                        <a:pt x="566" y="307"/>
                      </a:cubicBezTo>
                      <a:cubicBezTo>
                        <a:pt x="566" y="321"/>
                        <a:pt x="580" y="321"/>
                        <a:pt x="580" y="321"/>
                      </a:cubicBezTo>
                      <a:cubicBezTo>
                        <a:pt x="582" y="323"/>
                        <a:pt x="584" y="324"/>
                        <a:pt x="586" y="324"/>
                      </a:cubicBezTo>
                      <a:cubicBezTo>
                        <a:pt x="591" y="324"/>
                        <a:pt x="596" y="317"/>
                        <a:pt x="601" y="307"/>
                      </a:cubicBezTo>
                      <a:cubicBezTo>
                        <a:pt x="608" y="300"/>
                        <a:pt x="608" y="286"/>
                        <a:pt x="601" y="272"/>
                      </a:cubicBezTo>
                      <a:cubicBezTo>
                        <a:pt x="371" y="62"/>
                        <a:pt x="56" y="7"/>
                        <a:pt x="35" y="7"/>
                      </a:cubicBezTo>
                      <a:cubicBezTo>
                        <a:pt x="33" y="3"/>
                        <a:pt x="30" y="1"/>
                        <a:pt x="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62"/>
                <p:cNvSpPr/>
                <p:nvPr/>
              </p:nvSpPr>
              <p:spPr>
                <a:xfrm>
                  <a:off x="1974828" y="2125621"/>
                  <a:ext cx="20853" cy="14133"/>
                </a:xfrm>
                <a:custGeom>
                  <a:rect b="b" l="l" r="r" t="t"/>
                  <a:pathLst>
                    <a:path extrusionOk="0" h="204" w="301">
                      <a:moveTo>
                        <a:pt x="28" y="1"/>
                      </a:moveTo>
                      <a:cubicBezTo>
                        <a:pt x="14" y="1"/>
                        <a:pt x="0" y="8"/>
                        <a:pt x="0" y="15"/>
                      </a:cubicBezTo>
                      <a:cubicBezTo>
                        <a:pt x="0" y="29"/>
                        <a:pt x="7" y="42"/>
                        <a:pt x="14" y="42"/>
                      </a:cubicBezTo>
                      <a:cubicBezTo>
                        <a:pt x="70" y="63"/>
                        <a:pt x="224" y="112"/>
                        <a:pt x="259" y="182"/>
                      </a:cubicBezTo>
                      <a:cubicBezTo>
                        <a:pt x="259" y="182"/>
                        <a:pt x="273" y="189"/>
                        <a:pt x="280" y="189"/>
                      </a:cubicBezTo>
                      <a:cubicBezTo>
                        <a:pt x="287" y="189"/>
                        <a:pt x="287" y="189"/>
                        <a:pt x="287" y="203"/>
                      </a:cubicBezTo>
                      <a:cubicBezTo>
                        <a:pt x="294" y="189"/>
                        <a:pt x="301" y="175"/>
                        <a:pt x="294" y="168"/>
                      </a:cubicBezTo>
                      <a:cubicBezTo>
                        <a:pt x="245" y="63"/>
                        <a:pt x="35" y="1"/>
                        <a:pt x="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62"/>
                <p:cNvSpPr/>
                <p:nvPr/>
              </p:nvSpPr>
              <p:spPr>
                <a:xfrm>
                  <a:off x="1714002" y="2967621"/>
                  <a:ext cx="36301" cy="71009"/>
                </a:xfrm>
                <a:custGeom>
                  <a:rect b="b" l="l" r="r" t="t"/>
                  <a:pathLst>
                    <a:path extrusionOk="0" h="1025" w="524">
                      <a:moveTo>
                        <a:pt x="0" y="1"/>
                      </a:moveTo>
                      <a:lnTo>
                        <a:pt x="0" y="29"/>
                      </a:lnTo>
                      <a:cubicBezTo>
                        <a:pt x="0" y="29"/>
                        <a:pt x="0" y="937"/>
                        <a:pt x="91" y="1014"/>
                      </a:cubicBezTo>
                      <a:cubicBezTo>
                        <a:pt x="99" y="1021"/>
                        <a:pt x="109" y="1024"/>
                        <a:pt x="122" y="1024"/>
                      </a:cubicBezTo>
                      <a:cubicBezTo>
                        <a:pt x="239" y="1024"/>
                        <a:pt x="524" y="718"/>
                        <a:pt x="454" y="560"/>
                      </a:cubicBezTo>
                      <a:cubicBezTo>
                        <a:pt x="384" y="385"/>
                        <a:pt x="0" y="1"/>
                        <a:pt x="0" y="1"/>
                      </a:cubicBez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62"/>
                <p:cNvSpPr/>
                <p:nvPr/>
              </p:nvSpPr>
              <p:spPr>
                <a:xfrm>
                  <a:off x="1453177" y="3078951"/>
                  <a:ext cx="434093" cy="326713"/>
                </a:xfrm>
                <a:custGeom>
                  <a:rect b="b" l="l" r="r" t="t"/>
                  <a:pathLst>
                    <a:path extrusionOk="0" h="4716" w="6266">
                      <a:moveTo>
                        <a:pt x="168" y="0"/>
                      </a:moveTo>
                      <a:cubicBezTo>
                        <a:pt x="70" y="0"/>
                        <a:pt x="0" y="77"/>
                        <a:pt x="0" y="161"/>
                      </a:cubicBezTo>
                      <a:lnTo>
                        <a:pt x="0" y="4548"/>
                      </a:lnTo>
                      <a:cubicBezTo>
                        <a:pt x="0" y="4646"/>
                        <a:pt x="84" y="4716"/>
                        <a:pt x="168" y="4716"/>
                      </a:cubicBezTo>
                      <a:lnTo>
                        <a:pt x="6098" y="4716"/>
                      </a:lnTo>
                      <a:cubicBezTo>
                        <a:pt x="6182" y="4716"/>
                        <a:pt x="6252" y="4646"/>
                        <a:pt x="6266" y="4548"/>
                      </a:cubicBezTo>
                      <a:lnTo>
                        <a:pt x="6266" y="161"/>
                      </a:lnTo>
                      <a:cubicBezTo>
                        <a:pt x="6266" y="70"/>
                        <a:pt x="6182" y="0"/>
                        <a:pt x="60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62"/>
                <p:cNvSpPr/>
                <p:nvPr/>
              </p:nvSpPr>
              <p:spPr>
                <a:xfrm>
                  <a:off x="1455601" y="3231846"/>
                  <a:ext cx="429313" cy="7343"/>
                </a:xfrm>
                <a:custGeom>
                  <a:rect b="b" l="l" r="r" t="t"/>
                  <a:pathLst>
                    <a:path extrusionOk="0" h="106" w="6197">
                      <a:moveTo>
                        <a:pt x="56" y="1"/>
                      </a:moveTo>
                      <a:cubicBezTo>
                        <a:pt x="28" y="1"/>
                        <a:pt x="0" y="29"/>
                        <a:pt x="0" y="57"/>
                      </a:cubicBezTo>
                      <a:cubicBezTo>
                        <a:pt x="0" y="78"/>
                        <a:pt x="28" y="106"/>
                        <a:pt x="56" y="106"/>
                      </a:cubicBezTo>
                      <a:lnTo>
                        <a:pt x="6140" y="106"/>
                      </a:lnTo>
                      <a:cubicBezTo>
                        <a:pt x="6168" y="106"/>
                        <a:pt x="6182" y="78"/>
                        <a:pt x="6196" y="57"/>
                      </a:cubicBezTo>
                      <a:cubicBezTo>
                        <a:pt x="6196" y="29"/>
                        <a:pt x="6168" y="1"/>
                        <a:pt x="6140"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62"/>
                <p:cNvSpPr/>
                <p:nvPr/>
              </p:nvSpPr>
              <p:spPr>
                <a:xfrm>
                  <a:off x="1482204" y="3081375"/>
                  <a:ext cx="7343" cy="157814"/>
                </a:xfrm>
                <a:custGeom>
                  <a:rect b="b" l="l" r="r" t="t"/>
                  <a:pathLst>
                    <a:path extrusionOk="0" h="2278" w="106">
                      <a:moveTo>
                        <a:pt x="56" y="0"/>
                      </a:moveTo>
                      <a:cubicBezTo>
                        <a:pt x="28" y="0"/>
                        <a:pt x="0" y="28"/>
                        <a:pt x="0" y="49"/>
                      </a:cubicBezTo>
                      <a:lnTo>
                        <a:pt x="0" y="2229"/>
                      </a:lnTo>
                      <a:cubicBezTo>
                        <a:pt x="0" y="2250"/>
                        <a:pt x="28" y="2278"/>
                        <a:pt x="56" y="2278"/>
                      </a:cubicBezTo>
                      <a:cubicBezTo>
                        <a:pt x="84" y="2278"/>
                        <a:pt x="98" y="2250"/>
                        <a:pt x="105" y="2229"/>
                      </a:cubicBezTo>
                      <a:lnTo>
                        <a:pt x="105" y="49"/>
                      </a:lnTo>
                      <a:cubicBezTo>
                        <a:pt x="105" y="28"/>
                        <a:pt x="84" y="0"/>
                        <a:pt x="56"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62"/>
                <p:cNvSpPr/>
                <p:nvPr/>
              </p:nvSpPr>
              <p:spPr>
                <a:xfrm>
                  <a:off x="1851932" y="3081375"/>
                  <a:ext cx="7274" cy="157814"/>
                </a:xfrm>
                <a:custGeom>
                  <a:rect b="b" l="l" r="r" t="t"/>
                  <a:pathLst>
                    <a:path extrusionOk="0" h="2278" w="105">
                      <a:moveTo>
                        <a:pt x="56" y="0"/>
                      </a:moveTo>
                      <a:cubicBezTo>
                        <a:pt x="28" y="0"/>
                        <a:pt x="0" y="28"/>
                        <a:pt x="0" y="49"/>
                      </a:cubicBezTo>
                      <a:lnTo>
                        <a:pt x="0" y="2229"/>
                      </a:lnTo>
                      <a:cubicBezTo>
                        <a:pt x="0" y="2250"/>
                        <a:pt x="28" y="2278"/>
                        <a:pt x="56" y="2278"/>
                      </a:cubicBezTo>
                      <a:cubicBezTo>
                        <a:pt x="77" y="2278"/>
                        <a:pt x="98" y="2250"/>
                        <a:pt x="105" y="2229"/>
                      </a:cubicBezTo>
                      <a:lnTo>
                        <a:pt x="105" y="49"/>
                      </a:lnTo>
                      <a:cubicBezTo>
                        <a:pt x="105" y="28"/>
                        <a:pt x="77" y="0"/>
                        <a:pt x="56"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62"/>
                <p:cNvSpPr/>
                <p:nvPr/>
              </p:nvSpPr>
              <p:spPr>
                <a:xfrm>
                  <a:off x="1527164" y="3204759"/>
                  <a:ext cx="29166" cy="62488"/>
                </a:xfrm>
                <a:custGeom>
                  <a:rect b="b" l="l" r="r" t="t"/>
                  <a:pathLst>
                    <a:path extrusionOk="0" h="902" w="421">
                      <a:moveTo>
                        <a:pt x="50" y="1"/>
                      </a:moveTo>
                      <a:cubicBezTo>
                        <a:pt x="29" y="1"/>
                        <a:pt x="1" y="29"/>
                        <a:pt x="1" y="50"/>
                      </a:cubicBezTo>
                      <a:lnTo>
                        <a:pt x="1" y="846"/>
                      </a:lnTo>
                      <a:cubicBezTo>
                        <a:pt x="1" y="874"/>
                        <a:pt x="29" y="902"/>
                        <a:pt x="50" y="902"/>
                      </a:cubicBezTo>
                      <a:lnTo>
                        <a:pt x="364" y="902"/>
                      </a:lnTo>
                      <a:cubicBezTo>
                        <a:pt x="399" y="902"/>
                        <a:pt x="420" y="874"/>
                        <a:pt x="420" y="846"/>
                      </a:cubicBezTo>
                      <a:lnTo>
                        <a:pt x="420" y="50"/>
                      </a:lnTo>
                      <a:cubicBezTo>
                        <a:pt x="420" y="29"/>
                        <a:pt x="392" y="1"/>
                        <a:pt x="364" y="1"/>
                      </a:cubicBezTo>
                      <a:close/>
                    </a:path>
                  </a:pathLst>
                </a:custGeom>
                <a:solidFill>
                  <a:srgbClr val="E59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62"/>
                <p:cNvSpPr/>
                <p:nvPr/>
              </p:nvSpPr>
              <p:spPr>
                <a:xfrm>
                  <a:off x="1786119" y="3204759"/>
                  <a:ext cx="29097" cy="62488"/>
                </a:xfrm>
                <a:custGeom>
                  <a:rect b="b" l="l" r="r" t="t"/>
                  <a:pathLst>
                    <a:path extrusionOk="0" h="902" w="420">
                      <a:moveTo>
                        <a:pt x="49" y="1"/>
                      </a:moveTo>
                      <a:cubicBezTo>
                        <a:pt x="28" y="1"/>
                        <a:pt x="0" y="29"/>
                        <a:pt x="0" y="50"/>
                      </a:cubicBezTo>
                      <a:lnTo>
                        <a:pt x="0" y="846"/>
                      </a:lnTo>
                      <a:cubicBezTo>
                        <a:pt x="0" y="874"/>
                        <a:pt x="28" y="902"/>
                        <a:pt x="49" y="902"/>
                      </a:cubicBezTo>
                      <a:lnTo>
                        <a:pt x="363" y="902"/>
                      </a:lnTo>
                      <a:cubicBezTo>
                        <a:pt x="391" y="902"/>
                        <a:pt x="419" y="874"/>
                        <a:pt x="419" y="846"/>
                      </a:cubicBezTo>
                      <a:lnTo>
                        <a:pt x="419" y="50"/>
                      </a:lnTo>
                      <a:cubicBezTo>
                        <a:pt x="419" y="29"/>
                        <a:pt x="391" y="1"/>
                        <a:pt x="363" y="1"/>
                      </a:cubicBezTo>
                      <a:close/>
                    </a:path>
                  </a:pathLst>
                </a:custGeom>
                <a:solidFill>
                  <a:srgbClr val="E59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62"/>
                <p:cNvSpPr/>
                <p:nvPr/>
              </p:nvSpPr>
              <p:spPr>
                <a:xfrm>
                  <a:off x="1590621" y="3231846"/>
                  <a:ext cx="7274" cy="173332"/>
                </a:xfrm>
                <a:custGeom>
                  <a:rect b="b" l="l" r="r" t="t"/>
                  <a:pathLst>
                    <a:path extrusionOk="0" h="2502" w="105">
                      <a:moveTo>
                        <a:pt x="56" y="1"/>
                      </a:moveTo>
                      <a:cubicBezTo>
                        <a:pt x="28" y="1"/>
                        <a:pt x="0" y="29"/>
                        <a:pt x="0" y="57"/>
                      </a:cubicBezTo>
                      <a:lnTo>
                        <a:pt x="0" y="2446"/>
                      </a:lnTo>
                      <a:cubicBezTo>
                        <a:pt x="0" y="2474"/>
                        <a:pt x="28" y="2502"/>
                        <a:pt x="56" y="2502"/>
                      </a:cubicBezTo>
                      <a:cubicBezTo>
                        <a:pt x="91" y="2502"/>
                        <a:pt x="105" y="2481"/>
                        <a:pt x="105" y="2446"/>
                      </a:cubicBezTo>
                      <a:lnTo>
                        <a:pt x="105" y="57"/>
                      </a:lnTo>
                      <a:cubicBezTo>
                        <a:pt x="105" y="29"/>
                        <a:pt x="77" y="1"/>
                        <a:pt x="56"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62"/>
                <p:cNvSpPr/>
                <p:nvPr/>
              </p:nvSpPr>
              <p:spPr>
                <a:xfrm>
                  <a:off x="1742059" y="3231846"/>
                  <a:ext cx="7343" cy="173332"/>
                </a:xfrm>
                <a:custGeom>
                  <a:rect b="b" l="l" r="r" t="t"/>
                  <a:pathLst>
                    <a:path extrusionOk="0" h="2502" w="106">
                      <a:moveTo>
                        <a:pt x="49" y="1"/>
                      </a:moveTo>
                      <a:cubicBezTo>
                        <a:pt x="21" y="1"/>
                        <a:pt x="0" y="29"/>
                        <a:pt x="0" y="57"/>
                      </a:cubicBezTo>
                      <a:lnTo>
                        <a:pt x="0" y="2446"/>
                      </a:lnTo>
                      <a:cubicBezTo>
                        <a:pt x="0" y="2474"/>
                        <a:pt x="21" y="2502"/>
                        <a:pt x="49" y="2502"/>
                      </a:cubicBezTo>
                      <a:cubicBezTo>
                        <a:pt x="77" y="2502"/>
                        <a:pt x="105" y="2481"/>
                        <a:pt x="98" y="2446"/>
                      </a:cubicBezTo>
                      <a:lnTo>
                        <a:pt x="98" y="57"/>
                      </a:lnTo>
                      <a:cubicBezTo>
                        <a:pt x="98" y="29"/>
                        <a:pt x="77" y="1"/>
                        <a:pt x="49"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62"/>
                <p:cNvSpPr/>
                <p:nvPr/>
              </p:nvSpPr>
              <p:spPr>
                <a:xfrm>
                  <a:off x="1722662" y="3007318"/>
                  <a:ext cx="28196" cy="79946"/>
                </a:xfrm>
                <a:custGeom>
                  <a:rect b="b" l="l" r="r" t="t"/>
                  <a:pathLst>
                    <a:path extrusionOk="0" h="1154" w="407">
                      <a:moveTo>
                        <a:pt x="8" y="1"/>
                      </a:moveTo>
                      <a:cubicBezTo>
                        <a:pt x="1" y="84"/>
                        <a:pt x="8" y="168"/>
                        <a:pt x="50" y="231"/>
                      </a:cubicBezTo>
                      <a:lnTo>
                        <a:pt x="183" y="231"/>
                      </a:lnTo>
                      <a:lnTo>
                        <a:pt x="183" y="1041"/>
                      </a:lnTo>
                      <a:cubicBezTo>
                        <a:pt x="183" y="1104"/>
                        <a:pt x="231" y="1153"/>
                        <a:pt x="294" y="1153"/>
                      </a:cubicBezTo>
                      <a:cubicBezTo>
                        <a:pt x="357" y="1153"/>
                        <a:pt x="406" y="1104"/>
                        <a:pt x="406" y="1041"/>
                      </a:cubicBezTo>
                      <a:lnTo>
                        <a:pt x="406" y="112"/>
                      </a:lnTo>
                      <a:cubicBezTo>
                        <a:pt x="406" y="57"/>
                        <a:pt x="357" y="1"/>
                        <a:pt x="294" y="1"/>
                      </a:cubicBezTo>
                      <a:close/>
                    </a:path>
                  </a:pathLst>
                </a:custGeom>
                <a:solidFill>
                  <a:srgbClr val="E59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62"/>
                <p:cNvSpPr/>
                <p:nvPr/>
              </p:nvSpPr>
              <p:spPr>
                <a:xfrm>
                  <a:off x="1597826" y="3007318"/>
                  <a:ext cx="26672" cy="79946"/>
                </a:xfrm>
                <a:custGeom>
                  <a:rect b="b" l="l" r="r" t="t"/>
                  <a:pathLst>
                    <a:path extrusionOk="0" h="1154" w="385">
                      <a:moveTo>
                        <a:pt x="113" y="1"/>
                      </a:moveTo>
                      <a:cubicBezTo>
                        <a:pt x="57" y="1"/>
                        <a:pt x="1" y="57"/>
                        <a:pt x="1" y="119"/>
                      </a:cubicBezTo>
                      <a:lnTo>
                        <a:pt x="1" y="1041"/>
                      </a:lnTo>
                      <a:cubicBezTo>
                        <a:pt x="1" y="1104"/>
                        <a:pt x="57" y="1153"/>
                        <a:pt x="113" y="1153"/>
                      </a:cubicBezTo>
                      <a:cubicBezTo>
                        <a:pt x="175" y="1153"/>
                        <a:pt x="231" y="1104"/>
                        <a:pt x="231" y="1041"/>
                      </a:cubicBezTo>
                      <a:lnTo>
                        <a:pt x="231" y="231"/>
                      </a:lnTo>
                      <a:lnTo>
                        <a:pt x="322" y="231"/>
                      </a:lnTo>
                      <a:lnTo>
                        <a:pt x="385" y="1"/>
                      </a:lnTo>
                      <a:close/>
                    </a:path>
                  </a:pathLst>
                </a:custGeom>
                <a:solidFill>
                  <a:srgbClr val="E59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62"/>
                <p:cNvSpPr/>
                <p:nvPr/>
              </p:nvSpPr>
              <p:spPr>
                <a:xfrm>
                  <a:off x="1586257" y="2311008"/>
                  <a:ext cx="195085" cy="686055"/>
                </a:xfrm>
                <a:custGeom>
                  <a:rect b="b" l="l" r="r" t="t"/>
                  <a:pathLst>
                    <a:path extrusionOk="0" h="9903" w="2816">
                      <a:moveTo>
                        <a:pt x="1924" y="1"/>
                      </a:moveTo>
                      <a:cubicBezTo>
                        <a:pt x="1841" y="1"/>
                        <a:pt x="1758" y="15"/>
                        <a:pt x="1677" y="42"/>
                      </a:cubicBezTo>
                      <a:cubicBezTo>
                        <a:pt x="1509" y="91"/>
                        <a:pt x="1362" y="189"/>
                        <a:pt x="1257" y="328"/>
                      </a:cubicBezTo>
                      <a:cubicBezTo>
                        <a:pt x="1251" y="335"/>
                        <a:pt x="1244" y="356"/>
                        <a:pt x="1230" y="370"/>
                      </a:cubicBezTo>
                      <a:cubicBezTo>
                        <a:pt x="1195" y="426"/>
                        <a:pt x="1160" y="482"/>
                        <a:pt x="1146" y="552"/>
                      </a:cubicBezTo>
                      <a:lnTo>
                        <a:pt x="1146" y="559"/>
                      </a:lnTo>
                      <a:lnTo>
                        <a:pt x="1055" y="831"/>
                      </a:lnTo>
                      <a:lnTo>
                        <a:pt x="1034" y="922"/>
                      </a:lnTo>
                      <a:lnTo>
                        <a:pt x="1027" y="950"/>
                      </a:lnTo>
                      <a:lnTo>
                        <a:pt x="978" y="1076"/>
                      </a:lnTo>
                      <a:cubicBezTo>
                        <a:pt x="929" y="1250"/>
                        <a:pt x="866" y="1432"/>
                        <a:pt x="817" y="1607"/>
                      </a:cubicBezTo>
                      <a:cubicBezTo>
                        <a:pt x="762" y="1781"/>
                        <a:pt x="713" y="1970"/>
                        <a:pt x="657" y="2144"/>
                      </a:cubicBezTo>
                      <a:cubicBezTo>
                        <a:pt x="608" y="2326"/>
                        <a:pt x="552" y="2501"/>
                        <a:pt x="510" y="2682"/>
                      </a:cubicBezTo>
                      <a:cubicBezTo>
                        <a:pt x="475" y="2815"/>
                        <a:pt x="440" y="2941"/>
                        <a:pt x="405" y="3066"/>
                      </a:cubicBezTo>
                      <a:cubicBezTo>
                        <a:pt x="398" y="3094"/>
                        <a:pt x="384" y="3129"/>
                        <a:pt x="377" y="3164"/>
                      </a:cubicBezTo>
                      <a:cubicBezTo>
                        <a:pt x="370" y="3178"/>
                        <a:pt x="370" y="3206"/>
                        <a:pt x="363" y="3227"/>
                      </a:cubicBezTo>
                      <a:cubicBezTo>
                        <a:pt x="328" y="3374"/>
                        <a:pt x="294" y="3513"/>
                        <a:pt x="259" y="3660"/>
                      </a:cubicBezTo>
                      <a:cubicBezTo>
                        <a:pt x="259" y="3681"/>
                        <a:pt x="245" y="3695"/>
                        <a:pt x="245" y="3716"/>
                      </a:cubicBezTo>
                      <a:cubicBezTo>
                        <a:pt x="238" y="3730"/>
                        <a:pt x="238" y="3758"/>
                        <a:pt x="231" y="3772"/>
                      </a:cubicBezTo>
                      <a:cubicBezTo>
                        <a:pt x="182" y="3961"/>
                        <a:pt x="140" y="4149"/>
                        <a:pt x="105" y="4338"/>
                      </a:cubicBezTo>
                      <a:lnTo>
                        <a:pt x="56" y="4624"/>
                      </a:lnTo>
                      <a:lnTo>
                        <a:pt x="42" y="4694"/>
                      </a:lnTo>
                      <a:lnTo>
                        <a:pt x="35" y="4729"/>
                      </a:lnTo>
                      <a:lnTo>
                        <a:pt x="28" y="4778"/>
                      </a:lnTo>
                      <a:lnTo>
                        <a:pt x="28" y="4806"/>
                      </a:lnTo>
                      <a:lnTo>
                        <a:pt x="28" y="4834"/>
                      </a:lnTo>
                      <a:lnTo>
                        <a:pt x="21" y="4883"/>
                      </a:lnTo>
                      <a:cubicBezTo>
                        <a:pt x="21" y="4918"/>
                        <a:pt x="7" y="4945"/>
                        <a:pt x="7" y="4973"/>
                      </a:cubicBezTo>
                      <a:cubicBezTo>
                        <a:pt x="0" y="5099"/>
                        <a:pt x="0" y="5218"/>
                        <a:pt x="0" y="5323"/>
                      </a:cubicBezTo>
                      <a:cubicBezTo>
                        <a:pt x="0" y="5427"/>
                        <a:pt x="14" y="5532"/>
                        <a:pt x="14" y="5623"/>
                      </a:cubicBezTo>
                      <a:lnTo>
                        <a:pt x="35" y="5965"/>
                      </a:lnTo>
                      <a:cubicBezTo>
                        <a:pt x="49" y="6028"/>
                        <a:pt x="49" y="6091"/>
                        <a:pt x="56" y="6147"/>
                      </a:cubicBezTo>
                      <a:cubicBezTo>
                        <a:pt x="56" y="6175"/>
                        <a:pt x="63" y="6196"/>
                        <a:pt x="63" y="6217"/>
                      </a:cubicBezTo>
                      <a:cubicBezTo>
                        <a:pt x="119" y="6608"/>
                        <a:pt x="175" y="6978"/>
                        <a:pt x="245" y="7348"/>
                      </a:cubicBezTo>
                      <a:cubicBezTo>
                        <a:pt x="301" y="7628"/>
                        <a:pt x="349" y="7893"/>
                        <a:pt x="412" y="8166"/>
                      </a:cubicBezTo>
                      <a:cubicBezTo>
                        <a:pt x="412" y="8187"/>
                        <a:pt x="419" y="8201"/>
                        <a:pt x="419" y="8222"/>
                      </a:cubicBezTo>
                      <a:cubicBezTo>
                        <a:pt x="440" y="8298"/>
                        <a:pt x="454" y="8368"/>
                        <a:pt x="475" y="8445"/>
                      </a:cubicBezTo>
                      <a:cubicBezTo>
                        <a:pt x="517" y="8620"/>
                        <a:pt x="552" y="8787"/>
                        <a:pt x="594" y="8955"/>
                      </a:cubicBezTo>
                      <a:cubicBezTo>
                        <a:pt x="594" y="8962"/>
                        <a:pt x="608" y="8976"/>
                        <a:pt x="608" y="8990"/>
                      </a:cubicBezTo>
                      <a:lnTo>
                        <a:pt x="615" y="9004"/>
                      </a:lnTo>
                      <a:lnTo>
                        <a:pt x="678" y="9262"/>
                      </a:lnTo>
                      <a:lnTo>
                        <a:pt x="748" y="9528"/>
                      </a:lnTo>
                      <a:cubicBezTo>
                        <a:pt x="806" y="9749"/>
                        <a:pt x="1000" y="9903"/>
                        <a:pt x="1222" y="9903"/>
                      </a:cubicBezTo>
                      <a:cubicBezTo>
                        <a:pt x="1265" y="9903"/>
                        <a:pt x="1310" y="9897"/>
                        <a:pt x="1355" y="9884"/>
                      </a:cubicBezTo>
                      <a:cubicBezTo>
                        <a:pt x="1600" y="9814"/>
                        <a:pt x="1760" y="9584"/>
                        <a:pt x="1725" y="9339"/>
                      </a:cubicBezTo>
                      <a:lnTo>
                        <a:pt x="1725" y="9332"/>
                      </a:lnTo>
                      <a:lnTo>
                        <a:pt x="1691" y="9060"/>
                      </a:lnTo>
                      <a:lnTo>
                        <a:pt x="1656" y="8787"/>
                      </a:lnTo>
                      <a:cubicBezTo>
                        <a:pt x="1635" y="8676"/>
                        <a:pt x="1628" y="8564"/>
                        <a:pt x="1607" y="8459"/>
                      </a:cubicBezTo>
                      <a:cubicBezTo>
                        <a:pt x="1607" y="8431"/>
                        <a:pt x="1600" y="8403"/>
                        <a:pt x="1600" y="8375"/>
                      </a:cubicBezTo>
                      <a:cubicBezTo>
                        <a:pt x="1593" y="8333"/>
                        <a:pt x="1593" y="8291"/>
                        <a:pt x="1586" y="8256"/>
                      </a:cubicBezTo>
                      <a:cubicBezTo>
                        <a:pt x="1572" y="8159"/>
                        <a:pt x="1558" y="8075"/>
                        <a:pt x="1551" y="7977"/>
                      </a:cubicBezTo>
                      <a:cubicBezTo>
                        <a:pt x="1551" y="7949"/>
                        <a:pt x="1537" y="7935"/>
                        <a:pt x="1537" y="7907"/>
                      </a:cubicBezTo>
                      <a:lnTo>
                        <a:pt x="1460" y="7174"/>
                      </a:lnTo>
                      <a:cubicBezTo>
                        <a:pt x="1425" y="6817"/>
                        <a:pt x="1390" y="6454"/>
                        <a:pt x="1376" y="6105"/>
                      </a:cubicBezTo>
                      <a:cubicBezTo>
                        <a:pt x="1362" y="5930"/>
                        <a:pt x="1355" y="5756"/>
                        <a:pt x="1355" y="5588"/>
                      </a:cubicBezTo>
                      <a:lnTo>
                        <a:pt x="1355" y="5581"/>
                      </a:lnTo>
                      <a:lnTo>
                        <a:pt x="1355" y="5532"/>
                      </a:lnTo>
                      <a:cubicBezTo>
                        <a:pt x="1355" y="5469"/>
                        <a:pt x="1355" y="5406"/>
                        <a:pt x="1362" y="5351"/>
                      </a:cubicBezTo>
                      <a:cubicBezTo>
                        <a:pt x="1369" y="5267"/>
                        <a:pt x="1369" y="5197"/>
                        <a:pt x="1383" y="5127"/>
                      </a:cubicBezTo>
                      <a:lnTo>
                        <a:pt x="1390" y="5085"/>
                      </a:lnTo>
                      <a:lnTo>
                        <a:pt x="1390" y="5071"/>
                      </a:lnTo>
                      <a:lnTo>
                        <a:pt x="1390" y="5057"/>
                      </a:lnTo>
                      <a:lnTo>
                        <a:pt x="1390" y="5050"/>
                      </a:lnTo>
                      <a:lnTo>
                        <a:pt x="1418" y="4945"/>
                      </a:lnTo>
                      <a:cubicBezTo>
                        <a:pt x="1432" y="4862"/>
                        <a:pt x="1460" y="4778"/>
                        <a:pt x="1488" y="4694"/>
                      </a:cubicBezTo>
                      <a:cubicBezTo>
                        <a:pt x="1537" y="4526"/>
                        <a:pt x="1579" y="4352"/>
                        <a:pt x="1642" y="4184"/>
                      </a:cubicBezTo>
                      <a:cubicBezTo>
                        <a:pt x="1698" y="4009"/>
                        <a:pt x="1746" y="3849"/>
                        <a:pt x="1809" y="3674"/>
                      </a:cubicBezTo>
                      <a:cubicBezTo>
                        <a:pt x="1858" y="3500"/>
                        <a:pt x="1921" y="3332"/>
                        <a:pt x="1984" y="3157"/>
                      </a:cubicBezTo>
                      <a:lnTo>
                        <a:pt x="2089" y="2843"/>
                      </a:lnTo>
                      <a:cubicBezTo>
                        <a:pt x="2117" y="2773"/>
                        <a:pt x="2131" y="2710"/>
                        <a:pt x="2159" y="2640"/>
                      </a:cubicBezTo>
                      <a:cubicBezTo>
                        <a:pt x="2221" y="2466"/>
                        <a:pt x="2277" y="2298"/>
                        <a:pt x="2333" y="2123"/>
                      </a:cubicBezTo>
                      <a:lnTo>
                        <a:pt x="2689" y="1097"/>
                      </a:lnTo>
                      <a:lnTo>
                        <a:pt x="2689" y="1090"/>
                      </a:lnTo>
                      <a:cubicBezTo>
                        <a:pt x="2815" y="726"/>
                        <a:pt x="2675" y="335"/>
                        <a:pt x="2368" y="133"/>
                      </a:cubicBezTo>
                      <a:lnTo>
                        <a:pt x="2312" y="112"/>
                      </a:lnTo>
                      <a:cubicBezTo>
                        <a:pt x="2270" y="84"/>
                        <a:pt x="2228" y="63"/>
                        <a:pt x="2187" y="49"/>
                      </a:cubicBezTo>
                      <a:cubicBezTo>
                        <a:pt x="2100" y="16"/>
                        <a:pt x="2012" y="1"/>
                        <a:pt x="1924" y="1"/>
                      </a:cubicBezTo>
                      <a:close/>
                    </a:path>
                  </a:pathLst>
                </a:custGeom>
                <a:solidFill>
                  <a:srgbClr val="742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62"/>
                <p:cNvSpPr/>
                <p:nvPr/>
              </p:nvSpPr>
              <p:spPr>
                <a:xfrm>
                  <a:off x="1612859" y="2372943"/>
                  <a:ext cx="84726" cy="157814"/>
                </a:xfrm>
                <a:custGeom>
                  <a:rect b="b" l="l" r="r" t="t"/>
                  <a:pathLst>
                    <a:path extrusionOk="0" h="2278" w="1223">
                      <a:moveTo>
                        <a:pt x="657" y="0"/>
                      </a:moveTo>
                      <a:lnTo>
                        <a:pt x="643" y="56"/>
                      </a:lnTo>
                      <a:cubicBezTo>
                        <a:pt x="685" y="63"/>
                        <a:pt x="727" y="70"/>
                        <a:pt x="769" y="91"/>
                      </a:cubicBezTo>
                      <a:lnTo>
                        <a:pt x="776" y="91"/>
                      </a:lnTo>
                      <a:cubicBezTo>
                        <a:pt x="832" y="105"/>
                        <a:pt x="887" y="133"/>
                        <a:pt x="936" y="168"/>
                      </a:cubicBezTo>
                      <a:cubicBezTo>
                        <a:pt x="1160" y="321"/>
                        <a:pt x="1195" y="587"/>
                        <a:pt x="1125" y="824"/>
                      </a:cubicBezTo>
                      <a:cubicBezTo>
                        <a:pt x="1125" y="831"/>
                        <a:pt x="1118" y="838"/>
                        <a:pt x="1118" y="845"/>
                      </a:cubicBezTo>
                      <a:cubicBezTo>
                        <a:pt x="1111" y="880"/>
                        <a:pt x="1097" y="929"/>
                        <a:pt x="1076" y="964"/>
                      </a:cubicBezTo>
                      <a:cubicBezTo>
                        <a:pt x="950" y="1215"/>
                        <a:pt x="748" y="1432"/>
                        <a:pt x="552" y="1642"/>
                      </a:cubicBezTo>
                      <a:cubicBezTo>
                        <a:pt x="385" y="1823"/>
                        <a:pt x="210" y="2012"/>
                        <a:pt x="28" y="2186"/>
                      </a:cubicBezTo>
                      <a:cubicBezTo>
                        <a:pt x="21" y="2221"/>
                        <a:pt x="14" y="2242"/>
                        <a:pt x="0" y="2277"/>
                      </a:cubicBezTo>
                      <a:cubicBezTo>
                        <a:pt x="189" y="2110"/>
                        <a:pt x="364" y="1935"/>
                        <a:pt x="524" y="1753"/>
                      </a:cubicBezTo>
                      <a:cubicBezTo>
                        <a:pt x="699" y="1572"/>
                        <a:pt x="867" y="1369"/>
                        <a:pt x="1013" y="1160"/>
                      </a:cubicBezTo>
                      <a:cubicBezTo>
                        <a:pt x="1069" y="1083"/>
                        <a:pt x="1118" y="999"/>
                        <a:pt x="1153" y="908"/>
                      </a:cubicBezTo>
                      <a:cubicBezTo>
                        <a:pt x="1153" y="901"/>
                        <a:pt x="1160" y="887"/>
                        <a:pt x="1160" y="880"/>
                      </a:cubicBezTo>
                      <a:cubicBezTo>
                        <a:pt x="1209" y="761"/>
                        <a:pt x="1223" y="636"/>
                        <a:pt x="1209" y="510"/>
                      </a:cubicBezTo>
                      <a:cubicBezTo>
                        <a:pt x="1181" y="300"/>
                        <a:pt x="1041" y="140"/>
                        <a:pt x="846" y="56"/>
                      </a:cubicBezTo>
                      <a:cubicBezTo>
                        <a:pt x="825" y="42"/>
                        <a:pt x="804" y="35"/>
                        <a:pt x="776" y="28"/>
                      </a:cubicBezTo>
                      <a:lnTo>
                        <a:pt x="769" y="28"/>
                      </a:lnTo>
                      <a:cubicBezTo>
                        <a:pt x="734" y="21"/>
                        <a:pt x="699" y="7"/>
                        <a:pt x="657" y="0"/>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62"/>
                <p:cNvSpPr/>
                <p:nvPr/>
              </p:nvSpPr>
              <p:spPr>
                <a:xfrm>
                  <a:off x="1684491" y="2463696"/>
                  <a:ext cx="63181" cy="154142"/>
                </a:xfrm>
                <a:custGeom>
                  <a:rect b="b" l="l" r="r" t="t"/>
                  <a:pathLst>
                    <a:path extrusionOk="0" h="2225" w="912">
                      <a:moveTo>
                        <a:pt x="874" y="1"/>
                      </a:moveTo>
                      <a:cubicBezTo>
                        <a:pt x="872" y="1"/>
                        <a:pt x="869" y="2"/>
                        <a:pt x="866" y="3"/>
                      </a:cubicBezTo>
                      <a:lnTo>
                        <a:pt x="734" y="108"/>
                      </a:lnTo>
                      <a:cubicBezTo>
                        <a:pt x="664" y="164"/>
                        <a:pt x="601" y="234"/>
                        <a:pt x="538" y="304"/>
                      </a:cubicBezTo>
                      <a:cubicBezTo>
                        <a:pt x="112" y="841"/>
                        <a:pt x="0" y="1561"/>
                        <a:pt x="147" y="2225"/>
                      </a:cubicBezTo>
                      <a:lnTo>
                        <a:pt x="175" y="2120"/>
                      </a:lnTo>
                      <a:cubicBezTo>
                        <a:pt x="133" y="1903"/>
                        <a:pt x="119" y="1673"/>
                        <a:pt x="140" y="1449"/>
                      </a:cubicBezTo>
                      <a:cubicBezTo>
                        <a:pt x="182" y="1065"/>
                        <a:pt x="321" y="674"/>
                        <a:pt x="566" y="366"/>
                      </a:cubicBezTo>
                      <a:cubicBezTo>
                        <a:pt x="608" y="318"/>
                        <a:pt x="657" y="262"/>
                        <a:pt x="706" y="213"/>
                      </a:cubicBezTo>
                      <a:lnTo>
                        <a:pt x="887" y="52"/>
                      </a:lnTo>
                      <a:cubicBezTo>
                        <a:pt x="912" y="40"/>
                        <a:pt x="893" y="1"/>
                        <a:pt x="874" y="1"/>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62"/>
                <p:cNvSpPr/>
                <p:nvPr/>
              </p:nvSpPr>
              <p:spPr>
                <a:xfrm>
                  <a:off x="1739080" y="2403425"/>
                  <a:ext cx="29166" cy="77937"/>
                </a:xfrm>
                <a:custGeom>
                  <a:rect b="b" l="l" r="r" t="t"/>
                  <a:pathLst>
                    <a:path extrusionOk="0" h="1125" w="421">
                      <a:moveTo>
                        <a:pt x="374" y="0"/>
                      </a:moveTo>
                      <a:cubicBezTo>
                        <a:pt x="360" y="0"/>
                        <a:pt x="347" y="6"/>
                        <a:pt x="337" y="21"/>
                      </a:cubicBezTo>
                      <a:cubicBezTo>
                        <a:pt x="218" y="370"/>
                        <a:pt x="99" y="734"/>
                        <a:pt x="8" y="1090"/>
                      </a:cubicBezTo>
                      <a:cubicBezTo>
                        <a:pt x="1" y="1112"/>
                        <a:pt x="18" y="1125"/>
                        <a:pt x="37" y="1125"/>
                      </a:cubicBezTo>
                      <a:cubicBezTo>
                        <a:pt x="54" y="1125"/>
                        <a:pt x="72" y="1116"/>
                        <a:pt x="78" y="1097"/>
                      </a:cubicBezTo>
                      <a:cubicBezTo>
                        <a:pt x="169" y="748"/>
                        <a:pt x="288" y="391"/>
                        <a:pt x="407" y="49"/>
                      </a:cubicBezTo>
                      <a:cubicBezTo>
                        <a:pt x="420" y="22"/>
                        <a:pt x="398" y="0"/>
                        <a:pt x="374"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62"/>
                <p:cNvSpPr/>
                <p:nvPr/>
              </p:nvSpPr>
              <p:spPr>
                <a:xfrm>
                  <a:off x="1589651" y="2566019"/>
                  <a:ext cx="61518" cy="171808"/>
                </a:xfrm>
                <a:custGeom>
                  <a:rect b="b" l="l" r="r" t="t"/>
                  <a:pathLst>
                    <a:path extrusionOk="0" h="2480" w="888">
                      <a:moveTo>
                        <a:pt x="217" y="0"/>
                      </a:moveTo>
                      <a:cubicBezTo>
                        <a:pt x="217" y="14"/>
                        <a:pt x="210" y="35"/>
                        <a:pt x="210" y="49"/>
                      </a:cubicBezTo>
                      <a:cubicBezTo>
                        <a:pt x="440" y="77"/>
                        <a:pt x="685" y="161"/>
                        <a:pt x="747" y="405"/>
                      </a:cubicBezTo>
                      <a:cubicBezTo>
                        <a:pt x="782" y="580"/>
                        <a:pt x="685" y="748"/>
                        <a:pt x="601" y="887"/>
                      </a:cubicBezTo>
                      <a:cubicBezTo>
                        <a:pt x="524" y="1020"/>
                        <a:pt x="433" y="1153"/>
                        <a:pt x="363" y="1292"/>
                      </a:cubicBezTo>
                      <a:cubicBezTo>
                        <a:pt x="196" y="1607"/>
                        <a:pt x="70" y="1942"/>
                        <a:pt x="0" y="2291"/>
                      </a:cubicBezTo>
                      <a:cubicBezTo>
                        <a:pt x="7" y="2354"/>
                        <a:pt x="7" y="2417"/>
                        <a:pt x="14" y="2480"/>
                      </a:cubicBezTo>
                      <a:cubicBezTo>
                        <a:pt x="42" y="2319"/>
                        <a:pt x="77" y="2166"/>
                        <a:pt x="119" y="2005"/>
                      </a:cubicBezTo>
                      <a:cubicBezTo>
                        <a:pt x="217" y="1691"/>
                        <a:pt x="356" y="1383"/>
                        <a:pt x="531" y="1097"/>
                      </a:cubicBezTo>
                      <a:cubicBezTo>
                        <a:pt x="664" y="873"/>
                        <a:pt x="887" y="601"/>
                        <a:pt x="768" y="321"/>
                      </a:cubicBezTo>
                      <a:cubicBezTo>
                        <a:pt x="671" y="105"/>
                        <a:pt x="440" y="21"/>
                        <a:pt x="217" y="0"/>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62"/>
                <p:cNvSpPr/>
                <p:nvPr/>
              </p:nvSpPr>
              <p:spPr>
                <a:xfrm>
                  <a:off x="1641886" y="2692797"/>
                  <a:ext cx="51820" cy="170423"/>
                </a:xfrm>
                <a:custGeom>
                  <a:rect b="b" l="l" r="r" t="t"/>
                  <a:pathLst>
                    <a:path extrusionOk="0" h="2460" w="748">
                      <a:moveTo>
                        <a:pt x="552" y="0"/>
                      </a:moveTo>
                      <a:cubicBezTo>
                        <a:pt x="140" y="189"/>
                        <a:pt x="21" y="685"/>
                        <a:pt x="63" y="1104"/>
                      </a:cubicBezTo>
                      <a:cubicBezTo>
                        <a:pt x="119" y="1565"/>
                        <a:pt x="273" y="2089"/>
                        <a:pt x="643" y="2389"/>
                      </a:cubicBezTo>
                      <a:cubicBezTo>
                        <a:pt x="678" y="2410"/>
                        <a:pt x="706" y="2438"/>
                        <a:pt x="748" y="2459"/>
                      </a:cubicBezTo>
                      <a:cubicBezTo>
                        <a:pt x="748" y="2431"/>
                        <a:pt x="734" y="2410"/>
                        <a:pt x="734" y="2389"/>
                      </a:cubicBezTo>
                      <a:cubicBezTo>
                        <a:pt x="468" y="2187"/>
                        <a:pt x="280" y="1851"/>
                        <a:pt x="196" y="1530"/>
                      </a:cubicBezTo>
                      <a:cubicBezTo>
                        <a:pt x="63" y="1048"/>
                        <a:pt x="0" y="308"/>
                        <a:pt x="552" y="63"/>
                      </a:cubicBezTo>
                      <a:cubicBezTo>
                        <a:pt x="552" y="63"/>
                        <a:pt x="559" y="63"/>
                        <a:pt x="559" y="56"/>
                      </a:cubicBezTo>
                      <a:lnTo>
                        <a:pt x="559" y="0"/>
                      </a:ln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62"/>
                <p:cNvSpPr/>
                <p:nvPr/>
              </p:nvSpPr>
              <p:spPr>
                <a:xfrm>
                  <a:off x="1615284" y="2871326"/>
                  <a:ext cx="82302" cy="26256"/>
                </a:xfrm>
                <a:custGeom>
                  <a:rect b="b" l="l" r="r" t="t"/>
                  <a:pathLst>
                    <a:path extrusionOk="0" h="379" w="1188">
                      <a:moveTo>
                        <a:pt x="423" y="1"/>
                      </a:moveTo>
                      <a:cubicBezTo>
                        <a:pt x="279" y="1"/>
                        <a:pt x="136" y="28"/>
                        <a:pt x="0" y="78"/>
                      </a:cubicBezTo>
                      <a:cubicBezTo>
                        <a:pt x="0" y="99"/>
                        <a:pt x="14" y="113"/>
                        <a:pt x="14" y="134"/>
                      </a:cubicBezTo>
                      <a:cubicBezTo>
                        <a:pt x="142" y="80"/>
                        <a:pt x="280" y="53"/>
                        <a:pt x="417" y="53"/>
                      </a:cubicBezTo>
                      <a:cubicBezTo>
                        <a:pt x="512" y="53"/>
                        <a:pt x="607" y="66"/>
                        <a:pt x="699" y="92"/>
                      </a:cubicBezTo>
                      <a:cubicBezTo>
                        <a:pt x="887" y="141"/>
                        <a:pt x="1048" y="238"/>
                        <a:pt x="1188" y="378"/>
                      </a:cubicBezTo>
                      <a:cubicBezTo>
                        <a:pt x="1188" y="350"/>
                        <a:pt x="1181" y="322"/>
                        <a:pt x="1181" y="294"/>
                      </a:cubicBezTo>
                      <a:cubicBezTo>
                        <a:pt x="1048" y="175"/>
                        <a:pt x="894" y="85"/>
                        <a:pt x="720" y="43"/>
                      </a:cubicBezTo>
                      <a:cubicBezTo>
                        <a:pt x="622" y="14"/>
                        <a:pt x="522" y="1"/>
                        <a:pt x="423" y="1"/>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62"/>
                <p:cNvSpPr/>
                <p:nvPr/>
              </p:nvSpPr>
              <p:spPr>
                <a:xfrm>
                  <a:off x="1628307" y="2931805"/>
                  <a:ext cx="62488" cy="62073"/>
                </a:xfrm>
                <a:custGeom>
                  <a:rect b="b" l="l" r="r" t="t"/>
                  <a:pathLst>
                    <a:path extrusionOk="0" h="896" w="902">
                      <a:moveTo>
                        <a:pt x="1" y="1"/>
                      </a:moveTo>
                      <a:cubicBezTo>
                        <a:pt x="1" y="8"/>
                        <a:pt x="8" y="29"/>
                        <a:pt x="8" y="36"/>
                      </a:cubicBezTo>
                      <a:lnTo>
                        <a:pt x="15" y="57"/>
                      </a:lnTo>
                      <a:cubicBezTo>
                        <a:pt x="141" y="71"/>
                        <a:pt x="259" y="113"/>
                        <a:pt x="371" y="183"/>
                      </a:cubicBezTo>
                      <a:cubicBezTo>
                        <a:pt x="630" y="343"/>
                        <a:pt x="811" y="602"/>
                        <a:pt x="860" y="895"/>
                      </a:cubicBezTo>
                      <a:cubicBezTo>
                        <a:pt x="881" y="881"/>
                        <a:pt x="895" y="874"/>
                        <a:pt x="902" y="867"/>
                      </a:cubicBezTo>
                      <a:cubicBezTo>
                        <a:pt x="846" y="567"/>
                        <a:pt x="664" y="301"/>
                        <a:pt x="399" y="141"/>
                      </a:cubicBezTo>
                      <a:cubicBezTo>
                        <a:pt x="266" y="64"/>
                        <a:pt x="141" y="22"/>
                        <a:pt x="1" y="1"/>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62"/>
                <p:cNvSpPr/>
                <p:nvPr/>
              </p:nvSpPr>
              <p:spPr>
                <a:xfrm>
                  <a:off x="1672852" y="2295005"/>
                  <a:ext cx="79461" cy="58747"/>
                </a:xfrm>
                <a:custGeom>
                  <a:rect b="b" l="l" r="r" t="t"/>
                  <a:pathLst>
                    <a:path extrusionOk="0" h="848" w="1147">
                      <a:moveTo>
                        <a:pt x="1055" y="0"/>
                      </a:moveTo>
                      <a:cubicBezTo>
                        <a:pt x="1048" y="7"/>
                        <a:pt x="1041" y="7"/>
                        <a:pt x="1020" y="14"/>
                      </a:cubicBezTo>
                      <a:lnTo>
                        <a:pt x="1013" y="14"/>
                      </a:lnTo>
                      <a:cubicBezTo>
                        <a:pt x="1055" y="112"/>
                        <a:pt x="1083" y="210"/>
                        <a:pt x="1083" y="315"/>
                      </a:cubicBezTo>
                      <a:cubicBezTo>
                        <a:pt x="1083" y="343"/>
                        <a:pt x="1083" y="364"/>
                        <a:pt x="1076" y="392"/>
                      </a:cubicBezTo>
                      <a:lnTo>
                        <a:pt x="1076" y="420"/>
                      </a:lnTo>
                      <a:cubicBezTo>
                        <a:pt x="1027" y="643"/>
                        <a:pt x="832" y="783"/>
                        <a:pt x="601" y="797"/>
                      </a:cubicBezTo>
                      <a:cubicBezTo>
                        <a:pt x="587" y="798"/>
                        <a:pt x="574" y="798"/>
                        <a:pt x="560" y="798"/>
                      </a:cubicBezTo>
                      <a:cubicBezTo>
                        <a:pt x="362" y="798"/>
                        <a:pt x="193" y="704"/>
                        <a:pt x="49" y="566"/>
                      </a:cubicBezTo>
                      <a:lnTo>
                        <a:pt x="28" y="538"/>
                      </a:lnTo>
                      <a:cubicBezTo>
                        <a:pt x="21" y="559"/>
                        <a:pt x="7" y="566"/>
                        <a:pt x="1" y="587"/>
                      </a:cubicBezTo>
                      <a:lnTo>
                        <a:pt x="28" y="608"/>
                      </a:lnTo>
                      <a:cubicBezTo>
                        <a:pt x="177" y="751"/>
                        <a:pt x="351" y="848"/>
                        <a:pt x="563" y="848"/>
                      </a:cubicBezTo>
                      <a:cubicBezTo>
                        <a:pt x="600" y="848"/>
                        <a:pt x="638" y="845"/>
                        <a:pt x="678" y="839"/>
                      </a:cubicBezTo>
                      <a:cubicBezTo>
                        <a:pt x="881" y="804"/>
                        <a:pt x="1069" y="664"/>
                        <a:pt x="1118" y="461"/>
                      </a:cubicBezTo>
                      <a:cubicBezTo>
                        <a:pt x="1118" y="454"/>
                        <a:pt x="1125" y="440"/>
                        <a:pt x="1125" y="433"/>
                      </a:cubicBezTo>
                      <a:cubicBezTo>
                        <a:pt x="1132" y="413"/>
                        <a:pt x="1132" y="378"/>
                        <a:pt x="1132" y="350"/>
                      </a:cubicBezTo>
                      <a:cubicBezTo>
                        <a:pt x="1146" y="224"/>
                        <a:pt x="1111" y="112"/>
                        <a:pt x="1055" y="0"/>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62"/>
                <p:cNvSpPr/>
                <p:nvPr/>
              </p:nvSpPr>
              <p:spPr>
                <a:xfrm>
                  <a:off x="1640431" y="2661830"/>
                  <a:ext cx="42398" cy="16834"/>
                </a:xfrm>
                <a:custGeom>
                  <a:rect b="b" l="l" r="r" t="t"/>
                  <a:pathLst>
                    <a:path extrusionOk="0" h="243" w="612">
                      <a:moveTo>
                        <a:pt x="35" y="0"/>
                      </a:moveTo>
                      <a:cubicBezTo>
                        <a:pt x="0" y="7"/>
                        <a:pt x="0" y="56"/>
                        <a:pt x="35" y="56"/>
                      </a:cubicBezTo>
                      <a:cubicBezTo>
                        <a:pt x="224" y="63"/>
                        <a:pt x="406" y="133"/>
                        <a:pt x="566" y="238"/>
                      </a:cubicBezTo>
                      <a:cubicBezTo>
                        <a:pt x="571" y="241"/>
                        <a:pt x="576" y="243"/>
                        <a:pt x="580" y="243"/>
                      </a:cubicBezTo>
                      <a:cubicBezTo>
                        <a:pt x="600" y="243"/>
                        <a:pt x="612" y="207"/>
                        <a:pt x="594" y="196"/>
                      </a:cubicBezTo>
                      <a:cubicBezTo>
                        <a:pt x="427" y="84"/>
                        <a:pt x="231" y="14"/>
                        <a:pt x="35"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62"/>
                <p:cNvSpPr/>
                <p:nvPr/>
              </p:nvSpPr>
              <p:spPr>
                <a:xfrm>
                  <a:off x="1653178" y="2652478"/>
                  <a:ext cx="19952" cy="18913"/>
                </a:xfrm>
                <a:custGeom>
                  <a:rect b="b" l="l" r="r" t="t"/>
                  <a:pathLst>
                    <a:path extrusionOk="0" h="273" w="288">
                      <a:moveTo>
                        <a:pt x="37" y="0"/>
                      </a:moveTo>
                      <a:cubicBezTo>
                        <a:pt x="15" y="0"/>
                        <a:pt x="1" y="39"/>
                        <a:pt x="19" y="51"/>
                      </a:cubicBezTo>
                      <a:cubicBezTo>
                        <a:pt x="103" y="114"/>
                        <a:pt x="173" y="184"/>
                        <a:pt x="236" y="261"/>
                      </a:cubicBezTo>
                      <a:cubicBezTo>
                        <a:pt x="240" y="269"/>
                        <a:pt x="246" y="273"/>
                        <a:pt x="253" y="273"/>
                      </a:cubicBezTo>
                      <a:cubicBezTo>
                        <a:pt x="269" y="273"/>
                        <a:pt x="287" y="253"/>
                        <a:pt x="278" y="233"/>
                      </a:cubicBezTo>
                      <a:cubicBezTo>
                        <a:pt x="215" y="149"/>
                        <a:pt x="138" y="72"/>
                        <a:pt x="47" y="2"/>
                      </a:cubicBezTo>
                      <a:cubicBezTo>
                        <a:pt x="44" y="1"/>
                        <a:pt x="40" y="0"/>
                        <a:pt x="37"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62"/>
                <p:cNvSpPr/>
                <p:nvPr/>
              </p:nvSpPr>
              <p:spPr>
                <a:xfrm>
                  <a:off x="1614799" y="2950718"/>
                  <a:ext cx="109389" cy="122344"/>
                </a:xfrm>
                <a:custGeom>
                  <a:rect b="b" l="l" r="r" t="t"/>
                  <a:pathLst>
                    <a:path extrusionOk="0" h="1766" w="1579">
                      <a:moveTo>
                        <a:pt x="1079" y="0"/>
                      </a:moveTo>
                      <a:cubicBezTo>
                        <a:pt x="753" y="0"/>
                        <a:pt x="287" y="133"/>
                        <a:pt x="287" y="133"/>
                      </a:cubicBezTo>
                      <a:cubicBezTo>
                        <a:pt x="287" y="133"/>
                        <a:pt x="21" y="908"/>
                        <a:pt x="7" y="1090"/>
                      </a:cubicBezTo>
                      <a:cubicBezTo>
                        <a:pt x="0" y="1272"/>
                        <a:pt x="210" y="1621"/>
                        <a:pt x="287" y="1691"/>
                      </a:cubicBezTo>
                      <a:cubicBezTo>
                        <a:pt x="306" y="1707"/>
                        <a:pt x="325" y="1713"/>
                        <a:pt x="344" y="1713"/>
                      </a:cubicBezTo>
                      <a:cubicBezTo>
                        <a:pt x="407" y="1713"/>
                        <a:pt x="461" y="1642"/>
                        <a:pt x="461" y="1642"/>
                      </a:cubicBezTo>
                      <a:cubicBezTo>
                        <a:pt x="461" y="1642"/>
                        <a:pt x="575" y="1756"/>
                        <a:pt x="664" y="1756"/>
                      </a:cubicBezTo>
                      <a:cubicBezTo>
                        <a:pt x="671" y="1756"/>
                        <a:pt x="678" y="1755"/>
                        <a:pt x="685" y="1754"/>
                      </a:cubicBezTo>
                      <a:cubicBezTo>
                        <a:pt x="769" y="1740"/>
                        <a:pt x="762" y="1621"/>
                        <a:pt x="762" y="1621"/>
                      </a:cubicBezTo>
                      <a:lnTo>
                        <a:pt x="762" y="1621"/>
                      </a:lnTo>
                      <a:cubicBezTo>
                        <a:pt x="762" y="1621"/>
                        <a:pt x="896" y="1756"/>
                        <a:pt x="994" y="1756"/>
                      </a:cubicBezTo>
                      <a:cubicBezTo>
                        <a:pt x="1000" y="1756"/>
                        <a:pt x="1007" y="1755"/>
                        <a:pt x="1013" y="1754"/>
                      </a:cubicBezTo>
                      <a:cubicBezTo>
                        <a:pt x="1118" y="1740"/>
                        <a:pt x="1090" y="1614"/>
                        <a:pt x="1090" y="1614"/>
                      </a:cubicBezTo>
                      <a:lnTo>
                        <a:pt x="1090" y="1614"/>
                      </a:lnTo>
                      <a:cubicBezTo>
                        <a:pt x="1090" y="1614"/>
                        <a:pt x="1169" y="1766"/>
                        <a:pt x="1267" y="1766"/>
                      </a:cubicBezTo>
                      <a:cubicBezTo>
                        <a:pt x="1282" y="1766"/>
                        <a:pt x="1298" y="1762"/>
                        <a:pt x="1313" y="1754"/>
                      </a:cubicBezTo>
                      <a:cubicBezTo>
                        <a:pt x="1425" y="1691"/>
                        <a:pt x="1537" y="1460"/>
                        <a:pt x="1565" y="1293"/>
                      </a:cubicBezTo>
                      <a:cubicBezTo>
                        <a:pt x="1579" y="1125"/>
                        <a:pt x="1565" y="797"/>
                        <a:pt x="1565" y="797"/>
                      </a:cubicBezTo>
                      <a:cubicBezTo>
                        <a:pt x="1565" y="797"/>
                        <a:pt x="1558" y="217"/>
                        <a:pt x="1327" y="49"/>
                      </a:cubicBezTo>
                      <a:cubicBezTo>
                        <a:pt x="1272" y="14"/>
                        <a:pt x="1182" y="0"/>
                        <a:pt x="1079" y="0"/>
                      </a:cubicBez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62"/>
                <p:cNvSpPr/>
                <p:nvPr/>
              </p:nvSpPr>
              <p:spPr>
                <a:xfrm>
                  <a:off x="2285463" y="2468407"/>
                  <a:ext cx="66368" cy="94910"/>
                </a:xfrm>
                <a:custGeom>
                  <a:rect b="b" l="l" r="r" t="t"/>
                  <a:pathLst>
                    <a:path extrusionOk="0" h="1370" w="958">
                      <a:moveTo>
                        <a:pt x="413" y="1"/>
                      </a:moveTo>
                      <a:cubicBezTo>
                        <a:pt x="353" y="1"/>
                        <a:pt x="285" y="19"/>
                        <a:pt x="210" y="61"/>
                      </a:cubicBezTo>
                      <a:cubicBezTo>
                        <a:pt x="210" y="61"/>
                        <a:pt x="1" y="389"/>
                        <a:pt x="71" y="718"/>
                      </a:cubicBezTo>
                      <a:cubicBezTo>
                        <a:pt x="140" y="1053"/>
                        <a:pt x="161" y="1332"/>
                        <a:pt x="490" y="1367"/>
                      </a:cubicBezTo>
                      <a:cubicBezTo>
                        <a:pt x="508" y="1369"/>
                        <a:pt x="525" y="1370"/>
                        <a:pt x="542" y="1370"/>
                      </a:cubicBezTo>
                      <a:cubicBezTo>
                        <a:pt x="839" y="1370"/>
                        <a:pt x="958" y="1095"/>
                        <a:pt x="958" y="1095"/>
                      </a:cubicBezTo>
                      <a:cubicBezTo>
                        <a:pt x="958" y="1095"/>
                        <a:pt x="881" y="1"/>
                        <a:pt x="413" y="1"/>
                      </a:cubicBez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62"/>
                <p:cNvSpPr/>
                <p:nvPr/>
              </p:nvSpPr>
              <p:spPr>
                <a:xfrm>
                  <a:off x="2292252" y="1973626"/>
                  <a:ext cx="164603" cy="2328278"/>
                </a:xfrm>
                <a:custGeom>
                  <a:rect b="b" l="l" r="r" t="t"/>
                  <a:pathLst>
                    <a:path extrusionOk="0" h="33608" w="2376">
                      <a:moveTo>
                        <a:pt x="153" y="1"/>
                      </a:moveTo>
                      <a:cubicBezTo>
                        <a:pt x="149" y="1"/>
                        <a:pt x="145" y="1"/>
                        <a:pt x="140" y="1"/>
                      </a:cubicBezTo>
                      <a:cubicBezTo>
                        <a:pt x="63" y="1"/>
                        <a:pt x="1" y="71"/>
                        <a:pt x="8" y="148"/>
                      </a:cubicBezTo>
                      <a:lnTo>
                        <a:pt x="2089" y="33481"/>
                      </a:lnTo>
                      <a:cubicBezTo>
                        <a:pt x="2089" y="33551"/>
                        <a:pt x="2152" y="33607"/>
                        <a:pt x="2229" y="33607"/>
                      </a:cubicBezTo>
                      <a:lnTo>
                        <a:pt x="2236" y="33607"/>
                      </a:lnTo>
                      <a:cubicBezTo>
                        <a:pt x="2313" y="33607"/>
                        <a:pt x="2376" y="33537"/>
                        <a:pt x="2369" y="33460"/>
                      </a:cubicBezTo>
                      <a:lnTo>
                        <a:pt x="287" y="134"/>
                      </a:lnTo>
                      <a:cubicBezTo>
                        <a:pt x="287" y="55"/>
                        <a:pt x="225" y="1"/>
                        <a:pt x="153"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62"/>
                <p:cNvSpPr/>
                <p:nvPr/>
              </p:nvSpPr>
              <p:spPr>
                <a:xfrm>
                  <a:off x="2490175" y="2029326"/>
                  <a:ext cx="344171" cy="242125"/>
                </a:xfrm>
                <a:custGeom>
                  <a:rect b="b" l="l" r="r" t="t"/>
                  <a:pathLst>
                    <a:path extrusionOk="0" h="3495" w="4968">
                      <a:moveTo>
                        <a:pt x="1" y="1"/>
                      </a:moveTo>
                      <a:lnTo>
                        <a:pt x="8" y="3493"/>
                      </a:lnTo>
                      <a:cubicBezTo>
                        <a:pt x="48" y="3494"/>
                        <a:pt x="88" y="3495"/>
                        <a:pt x="128" y="3495"/>
                      </a:cubicBezTo>
                      <a:cubicBezTo>
                        <a:pt x="2903" y="3495"/>
                        <a:pt x="4967" y="909"/>
                        <a:pt x="4967" y="909"/>
                      </a:cubicBezTo>
                      <a:lnTo>
                        <a:pt x="4967" y="909"/>
                      </a:lnTo>
                      <a:cubicBezTo>
                        <a:pt x="4738" y="922"/>
                        <a:pt x="4515" y="928"/>
                        <a:pt x="4299" y="928"/>
                      </a:cubicBezTo>
                      <a:cubicBezTo>
                        <a:pt x="1622" y="928"/>
                        <a:pt x="1" y="1"/>
                        <a:pt x="1" y="1"/>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62"/>
                <p:cNvSpPr/>
                <p:nvPr/>
              </p:nvSpPr>
              <p:spPr>
                <a:xfrm>
                  <a:off x="2490175" y="2208339"/>
                  <a:ext cx="58609" cy="63527"/>
                </a:xfrm>
                <a:custGeom>
                  <a:rect b="b" l="l" r="r" t="t"/>
                  <a:pathLst>
                    <a:path extrusionOk="0" h="917" w="846">
                      <a:moveTo>
                        <a:pt x="106" y="1"/>
                      </a:moveTo>
                      <a:cubicBezTo>
                        <a:pt x="72" y="1"/>
                        <a:pt x="36" y="3"/>
                        <a:pt x="1" y="8"/>
                      </a:cubicBezTo>
                      <a:lnTo>
                        <a:pt x="14" y="916"/>
                      </a:lnTo>
                      <a:cubicBezTo>
                        <a:pt x="14" y="916"/>
                        <a:pt x="629" y="909"/>
                        <a:pt x="846" y="378"/>
                      </a:cubicBezTo>
                      <a:cubicBezTo>
                        <a:pt x="846" y="378"/>
                        <a:pt x="540" y="1"/>
                        <a:pt x="106" y="1"/>
                      </a:cubicBezTo>
                      <a:close/>
                    </a:path>
                  </a:pathLst>
                </a:custGeom>
                <a:solidFill>
                  <a:srgbClr val="2B4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62"/>
                <p:cNvSpPr/>
                <p:nvPr/>
              </p:nvSpPr>
              <p:spPr>
                <a:xfrm>
                  <a:off x="2281514" y="1955476"/>
                  <a:ext cx="267273" cy="306691"/>
                </a:xfrm>
                <a:custGeom>
                  <a:rect b="b" l="l" r="r" t="t"/>
                  <a:pathLst>
                    <a:path extrusionOk="0" h="4427" w="3858">
                      <a:moveTo>
                        <a:pt x="2508" y="1"/>
                      </a:moveTo>
                      <a:cubicBezTo>
                        <a:pt x="1323" y="1"/>
                        <a:pt x="0" y="504"/>
                        <a:pt x="79" y="682"/>
                      </a:cubicBezTo>
                      <a:lnTo>
                        <a:pt x="302" y="4426"/>
                      </a:lnTo>
                      <a:cubicBezTo>
                        <a:pt x="1431" y="3908"/>
                        <a:pt x="2244" y="3759"/>
                        <a:pt x="2805" y="3759"/>
                      </a:cubicBezTo>
                      <a:cubicBezTo>
                        <a:pt x="3559" y="3759"/>
                        <a:pt x="3858" y="4028"/>
                        <a:pt x="3858" y="4028"/>
                      </a:cubicBezTo>
                      <a:lnTo>
                        <a:pt x="3592" y="200"/>
                      </a:lnTo>
                      <a:cubicBezTo>
                        <a:pt x="3284" y="57"/>
                        <a:pt x="2904" y="1"/>
                        <a:pt x="2508" y="1"/>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62"/>
                <p:cNvSpPr/>
                <p:nvPr/>
              </p:nvSpPr>
              <p:spPr>
                <a:xfrm>
                  <a:off x="2534720" y="2050109"/>
                  <a:ext cx="16973" cy="186911"/>
                </a:xfrm>
                <a:custGeom>
                  <a:rect b="b" l="l" r="r" t="t"/>
                  <a:pathLst>
                    <a:path extrusionOk="0" h="2698" w="245">
                      <a:moveTo>
                        <a:pt x="35" y="1"/>
                      </a:moveTo>
                      <a:cubicBezTo>
                        <a:pt x="21" y="8"/>
                        <a:pt x="0" y="22"/>
                        <a:pt x="0" y="43"/>
                      </a:cubicBezTo>
                      <a:cubicBezTo>
                        <a:pt x="0" y="57"/>
                        <a:pt x="126" y="1768"/>
                        <a:pt x="168" y="2662"/>
                      </a:cubicBezTo>
                      <a:cubicBezTo>
                        <a:pt x="168" y="2676"/>
                        <a:pt x="189" y="2697"/>
                        <a:pt x="203" y="2697"/>
                      </a:cubicBezTo>
                      <a:cubicBezTo>
                        <a:pt x="224" y="2697"/>
                        <a:pt x="238" y="2676"/>
                        <a:pt x="245" y="2655"/>
                      </a:cubicBezTo>
                      <a:cubicBezTo>
                        <a:pt x="203" y="1761"/>
                        <a:pt x="84" y="50"/>
                        <a:pt x="84" y="36"/>
                      </a:cubicBezTo>
                      <a:cubicBezTo>
                        <a:pt x="70" y="15"/>
                        <a:pt x="56" y="1"/>
                        <a:pt x="35" y="1"/>
                      </a:cubicBezTo>
                      <a:close/>
                    </a:path>
                  </a:pathLst>
                </a:custGeom>
                <a:solidFill>
                  <a:srgbClr val="2B4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62"/>
                <p:cNvSpPr/>
                <p:nvPr/>
              </p:nvSpPr>
              <p:spPr>
                <a:xfrm>
                  <a:off x="2296132" y="2412084"/>
                  <a:ext cx="60549" cy="86458"/>
                </a:xfrm>
                <a:custGeom>
                  <a:rect b="b" l="l" r="r" t="t"/>
                  <a:pathLst>
                    <a:path extrusionOk="0" h="1248" w="874">
                      <a:moveTo>
                        <a:pt x="474" y="0"/>
                      </a:moveTo>
                      <a:cubicBezTo>
                        <a:pt x="276" y="0"/>
                        <a:pt x="202" y="273"/>
                        <a:pt x="147" y="539"/>
                      </a:cubicBezTo>
                      <a:cubicBezTo>
                        <a:pt x="56" y="902"/>
                        <a:pt x="0" y="1084"/>
                        <a:pt x="0" y="1084"/>
                      </a:cubicBezTo>
                      <a:lnTo>
                        <a:pt x="420" y="1077"/>
                      </a:lnTo>
                      <a:lnTo>
                        <a:pt x="434" y="867"/>
                      </a:lnTo>
                      <a:cubicBezTo>
                        <a:pt x="434" y="867"/>
                        <a:pt x="616" y="1248"/>
                        <a:pt x="729" y="1248"/>
                      </a:cubicBezTo>
                      <a:cubicBezTo>
                        <a:pt x="746" y="1248"/>
                        <a:pt x="763" y="1238"/>
                        <a:pt x="776" y="1216"/>
                      </a:cubicBezTo>
                      <a:cubicBezTo>
                        <a:pt x="874" y="1063"/>
                        <a:pt x="699" y="22"/>
                        <a:pt x="489" y="1"/>
                      </a:cubicBezTo>
                      <a:cubicBezTo>
                        <a:pt x="484" y="0"/>
                        <a:pt x="479" y="0"/>
                        <a:pt x="474" y="0"/>
                      </a:cubicBez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62"/>
                <p:cNvSpPr/>
                <p:nvPr/>
              </p:nvSpPr>
              <p:spPr>
                <a:xfrm>
                  <a:off x="2308740" y="2421298"/>
                  <a:ext cx="80847" cy="132112"/>
                </a:xfrm>
                <a:custGeom>
                  <a:rect b="b" l="l" r="r" t="t"/>
                  <a:pathLst>
                    <a:path extrusionOk="0" h="1907" w="1167">
                      <a:moveTo>
                        <a:pt x="554" y="0"/>
                      </a:moveTo>
                      <a:cubicBezTo>
                        <a:pt x="453" y="0"/>
                        <a:pt x="377" y="15"/>
                        <a:pt x="377" y="15"/>
                      </a:cubicBezTo>
                      <a:lnTo>
                        <a:pt x="314" y="671"/>
                      </a:lnTo>
                      <a:cubicBezTo>
                        <a:pt x="314" y="671"/>
                        <a:pt x="98" y="706"/>
                        <a:pt x="105" y="902"/>
                      </a:cubicBezTo>
                      <a:cubicBezTo>
                        <a:pt x="105" y="1027"/>
                        <a:pt x="224" y="1097"/>
                        <a:pt x="224" y="1097"/>
                      </a:cubicBezTo>
                      <a:cubicBezTo>
                        <a:pt x="224" y="1097"/>
                        <a:pt x="140" y="1118"/>
                        <a:pt x="133" y="1272"/>
                      </a:cubicBezTo>
                      <a:cubicBezTo>
                        <a:pt x="119" y="1460"/>
                        <a:pt x="279" y="1530"/>
                        <a:pt x="279" y="1530"/>
                      </a:cubicBezTo>
                      <a:cubicBezTo>
                        <a:pt x="279" y="1530"/>
                        <a:pt x="0" y="1649"/>
                        <a:pt x="224" y="1817"/>
                      </a:cubicBezTo>
                      <a:cubicBezTo>
                        <a:pt x="299" y="1876"/>
                        <a:pt x="482" y="1907"/>
                        <a:pt x="647" y="1907"/>
                      </a:cubicBezTo>
                      <a:cubicBezTo>
                        <a:pt x="756" y="1907"/>
                        <a:pt x="857" y="1893"/>
                        <a:pt x="915" y="1866"/>
                      </a:cubicBezTo>
                      <a:cubicBezTo>
                        <a:pt x="1062" y="1796"/>
                        <a:pt x="1020" y="1509"/>
                        <a:pt x="1020" y="1509"/>
                      </a:cubicBezTo>
                      <a:cubicBezTo>
                        <a:pt x="1020" y="1509"/>
                        <a:pt x="1146" y="1474"/>
                        <a:pt x="1146" y="1272"/>
                      </a:cubicBezTo>
                      <a:cubicBezTo>
                        <a:pt x="1146" y="1083"/>
                        <a:pt x="1006" y="1027"/>
                        <a:pt x="1006" y="1027"/>
                      </a:cubicBezTo>
                      <a:cubicBezTo>
                        <a:pt x="1006" y="1027"/>
                        <a:pt x="1167" y="958"/>
                        <a:pt x="1132" y="762"/>
                      </a:cubicBezTo>
                      <a:cubicBezTo>
                        <a:pt x="1097" y="566"/>
                        <a:pt x="971" y="496"/>
                        <a:pt x="971" y="496"/>
                      </a:cubicBezTo>
                      <a:cubicBezTo>
                        <a:pt x="971" y="496"/>
                        <a:pt x="1153" y="343"/>
                        <a:pt x="971" y="140"/>
                      </a:cubicBezTo>
                      <a:cubicBezTo>
                        <a:pt x="864" y="25"/>
                        <a:pt x="687" y="0"/>
                        <a:pt x="554" y="0"/>
                      </a:cubicBez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62"/>
                <p:cNvSpPr/>
                <p:nvPr/>
              </p:nvSpPr>
              <p:spPr>
                <a:xfrm>
                  <a:off x="2312412" y="2439172"/>
                  <a:ext cx="44268" cy="44753"/>
                </a:xfrm>
                <a:custGeom>
                  <a:rect b="b" l="l" r="r" t="t"/>
                  <a:pathLst>
                    <a:path extrusionOk="0" h="646" w="639">
                      <a:moveTo>
                        <a:pt x="46" y="1"/>
                      </a:moveTo>
                      <a:cubicBezTo>
                        <a:pt x="25" y="1"/>
                        <a:pt x="0" y="25"/>
                        <a:pt x="10" y="50"/>
                      </a:cubicBezTo>
                      <a:cubicBezTo>
                        <a:pt x="87" y="232"/>
                        <a:pt x="157" y="476"/>
                        <a:pt x="324" y="588"/>
                      </a:cubicBezTo>
                      <a:cubicBezTo>
                        <a:pt x="359" y="618"/>
                        <a:pt x="418" y="646"/>
                        <a:pt x="474" y="646"/>
                      </a:cubicBezTo>
                      <a:cubicBezTo>
                        <a:pt x="509" y="646"/>
                        <a:pt x="542" y="635"/>
                        <a:pt x="569" y="609"/>
                      </a:cubicBezTo>
                      <a:cubicBezTo>
                        <a:pt x="639" y="532"/>
                        <a:pt x="576" y="322"/>
                        <a:pt x="548" y="238"/>
                      </a:cubicBezTo>
                      <a:cubicBezTo>
                        <a:pt x="545" y="222"/>
                        <a:pt x="534" y="216"/>
                        <a:pt x="522" y="216"/>
                      </a:cubicBezTo>
                      <a:cubicBezTo>
                        <a:pt x="503" y="216"/>
                        <a:pt x="481" y="234"/>
                        <a:pt x="485" y="259"/>
                      </a:cubicBezTo>
                      <a:cubicBezTo>
                        <a:pt x="506" y="322"/>
                        <a:pt x="513" y="378"/>
                        <a:pt x="520" y="448"/>
                      </a:cubicBezTo>
                      <a:lnTo>
                        <a:pt x="520" y="532"/>
                      </a:lnTo>
                      <a:cubicBezTo>
                        <a:pt x="493" y="559"/>
                        <a:pt x="468" y="573"/>
                        <a:pt x="441" y="573"/>
                      </a:cubicBezTo>
                      <a:cubicBezTo>
                        <a:pt x="420" y="573"/>
                        <a:pt x="398" y="564"/>
                        <a:pt x="373" y="546"/>
                      </a:cubicBezTo>
                      <a:cubicBezTo>
                        <a:pt x="310" y="511"/>
                        <a:pt x="268" y="441"/>
                        <a:pt x="233" y="378"/>
                      </a:cubicBezTo>
                      <a:cubicBezTo>
                        <a:pt x="164" y="266"/>
                        <a:pt x="122" y="134"/>
                        <a:pt x="66" y="15"/>
                      </a:cubicBezTo>
                      <a:cubicBezTo>
                        <a:pt x="62" y="5"/>
                        <a:pt x="54" y="1"/>
                        <a:pt x="46" y="1"/>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62"/>
                <p:cNvSpPr/>
                <p:nvPr/>
              </p:nvSpPr>
              <p:spPr>
                <a:xfrm>
                  <a:off x="2305900" y="2462865"/>
                  <a:ext cx="24386" cy="88329"/>
                </a:xfrm>
                <a:custGeom>
                  <a:rect b="b" l="l" r="r" t="t"/>
                  <a:pathLst>
                    <a:path extrusionOk="0" h="1275" w="352">
                      <a:moveTo>
                        <a:pt x="263" y="1"/>
                      </a:moveTo>
                      <a:cubicBezTo>
                        <a:pt x="262" y="1"/>
                        <a:pt x="260" y="1"/>
                        <a:pt x="258" y="1"/>
                      </a:cubicBezTo>
                      <a:cubicBezTo>
                        <a:pt x="139" y="22"/>
                        <a:pt x="13" y="99"/>
                        <a:pt x="6" y="239"/>
                      </a:cubicBezTo>
                      <a:cubicBezTo>
                        <a:pt x="1" y="347"/>
                        <a:pt x="75" y="434"/>
                        <a:pt x="170" y="465"/>
                      </a:cubicBezTo>
                      <a:lnTo>
                        <a:pt x="170" y="465"/>
                      </a:lnTo>
                      <a:cubicBezTo>
                        <a:pt x="124" y="515"/>
                        <a:pt x="104" y="585"/>
                        <a:pt x="104" y="658"/>
                      </a:cubicBezTo>
                      <a:cubicBezTo>
                        <a:pt x="104" y="748"/>
                        <a:pt x="156" y="808"/>
                        <a:pt x="224" y="854"/>
                      </a:cubicBezTo>
                      <a:lnTo>
                        <a:pt x="224" y="854"/>
                      </a:lnTo>
                      <a:cubicBezTo>
                        <a:pt x="118" y="966"/>
                        <a:pt x="158" y="1189"/>
                        <a:pt x="286" y="1273"/>
                      </a:cubicBezTo>
                      <a:cubicBezTo>
                        <a:pt x="289" y="1274"/>
                        <a:pt x="293" y="1275"/>
                        <a:pt x="297" y="1275"/>
                      </a:cubicBezTo>
                      <a:cubicBezTo>
                        <a:pt x="327" y="1275"/>
                        <a:pt x="352" y="1229"/>
                        <a:pt x="320" y="1217"/>
                      </a:cubicBezTo>
                      <a:cubicBezTo>
                        <a:pt x="223" y="1154"/>
                        <a:pt x="181" y="944"/>
                        <a:pt x="293" y="888"/>
                      </a:cubicBezTo>
                      <a:cubicBezTo>
                        <a:pt x="313" y="867"/>
                        <a:pt x="313" y="840"/>
                        <a:pt x="293" y="833"/>
                      </a:cubicBezTo>
                      <a:cubicBezTo>
                        <a:pt x="223" y="791"/>
                        <a:pt x="174" y="749"/>
                        <a:pt x="174" y="658"/>
                      </a:cubicBezTo>
                      <a:cubicBezTo>
                        <a:pt x="174" y="588"/>
                        <a:pt x="209" y="511"/>
                        <a:pt x="279" y="483"/>
                      </a:cubicBezTo>
                      <a:cubicBezTo>
                        <a:pt x="300" y="469"/>
                        <a:pt x="293" y="420"/>
                        <a:pt x="258" y="420"/>
                      </a:cubicBezTo>
                      <a:cubicBezTo>
                        <a:pt x="254" y="420"/>
                        <a:pt x="250" y="420"/>
                        <a:pt x="246" y="420"/>
                      </a:cubicBezTo>
                      <a:lnTo>
                        <a:pt x="246" y="420"/>
                      </a:lnTo>
                      <a:cubicBezTo>
                        <a:pt x="245" y="418"/>
                        <a:pt x="244" y="416"/>
                        <a:pt x="244" y="413"/>
                      </a:cubicBezTo>
                      <a:cubicBezTo>
                        <a:pt x="240" y="415"/>
                        <a:pt x="236" y="417"/>
                        <a:pt x="232" y="419"/>
                      </a:cubicBezTo>
                      <a:lnTo>
                        <a:pt x="232" y="419"/>
                      </a:lnTo>
                      <a:cubicBezTo>
                        <a:pt x="130" y="407"/>
                        <a:pt x="44" y="327"/>
                        <a:pt x="83" y="211"/>
                      </a:cubicBezTo>
                      <a:cubicBezTo>
                        <a:pt x="111" y="127"/>
                        <a:pt x="188" y="92"/>
                        <a:pt x="279" y="71"/>
                      </a:cubicBezTo>
                      <a:cubicBezTo>
                        <a:pt x="318" y="64"/>
                        <a:pt x="301" y="1"/>
                        <a:pt x="263" y="1"/>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62"/>
                <p:cNvSpPr/>
                <p:nvPr/>
              </p:nvSpPr>
              <p:spPr>
                <a:xfrm>
                  <a:off x="2321764" y="2518910"/>
                  <a:ext cx="31036" cy="6027"/>
                </a:xfrm>
                <a:custGeom>
                  <a:rect b="b" l="l" r="r" t="t"/>
                  <a:pathLst>
                    <a:path extrusionOk="0" h="87" w="448">
                      <a:moveTo>
                        <a:pt x="154" y="0"/>
                      </a:moveTo>
                      <a:cubicBezTo>
                        <a:pt x="115" y="0"/>
                        <a:pt x="75" y="3"/>
                        <a:pt x="36" y="10"/>
                      </a:cubicBezTo>
                      <a:cubicBezTo>
                        <a:pt x="2" y="16"/>
                        <a:pt x="1" y="80"/>
                        <a:pt x="31" y="80"/>
                      </a:cubicBezTo>
                      <a:cubicBezTo>
                        <a:pt x="32" y="80"/>
                        <a:pt x="34" y="80"/>
                        <a:pt x="36" y="79"/>
                      </a:cubicBezTo>
                      <a:cubicBezTo>
                        <a:pt x="75" y="73"/>
                        <a:pt x="115" y="70"/>
                        <a:pt x="154" y="70"/>
                      </a:cubicBezTo>
                      <a:cubicBezTo>
                        <a:pt x="237" y="70"/>
                        <a:pt x="320" y="82"/>
                        <a:pt x="406" y="86"/>
                      </a:cubicBezTo>
                      <a:cubicBezTo>
                        <a:pt x="448" y="86"/>
                        <a:pt x="448" y="24"/>
                        <a:pt x="406" y="17"/>
                      </a:cubicBezTo>
                      <a:cubicBezTo>
                        <a:pt x="320" y="12"/>
                        <a:pt x="237" y="0"/>
                        <a:pt x="154" y="0"/>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62"/>
                <p:cNvSpPr/>
                <p:nvPr/>
              </p:nvSpPr>
              <p:spPr>
                <a:xfrm>
                  <a:off x="2316638" y="2489329"/>
                  <a:ext cx="28889" cy="7066"/>
                </a:xfrm>
                <a:custGeom>
                  <a:rect b="b" l="l" r="r" t="t"/>
                  <a:pathLst>
                    <a:path extrusionOk="0" h="102" w="417">
                      <a:moveTo>
                        <a:pt x="292" y="1"/>
                      </a:moveTo>
                      <a:cubicBezTo>
                        <a:pt x="204" y="1"/>
                        <a:pt x="120" y="10"/>
                        <a:pt x="40" y="31"/>
                      </a:cubicBezTo>
                      <a:cubicBezTo>
                        <a:pt x="0" y="51"/>
                        <a:pt x="17" y="102"/>
                        <a:pt x="54" y="102"/>
                      </a:cubicBezTo>
                      <a:cubicBezTo>
                        <a:pt x="56" y="102"/>
                        <a:pt x="58" y="102"/>
                        <a:pt x="61" y="101"/>
                      </a:cubicBezTo>
                      <a:cubicBezTo>
                        <a:pt x="141" y="80"/>
                        <a:pt x="221" y="71"/>
                        <a:pt x="301" y="71"/>
                      </a:cubicBezTo>
                      <a:cubicBezTo>
                        <a:pt x="326" y="71"/>
                        <a:pt x="350" y="72"/>
                        <a:pt x="375" y="73"/>
                      </a:cubicBezTo>
                      <a:cubicBezTo>
                        <a:pt x="417" y="73"/>
                        <a:pt x="417" y="17"/>
                        <a:pt x="375" y="3"/>
                      </a:cubicBezTo>
                      <a:cubicBezTo>
                        <a:pt x="347" y="2"/>
                        <a:pt x="319" y="1"/>
                        <a:pt x="292" y="1"/>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62"/>
                <p:cNvSpPr/>
                <p:nvPr/>
              </p:nvSpPr>
              <p:spPr>
                <a:xfrm>
                  <a:off x="1799143" y="2221779"/>
                  <a:ext cx="137516" cy="91862"/>
                </a:xfrm>
                <a:custGeom>
                  <a:rect b="b" l="l" r="r" t="t"/>
                  <a:pathLst>
                    <a:path extrusionOk="0" h="1326" w="1985">
                      <a:moveTo>
                        <a:pt x="255" y="0"/>
                      </a:moveTo>
                      <a:cubicBezTo>
                        <a:pt x="172" y="0"/>
                        <a:pt x="122" y="104"/>
                        <a:pt x="133" y="184"/>
                      </a:cubicBezTo>
                      <a:cubicBezTo>
                        <a:pt x="154" y="317"/>
                        <a:pt x="1" y="568"/>
                        <a:pt x="1" y="568"/>
                      </a:cubicBezTo>
                      <a:cubicBezTo>
                        <a:pt x="1" y="568"/>
                        <a:pt x="329" y="1169"/>
                        <a:pt x="1013" y="1302"/>
                      </a:cubicBezTo>
                      <a:cubicBezTo>
                        <a:pt x="1098" y="1318"/>
                        <a:pt x="1175" y="1326"/>
                        <a:pt x="1247" y="1326"/>
                      </a:cubicBezTo>
                      <a:cubicBezTo>
                        <a:pt x="1751" y="1326"/>
                        <a:pt x="1950" y="967"/>
                        <a:pt x="1950" y="967"/>
                      </a:cubicBezTo>
                      <a:cubicBezTo>
                        <a:pt x="1873" y="841"/>
                        <a:pt x="1901" y="540"/>
                        <a:pt x="1901" y="540"/>
                      </a:cubicBezTo>
                      <a:cubicBezTo>
                        <a:pt x="1984" y="464"/>
                        <a:pt x="1922" y="303"/>
                        <a:pt x="1922" y="303"/>
                      </a:cubicBezTo>
                      <a:lnTo>
                        <a:pt x="1922" y="303"/>
                      </a:lnTo>
                      <a:cubicBezTo>
                        <a:pt x="1807" y="344"/>
                        <a:pt x="1681" y="361"/>
                        <a:pt x="1553" y="361"/>
                      </a:cubicBezTo>
                      <a:cubicBezTo>
                        <a:pt x="1048" y="361"/>
                        <a:pt x="493" y="100"/>
                        <a:pt x="315" y="17"/>
                      </a:cubicBezTo>
                      <a:cubicBezTo>
                        <a:pt x="294" y="5"/>
                        <a:pt x="274" y="0"/>
                        <a:pt x="255" y="0"/>
                      </a:cubicBezTo>
                      <a:close/>
                    </a:path>
                  </a:pathLst>
                </a:custGeom>
                <a:solidFill>
                  <a:srgbClr val="742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151" name="Google Shape;3151;p62"/>
            <p:cNvSpPr/>
            <p:nvPr/>
          </p:nvSpPr>
          <p:spPr>
            <a:xfrm>
              <a:off x="1678292" y="2124349"/>
              <a:ext cx="50573" cy="88121"/>
            </a:xfrm>
            <a:custGeom>
              <a:rect b="b" l="l" r="r" t="t"/>
              <a:pathLst>
                <a:path extrusionOk="0" h="1272" w="730">
                  <a:moveTo>
                    <a:pt x="730" y="1"/>
                  </a:moveTo>
                  <a:cubicBezTo>
                    <a:pt x="730" y="1"/>
                    <a:pt x="262" y="315"/>
                    <a:pt x="129" y="608"/>
                  </a:cubicBezTo>
                  <a:cubicBezTo>
                    <a:pt x="0" y="893"/>
                    <a:pt x="49" y="1224"/>
                    <a:pt x="141" y="1224"/>
                  </a:cubicBezTo>
                  <a:cubicBezTo>
                    <a:pt x="144" y="1224"/>
                    <a:pt x="147" y="1224"/>
                    <a:pt x="150" y="1223"/>
                  </a:cubicBezTo>
                  <a:cubicBezTo>
                    <a:pt x="162" y="1220"/>
                    <a:pt x="175" y="1219"/>
                    <a:pt x="190" y="1219"/>
                  </a:cubicBezTo>
                  <a:cubicBezTo>
                    <a:pt x="287" y="1219"/>
                    <a:pt x="429" y="1272"/>
                    <a:pt x="429" y="1272"/>
                  </a:cubicBezTo>
                  <a:cubicBezTo>
                    <a:pt x="359" y="706"/>
                    <a:pt x="639" y="392"/>
                    <a:pt x="639" y="392"/>
                  </a:cubicBezTo>
                  <a:cubicBezTo>
                    <a:pt x="730" y="308"/>
                    <a:pt x="730" y="1"/>
                    <a:pt x="730"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62"/>
            <p:cNvSpPr/>
            <p:nvPr/>
          </p:nvSpPr>
          <p:spPr>
            <a:xfrm>
              <a:off x="1781513" y="2200970"/>
              <a:ext cx="46901" cy="19398"/>
            </a:xfrm>
            <a:custGeom>
              <a:rect b="b" l="l" r="r" t="t"/>
              <a:pathLst>
                <a:path extrusionOk="0" h="280" w="677">
                  <a:moveTo>
                    <a:pt x="297" y="1"/>
                  </a:moveTo>
                  <a:cubicBezTo>
                    <a:pt x="125" y="1"/>
                    <a:pt x="1" y="75"/>
                    <a:pt x="1" y="75"/>
                  </a:cubicBezTo>
                  <a:cubicBezTo>
                    <a:pt x="1" y="75"/>
                    <a:pt x="315" y="110"/>
                    <a:pt x="448" y="194"/>
                  </a:cubicBezTo>
                  <a:cubicBezTo>
                    <a:pt x="476" y="222"/>
                    <a:pt x="490" y="243"/>
                    <a:pt x="518" y="257"/>
                  </a:cubicBezTo>
                  <a:cubicBezTo>
                    <a:pt x="536" y="273"/>
                    <a:pt x="556" y="280"/>
                    <a:pt x="574" y="280"/>
                  </a:cubicBezTo>
                  <a:cubicBezTo>
                    <a:pt x="629" y="280"/>
                    <a:pt x="677" y="221"/>
                    <a:pt x="651" y="159"/>
                  </a:cubicBezTo>
                  <a:cubicBezTo>
                    <a:pt x="630" y="117"/>
                    <a:pt x="588" y="75"/>
                    <a:pt x="525" y="47"/>
                  </a:cubicBezTo>
                  <a:cubicBezTo>
                    <a:pt x="444" y="13"/>
                    <a:pt x="367" y="1"/>
                    <a:pt x="297"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62"/>
            <p:cNvSpPr/>
            <p:nvPr/>
          </p:nvSpPr>
          <p:spPr>
            <a:xfrm>
              <a:off x="1840606" y="2214341"/>
              <a:ext cx="40181" cy="16072"/>
            </a:xfrm>
            <a:custGeom>
              <a:rect b="b" l="l" r="r" t="t"/>
              <a:pathLst>
                <a:path extrusionOk="0" h="232" w="580">
                  <a:moveTo>
                    <a:pt x="224" y="1"/>
                  </a:moveTo>
                  <a:cubicBezTo>
                    <a:pt x="154" y="1"/>
                    <a:pt x="98" y="22"/>
                    <a:pt x="63" y="50"/>
                  </a:cubicBezTo>
                  <a:cubicBezTo>
                    <a:pt x="1" y="93"/>
                    <a:pt x="38" y="187"/>
                    <a:pt x="107" y="187"/>
                  </a:cubicBezTo>
                  <a:cubicBezTo>
                    <a:pt x="115" y="187"/>
                    <a:pt x="124" y="186"/>
                    <a:pt x="133" y="182"/>
                  </a:cubicBezTo>
                  <a:cubicBezTo>
                    <a:pt x="161" y="175"/>
                    <a:pt x="189" y="175"/>
                    <a:pt x="224" y="175"/>
                  </a:cubicBezTo>
                  <a:cubicBezTo>
                    <a:pt x="238" y="174"/>
                    <a:pt x="252" y="174"/>
                    <a:pt x="267" y="174"/>
                  </a:cubicBezTo>
                  <a:cubicBezTo>
                    <a:pt x="413" y="174"/>
                    <a:pt x="580" y="231"/>
                    <a:pt x="580" y="231"/>
                  </a:cubicBezTo>
                  <a:cubicBezTo>
                    <a:pt x="580" y="231"/>
                    <a:pt x="531" y="22"/>
                    <a:pt x="224"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7" name="Shape 3157"/>
        <p:cNvGrpSpPr/>
        <p:nvPr/>
      </p:nvGrpSpPr>
      <p:grpSpPr>
        <a:xfrm>
          <a:off x="0" y="0"/>
          <a:ext cx="0" cy="0"/>
          <a:chOff x="0" y="0"/>
          <a:chExt cx="0" cy="0"/>
        </a:xfrm>
      </p:grpSpPr>
      <p:sp>
        <p:nvSpPr>
          <p:cNvPr id="3158" name="Google Shape;3158;p63"/>
          <p:cNvSpPr txBox="1"/>
          <p:nvPr>
            <p:ph idx="6" type="title"/>
          </p:nvPr>
        </p:nvSpPr>
        <p:spPr>
          <a:xfrm>
            <a:off x="2882175" y="214050"/>
            <a:ext cx="6143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Wireframe</a:t>
            </a:r>
            <a:endParaRPr>
              <a:solidFill>
                <a:schemeClr val="dk2"/>
              </a:solidFill>
            </a:endParaRPr>
          </a:p>
        </p:txBody>
      </p:sp>
      <p:grpSp>
        <p:nvGrpSpPr>
          <p:cNvPr id="3159" name="Google Shape;3159;p63"/>
          <p:cNvGrpSpPr/>
          <p:nvPr/>
        </p:nvGrpSpPr>
        <p:grpSpPr>
          <a:xfrm>
            <a:off x="4738709" y="1161331"/>
            <a:ext cx="3492979" cy="2902013"/>
            <a:chOff x="5348309" y="1389931"/>
            <a:chExt cx="3492979" cy="2902013"/>
          </a:xfrm>
        </p:grpSpPr>
        <p:sp>
          <p:nvSpPr>
            <p:cNvPr id="3160" name="Google Shape;3160;p63"/>
            <p:cNvSpPr/>
            <p:nvPr/>
          </p:nvSpPr>
          <p:spPr>
            <a:xfrm>
              <a:off x="5348309" y="4083051"/>
              <a:ext cx="770432" cy="203673"/>
            </a:xfrm>
            <a:custGeom>
              <a:rect b="b" l="l" r="r" t="t"/>
              <a:pathLst>
                <a:path extrusionOk="0" h="2781" w="10520">
                  <a:moveTo>
                    <a:pt x="9647" y="873"/>
                  </a:moveTo>
                  <a:lnTo>
                    <a:pt x="9647" y="1453"/>
                  </a:lnTo>
                  <a:cubicBezTo>
                    <a:pt x="9249" y="1635"/>
                    <a:pt x="7754" y="1907"/>
                    <a:pt x="5260" y="1907"/>
                  </a:cubicBezTo>
                  <a:cubicBezTo>
                    <a:pt x="2759" y="1907"/>
                    <a:pt x="1258" y="1635"/>
                    <a:pt x="866" y="1453"/>
                  </a:cubicBezTo>
                  <a:lnTo>
                    <a:pt x="866" y="873"/>
                  </a:lnTo>
                  <a:close/>
                  <a:moveTo>
                    <a:pt x="440" y="0"/>
                  </a:moveTo>
                  <a:cubicBezTo>
                    <a:pt x="196" y="0"/>
                    <a:pt x="0" y="196"/>
                    <a:pt x="0" y="433"/>
                  </a:cubicBezTo>
                  <a:lnTo>
                    <a:pt x="0" y="1607"/>
                  </a:lnTo>
                  <a:cubicBezTo>
                    <a:pt x="0" y="2173"/>
                    <a:pt x="713" y="2396"/>
                    <a:pt x="1781" y="2557"/>
                  </a:cubicBezTo>
                  <a:cubicBezTo>
                    <a:pt x="2717" y="2697"/>
                    <a:pt x="3947" y="2780"/>
                    <a:pt x="5260" y="2780"/>
                  </a:cubicBezTo>
                  <a:cubicBezTo>
                    <a:pt x="6566" y="2780"/>
                    <a:pt x="7803" y="2697"/>
                    <a:pt x="8746" y="2557"/>
                  </a:cubicBezTo>
                  <a:cubicBezTo>
                    <a:pt x="9807" y="2396"/>
                    <a:pt x="10520" y="2173"/>
                    <a:pt x="10520" y="1607"/>
                  </a:cubicBezTo>
                  <a:lnTo>
                    <a:pt x="10520" y="433"/>
                  </a:lnTo>
                  <a:cubicBezTo>
                    <a:pt x="10520" y="196"/>
                    <a:pt x="10331" y="0"/>
                    <a:pt x="10087"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3"/>
            <p:cNvSpPr/>
            <p:nvPr/>
          </p:nvSpPr>
          <p:spPr>
            <a:xfrm>
              <a:off x="5348309" y="4028270"/>
              <a:ext cx="769920" cy="171449"/>
            </a:xfrm>
            <a:custGeom>
              <a:rect b="b" l="l" r="r" t="t"/>
              <a:pathLst>
                <a:path extrusionOk="0" h="2341" w="10513">
                  <a:moveTo>
                    <a:pt x="5260" y="874"/>
                  </a:moveTo>
                  <a:cubicBezTo>
                    <a:pt x="7083" y="874"/>
                    <a:pt x="8375" y="1021"/>
                    <a:pt x="9095" y="1167"/>
                  </a:cubicBezTo>
                  <a:cubicBezTo>
                    <a:pt x="8375" y="1314"/>
                    <a:pt x="7083" y="1468"/>
                    <a:pt x="5260" y="1468"/>
                  </a:cubicBezTo>
                  <a:cubicBezTo>
                    <a:pt x="3437" y="1468"/>
                    <a:pt x="2145" y="1314"/>
                    <a:pt x="1425" y="1167"/>
                  </a:cubicBezTo>
                  <a:cubicBezTo>
                    <a:pt x="2138" y="1021"/>
                    <a:pt x="3437" y="874"/>
                    <a:pt x="5260" y="874"/>
                  </a:cubicBezTo>
                  <a:close/>
                  <a:moveTo>
                    <a:pt x="5260" y="1"/>
                  </a:moveTo>
                  <a:cubicBezTo>
                    <a:pt x="3947" y="1"/>
                    <a:pt x="2717" y="78"/>
                    <a:pt x="1781" y="217"/>
                  </a:cubicBezTo>
                  <a:cubicBezTo>
                    <a:pt x="720" y="385"/>
                    <a:pt x="0" y="602"/>
                    <a:pt x="0" y="1167"/>
                  </a:cubicBezTo>
                  <a:cubicBezTo>
                    <a:pt x="0" y="1733"/>
                    <a:pt x="713" y="1957"/>
                    <a:pt x="1781" y="2117"/>
                  </a:cubicBezTo>
                  <a:cubicBezTo>
                    <a:pt x="2717" y="2257"/>
                    <a:pt x="3947" y="2341"/>
                    <a:pt x="5260" y="2341"/>
                  </a:cubicBezTo>
                  <a:cubicBezTo>
                    <a:pt x="6566" y="2341"/>
                    <a:pt x="7803" y="2257"/>
                    <a:pt x="8732" y="2117"/>
                  </a:cubicBezTo>
                  <a:cubicBezTo>
                    <a:pt x="9800" y="1957"/>
                    <a:pt x="10513" y="1733"/>
                    <a:pt x="10513" y="1167"/>
                  </a:cubicBezTo>
                  <a:cubicBezTo>
                    <a:pt x="10513" y="602"/>
                    <a:pt x="9807" y="385"/>
                    <a:pt x="8732" y="217"/>
                  </a:cubicBezTo>
                  <a:cubicBezTo>
                    <a:pt x="7803" y="78"/>
                    <a:pt x="6566" y="1"/>
                    <a:pt x="5260"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63"/>
            <p:cNvSpPr/>
            <p:nvPr/>
          </p:nvSpPr>
          <p:spPr>
            <a:xfrm>
              <a:off x="5398483" y="3991378"/>
              <a:ext cx="770432" cy="203673"/>
            </a:xfrm>
            <a:custGeom>
              <a:rect b="b" l="l" r="r" t="t"/>
              <a:pathLst>
                <a:path extrusionOk="0" h="2781" w="10520">
                  <a:moveTo>
                    <a:pt x="9647" y="873"/>
                  </a:moveTo>
                  <a:lnTo>
                    <a:pt x="9647" y="1453"/>
                  </a:lnTo>
                  <a:cubicBezTo>
                    <a:pt x="9249" y="1635"/>
                    <a:pt x="7754" y="1907"/>
                    <a:pt x="5260" y="1907"/>
                  </a:cubicBezTo>
                  <a:cubicBezTo>
                    <a:pt x="2759" y="1907"/>
                    <a:pt x="1258" y="1635"/>
                    <a:pt x="866" y="1453"/>
                  </a:cubicBezTo>
                  <a:lnTo>
                    <a:pt x="866" y="873"/>
                  </a:lnTo>
                  <a:close/>
                  <a:moveTo>
                    <a:pt x="440" y="0"/>
                  </a:moveTo>
                  <a:cubicBezTo>
                    <a:pt x="196" y="0"/>
                    <a:pt x="0" y="196"/>
                    <a:pt x="0" y="433"/>
                  </a:cubicBezTo>
                  <a:lnTo>
                    <a:pt x="0" y="1607"/>
                  </a:lnTo>
                  <a:cubicBezTo>
                    <a:pt x="0" y="2173"/>
                    <a:pt x="713" y="2396"/>
                    <a:pt x="1781" y="2557"/>
                  </a:cubicBezTo>
                  <a:cubicBezTo>
                    <a:pt x="2717" y="2697"/>
                    <a:pt x="3947" y="2780"/>
                    <a:pt x="5260" y="2780"/>
                  </a:cubicBezTo>
                  <a:cubicBezTo>
                    <a:pt x="6566" y="2780"/>
                    <a:pt x="7803" y="2697"/>
                    <a:pt x="8746" y="2557"/>
                  </a:cubicBezTo>
                  <a:cubicBezTo>
                    <a:pt x="9807" y="2396"/>
                    <a:pt x="10520" y="2173"/>
                    <a:pt x="10520" y="1607"/>
                  </a:cubicBezTo>
                  <a:lnTo>
                    <a:pt x="10520" y="433"/>
                  </a:lnTo>
                  <a:cubicBezTo>
                    <a:pt x="10520" y="196"/>
                    <a:pt x="10331" y="0"/>
                    <a:pt x="10087"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63"/>
            <p:cNvSpPr/>
            <p:nvPr/>
          </p:nvSpPr>
          <p:spPr>
            <a:xfrm>
              <a:off x="5398483" y="3936597"/>
              <a:ext cx="769920" cy="171449"/>
            </a:xfrm>
            <a:custGeom>
              <a:rect b="b" l="l" r="r" t="t"/>
              <a:pathLst>
                <a:path extrusionOk="0" h="2341" w="10513">
                  <a:moveTo>
                    <a:pt x="5260" y="874"/>
                  </a:moveTo>
                  <a:cubicBezTo>
                    <a:pt x="7083" y="874"/>
                    <a:pt x="8375" y="1021"/>
                    <a:pt x="9095" y="1167"/>
                  </a:cubicBezTo>
                  <a:cubicBezTo>
                    <a:pt x="8375" y="1314"/>
                    <a:pt x="7083" y="1468"/>
                    <a:pt x="5260" y="1468"/>
                  </a:cubicBezTo>
                  <a:cubicBezTo>
                    <a:pt x="3437" y="1468"/>
                    <a:pt x="2145" y="1314"/>
                    <a:pt x="1425" y="1167"/>
                  </a:cubicBezTo>
                  <a:cubicBezTo>
                    <a:pt x="2138" y="1021"/>
                    <a:pt x="3437" y="874"/>
                    <a:pt x="5260" y="874"/>
                  </a:cubicBezTo>
                  <a:close/>
                  <a:moveTo>
                    <a:pt x="5260" y="1"/>
                  </a:moveTo>
                  <a:cubicBezTo>
                    <a:pt x="3947" y="1"/>
                    <a:pt x="2717" y="78"/>
                    <a:pt x="1781" y="217"/>
                  </a:cubicBezTo>
                  <a:cubicBezTo>
                    <a:pt x="720" y="385"/>
                    <a:pt x="0" y="602"/>
                    <a:pt x="0" y="1167"/>
                  </a:cubicBezTo>
                  <a:cubicBezTo>
                    <a:pt x="0" y="1733"/>
                    <a:pt x="713" y="1957"/>
                    <a:pt x="1781" y="2117"/>
                  </a:cubicBezTo>
                  <a:cubicBezTo>
                    <a:pt x="2717" y="2257"/>
                    <a:pt x="3947" y="2341"/>
                    <a:pt x="5260" y="2341"/>
                  </a:cubicBezTo>
                  <a:cubicBezTo>
                    <a:pt x="6566" y="2341"/>
                    <a:pt x="7803" y="2257"/>
                    <a:pt x="8732" y="2117"/>
                  </a:cubicBezTo>
                  <a:cubicBezTo>
                    <a:pt x="9800" y="1957"/>
                    <a:pt x="10513" y="1733"/>
                    <a:pt x="10513" y="1167"/>
                  </a:cubicBezTo>
                  <a:cubicBezTo>
                    <a:pt x="10513" y="602"/>
                    <a:pt x="9807" y="385"/>
                    <a:pt x="8732" y="217"/>
                  </a:cubicBezTo>
                  <a:cubicBezTo>
                    <a:pt x="7803" y="78"/>
                    <a:pt x="6566" y="1"/>
                    <a:pt x="5260"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63"/>
            <p:cNvSpPr/>
            <p:nvPr/>
          </p:nvSpPr>
          <p:spPr>
            <a:xfrm>
              <a:off x="6294070" y="3980261"/>
              <a:ext cx="770432" cy="203673"/>
            </a:xfrm>
            <a:custGeom>
              <a:rect b="b" l="l" r="r" t="t"/>
              <a:pathLst>
                <a:path extrusionOk="0" h="2781" w="10520">
                  <a:moveTo>
                    <a:pt x="9647" y="873"/>
                  </a:moveTo>
                  <a:lnTo>
                    <a:pt x="9647" y="1453"/>
                  </a:lnTo>
                  <a:cubicBezTo>
                    <a:pt x="9249" y="1635"/>
                    <a:pt x="7754" y="1907"/>
                    <a:pt x="5260" y="1907"/>
                  </a:cubicBezTo>
                  <a:cubicBezTo>
                    <a:pt x="2759" y="1907"/>
                    <a:pt x="1258" y="1635"/>
                    <a:pt x="866" y="1453"/>
                  </a:cubicBezTo>
                  <a:lnTo>
                    <a:pt x="866" y="873"/>
                  </a:lnTo>
                  <a:close/>
                  <a:moveTo>
                    <a:pt x="440" y="0"/>
                  </a:moveTo>
                  <a:cubicBezTo>
                    <a:pt x="196" y="0"/>
                    <a:pt x="0" y="196"/>
                    <a:pt x="0" y="433"/>
                  </a:cubicBezTo>
                  <a:lnTo>
                    <a:pt x="0" y="1607"/>
                  </a:lnTo>
                  <a:cubicBezTo>
                    <a:pt x="0" y="2173"/>
                    <a:pt x="713" y="2396"/>
                    <a:pt x="1781" y="2557"/>
                  </a:cubicBezTo>
                  <a:cubicBezTo>
                    <a:pt x="2717" y="2697"/>
                    <a:pt x="3947" y="2780"/>
                    <a:pt x="5260" y="2780"/>
                  </a:cubicBezTo>
                  <a:cubicBezTo>
                    <a:pt x="6566" y="2780"/>
                    <a:pt x="7803" y="2697"/>
                    <a:pt x="8746" y="2557"/>
                  </a:cubicBezTo>
                  <a:cubicBezTo>
                    <a:pt x="9807" y="2396"/>
                    <a:pt x="10520" y="2173"/>
                    <a:pt x="10520" y="1607"/>
                  </a:cubicBezTo>
                  <a:lnTo>
                    <a:pt x="10520" y="433"/>
                  </a:lnTo>
                  <a:cubicBezTo>
                    <a:pt x="10520" y="196"/>
                    <a:pt x="10331" y="0"/>
                    <a:pt x="10087"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63"/>
            <p:cNvSpPr/>
            <p:nvPr/>
          </p:nvSpPr>
          <p:spPr>
            <a:xfrm>
              <a:off x="6294070" y="3925480"/>
              <a:ext cx="769920" cy="171449"/>
            </a:xfrm>
            <a:custGeom>
              <a:rect b="b" l="l" r="r" t="t"/>
              <a:pathLst>
                <a:path extrusionOk="0" h="2341" w="10513">
                  <a:moveTo>
                    <a:pt x="5260" y="874"/>
                  </a:moveTo>
                  <a:cubicBezTo>
                    <a:pt x="7083" y="874"/>
                    <a:pt x="8375" y="1021"/>
                    <a:pt x="9095" y="1167"/>
                  </a:cubicBezTo>
                  <a:cubicBezTo>
                    <a:pt x="8375" y="1314"/>
                    <a:pt x="7083" y="1468"/>
                    <a:pt x="5260" y="1468"/>
                  </a:cubicBezTo>
                  <a:cubicBezTo>
                    <a:pt x="3437" y="1468"/>
                    <a:pt x="2145" y="1314"/>
                    <a:pt x="1425" y="1167"/>
                  </a:cubicBezTo>
                  <a:cubicBezTo>
                    <a:pt x="2138" y="1021"/>
                    <a:pt x="3437" y="874"/>
                    <a:pt x="5260" y="874"/>
                  </a:cubicBezTo>
                  <a:close/>
                  <a:moveTo>
                    <a:pt x="5260" y="1"/>
                  </a:moveTo>
                  <a:cubicBezTo>
                    <a:pt x="3947" y="1"/>
                    <a:pt x="2717" y="78"/>
                    <a:pt x="1781" y="217"/>
                  </a:cubicBezTo>
                  <a:cubicBezTo>
                    <a:pt x="720" y="385"/>
                    <a:pt x="0" y="602"/>
                    <a:pt x="0" y="1167"/>
                  </a:cubicBezTo>
                  <a:cubicBezTo>
                    <a:pt x="0" y="1733"/>
                    <a:pt x="713" y="1957"/>
                    <a:pt x="1781" y="2117"/>
                  </a:cubicBezTo>
                  <a:cubicBezTo>
                    <a:pt x="2717" y="2257"/>
                    <a:pt x="3947" y="2341"/>
                    <a:pt x="5260" y="2341"/>
                  </a:cubicBezTo>
                  <a:cubicBezTo>
                    <a:pt x="6566" y="2341"/>
                    <a:pt x="7803" y="2257"/>
                    <a:pt x="8732" y="2117"/>
                  </a:cubicBezTo>
                  <a:cubicBezTo>
                    <a:pt x="9800" y="1957"/>
                    <a:pt x="10513" y="1733"/>
                    <a:pt x="10513" y="1167"/>
                  </a:cubicBezTo>
                  <a:cubicBezTo>
                    <a:pt x="10513" y="602"/>
                    <a:pt x="9807" y="385"/>
                    <a:pt x="8732" y="217"/>
                  </a:cubicBezTo>
                  <a:cubicBezTo>
                    <a:pt x="7803" y="78"/>
                    <a:pt x="6566" y="1"/>
                    <a:pt x="5260"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63"/>
            <p:cNvSpPr/>
            <p:nvPr/>
          </p:nvSpPr>
          <p:spPr>
            <a:xfrm>
              <a:off x="6230452" y="3888588"/>
              <a:ext cx="770432" cy="203673"/>
            </a:xfrm>
            <a:custGeom>
              <a:rect b="b" l="l" r="r" t="t"/>
              <a:pathLst>
                <a:path extrusionOk="0" h="2781" w="10520">
                  <a:moveTo>
                    <a:pt x="9647" y="873"/>
                  </a:moveTo>
                  <a:lnTo>
                    <a:pt x="9647" y="1453"/>
                  </a:lnTo>
                  <a:cubicBezTo>
                    <a:pt x="9249" y="1635"/>
                    <a:pt x="7754" y="1907"/>
                    <a:pt x="5260" y="1907"/>
                  </a:cubicBezTo>
                  <a:cubicBezTo>
                    <a:pt x="2759" y="1907"/>
                    <a:pt x="1258" y="1635"/>
                    <a:pt x="866" y="1453"/>
                  </a:cubicBezTo>
                  <a:lnTo>
                    <a:pt x="866" y="873"/>
                  </a:lnTo>
                  <a:close/>
                  <a:moveTo>
                    <a:pt x="440" y="0"/>
                  </a:moveTo>
                  <a:cubicBezTo>
                    <a:pt x="196" y="0"/>
                    <a:pt x="0" y="196"/>
                    <a:pt x="0" y="433"/>
                  </a:cubicBezTo>
                  <a:lnTo>
                    <a:pt x="0" y="1607"/>
                  </a:lnTo>
                  <a:cubicBezTo>
                    <a:pt x="0" y="2173"/>
                    <a:pt x="713" y="2396"/>
                    <a:pt x="1781" y="2557"/>
                  </a:cubicBezTo>
                  <a:cubicBezTo>
                    <a:pt x="2717" y="2697"/>
                    <a:pt x="3947" y="2780"/>
                    <a:pt x="5260" y="2780"/>
                  </a:cubicBezTo>
                  <a:cubicBezTo>
                    <a:pt x="6566" y="2780"/>
                    <a:pt x="7803" y="2697"/>
                    <a:pt x="8746" y="2557"/>
                  </a:cubicBezTo>
                  <a:cubicBezTo>
                    <a:pt x="9807" y="2396"/>
                    <a:pt x="10520" y="2173"/>
                    <a:pt x="10520" y="1607"/>
                  </a:cubicBezTo>
                  <a:lnTo>
                    <a:pt x="10520" y="433"/>
                  </a:lnTo>
                  <a:cubicBezTo>
                    <a:pt x="10520" y="196"/>
                    <a:pt x="10331" y="0"/>
                    <a:pt x="10087"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63"/>
            <p:cNvSpPr/>
            <p:nvPr/>
          </p:nvSpPr>
          <p:spPr>
            <a:xfrm>
              <a:off x="6230452" y="3833807"/>
              <a:ext cx="769920" cy="171449"/>
            </a:xfrm>
            <a:custGeom>
              <a:rect b="b" l="l" r="r" t="t"/>
              <a:pathLst>
                <a:path extrusionOk="0" h="2341" w="10513">
                  <a:moveTo>
                    <a:pt x="5260" y="874"/>
                  </a:moveTo>
                  <a:cubicBezTo>
                    <a:pt x="7083" y="874"/>
                    <a:pt x="8375" y="1021"/>
                    <a:pt x="9095" y="1167"/>
                  </a:cubicBezTo>
                  <a:cubicBezTo>
                    <a:pt x="8375" y="1314"/>
                    <a:pt x="7083" y="1468"/>
                    <a:pt x="5260" y="1468"/>
                  </a:cubicBezTo>
                  <a:cubicBezTo>
                    <a:pt x="3437" y="1468"/>
                    <a:pt x="2145" y="1314"/>
                    <a:pt x="1425" y="1167"/>
                  </a:cubicBezTo>
                  <a:cubicBezTo>
                    <a:pt x="2138" y="1021"/>
                    <a:pt x="3437" y="874"/>
                    <a:pt x="5260" y="874"/>
                  </a:cubicBezTo>
                  <a:close/>
                  <a:moveTo>
                    <a:pt x="5260" y="1"/>
                  </a:moveTo>
                  <a:cubicBezTo>
                    <a:pt x="3947" y="1"/>
                    <a:pt x="2717" y="78"/>
                    <a:pt x="1781" y="217"/>
                  </a:cubicBezTo>
                  <a:cubicBezTo>
                    <a:pt x="720" y="385"/>
                    <a:pt x="0" y="602"/>
                    <a:pt x="0" y="1167"/>
                  </a:cubicBezTo>
                  <a:cubicBezTo>
                    <a:pt x="0" y="1733"/>
                    <a:pt x="713" y="1957"/>
                    <a:pt x="1781" y="2117"/>
                  </a:cubicBezTo>
                  <a:cubicBezTo>
                    <a:pt x="2717" y="2257"/>
                    <a:pt x="3947" y="2341"/>
                    <a:pt x="5260" y="2341"/>
                  </a:cubicBezTo>
                  <a:cubicBezTo>
                    <a:pt x="6566" y="2341"/>
                    <a:pt x="7803" y="2257"/>
                    <a:pt x="8732" y="2117"/>
                  </a:cubicBezTo>
                  <a:cubicBezTo>
                    <a:pt x="9800" y="1957"/>
                    <a:pt x="10513" y="1733"/>
                    <a:pt x="10513" y="1167"/>
                  </a:cubicBezTo>
                  <a:cubicBezTo>
                    <a:pt x="10513" y="602"/>
                    <a:pt x="9807" y="385"/>
                    <a:pt x="8732" y="217"/>
                  </a:cubicBezTo>
                  <a:cubicBezTo>
                    <a:pt x="7803" y="78"/>
                    <a:pt x="6566" y="1"/>
                    <a:pt x="5260"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63"/>
            <p:cNvSpPr/>
            <p:nvPr/>
          </p:nvSpPr>
          <p:spPr>
            <a:xfrm>
              <a:off x="6250694" y="4088270"/>
              <a:ext cx="770432" cy="203673"/>
            </a:xfrm>
            <a:custGeom>
              <a:rect b="b" l="l" r="r" t="t"/>
              <a:pathLst>
                <a:path extrusionOk="0" h="2781" w="10520">
                  <a:moveTo>
                    <a:pt x="9647" y="873"/>
                  </a:moveTo>
                  <a:lnTo>
                    <a:pt x="9647" y="1453"/>
                  </a:lnTo>
                  <a:cubicBezTo>
                    <a:pt x="9249" y="1635"/>
                    <a:pt x="7754" y="1907"/>
                    <a:pt x="5260" y="1907"/>
                  </a:cubicBezTo>
                  <a:cubicBezTo>
                    <a:pt x="2759" y="1907"/>
                    <a:pt x="1258" y="1635"/>
                    <a:pt x="866" y="1453"/>
                  </a:cubicBezTo>
                  <a:lnTo>
                    <a:pt x="866" y="873"/>
                  </a:lnTo>
                  <a:close/>
                  <a:moveTo>
                    <a:pt x="440" y="0"/>
                  </a:moveTo>
                  <a:cubicBezTo>
                    <a:pt x="196" y="0"/>
                    <a:pt x="0" y="196"/>
                    <a:pt x="0" y="433"/>
                  </a:cubicBezTo>
                  <a:lnTo>
                    <a:pt x="0" y="1607"/>
                  </a:lnTo>
                  <a:cubicBezTo>
                    <a:pt x="0" y="2173"/>
                    <a:pt x="713" y="2396"/>
                    <a:pt x="1781" y="2557"/>
                  </a:cubicBezTo>
                  <a:cubicBezTo>
                    <a:pt x="2717" y="2697"/>
                    <a:pt x="3947" y="2780"/>
                    <a:pt x="5260" y="2780"/>
                  </a:cubicBezTo>
                  <a:cubicBezTo>
                    <a:pt x="6566" y="2780"/>
                    <a:pt x="7803" y="2697"/>
                    <a:pt x="8746" y="2557"/>
                  </a:cubicBezTo>
                  <a:cubicBezTo>
                    <a:pt x="9807" y="2396"/>
                    <a:pt x="10520" y="2173"/>
                    <a:pt x="10520" y="1607"/>
                  </a:cubicBezTo>
                  <a:lnTo>
                    <a:pt x="10520" y="433"/>
                  </a:lnTo>
                  <a:cubicBezTo>
                    <a:pt x="10520" y="196"/>
                    <a:pt x="10331" y="0"/>
                    <a:pt x="10087"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63"/>
            <p:cNvSpPr/>
            <p:nvPr/>
          </p:nvSpPr>
          <p:spPr>
            <a:xfrm>
              <a:off x="6250694" y="4033489"/>
              <a:ext cx="769920" cy="171449"/>
            </a:xfrm>
            <a:custGeom>
              <a:rect b="b" l="l" r="r" t="t"/>
              <a:pathLst>
                <a:path extrusionOk="0" h="2341" w="10513">
                  <a:moveTo>
                    <a:pt x="5260" y="874"/>
                  </a:moveTo>
                  <a:cubicBezTo>
                    <a:pt x="7083" y="874"/>
                    <a:pt x="8375" y="1021"/>
                    <a:pt x="9095" y="1167"/>
                  </a:cubicBezTo>
                  <a:cubicBezTo>
                    <a:pt x="8375" y="1314"/>
                    <a:pt x="7083" y="1468"/>
                    <a:pt x="5260" y="1468"/>
                  </a:cubicBezTo>
                  <a:cubicBezTo>
                    <a:pt x="3437" y="1468"/>
                    <a:pt x="2145" y="1314"/>
                    <a:pt x="1425" y="1167"/>
                  </a:cubicBezTo>
                  <a:cubicBezTo>
                    <a:pt x="2138" y="1021"/>
                    <a:pt x="3437" y="874"/>
                    <a:pt x="5260" y="874"/>
                  </a:cubicBezTo>
                  <a:close/>
                  <a:moveTo>
                    <a:pt x="5260" y="1"/>
                  </a:moveTo>
                  <a:cubicBezTo>
                    <a:pt x="3947" y="1"/>
                    <a:pt x="2717" y="78"/>
                    <a:pt x="1781" y="217"/>
                  </a:cubicBezTo>
                  <a:cubicBezTo>
                    <a:pt x="720" y="385"/>
                    <a:pt x="0" y="602"/>
                    <a:pt x="0" y="1167"/>
                  </a:cubicBezTo>
                  <a:cubicBezTo>
                    <a:pt x="0" y="1733"/>
                    <a:pt x="713" y="1957"/>
                    <a:pt x="1781" y="2117"/>
                  </a:cubicBezTo>
                  <a:cubicBezTo>
                    <a:pt x="2717" y="2257"/>
                    <a:pt x="3947" y="2341"/>
                    <a:pt x="5260" y="2341"/>
                  </a:cubicBezTo>
                  <a:cubicBezTo>
                    <a:pt x="6566" y="2341"/>
                    <a:pt x="7803" y="2257"/>
                    <a:pt x="8732" y="2117"/>
                  </a:cubicBezTo>
                  <a:cubicBezTo>
                    <a:pt x="9800" y="1957"/>
                    <a:pt x="10513" y="1733"/>
                    <a:pt x="10513" y="1167"/>
                  </a:cubicBezTo>
                  <a:cubicBezTo>
                    <a:pt x="10513" y="602"/>
                    <a:pt x="9807" y="385"/>
                    <a:pt x="8732" y="217"/>
                  </a:cubicBezTo>
                  <a:cubicBezTo>
                    <a:pt x="7803" y="78"/>
                    <a:pt x="6566" y="1"/>
                    <a:pt x="5260"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63"/>
            <p:cNvSpPr/>
            <p:nvPr/>
          </p:nvSpPr>
          <p:spPr>
            <a:xfrm>
              <a:off x="7088664" y="4085895"/>
              <a:ext cx="770432" cy="203673"/>
            </a:xfrm>
            <a:custGeom>
              <a:rect b="b" l="l" r="r" t="t"/>
              <a:pathLst>
                <a:path extrusionOk="0" h="2781" w="10520">
                  <a:moveTo>
                    <a:pt x="9647" y="873"/>
                  </a:moveTo>
                  <a:lnTo>
                    <a:pt x="9647" y="1453"/>
                  </a:lnTo>
                  <a:cubicBezTo>
                    <a:pt x="9249" y="1635"/>
                    <a:pt x="7754" y="1907"/>
                    <a:pt x="5260" y="1907"/>
                  </a:cubicBezTo>
                  <a:cubicBezTo>
                    <a:pt x="2759" y="1907"/>
                    <a:pt x="1258" y="1635"/>
                    <a:pt x="866" y="1453"/>
                  </a:cubicBezTo>
                  <a:lnTo>
                    <a:pt x="866" y="873"/>
                  </a:lnTo>
                  <a:close/>
                  <a:moveTo>
                    <a:pt x="440" y="0"/>
                  </a:moveTo>
                  <a:cubicBezTo>
                    <a:pt x="196" y="0"/>
                    <a:pt x="0" y="196"/>
                    <a:pt x="0" y="433"/>
                  </a:cubicBezTo>
                  <a:lnTo>
                    <a:pt x="0" y="1607"/>
                  </a:lnTo>
                  <a:cubicBezTo>
                    <a:pt x="0" y="2173"/>
                    <a:pt x="713" y="2396"/>
                    <a:pt x="1781" y="2557"/>
                  </a:cubicBezTo>
                  <a:cubicBezTo>
                    <a:pt x="2717" y="2697"/>
                    <a:pt x="3947" y="2780"/>
                    <a:pt x="5260" y="2780"/>
                  </a:cubicBezTo>
                  <a:cubicBezTo>
                    <a:pt x="6566" y="2780"/>
                    <a:pt x="7803" y="2697"/>
                    <a:pt x="8746" y="2557"/>
                  </a:cubicBezTo>
                  <a:cubicBezTo>
                    <a:pt x="9807" y="2396"/>
                    <a:pt x="10520" y="2173"/>
                    <a:pt x="10520" y="1607"/>
                  </a:cubicBezTo>
                  <a:lnTo>
                    <a:pt x="10520" y="433"/>
                  </a:lnTo>
                  <a:cubicBezTo>
                    <a:pt x="10520" y="196"/>
                    <a:pt x="10331" y="0"/>
                    <a:pt x="10087"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63"/>
            <p:cNvSpPr/>
            <p:nvPr/>
          </p:nvSpPr>
          <p:spPr>
            <a:xfrm>
              <a:off x="7088664" y="4031114"/>
              <a:ext cx="769920" cy="171449"/>
            </a:xfrm>
            <a:custGeom>
              <a:rect b="b" l="l" r="r" t="t"/>
              <a:pathLst>
                <a:path extrusionOk="0" h="2341" w="10513">
                  <a:moveTo>
                    <a:pt x="5260" y="874"/>
                  </a:moveTo>
                  <a:cubicBezTo>
                    <a:pt x="7083" y="874"/>
                    <a:pt x="8375" y="1021"/>
                    <a:pt x="9095" y="1167"/>
                  </a:cubicBezTo>
                  <a:cubicBezTo>
                    <a:pt x="8375" y="1314"/>
                    <a:pt x="7083" y="1468"/>
                    <a:pt x="5260" y="1468"/>
                  </a:cubicBezTo>
                  <a:cubicBezTo>
                    <a:pt x="3437" y="1468"/>
                    <a:pt x="2145" y="1314"/>
                    <a:pt x="1425" y="1167"/>
                  </a:cubicBezTo>
                  <a:cubicBezTo>
                    <a:pt x="2138" y="1021"/>
                    <a:pt x="3437" y="874"/>
                    <a:pt x="5260" y="874"/>
                  </a:cubicBezTo>
                  <a:close/>
                  <a:moveTo>
                    <a:pt x="5260" y="1"/>
                  </a:moveTo>
                  <a:cubicBezTo>
                    <a:pt x="3947" y="1"/>
                    <a:pt x="2717" y="78"/>
                    <a:pt x="1781" y="217"/>
                  </a:cubicBezTo>
                  <a:cubicBezTo>
                    <a:pt x="720" y="385"/>
                    <a:pt x="0" y="602"/>
                    <a:pt x="0" y="1167"/>
                  </a:cubicBezTo>
                  <a:cubicBezTo>
                    <a:pt x="0" y="1733"/>
                    <a:pt x="713" y="1957"/>
                    <a:pt x="1781" y="2117"/>
                  </a:cubicBezTo>
                  <a:cubicBezTo>
                    <a:pt x="2717" y="2257"/>
                    <a:pt x="3947" y="2341"/>
                    <a:pt x="5260" y="2341"/>
                  </a:cubicBezTo>
                  <a:cubicBezTo>
                    <a:pt x="6566" y="2341"/>
                    <a:pt x="7803" y="2257"/>
                    <a:pt x="8732" y="2117"/>
                  </a:cubicBezTo>
                  <a:cubicBezTo>
                    <a:pt x="9800" y="1957"/>
                    <a:pt x="10513" y="1733"/>
                    <a:pt x="10513" y="1167"/>
                  </a:cubicBezTo>
                  <a:cubicBezTo>
                    <a:pt x="10513" y="602"/>
                    <a:pt x="9807" y="385"/>
                    <a:pt x="8732" y="217"/>
                  </a:cubicBezTo>
                  <a:cubicBezTo>
                    <a:pt x="7803" y="78"/>
                    <a:pt x="6566" y="1"/>
                    <a:pt x="5260"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63"/>
            <p:cNvSpPr/>
            <p:nvPr/>
          </p:nvSpPr>
          <p:spPr>
            <a:xfrm>
              <a:off x="8006022" y="4085338"/>
              <a:ext cx="770432" cy="203673"/>
            </a:xfrm>
            <a:custGeom>
              <a:rect b="b" l="l" r="r" t="t"/>
              <a:pathLst>
                <a:path extrusionOk="0" h="2781" w="10520">
                  <a:moveTo>
                    <a:pt x="9647" y="873"/>
                  </a:moveTo>
                  <a:lnTo>
                    <a:pt x="9647" y="1453"/>
                  </a:lnTo>
                  <a:cubicBezTo>
                    <a:pt x="9249" y="1635"/>
                    <a:pt x="7754" y="1907"/>
                    <a:pt x="5260" y="1907"/>
                  </a:cubicBezTo>
                  <a:cubicBezTo>
                    <a:pt x="2759" y="1907"/>
                    <a:pt x="1258" y="1635"/>
                    <a:pt x="866" y="1453"/>
                  </a:cubicBezTo>
                  <a:lnTo>
                    <a:pt x="866" y="873"/>
                  </a:lnTo>
                  <a:close/>
                  <a:moveTo>
                    <a:pt x="440" y="0"/>
                  </a:moveTo>
                  <a:cubicBezTo>
                    <a:pt x="196" y="0"/>
                    <a:pt x="0" y="196"/>
                    <a:pt x="0" y="433"/>
                  </a:cubicBezTo>
                  <a:lnTo>
                    <a:pt x="0" y="1607"/>
                  </a:lnTo>
                  <a:cubicBezTo>
                    <a:pt x="0" y="2173"/>
                    <a:pt x="713" y="2396"/>
                    <a:pt x="1781" y="2557"/>
                  </a:cubicBezTo>
                  <a:cubicBezTo>
                    <a:pt x="2717" y="2697"/>
                    <a:pt x="3947" y="2780"/>
                    <a:pt x="5260" y="2780"/>
                  </a:cubicBezTo>
                  <a:cubicBezTo>
                    <a:pt x="6566" y="2780"/>
                    <a:pt x="7803" y="2697"/>
                    <a:pt x="8746" y="2557"/>
                  </a:cubicBezTo>
                  <a:cubicBezTo>
                    <a:pt x="9807" y="2396"/>
                    <a:pt x="10520" y="2173"/>
                    <a:pt x="10520" y="1607"/>
                  </a:cubicBezTo>
                  <a:lnTo>
                    <a:pt x="10520" y="433"/>
                  </a:lnTo>
                  <a:cubicBezTo>
                    <a:pt x="10520" y="196"/>
                    <a:pt x="10331" y="0"/>
                    <a:pt x="10087"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63"/>
            <p:cNvSpPr/>
            <p:nvPr/>
          </p:nvSpPr>
          <p:spPr>
            <a:xfrm>
              <a:off x="8006022" y="4030556"/>
              <a:ext cx="769920" cy="171449"/>
            </a:xfrm>
            <a:custGeom>
              <a:rect b="b" l="l" r="r" t="t"/>
              <a:pathLst>
                <a:path extrusionOk="0" h="2341" w="10513">
                  <a:moveTo>
                    <a:pt x="5260" y="874"/>
                  </a:moveTo>
                  <a:cubicBezTo>
                    <a:pt x="7083" y="874"/>
                    <a:pt x="8375" y="1021"/>
                    <a:pt x="9095" y="1167"/>
                  </a:cubicBezTo>
                  <a:cubicBezTo>
                    <a:pt x="8375" y="1314"/>
                    <a:pt x="7083" y="1468"/>
                    <a:pt x="5260" y="1468"/>
                  </a:cubicBezTo>
                  <a:cubicBezTo>
                    <a:pt x="3437" y="1468"/>
                    <a:pt x="2145" y="1314"/>
                    <a:pt x="1425" y="1167"/>
                  </a:cubicBezTo>
                  <a:cubicBezTo>
                    <a:pt x="2138" y="1021"/>
                    <a:pt x="3437" y="874"/>
                    <a:pt x="5260" y="874"/>
                  </a:cubicBezTo>
                  <a:close/>
                  <a:moveTo>
                    <a:pt x="5260" y="1"/>
                  </a:moveTo>
                  <a:cubicBezTo>
                    <a:pt x="3947" y="1"/>
                    <a:pt x="2717" y="78"/>
                    <a:pt x="1781" y="217"/>
                  </a:cubicBezTo>
                  <a:cubicBezTo>
                    <a:pt x="720" y="385"/>
                    <a:pt x="0" y="602"/>
                    <a:pt x="0" y="1167"/>
                  </a:cubicBezTo>
                  <a:cubicBezTo>
                    <a:pt x="0" y="1733"/>
                    <a:pt x="713" y="1957"/>
                    <a:pt x="1781" y="2117"/>
                  </a:cubicBezTo>
                  <a:cubicBezTo>
                    <a:pt x="2717" y="2257"/>
                    <a:pt x="3947" y="2341"/>
                    <a:pt x="5260" y="2341"/>
                  </a:cubicBezTo>
                  <a:cubicBezTo>
                    <a:pt x="6566" y="2341"/>
                    <a:pt x="7803" y="2257"/>
                    <a:pt x="8732" y="2117"/>
                  </a:cubicBezTo>
                  <a:cubicBezTo>
                    <a:pt x="9800" y="1957"/>
                    <a:pt x="10513" y="1733"/>
                    <a:pt x="10513" y="1167"/>
                  </a:cubicBezTo>
                  <a:cubicBezTo>
                    <a:pt x="10513" y="602"/>
                    <a:pt x="9807" y="385"/>
                    <a:pt x="8732" y="217"/>
                  </a:cubicBezTo>
                  <a:cubicBezTo>
                    <a:pt x="7803" y="78"/>
                    <a:pt x="6566" y="1"/>
                    <a:pt x="5260"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63"/>
            <p:cNvSpPr/>
            <p:nvPr/>
          </p:nvSpPr>
          <p:spPr>
            <a:xfrm>
              <a:off x="8070782" y="3881959"/>
              <a:ext cx="770505" cy="203747"/>
            </a:xfrm>
            <a:custGeom>
              <a:rect b="b" l="l" r="r" t="t"/>
              <a:pathLst>
                <a:path extrusionOk="0" h="2782" w="10521">
                  <a:moveTo>
                    <a:pt x="9654" y="874"/>
                  </a:moveTo>
                  <a:lnTo>
                    <a:pt x="9654" y="1454"/>
                  </a:lnTo>
                  <a:cubicBezTo>
                    <a:pt x="9256" y="1636"/>
                    <a:pt x="7761" y="1908"/>
                    <a:pt x="5268" y="1908"/>
                  </a:cubicBezTo>
                  <a:cubicBezTo>
                    <a:pt x="2767" y="1908"/>
                    <a:pt x="1265" y="1636"/>
                    <a:pt x="874" y="1454"/>
                  </a:cubicBezTo>
                  <a:lnTo>
                    <a:pt x="874" y="874"/>
                  </a:lnTo>
                  <a:close/>
                  <a:moveTo>
                    <a:pt x="434" y="1"/>
                  </a:moveTo>
                  <a:cubicBezTo>
                    <a:pt x="189" y="1"/>
                    <a:pt x="1" y="197"/>
                    <a:pt x="1" y="441"/>
                  </a:cubicBezTo>
                  <a:lnTo>
                    <a:pt x="1" y="1608"/>
                  </a:lnTo>
                  <a:cubicBezTo>
                    <a:pt x="1" y="2180"/>
                    <a:pt x="706" y="2397"/>
                    <a:pt x="1782" y="2565"/>
                  </a:cubicBezTo>
                  <a:cubicBezTo>
                    <a:pt x="2711" y="2704"/>
                    <a:pt x="3947" y="2781"/>
                    <a:pt x="5254" y="2781"/>
                  </a:cubicBezTo>
                  <a:cubicBezTo>
                    <a:pt x="6567" y="2781"/>
                    <a:pt x="7803" y="2704"/>
                    <a:pt x="8739" y="2565"/>
                  </a:cubicBezTo>
                  <a:cubicBezTo>
                    <a:pt x="9808" y="2397"/>
                    <a:pt x="10520" y="2180"/>
                    <a:pt x="10520" y="1608"/>
                  </a:cubicBezTo>
                  <a:lnTo>
                    <a:pt x="10520" y="441"/>
                  </a:lnTo>
                  <a:cubicBezTo>
                    <a:pt x="10520" y="197"/>
                    <a:pt x="10332" y="1"/>
                    <a:pt x="10087"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63"/>
            <p:cNvSpPr/>
            <p:nvPr/>
          </p:nvSpPr>
          <p:spPr>
            <a:xfrm>
              <a:off x="7118545" y="4116323"/>
              <a:ext cx="707523" cy="139737"/>
            </a:xfrm>
            <a:custGeom>
              <a:rect b="b" l="l" r="r" t="t"/>
              <a:pathLst>
                <a:path extrusionOk="0" h="1908" w="9661">
                  <a:moveTo>
                    <a:pt x="0" y="1"/>
                  </a:moveTo>
                  <a:lnTo>
                    <a:pt x="0" y="1174"/>
                  </a:lnTo>
                  <a:cubicBezTo>
                    <a:pt x="0" y="1572"/>
                    <a:pt x="2165" y="1908"/>
                    <a:pt x="4834" y="1908"/>
                  </a:cubicBezTo>
                  <a:cubicBezTo>
                    <a:pt x="7502" y="1908"/>
                    <a:pt x="9661" y="1572"/>
                    <a:pt x="9661" y="1174"/>
                  </a:cubicBezTo>
                  <a:lnTo>
                    <a:pt x="9661" y="8"/>
                  </a:lnTo>
                  <a:lnTo>
                    <a:pt x="9661"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63"/>
            <p:cNvSpPr/>
            <p:nvPr/>
          </p:nvSpPr>
          <p:spPr>
            <a:xfrm>
              <a:off x="7118545" y="4116323"/>
              <a:ext cx="707523" cy="139737"/>
            </a:xfrm>
            <a:custGeom>
              <a:rect b="b" l="l" r="r" t="t"/>
              <a:pathLst>
                <a:path extrusionOk="0" h="1908" w="9661">
                  <a:moveTo>
                    <a:pt x="0" y="1"/>
                  </a:moveTo>
                  <a:lnTo>
                    <a:pt x="0" y="1174"/>
                  </a:lnTo>
                  <a:cubicBezTo>
                    <a:pt x="0" y="1572"/>
                    <a:pt x="2165" y="1908"/>
                    <a:pt x="4834" y="1908"/>
                  </a:cubicBezTo>
                  <a:cubicBezTo>
                    <a:pt x="7502" y="1908"/>
                    <a:pt x="9661" y="1572"/>
                    <a:pt x="9661" y="1174"/>
                  </a:cubicBezTo>
                  <a:lnTo>
                    <a:pt x="9661" y="8"/>
                  </a:lnTo>
                  <a:lnTo>
                    <a:pt x="9661"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63"/>
            <p:cNvSpPr/>
            <p:nvPr/>
          </p:nvSpPr>
          <p:spPr>
            <a:xfrm>
              <a:off x="7119571" y="4061103"/>
              <a:ext cx="707011" cy="107513"/>
            </a:xfrm>
            <a:custGeom>
              <a:rect b="b" l="l" r="r" t="t"/>
              <a:pathLst>
                <a:path extrusionOk="0" h="1468" w="9654">
                  <a:moveTo>
                    <a:pt x="4827" y="0"/>
                  </a:moveTo>
                  <a:cubicBezTo>
                    <a:pt x="2151" y="0"/>
                    <a:pt x="0" y="329"/>
                    <a:pt x="0" y="734"/>
                  </a:cubicBezTo>
                  <a:cubicBezTo>
                    <a:pt x="0" y="1132"/>
                    <a:pt x="2151" y="1467"/>
                    <a:pt x="4827" y="1467"/>
                  </a:cubicBezTo>
                  <a:cubicBezTo>
                    <a:pt x="7488" y="1467"/>
                    <a:pt x="9654" y="1132"/>
                    <a:pt x="9654" y="734"/>
                  </a:cubicBezTo>
                  <a:cubicBezTo>
                    <a:pt x="9654" y="329"/>
                    <a:pt x="7495" y="0"/>
                    <a:pt x="4827"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63"/>
            <p:cNvSpPr/>
            <p:nvPr/>
          </p:nvSpPr>
          <p:spPr>
            <a:xfrm>
              <a:off x="7087274" y="4028878"/>
              <a:ext cx="769993" cy="171449"/>
            </a:xfrm>
            <a:custGeom>
              <a:rect b="b" l="l" r="r" t="t"/>
              <a:pathLst>
                <a:path extrusionOk="0" h="2341" w="10514">
                  <a:moveTo>
                    <a:pt x="5268" y="873"/>
                  </a:moveTo>
                  <a:cubicBezTo>
                    <a:pt x="7091" y="873"/>
                    <a:pt x="8383" y="1027"/>
                    <a:pt x="9103" y="1174"/>
                  </a:cubicBezTo>
                  <a:cubicBezTo>
                    <a:pt x="8383" y="1321"/>
                    <a:pt x="7091" y="1467"/>
                    <a:pt x="5268" y="1467"/>
                  </a:cubicBezTo>
                  <a:cubicBezTo>
                    <a:pt x="3445" y="1467"/>
                    <a:pt x="2152" y="1321"/>
                    <a:pt x="1433" y="1174"/>
                  </a:cubicBezTo>
                  <a:cubicBezTo>
                    <a:pt x="2152" y="1027"/>
                    <a:pt x="3445" y="873"/>
                    <a:pt x="5268" y="873"/>
                  </a:cubicBezTo>
                  <a:close/>
                  <a:moveTo>
                    <a:pt x="5261" y="0"/>
                  </a:moveTo>
                  <a:cubicBezTo>
                    <a:pt x="3948" y="0"/>
                    <a:pt x="2718" y="84"/>
                    <a:pt x="1782" y="224"/>
                  </a:cubicBezTo>
                  <a:cubicBezTo>
                    <a:pt x="720" y="384"/>
                    <a:pt x="1" y="608"/>
                    <a:pt x="1" y="1174"/>
                  </a:cubicBezTo>
                  <a:cubicBezTo>
                    <a:pt x="1" y="1740"/>
                    <a:pt x="706" y="1956"/>
                    <a:pt x="1782" y="2124"/>
                  </a:cubicBezTo>
                  <a:cubicBezTo>
                    <a:pt x="2718" y="2264"/>
                    <a:pt x="3948" y="2340"/>
                    <a:pt x="5261" y="2340"/>
                  </a:cubicBezTo>
                  <a:cubicBezTo>
                    <a:pt x="6567" y="2340"/>
                    <a:pt x="7810" y="2264"/>
                    <a:pt x="8732" y="2124"/>
                  </a:cubicBezTo>
                  <a:cubicBezTo>
                    <a:pt x="9801" y="1956"/>
                    <a:pt x="10514" y="1740"/>
                    <a:pt x="10514" y="1174"/>
                  </a:cubicBezTo>
                  <a:cubicBezTo>
                    <a:pt x="10514" y="608"/>
                    <a:pt x="9808" y="384"/>
                    <a:pt x="8732" y="224"/>
                  </a:cubicBezTo>
                  <a:cubicBezTo>
                    <a:pt x="7796" y="84"/>
                    <a:pt x="6567" y="0"/>
                    <a:pt x="5261"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63"/>
            <p:cNvSpPr/>
            <p:nvPr/>
          </p:nvSpPr>
          <p:spPr>
            <a:xfrm>
              <a:off x="7191634" y="4084099"/>
              <a:ext cx="561273" cy="49728"/>
            </a:xfrm>
            <a:custGeom>
              <a:rect b="b" l="l" r="r" t="t"/>
              <a:pathLst>
                <a:path extrusionOk="0" h="679" w="7664">
                  <a:moveTo>
                    <a:pt x="3836" y="1"/>
                  </a:moveTo>
                  <a:cubicBezTo>
                    <a:pt x="1719" y="1"/>
                    <a:pt x="1" y="154"/>
                    <a:pt x="1" y="343"/>
                  </a:cubicBezTo>
                  <a:cubicBezTo>
                    <a:pt x="1" y="532"/>
                    <a:pt x="1719" y="678"/>
                    <a:pt x="3836" y="678"/>
                  </a:cubicBezTo>
                  <a:cubicBezTo>
                    <a:pt x="5952" y="678"/>
                    <a:pt x="7664" y="532"/>
                    <a:pt x="7664" y="343"/>
                  </a:cubicBezTo>
                  <a:cubicBezTo>
                    <a:pt x="7664" y="147"/>
                    <a:pt x="5945" y="1"/>
                    <a:pt x="3836"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63"/>
            <p:cNvSpPr/>
            <p:nvPr/>
          </p:nvSpPr>
          <p:spPr>
            <a:xfrm>
              <a:off x="7159411" y="4051875"/>
              <a:ext cx="625720" cy="114177"/>
            </a:xfrm>
            <a:custGeom>
              <a:rect b="b" l="l" r="r" t="t"/>
              <a:pathLst>
                <a:path extrusionOk="0" h="1559" w="8544">
                  <a:moveTo>
                    <a:pt x="4276" y="1"/>
                  </a:moveTo>
                  <a:cubicBezTo>
                    <a:pt x="3235" y="1"/>
                    <a:pt x="2257" y="50"/>
                    <a:pt x="1524" y="105"/>
                  </a:cubicBezTo>
                  <a:cubicBezTo>
                    <a:pt x="581" y="189"/>
                    <a:pt x="1" y="280"/>
                    <a:pt x="1" y="783"/>
                  </a:cubicBezTo>
                  <a:cubicBezTo>
                    <a:pt x="1" y="1279"/>
                    <a:pt x="581" y="1363"/>
                    <a:pt x="1524" y="1454"/>
                  </a:cubicBezTo>
                  <a:cubicBezTo>
                    <a:pt x="2257" y="1523"/>
                    <a:pt x="3235" y="1558"/>
                    <a:pt x="4276" y="1558"/>
                  </a:cubicBezTo>
                  <a:cubicBezTo>
                    <a:pt x="5310" y="1558"/>
                    <a:pt x="6288" y="1523"/>
                    <a:pt x="7021" y="1454"/>
                  </a:cubicBezTo>
                  <a:cubicBezTo>
                    <a:pt x="7964" y="1377"/>
                    <a:pt x="8544" y="1279"/>
                    <a:pt x="8544" y="783"/>
                  </a:cubicBezTo>
                  <a:cubicBezTo>
                    <a:pt x="8544" y="280"/>
                    <a:pt x="7964" y="196"/>
                    <a:pt x="7021" y="105"/>
                  </a:cubicBezTo>
                  <a:cubicBezTo>
                    <a:pt x="6288" y="36"/>
                    <a:pt x="5310" y="1"/>
                    <a:pt x="4276"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63"/>
            <p:cNvSpPr/>
            <p:nvPr/>
          </p:nvSpPr>
          <p:spPr>
            <a:xfrm>
              <a:off x="7192147" y="4084612"/>
              <a:ext cx="561786" cy="32298"/>
            </a:xfrm>
            <a:custGeom>
              <a:rect b="b" l="l" r="r" t="t"/>
              <a:pathLst>
                <a:path extrusionOk="0" h="441" w="7671">
                  <a:moveTo>
                    <a:pt x="3836" y="1"/>
                  </a:moveTo>
                  <a:cubicBezTo>
                    <a:pt x="1719" y="1"/>
                    <a:pt x="1" y="147"/>
                    <a:pt x="1" y="343"/>
                  </a:cubicBezTo>
                  <a:cubicBezTo>
                    <a:pt x="1" y="378"/>
                    <a:pt x="64" y="406"/>
                    <a:pt x="169" y="441"/>
                  </a:cubicBezTo>
                  <a:cubicBezTo>
                    <a:pt x="637" y="301"/>
                    <a:pt x="2103" y="196"/>
                    <a:pt x="3836" y="196"/>
                  </a:cubicBezTo>
                  <a:cubicBezTo>
                    <a:pt x="5561" y="196"/>
                    <a:pt x="7021" y="301"/>
                    <a:pt x="7503" y="441"/>
                  </a:cubicBezTo>
                  <a:cubicBezTo>
                    <a:pt x="7608" y="406"/>
                    <a:pt x="7671" y="371"/>
                    <a:pt x="7671" y="343"/>
                  </a:cubicBezTo>
                  <a:cubicBezTo>
                    <a:pt x="7671" y="147"/>
                    <a:pt x="5959" y="1"/>
                    <a:pt x="3836"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63"/>
            <p:cNvSpPr/>
            <p:nvPr/>
          </p:nvSpPr>
          <p:spPr>
            <a:xfrm>
              <a:off x="7159411" y="4052387"/>
              <a:ext cx="625720" cy="96381"/>
            </a:xfrm>
            <a:custGeom>
              <a:rect b="b" l="l" r="r" t="t"/>
              <a:pathLst>
                <a:path extrusionOk="0" h="1316" w="8544">
                  <a:moveTo>
                    <a:pt x="4276" y="1"/>
                  </a:moveTo>
                  <a:cubicBezTo>
                    <a:pt x="3235" y="1"/>
                    <a:pt x="2257" y="50"/>
                    <a:pt x="1524" y="112"/>
                  </a:cubicBezTo>
                  <a:cubicBezTo>
                    <a:pt x="581" y="189"/>
                    <a:pt x="1" y="273"/>
                    <a:pt x="1" y="783"/>
                  </a:cubicBezTo>
                  <a:cubicBezTo>
                    <a:pt x="1" y="951"/>
                    <a:pt x="92" y="1181"/>
                    <a:pt x="483" y="1300"/>
                  </a:cubicBezTo>
                  <a:cubicBezTo>
                    <a:pt x="525" y="1307"/>
                    <a:pt x="560" y="1314"/>
                    <a:pt x="609" y="1314"/>
                  </a:cubicBezTo>
                  <a:cubicBezTo>
                    <a:pt x="651" y="1314"/>
                    <a:pt x="685" y="1307"/>
                    <a:pt x="727" y="1300"/>
                  </a:cubicBezTo>
                  <a:cubicBezTo>
                    <a:pt x="1105" y="1181"/>
                    <a:pt x="2446" y="1069"/>
                    <a:pt x="4276" y="1069"/>
                  </a:cubicBezTo>
                  <a:cubicBezTo>
                    <a:pt x="6099" y="1069"/>
                    <a:pt x="7433" y="1181"/>
                    <a:pt x="7817" y="1300"/>
                  </a:cubicBezTo>
                  <a:cubicBezTo>
                    <a:pt x="7856" y="1310"/>
                    <a:pt x="7898" y="1316"/>
                    <a:pt x="7940" y="1316"/>
                  </a:cubicBezTo>
                  <a:cubicBezTo>
                    <a:pt x="7981" y="1316"/>
                    <a:pt x="8023" y="1310"/>
                    <a:pt x="8062" y="1300"/>
                  </a:cubicBezTo>
                  <a:cubicBezTo>
                    <a:pt x="8453" y="1181"/>
                    <a:pt x="8544" y="958"/>
                    <a:pt x="8544" y="783"/>
                  </a:cubicBezTo>
                  <a:cubicBezTo>
                    <a:pt x="8544" y="287"/>
                    <a:pt x="7964" y="196"/>
                    <a:pt x="7021" y="112"/>
                  </a:cubicBezTo>
                  <a:cubicBezTo>
                    <a:pt x="6288" y="43"/>
                    <a:pt x="5310" y="1"/>
                    <a:pt x="4276"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63"/>
            <p:cNvSpPr/>
            <p:nvPr/>
          </p:nvSpPr>
          <p:spPr>
            <a:xfrm>
              <a:off x="7093938" y="4018113"/>
              <a:ext cx="707084" cy="139737"/>
            </a:xfrm>
            <a:custGeom>
              <a:rect b="b" l="l" r="r" t="t"/>
              <a:pathLst>
                <a:path extrusionOk="0" h="1908" w="9655">
                  <a:moveTo>
                    <a:pt x="1" y="1"/>
                  </a:moveTo>
                  <a:lnTo>
                    <a:pt x="1" y="1174"/>
                  </a:lnTo>
                  <a:cubicBezTo>
                    <a:pt x="1" y="1572"/>
                    <a:pt x="2166" y="1908"/>
                    <a:pt x="4828" y="1908"/>
                  </a:cubicBezTo>
                  <a:cubicBezTo>
                    <a:pt x="7496" y="1908"/>
                    <a:pt x="9654" y="1572"/>
                    <a:pt x="9654" y="1174"/>
                  </a:cubicBezTo>
                  <a:lnTo>
                    <a:pt x="9654"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63"/>
            <p:cNvSpPr/>
            <p:nvPr/>
          </p:nvSpPr>
          <p:spPr>
            <a:xfrm>
              <a:off x="7062228" y="3985376"/>
              <a:ext cx="771018" cy="203673"/>
            </a:xfrm>
            <a:custGeom>
              <a:rect b="b" l="l" r="r" t="t"/>
              <a:pathLst>
                <a:path extrusionOk="0" h="2781" w="10528">
                  <a:moveTo>
                    <a:pt x="9661" y="874"/>
                  </a:moveTo>
                  <a:lnTo>
                    <a:pt x="9661" y="1453"/>
                  </a:lnTo>
                  <a:cubicBezTo>
                    <a:pt x="9256" y="1635"/>
                    <a:pt x="7768" y="1908"/>
                    <a:pt x="5268" y="1908"/>
                  </a:cubicBezTo>
                  <a:cubicBezTo>
                    <a:pt x="2774" y="1908"/>
                    <a:pt x="1272" y="1635"/>
                    <a:pt x="874" y="1453"/>
                  </a:cubicBezTo>
                  <a:lnTo>
                    <a:pt x="874" y="874"/>
                  </a:lnTo>
                  <a:close/>
                  <a:moveTo>
                    <a:pt x="441" y="1"/>
                  </a:moveTo>
                  <a:cubicBezTo>
                    <a:pt x="196" y="1"/>
                    <a:pt x="1" y="196"/>
                    <a:pt x="1" y="441"/>
                  </a:cubicBezTo>
                  <a:lnTo>
                    <a:pt x="1" y="1607"/>
                  </a:lnTo>
                  <a:cubicBezTo>
                    <a:pt x="1" y="2180"/>
                    <a:pt x="713" y="2397"/>
                    <a:pt x="1782" y="2564"/>
                  </a:cubicBezTo>
                  <a:cubicBezTo>
                    <a:pt x="2718" y="2704"/>
                    <a:pt x="3947" y="2781"/>
                    <a:pt x="5261" y="2781"/>
                  </a:cubicBezTo>
                  <a:cubicBezTo>
                    <a:pt x="6567" y="2781"/>
                    <a:pt x="7810" y="2704"/>
                    <a:pt x="8746" y="2564"/>
                  </a:cubicBezTo>
                  <a:cubicBezTo>
                    <a:pt x="9808" y="2397"/>
                    <a:pt x="10527" y="2180"/>
                    <a:pt x="10527" y="1607"/>
                  </a:cubicBezTo>
                  <a:lnTo>
                    <a:pt x="10527" y="441"/>
                  </a:lnTo>
                  <a:cubicBezTo>
                    <a:pt x="10527" y="196"/>
                    <a:pt x="10332" y="1"/>
                    <a:pt x="10087"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63"/>
            <p:cNvSpPr/>
            <p:nvPr/>
          </p:nvSpPr>
          <p:spPr>
            <a:xfrm>
              <a:off x="7093938" y="4018113"/>
              <a:ext cx="707084" cy="139737"/>
            </a:xfrm>
            <a:custGeom>
              <a:rect b="b" l="l" r="r" t="t"/>
              <a:pathLst>
                <a:path extrusionOk="0" h="1908" w="9655">
                  <a:moveTo>
                    <a:pt x="1" y="1"/>
                  </a:moveTo>
                  <a:lnTo>
                    <a:pt x="1" y="1174"/>
                  </a:lnTo>
                  <a:cubicBezTo>
                    <a:pt x="1" y="1572"/>
                    <a:pt x="2166" y="1908"/>
                    <a:pt x="4828" y="1908"/>
                  </a:cubicBezTo>
                  <a:cubicBezTo>
                    <a:pt x="7496" y="1908"/>
                    <a:pt x="9654" y="1572"/>
                    <a:pt x="9654" y="1174"/>
                  </a:cubicBezTo>
                  <a:lnTo>
                    <a:pt x="9654"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63"/>
            <p:cNvSpPr/>
            <p:nvPr/>
          </p:nvSpPr>
          <p:spPr>
            <a:xfrm>
              <a:off x="7062228" y="3985376"/>
              <a:ext cx="771018" cy="203673"/>
            </a:xfrm>
            <a:custGeom>
              <a:rect b="b" l="l" r="r" t="t"/>
              <a:pathLst>
                <a:path extrusionOk="0" h="2781" w="10528">
                  <a:moveTo>
                    <a:pt x="9661" y="874"/>
                  </a:moveTo>
                  <a:lnTo>
                    <a:pt x="9661" y="1453"/>
                  </a:lnTo>
                  <a:cubicBezTo>
                    <a:pt x="9256" y="1635"/>
                    <a:pt x="7768" y="1908"/>
                    <a:pt x="5268" y="1908"/>
                  </a:cubicBezTo>
                  <a:cubicBezTo>
                    <a:pt x="2774" y="1908"/>
                    <a:pt x="1272" y="1635"/>
                    <a:pt x="874" y="1453"/>
                  </a:cubicBezTo>
                  <a:lnTo>
                    <a:pt x="874" y="874"/>
                  </a:lnTo>
                  <a:close/>
                  <a:moveTo>
                    <a:pt x="441" y="1"/>
                  </a:moveTo>
                  <a:cubicBezTo>
                    <a:pt x="196" y="1"/>
                    <a:pt x="1" y="196"/>
                    <a:pt x="1" y="441"/>
                  </a:cubicBezTo>
                  <a:lnTo>
                    <a:pt x="1" y="1607"/>
                  </a:lnTo>
                  <a:cubicBezTo>
                    <a:pt x="1" y="2180"/>
                    <a:pt x="713" y="2397"/>
                    <a:pt x="1782" y="2564"/>
                  </a:cubicBezTo>
                  <a:cubicBezTo>
                    <a:pt x="2718" y="2704"/>
                    <a:pt x="3947" y="2781"/>
                    <a:pt x="5261" y="2781"/>
                  </a:cubicBezTo>
                  <a:cubicBezTo>
                    <a:pt x="6567" y="2781"/>
                    <a:pt x="7810" y="2704"/>
                    <a:pt x="8746" y="2564"/>
                  </a:cubicBezTo>
                  <a:cubicBezTo>
                    <a:pt x="9808" y="2397"/>
                    <a:pt x="10527" y="2180"/>
                    <a:pt x="10527" y="1607"/>
                  </a:cubicBezTo>
                  <a:lnTo>
                    <a:pt x="10527" y="441"/>
                  </a:lnTo>
                  <a:cubicBezTo>
                    <a:pt x="10527" y="196"/>
                    <a:pt x="10332" y="1"/>
                    <a:pt x="10087"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63"/>
            <p:cNvSpPr/>
            <p:nvPr/>
          </p:nvSpPr>
          <p:spPr>
            <a:xfrm>
              <a:off x="7776930" y="3982300"/>
              <a:ext cx="16405" cy="195471"/>
            </a:xfrm>
            <a:custGeom>
              <a:rect b="b" l="l" r="r" t="t"/>
              <a:pathLst>
                <a:path extrusionOk="0" h="2669" w="224">
                  <a:moveTo>
                    <a:pt x="0" y="1"/>
                  </a:moveTo>
                  <a:lnTo>
                    <a:pt x="0" y="2669"/>
                  </a:lnTo>
                  <a:lnTo>
                    <a:pt x="224" y="2669"/>
                  </a:lnTo>
                  <a:lnTo>
                    <a:pt x="224"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63"/>
            <p:cNvSpPr/>
            <p:nvPr/>
          </p:nvSpPr>
          <p:spPr>
            <a:xfrm>
              <a:off x="7744633" y="3950588"/>
              <a:ext cx="80925" cy="259480"/>
            </a:xfrm>
            <a:custGeom>
              <a:rect b="b" l="l" r="r" t="t"/>
              <a:pathLst>
                <a:path extrusionOk="0" h="3543" w="1105">
                  <a:moveTo>
                    <a:pt x="441" y="1"/>
                  </a:moveTo>
                  <a:cubicBezTo>
                    <a:pt x="197" y="1"/>
                    <a:pt x="1" y="189"/>
                    <a:pt x="1" y="434"/>
                  </a:cubicBezTo>
                  <a:lnTo>
                    <a:pt x="1" y="3109"/>
                  </a:lnTo>
                  <a:cubicBezTo>
                    <a:pt x="1" y="3353"/>
                    <a:pt x="197" y="3542"/>
                    <a:pt x="441" y="3542"/>
                  </a:cubicBezTo>
                  <a:lnTo>
                    <a:pt x="665" y="3542"/>
                  </a:lnTo>
                  <a:cubicBezTo>
                    <a:pt x="909" y="3542"/>
                    <a:pt x="1105" y="3353"/>
                    <a:pt x="1105" y="3109"/>
                  </a:cubicBezTo>
                  <a:lnTo>
                    <a:pt x="1105" y="434"/>
                  </a:lnTo>
                  <a:cubicBezTo>
                    <a:pt x="1105" y="189"/>
                    <a:pt x="909" y="1"/>
                    <a:pt x="665"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63"/>
            <p:cNvSpPr/>
            <p:nvPr/>
          </p:nvSpPr>
          <p:spPr>
            <a:xfrm>
              <a:off x="7732915" y="3982300"/>
              <a:ext cx="16917" cy="195471"/>
            </a:xfrm>
            <a:custGeom>
              <a:rect b="b" l="l" r="r" t="t"/>
              <a:pathLst>
                <a:path extrusionOk="0" h="2669" w="231">
                  <a:moveTo>
                    <a:pt x="0" y="1"/>
                  </a:moveTo>
                  <a:lnTo>
                    <a:pt x="0" y="2669"/>
                  </a:lnTo>
                  <a:lnTo>
                    <a:pt x="231" y="2669"/>
                  </a:lnTo>
                  <a:lnTo>
                    <a:pt x="231"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63"/>
            <p:cNvSpPr/>
            <p:nvPr/>
          </p:nvSpPr>
          <p:spPr>
            <a:xfrm>
              <a:off x="7701204" y="3950588"/>
              <a:ext cx="80851" cy="259480"/>
            </a:xfrm>
            <a:custGeom>
              <a:rect b="b" l="l" r="r" t="t"/>
              <a:pathLst>
                <a:path extrusionOk="0" h="3543" w="1104">
                  <a:moveTo>
                    <a:pt x="440" y="1"/>
                  </a:moveTo>
                  <a:cubicBezTo>
                    <a:pt x="196" y="1"/>
                    <a:pt x="0" y="189"/>
                    <a:pt x="0" y="434"/>
                  </a:cubicBezTo>
                  <a:lnTo>
                    <a:pt x="0" y="3109"/>
                  </a:lnTo>
                  <a:cubicBezTo>
                    <a:pt x="0" y="3353"/>
                    <a:pt x="196" y="3542"/>
                    <a:pt x="440" y="3542"/>
                  </a:cubicBezTo>
                  <a:lnTo>
                    <a:pt x="664" y="3542"/>
                  </a:lnTo>
                  <a:cubicBezTo>
                    <a:pt x="908" y="3542"/>
                    <a:pt x="1104" y="3353"/>
                    <a:pt x="1104" y="3109"/>
                  </a:cubicBezTo>
                  <a:lnTo>
                    <a:pt x="1104" y="434"/>
                  </a:lnTo>
                  <a:cubicBezTo>
                    <a:pt x="1104" y="189"/>
                    <a:pt x="908" y="1"/>
                    <a:pt x="664"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63"/>
            <p:cNvSpPr/>
            <p:nvPr/>
          </p:nvSpPr>
          <p:spPr>
            <a:xfrm>
              <a:off x="7683262" y="3982300"/>
              <a:ext cx="16991" cy="195471"/>
            </a:xfrm>
            <a:custGeom>
              <a:rect b="b" l="l" r="r" t="t"/>
              <a:pathLst>
                <a:path extrusionOk="0" h="2669" w="232">
                  <a:moveTo>
                    <a:pt x="1" y="1"/>
                  </a:moveTo>
                  <a:lnTo>
                    <a:pt x="1" y="2669"/>
                  </a:lnTo>
                  <a:lnTo>
                    <a:pt x="231" y="2669"/>
                  </a:lnTo>
                  <a:lnTo>
                    <a:pt x="231"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63"/>
            <p:cNvSpPr/>
            <p:nvPr/>
          </p:nvSpPr>
          <p:spPr>
            <a:xfrm>
              <a:off x="7652064" y="3950588"/>
              <a:ext cx="80412" cy="259480"/>
            </a:xfrm>
            <a:custGeom>
              <a:rect b="b" l="l" r="r" t="t"/>
              <a:pathLst>
                <a:path extrusionOk="0" h="3543" w="1098">
                  <a:moveTo>
                    <a:pt x="434" y="1"/>
                  </a:moveTo>
                  <a:cubicBezTo>
                    <a:pt x="189" y="1"/>
                    <a:pt x="1" y="189"/>
                    <a:pt x="1" y="434"/>
                  </a:cubicBezTo>
                  <a:lnTo>
                    <a:pt x="1" y="3109"/>
                  </a:lnTo>
                  <a:cubicBezTo>
                    <a:pt x="1" y="3353"/>
                    <a:pt x="189" y="3542"/>
                    <a:pt x="434" y="3542"/>
                  </a:cubicBezTo>
                  <a:lnTo>
                    <a:pt x="664" y="3542"/>
                  </a:lnTo>
                  <a:cubicBezTo>
                    <a:pt x="902" y="3542"/>
                    <a:pt x="1097" y="3353"/>
                    <a:pt x="1097" y="3109"/>
                  </a:cubicBezTo>
                  <a:lnTo>
                    <a:pt x="1097" y="434"/>
                  </a:lnTo>
                  <a:cubicBezTo>
                    <a:pt x="1097" y="189"/>
                    <a:pt x="909" y="1"/>
                    <a:pt x="664"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63"/>
            <p:cNvSpPr/>
            <p:nvPr/>
          </p:nvSpPr>
          <p:spPr>
            <a:xfrm>
              <a:off x="7621891" y="3982300"/>
              <a:ext cx="16478" cy="195471"/>
            </a:xfrm>
            <a:custGeom>
              <a:rect b="b" l="l" r="r" t="t"/>
              <a:pathLst>
                <a:path extrusionOk="0" h="2669" w="225">
                  <a:moveTo>
                    <a:pt x="1" y="1"/>
                  </a:moveTo>
                  <a:lnTo>
                    <a:pt x="1" y="2669"/>
                  </a:lnTo>
                  <a:lnTo>
                    <a:pt x="224" y="2669"/>
                  </a:lnTo>
                  <a:lnTo>
                    <a:pt x="224"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63"/>
            <p:cNvSpPr/>
            <p:nvPr/>
          </p:nvSpPr>
          <p:spPr>
            <a:xfrm>
              <a:off x="7590180" y="3950588"/>
              <a:ext cx="80412" cy="259480"/>
            </a:xfrm>
            <a:custGeom>
              <a:rect b="b" l="l" r="r" t="t"/>
              <a:pathLst>
                <a:path extrusionOk="0" h="3543" w="1098">
                  <a:moveTo>
                    <a:pt x="434" y="1"/>
                  </a:moveTo>
                  <a:cubicBezTo>
                    <a:pt x="189" y="1"/>
                    <a:pt x="0" y="189"/>
                    <a:pt x="0" y="434"/>
                  </a:cubicBezTo>
                  <a:lnTo>
                    <a:pt x="0" y="3109"/>
                  </a:lnTo>
                  <a:cubicBezTo>
                    <a:pt x="0" y="3353"/>
                    <a:pt x="189" y="3542"/>
                    <a:pt x="434" y="3542"/>
                  </a:cubicBezTo>
                  <a:lnTo>
                    <a:pt x="664" y="3542"/>
                  </a:lnTo>
                  <a:cubicBezTo>
                    <a:pt x="909" y="3542"/>
                    <a:pt x="1097" y="3353"/>
                    <a:pt x="1097" y="3109"/>
                  </a:cubicBezTo>
                  <a:lnTo>
                    <a:pt x="1097" y="434"/>
                  </a:lnTo>
                  <a:cubicBezTo>
                    <a:pt x="1097" y="189"/>
                    <a:pt x="909" y="1"/>
                    <a:pt x="664"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63"/>
            <p:cNvSpPr/>
            <p:nvPr/>
          </p:nvSpPr>
          <p:spPr>
            <a:xfrm>
              <a:off x="7553855" y="3982300"/>
              <a:ext cx="16917" cy="195471"/>
            </a:xfrm>
            <a:custGeom>
              <a:rect b="b" l="l" r="r" t="t"/>
              <a:pathLst>
                <a:path extrusionOk="0" h="2669" w="231">
                  <a:moveTo>
                    <a:pt x="0" y="1"/>
                  </a:moveTo>
                  <a:lnTo>
                    <a:pt x="0" y="2669"/>
                  </a:lnTo>
                  <a:lnTo>
                    <a:pt x="231" y="2669"/>
                  </a:lnTo>
                  <a:lnTo>
                    <a:pt x="231"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63"/>
            <p:cNvSpPr/>
            <p:nvPr/>
          </p:nvSpPr>
          <p:spPr>
            <a:xfrm>
              <a:off x="7522144" y="3950588"/>
              <a:ext cx="80925" cy="259480"/>
            </a:xfrm>
            <a:custGeom>
              <a:rect b="b" l="l" r="r" t="t"/>
              <a:pathLst>
                <a:path extrusionOk="0" h="3543" w="1105">
                  <a:moveTo>
                    <a:pt x="440" y="1"/>
                  </a:moveTo>
                  <a:cubicBezTo>
                    <a:pt x="196" y="1"/>
                    <a:pt x="0" y="189"/>
                    <a:pt x="0" y="434"/>
                  </a:cubicBezTo>
                  <a:lnTo>
                    <a:pt x="0" y="3109"/>
                  </a:lnTo>
                  <a:cubicBezTo>
                    <a:pt x="0" y="3353"/>
                    <a:pt x="196" y="3542"/>
                    <a:pt x="440" y="3542"/>
                  </a:cubicBezTo>
                  <a:lnTo>
                    <a:pt x="664" y="3542"/>
                  </a:lnTo>
                  <a:cubicBezTo>
                    <a:pt x="901" y="3542"/>
                    <a:pt x="1104" y="3353"/>
                    <a:pt x="1104" y="3109"/>
                  </a:cubicBezTo>
                  <a:lnTo>
                    <a:pt x="1104" y="434"/>
                  </a:lnTo>
                  <a:cubicBezTo>
                    <a:pt x="1104" y="189"/>
                    <a:pt x="908" y="1"/>
                    <a:pt x="664"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63"/>
            <p:cNvSpPr/>
            <p:nvPr/>
          </p:nvSpPr>
          <p:spPr>
            <a:xfrm>
              <a:off x="7479668" y="3982300"/>
              <a:ext cx="16991" cy="195471"/>
            </a:xfrm>
            <a:custGeom>
              <a:rect b="b" l="l" r="r" t="t"/>
              <a:pathLst>
                <a:path extrusionOk="0" h="2669" w="232">
                  <a:moveTo>
                    <a:pt x="1" y="1"/>
                  </a:moveTo>
                  <a:lnTo>
                    <a:pt x="1" y="2669"/>
                  </a:lnTo>
                  <a:lnTo>
                    <a:pt x="231" y="2669"/>
                  </a:lnTo>
                  <a:lnTo>
                    <a:pt x="231"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63"/>
            <p:cNvSpPr/>
            <p:nvPr/>
          </p:nvSpPr>
          <p:spPr>
            <a:xfrm>
              <a:off x="7447957" y="3950588"/>
              <a:ext cx="80925" cy="259480"/>
            </a:xfrm>
            <a:custGeom>
              <a:rect b="b" l="l" r="r" t="t"/>
              <a:pathLst>
                <a:path extrusionOk="0" h="3543" w="1105">
                  <a:moveTo>
                    <a:pt x="434" y="1"/>
                  </a:moveTo>
                  <a:cubicBezTo>
                    <a:pt x="189" y="1"/>
                    <a:pt x="1" y="189"/>
                    <a:pt x="1" y="434"/>
                  </a:cubicBezTo>
                  <a:lnTo>
                    <a:pt x="1" y="3109"/>
                  </a:lnTo>
                  <a:cubicBezTo>
                    <a:pt x="1" y="3353"/>
                    <a:pt x="189" y="3542"/>
                    <a:pt x="434" y="3542"/>
                  </a:cubicBezTo>
                  <a:lnTo>
                    <a:pt x="664" y="3542"/>
                  </a:lnTo>
                  <a:cubicBezTo>
                    <a:pt x="909" y="3542"/>
                    <a:pt x="1104" y="3353"/>
                    <a:pt x="1104" y="3109"/>
                  </a:cubicBezTo>
                  <a:lnTo>
                    <a:pt x="1104" y="434"/>
                  </a:lnTo>
                  <a:cubicBezTo>
                    <a:pt x="1104" y="189"/>
                    <a:pt x="909" y="1"/>
                    <a:pt x="664"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63"/>
            <p:cNvSpPr/>
            <p:nvPr/>
          </p:nvSpPr>
          <p:spPr>
            <a:xfrm>
              <a:off x="7145642" y="3982300"/>
              <a:ext cx="16405" cy="195471"/>
            </a:xfrm>
            <a:custGeom>
              <a:rect b="b" l="l" r="r" t="t"/>
              <a:pathLst>
                <a:path extrusionOk="0" h="2669" w="224">
                  <a:moveTo>
                    <a:pt x="0" y="1"/>
                  </a:moveTo>
                  <a:lnTo>
                    <a:pt x="0" y="2669"/>
                  </a:lnTo>
                  <a:lnTo>
                    <a:pt x="224" y="2669"/>
                  </a:lnTo>
                  <a:lnTo>
                    <a:pt x="224"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63"/>
            <p:cNvSpPr/>
            <p:nvPr/>
          </p:nvSpPr>
          <p:spPr>
            <a:xfrm>
              <a:off x="7113419" y="3950588"/>
              <a:ext cx="80851" cy="259480"/>
            </a:xfrm>
            <a:custGeom>
              <a:rect b="b" l="l" r="r" t="t"/>
              <a:pathLst>
                <a:path extrusionOk="0" h="3543" w="1104">
                  <a:moveTo>
                    <a:pt x="440" y="1"/>
                  </a:moveTo>
                  <a:cubicBezTo>
                    <a:pt x="196" y="1"/>
                    <a:pt x="0" y="189"/>
                    <a:pt x="0" y="434"/>
                  </a:cubicBezTo>
                  <a:lnTo>
                    <a:pt x="0" y="3109"/>
                  </a:lnTo>
                  <a:cubicBezTo>
                    <a:pt x="0" y="3353"/>
                    <a:pt x="196" y="3542"/>
                    <a:pt x="440" y="3542"/>
                  </a:cubicBezTo>
                  <a:lnTo>
                    <a:pt x="664" y="3542"/>
                  </a:lnTo>
                  <a:cubicBezTo>
                    <a:pt x="901" y="3542"/>
                    <a:pt x="1104" y="3353"/>
                    <a:pt x="1104" y="3109"/>
                  </a:cubicBezTo>
                  <a:lnTo>
                    <a:pt x="1104" y="434"/>
                  </a:lnTo>
                  <a:cubicBezTo>
                    <a:pt x="1104" y="189"/>
                    <a:pt x="908" y="1"/>
                    <a:pt x="664"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63"/>
            <p:cNvSpPr/>
            <p:nvPr/>
          </p:nvSpPr>
          <p:spPr>
            <a:xfrm>
              <a:off x="7194710" y="3982300"/>
              <a:ext cx="16991" cy="195471"/>
            </a:xfrm>
            <a:custGeom>
              <a:rect b="b" l="l" r="r" t="t"/>
              <a:pathLst>
                <a:path extrusionOk="0" h="2669" w="232">
                  <a:moveTo>
                    <a:pt x="1" y="1"/>
                  </a:moveTo>
                  <a:lnTo>
                    <a:pt x="1" y="2669"/>
                  </a:lnTo>
                  <a:lnTo>
                    <a:pt x="231" y="2669"/>
                  </a:lnTo>
                  <a:lnTo>
                    <a:pt x="231"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63"/>
            <p:cNvSpPr/>
            <p:nvPr/>
          </p:nvSpPr>
          <p:spPr>
            <a:xfrm>
              <a:off x="7162999" y="3950588"/>
              <a:ext cx="80412" cy="259480"/>
            </a:xfrm>
            <a:custGeom>
              <a:rect b="b" l="l" r="r" t="t"/>
              <a:pathLst>
                <a:path extrusionOk="0" h="3543" w="1098">
                  <a:moveTo>
                    <a:pt x="434" y="1"/>
                  </a:moveTo>
                  <a:cubicBezTo>
                    <a:pt x="189" y="1"/>
                    <a:pt x="1" y="189"/>
                    <a:pt x="1" y="434"/>
                  </a:cubicBezTo>
                  <a:lnTo>
                    <a:pt x="1" y="3109"/>
                  </a:lnTo>
                  <a:cubicBezTo>
                    <a:pt x="1" y="3353"/>
                    <a:pt x="189" y="3542"/>
                    <a:pt x="434" y="3542"/>
                  </a:cubicBezTo>
                  <a:lnTo>
                    <a:pt x="664" y="3542"/>
                  </a:lnTo>
                  <a:cubicBezTo>
                    <a:pt x="909" y="3542"/>
                    <a:pt x="1097" y="3353"/>
                    <a:pt x="1097" y="3109"/>
                  </a:cubicBezTo>
                  <a:lnTo>
                    <a:pt x="1097" y="434"/>
                  </a:lnTo>
                  <a:cubicBezTo>
                    <a:pt x="1097" y="189"/>
                    <a:pt x="909" y="1"/>
                    <a:pt x="664"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63"/>
            <p:cNvSpPr/>
            <p:nvPr/>
          </p:nvSpPr>
          <p:spPr>
            <a:xfrm>
              <a:off x="7256667" y="3982300"/>
              <a:ext cx="16917" cy="195471"/>
            </a:xfrm>
            <a:custGeom>
              <a:rect b="b" l="l" r="r" t="t"/>
              <a:pathLst>
                <a:path extrusionOk="0" h="2669" w="231">
                  <a:moveTo>
                    <a:pt x="0" y="1"/>
                  </a:moveTo>
                  <a:lnTo>
                    <a:pt x="0" y="2669"/>
                  </a:lnTo>
                  <a:lnTo>
                    <a:pt x="231" y="2669"/>
                  </a:lnTo>
                  <a:lnTo>
                    <a:pt x="231"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63"/>
            <p:cNvSpPr/>
            <p:nvPr/>
          </p:nvSpPr>
          <p:spPr>
            <a:xfrm>
              <a:off x="7224883" y="3950588"/>
              <a:ext cx="80412" cy="259480"/>
            </a:xfrm>
            <a:custGeom>
              <a:rect b="b" l="l" r="r" t="t"/>
              <a:pathLst>
                <a:path extrusionOk="0" h="3543" w="1098">
                  <a:moveTo>
                    <a:pt x="434" y="1"/>
                  </a:moveTo>
                  <a:cubicBezTo>
                    <a:pt x="190" y="1"/>
                    <a:pt x="1" y="189"/>
                    <a:pt x="1" y="434"/>
                  </a:cubicBezTo>
                  <a:lnTo>
                    <a:pt x="1" y="3109"/>
                  </a:lnTo>
                  <a:cubicBezTo>
                    <a:pt x="1" y="3353"/>
                    <a:pt x="190" y="3542"/>
                    <a:pt x="434" y="3542"/>
                  </a:cubicBezTo>
                  <a:lnTo>
                    <a:pt x="665" y="3542"/>
                  </a:lnTo>
                  <a:cubicBezTo>
                    <a:pt x="909" y="3542"/>
                    <a:pt x="1098" y="3353"/>
                    <a:pt x="1098" y="3109"/>
                  </a:cubicBezTo>
                  <a:lnTo>
                    <a:pt x="1098" y="434"/>
                  </a:lnTo>
                  <a:cubicBezTo>
                    <a:pt x="1098" y="189"/>
                    <a:pt x="909" y="1"/>
                    <a:pt x="665"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63"/>
            <p:cNvSpPr/>
            <p:nvPr/>
          </p:nvSpPr>
          <p:spPr>
            <a:xfrm>
              <a:off x="7324702" y="3982300"/>
              <a:ext cx="16405" cy="195471"/>
            </a:xfrm>
            <a:custGeom>
              <a:rect b="b" l="l" r="r" t="t"/>
              <a:pathLst>
                <a:path extrusionOk="0" h="2669" w="224">
                  <a:moveTo>
                    <a:pt x="0" y="1"/>
                  </a:moveTo>
                  <a:lnTo>
                    <a:pt x="0" y="2669"/>
                  </a:lnTo>
                  <a:lnTo>
                    <a:pt x="224" y="2669"/>
                  </a:lnTo>
                  <a:lnTo>
                    <a:pt x="224"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63"/>
            <p:cNvSpPr/>
            <p:nvPr/>
          </p:nvSpPr>
          <p:spPr>
            <a:xfrm>
              <a:off x="7292479" y="3950588"/>
              <a:ext cx="80851" cy="259480"/>
            </a:xfrm>
            <a:custGeom>
              <a:rect b="b" l="l" r="r" t="t"/>
              <a:pathLst>
                <a:path extrusionOk="0" h="3543" w="1104">
                  <a:moveTo>
                    <a:pt x="440" y="1"/>
                  </a:moveTo>
                  <a:cubicBezTo>
                    <a:pt x="196" y="1"/>
                    <a:pt x="0" y="189"/>
                    <a:pt x="0" y="434"/>
                  </a:cubicBezTo>
                  <a:lnTo>
                    <a:pt x="0" y="3109"/>
                  </a:lnTo>
                  <a:cubicBezTo>
                    <a:pt x="0" y="3353"/>
                    <a:pt x="196" y="3542"/>
                    <a:pt x="440" y="3542"/>
                  </a:cubicBezTo>
                  <a:lnTo>
                    <a:pt x="664" y="3542"/>
                  </a:lnTo>
                  <a:cubicBezTo>
                    <a:pt x="908" y="3542"/>
                    <a:pt x="1104" y="3353"/>
                    <a:pt x="1104" y="3109"/>
                  </a:cubicBezTo>
                  <a:lnTo>
                    <a:pt x="1104" y="434"/>
                  </a:lnTo>
                  <a:cubicBezTo>
                    <a:pt x="1104" y="189"/>
                    <a:pt x="908" y="1"/>
                    <a:pt x="664"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63"/>
            <p:cNvSpPr/>
            <p:nvPr/>
          </p:nvSpPr>
          <p:spPr>
            <a:xfrm>
              <a:off x="7398816" y="3982300"/>
              <a:ext cx="16478" cy="195471"/>
            </a:xfrm>
            <a:custGeom>
              <a:rect b="b" l="l" r="r" t="t"/>
              <a:pathLst>
                <a:path extrusionOk="0" h="2669" w="225">
                  <a:moveTo>
                    <a:pt x="1" y="1"/>
                  </a:moveTo>
                  <a:lnTo>
                    <a:pt x="1" y="2669"/>
                  </a:lnTo>
                  <a:lnTo>
                    <a:pt x="224" y="2669"/>
                  </a:lnTo>
                  <a:lnTo>
                    <a:pt x="224"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63"/>
            <p:cNvSpPr/>
            <p:nvPr/>
          </p:nvSpPr>
          <p:spPr>
            <a:xfrm>
              <a:off x="7366593" y="3950588"/>
              <a:ext cx="80925" cy="259480"/>
            </a:xfrm>
            <a:custGeom>
              <a:rect b="b" l="l" r="r" t="t"/>
              <a:pathLst>
                <a:path extrusionOk="0" h="3543" w="1105">
                  <a:moveTo>
                    <a:pt x="441" y="1"/>
                  </a:moveTo>
                  <a:cubicBezTo>
                    <a:pt x="196" y="1"/>
                    <a:pt x="1" y="189"/>
                    <a:pt x="1" y="434"/>
                  </a:cubicBezTo>
                  <a:lnTo>
                    <a:pt x="1" y="3109"/>
                  </a:lnTo>
                  <a:cubicBezTo>
                    <a:pt x="1" y="3353"/>
                    <a:pt x="196" y="3542"/>
                    <a:pt x="441" y="3542"/>
                  </a:cubicBezTo>
                  <a:lnTo>
                    <a:pt x="664" y="3542"/>
                  </a:lnTo>
                  <a:cubicBezTo>
                    <a:pt x="909" y="3542"/>
                    <a:pt x="1105" y="3353"/>
                    <a:pt x="1105" y="3109"/>
                  </a:cubicBezTo>
                  <a:lnTo>
                    <a:pt x="1105" y="434"/>
                  </a:lnTo>
                  <a:cubicBezTo>
                    <a:pt x="1105" y="189"/>
                    <a:pt x="909" y="1"/>
                    <a:pt x="664"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63"/>
            <p:cNvSpPr/>
            <p:nvPr/>
          </p:nvSpPr>
          <p:spPr>
            <a:xfrm>
              <a:off x="7094451" y="3962379"/>
              <a:ext cx="707084" cy="107513"/>
            </a:xfrm>
            <a:custGeom>
              <a:rect b="b" l="l" r="r" t="t"/>
              <a:pathLst>
                <a:path extrusionOk="0" h="1468" w="9655">
                  <a:moveTo>
                    <a:pt x="4828" y="0"/>
                  </a:moveTo>
                  <a:cubicBezTo>
                    <a:pt x="2159" y="0"/>
                    <a:pt x="1" y="336"/>
                    <a:pt x="1" y="734"/>
                  </a:cubicBezTo>
                  <a:cubicBezTo>
                    <a:pt x="1" y="1139"/>
                    <a:pt x="2159" y="1467"/>
                    <a:pt x="4828" y="1467"/>
                  </a:cubicBezTo>
                  <a:cubicBezTo>
                    <a:pt x="7489" y="1467"/>
                    <a:pt x="9654" y="1139"/>
                    <a:pt x="9654" y="734"/>
                  </a:cubicBezTo>
                  <a:cubicBezTo>
                    <a:pt x="9654" y="336"/>
                    <a:pt x="7503" y="0"/>
                    <a:pt x="4828"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63"/>
            <p:cNvSpPr/>
            <p:nvPr/>
          </p:nvSpPr>
          <p:spPr>
            <a:xfrm>
              <a:off x="7166588" y="3985376"/>
              <a:ext cx="561786" cy="50241"/>
            </a:xfrm>
            <a:custGeom>
              <a:rect b="b" l="l" r="r" t="t"/>
              <a:pathLst>
                <a:path extrusionOk="0" h="686" w="7671">
                  <a:moveTo>
                    <a:pt x="3836" y="1"/>
                  </a:moveTo>
                  <a:cubicBezTo>
                    <a:pt x="1719" y="1"/>
                    <a:pt x="1" y="161"/>
                    <a:pt x="1" y="343"/>
                  </a:cubicBezTo>
                  <a:cubicBezTo>
                    <a:pt x="1" y="538"/>
                    <a:pt x="1719" y="685"/>
                    <a:pt x="3836" y="685"/>
                  </a:cubicBezTo>
                  <a:cubicBezTo>
                    <a:pt x="5959" y="685"/>
                    <a:pt x="7670" y="538"/>
                    <a:pt x="7670" y="343"/>
                  </a:cubicBezTo>
                  <a:cubicBezTo>
                    <a:pt x="7670" y="154"/>
                    <a:pt x="5945" y="1"/>
                    <a:pt x="3836"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63"/>
            <p:cNvSpPr/>
            <p:nvPr/>
          </p:nvSpPr>
          <p:spPr>
            <a:xfrm>
              <a:off x="7134877" y="3953664"/>
              <a:ext cx="625207" cy="113665"/>
            </a:xfrm>
            <a:custGeom>
              <a:rect b="b" l="l" r="r" t="t"/>
              <a:pathLst>
                <a:path extrusionOk="0" h="1552" w="8537">
                  <a:moveTo>
                    <a:pt x="4269" y="0"/>
                  </a:moveTo>
                  <a:cubicBezTo>
                    <a:pt x="3228" y="0"/>
                    <a:pt x="2250" y="42"/>
                    <a:pt x="1516" y="105"/>
                  </a:cubicBezTo>
                  <a:cubicBezTo>
                    <a:pt x="573" y="182"/>
                    <a:pt x="1" y="280"/>
                    <a:pt x="1" y="776"/>
                  </a:cubicBezTo>
                  <a:cubicBezTo>
                    <a:pt x="1" y="1272"/>
                    <a:pt x="573" y="1363"/>
                    <a:pt x="1516" y="1446"/>
                  </a:cubicBezTo>
                  <a:cubicBezTo>
                    <a:pt x="2250" y="1516"/>
                    <a:pt x="3228" y="1551"/>
                    <a:pt x="4269" y="1551"/>
                  </a:cubicBezTo>
                  <a:cubicBezTo>
                    <a:pt x="5309" y="1551"/>
                    <a:pt x="6287" y="1516"/>
                    <a:pt x="7021" y="1446"/>
                  </a:cubicBezTo>
                  <a:cubicBezTo>
                    <a:pt x="7957" y="1370"/>
                    <a:pt x="8537" y="1272"/>
                    <a:pt x="8537" y="776"/>
                  </a:cubicBezTo>
                  <a:cubicBezTo>
                    <a:pt x="8537" y="280"/>
                    <a:pt x="7964" y="189"/>
                    <a:pt x="7021" y="105"/>
                  </a:cubicBezTo>
                  <a:cubicBezTo>
                    <a:pt x="6287" y="35"/>
                    <a:pt x="5309" y="0"/>
                    <a:pt x="4269"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63"/>
            <p:cNvSpPr/>
            <p:nvPr/>
          </p:nvSpPr>
          <p:spPr>
            <a:xfrm>
              <a:off x="7167100" y="3986401"/>
              <a:ext cx="561786" cy="31785"/>
            </a:xfrm>
            <a:custGeom>
              <a:rect b="b" l="l" r="r" t="t"/>
              <a:pathLst>
                <a:path extrusionOk="0" h="434" w="7671">
                  <a:moveTo>
                    <a:pt x="3836" y="1"/>
                  </a:moveTo>
                  <a:cubicBezTo>
                    <a:pt x="1726" y="1"/>
                    <a:pt x="1" y="147"/>
                    <a:pt x="1" y="336"/>
                  </a:cubicBezTo>
                  <a:cubicBezTo>
                    <a:pt x="1" y="371"/>
                    <a:pt x="64" y="399"/>
                    <a:pt x="168" y="434"/>
                  </a:cubicBezTo>
                  <a:cubicBezTo>
                    <a:pt x="643" y="294"/>
                    <a:pt x="2110" y="189"/>
                    <a:pt x="3836" y="189"/>
                  </a:cubicBezTo>
                  <a:cubicBezTo>
                    <a:pt x="5568" y="189"/>
                    <a:pt x="7021" y="294"/>
                    <a:pt x="7503" y="434"/>
                  </a:cubicBezTo>
                  <a:cubicBezTo>
                    <a:pt x="7608" y="399"/>
                    <a:pt x="7670" y="364"/>
                    <a:pt x="7670" y="336"/>
                  </a:cubicBezTo>
                  <a:cubicBezTo>
                    <a:pt x="7670" y="147"/>
                    <a:pt x="5959" y="1"/>
                    <a:pt x="3836"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63"/>
            <p:cNvSpPr/>
            <p:nvPr/>
          </p:nvSpPr>
          <p:spPr>
            <a:xfrm>
              <a:off x="7134877" y="3954177"/>
              <a:ext cx="625207" cy="96234"/>
            </a:xfrm>
            <a:custGeom>
              <a:rect b="b" l="l" r="r" t="t"/>
              <a:pathLst>
                <a:path extrusionOk="0" h="1314" w="8537">
                  <a:moveTo>
                    <a:pt x="4269" y="0"/>
                  </a:moveTo>
                  <a:cubicBezTo>
                    <a:pt x="3228" y="0"/>
                    <a:pt x="2250" y="42"/>
                    <a:pt x="1516" y="105"/>
                  </a:cubicBezTo>
                  <a:cubicBezTo>
                    <a:pt x="573" y="182"/>
                    <a:pt x="1" y="273"/>
                    <a:pt x="1" y="776"/>
                  </a:cubicBezTo>
                  <a:cubicBezTo>
                    <a:pt x="1" y="943"/>
                    <a:pt x="84" y="1181"/>
                    <a:pt x="476" y="1293"/>
                  </a:cubicBezTo>
                  <a:cubicBezTo>
                    <a:pt x="524" y="1300"/>
                    <a:pt x="559" y="1314"/>
                    <a:pt x="601" y="1314"/>
                  </a:cubicBezTo>
                  <a:cubicBezTo>
                    <a:pt x="643" y="1314"/>
                    <a:pt x="678" y="1300"/>
                    <a:pt x="720" y="1293"/>
                  </a:cubicBezTo>
                  <a:cubicBezTo>
                    <a:pt x="1097" y="1181"/>
                    <a:pt x="2438" y="1069"/>
                    <a:pt x="4269" y="1069"/>
                  </a:cubicBezTo>
                  <a:cubicBezTo>
                    <a:pt x="6092" y="1069"/>
                    <a:pt x="7426" y="1181"/>
                    <a:pt x="7810" y="1293"/>
                  </a:cubicBezTo>
                  <a:cubicBezTo>
                    <a:pt x="7852" y="1307"/>
                    <a:pt x="7894" y="1314"/>
                    <a:pt x="7935" y="1314"/>
                  </a:cubicBezTo>
                  <a:cubicBezTo>
                    <a:pt x="7976" y="1314"/>
                    <a:pt x="8016" y="1307"/>
                    <a:pt x="8055" y="1293"/>
                  </a:cubicBezTo>
                  <a:cubicBezTo>
                    <a:pt x="8453" y="1181"/>
                    <a:pt x="8537" y="950"/>
                    <a:pt x="8537" y="776"/>
                  </a:cubicBezTo>
                  <a:cubicBezTo>
                    <a:pt x="8537" y="280"/>
                    <a:pt x="7964" y="189"/>
                    <a:pt x="7021" y="105"/>
                  </a:cubicBezTo>
                  <a:cubicBezTo>
                    <a:pt x="6287" y="35"/>
                    <a:pt x="5309" y="0"/>
                    <a:pt x="4269"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63"/>
            <p:cNvSpPr/>
            <p:nvPr/>
          </p:nvSpPr>
          <p:spPr>
            <a:xfrm>
              <a:off x="7178379" y="3920927"/>
              <a:ext cx="707011" cy="139737"/>
            </a:xfrm>
            <a:custGeom>
              <a:rect b="b" l="l" r="r" t="t"/>
              <a:pathLst>
                <a:path extrusionOk="0" h="1908" w="9654">
                  <a:moveTo>
                    <a:pt x="0" y="0"/>
                  </a:moveTo>
                  <a:lnTo>
                    <a:pt x="0" y="1174"/>
                  </a:lnTo>
                  <a:cubicBezTo>
                    <a:pt x="0" y="1572"/>
                    <a:pt x="2166" y="1907"/>
                    <a:pt x="4827" y="1907"/>
                  </a:cubicBezTo>
                  <a:cubicBezTo>
                    <a:pt x="7495" y="1907"/>
                    <a:pt x="9654" y="1572"/>
                    <a:pt x="9654" y="1174"/>
                  </a:cubicBezTo>
                  <a:lnTo>
                    <a:pt x="9654"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63"/>
            <p:cNvSpPr/>
            <p:nvPr/>
          </p:nvSpPr>
          <p:spPr>
            <a:xfrm>
              <a:off x="7146668" y="3888190"/>
              <a:ext cx="770945" cy="203673"/>
            </a:xfrm>
            <a:custGeom>
              <a:rect b="b" l="l" r="r" t="t"/>
              <a:pathLst>
                <a:path extrusionOk="0" h="2781" w="10527">
                  <a:moveTo>
                    <a:pt x="9661" y="874"/>
                  </a:moveTo>
                  <a:lnTo>
                    <a:pt x="9661" y="1453"/>
                  </a:lnTo>
                  <a:cubicBezTo>
                    <a:pt x="9256" y="1635"/>
                    <a:pt x="7768" y="1907"/>
                    <a:pt x="5267" y="1907"/>
                  </a:cubicBezTo>
                  <a:cubicBezTo>
                    <a:pt x="2773" y="1907"/>
                    <a:pt x="1272" y="1635"/>
                    <a:pt x="873" y="1453"/>
                  </a:cubicBezTo>
                  <a:lnTo>
                    <a:pt x="873" y="874"/>
                  </a:lnTo>
                  <a:close/>
                  <a:moveTo>
                    <a:pt x="440" y="0"/>
                  </a:moveTo>
                  <a:cubicBezTo>
                    <a:pt x="196" y="0"/>
                    <a:pt x="0" y="196"/>
                    <a:pt x="0" y="440"/>
                  </a:cubicBezTo>
                  <a:lnTo>
                    <a:pt x="0" y="1607"/>
                  </a:lnTo>
                  <a:cubicBezTo>
                    <a:pt x="0" y="2180"/>
                    <a:pt x="706" y="2396"/>
                    <a:pt x="1781" y="2564"/>
                  </a:cubicBezTo>
                  <a:cubicBezTo>
                    <a:pt x="2717" y="2704"/>
                    <a:pt x="3947" y="2780"/>
                    <a:pt x="5260" y="2780"/>
                  </a:cubicBezTo>
                  <a:cubicBezTo>
                    <a:pt x="6566" y="2780"/>
                    <a:pt x="7810" y="2704"/>
                    <a:pt x="8746" y="2564"/>
                  </a:cubicBezTo>
                  <a:cubicBezTo>
                    <a:pt x="9807" y="2396"/>
                    <a:pt x="10527" y="2180"/>
                    <a:pt x="10527" y="1607"/>
                  </a:cubicBezTo>
                  <a:lnTo>
                    <a:pt x="10527" y="440"/>
                  </a:lnTo>
                  <a:cubicBezTo>
                    <a:pt x="10527" y="196"/>
                    <a:pt x="10331" y="0"/>
                    <a:pt x="10087"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63"/>
            <p:cNvSpPr/>
            <p:nvPr/>
          </p:nvSpPr>
          <p:spPr>
            <a:xfrm>
              <a:off x="7178379" y="3920927"/>
              <a:ext cx="707011" cy="139737"/>
            </a:xfrm>
            <a:custGeom>
              <a:rect b="b" l="l" r="r" t="t"/>
              <a:pathLst>
                <a:path extrusionOk="0" h="1908" w="9654">
                  <a:moveTo>
                    <a:pt x="0" y="0"/>
                  </a:moveTo>
                  <a:lnTo>
                    <a:pt x="0" y="1174"/>
                  </a:lnTo>
                  <a:cubicBezTo>
                    <a:pt x="0" y="1572"/>
                    <a:pt x="2166" y="1907"/>
                    <a:pt x="4827" y="1907"/>
                  </a:cubicBezTo>
                  <a:cubicBezTo>
                    <a:pt x="7495" y="1907"/>
                    <a:pt x="9654" y="1572"/>
                    <a:pt x="9654" y="1174"/>
                  </a:cubicBezTo>
                  <a:lnTo>
                    <a:pt x="9654"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63"/>
            <p:cNvSpPr/>
            <p:nvPr/>
          </p:nvSpPr>
          <p:spPr>
            <a:xfrm>
              <a:off x="7146668" y="3888190"/>
              <a:ext cx="770945" cy="203673"/>
            </a:xfrm>
            <a:custGeom>
              <a:rect b="b" l="l" r="r" t="t"/>
              <a:pathLst>
                <a:path extrusionOk="0" h="2781" w="10527">
                  <a:moveTo>
                    <a:pt x="9661" y="874"/>
                  </a:moveTo>
                  <a:lnTo>
                    <a:pt x="9661" y="1453"/>
                  </a:lnTo>
                  <a:cubicBezTo>
                    <a:pt x="9256" y="1635"/>
                    <a:pt x="7768" y="1907"/>
                    <a:pt x="5267" y="1907"/>
                  </a:cubicBezTo>
                  <a:cubicBezTo>
                    <a:pt x="2773" y="1907"/>
                    <a:pt x="1272" y="1635"/>
                    <a:pt x="873" y="1453"/>
                  </a:cubicBezTo>
                  <a:lnTo>
                    <a:pt x="873" y="874"/>
                  </a:lnTo>
                  <a:close/>
                  <a:moveTo>
                    <a:pt x="440" y="0"/>
                  </a:moveTo>
                  <a:cubicBezTo>
                    <a:pt x="196" y="0"/>
                    <a:pt x="0" y="196"/>
                    <a:pt x="0" y="440"/>
                  </a:cubicBezTo>
                  <a:lnTo>
                    <a:pt x="0" y="1607"/>
                  </a:lnTo>
                  <a:cubicBezTo>
                    <a:pt x="0" y="2180"/>
                    <a:pt x="706" y="2396"/>
                    <a:pt x="1781" y="2564"/>
                  </a:cubicBezTo>
                  <a:cubicBezTo>
                    <a:pt x="2717" y="2704"/>
                    <a:pt x="3947" y="2780"/>
                    <a:pt x="5260" y="2780"/>
                  </a:cubicBezTo>
                  <a:cubicBezTo>
                    <a:pt x="6566" y="2780"/>
                    <a:pt x="7810" y="2704"/>
                    <a:pt x="8746" y="2564"/>
                  </a:cubicBezTo>
                  <a:cubicBezTo>
                    <a:pt x="9807" y="2396"/>
                    <a:pt x="10527" y="2180"/>
                    <a:pt x="10527" y="1607"/>
                  </a:cubicBezTo>
                  <a:lnTo>
                    <a:pt x="10527" y="440"/>
                  </a:lnTo>
                  <a:cubicBezTo>
                    <a:pt x="10527" y="196"/>
                    <a:pt x="10331" y="0"/>
                    <a:pt x="10087"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63"/>
            <p:cNvSpPr/>
            <p:nvPr/>
          </p:nvSpPr>
          <p:spPr>
            <a:xfrm>
              <a:off x="7817795" y="3885114"/>
              <a:ext cx="16478" cy="195984"/>
            </a:xfrm>
            <a:custGeom>
              <a:rect b="b" l="l" r="r" t="t"/>
              <a:pathLst>
                <a:path extrusionOk="0" h="2676" w="225">
                  <a:moveTo>
                    <a:pt x="1" y="0"/>
                  </a:moveTo>
                  <a:lnTo>
                    <a:pt x="1" y="2676"/>
                  </a:lnTo>
                  <a:lnTo>
                    <a:pt x="224" y="2676"/>
                  </a:lnTo>
                  <a:lnTo>
                    <a:pt x="224"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63"/>
            <p:cNvSpPr/>
            <p:nvPr/>
          </p:nvSpPr>
          <p:spPr>
            <a:xfrm>
              <a:off x="7767702" y="3885114"/>
              <a:ext cx="16405" cy="195984"/>
            </a:xfrm>
            <a:custGeom>
              <a:rect b="b" l="l" r="r" t="t"/>
              <a:pathLst>
                <a:path extrusionOk="0" h="2676" w="224">
                  <a:moveTo>
                    <a:pt x="0" y="0"/>
                  </a:moveTo>
                  <a:lnTo>
                    <a:pt x="0" y="2676"/>
                  </a:lnTo>
                  <a:lnTo>
                    <a:pt x="224" y="2676"/>
                  </a:lnTo>
                  <a:lnTo>
                    <a:pt x="224"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63"/>
            <p:cNvSpPr/>
            <p:nvPr/>
          </p:nvSpPr>
          <p:spPr>
            <a:xfrm>
              <a:off x="7736504" y="3853403"/>
              <a:ext cx="80339" cy="259920"/>
            </a:xfrm>
            <a:custGeom>
              <a:rect b="b" l="l" r="r" t="t"/>
              <a:pathLst>
                <a:path extrusionOk="0" h="3549" w="1097">
                  <a:moveTo>
                    <a:pt x="433" y="0"/>
                  </a:moveTo>
                  <a:cubicBezTo>
                    <a:pt x="189" y="0"/>
                    <a:pt x="0" y="189"/>
                    <a:pt x="0" y="433"/>
                  </a:cubicBezTo>
                  <a:lnTo>
                    <a:pt x="0" y="3116"/>
                  </a:lnTo>
                  <a:cubicBezTo>
                    <a:pt x="0" y="3360"/>
                    <a:pt x="189" y="3549"/>
                    <a:pt x="433" y="3549"/>
                  </a:cubicBezTo>
                  <a:lnTo>
                    <a:pt x="664" y="3549"/>
                  </a:lnTo>
                  <a:cubicBezTo>
                    <a:pt x="901" y="3549"/>
                    <a:pt x="1097" y="3353"/>
                    <a:pt x="1097" y="3109"/>
                  </a:cubicBezTo>
                  <a:lnTo>
                    <a:pt x="1097" y="433"/>
                  </a:lnTo>
                  <a:cubicBezTo>
                    <a:pt x="1097" y="189"/>
                    <a:pt x="908" y="0"/>
                    <a:pt x="664"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63"/>
            <p:cNvSpPr/>
            <p:nvPr/>
          </p:nvSpPr>
          <p:spPr>
            <a:xfrm>
              <a:off x="7706331" y="3885114"/>
              <a:ext cx="16917" cy="195984"/>
            </a:xfrm>
            <a:custGeom>
              <a:rect b="b" l="l" r="r" t="t"/>
              <a:pathLst>
                <a:path extrusionOk="0" h="2676" w="231">
                  <a:moveTo>
                    <a:pt x="0" y="0"/>
                  </a:moveTo>
                  <a:lnTo>
                    <a:pt x="0" y="2676"/>
                  </a:lnTo>
                  <a:lnTo>
                    <a:pt x="231" y="2676"/>
                  </a:lnTo>
                  <a:lnTo>
                    <a:pt x="231"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63"/>
            <p:cNvSpPr/>
            <p:nvPr/>
          </p:nvSpPr>
          <p:spPr>
            <a:xfrm>
              <a:off x="7674547" y="3853403"/>
              <a:ext cx="80412" cy="259920"/>
            </a:xfrm>
            <a:custGeom>
              <a:rect b="b" l="l" r="r" t="t"/>
              <a:pathLst>
                <a:path extrusionOk="0" h="3549" w="1098">
                  <a:moveTo>
                    <a:pt x="434" y="0"/>
                  </a:moveTo>
                  <a:cubicBezTo>
                    <a:pt x="190" y="0"/>
                    <a:pt x="1" y="189"/>
                    <a:pt x="1" y="433"/>
                  </a:cubicBezTo>
                  <a:lnTo>
                    <a:pt x="1" y="3116"/>
                  </a:lnTo>
                  <a:cubicBezTo>
                    <a:pt x="1" y="3360"/>
                    <a:pt x="190" y="3549"/>
                    <a:pt x="434" y="3549"/>
                  </a:cubicBezTo>
                  <a:lnTo>
                    <a:pt x="665" y="3549"/>
                  </a:lnTo>
                  <a:cubicBezTo>
                    <a:pt x="909" y="3549"/>
                    <a:pt x="1098" y="3353"/>
                    <a:pt x="1098" y="3109"/>
                  </a:cubicBezTo>
                  <a:lnTo>
                    <a:pt x="1098" y="433"/>
                  </a:lnTo>
                  <a:cubicBezTo>
                    <a:pt x="1098" y="189"/>
                    <a:pt x="909" y="0"/>
                    <a:pt x="665"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63"/>
            <p:cNvSpPr/>
            <p:nvPr/>
          </p:nvSpPr>
          <p:spPr>
            <a:xfrm>
              <a:off x="7638808" y="3885114"/>
              <a:ext cx="16405" cy="195984"/>
            </a:xfrm>
            <a:custGeom>
              <a:rect b="b" l="l" r="r" t="t"/>
              <a:pathLst>
                <a:path extrusionOk="0" h="2676" w="224">
                  <a:moveTo>
                    <a:pt x="0" y="0"/>
                  </a:moveTo>
                  <a:lnTo>
                    <a:pt x="0" y="2676"/>
                  </a:lnTo>
                  <a:lnTo>
                    <a:pt x="224" y="2676"/>
                  </a:lnTo>
                  <a:lnTo>
                    <a:pt x="224"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63"/>
            <p:cNvSpPr/>
            <p:nvPr/>
          </p:nvSpPr>
          <p:spPr>
            <a:xfrm>
              <a:off x="7606511" y="3853403"/>
              <a:ext cx="80925" cy="259920"/>
            </a:xfrm>
            <a:custGeom>
              <a:rect b="b" l="l" r="r" t="t"/>
              <a:pathLst>
                <a:path extrusionOk="0" h="3549" w="1105">
                  <a:moveTo>
                    <a:pt x="441" y="0"/>
                  </a:moveTo>
                  <a:cubicBezTo>
                    <a:pt x="190" y="0"/>
                    <a:pt x="1" y="189"/>
                    <a:pt x="1" y="433"/>
                  </a:cubicBezTo>
                  <a:lnTo>
                    <a:pt x="1" y="3116"/>
                  </a:lnTo>
                  <a:cubicBezTo>
                    <a:pt x="1" y="3360"/>
                    <a:pt x="190" y="3549"/>
                    <a:pt x="441" y="3549"/>
                  </a:cubicBezTo>
                  <a:lnTo>
                    <a:pt x="665" y="3549"/>
                  </a:lnTo>
                  <a:cubicBezTo>
                    <a:pt x="902" y="3549"/>
                    <a:pt x="1105" y="3353"/>
                    <a:pt x="1105" y="3109"/>
                  </a:cubicBezTo>
                  <a:lnTo>
                    <a:pt x="1105" y="433"/>
                  </a:lnTo>
                  <a:cubicBezTo>
                    <a:pt x="1105" y="189"/>
                    <a:pt x="909" y="0"/>
                    <a:pt x="665"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63"/>
            <p:cNvSpPr/>
            <p:nvPr/>
          </p:nvSpPr>
          <p:spPr>
            <a:xfrm>
              <a:off x="7564621" y="3885114"/>
              <a:ext cx="16405" cy="195984"/>
            </a:xfrm>
            <a:custGeom>
              <a:rect b="b" l="l" r="r" t="t"/>
              <a:pathLst>
                <a:path extrusionOk="0" h="2676" w="224">
                  <a:moveTo>
                    <a:pt x="0" y="0"/>
                  </a:moveTo>
                  <a:lnTo>
                    <a:pt x="0" y="2676"/>
                  </a:lnTo>
                  <a:lnTo>
                    <a:pt x="224" y="2676"/>
                  </a:lnTo>
                  <a:lnTo>
                    <a:pt x="224"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63"/>
            <p:cNvSpPr/>
            <p:nvPr/>
          </p:nvSpPr>
          <p:spPr>
            <a:xfrm>
              <a:off x="7532397" y="3853403"/>
              <a:ext cx="80851" cy="259920"/>
            </a:xfrm>
            <a:custGeom>
              <a:rect b="b" l="l" r="r" t="t"/>
              <a:pathLst>
                <a:path extrusionOk="0" h="3549" w="1104">
                  <a:moveTo>
                    <a:pt x="440" y="0"/>
                  </a:moveTo>
                  <a:cubicBezTo>
                    <a:pt x="196" y="0"/>
                    <a:pt x="0" y="189"/>
                    <a:pt x="0" y="433"/>
                  </a:cubicBezTo>
                  <a:lnTo>
                    <a:pt x="0" y="3116"/>
                  </a:lnTo>
                  <a:cubicBezTo>
                    <a:pt x="0" y="3360"/>
                    <a:pt x="196" y="3549"/>
                    <a:pt x="440" y="3549"/>
                  </a:cubicBezTo>
                  <a:lnTo>
                    <a:pt x="664" y="3549"/>
                  </a:lnTo>
                  <a:cubicBezTo>
                    <a:pt x="901" y="3549"/>
                    <a:pt x="1104" y="3353"/>
                    <a:pt x="1104" y="3109"/>
                  </a:cubicBezTo>
                  <a:lnTo>
                    <a:pt x="1104" y="433"/>
                  </a:lnTo>
                  <a:cubicBezTo>
                    <a:pt x="1104" y="189"/>
                    <a:pt x="908" y="0"/>
                    <a:pt x="664"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63"/>
            <p:cNvSpPr/>
            <p:nvPr/>
          </p:nvSpPr>
          <p:spPr>
            <a:xfrm>
              <a:off x="7186581" y="3885114"/>
              <a:ext cx="16405" cy="195984"/>
            </a:xfrm>
            <a:custGeom>
              <a:rect b="b" l="l" r="r" t="t"/>
              <a:pathLst>
                <a:path extrusionOk="0" h="2676" w="224">
                  <a:moveTo>
                    <a:pt x="0" y="0"/>
                  </a:moveTo>
                  <a:lnTo>
                    <a:pt x="0" y="2676"/>
                  </a:lnTo>
                  <a:lnTo>
                    <a:pt x="224" y="2676"/>
                  </a:lnTo>
                  <a:lnTo>
                    <a:pt x="224"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63"/>
            <p:cNvSpPr/>
            <p:nvPr/>
          </p:nvSpPr>
          <p:spPr>
            <a:xfrm>
              <a:off x="7154357" y="3853403"/>
              <a:ext cx="80851" cy="259920"/>
            </a:xfrm>
            <a:custGeom>
              <a:rect b="b" l="l" r="r" t="t"/>
              <a:pathLst>
                <a:path extrusionOk="0" h="3549" w="1104">
                  <a:moveTo>
                    <a:pt x="440" y="0"/>
                  </a:moveTo>
                  <a:cubicBezTo>
                    <a:pt x="196" y="0"/>
                    <a:pt x="0" y="189"/>
                    <a:pt x="0" y="433"/>
                  </a:cubicBezTo>
                  <a:lnTo>
                    <a:pt x="0" y="3116"/>
                  </a:lnTo>
                  <a:cubicBezTo>
                    <a:pt x="0" y="3360"/>
                    <a:pt x="196" y="3549"/>
                    <a:pt x="440" y="3549"/>
                  </a:cubicBezTo>
                  <a:lnTo>
                    <a:pt x="664" y="3549"/>
                  </a:lnTo>
                  <a:cubicBezTo>
                    <a:pt x="908" y="3549"/>
                    <a:pt x="1104" y="3353"/>
                    <a:pt x="1104" y="3109"/>
                  </a:cubicBezTo>
                  <a:lnTo>
                    <a:pt x="1104" y="433"/>
                  </a:lnTo>
                  <a:cubicBezTo>
                    <a:pt x="1104" y="189"/>
                    <a:pt x="908" y="0"/>
                    <a:pt x="664"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63"/>
            <p:cNvSpPr/>
            <p:nvPr/>
          </p:nvSpPr>
          <p:spPr>
            <a:xfrm>
              <a:off x="7230009" y="3885114"/>
              <a:ext cx="16478" cy="195984"/>
            </a:xfrm>
            <a:custGeom>
              <a:rect b="b" l="l" r="r" t="t"/>
              <a:pathLst>
                <a:path extrusionOk="0" h="2676" w="225">
                  <a:moveTo>
                    <a:pt x="1" y="0"/>
                  </a:moveTo>
                  <a:lnTo>
                    <a:pt x="1" y="2676"/>
                  </a:lnTo>
                  <a:lnTo>
                    <a:pt x="224" y="2676"/>
                  </a:lnTo>
                  <a:lnTo>
                    <a:pt x="224"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63"/>
            <p:cNvSpPr/>
            <p:nvPr/>
          </p:nvSpPr>
          <p:spPr>
            <a:xfrm>
              <a:off x="7197786" y="3853403"/>
              <a:ext cx="80925" cy="259920"/>
            </a:xfrm>
            <a:custGeom>
              <a:rect b="b" l="l" r="r" t="t"/>
              <a:pathLst>
                <a:path extrusionOk="0" h="3549" w="1105">
                  <a:moveTo>
                    <a:pt x="441" y="0"/>
                  </a:moveTo>
                  <a:cubicBezTo>
                    <a:pt x="196" y="0"/>
                    <a:pt x="1" y="189"/>
                    <a:pt x="1" y="433"/>
                  </a:cubicBezTo>
                  <a:lnTo>
                    <a:pt x="1" y="3116"/>
                  </a:lnTo>
                  <a:cubicBezTo>
                    <a:pt x="1" y="3360"/>
                    <a:pt x="196" y="3549"/>
                    <a:pt x="441" y="3549"/>
                  </a:cubicBezTo>
                  <a:lnTo>
                    <a:pt x="664" y="3549"/>
                  </a:lnTo>
                  <a:cubicBezTo>
                    <a:pt x="902" y="3549"/>
                    <a:pt x="1104" y="3353"/>
                    <a:pt x="1104" y="3109"/>
                  </a:cubicBezTo>
                  <a:lnTo>
                    <a:pt x="1104" y="433"/>
                  </a:lnTo>
                  <a:cubicBezTo>
                    <a:pt x="1104" y="189"/>
                    <a:pt x="909" y="0"/>
                    <a:pt x="664"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63"/>
            <p:cNvSpPr/>
            <p:nvPr/>
          </p:nvSpPr>
          <p:spPr>
            <a:xfrm>
              <a:off x="7279150" y="3885114"/>
              <a:ext cx="16405" cy="195984"/>
            </a:xfrm>
            <a:custGeom>
              <a:rect b="b" l="l" r="r" t="t"/>
              <a:pathLst>
                <a:path extrusionOk="0" h="2676" w="224">
                  <a:moveTo>
                    <a:pt x="0" y="0"/>
                  </a:moveTo>
                  <a:lnTo>
                    <a:pt x="0" y="2676"/>
                  </a:lnTo>
                  <a:lnTo>
                    <a:pt x="224" y="2676"/>
                  </a:lnTo>
                  <a:lnTo>
                    <a:pt x="224"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63"/>
            <p:cNvSpPr/>
            <p:nvPr/>
          </p:nvSpPr>
          <p:spPr>
            <a:xfrm>
              <a:off x="7247439" y="3853403"/>
              <a:ext cx="80412" cy="259920"/>
            </a:xfrm>
            <a:custGeom>
              <a:rect b="b" l="l" r="r" t="t"/>
              <a:pathLst>
                <a:path extrusionOk="0" h="3549" w="1098">
                  <a:moveTo>
                    <a:pt x="433" y="0"/>
                  </a:moveTo>
                  <a:cubicBezTo>
                    <a:pt x="189" y="0"/>
                    <a:pt x="0" y="189"/>
                    <a:pt x="0" y="433"/>
                  </a:cubicBezTo>
                  <a:lnTo>
                    <a:pt x="0" y="3116"/>
                  </a:lnTo>
                  <a:cubicBezTo>
                    <a:pt x="0" y="3360"/>
                    <a:pt x="189" y="3549"/>
                    <a:pt x="433" y="3549"/>
                  </a:cubicBezTo>
                  <a:lnTo>
                    <a:pt x="664" y="3549"/>
                  </a:lnTo>
                  <a:cubicBezTo>
                    <a:pt x="908" y="3549"/>
                    <a:pt x="1097" y="3353"/>
                    <a:pt x="1097" y="3109"/>
                  </a:cubicBezTo>
                  <a:lnTo>
                    <a:pt x="1097" y="433"/>
                  </a:lnTo>
                  <a:cubicBezTo>
                    <a:pt x="1097" y="189"/>
                    <a:pt x="908" y="0"/>
                    <a:pt x="664"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63"/>
            <p:cNvSpPr/>
            <p:nvPr/>
          </p:nvSpPr>
          <p:spPr>
            <a:xfrm>
              <a:off x="7341034" y="3885114"/>
              <a:ext cx="16991" cy="195984"/>
            </a:xfrm>
            <a:custGeom>
              <a:rect b="b" l="l" r="r" t="t"/>
              <a:pathLst>
                <a:path extrusionOk="0" h="2676" w="232">
                  <a:moveTo>
                    <a:pt x="1" y="0"/>
                  </a:moveTo>
                  <a:lnTo>
                    <a:pt x="1" y="2676"/>
                  </a:lnTo>
                  <a:lnTo>
                    <a:pt x="231" y="2676"/>
                  </a:lnTo>
                  <a:lnTo>
                    <a:pt x="231"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63"/>
            <p:cNvSpPr/>
            <p:nvPr/>
          </p:nvSpPr>
          <p:spPr>
            <a:xfrm>
              <a:off x="7309323" y="3853403"/>
              <a:ext cx="80412" cy="259920"/>
            </a:xfrm>
            <a:custGeom>
              <a:rect b="b" l="l" r="r" t="t"/>
              <a:pathLst>
                <a:path extrusionOk="0" h="3549" w="1098">
                  <a:moveTo>
                    <a:pt x="434" y="0"/>
                  </a:moveTo>
                  <a:cubicBezTo>
                    <a:pt x="189" y="0"/>
                    <a:pt x="1" y="189"/>
                    <a:pt x="1" y="433"/>
                  </a:cubicBezTo>
                  <a:lnTo>
                    <a:pt x="1" y="3116"/>
                  </a:lnTo>
                  <a:cubicBezTo>
                    <a:pt x="1" y="3360"/>
                    <a:pt x="189" y="3549"/>
                    <a:pt x="434" y="3549"/>
                  </a:cubicBezTo>
                  <a:lnTo>
                    <a:pt x="664" y="3549"/>
                  </a:lnTo>
                  <a:cubicBezTo>
                    <a:pt x="902" y="3549"/>
                    <a:pt x="1097" y="3353"/>
                    <a:pt x="1097" y="3109"/>
                  </a:cubicBezTo>
                  <a:lnTo>
                    <a:pt x="1097" y="433"/>
                  </a:lnTo>
                  <a:cubicBezTo>
                    <a:pt x="1097" y="189"/>
                    <a:pt x="909" y="0"/>
                    <a:pt x="664"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63"/>
            <p:cNvSpPr/>
            <p:nvPr/>
          </p:nvSpPr>
          <p:spPr>
            <a:xfrm>
              <a:off x="7409069" y="3885114"/>
              <a:ext cx="16478" cy="195984"/>
            </a:xfrm>
            <a:custGeom>
              <a:rect b="b" l="l" r="r" t="t"/>
              <a:pathLst>
                <a:path extrusionOk="0" h="2676" w="225">
                  <a:moveTo>
                    <a:pt x="1" y="0"/>
                  </a:moveTo>
                  <a:lnTo>
                    <a:pt x="1" y="2676"/>
                  </a:lnTo>
                  <a:lnTo>
                    <a:pt x="224" y="2676"/>
                  </a:lnTo>
                  <a:lnTo>
                    <a:pt x="224"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63"/>
            <p:cNvSpPr/>
            <p:nvPr/>
          </p:nvSpPr>
          <p:spPr>
            <a:xfrm>
              <a:off x="7376846" y="3853403"/>
              <a:ext cx="80925" cy="259920"/>
            </a:xfrm>
            <a:custGeom>
              <a:rect b="b" l="l" r="r" t="t"/>
              <a:pathLst>
                <a:path extrusionOk="0" h="3549" w="1105">
                  <a:moveTo>
                    <a:pt x="441" y="0"/>
                  </a:moveTo>
                  <a:cubicBezTo>
                    <a:pt x="196" y="0"/>
                    <a:pt x="1" y="189"/>
                    <a:pt x="1" y="433"/>
                  </a:cubicBezTo>
                  <a:lnTo>
                    <a:pt x="1" y="3116"/>
                  </a:lnTo>
                  <a:cubicBezTo>
                    <a:pt x="1" y="3360"/>
                    <a:pt x="196" y="3549"/>
                    <a:pt x="441" y="3549"/>
                  </a:cubicBezTo>
                  <a:lnTo>
                    <a:pt x="664" y="3549"/>
                  </a:lnTo>
                  <a:cubicBezTo>
                    <a:pt x="909" y="3549"/>
                    <a:pt x="1104" y="3353"/>
                    <a:pt x="1104" y="3109"/>
                  </a:cubicBezTo>
                  <a:lnTo>
                    <a:pt x="1104" y="433"/>
                  </a:lnTo>
                  <a:cubicBezTo>
                    <a:pt x="1104" y="189"/>
                    <a:pt x="909" y="0"/>
                    <a:pt x="664"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63"/>
            <p:cNvSpPr/>
            <p:nvPr/>
          </p:nvSpPr>
          <p:spPr>
            <a:xfrm>
              <a:off x="7483257" y="3885114"/>
              <a:ext cx="16478" cy="195984"/>
            </a:xfrm>
            <a:custGeom>
              <a:rect b="b" l="l" r="r" t="t"/>
              <a:pathLst>
                <a:path extrusionOk="0" h="2676" w="225">
                  <a:moveTo>
                    <a:pt x="1" y="0"/>
                  </a:moveTo>
                  <a:lnTo>
                    <a:pt x="1" y="2676"/>
                  </a:lnTo>
                  <a:lnTo>
                    <a:pt x="224" y="2676"/>
                  </a:lnTo>
                  <a:lnTo>
                    <a:pt x="224"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63"/>
            <p:cNvSpPr/>
            <p:nvPr/>
          </p:nvSpPr>
          <p:spPr>
            <a:xfrm>
              <a:off x="7451033" y="3853403"/>
              <a:ext cx="80925" cy="259920"/>
            </a:xfrm>
            <a:custGeom>
              <a:rect b="b" l="l" r="r" t="t"/>
              <a:pathLst>
                <a:path extrusionOk="0" h="3549" w="1105">
                  <a:moveTo>
                    <a:pt x="441" y="0"/>
                  </a:moveTo>
                  <a:cubicBezTo>
                    <a:pt x="196" y="0"/>
                    <a:pt x="0" y="189"/>
                    <a:pt x="0" y="433"/>
                  </a:cubicBezTo>
                  <a:lnTo>
                    <a:pt x="0" y="3116"/>
                  </a:lnTo>
                  <a:cubicBezTo>
                    <a:pt x="0" y="3360"/>
                    <a:pt x="196" y="3549"/>
                    <a:pt x="441" y="3549"/>
                  </a:cubicBezTo>
                  <a:lnTo>
                    <a:pt x="664" y="3549"/>
                  </a:lnTo>
                  <a:cubicBezTo>
                    <a:pt x="909" y="3549"/>
                    <a:pt x="1104" y="3353"/>
                    <a:pt x="1104" y="3109"/>
                  </a:cubicBezTo>
                  <a:lnTo>
                    <a:pt x="1104" y="433"/>
                  </a:lnTo>
                  <a:cubicBezTo>
                    <a:pt x="1104" y="189"/>
                    <a:pt x="909" y="0"/>
                    <a:pt x="664"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63"/>
            <p:cNvSpPr/>
            <p:nvPr/>
          </p:nvSpPr>
          <p:spPr>
            <a:xfrm>
              <a:off x="7177866" y="3865194"/>
              <a:ext cx="707523" cy="107439"/>
            </a:xfrm>
            <a:custGeom>
              <a:rect b="b" l="l" r="r" t="t"/>
              <a:pathLst>
                <a:path extrusionOk="0" h="1467" w="9661">
                  <a:moveTo>
                    <a:pt x="4834" y="0"/>
                  </a:moveTo>
                  <a:cubicBezTo>
                    <a:pt x="2166" y="0"/>
                    <a:pt x="0" y="328"/>
                    <a:pt x="0" y="733"/>
                  </a:cubicBezTo>
                  <a:cubicBezTo>
                    <a:pt x="0" y="1139"/>
                    <a:pt x="2166" y="1467"/>
                    <a:pt x="4834" y="1467"/>
                  </a:cubicBezTo>
                  <a:cubicBezTo>
                    <a:pt x="7502" y="1467"/>
                    <a:pt x="9661" y="1139"/>
                    <a:pt x="9661" y="733"/>
                  </a:cubicBezTo>
                  <a:cubicBezTo>
                    <a:pt x="9661" y="328"/>
                    <a:pt x="7502" y="0"/>
                    <a:pt x="4834"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63"/>
            <p:cNvSpPr/>
            <p:nvPr/>
          </p:nvSpPr>
          <p:spPr>
            <a:xfrm>
              <a:off x="7146668" y="3833409"/>
              <a:ext cx="769920" cy="171449"/>
            </a:xfrm>
            <a:custGeom>
              <a:rect b="b" l="l" r="r" t="t"/>
              <a:pathLst>
                <a:path extrusionOk="0" h="2341" w="10513">
                  <a:moveTo>
                    <a:pt x="5267" y="874"/>
                  </a:moveTo>
                  <a:cubicBezTo>
                    <a:pt x="7090" y="874"/>
                    <a:pt x="8382" y="1021"/>
                    <a:pt x="9102" y="1167"/>
                  </a:cubicBezTo>
                  <a:cubicBezTo>
                    <a:pt x="8382" y="1321"/>
                    <a:pt x="7090" y="1468"/>
                    <a:pt x="5267" y="1468"/>
                  </a:cubicBezTo>
                  <a:cubicBezTo>
                    <a:pt x="3444" y="1468"/>
                    <a:pt x="2152" y="1321"/>
                    <a:pt x="1432" y="1167"/>
                  </a:cubicBezTo>
                  <a:cubicBezTo>
                    <a:pt x="2152" y="1021"/>
                    <a:pt x="3444" y="874"/>
                    <a:pt x="5267" y="874"/>
                  </a:cubicBezTo>
                  <a:close/>
                  <a:moveTo>
                    <a:pt x="5260" y="1"/>
                  </a:moveTo>
                  <a:cubicBezTo>
                    <a:pt x="3947" y="1"/>
                    <a:pt x="2717" y="78"/>
                    <a:pt x="1781" y="217"/>
                  </a:cubicBezTo>
                  <a:cubicBezTo>
                    <a:pt x="720" y="385"/>
                    <a:pt x="0" y="602"/>
                    <a:pt x="0" y="1167"/>
                  </a:cubicBezTo>
                  <a:cubicBezTo>
                    <a:pt x="0" y="1740"/>
                    <a:pt x="706" y="1957"/>
                    <a:pt x="1781" y="2124"/>
                  </a:cubicBezTo>
                  <a:cubicBezTo>
                    <a:pt x="2717" y="2264"/>
                    <a:pt x="3947" y="2341"/>
                    <a:pt x="5260" y="2341"/>
                  </a:cubicBezTo>
                  <a:cubicBezTo>
                    <a:pt x="6566" y="2341"/>
                    <a:pt x="7810" y="2264"/>
                    <a:pt x="8732" y="2124"/>
                  </a:cubicBezTo>
                  <a:cubicBezTo>
                    <a:pt x="9800" y="1957"/>
                    <a:pt x="10513" y="1740"/>
                    <a:pt x="10513" y="1167"/>
                  </a:cubicBezTo>
                  <a:cubicBezTo>
                    <a:pt x="10513" y="602"/>
                    <a:pt x="9807" y="385"/>
                    <a:pt x="8732" y="217"/>
                  </a:cubicBezTo>
                  <a:cubicBezTo>
                    <a:pt x="7803" y="78"/>
                    <a:pt x="6566" y="1"/>
                    <a:pt x="5260"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63"/>
            <p:cNvSpPr/>
            <p:nvPr/>
          </p:nvSpPr>
          <p:spPr>
            <a:xfrm>
              <a:off x="7251028" y="3888190"/>
              <a:ext cx="561273" cy="50168"/>
            </a:xfrm>
            <a:custGeom>
              <a:rect b="b" l="l" r="r" t="t"/>
              <a:pathLst>
                <a:path extrusionOk="0" h="685" w="7664">
                  <a:moveTo>
                    <a:pt x="3835" y="0"/>
                  </a:moveTo>
                  <a:cubicBezTo>
                    <a:pt x="1719" y="0"/>
                    <a:pt x="0" y="154"/>
                    <a:pt x="0" y="343"/>
                  </a:cubicBezTo>
                  <a:cubicBezTo>
                    <a:pt x="0" y="531"/>
                    <a:pt x="1719" y="685"/>
                    <a:pt x="3835" y="685"/>
                  </a:cubicBezTo>
                  <a:cubicBezTo>
                    <a:pt x="5952" y="685"/>
                    <a:pt x="7663" y="531"/>
                    <a:pt x="7663" y="343"/>
                  </a:cubicBezTo>
                  <a:cubicBezTo>
                    <a:pt x="7663" y="154"/>
                    <a:pt x="5952" y="0"/>
                    <a:pt x="3835"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63"/>
            <p:cNvSpPr/>
            <p:nvPr/>
          </p:nvSpPr>
          <p:spPr>
            <a:xfrm>
              <a:off x="7219317" y="3856479"/>
              <a:ext cx="625207" cy="113591"/>
            </a:xfrm>
            <a:custGeom>
              <a:rect b="b" l="l" r="r" t="t"/>
              <a:pathLst>
                <a:path extrusionOk="0" h="1551" w="8537">
                  <a:moveTo>
                    <a:pt x="4268" y="0"/>
                  </a:moveTo>
                  <a:cubicBezTo>
                    <a:pt x="3227" y="0"/>
                    <a:pt x="2249" y="42"/>
                    <a:pt x="1516" y="105"/>
                  </a:cubicBezTo>
                  <a:cubicBezTo>
                    <a:pt x="573" y="182"/>
                    <a:pt x="0" y="273"/>
                    <a:pt x="0" y="776"/>
                  </a:cubicBezTo>
                  <a:cubicBezTo>
                    <a:pt x="0" y="1272"/>
                    <a:pt x="573" y="1362"/>
                    <a:pt x="1516" y="1446"/>
                  </a:cubicBezTo>
                  <a:cubicBezTo>
                    <a:pt x="2249" y="1516"/>
                    <a:pt x="3227" y="1551"/>
                    <a:pt x="4268" y="1551"/>
                  </a:cubicBezTo>
                  <a:cubicBezTo>
                    <a:pt x="5309" y="1551"/>
                    <a:pt x="6287" y="1516"/>
                    <a:pt x="7020" y="1446"/>
                  </a:cubicBezTo>
                  <a:cubicBezTo>
                    <a:pt x="7956" y="1369"/>
                    <a:pt x="8536" y="1279"/>
                    <a:pt x="8536" y="776"/>
                  </a:cubicBezTo>
                  <a:cubicBezTo>
                    <a:pt x="8536" y="280"/>
                    <a:pt x="7963" y="189"/>
                    <a:pt x="7020" y="105"/>
                  </a:cubicBezTo>
                  <a:cubicBezTo>
                    <a:pt x="6287" y="35"/>
                    <a:pt x="5302" y="0"/>
                    <a:pt x="4268"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63"/>
            <p:cNvSpPr/>
            <p:nvPr/>
          </p:nvSpPr>
          <p:spPr>
            <a:xfrm>
              <a:off x="7251540" y="3889215"/>
              <a:ext cx="561712" cy="31785"/>
            </a:xfrm>
            <a:custGeom>
              <a:rect b="b" l="l" r="r" t="t"/>
              <a:pathLst>
                <a:path extrusionOk="0" h="434" w="7670">
                  <a:moveTo>
                    <a:pt x="3835" y="0"/>
                  </a:moveTo>
                  <a:cubicBezTo>
                    <a:pt x="1726" y="0"/>
                    <a:pt x="0" y="147"/>
                    <a:pt x="0" y="336"/>
                  </a:cubicBezTo>
                  <a:cubicBezTo>
                    <a:pt x="0" y="371"/>
                    <a:pt x="63" y="398"/>
                    <a:pt x="168" y="433"/>
                  </a:cubicBezTo>
                  <a:cubicBezTo>
                    <a:pt x="643" y="294"/>
                    <a:pt x="2110" y="189"/>
                    <a:pt x="3835" y="189"/>
                  </a:cubicBezTo>
                  <a:cubicBezTo>
                    <a:pt x="5567" y="189"/>
                    <a:pt x="7020" y="294"/>
                    <a:pt x="7502" y="433"/>
                  </a:cubicBezTo>
                  <a:cubicBezTo>
                    <a:pt x="7607" y="398"/>
                    <a:pt x="7670" y="364"/>
                    <a:pt x="7670" y="336"/>
                  </a:cubicBezTo>
                  <a:cubicBezTo>
                    <a:pt x="7670" y="147"/>
                    <a:pt x="5959" y="0"/>
                    <a:pt x="3835"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63"/>
            <p:cNvSpPr/>
            <p:nvPr/>
          </p:nvSpPr>
          <p:spPr>
            <a:xfrm>
              <a:off x="7219830" y="3856991"/>
              <a:ext cx="625207" cy="96234"/>
            </a:xfrm>
            <a:custGeom>
              <a:rect b="b" l="l" r="r" t="t"/>
              <a:pathLst>
                <a:path extrusionOk="0" h="1314" w="8537">
                  <a:moveTo>
                    <a:pt x="4268" y="0"/>
                  </a:moveTo>
                  <a:cubicBezTo>
                    <a:pt x="3227" y="0"/>
                    <a:pt x="2249" y="42"/>
                    <a:pt x="1516" y="105"/>
                  </a:cubicBezTo>
                  <a:cubicBezTo>
                    <a:pt x="573" y="182"/>
                    <a:pt x="0" y="273"/>
                    <a:pt x="0" y="776"/>
                  </a:cubicBezTo>
                  <a:cubicBezTo>
                    <a:pt x="0" y="943"/>
                    <a:pt x="84" y="1181"/>
                    <a:pt x="482" y="1293"/>
                  </a:cubicBezTo>
                  <a:cubicBezTo>
                    <a:pt x="521" y="1307"/>
                    <a:pt x="561" y="1313"/>
                    <a:pt x="602" y="1313"/>
                  </a:cubicBezTo>
                  <a:cubicBezTo>
                    <a:pt x="643" y="1313"/>
                    <a:pt x="685" y="1307"/>
                    <a:pt x="727" y="1293"/>
                  </a:cubicBezTo>
                  <a:cubicBezTo>
                    <a:pt x="1097" y="1181"/>
                    <a:pt x="2445" y="1069"/>
                    <a:pt x="4268" y="1069"/>
                  </a:cubicBezTo>
                  <a:cubicBezTo>
                    <a:pt x="6091" y="1069"/>
                    <a:pt x="7432" y="1181"/>
                    <a:pt x="7817" y="1293"/>
                  </a:cubicBezTo>
                  <a:cubicBezTo>
                    <a:pt x="7858" y="1300"/>
                    <a:pt x="7893" y="1313"/>
                    <a:pt x="7935" y="1313"/>
                  </a:cubicBezTo>
                  <a:cubicBezTo>
                    <a:pt x="7970" y="1313"/>
                    <a:pt x="8012" y="1300"/>
                    <a:pt x="8054" y="1293"/>
                  </a:cubicBezTo>
                  <a:cubicBezTo>
                    <a:pt x="8452" y="1181"/>
                    <a:pt x="8536" y="950"/>
                    <a:pt x="8536" y="776"/>
                  </a:cubicBezTo>
                  <a:cubicBezTo>
                    <a:pt x="8536" y="280"/>
                    <a:pt x="7963" y="189"/>
                    <a:pt x="7020" y="105"/>
                  </a:cubicBezTo>
                  <a:cubicBezTo>
                    <a:pt x="6287" y="35"/>
                    <a:pt x="5309" y="0"/>
                    <a:pt x="4268"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63"/>
            <p:cNvSpPr/>
            <p:nvPr/>
          </p:nvSpPr>
          <p:spPr>
            <a:xfrm>
              <a:off x="7109830" y="3823742"/>
              <a:ext cx="707011" cy="139737"/>
            </a:xfrm>
            <a:custGeom>
              <a:rect b="b" l="l" r="r" t="t"/>
              <a:pathLst>
                <a:path extrusionOk="0" h="1908" w="9654">
                  <a:moveTo>
                    <a:pt x="0" y="0"/>
                  </a:moveTo>
                  <a:lnTo>
                    <a:pt x="0" y="1174"/>
                  </a:lnTo>
                  <a:cubicBezTo>
                    <a:pt x="0" y="1572"/>
                    <a:pt x="2166" y="1907"/>
                    <a:pt x="4827" y="1907"/>
                  </a:cubicBezTo>
                  <a:cubicBezTo>
                    <a:pt x="7502" y="1907"/>
                    <a:pt x="9654" y="1572"/>
                    <a:pt x="9654" y="1174"/>
                  </a:cubicBezTo>
                  <a:lnTo>
                    <a:pt x="9654"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63"/>
            <p:cNvSpPr/>
            <p:nvPr/>
          </p:nvSpPr>
          <p:spPr>
            <a:xfrm>
              <a:off x="7079145" y="3791005"/>
              <a:ext cx="770432" cy="203673"/>
            </a:xfrm>
            <a:custGeom>
              <a:rect b="b" l="l" r="r" t="t"/>
              <a:pathLst>
                <a:path extrusionOk="0" h="2781" w="10520">
                  <a:moveTo>
                    <a:pt x="9647" y="873"/>
                  </a:moveTo>
                  <a:lnTo>
                    <a:pt x="9647" y="1453"/>
                  </a:lnTo>
                  <a:cubicBezTo>
                    <a:pt x="9249" y="1635"/>
                    <a:pt x="7754" y="1907"/>
                    <a:pt x="5253" y="1907"/>
                  </a:cubicBezTo>
                  <a:cubicBezTo>
                    <a:pt x="2759" y="1907"/>
                    <a:pt x="1258" y="1635"/>
                    <a:pt x="866" y="1453"/>
                  </a:cubicBezTo>
                  <a:lnTo>
                    <a:pt x="866" y="873"/>
                  </a:lnTo>
                  <a:close/>
                  <a:moveTo>
                    <a:pt x="433" y="0"/>
                  </a:moveTo>
                  <a:cubicBezTo>
                    <a:pt x="189" y="0"/>
                    <a:pt x="0" y="196"/>
                    <a:pt x="0" y="440"/>
                  </a:cubicBezTo>
                  <a:lnTo>
                    <a:pt x="0" y="1607"/>
                  </a:lnTo>
                  <a:cubicBezTo>
                    <a:pt x="0" y="2173"/>
                    <a:pt x="706" y="2396"/>
                    <a:pt x="1781" y="2564"/>
                  </a:cubicBezTo>
                  <a:cubicBezTo>
                    <a:pt x="2717" y="2696"/>
                    <a:pt x="3947" y="2780"/>
                    <a:pt x="5253" y="2780"/>
                  </a:cubicBezTo>
                  <a:cubicBezTo>
                    <a:pt x="6566" y="2780"/>
                    <a:pt x="7796" y="2703"/>
                    <a:pt x="8739" y="2564"/>
                  </a:cubicBezTo>
                  <a:cubicBezTo>
                    <a:pt x="9807" y="2396"/>
                    <a:pt x="10520" y="2173"/>
                    <a:pt x="10520" y="1607"/>
                  </a:cubicBezTo>
                  <a:lnTo>
                    <a:pt x="10520" y="440"/>
                  </a:lnTo>
                  <a:cubicBezTo>
                    <a:pt x="10520" y="196"/>
                    <a:pt x="10331" y="0"/>
                    <a:pt x="10087"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63"/>
            <p:cNvSpPr/>
            <p:nvPr/>
          </p:nvSpPr>
          <p:spPr>
            <a:xfrm>
              <a:off x="7109830" y="3823742"/>
              <a:ext cx="707011" cy="139737"/>
            </a:xfrm>
            <a:custGeom>
              <a:rect b="b" l="l" r="r" t="t"/>
              <a:pathLst>
                <a:path extrusionOk="0" h="1908" w="9654">
                  <a:moveTo>
                    <a:pt x="0" y="0"/>
                  </a:moveTo>
                  <a:lnTo>
                    <a:pt x="0" y="1174"/>
                  </a:lnTo>
                  <a:cubicBezTo>
                    <a:pt x="0" y="1572"/>
                    <a:pt x="2166" y="1907"/>
                    <a:pt x="4827" y="1907"/>
                  </a:cubicBezTo>
                  <a:cubicBezTo>
                    <a:pt x="7502" y="1907"/>
                    <a:pt x="9654" y="1572"/>
                    <a:pt x="9654" y="1174"/>
                  </a:cubicBezTo>
                  <a:lnTo>
                    <a:pt x="9654"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63"/>
            <p:cNvSpPr/>
            <p:nvPr/>
          </p:nvSpPr>
          <p:spPr>
            <a:xfrm>
              <a:off x="7079145" y="3791005"/>
              <a:ext cx="770432" cy="203673"/>
            </a:xfrm>
            <a:custGeom>
              <a:rect b="b" l="l" r="r" t="t"/>
              <a:pathLst>
                <a:path extrusionOk="0" h="2781" w="10520">
                  <a:moveTo>
                    <a:pt x="9647" y="873"/>
                  </a:moveTo>
                  <a:lnTo>
                    <a:pt x="9647" y="1453"/>
                  </a:lnTo>
                  <a:cubicBezTo>
                    <a:pt x="9249" y="1635"/>
                    <a:pt x="7754" y="1907"/>
                    <a:pt x="5253" y="1907"/>
                  </a:cubicBezTo>
                  <a:cubicBezTo>
                    <a:pt x="2759" y="1907"/>
                    <a:pt x="1258" y="1635"/>
                    <a:pt x="866" y="1453"/>
                  </a:cubicBezTo>
                  <a:lnTo>
                    <a:pt x="866" y="873"/>
                  </a:lnTo>
                  <a:close/>
                  <a:moveTo>
                    <a:pt x="433" y="0"/>
                  </a:moveTo>
                  <a:cubicBezTo>
                    <a:pt x="189" y="0"/>
                    <a:pt x="0" y="196"/>
                    <a:pt x="0" y="440"/>
                  </a:cubicBezTo>
                  <a:lnTo>
                    <a:pt x="0" y="1607"/>
                  </a:lnTo>
                  <a:cubicBezTo>
                    <a:pt x="0" y="2173"/>
                    <a:pt x="706" y="2396"/>
                    <a:pt x="1781" y="2564"/>
                  </a:cubicBezTo>
                  <a:cubicBezTo>
                    <a:pt x="2717" y="2696"/>
                    <a:pt x="3947" y="2780"/>
                    <a:pt x="5253" y="2780"/>
                  </a:cubicBezTo>
                  <a:cubicBezTo>
                    <a:pt x="6566" y="2780"/>
                    <a:pt x="7796" y="2703"/>
                    <a:pt x="8739" y="2564"/>
                  </a:cubicBezTo>
                  <a:cubicBezTo>
                    <a:pt x="9807" y="2396"/>
                    <a:pt x="10520" y="2173"/>
                    <a:pt x="10520" y="1607"/>
                  </a:cubicBezTo>
                  <a:lnTo>
                    <a:pt x="10520" y="440"/>
                  </a:lnTo>
                  <a:cubicBezTo>
                    <a:pt x="10520" y="196"/>
                    <a:pt x="10331" y="0"/>
                    <a:pt x="10087"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63"/>
            <p:cNvSpPr/>
            <p:nvPr/>
          </p:nvSpPr>
          <p:spPr>
            <a:xfrm>
              <a:off x="7792748" y="3787929"/>
              <a:ext cx="16478" cy="195984"/>
            </a:xfrm>
            <a:custGeom>
              <a:rect b="b" l="l" r="r" t="t"/>
              <a:pathLst>
                <a:path extrusionOk="0" h="2676" w="225">
                  <a:moveTo>
                    <a:pt x="1" y="0"/>
                  </a:moveTo>
                  <a:lnTo>
                    <a:pt x="1" y="2676"/>
                  </a:lnTo>
                  <a:lnTo>
                    <a:pt x="224" y="2676"/>
                  </a:lnTo>
                  <a:lnTo>
                    <a:pt x="224"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63"/>
            <p:cNvSpPr/>
            <p:nvPr/>
          </p:nvSpPr>
          <p:spPr>
            <a:xfrm>
              <a:off x="7760525" y="3756730"/>
              <a:ext cx="80925" cy="259407"/>
            </a:xfrm>
            <a:custGeom>
              <a:rect b="b" l="l" r="r" t="t"/>
              <a:pathLst>
                <a:path extrusionOk="0" h="3542" w="1105">
                  <a:moveTo>
                    <a:pt x="441" y="0"/>
                  </a:moveTo>
                  <a:cubicBezTo>
                    <a:pt x="196" y="0"/>
                    <a:pt x="0" y="189"/>
                    <a:pt x="0" y="433"/>
                  </a:cubicBezTo>
                  <a:lnTo>
                    <a:pt x="0" y="3109"/>
                  </a:lnTo>
                  <a:cubicBezTo>
                    <a:pt x="0" y="3353"/>
                    <a:pt x="196" y="3542"/>
                    <a:pt x="441" y="3542"/>
                  </a:cubicBezTo>
                  <a:lnTo>
                    <a:pt x="664" y="3542"/>
                  </a:lnTo>
                  <a:cubicBezTo>
                    <a:pt x="909" y="3542"/>
                    <a:pt x="1104" y="3346"/>
                    <a:pt x="1104" y="3109"/>
                  </a:cubicBezTo>
                  <a:lnTo>
                    <a:pt x="1104" y="433"/>
                  </a:lnTo>
                  <a:cubicBezTo>
                    <a:pt x="1104" y="189"/>
                    <a:pt x="909" y="0"/>
                    <a:pt x="664"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63"/>
            <p:cNvSpPr/>
            <p:nvPr/>
          </p:nvSpPr>
          <p:spPr>
            <a:xfrm>
              <a:off x="7749247" y="3787929"/>
              <a:ext cx="16478" cy="195984"/>
            </a:xfrm>
            <a:custGeom>
              <a:rect b="b" l="l" r="r" t="t"/>
              <a:pathLst>
                <a:path extrusionOk="0" h="2676" w="225">
                  <a:moveTo>
                    <a:pt x="1" y="0"/>
                  </a:moveTo>
                  <a:lnTo>
                    <a:pt x="1" y="2676"/>
                  </a:lnTo>
                  <a:lnTo>
                    <a:pt x="224" y="2676"/>
                  </a:lnTo>
                  <a:lnTo>
                    <a:pt x="224"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63"/>
            <p:cNvSpPr/>
            <p:nvPr/>
          </p:nvSpPr>
          <p:spPr>
            <a:xfrm>
              <a:off x="7717023" y="3756730"/>
              <a:ext cx="80925" cy="259407"/>
            </a:xfrm>
            <a:custGeom>
              <a:rect b="b" l="l" r="r" t="t"/>
              <a:pathLst>
                <a:path extrusionOk="0" h="3542" w="1105">
                  <a:moveTo>
                    <a:pt x="441" y="0"/>
                  </a:moveTo>
                  <a:cubicBezTo>
                    <a:pt x="196" y="0"/>
                    <a:pt x="1" y="189"/>
                    <a:pt x="1" y="433"/>
                  </a:cubicBezTo>
                  <a:lnTo>
                    <a:pt x="1" y="3109"/>
                  </a:lnTo>
                  <a:cubicBezTo>
                    <a:pt x="1" y="3353"/>
                    <a:pt x="196" y="3542"/>
                    <a:pt x="441" y="3542"/>
                  </a:cubicBezTo>
                  <a:lnTo>
                    <a:pt x="664" y="3542"/>
                  </a:lnTo>
                  <a:cubicBezTo>
                    <a:pt x="909" y="3542"/>
                    <a:pt x="1104" y="3346"/>
                    <a:pt x="1104" y="3109"/>
                  </a:cubicBezTo>
                  <a:lnTo>
                    <a:pt x="1104" y="433"/>
                  </a:lnTo>
                  <a:cubicBezTo>
                    <a:pt x="1104" y="189"/>
                    <a:pt x="909" y="0"/>
                    <a:pt x="664"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63"/>
            <p:cNvSpPr/>
            <p:nvPr/>
          </p:nvSpPr>
          <p:spPr>
            <a:xfrm>
              <a:off x="7700179" y="3787929"/>
              <a:ext cx="16405" cy="195984"/>
            </a:xfrm>
            <a:custGeom>
              <a:rect b="b" l="l" r="r" t="t"/>
              <a:pathLst>
                <a:path extrusionOk="0" h="2676" w="224">
                  <a:moveTo>
                    <a:pt x="0" y="0"/>
                  </a:moveTo>
                  <a:lnTo>
                    <a:pt x="0" y="2676"/>
                  </a:lnTo>
                  <a:lnTo>
                    <a:pt x="224" y="2676"/>
                  </a:lnTo>
                  <a:lnTo>
                    <a:pt x="224"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63"/>
            <p:cNvSpPr/>
            <p:nvPr/>
          </p:nvSpPr>
          <p:spPr>
            <a:xfrm>
              <a:off x="7667956" y="3756730"/>
              <a:ext cx="80851" cy="259407"/>
            </a:xfrm>
            <a:custGeom>
              <a:rect b="b" l="l" r="r" t="t"/>
              <a:pathLst>
                <a:path extrusionOk="0" h="3542" w="1104">
                  <a:moveTo>
                    <a:pt x="440" y="0"/>
                  </a:moveTo>
                  <a:cubicBezTo>
                    <a:pt x="196" y="0"/>
                    <a:pt x="0" y="189"/>
                    <a:pt x="0" y="433"/>
                  </a:cubicBezTo>
                  <a:lnTo>
                    <a:pt x="0" y="3109"/>
                  </a:lnTo>
                  <a:cubicBezTo>
                    <a:pt x="0" y="3353"/>
                    <a:pt x="196" y="3542"/>
                    <a:pt x="440" y="3542"/>
                  </a:cubicBezTo>
                  <a:lnTo>
                    <a:pt x="664" y="3542"/>
                  </a:lnTo>
                  <a:cubicBezTo>
                    <a:pt x="908" y="3542"/>
                    <a:pt x="1104" y="3346"/>
                    <a:pt x="1104" y="3109"/>
                  </a:cubicBezTo>
                  <a:lnTo>
                    <a:pt x="1104" y="433"/>
                  </a:lnTo>
                  <a:cubicBezTo>
                    <a:pt x="1104" y="189"/>
                    <a:pt x="908" y="0"/>
                    <a:pt x="664"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63"/>
            <p:cNvSpPr/>
            <p:nvPr/>
          </p:nvSpPr>
          <p:spPr>
            <a:xfrm>
              <a:off x="7637783" y="3787929"/>
              <a:ext cx="16917" cy="195984"/>
            </a:xfrm>
            <a:custGeom>
              <a:rect b="b" l="l" r="r" t="t"/>
              <a:pathLst>
                <a:path extrusionOk="0" h="2676" w="231">
                  <a:moveTo>
                    <a:pt x="0" y="0"/>
                  </a:moveTo>
                  <a:lnTo>
                    <a:pt x="0" y="2676"/>
                  </a:lnTo>
                  <a:lnTo>
                    <a:pt x="231" y="2676"/>
                  </a:lnTo>
                  <a:lnTo>
                    <a:pt x="231"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63"/>
            <p:cNvSpPr/>
            <p:nvPr/>
          </p:nvSpPr>
          <p:spPr>
            <a:xfrm>
              <a:off x="7605999" y="3756730"/>
              <a:ext cx="80412" cy="259407"/>
            </a:xfrm>
            <a:custGeom>
              <a:rect b="b" l="l" r="r" t="t"/>
              <a:pathLst>
                <a:path extrusionOk="0" h="3542" w="1098">
                  <a:moveTo>
                    <a:pt x="434" y="0"/>
                  </a:moveTo>
                  <a:cubicBezTo>
                    <a:pt x="190" y="0"/>
                    <a:pt x="1" y="189"/>
                    <a:pt x="1" y="433"/>
                  </a:cubicBezTo>
                  <a:lnTo>
                    <a:pt x="1" y="3109"/>
                  </a:lnTo>
                  <a:cubicBezTo>
                    <a:pt x="1" y="3353"/>
                    <a:pt x="190" y="3542"/>
                    <a:pt x="434" y="3542"/>
                  </a:cubicBezTo>
                  <a:lnTo>
                    <a:pt x="665" y="3542"/>
                  </a:lnTo>
                  <a:cubicBezTo>
                    <a:pt x="909" y="3542"/>
                    <a:pt x="1098" y="3346"/>
                    <a:pt x="1098" y="3109"/>
                  </a:cubicBezTo>
                  <a:lnTo>
                    <a:pt x="1098" y="433"/>
                  </a:lnTo>
                  <a:cubicBezTo>
                    <a:pt x="1098" y="189"/>
                    <a:pt x="909" y="0"/>
                    <a:pt x="665"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63"/>
            <p:cNvSpPr/>
            <p:nvPr/>
          </p:nvSpPr>
          <p:spPr>
            <a:xfrm>
              <a:off x="7570260" y="3787929"/>
              <a:ext cx="16405" cy="195984"/>
            </a:xfrm>
            <a:custGeom>
              <a:rect b="b" l="l" r="r" t="t"/>
              <a:pathLst>
                <a:path extrusionOk="0" h="2676" w="224">
                  <a:moveTo>
                    <a:pt x="0" y="0"/>
                  </a:moveTo>
                  <a:lnTo>
                    <a:pt x="0" y="2676"/>
                  </a:lnTo>
                  <a:lnTo>
                    <a:pt x="224" y="2676"/>
                  </a:lnTo>
                  <a:lnTo>
                    <a:pt x="224"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63"/>
            <p:cNvSpPr/>
            <p:nvPr/>
          </p:nvSpPr>
          <p:spPr>
            <a:xfrm>
              <a:off x="7537963" y="3756730"/>
              <a:ext cx="80925" cy="259407"/>
            </a:xfrm>
            <a:custGeom>
              <a:rect b="b" l="l" r="r" t="t"/>
              <a:pathLst>
                <a:path extrusionOk="0" h="3542" w="1105">
                  <a:moveTo>
                    <a:pt x="441" y="0"/>
                  </a:moveTo>
                  <a:cubicBezTo>
                    <a:pt x="197" y="0"/>
                    <a:pt x="1" y="189"/>
                    <a:pt x="1" y="433"/>
                  </a:cubicBezTo>
                  <a:lnTo>
                    <a:pt x="1" y="3109"/>
                  </a:lnTo>
                  <a:cubicBezTo>
                    <a:pt x="1" y="3353"/>
                    <a:pt x="197" y="3542"/>
                    <a:pt x="441" y="3542"/>
                  </a:cubicBezTo>
                  <a:lnTo>
                    <a:pt x="665" y="3542"/>
                  </a:lnTo>
                  <a:cubicBezTo>
                    <a:pt x="909" y="3542"/>
                    <a:pt x="1105" y="3346"/>
                    <a:pt x="1105" y="3109"/>
                  </a:cubicBezTo>
                  <a:lnTo>
                    <a:pt x="1105" y="433"/>
                  </a:lnTo>
                  <a:cubicBezTo>
                    <a:pt x="1105" y="189"/>
                    <a:pt x="909" y="0"/>
                    <a:pt x="665"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63"/>
            <p:cNvSpPr/>
            <p:nvPr/>
          </p:nvSpPr>
          <p:spPr>
            <a:xfrm>
              <a:off x="7496073" y="3787929"/>
              <a:ext cx="16405" cy="195984"/>
            </a:xfrm>
            <a:custGeom>
              <a:rect b="b" l="l" r="r" t="t"/>
              <a:pathLst>
                <a:path extrusionOk="0" h="2676" w="224">
                  <a:moveTo>
                    <a:pt x="0" y="0"/>
                  </a:moveTo>
                  <a:lnTo>
                    <a:pt x="0" y="2676"/>
                  </a:lnTo>
                  <a:lnTo>
                    <a:pt x="224" y="2676"/>
                  </a:lnTo>
                  <a:lnTo>
                    <a:pt x="224"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63"/>
            <p:cNvSpPr/>
            <p:nvPr/>
          </p:nvSpPr>
          <p:spPr>
            <a:xfrm>
              <a:off x="7463849" y="3756730"/>
              <a:ext cx="80851" cy="259407"/>
            </a:xfrm>
            <a:custGeom>
              <a:rect b="b" l="l" r="r" t="t"/>
              <a:pathLst>
                <a:path extrusionOk="0" h="3542" w="1104">
                  <a:moveTo>
                    <a:pt x="440" y="0"/>
                  </a:moveTo>
                  <a:cubicBezTo>
                    <a:pt x="196" y="0"/>
                    <a:pt x="0" y="189"/>
                    <a:pt x="0" y="433"/>
                  </a:cubicBezTo>
                  <a:lnTo>
                    <a:pt x="0" y="3109"/>
                  </a:lnTo>
                  <a:cubicBezTo>
                    <a:pt x="0" y="3353"/>
                    <a:pt x="196" y="3542"/>
                    <a:pt x="440" y="3542"/>
                  </a:cubicBezTo>
                  <a:lnTo>
                    <a:pt x="664" y="3542"/>
                  </a:lnTo>
                  <a:cubicBezTo>
                    <a:pt x="908" y="3542"/>
                    <a:pt x="1104" y="3346"/>
                    <a:pt x="1104" y="3109"/>
                  </a:cubicBezTo>
                  <a:lnTo>
                    <a:pt x="1104" y="433"/>
                  </a:lnTo>
                  <a:cubicBezTo>
                    <a:pt x="1104" y="189"/>
                    <a:pt x="908" y="0"/>
                    <a:pt x="664"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63"/>
            <p:cNvSpPr/>
            <p:nvPr/>
          </p:nvSpPr>
          <p:spPr>
            <a:xfrm>
              <a:off x="7118033" y="3787929"/>
              <a:ext cx="16917" cy="195984"/>
            </a:xfrm>
            <a:custGeom>
              <a:rect b="b" l="l" r="r" t="t"/>
              <a:pathLst>
                <a:path extrusionOk="0" h="2676" w="231">
                  <a:moveTo>
                    <a:pt x="0" y="0"/>
                  </a:moveTo>
                  <a:lnTo>
                    <a:pt x="0" y="2676"/>
                  </a:lnTo>
                  <a:lnTo>
                    <a:pt x="231" y="2676"/>
                  </a:lnTo>
                  <a:lnTo>
                    <a:pt x="231"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63"/>
            <p:cNvSpPr/>
            <p:nvPr/>
          </p:nvSpPr>
          <p:spPr>
            <a:xfrm>
              <a:off x="7161461" y="3787929"/>
              <a:ext cx="16478" cy="195984"/>
            </a:xfrm>
            <a:custGeom>
              <a:rect b="b" l="l" r="r" t="t"/>
              <a:pathLst>
                <a:path extrusionOk="0" h="2676" w="225">
                  <a:moveTo>
                    <a:pt x="1" y="0"/>
                  </a:moveTo>
                  <a:lnTo>
                    <a:pt x="1" y="2676"/>
                  </a:lnTo>
                  <a:lnTo>
                    <a:pt x="224" y="2676"/>
                  </a:lnTo>
                  <a:lnTo>
                    <a:pt x="224"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63"/>
            <p:cNvSpPr/>
            <p:nvPr/>
          </p:nvSpPr>
          <p:spPr>
            <a:xfrm>
              <a:off x="7129750" y="3756730"/>
              <a:ext cx="80412" cy="259407"/>
            </a:xfrm>
            <a:custGeom>
              <a:rect b="b" l="l" r="r" t="t"/>
              <a:pathLst>
                <a:path extrusionOk="0" h="3542" w="1098">
                  <a:moveTo>
                    <a:pt x="434" y="0"/>
                  </a:moveTo>
                  <a:cubicBezTo>
                    <a:pt x="189" y="0"/>
                    <a:pt x="1" y="189"/>
                    <a:pt x="1" y="433"/>
                  </a:cubicBezTo>
                  <a:lnTo>
                    <a:pt x="1" y="3109"/>
                  </a:lnTo>
                  <a:cubicBezTo>
                    <a:pt x="1" y="3353"/>
                    <a:pt x="189" y="3542"/>
                    <a:pt x="434" y="3542"/>
                  </a:cubicBezTo>
                  <a:lnTo>
                    <a:pt x="664" y="3542"/>
                  </a:lnTo>
                  <a:cubicBezTo>
                    <a:pt x="909" y="3542"/>
                    <a:pt x="1097" y="3346"/>
                    <a:pt x="1097" y="3109"/>
                  </a:cubicBezTo>
                  <a:lnTo>
                    <a:pt x="1097" y="433"/>
                  </a:lnTo>
                  <a:cubicBezTo>
                    <a:pt x="1097" y="189"/>
                    <a:pt x="909" y="0"/>
                    <a:pt x="664"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63"/>
            <p:cNvSpPr/>
            <p:nvPr/>
          </p:nvSpPr>
          <p:spPr>
            <a:xfrm>
              <a:off x="7210602" y="3787929"/>
              <a:ext cx="16917" cy="195984"/>
            </a:xfrm>
            <a:custGeom>
              <a:rect b="b" l="l" r="r" t="t"/>
              <a:pathLst>
                <a:path extrusionOk="0" h="2676" w="231">
                  <a:moveTo>
                    <a:pt x="0" y="0"/>
                  </a:moveTo>
                  <a:lnTo>
                    <a:pt x="0" y="2676"/>
                  </a:lnTo>
                  <a:lnTo>
                    <a:pt x="231" y="2676"/>
                  </a:lnTo>
                  <a:lnTo>
                    <a:pt x="231"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63"/>
            <p:cNvSpPr/>
            <p:nvPr/>
          </p:nvSpPr>
          <p:spPr>
            <a:xfrm>
              <a:off x="7179404" y="3756730"/>
              <a:ext cx="80851" cy="259407"/>
            </a:xfrm>
            <a:custGeom>
              <a:rect b="b" l="l" r="r" t="t"/>
              <a:pathLst>
                <a:path extrusionOk="0" h="3542" w="1104">
                  <a:moveTo>
                    <a:pt x="433" y="0"/>
                  </a:moveTo>
                  <a:cubicBezTo>
                    <a:pt x="189" y="0"/>
                    <a:pt x="0" y="189"/>
                    <a:pt x="0" y="433"/>
                  </a:cubicBezTo>
                  <a:lnTo>
                    <a:pt x="0" y="3109"/>
                  </a:lnTo>
                  <a:cubicBezTo>
                    <a:pt x="0" y="3353"/>
                    <a:pt x="189" y="3542"/>
                    <a:pt x="433" y="3542"/>
                  </a:cubicBezTo>
                  <a:lnTo>
                    <a:pt x="664" y="3542"/>
                  </a:lnTo>
                  <a:cubicBezTo>
                    <a:pt x="901" y="3542"/>
                    <a:pt x="1104" y="3346"/>
                    <a:pt x="1104" y="3109"/>
                  </a:cubicBezTo>
                  <a:lnTo>
                    <a:pt x="1104" y="433"/>
                  </a:lnTo>
                  <a:cubicBezTo>
                    <a:pt x="1104" y="189"/>
                    <a:pt x="908" y="0"/>
                    <a:pt x="664"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63"/>
            <p:cNvSpPr/>
            <p:nvPr/>
          </p:nvSpPr>
          <p:spPr>
            <a:xfrm>
              <a:off x="7272486" y="3787929"/>
              <a:ext cx="16991" cy="195984"/>
            </a:xfrm>
            <a:custGeom>
              <a:rect b="b" l="l" r="r" t="t"/>
              <a:pathLst>
                <a:path extrusionOk="0" h="2676" w="232">
                  <a:moveTo>
                    <a:pt x="1" y="0"/>
                  </a:moveTo>
                  <a:lnTo>
                    <a:pt x="1" y="2676"/>
                  </a:lnTo>
                  <a:lnTo>
                    <a:pt x="231" y="2676"/>
                  </a:lnTo>
                  <a:lnTo>
                    <a:pt x="231"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63"/>
            <p:cNvSpPr/>
            <p:nvPr/>
          </p:nvSpPr>
          <p:spPr>
            <a:xfrm>
              <a:off x="7240775" y="3756730"/>
              <a:ext cx="80925" cy="259407"/>
            </a:xfrm>
            <a:custGeom>
              <a:rect b="b" l="l" r="r" t="t"/>
              <a:pathLst>
                <a:path extrusionOk="0" h="3542" w="1105">
                  <a:moveTo>
                    <a:pt x="441" y="0"/>
                  </a:moveTo>
                  <a:cubicBezTo>
                    <a:pt x="196" y="0"/>
                    <a:pt x="1" y="189"/>
                    <a:pt x="1" y="433"/>
                  </a:cubicBezTo>
                  <a:lnTo>
                    <a:pt x="1" y="3109"/>
                  </a:lnTo>
                  <a:cubicBezTo>
                    <a:pt x="1" y="3353"/>
                    <a:pt x="196" y="3542"/>
                    <a:pt x="441" y="3542"/>
                  </a:cubicBezTo>
                  <a:lnTo>
                    <a:pt x="664" y="3542"/>
                  </a:lnTo>
                  <a:cubicBezTo>
                    <a:pt x="909" y="3542"/>
                    <a:pt x="1104" y="3346"/>
                    <a:pt x="1104" y="3109"/>
                  </a:cubicBezTo>
                  <a:lnTo>
                    <a:pt x="1104" y="433"/>
                  </a:lnTo>
                  <a:cubicBezTo>
                    <a:pt x="1104" y="189"/>
                    <a:pt x="909" y="0"/>
                    <a:pt x="664"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63"/>
            <p:cNvSpPr/>
            <p:nvPr/>
          </p:nvSpPr>
          <p:spPr>
            <a:xfrm>
              <a:off x="7340521" y="3787929"/>
              <a:ext cx="16478" cy="195984"/>
            </a:xfrm>
            <a:custGeom>
              <a:rect b="b" l="l" r="r" t="t"/>
              <a:pathLst>
                <a:path extrusionOk="0" h="2676" w="225">
                  <a:moveTo>
                    <a:pt x="1" y="0"/>
                  </a:moveTo>
                  <a:lnTo>
                    <a:pt x="1" y="2676"/>
                  </a:lnTo>
                  <a:lnTo>
                    <a:pt x="224" y="2676"/>
                  </a:lnTo>
                  <a:lnTo>
                    <a:pt x="224"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63"/>
            <p:cNvSpPr/>
            <p:nvPr/>
          </p:nvSpPr>
          <p:spPr>
            <a:xfrm>
              <a:off x="7308810" y="3756730"/>
              <a:ext cx="80412" cy="259407"/>
            </a:xfrm>
            <a:custGeom>
              <a:rect b="b" l="l" r="r" t="t"/>
              <a:pathLst>
                <a:path extrusionOk="0" h="3542" w="1098">
                  <a:moveTo>
                    <a:pt x="434" y="0"/>
                  </a:moveTo>
                  <a:cubicBezTo>
                    <a:pt x="189" y="0"/>
                    <a:pt x="1" y="189"/>
                    <a:pt x="1" y="433"/>
                  </a:cubicBezTo>
                  <a:lnTo>
                    <a:pt x="1" y="3109"/>
                  </a:lnTo>
                  <a:cubicBezTo>
                    <a:pt x="1" y="3353"/>
                    <a:pt x="189" y="3542"/>
                    <a:pt x="434" y="3542"/>
                  </a:cubicBezTo>
                  <a:lnTo>
                    <a:pt x="664" y="3542"/>
                  </a:lnTo>
                  <a:cubicBezTo>
                    <a:pt x="909" y="3542"/>
                    <a:pt x="1097" y="3346"/>
                    <a:pt x="1097" y="3109"/>
                  </a:cubicBezTo>
                  <a:lnTo>
                    <a:pt x="1097" y="433"/>
                  </a:lnTo>
                  <a:cubicBezTo>
                    <a:pt x="1097" y="189"/>
                    <a:pt x="909" y="0"/>
                    <a:pt x="664"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63"/>
            <p:cNvSpPr/>
            <p:nvPr/>
          </p:nvSpPr>
          <p:spPr>
            <a:xfrm>
              <a:off x="7414708" y="3787929"/>
              <a:ext cx="16991" cy="195984"/>
            </a:xfrm>
            <a:custGeom>
              <a:rect b="b" l="l" r="r" t="t"/>
              <a:pathLst>
                <a:path extrusionOk="0" h="2676" w="232">
                  <a:moveTo>
                    <a:pt x="0" y="0"/>
                  </a:moveTo>
                  <a:lnTo>
                    <a:pt x="0" y="2676"/>
                  </a:lnTo>
                  <a:lnTo>
                    <a:pt x="231" y="2676"/>
                  </a:lnTo>
                  <a:lnTo>
                    <a:pt x="231"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63"/>
            <p:cNvSpPr/>
            <p:nvPr/>
          </p:nvSpPr>
          <p:spPr>
            <a:xfrm>
              <a:off x="7382998" y="3756730"/>
              <a:ext cx="80412" cy="259407"/>
            </a:xfrm>
            <a:custGeom>
              <a:rect b="b" l="l" r="r" t="t"/>
              <a:pathLst>
                <a:path extrusionOk="0" h="3542" w="1098">
                  <a:moveTo>
                    <a:pt x="433" y="0"/>
                  </a:moveTo>
                  <a:cubicBezTo>
                    <a:pt x="189" y="0"/>
                    <a:pt x="0" y="189"/>
                    <a:pt x="0" y="433"/>
                  </a:cubicBezTo>
                  <a:lnTo>
                    <a:pt x="0" y="3109"/>
                  </a:lnTo>
                  <a:cubicBezTo>
                    <a:pt x="0" y="3353"/>
                    <a:pt x="189" y="3542"/>
                    <a:pt x="433" y="3542"/>
                  </a:cubicBezTo>
                  <a:lnTo>
                    <a:pt x="664" y="3542"/>
                  </a:lnTo>
                  <a:cubicBezTo>
                    <a:pt x="908" y="3542"/>
                    <a:pt x="1097" y="3346"/>
                    <a:pt x="1097" y="3109"/>
                  </a:cubicBezTo>
                  <a:lnTo>
                    <a:pt x="1097" y="433"/>
                  </a:lnTo>
                  <a:cubicBezTo>
                    <a:pt x="1097" y="189"/>
                    <a:pt x="908" y="0"/>
                    <a:pt x="664"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63"/>
            <p:cNvSpPr/>
            <p:nvPr/>
          </p:nvSpPr>
          <p:spPr>
            <a:xfrm>
              <a:off x="7110343" y="3767935"/>
              <a:ext cx="707011" cy="107513"/>
            </a:xfrm>
            <a:custGeom>
              <a:rect b="b" l="l" r="r" t="t"/>
              <a:pathLst>
                <a:path extrusionOk="0" h="1468" w="9654">
                  <a:moveTo>
                    <a:pt x="4827" y="1"/>
                  </a:moveTo>
                  <a:cubicBezTo>
                    <a:pt x="2159" y="1"/>
                    <a:pt x="0" y="329"/>
                    <a:pt x="0" y="734"/>
                  </a:cubicBezTo>
                  <a:cubicBezTo>
                    <a:pt x="0" y="1139"/>
                    <a:pt x="2159" y="1468"/>
                    <a:pt x="4827" y="1468"/>
                  </a:cubicBezTo>
                  <a:cubicBezTo>
                    <a:pt x="7495" y="1468"/>
                    <a:pt x="9654" y="1139"/>
                    <a:pt x="9654" y="734"/>
                  </a:cubicBezTo>
                  <a:cubicBezTo>
                    <a:pt x="9654" y="329"/>
                    <a:pt x="7495" y="1"/>
                    <a:pt x="4827"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63"/>
            <p:cNvSpPr/>
            <p:nvPr/>
          </p:nvSpPr>
          <p:spPr>
            <a:xfrm>
              <a:off x="7182480" y="3791005"/>
              <a:ext cx="561712" cy="50168"/>
            </a:xfrm>
            <a:custGeom>
              <a:rect b="b" l="l" r="r" t="t"/>
              <a:pathLst>
                <a:path extrusionOk="0" h="685" w="7670">
                  <a:moveTo>
                    <a:pt x="3835" y="0"/>
                  </a:moveTo>
                  <a:cubicBezTo>
                    <a:pt x="1726" y="0"/>
                    <a:pt x="0" y="161"/>
                    <a:pt x="0" y="342"/>
                  </a:cubicBezTo>
                  <a:cubicBezTo>
                    <a:pt x="0" y="538"/>
                    <a:pt x="1726" y="685"/>
                    <a:pt x="3835" y="685"/>
                  </a:cubicBezTo>
                  <a:cubicBezTo>
                    <a:pt x="5959" y="685"/>
                    <a:pt x="7670" y="538"/>
                    <a:pt x="7670" y="342"/>
                  </a:cubicBezTo>
                  <a:cubicBezTo>
                    <a:pt x="7670" y="154"/>
                    <a:pt x="5952" y="0"/>
                    <a:pt x="3835"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63"/>
            <p:cNvSpPr/>
            <p:nvPr/>
          </p:nvSpPr>
          <p:spPr>
            <a:xfrm>
              <a:off x="7151282" y="3759293"/>
              <a:ext cx="625720" cy="113591"/>
            </a:xfrm>
            <a:custGeom>
              <a:rect b="b" l="l" r="r" t="t"/>
              <a:pathLst>
                <a:path extrusionOk="0" h="1551" w="8544">
                  <a:moveTo>
                    <a:pt x="4268" y="0"/>
                  </a:moveTo>
                  <a:cubicBezTo>
                    <a:pt x="3234" y="0"/>
                    <a:pt x="2256" y="42"/>
                    <a:pt x="1523" y="105"/>
                  </a:cubicBezTo>
                  <a:cubicBezTo>
                    <a:pt x="580" y="182"/>
                    <a:pt x="0" y="273"/>
                    <a:pt x="0" y="775"/>
                  </a:cubicBezTo>
                  <a:cubicBezTo>
                    <a:pt x="0" y="1271"/>
                    <a:pt x="580" y="1362"/>
                    <a:pt x="1523" y="1446"/>
                  </a:cubicBezTo>
                  <a:cubicBezTo>
                    <a:pt x="2256" y="1516"/>
                    <a:pt x="3234" y="1551"/>
                    <a:pt x="4268" y="1551"/>
                  </a:cubicBezTo>
                  <a:cubicBezTo>
                    <a:pt x="5302" y="1551"/>
                    <a:pt x="6280" y="1516"/>
                    <a:pt x="7020" y="1446"/>
                  </a:cubicBezTo>
                  <a:cubicBezTo>
                    <a:pt x="7963" y="1369"/>
                    <a:pt x="8543" y="1278"/>
                    <a:pt x="8543" y="775"/>
                  </a:cubicBezTo>
                  <a:cubicBezTo>
                    <a:pt x="8543" y="280"/>
                    <a:pt x="7963" y="189"/>
                    <a:pt x="7020" y="105"/>
                  </a:cubicBezTo>
                  <a:cubicBezTo>
                    <a:pt x="6287" y="35"/>
                    <a:pt x="5309" y="0"/>
                    <a:pt x="4268"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63"/>
            <p:cNvSpPr/>
            <p:nvPr/>
          </p:nvSpPr>
          <p:spPr>
            <a:xfrm>
              <a:off x="7183505" y="3792030"/>
              <a:ext cx="561200" cy="31785"/>
            </a:xfrm>
            <a:custGeom>
              <a:rect b="b" l="l" r="r" t="t"/>
              <a:pathLst>
                <a:path extrusionOk="0" h="434" w="7663">
                  <a:moveTo>
                    <a:pt x="3828" y="0"/>
                  </a:moveTo>
                  <a:cubicBezTo>
                    <a:pt x="1719" y="0"/>
                    <a:pt x="0" y="147"/>
                    <a:pt x="0" y="335"/>
                  </a:cubicBezTo>
                  <a:cubicBezTo>
                    <a:pt x="0" y="370"/>
                    <a:pt x="56" y="398"/>
                    <a:pt x="161" y="433"/>
                  </a:cubicBezTo>
                  <a:cubicBezTo>
                    <a:pt x="636" y="294"/>
                    <a:pt x="2103" y="189"/>
                    <a:pt x="3828" y="189"/>
                  </a:cubicBezTo>
                  <a:cubicBezTo>
                    <a:pt x="5560" y="189"/>
                    <a:pt x="7020" y="294"/>
                    <a:pt x="7495" y="433"/>
                  </a:cubicBezTo>
                  <a:cubicBezTo>
                    <a:pt x="7600" y="398"/>
                    <a:pt x="7663" y="363"/>
                    <a:pt x="7663" y="335"/>
                  </a:cubicBezTo>
                  <a:cubicBezTo>
                    <a:pt x="7663" y="147"/>
                    <a:pt x="5952" y="0"/>
                    <a:pt x="3828"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63"/>
            <p:cNvSpPr/>
            <p:nvPr/>
          </p:nvSpPr>
          <p:spPr>
            <a:xfrm>
              <a:off x="7150769" y="3759806"/>
              <a:ext cx="625207" cy="96234"/>
            </a:xfrm>
            <a:custGeom>
              <a:rect b="b" l="l" r="r" t="t"/>
              <a:pathLst>
                <a:path extrusionOk="0" h="1314" w="8537">
                  <a:moveTo>
                    <a:pt x="4268" y="0"/>
                  </a:moveTo>
                  <a:cubicBezTo>
                    <a:pt x="3227" y="0"/>
                    <a:pt x="2249" y="42"/>
                    <a:pt x="1516" y="105"/>
                  </a:cubicBezTo>
                  <a:cubicBezTo>
                    <a:pt x="573" y="182"/>
                    <a:pt x="0" y="273"/>
                    <a:pt x="0" y="775"/>
                  </a:cubicBezTo>
                  <a:cubicBezTo>
                    <a:pt x="0" y="943"/>
                    <a:pt x="84" y="1181"/>
                    <a:pt x="482" y="1292"/>
                  </a:cubicBezTo>
                  <a:cubicBezTo>
                    <a:pt x="524" y="1299"/>
                    <a:pt x="559" y="1313"/>
                    <a:pt x="601" y="1313"/>
                  </a:cubicBezTo>
                  <a:cubicBezTo>
                    <a:pt x="643" y="1313"/>
                    <a:pt x="692" y="1299"/>
                    <a:pt x="720" y="1292"/>
                  </a:cubicBezTo>
                  <a:cubicBezTo>
                    <a:pt x="1097" y="1181"/>
                    <a:pt x="2445" y="1069"/>
                    <a:pt x="4268" y="1069"/>
                  </a:cubicBezTo>
                  <a:cubicBezTo>
                    <a:pt x="6091" y="1069"/>
                    <a:pt x="7432" y="1181"/>
                    <a:pt x="7810" y="1292"/>
                  </a:cubicBezTo>
                  <a:cubicBezTo>
                    <a:pt x="7852" y="1306"/>
                    <a:pt x="7893" y="1313"/>
                    <a:pt x="7935" y="1313"/>
                  </a:cubicBezTo>
                  <a:cubicBezTo>
                    <a:pt x="7977" y="1313"/>
                    <a:pt x="8019" y="1306"/>
                    <a:pt x="8061" y="1292"/>
                  </a:cubicBezTo>
                  <a:cubicBezTo>
                    <a:pt x="8452" y="1181"/>
                    <a:pt x="8536" y="950"/>
                    <a:pt x="8536" y="775"/>
                  </a:cubicBezTo>
                  <a:cubicBezTo>
                    <a:pt x="8536" y="279"/>
                    <a:pt x="7963" y="196"/>
                    <a:pt x="7020" y="105"/>
                  </a:cubicBezTo>
                  <a:cubicBezTo>
                    <a:pt x="6287" y="35"/>
                    <a:pt x="5309" y="0"/>
                    <a:pt x="4268"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63"/>
            <p:cNvSpPr/>
            <p:nvPr/>
          </p:nvSpPr>
          <p:spPr>
            <a:xfrm>
              <a:off x="7171201" y="3726556"/>
              <a:ext cx="707084" cy="139664"/>
            </a:xfrm>
            <a:custGeom>
              <a:rect b="b" l="l" r="r" t="t"/>
              <a:pathLst>
                <a:path extrusionOk="0" h="1907" w="9655">
                  <a:moveTo>
                    <a:pt x="1" y="0"/>
                  </a:moveTo>
                  <a:lnTo>
                    <a:pt x="1" y="1174"/>
                  </a:lnTo>
                  <a:cubicBezTo>
                    <a:pt x="1" y="1572"/>
                    <a:pt x="2166" y="1907"/>
                    <a:pt x="4827" y="1907"/>
                  </a:cubicBezTo>
                  <a:cubicBezTo>
                    <a:pt x="7503" y="1907"/>
                    <a:pt x="9654" y="1572"/>
                    <a:pt x="9654" y="1174"/>
                  </a:cubicBezTo>
                  <a:lnTo>
                    <a:pt x="9654"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63"/>
            <p:cNvSpPr/>
            <p:nvPr/>
          </p:nvSpPr>
          <p:spPr>
            <a:xfrm>
              <a:off x="7140003" y="3693746"/>
              <a:ext cx="770505" cy="203747"/>
            </a:xfrm>
            <a:custGeom>
              <a:rect b="b" l="l" r="r" t="t"/>
              <a:pathLst>
                <a:path extrusionOk="0" h="2782" w="10521">
                  <a:moveTo>
                    <a:pt x="9654" y="874"/>
                  </a:moveTo>
                  <a:lnTo>
                    <a:pt x="9654" y="1454"/>
                  </a:lnTo>
                  <a:cubicBezTo>
                    <a:pt x="9256" y="1636"/>
                    <a:pt x="7761" y="1908"/>
                    <a:pt x="5260" y="1908"/>
                  </a:cubicBezTo>
                  <a:cubicBezTo>
                    <a:pt x="2767" y="1908"/>
                    <a:pt x="1265" y="1636"/>
                    <a:pt x="874" y="1454"/>
                  </a:cubicBezTo>
                  <a:lnTo>
                    <a:pt x="874" y="874"/>
                  </a:lnTo>
                  <a:close/>
                  <a:moveTo>
                    <a:pt x="434" y="1"/>
                  </a:moveTo>
                  <a:cubicBezTo>
                    <a:pt x="189" y="1"/>
                    <a:pt x="0" y="197"/>
                    <a:pt x="0" y="441"/>
                  </a:cubicBezTo>
                  <a:lnTo>
                    <a:pt x="0" y="1608"/>
                  </a:lnTo>
                  <a:cubicBezTo>
                    <a:pt x="0" y="2180"/>
                    <a:pt x="706" y="2397"/>
                    <a:pt x="1782" y="2565"/>
                  </a:cubicBezTo>
                  <a:cubicBezTo>
                    <a:pt x="2704" y="2704"/>
                    <a:pt x="3947" y="2781"/>
                    <a:pt x="5253" y="2781"/>
                  </a:cubicBezTo>
                  <a:cubicBezTo>
                    <a:pt x="6567" y="2781"/>
                    <a:pt x="7803" y="2704"/>
                    <a:pt x="8739" y="2565"/>
                  </a:cubicBezTo>
                  <a:cubicBezTo>
                    <a:pt x="9801" y="2397"/>
                    <a:pt x="10520" y="2180"/>
                    <a:pt x="10520" y="1608"/>
                  </a:cubicBezTo>
                  <a:lnTo>
                    <a:pt x="10520" y="441"/>
                  </a:lnTo>
                  <a:cubicBezTo>
                    <a:pt x="10520" y="197"/>
                    <a:pt x="10325" y="1"/>
                    <a:pt x="10080"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63"/>
            <p:cNvSpPr/>
            <p:nvPr/>
          </p:nvSpPr>
          <p:spPr>
            <a:xfrm>
              <a:off x="7171201" y="3726556"/>
              <a:ext cx="707084" cy="139664"/>
            </a:xfrm>
            <a:custGeom>
              <a:rect b="b" l="l" r="r" t="t"/>
              <a:pathLst>
                <a:path extrusionOk="0" h="1907" w="9655">
                  <a:moveTo>
                    <a:pt x="1" y="0"/>
                  </a:moveTo>
                  <a:lnTo>
                    <a:pt x="1" y="1174"/>
                  </a:lnTo>
                  <a:cubicBezTo>
                    <a:pt x="1" y="1572"/>
                    <a:pt x="2166" y="1907"/>
                    <a:pt x="4827" y="1907"/>
                  </a:cubicBezTo>
                  <a:cubicBezTo>
                    <a:pt x="7503" y="1907"/>
                    <a:pt x="9654" y="1572"/>
                    <a:pt x="9654" y="1174"/>
                  </a:cubicBezTo>
                  <a:lnTo>
                    <a:pt x="9654"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63"/>
            <p:cNvSpPr/>
            <p:nvPr/>
          </p:nvSpPr>
          <p:spPr>
            <a:xfrm>
              <a:off x="7140003" y="3693746"/>
              <a:ext cx="770505" cy="203747"/>
            </a:xfrm>
            <a:custGeom>
              <a:rect b="b" l="l" r="r" t="t"/>
              <a:pathLst>
                <a:path extrusionOk="0" h="2782" w="10521">
                  <a:moveTo>
                    <a:pt x="9654" y="874"/>
                  </a:moveTo>
                  <a:lnTo>
                    <a:pt x="9654" y="1454"/>
                  </a:lnTo>
                  <a:cubicBezTo>
                    <a:pt x="9256" y="1636"/>
                    <a:pt x="7761" y="1908"/>
                    <a:pt x="5260" y="1908"/>
                  </a:cubicBezTo>
                  <a:cubicBezTo>
                    <a:pt x="2767" y="1908"/>
                    <a:pt x="1265" y="1636"/>
                    <a:pt x="874" y="1454"/>
                  </a:cubicBezTo>
                  <a:lnTo>
                    <a:pt x="874" y="874"/>
                  </a:lnTo>
                  <a:close/>
                  <a:moveTo>
                    <a:pt x="434" y="1"/>
                  </a:moveTo>
                  <a:cubicBezTo>
                    <a:pt x="189" y="1"/>
                    <a:pt x="0" y="197"/>
                    <a:pt x="0" y="441"/>
                  </a:cubicBezTo>
                  <a:lnTo>
                    <a:pt x="0" y="1608"/>
                  </a:lnTo>
                  <a:cubicBezTo>
                    <a:pt x="0" y="2180"/>
                    <a:pt x="706" y="2397"/>
                    <a:pt x="1782" y="2565"/>
                  </a:cubicBezTo>
                  <a:cubicBezTo>
                    <a:pt x="2704" y="2704"/>
                    <a:pt x="3947" y="2781"/>
                    <a:pt x="5253" y="2781"/>
                  </a:cubicBezTo>
                  <a:cubicBezTo>
                    <a:pt x="6567" y="2781"/>
                    <a:pt x="7803" y="2704"/>
                    <a:pt x="8739" y="2565"/>
                  </a:cubicBezTo>
                  <a:cubicBezTo>
                    <a:pt x="9801" y="2397"/>
                    <a:pt x="10520" y="2180"/>
                    <a:pt x="10520" y="1608"/>
                  </a:cubicBezTo>
                  <a:lnTo>
                    <a:pt x="10520" y="441"/>
                  </a:lnTo>
                  <a:cubicBezTo>
                    <a:pt x="10520" y="197"/>
                    <a:pt x="10325" y="1"/>
                    <a:pt x="10080"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63"/>
            <p:cNvSpPr/>
            <p:nvPr/>
          </p:nvSpPr>
          <p:spPr>
            <a:xfrm>
              <a:off x="7854119" y="3690743"/>
              <a:ext cx="16478" cy="195471"/>
            </a:xfrm>
            <a:custGeom>
              <a:rect b="b" l="l" r="r" t="t"/>
              <a:pathLst>
                <a:path extrusionOk="0" h="2669" w="225">
                  <a:moveTo>
                    <a:pt x="1" y="0"/>
                  </a:moveTo>
                  <a:lnTo>
                    <a:pt x="1" y="2668"/>
                  </a:lnTo>
                  <a:lnTo>
                    <a:pt x="224" y="2668"/>
                  </a:lnTo>
                  <a:lnTo>
                    <a:pt x="224"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63"/>
            <p:cNvSpPr/>
            <p:nvPr/>
          </p:nvSpPr>
          <p:spPr>
            <a:xfrm>
              <a:off x="7810691" y="3690743"/>
              <a:ext cx="16405" cy="195471"/>
            </a:xfrm>
            <a:custGeom>
              <a:rect b="b" l="l" r="r" t="t"/>
              <a:pathLst>
                <a:path extrusionOk="0" h="2669" w="224">
                  <a:moveTo>
                    <a:pt x="0" y="0"/>
                  </a:moveTo>
                  <a:lnTo>
                    <a:pt x="0" y="2668"/>
                  </a:lnTo>
                  <a:lnTo>
                    <a:pt x="224" y="2668"/>
                  </a:lnTo>
                  <a:lnTo>
                    <a:pt x="224"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63"/>
            <p:cNvSpPr/>
            <p:nvPr/>
          </p:nvSpPr>
          <p:spPr>
            <a:xfrm>
              <a:off x="7760525" y="3690743"/>
              <a:ext cx="16991" cy="195471"/>
            </a:xfrm>
            <a:custGeom>
              <a:rect b="b" l="l" r="r" t="t"/>
              <a:pathLst>
                <a:path extrusionOk="0" h="2669" w="232">
                  <a:moveTo>
                    <a:pt x="0" y="0"/>
                  </a:moveTo>
                  <a:lnTo>
                    <a:pt x="0" y="2668"/>
                  </a:lnTo>
                  <a:lnTo>
                    <a:pt x="231" y="2668"/>
                  </a:lnTo>
                  <a:lnTo>
                    <a:pt x="231"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63"/>
            <p:cNvSpPr/>
            <p:nvPr/>
          </p:nvSpPr>
          <p:spPr>
            <a:xfrm>
              <a:off x="7729327" y="3659471"/>
              <a:ext cx="80925" cy="259480"/>
            </a:xfrm>
            <a:custGeom>
              <a:rect b="b" l="l" r="r" t="t"/>
              <a:pathLst>
                <a:path extrusionOk="0" h="3543" w="1105">
                  <a:moveTo>
                    <a:pt x="433" y="1"/>
                  </a:moveTo>
                  <a:cubicBezTo>
                    <a:pt x="189" y="1"/>
                    <a:pt x="0" y="190"/>
                    <a:pt x="0" y="434"/>
                  </a:cubicBezTo>
                  <a:lnTo>
                    <a:pt x="0" y="3109"/>
                  </a:lnTo>
                  <a:cubicBezTo>
                    <a:pt x="0" y="3354"/>
                    <a:pt x="189" y="3542"/>
                    <a:pt x="433" y="3542"/>
                  </a:cubicBezTo>
                  <a:lnTo>
                    <a:pt x="664" y="3542"/>
                  </a:lnTo>
                  <a:cubicBezTo>
                    <a:pt x="901" y="3542"/>
                    <a:pt x="1104" y="3347"/>
                    <a:pt x="1104" y="3109"/>
                  </a:cubicBezTo>
                  <a:lnTo>
                    <a:pt x="1104" y="434"/>
                  </a:lnTo>
                  <a:cubicBezTo>
                    <a:pt x="1104" y="190"/>
                    <a:pt x="908" y="1"/>
                    <a:pt x="664"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63"/>
            <p:cNvSpPr/>
            <p:nvPr/>
          </p:nvSpPr>
          <p:spPr>
            <a:xfrm>
              <a:off x="7699154" y="3690743"/>
              <a:ext cx="16917" cy="195471"/>
            </a:xfrm>
            <a:custGeom>
              <a:rect b="b" l="l" r="r" t="t"/>
              <a:pathLst>
                <a:path extrusionOk="0" h="2669" w="231">
                  <a:moveTo>
                    <a:pt x="0" y="0"/>
                  </a:moveTo>
                  <a:lnTo>
                    <a:pt x="0" y="2668"/>
                  </a:lnTo>
                  <a:lnTo>
                    <a:pt x="231" y="2668"/>
                  </a:lnTo>
                  <a:lnTo>
                    <a:pt x="231"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63"/>
            <p:cNvSpPr/>
            <p:nvPr/>
          </p:nvSpPr>
          <p:spPr>
            <a:xfrm>
              <a:off x="7667443" y="3659471"/>
              <a:ext cx="80339" cy="259480"/>
            </a:xfrm>
            <a:custGeom>
              <a:rect b="b" l="l" r="r" t="t"/>
              <a:pathLst>
                <a:path extrusionOk="0" h="3543" w="1097">
                  <a:moveTo>
                    <a:pt x="433" y="1"/>
                  </a:moveTo>
                  <a:cubicBezTo>
                    <a:pt x="189" y="1"/>
                    <a:pt x="0" y="190"/>
                    <a:pt x="0" y="434"/>
                  </a:cubicBezTo>
                  <a:lnTo>
                    <a:pt x="0" y="3109"/>
                  </a:lnTo>
                  <a:cubicBezTo>
                    <a:pt x="0" y="3354"/>
                    <a:pt x="189" y="3542"/>
                    <a:pt x="433" y="3542"/>
                  </a:cubicBezTo>
                  <a:lnTo>
                    <a:pt x="664" y="3542"/>
                  </a:lnTo>
                  <a:cubicBezTo>
                    <a:pt x="908" y="3542"/>
                    <a:pt x="1097" y="3347"/>
                    <a:pt x="1097" y="3109"/>
                  </a:cubicBezTo>
                  <a:lnTo>
                    <a:pt x="1097" y="434"/>
                  </a:lnTo>
                  <a:cubicBezTo>
                    <a:pt x="1097" y="190"/>
                    <a:pt x="908" y="1"/>
                    <a:pt x="664"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63"/>
            <p:cNvSpPr/>
            <p:nvPr/>
          </p:nvSpPr>
          <p:spPr>
            <a:xfrm>
              <a:off x="7631631" y="3690743"/>
              <a:ext cx="16405" cy="195471"/>
            </a:xfrm>
            <a:custGeom>
              <a:rect b="b" l="l" r="r" t="t"/>
              <a:pathLst>
                <a:path extrusionOk="0" h="2669" w="224">
                  <a:moveTo>
                    <a:pt x="0" y="0"/>
                  </a:moveTo>
                  <a:lnTo>
                    <a:pt x="0" y="2668"/>
                  </a:lnTo>
                  <a:lnTo>
                    <a:pt x="224" y="2668"/>
                  </a:lnTo>
                  <a:lnTo>
                    <a:pt x="224"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63"/>
            <p:cNvSpPr/>
            <p:nvPr/>
          </p:nvSpPr>
          <p:spPr>
            <a:xfrm>
              <a:off x="7599408" y="3659471"/>
              <a:ext cx="80851" cy="259480"/>
            </a:xfrm>
            <a:custGeom>
              <a:rect b="b" l="l" r="r" t="t"/>
              <a:pathLst>
                <a:path extrusionOk="0" h="3543" w="1104">
                  <a:moveTo>
                    <a:pt x="440" y="1"/>
                  </a:moveTo>
                  <a:cubicBezTo>
                    <a:pt x="196" y="1"/>
                    <a:pt x="0" y="190"/>
                    <a:pt x="0" y="434"/>
                  </a:cubicBezTo>
                  <a:lnTo>
                    <a:pt x="0" y="3109"/>
                  </a:lnTo>
                  <a:cubicBezTo>
                    <a:pt x="0" y="3354"/>
                    <a:pt x="196" y="3542"/>
                    <a:pt x="440" y="3542"/>
                  </a:cubicBezTo>
                  <a:lnTo>
                    <a:pt x="664" y="3542"/>
                  </a:lnTo>
                  <a:cubicBezTo>
                    <a:pt x="901" y="3542"/>
                    <a:pt x="1104" y="3347"/>
                    <a:pt x="1104" y="3109"/>
                  </a:cubicBezTo>
                  <a:lnTo>
                    <a:pt x="1104" y="434"/>
                  </a:lnTo>
                  <a:cubicBezTo>
                    <a:pt x="1104" y="190"/>
                    <a:pt x="908" y="1"/>
                    <a:pt x="664"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63"/>
            <p:cNvSpPr/>
            <p:nvPr/>
          </p:nvSpPr>
          <p:spPr>
            <a:xfrm>
              <a:off x="7557444" y="3690743"/>
              <a:ext cx="16405" cy="195471"/>
            </a:xfrm>
            <a:custGeom>
              <a:rect b="b" l="l" r="r" t="t"/>
              <a:pathLst>
                <a:path extrusionOk="0" h="2669" w="224">
                  <a:moveTo>
                    <a:pt x="0" y="0"/>
                  </a:moveTo>
                  <a:lnTo>
                    <a:pt x="0" y="2668"/>
                  </a:lnTo>
                  <a:lnTo>
                    <a:pt x="224" y="2668"/>
                  </a:lnTo>
                  <a:lnTo>
                    <a:pt x="224"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63"/>
            <p:cNvSpPr/>
            <p:nvPr/>
          </p:nvSpPr>
          <p:spPr>
            <a:xfrm>
              <a:off x="7525220" y="3659471"/>
              <a:ext cx="80851" cy="259480"/>
            </a:xfrm>
            <a:custGeom>
              <a:rect b="b" l="l" r="r" t="t"/>
              <a:pathLst>
                <a:path extrusionOk="0" h="3543" w="1104">
                  <a:moveTo>
                    <a:pt x="440" y="1"/>
                  </a:moveTo>
                  <a:cubicBezTo>
                    <a:pt x="196" y="1"/>
                    <a:pt x="0" y="190"/>
                    <a:pt x="0" y="434"/>
                  </a:cubicBezTo>
                  <a:lnTo>
                    <a:pt x="0" y="3109"/>
                  </a:lnTo>
                  <a:cubicBezTo>
                    <a:pt x="0" y="3354"/>
                    <a:pt x="196" y="3542"/>
                    <a:pt x="440" y="3542"/>
                  </a:cubicBezTo>
                  <a:lnTo>
                    <a:pt x="664" y="3542"/>
                  </a:lnTo>
                  <a:cubicBezTo>
                    <a:pt x="908" y="3542"/>
                    <a:pt x="1104" y="3347"/>
                    <a:pt x="1104" y="3109"/>
                  </a:cubicBezTo>
                  <a:lnTo>
                    <a:pt x="1104" y="434"/>
                  </a:lnTo>
                  <a:cubicBezTo>
                    <a:pt x="1104" y="190"/>
                    <a:pt x="908" y="1"/>
                    <a:pt x="664"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63"/>
            <p:cNvSpPr/>
            <p:nvPr/>
          </p:nvSpPr>
          <p:spPr>
            <a:xfrm>
              <a:off x="7179404" y="3690743"/>
              <a:ext cx="16405" cy="195471"/>
            </a:xfrm>
            <a:custGeom>
              <a:rect b="b" l="l" r="r" t="t"/>
              <a:pathLst>
                <a:path extrusionOk="0" h="2669" w="224">
                  <a:moveTo>
                    <a:pt x="0" y="0"/>
                  </a:moveTo>
                  <a:lnTo>
                    <a:pt x="0" y="2668"/>
                  </a:lnTo>
                  <a:lnTo>
                    <a:pt x="224" y="2668"/>
                  </a:lnTo>
                  <a:lnTo>
                    <a:pt x="224"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63"/>
            <p:cNvSpPr/>
            <p:nvPr/>
          </p:nvSpPr>
          <p:spPr>
            <a:xfrm>
              <a:off x="7147180" y="3659471"/>
              <a:ext cx="80851" cy="259480"/>
            </a:xfrm>
            <a:custGeom>
              <a:rect b="b" l="l" r="r" t="t"/>
              <a:pathLst>
                <a:path extrusionOk="0" h="3543" w="1104">
                  <a:moveTo>
                    <a:pt x="440" y="1"/>
                  </a:moveTo>
                  <a:cubicBezTo>
                    <a:pt x="196" y="1"/>
                    <a:pt x="0" y="190"/>
                    <a:pt x="0" y="434"/>
                  </a:cubicBezTo>
                  <a:lnTo>
                    <a:pt x="0" y="3109"/>
                  </a:lnTo>
                  <a:cubicBezTo>
                    <a:pt x="0" y="3354"/>
                    <a:pt x="196" y="3542"/>
                    <a:pt x="440" y="3542"/>
                  </a:cubicBezTo>
                  <a:lnTo>
                    <a:pt x="671" y="3542"/>
                  </a:lnTo>
                  <a:cubicBezTo>
                    <a:pt x="915" y="3542"/>
                    <a:pt x="1104" y="3347"/>
                    <a:pt x="1104" y="3109"/>
                  </a:cubicBezTo>
                  <a:lnTo>
                    <a:pt x="1104" y="434"/>
                  </a:lnTo>
                  <a:cubicBezTo>
                    <a:pt x="1104" y="190"/>
                    <a:pt x="915" y="1"/>
                    <a:pt x="671"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63"/>
            <p:cNvSpPr/>
            <p:nvPr/>
          </p:nvSpPr>
          <p:spPr>
            <a:xfrm>
              <a:off x="7222906" y="3690743"/>
              <a:ext cx="16917" cy="195471"/>
            </a:xfrm>
            <a:custGeom>
              <a:rect b="b" l="l" r="r" t="t"/>
              <a:pathLst>
                <a:path extrusionOk="0" h="2669" w="231">
                  <a:moveTo>
                    <a:pt x="0" y="0"/>
                  </a:moveTo>
                  <a:lnTo>
                    <a:pt x="0" y="2668"/>
                  </a:lnTo>
                  <a:lnTo>
                    <a:pt x="231" y="2668"/>
                  </a:lnTo>
                  <a:lnTo>
                    <a:pt x="231"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63"/>
            <p:cNvSpPr/>
            <p:nvPr/>
          </p:nvSpPr>
          <p:spPr>
            <a:xfrm>
              <a:off x="7191121" y="3659471"/>
              <a:ext cx="80412" cy="259480"/>
            </a:xfrm>
            <a:custGeom>
              <a:rect b="b" l="l" r="r" t="t"/>
              <a:pathLst>
                <a:path extrusionOk="0" h="3543" w="1098">
                  <a:moveTo>
                    <a:pt x="434" y="1"/>
                  </a:moveTo>
                  <a:cubicBezTo>
                    <a:pt x="190" y="1"/>
                    <a:pt x="1" y="190"/>
                    <a:pt x="1" y="434"/>
                  </a:cubicBezTo>
                  <a:lnTo>
                    <a:pt x="1" y="3109"/>
                  </a:lnTo>
                  <a:cubicBezTo>
                    <a:pt x="1" y="3354"/>
                    <a:pt x="190" y="3542"/>
                    <a:pt x="434" y="3542"/>
                  </a:cubicBezTo>
                  <a:lnTo>
                    <a:pt x="665" y="3542"/>
                  </a:lnTo>
                  <a:cubicBezTo>
                    <a:pt x="895" y="3542"/>
                    <a:pt x="1098" y="3347"/>
                    <a:pt x="1098" y="3109"/>
                  </a:cubicBezTo>
                  <a:lnTo>
                    <a:pt x="1098" y="434"/>
                  </a:lnTo>
                  <a:cubicBezTo>
                    <a:pt x="1098" y="190"/>
                    <a:pt x="909" y="1"/>
                    <a:pt x="665"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63"/>
            <p:cNvSpPr/>
            <p:nvPr/>
          </p:nvSpPr>
          <p:spPr>
            <a:xfrm>
              <a:off x="7271973" y="3690743"/>
              <a:ext cx="16991" cy="195471"/>
            </a:xfrm>
            <a:custGeom>
              <a:rect b="b" l="l" r="r" t="t"/>
              <a:pathLst>
                <a:path extrusionOk="0" h="2669" w="232">
                  <a:moveTo>
                    <a:pt x="1" y="0"/>
                  </a:moveTo>
                  <a:lnTo>
                    <a:pt x="1" y="2668"/>
                  </a:lnTo>
                  <a:lnTo>
                    <a:pt x="231" y="2668"/>
                  </a:lnTo>
                  <a:lnTo>
                    <a:pt x="231"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63"/>
            <p:cNvSpPr/>
            <p:nvPr/>
          </p:nvSpPr>
          <p:spPr>
            <a:xfrm>
              <a:off x="7240262" y="3659471"/>
              <a:ext cx="80412" cy="259480"/>
            </a:xfrm>
            <a:custGeom>
              <a:rect b="b" l="l" r="r" t="t"/>
              <a:pathLst>
                <a:path extrusionOk="0" h="3543" w="1098">
                  <a:moveTo>
                    <a:pt x="434" y="1"/>
                  </a:moveTo>
                  <a:cubicBezTo>
                    <a:pt x="189" y="1"/>
                    <a:pt x="1" y="190"/>
                    <a:pt x="1" y="434"/>
                  </a:cubicBezTo>
                  <a:lnTo>
                    <a:pt x="1" y="3109"/>
                  </a:lnTo>
                  <a:cubicBezTo>
                    <a:pt x="1" y="3354"/>
                    <a:pt x="189" y="3542"/>
                    <a:pt x="434" y="3542"/>
                  </a:cubicBezTo>
                  <a:lnTo>
                    <a:pt x="664" y="3542"/>
                  </a:lnTo>
                  <a:cubicBezTo>
                    <a:pt x="909" y="3542"/>
                    <a:pt x="1097" y="3347"/>
                    <a:pt x="1097" y="3109"/>
                  </a:cubicBezTo>
                  <a:lnTo>
                    <a:pt x="1097" y="434"/>
                  </a:lnTo>
                  <a:cubicBezTo>
                    <a:pt x="1097" y="190"/>
                    <a:pt x="909" y="1"/>
                    <a:pt x="664"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63"/>
            <p:cNvSpPr/>
            <p:nvPr/>
          </p:nvSpPr>
          <p:spPr>
            <a:xfrm>
              <a:off x="7334369" y="3690743"/>
              <a:ext cx="16478" cy="195471"/>
            </a:xfrm>
            <a:custGeom>
              <a:rect b="b" l="l" r="r" t="t"/>
              <a:pathLst>
                <a:path extrusionOk="0" h="2669" w="225">
                  <a:moveTo>
                    <a:pt x="1" y="0"/>
                  </a:moveTo>
                  <a:lnTo>
                    <a:pt x="1" y="2668"/>
                  </a:lnTo>
                  <a:lnTo>
                    <a:pt x="224" y="2668"/>
                  </a:lnTo>
                  <a:lnTo>
                    <a:pt x="224"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63"/>
            <p:cNvSpPr/>
            <p:nvPr/>
          </p:nvSpPr>
          <p:spPr>
            <a:xfrm>
              <a:off x="7302146" y="3659471"/>
              <a:ext cx="80925" cy="259480"/>
            </a:xfrm>
            <a:custGeom>
              <a:rect b="b" l="l" r="r" t="t"/>
              <a:pathLst>
                <a:path extrusionOk="0" h="3543" w="1105">
                  <a:moveTo>
                    <a:pt x="441" y="1"/>
                  </a:moveTo>
                  <a:cubicBezTo>
                    <a:pt x="196" y="1"/>
                    <a:pt x="1" y="190"/>
                    <a:pt x="1" y="434"/>
                  </a:cubicBezTo>
                  <a:lnTo>
                    <a:pt x="1" y="3109"/>
                  </a:lnTo>
                  <a:cubicBezTo>
                    <a:pt x="1" y="3354"/>
                    <a:pt x="196" y="3542"/>
                    <a:pt x="441" y="3542"/>
                  </a:cubicBezTo>
                  <a:lnTo>
                    <a:pt x="664" y="3542"/>
                  </a:lnTo>
                  <a:cubicBezTo>
                    <a:pt x="909" y="3542"/>
                    <a:pt x="1104" y="3347"/>
                    <a:pt x="1104" y="3109"/>
                  </a:cubicBezTo>
                  <a:lnTo>
                    <a:pt x="1104" y="434"/>
                  </a:lnTo>
                  <a:cubicBezTo>
                    <a:pt x="1104" y="190"/>
                    <a:pt x="909" y="1"/>
                    <a:pt x="664"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63"/>
            <p:cNvSpPr/>
            <p:nvPr/>
          </p:nvSpPr>
          <p:spPr>
            <a:xfrm>
              <a:off x="7401892" y="3690743"/>
              <a:ext cx="16991" cy="195471"/>
            </a:xfrm>
            <a:custGeom>
              <a:rect b="b" l="l" r="r" t="t"/>
              <a:pathLst>
                <a:path extrusionOk="0" h="2669" w="232">
                  <a:moveTo>
                    <a:pt x="1" y="0"/>
                  </a:moveTo>
                  <a:lnTo>
                    <a:pt x="1" y="2668"/>
                  </a:lnTo>
                  <a:lnTo>
                    <a:pt x="231" y="2668"/>
                  </a:lnTo>
                  <a:lnTo>
                    <a:pt x="231"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63"/>
            <p:cNvSpPr/>
            <p:nvPr/>
          </p:nvSpPr>
          <p:spPr>
            <a:xfrm>
              <a:off x="7370181" y="3659471"/>
              <a:ext cx="80412" cy="259480"/>
            </a:xfrm>
            <a:custGeom>
              <a:rect b="b" l="l" r="r" t="t"/>
              <a:pathLst>
                <a:path extrusionOk="0" h="3543" w="1098">
                  <a:moveTo>
                    <a:pt x="434" y="1"/>
                  </a:moveTo>
                  <a:cubicBezTo>
                    <a:pt x="189" y="1"/>
                    <a:pt x="1" y="190"/>
                    <a:pt x="1" y="434"/>
                  </a:cubicBezTo>
                  <a:lnTo>
                    <a:pt x="1" y="3109"/>
                  </a:lnTo>
                  <a:cubicBezTo>
                    <a:pt x="1" y="3354"/>
                    <a:pt x="189" y="3542"/>
                    <a:pt x="434" y="3542"/>
                  </a:cubicBezTo>
                  <a:lnTo>
                    <a:pt x="664" y="3542"/>
                  </a:lnTo>
                  <a:cubicBezTo>
                    <a:pt x="909" y="3542"/>
                    <a:pt x="1097" y="3347"/>
                    <a:pt x="1097" y="3109"/>
                  </a:cubicBezTo>
                  <a:lnTo>
                    <a:pt x="1097" y="434"/>
                  </a:lnTo>
                  <a:cubicBezTo>
                    <a:pt x="1097" y="190"/>
                    <a:pt x="909" y="1"/>
                    <a:pt x="664"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63"/>
            <p:cNvSpPr/>
            <p:nvPr/>
          </p:nvSpPr>
          <p:spPr>
            <a:xfrm>
              <a:off x="7476079" y="3690743"/>
              <a:ext cx="16991" cy="195471"/>
            </a:xfrm>
            <a:custGeom>
              <a:rect b="b" l="l" r="r" t="t"/>
              <a:pathLst>
                <a:path extrusionOk="0" h="2669" w="232">
                  <a:moveTo>
                    <a:pt x="1" y="0"/>
                  </a:moveTo>
                  <a:lnTo>
                    <a:pt x="1" y="2668"/>
                  </a:lnTo>
                  <a:lnTo>
                    <a:pt x="231" y="2668"/>
                  </a:lnTo>
                  <a:lnTo>
                    <a:pt x="231"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63"/>
            <p:cNvSpPr/>
            <p:nvPr/>
          </p:nvSpPr>
          <p:spPr>
            <a:xfrm>
              <a:off x="7444369" y="3659471"/>
              <a:ext cx="80412" cy="259480"/>
            </a:xfrm>
            <a:custGeom>
              <a:rect b="b" l="l" r="r" t="t"/>
              <a:pathLst>
                <a:path extrusionOk="0" h="3543" w="1098">
                  <a:moveTo>
                    <a:pt x="434" y="1"/>
                  </a:moveTo>
                  <a:cubicBezTo>
                    <a:pt x="189" y="1"/>
                    <a:pt x="1" y="190"/>
                    <a:pt x="1" y="434"/>
                  </a:cubicBezTo>
                  <a:lnTo>
                    <a:pt x="1" y="3109"/>
                  </a:lnTo>
                  <a:cubicBezTo>
                    <a:pt x="1" y="3354"/>
                    <a:pt x="189" y="3542"/>
                    <a:pt x="434" y="3542"/>
                  </a:cubicBezTo>
                  <a:lnTo>
                    <a:pt x="664" y="3542"/>
                  </a:lnTo>
                  <a:cubicBezTo>
                    <a:pt x="909" y="3542"/>
                    <a:pt x="1097" y="3347"/>
                    <a:pt x="1097" y="3109"/>
                  </a:cubicBezTo>
                  <a:lnTo>
                    <a:pt x="1097" y="434"/>
                  </a:lnTo>
                  <a:cubicBezTo>
                    <a:pt x="1097" y="190"/>
                    <a:pt x="909" y="1"/>
                    <a:pt x="664"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63"/>
            <p:cNvSpPr/>
            <p:nvPr/>
          </p:nvSpPr>
          <p:spPr>
            <a:xfrm>
              <a:off x="7171714" y="3670750"/>
              <a:ext cx="707597" cy="107513"/>
            </a:xfrm>
            <a:custGeom>
              <a:rect b="b" l="l" r="r" t="t"/>
              <a:pathLst>
                <a:path extrusionOk="0" h="1468" w="9662">
                  <a:moveTo>
                    <a:pt x="4827" y="1"/>
                  </a:moveTo>
                  <a:cubicBezTo>
                    <a:pt x="2159" y="1"/>
                    <a:pt x="1" y="336"/>
                    <a:pt x="1" y="734"/>
                  </a:cubicBezTo>
                  <a:cubicBezTo>
                    <a:pt x="1" y="1139"/>
                    <a:pt x="2159" y="1468"/>
                    <a:pt x="4827" y="1468"/>
                  </a:cubicBezTo>
                  <a:cubicBezTo>
                    <a:pt x="7496" y="1468"/>
                    <a:pt x="9661" y="1139"/>
                    <a:pt x="9661" y="734"/>
                  </a:cubicBezTo>
                  <a:cubicBezTo>
                    <a:pt x="9661" y="336"/>
                    <a:pt x="7503" y="1"/>
                    <a:pt x="4827"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63"/>
            <p:cNvSpPr/>
            <p:nvPr/>
          </p:nvSpPr>
          <p:spPr>
            <a:xfrm>
              <a:off x="7140003" y="3639038"/>
              <a:ext cx="769993" cy="171449"/>
            </a:xfrm>
            <a:custGeom>
              <a:rect b="b" l="l" r="r" t="t"/>
              <a:pathLst>
                <a:path extrusionOk="0" h="2341" w="10514">
                  <a:moveTo>
                    <a:pt x="5260" y="874"/>
                  </a:moveTo>
                  <a:cubicBezTo>
                    <a:pt x="7083" y="874"/>
                    <a:pt x="8383" y="1020"/>
                    <a:pt x="9095" y="1167"/>
                  </a:cubicBezTo>
                  <a:cubicBezTo>
                    <a:pt x="8383" y="1321"/>
                    <a:pt x="7083" y="1467"/>
                    <a:pt x="5260" y="1467"/>
                  </a:cubicBezTo>
                  <a:cubicBezTo>
                    <a:pt x="3437" y="1467"/>
                    <a:pt x="2145" y="1321"/>
                    <a:pt x="1432" y="1167"/>
                  </a:cubicBezTo>
                  <a:cubicBezTo>
                    <a:pt x="2145" y="1020"/>
                    <a:pt x="3437" y="874"/>
                    <a:pt x="5260" y="874"/>
                  </a:cubicBezTo>
                  <a:close/>
                  <a:moveTo>
                    <a:pt x="5253" y="1"/>
                  </a:moveTo>
                  <a:cubicBezTo>
                    <a:pt x="3947" y="1"/>
                    <a:pt x="2711" y="77"/>
                    <a:pt x="1782" y="217"/>
                  </a:cubicBezTo>
                  <a:cubicBezTo>
                    <a:pt x="713" y="385"/>
                    <a:pt x="0" y="601"/>
                    <a:pt x="0" y="1167"/>
                  </a:cubicBezTo>
                  <a:cubicBezTo>
                    <a:pt x="0" y="1740"/>
                    <a:pt x="706" y="1956"/>
                    <a:pt x="1782" y="2124"/>
                  </a:cubicBezTo>
                  <a:cubicBezTo>
                    <a:pt x="2711" y="2264"/>
                    <a:pt x="3947" y="2341"/>
                    <a:pt x="5253" y="2341"/>
                  </a:cubicBezTo>
                  <a:cubicBezTo>
                    <a:pt x="6567" y="2341"/>
                    <a:pt x="7803" y="2264"/>
                    <a:pt x="8732" y="2124"/>
                  </a:cubicBezTo>
                  <a:cubicBezTo>
                    <a:pt x="9794" y="1956"/>
                    <a:pt x="10513" y="1740"/>
                    <a:pt x="10513" y="1167"/>
                  </a:cubicBezTo>
                  <a:cubicBezTo>
                    <a:pt x="10513" y="601"/>
                    <a:pt x="9801" y="385"/>
                    <a:pt x="8732" y="217"/>
                  </a:cubicBezTo>
                  <a:cubicBezTo>
                    <a:pt x="7796" y="77"/>
                    <a:pt x="6567" y="1"/>
                    <a:pt x="5253"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63"/>
            <p:cNvSpPr/>
            <p:nvPr/>
          </p:nvSpPr>
          <p:spPr>
            <a:xfrm>
              <a:off x="7243851" y="3693746"/>
              <a:ext cx="561786" cy="50241"/>
            </a:xfrm>
            <a:custGeom>
              <a:rect b="b" l="l" r="r" t="t"/>
              <a:pathLst>
                <a:path extrusionOk="0" h="686" w="7671">
                  <a:moveTo>
                    <a:pt x="3835" y="1"/>
                  </a:moveTo>
                  <a:cubicBezTo>
                    <a:pt x="1726" y="1"/>
                    <a:pt x="0" y="162"/>
                    <a:pt x="0" y="343"/>
                  </a:cubicBezTo>
                  <a:cubicBezTo>
                    <a:pt x="0" y="539"/>
                    <a:pt x="1726" y="686"/>
                    <a:pt x="3835" y="686"/>
                  </a:cubicBezTo>
                  <a:cubicBezTo>
                    <a:pt x="5959" y="686"/>
                    <a:pt x="7670" y="539"/>
                    <a:pt x="7670" y="343"/>
                  </a:cubicBezTo>
                  <a:cubicBezTo>
                    <a:pt x="7670" y="155"/>
                    <a:pt x="5945" y="1"/>
                    <a:pt x="3835"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63"/>
            <p:cNvSpPr/>
            <p:nvPr/>
          </p:nvSpPr>
          <p:spPr>
            <a:xfrm>
              <a:off x="7212140" y="3662034"/>
              <a:ext cx="625207" cy="113665"/>
            </a:xfrm>
            <a:custGeom>
              <a:rect b="b" l="l" r="r" t="t"/>
              <a:pathLst>
                <a:path extrusionOk="0" h="1552" w="8537">
                  <a:moveTo>
                    <a:pt x="4268" y="1"/>
                  </a:moveTo>
                  <a:cubicBezTo>
                    <a:pt x="3228" y="1"/>
                    <a:pt x="2250" y="43"/>
                    <a:pt x="1516" y="106"/>
                  </a:cubicBezTo>
                  <a:cubicBezTo>
                    <a:pt x="573" y="183"/>
                    <a:pt x="0" y="273"/>
                    <a:pt x="0" y="776"/>
                  </a:cubicBezTo>
                  <a:cubicBezTo>
                    <a:pt x="0" y="1272"/>
                    <a:pt x="573" y="1363"/>
                    <a:pt x="1516" y="1447"/>
                  </a:cubicBezTo>
                  <a:cubicBezTo>
                    <a:pt x="2250" y="1517"/>
                    <a:pt x="3228" y="1552"/>
                    <a:pt x="4268" y="1552"/>
                  </a:cubicBezTo>
                  <a:cubicBezTo>
                    <a:pt x="5309" y="1552"/>
                    <a:pt x="6287" y="1517"/>
                    <a:pt x="7020" y="1447"/>
                  </a:cubicBezTo>
                  <a:cubicBezTo>
                    <a:pt x="7963" y="1370"/>
                    <a:pt x="8536" y="1286"/>
                    <a:pt x="8536" y="776"/>
                  </a:cubicBezTo>
                  <a:cubicBezTo>
                    <a:pt x="8536" y="280"/>
                    <a:pt x="7963" y="189"/>
                    <a:pt x="7020" y="106"/>
                  </a:cubicBezTo>
                  <a:cubicBezTo>
                    <a:pt x="6287" y="36"/>
                    <a:pt x="5309" y="1"/>
                    <a:pt x="4268"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63"/>
            <p:cNvSpPr/>
            <p:nvPr/>
          </p:nvSpPr>
          <p:spPr>
            <a:xfrm>
              <a:off x="7244876" y="3694771"/>
              <a:ext cx="561273" cy="31858"/>
            </a:xfrm>
            <a:custGeom>
              <a:rect b="b" l="l" r="r" t="t"/>
              <a:pathLst>
                <a:path extrusionOk="0" h="435" w="7664">
                  <a:moveTo>
                    <a:pt x="3828" y="1"/>
                  </a:moveTo>
                  <a:cubicBezTo>
                    <a:pt x="1719" y="1"/>
                    <a:pt x="0" y="148"/>
                    <a:pt x="0" y="336"/>
                  </a:cubicBezTo>
                  <a:cubicBezTo>
                    <a:pt x="0" y="371"/>
                    <a:pt x="56" y="399"/>
                    <a:pt x="161" y="434"/>
                  </a:cubicBezTo>
                  <a:cubicBezTo>
                    <a:pt x="636" y="294"/>
                    <a:pt x="2103" y="190"/>
                    <a:pt x="3828" y="190"/>
                  </a:cubicBezTo>
                  <a:cubicBezTo>
                    <a:pt x="5561" y="190"/>
                    <a:pt x="7021" y="294"/>
                    <a:pt x="7496" y="434"/>
                  </a:cubicBezTo>
                  <a:cubicBezTo>
                    <a:pt x="7600" y="399"/>
                    <a:pt x="7663" y="364"/>
                    <a:pt x="7663" y="336"/>
                  </a:cubicBezTo>
                  <a:cubicBezTo>
                    <a:pt x="7663" y="148"/>
                    <a:pt x="5952" y="1"/>
                    <a:pt x="3828"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63"/>
            <p:cNvSpPr/>
            <p:nvPr/>
          </p:nvSpPr>
          <p:spPr>
            <a:xfrm>
              <a:off x="7212653" y="3662547"/>
              <a:ext cx="625207" cy="96307"/>
            </a:xfrm>
            <a:custGeom>
              <a:rect b="b" l="l" r="r" t="t"/>
              <a:pathLst>
                <a:path extrusionOk="0" h="1315" w="8537">
                  <a:moveTo>
                    <a:pt x="4268" y="1"/>
                  </a:moveTo>
                  <a:cubicBezTo>
                    <a:pt x="3228" y="1"/>
                    <a:pt x="2250" y="43"/>
                    <a:pt x="1516" y="106"/>
                  </a:cubicBezTo>
                  <a:cubicBezTo>
                    <a:pt x="580" y="182"/>
                    <a:pt x="0" y="273"/>
                    <a:pt x="0" y="776"/>
                  </a:cubicBezTo>
                  <a:cubicBezTo>
                    <a:pt x="0" y="944"/>
                    <a:pt x="84" y="1181"/>
                    <a:pt x="482" y="1293"/>
                  </a:cubicBezTo>
                  <a:cubicBezTo>
                    <a:pt x="521" y="1307"/>
                    <a:pt x="563" y="1314"/>
                    <a:pt x="605" y="1314"/>
                  </a:cubicBezTo>
                  <a:cubicBezTo>
                    <a:pt x="646" y="1314"/>
                    <a:pt x="688" y="1307"/>
                    <a:pt x="727" y="1293"/>
                  </a:cubicBezTo>
                  <a:cubicBezTo>
                    <a:pt x="1104" y="1181"/>
                    <a:pt x="2445" y="1070"/>
                    <a:pt x="4268" y="1070"/>
                  </a:cubicBezTo>
                  <a:cubicBezTo>
                    <a:pt x="6098" y="1070"/>
                    <a:pt x="7433" y="1181"/>
                    <a:pt x="7817" y="1293"/>
                  </a:cubicBezTo>
                  <a:cubicBezTo>
                    <a:pt x="7859" y="1300"/>
                    <a:pt x="7894" y="1314"/>
                    <a:pt x="7936" y="1314"/>
                  </a:cubicBezTo>
                  <a:cubicBezTo>
                    <a:pt x="7970" y="1314"/>
                    <a:pt x="8019" y="1300"/>
                    <a:pt x="8061" y="1293"/>
                  </a:cubicBezTo>
                  <a:cubicBezTo>
                    <a:pt x="8452" y="1181"/>
                    <a:pt x="8536" y="951"/>
                    <a:pt x="8536" y="776"/>
                  </a:cubicBezTo>
                  <a:cubicBezTo>
                    <a:pt x="8536" y="280"/>
                    <a:pt x="7963" y="196"/>
                    <a:pt x="7020" y="106"/>
                  </a:cubicBezTo>
                  <a:cubicBezTo>
                    <a:pt x="6287" y="36"/>
                    <a:pt x="5309" y="1"/>
                    <a:pt x="4268"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63"/>
            <p:cNvSpPr/>
            <p:nvPr/>
          </p:nvSpPr>
          <p:spPr>
            <a:xfrm>
              <a:off x="8042920" y="4116323"/>
              <a:ext cx="707011" cy="139737"/>
            </a:xfrm>
            <a:custGeom>
              <a:rect b="b" l="l" r="r" t="t"/>
              <a:pathLst>
                <a:path extrusionOk="0" h="1908" w="9654">
                  <a:moveTo>
                    <a:pt x="0" y="1"/>
                  </a:moveTo>
                  <a:lnTo>
                    <a:pt x="0" y="1174"/>
                  </a:lnTo>
                  <a:cubicBezTo>
                    <a:pt x="0" y="1572"/>
                    <a:pt x="2166" y="1908"/>
                    <a:pt x="4827" y="1908"/>
                  </a:cubicBezTo>
                  <a:cubicBezTo>
                    <a:pt x="7495" y="1908"/>
                    <a:pt x="9654" y="1572"/>
                    <a:pt x="9654" y="1174"/>
                  </a:cubicBezTo>
                  <a:lnTo>
                    <a:pt x="9654" y="8"/>
                  </a:lnTo>
                  <a:lnTo>
                    <a:pt x="9654"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63"/>
            <p:cNvSpPr/>
            <p:nvPr/>
          </p:nvSpPr>
          <p:spPr>
            <a:xfrm>
              <a:off x="8042920" y="4116323"/>
              <a:ext cx="707011" cy="139737"/>
            </a:xfrm>
            <a:custGeom>
              <a:rect b="b" l="l" r="r" t="t"/>
              <a:pathLst>
                <a:path extrusionOk="0" h="1908" w="9654">
                  <a:moveTo>
                    <a:pt x="0" y="1"/>
                  </a:moveTo>
                  <a:lnTo>
                    <a:pt x="0" y="1174"/>
                  </a:lnTo>
                  <a:cubicBezTo>
                    <a:pt x="0" y="1572"/>
                    <a:pt x="2166" y="1908"/>
                    <a:pt x="4827" y="1908"/>
                  </a:cubicBezTo>
                  <a:cubicBezTo>
                    <a:pt x="7495" y="1908"/>
                    <a:pt x="9654" y="1572"/>
                    <a:pt x="9654" y="1174"/>
                  </a:cubicBezTo>
                  <a:lnTo>
                    <a:pt x="9654" y="8"/>
                  </a:lnTo>
                  <a:lnTo>
                    <a:pt x="9654"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63"/>
            <p:cNvSpPr/>
            <p:nvPr/>
          </p:nvSpPr>
          <p:spPr>
            <a:xfrm>
              <a:off x="8043432" y="4061103"/>
              <a:ext cx="707011" cy="107513"/>
            </a:xfrm>
            <a:custGeom>
              <a:rect b="b" l="l" r="r" t="t"/>
              <a:pathLst>
                <a:path extrusionOk="0" h="1468" w="9654">
                  <a:moveTo>
                    <a:pt x="4827" y="0"/>
                  </a:moveTo>
                  <a:cubicBezTo>
                    <a:pt x="2159" y="0"/>
                    <a:pt x="0" y="329"/>
                    <a:pt x="0" y="734"/>
                  </a:cubicBezTo>
                  <a:cubicBezTo>
                    <a:pt x="0" y="1132"/>
                    <a:pt x="2159" y="1467"/>
                    <a:pt x="4827" y="1467"/>
                  </a:cubicBezTo>
                  <a:cubicBezTo>
                    <a:pt x="7488" y="1467"/>
                    <a:pt x="9654" y="1132"/>
                    <a:pt x="9654" y="734"/>
                  </a:cubicBezTo>
                  <a:cubicBezTo>
                    <a:pt x="9654" y="329"/>
                    <a:pt x="7495" y="0"/>
                    <a:pt x="4827"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63"/>
            <p:cNvSpPr/>
            <p:nvPr/>
          </p:nvSpPr>
          <p:spPr>
            <a:xfrm>
              <a:off x="8115569" y="4084099"/>
              <a:ext cx="561712" cy="49728"/>
            </a:xfrm>
            <a:custGeom>
              <a:rect b="b" l="l" r="r" t="t"/>
              <a:pathLst>
                <a:path extrusionOk="0" h="679" w="7670">
                  <a:moveTo>
                    <a:pt x="3835" y="1"/>
                  </a:moveTo>
                  <a:cubicBezTo>
                    <a:pt x="1719" y="1"/>
                    <a:pt x="0" y="154"/>
                    <a:pt x="0" y="343"/>
                  </a:cubicBezTo>
                  <a:cubicBezTo>
                    <a:pt x="0" y="532"/>
                    <a:pt x="1719" y="678"/>
                    <a:pt x="3835" y="678"/>
                  </a:cubicBezTo>
                  <a:cubicBezTo>
                    <a:pt x="5959" y="678"/>
                    <a:pt x="7670" y="532"/>
                    <a:pt x="7670" y="343"/>
                  </a:cubicBezTo>
                  <a:cubicBezTo>
                    <a:pt x="7670" y="147"/>
                    <a:pt x="5945" y="1"/>
                    <a:pt x="3835"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63"/>
            <p:cNvSpPr/>
            <p:nvPr/>
          </p:nvSpPr>
          <p:spPr>
            <a:xfrm>
              <a:off x="8083858" y="4051875"/>
              <a:ext cx="625207" cy="114177"/>
            </a:xfrm>
            <a:custGeom>
              <a:rect b="b" l="l" r="r" t="t"/>
              <a:pathLst>
                <a:path extrusionOk="0" h="1559" w="8537">
                  <a:moveTo>
                    <a:pt x="4268" y="1"/>
                  </a:moveTo>
                  <a:cubicBezTo>
                    <a:pt x="3227" y="1"/>
                    <a:pt x="2249" y="50"/>
                    <a:pt x="1516" y="105"/>
                  </a:cubicBezTo>
                  <a:cubicBezTo>
                    <a:pt x="573" y="189"/>
                    <a:pt x="0" y="280"/>
                    <a:pt x="0" y="783"/>
                  </a:cubicBezTo>
                  <a:cubicBezTo>
                    <a:pt x="0" y="1279"/>
                    <a:pt x="573" y="1363"/>
                    <a:pt x="1516" y="1454"/>
                  </a:cubicBezTo>
                  <a:cubicBezTo>
                    <a:pt x="2249" y="1523"/>
                    <a:pt x="3227" y="1558"/>
                    <a:pt x="4268" y="1558"/>
                  </a:cubicBezTo>
                  <a:cubicBezTo>
                    <a:pt x="5309" y="1558"/>
                    <a:pt x="6287" y="1523"/>
                    <a:pt x="7020" y="1454"/>
                  </a:cubicBezTo>
                  <a:cubicBezTo>
                    <a:pt x="7963" y="1377"/>
                    <a:pt x="8536" y="1279"/>
                    <a:pt x="8536" y="783"/>
                  </a:cubicBezTo>
                  <a:cubicBezTo>
                    <a:pt x="8536" y="280"/>
                    <a:pt x="7963" y="196"/>
                    <a:pt x="7020" y="105"/>
                  </a:cubicBezTo>
                  <a:cubicBezTo>
                    <a:pt x="6287" y="36"/>
                    <a:pt x="5309" y="1"/>
                    <a:pt x="4268"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63"/>
            <p:cNvSpPr/>
            <p:nvPr/>
          </p:nvSpPr>
          <p:spPr>
            <a:xfrm>
              <a:off x="8116082" y="4084612"/>
              <a:ext cx="561712" cy="32298"/>
            </a:xfrm>
            <a:custGeom>
              <a:rect b="b" l="l" r="r" t="t"/>
              <a:pathLst>
                <a:path extrusionOk="0" h="441" w="7670">
                  <a:moveTo>
                    <a:pt x="3835" y="1"/>
                  </a:moveTo>
                  <a:cubicBezTo>
                    <a:pt x="1726" y="1"/>
                    <a:pt x="0" y="147"/>
                    <a:pt x="0" y="343"/>
                  </a:cubicBezTo>
                  <a:cubicBezTo>
                    <a:pt x="0" y="378"/>
                    <a:pt x="63" y="406"/>
                    <a:pt x="168" y="441"/>
                  </a:cubicBezTo>
                  <a:cubicBezTo>
                    <a:pt x="643" y="301"/>
                    <a:pt x="2110" y="196"/>
                    <a:pt x="3835" y="196"/>
                  </a:cubicBezTo>
                  <a:cubicBezTo>
                    <a:pt x="5567" y="196"/>
                    <a:pt x="7020" y="301"/>
                    <a:pt x="7502" y="441"/>
                  </a:cubicBezTo>
                  <a:cubicBezTo>
                    <a:pt x="7607" y="406"/>
                    <a:pt x="7670" y="371"/>
                    <a:pt x="7670" y="343"/>
                  </a:cubicBezTo>
                  <a:cubicBezTo>
                    <a:pt x="7670" y="147"/>
                    <a:pt x="5959" y="1"/>
                    <a:pt x="3835"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63"/>
            <p:cNvSpPr/>
            <p:nvPr/>
          </p:nvSpPr>
          <p:spPr>
            <a:xfrm>
              <a:off x="8084371" y="4052387"/>
              <a:ext cx="625207" cy="96381"/>
            </a:xfrm>
            <a:custGeom>
              <a:rect b="b" l="l" r="r" t="t"/>
              <a:pathLst>
                <a:path extrusionOk="0" h="1316" w="8537">
                  <a:moveTo>
                    <a:pt x="4268" y="1"/>
                  </a:moveTo>
                  <a:cubicBezTo>
                    <a:pt x="3227" y="1"/>
                    <a:pt x="2249" y="50"/>
                    <a:pt x="1516" y="112"/>
                  </a:cubicBezTo>
                  <a:cubicBezTo>
                    <a:pt x="573" y="189"/>
                    <a:pt x="0" y="273"/>
                    <a:pt x="0" y="783"/>
                  </a:cubicBezTo>
                  <a:cubicBezTo>
                    <a:pt x="0" y="951"/>
                    <a:pt x="84" y="1181"/>
                    <a:pt x="482" y="1300"/>
                  </a:cubicBezTo>
                  <a:cubicBezTo>
                    <a:pt x="521" y="1310"/>
                    <a:pt x="561" y="1316"/>
                    <a:pt x="602" y="1316"/>
                  </a:cubicBezTo>
                  <a:cubicBezTo>
                    <a:pt x="643" y="1316"/>
                    <a:pt x="685" y="1310"/>
                    <a:pt x="727" y="1300"/>
                  </a:cubicBezTo>
                  <a:cubicBezTo>
                    <a:pt x="1097" y="1181"/>
                    <a:pt x="2445" y="1069"/>
                    <a:pt x="4268" y="1069"/>
                  </a:cubicBezTo>
                  <a:cubicBezTo>
                    <a:pt x="6091" y="1069"/>
                    <a:pt x="7432" y="1181"/>
                    <a:pt x="7817" y="1300"/>
                  </a:cubicBezTo>
                  <a:cubicBezTo>
                    <a:pt x="7859" y="1307"/>
                    <a:pt x="7893" y="1314"/>
                    <a:pt x="7935" y="1314"/>
                  </a:cubicBezTo>
                  <a:cubicBezTo>
                    <a:pt x="7970" y="1314"/>
                    <a:pt x="8012" y="1307"/>
                    <a:pt x="8061" y="1300"/>
                  </a:cubicBezTo>
                  <a:cubicBezTo>
                    <a:pt x="8452" y="1181"/>
                    <a:pt x="8536" y="958"/>
                    <a:pt x="8536" y="783"/>
                  </a:cubicBezTo>
                  <a:cubicBezTo>
                    <a:pt x="8536" y="287"/>
                    <a:pt x="7963" y="196"/>
                    <a:pt x="7020" y="112"/>
                  </a:cubicBezTo>
                  <a:cubicBezTo>
                    <a:pt x="6287" y="43"/>
                    <a:pt x="5309" y="1"/>
                    <a:pt x="4268"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63"/>
            <p:cNvSpPr/>
            <p:nvPr/>
          </p:nvSpPr>
          <p:spPr>
            <a:xfrm>
              <a:off x="8017873" y="4018113"/>
              <a:ext cx="707011" cy="139737"/>
            </a:xfrm>
            <a:custGeom>
              <a:rect b="b" l="l" r="r" t="t"/>
              <a:pathLst>
                <a:path extrusionOk="0" h="1908" w="9654">
                  <a:moveTo>
                    <a:pt x="0" y="1"/>
                  </a:moveTo>
                  <a:lnTo>
                    <a:pt x="0" y="1174"/>
                  </a:lnTo>
                  <a:cubicBezTo>
                    <a:pt x="0" y="1572"/>
                    <a:pt x="2165" y="1908"/>
                    <a:pt x="4827" y="1908"/>
                  </a:cubicBezTo>
                  <a:cubicBezTo>
                    <a:pt x="7495" y="1908"/>
                    <a:pt x="9654" y="1572"/>
                    <a:pt x="9654" y="1174"/>
                  </a:cubicBezTo>
                  <a:lnTo>
                    <a:pt x="9654"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63"/>
            <p:cNvSpPr/>
            <p:nvPr/>
          </p:nvSpPr>
          <p:spPr>
            <a:xfrm>
              <a:off x="7986602" y="3985376"/>
              <a:ext cx="770505" cy="203673"/>
            </a:xfrm>
            <a:custGeom>
              <a:rect b="b" l="l" r="r" t="t"/>
              <a:pathLst>
                <a:path extrusionOk="0" h="2781" w="10521">
                  <a:moveTo>
                    <a:pt x="9655" y="874"/>
                  </a:moveTo>
                  <a:lnTo>
                    <a:pt x="9655" y="1453"/>
                  </a:lnTo>
                  <a:cubicBezTo>
                    <a:pt x="9256" y="1635"/>
                    <a:pt x="7762" y="1908"/>
                    <a:pt x="5261" y="1908"/>
                  </a:cubicBezTo>
                  <a:cubicBezTo>
                    <a:pt x="2767" y="1908"/>
                    <a:pt x="1265" y="1635"/>
                    <a:pt x="874" y="1453"/>
                  </a:cubicBezTo>
                  <a:lnTo>
                    <a:pt x="874" y="874"/>
                  </a:lnTo>
                  <a:close/>
                  <a:moveTo>
                    <a:pt x="434" y="1"/>
                  </a:moveTo>
                  <a:cubicBezTo>
                    <a:pt x="190" y="1"/>
                    <a:pt x="1" y="196"/>
                    <a:pt x="1" y="441"/>
                  </a:cubicBezTo>
                  <a:lnTo>
                    <a:pt x="1" y="1607"/>
                  </a:lnTo>
                  <a:cubicBezTo>
                    <a:pt x="1" y="2180"/>
                    <a:pt x="706" y="2397"/>
                    <a:pt x="1782" y="2564"/>
                  </a:cubicBezTo>
                  <a:cubicBezTo>
                    <a:pt x="2711" y="2704"/>
                    <a:pt x="3948" y="2781"/>
                    <a:pt x="5254" y="2781"/>
                  </a:cubicBezTo>
                  <a:cubicBezTo>
                    <a:pt x="6574" y="2781"/>
                    <a:pt x="7803" y="2704"/>
                    <a:pt x="8739" y="2564"/>
                  </a:cubicBezTo>
                  <a:cubicBezTo>
                    <a:pt x="9801" y="2397"/>
                    <a:pt x="10521" y="2180"/>
                    <a:pt x="10521" y="1607"/>
                  </a:cubicBezTo>
                  <a:lnTo>
                    <a:pt x="10521" y="441"/>
                  </a:lnTo>
                  <a:cubicBezTo>
                    <a:pt x="10521" y="196"/>
                    <a:pt x="10325" y="1"/>
                    <a:pt x="10081"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63"/>
            <p:cNvSpPr/>
            <p:nvPr/>
          </p:nvSpPr>
          <p:spPr>
            <a:xfrm>
              <a:off x="8017873" y="4018113"/>
              <a:ext cx="707011" cy="139737"/>
            </a:xfrm>
            <a:custGeom>
              <a:rect b="b" l="l" r="r" t="t"/>
              <a:pathLst>
                <a:path extrusionOk="0" h="1908" w="9654">
                  <a:moveTo>
                    <a:pt x="0" y="1"/>
                  </a:moveTo>
                  <a:lnTo>
                    <a:pt x="0" y="1174"/>
                  </a:lnTo>
                  <a:cubicBezTo>
                    <a:pt x="0" y="1572"/>
                    <a:pt x="2165" y="1908"/>
                    <a:pt x="4827" y="1908"/>
                  </a:cubicBezTo>
                  <a:cubicBezTo>
                    <a:pt x="7495" y="1908"/>
                    <a:pt x="9654" y="1572"/>
                    <a:pt x="9654" y="1174"/>
                  </a:cubicBezTo>
                  <a:lnTo>
                    <a:pt x="9654"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63"/>
            <p:cNvSpPr/>
            <p:nvPr/>
          </p:nvSpPr>
          <p:spPr>
            <a:xfrm>
              <a:off x="8404042" y="3982300"/>
              <a:ext cx="16478" cy="195471"/>
            </a:xfrm>
            <a:custGeom>
              <a:rect b="b" l="l" r="r" t="t"/>
              <a:pathLst>
                <a:path extrusionOk="0" h="2669" w="225">
                  <a:moveTo>
                    <a:pt x="1" y="1"/>
                  </a:moveTo>
                  <a:lnTo>
                    <a:pt x="1" y="2669"/>
                  </a:lnTo>
                  <a:lnTo>
                    <a:pt x="224" y="2669"/>
                  </a:lnTo>
                  <a:lnTo>
                    <a:pt x="224"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63"/>
            <p:cNvSpPr/>
            <p:nvPr/>
          </p:nvSpPr>
          <p:spPr>
            <a:xfrm>
              <a:off x="8371819" y="3950588"/>
              <a:ext cx="80925" cy="259480"/>
            </a:xfrm>
            <a:custGeom>
              <a:rect b="b" l="l" r="r" t="t"/>
              <a:pathLst>
                <a:path extrusionOk="0" h="3543" w="1105">
                  <a:moveTo>
                    <a:pt x="441" y="1"/>
                  </a:moveTo>
                  <a:cubicBezTo>
                    <a:pt x="196" y="1"/>
                    <a:pt x="1" y="189"/>
                    <a:pt x="1" y="434"/>
                  </a:cubicBezTo>
                  <a:lnTo>
                    <a:pt x="1" y="3109"/>
                  </a:lnTo>
                  <a:cubicBezTo>
                    <a:pt x="1" y="3353"/>
                    <a:pt x="196" y="3542"/>
                    <a:pt x="441" y="3542"/>
                  </a:cubicBezTo>
                  <a:lnTo>
                    <a:pt x="664" y="3542"/>
                  </a:lnTo>
                  <a:cubicBezTo>
                    <a:pt x="909" y="3542"/>
                    <a:pt x="1104" y="3353"/>
                    <a:pt x="1104" y="3109"/>
                  </a:cubicBezTo>
                  <a:lnTo>
                    <a:pt x="1104" y="434"/>
                  </a:lnTo>
                  <a:cubicBezTo>
                    <a:pt x="1104" y="189"/>
                    <a:pt x="909" y="1"/>
                    <a:pt x="664"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63"/>
            <p:cNvSpPr/>
            <p:nvPr/>
          </p:nvSpPr>
          <p:spPr>
            <a:xfrm>
              <a:off x="8026002" y="3982300"/>
              <a:ext cx="16991" cy="195471"/>
            </a:xfrm>
            <a:custGeom>
              <a:rect b="b" l="l" r="r" t="t"/>
              <a:pathLst>
                <a:path extrusionOk="0" h="2669" w="232">
                  <a:moveTo>
                    <a:pt x="1" y="1"/>
                  </a:moveTo>
                  <a:lnTo>
                    <a:pt x="1" y="2669"/>
                  </a:lnTo>
                  <a:lnTo>
                    <a:pt x="231" y="2669"/>
                  </a:lnTo>
                  <a:lnTo>
                    <a:pt x="231"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63"/>
            <p:cNvSpPr/>
            <p:nvPr/>
          </p:nvSpPr>
          <p:spPr>
            <a:xfrm>
              <a:off x="8069504" y="3982300"/>
              <a:ext cx="16478" cy="195471"/>
            </a:xfrm>
            <a:custGeom>
              <a:rect b="b" l="l" r="r" t="t"/>
              <a:pathLst>
                <a:path extrusionOk="0" h="2669" w="225">
                  <a:moveTo>
                    <a:pt x="1" y="1"/>
                  </a:moveTo>
                  <a:lnTo>
                    <a:pt x="1" y="2669"/>
                  </a:lnTo>
                  <a:lnTo>
                    <a:pt x="224" y="2669"/>
                  </a:lnTo>
                  <a:lnTo>
                    <a:pt x="224"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63"/>
            <p:cNvSpPr/>
            <p:nvPr/>
          </p:nvSpPr>
          <p:spPr>
            <a:xfrm>
              <a:off x="8118645" y="3982300"/>
              <a:ext cx="16917" cy="195471"/>
            </a:xfrm>
            <a:custGeom>
              <a:rect b="b" l="l" r="r" t="t"/>
              <a:pathLst>
                <a:path extrusionOk="0" h="2669" w="231">
                  <a:moveTo>
                    <a:pt x="0" y="1"/>
                  </a:moveTo>
                  <a:lnTo>
                    <a:pt x="0" y="2669"/>
                  </a:lnTo>
                  <a:lnTo>
                    <a:pt x="231" y="2669"/>
                  </a:lnTo>
                  <a:lnTo>
                    <a:pt x="231"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63"/>
            <p:cNvSpPr/>
            <p:nvPr/>
          </p:nvSpPr>
          <p:spPr>
            <a:xfrm>
              <a:off x="8086934" y="3950588"/>
              <a:ext cx="80339" cy="259480"/>
            </a:xfrm>
            <a:custGeom>
              <a:rect b="b" l="l" r="r" t="t"/>
              <a:pathLst>
                <a:path extrusionOk="0" h="3543" w="1097">
                  <a:moveTo>
                    <a:pt x="433" y="1"/>
                  </a:moveTo>
                  <a:cubicBezTo>
                    <a:pt x="189" y="1"/>
                    <a:pt x="0" y="189"/>
                    <a:pt x="0" y="434"/>
                  </a:cubicBezTo>
                  <a:lnTo>
                    <a:pt x="0" y="3109"/>
                  </a:lnTo>
                  <a:cubicBezTo>
                    <a:pt x="0" y="3353"/>
                    <a:pt x="189" y="3542"/>
                    <a:pt x="433" y="3542"/>
                  </a:cubicBezTo>
                  <a:lnTo>
                    <a:pt x="664" y="3542"/>
                  </a:lnTo>
                  <a:cubicBezTo>
                    <a:pt x="908" y="3542"/>
                    <a:pt x="1097" y="3353"/>
                    <a:pt x="1097" y="3109"/>
                  </a:cubicBezTo>
                  <a:lnTo>
                    <a:pt x="1097" y="434"/>
                  </a:lnTo>
                  <a:cubicBezTo>
                    <a:pt x="1097" y="189"/>
                    <a:pt x="908" y="1"/>
                    <a:pt x="664"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63"/>
            <p:cNvSpPr/>
            <p:nvPr/>
          </p:nvSpPr>
          <p:spPr>
            <a:xfrm>
              <a:off x="8181041" y="3982300"/>
              <a:ext cx="16405" cy="195471"/>
            </a:xfrm>
            <a:custGeom>
              <a:rect b="b" l="l" r="r" t="t"/>
              <a:pathLst>
                <a:path extrusionOk="0" h="2669" w="224">
                  <a:moveTo>
                    <a:pt x="0" y="1"/>
                  </a:moveTo>
                  <a:lnTo>
                    <a:pt x="0" y="2669"/>
                  </a:lnTo>
                  <a:lnTo>
                    <a:pt x="224" y="2669"/>
                  </a:lnTo>
                  <a:lnTo>
                    <a:pt x="224"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63"/>
            <p:cNvSpPr/>
            <p:nvPr/>
          </p:nvSpPr>
          <p:spPr>
            <a:xfrm>
              <a:off x="8148818" y="3950588"/>
              <a:ext cx="80851" cy="259480"/>
            </a:xfrm>
            <a:custGeom>
              <a:rect b="b" l="l" r="r" t="t"/>
              <a:pathLst>
                <a:path extrusionOk="0" h="3543" w="1104">
                  <a:moveTo>
                    <a:pt x="440" y="1"/>
                  </a:moveTo>
                  <a:cubicBezTo>
                    <a:pt x="196" y="1"/>
                    <a:pt x="0" y="189"/>
                    <a:pt x="0" y="434"/>
                  </a:cubicBezTo>
                  <a:lnTo>
                    <a:pt x="0" y="3109"/>
                  </a:lnTo>
                  <a:cubicBezTo>
                    <a:pt x="0" y="3353"/>
                    <a:pt x="196" y="3542"/>
                    <a:pt x="440" y="3542"/>
                  </a:cubicBezTo>
                  <a:lnTo>
                    <a:pt x="664" y="3542"/>
                  </a:lnTo>
                  <a:cubicBezTo>
                    <a:pt x="908" y="3542"/>
                    <a:pt x="1104" y="3353"/>
                    <a:pt x="1104" y="3109"/>
                  </a:cubicBezTo>
                  <a:lnTo>
                    <a:pt x="1104" y="434"/>
                  </a:lnTo>
                  <a:cubicBezTo>
                    <a:pt x="1104" y="189"/>
                    <a:pt x="908" y="1"/>
                    <a:pt x="664"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63"/>
            <p:cNvSpPr/>
            <p:nvPr/>
          </p:nvSpPr>
          <p:spPr>
            <a:xfrm>
              <a:off x="8248564" y="3982300"/>
              <a:ext cx="16405" cy="195471"/>
            </a:xfrm>
            <a:custGeom>
              <a:rect b="b" l="l" r="r" t="t"/>
              <a:pathLst>
                <a:path extrusionOk="0" h="2669" w="224">
                  <a:moveTo>
                    <a:pt x="0" y="1"/>
                  </a:moveTo>
                  <a:lnTo>
                    <a:pt x="0" y="2669"/>
                  </a:lnTo>
                  <a:lnTo>
                    <a:pt x="224" y="2669"/>
                  </a:lnTo>
                  <a:lnTo>
                    <a:pt x="224"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63"/>
            <p:cNvSpPr/>
            <p:nvPr/>
          </p:nvSpPr>
          <p:spPr>
            <a:xfrm>
              <a:off x="8216853" y="3950588"/>
              <a:ext cx="80339" cy="259480"/>
            </a:xfrm>
            <a:custGeom>
              <a:rect b="b" l="l" r="r" t="t"/>
              <a:pathLst>
                <a:path extrusionOk="0" h="3543" w="1097">
                  <a:moveTo>
                    <a:pt x="433" y="1"/>
                  </a:moveTo>
                  <a:cubicBezTo>
                    <a:pt x="189" y="1"/>
                    <a:pt x="0" y="189"/>
                    <a:pt x="0" y="434"/>
                  </a:cubicBezTo>
                  <a:lnTo>
                    <a:pt x="0" y="3109"/>
                  </a:lnTo>
                  <a:cubicBezTo>
                    <a:pt x="0" y="3353"/>
                    <a:pt x="189" y="3542"/>
                    <a:pt x="433" y="3542"/>
                  </a:cubicBezTo>
                  <a:lnTo>
                    <a:pt x="664" y="3542"/>
                  </a:lnTo>
                  <a:cubicBezTo>
                    <a:pt x="908" y="3542"/>
                    <a:pt x="1097" y="3353"/>
                    <a:pt x="1097" y="3109"/>
                  </a:cubicBezTo>
                  <a:lnTo>
                    <a:pt x="1097" y="434"/>
                  </a:lnTo>
                  <a:cubicBezTo>
                    <a:pt x="1097" y="189"/>
                    <a:pt x="908" y="1"/>
                    <a:pt x="664"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63"/>
            <p:cNvSpPr/>
            <p:nvPr/>
          </p:nvSpPr>
          <p:spPr>
            <a:xfrm>
              <a:off x="8322751" y="3982300"/>
              <a:ext cx="16405" cy="195471"/>
            </a:xfrm>
            <a:custGeom>
              <a:rect b="b" l="l" r="r" t="t"/>
              <a:pathLst>
                <a:path extrusionOk="0" h="2669" w="224">
                  <a:moveTo>
                    <a:pt x="0" y="1"/>
                  </a:moveTo>
                  <a:lnTo>
                    <a:pt x="0" y="2669"/>
                  </a:lnTo>
                  <a:lnTo>
                    <a:pt x="224" y="2669"/>
                  </a:lnTo>
                  <a:lnTo>
                    <a:pt x="224"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63"/>
            <p:cNvSpPr/>
            <p:nvPr/>
          </p:nvSpPr>
          <p:spPr>
            <a:xfrm>
              <a:off x="8291040" y="3950588"/>
              <a:ext cx="80339" cy="259480"/>
            </a:xfrm>
            <a:custGeom>
              <a:rect b="b" l="l" r="r" t="t"/>
              <a:pathLst>
                <a:path extrusionOk="0" h="3543" w="1097">
                  <a:moveTo>
                    <a:pt x="433" y="1"/>
                  </a:moveTo>
                  <a:cubicBezTo>
                    <a:pt x="189" y="1"/>
                    <a:pt x="0" y="189"/>
                    <a:pt x="0" y="434"/>
                  </a:cubicBezTo>
                  <a:lnTo>
                    <a:pt x="0" y="3109"/>
                  </a:lnTo>
                  <a:cubicBezTo>
                    <a:pt x="0" y="3353"/>
                    <a:pt x="189" y="3542"/>
                    <a:pt x="433" y="3542"/>
                  </a:cubicBezTo>
                  <a:lnTo>
                    <a:pt x="664" y="3542"/>
                  </a:lnTo>
                  <a:cubicBezTo>
                    <a:pt x="908" y="3542"/>
                    <a:pt x="1097" y="3353"/>
                    <a:pt x="1097" y="3109"/>
                  </a:cubicBezTo>
                  <a:lnTo>
                    <a:pt x="1097" y="434"/>
                  </a:lnTo>
                  <a:cubicBezTo>
                    <a:pt x="1097" y="189"/>
                    <a:pt x="908" y="1"/>
                    <a:pt x="664"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63"/>
            <p:cNvSpPr/>
            <p:nvPr/>
          </p:nvSpPr>
          <p:spPr>
            <a:xfrm>
              <a:off x="8090449" y="3985376"/>
              <a:ext cx="561786" cy="50241"/>
            </a:xfrm>
            <a:custGeom>
              <a:rect b="b" l="l" r="r" t="t"/>
              <a:pathLst>
                <a:path extrusionOk="0" h="686" w="7671">
                  <a:moveTo>
                    <a:pt x="3836" y="1"/>
                  </a:moveTo>
                  <a:cubicBezTo>
                    <a:pt x="1726" y="1"/>
                    <a:pt x="1" y="161"/>
                    <a:pt x="1" y="343"/>
                  </a:cubicBezTo>
                  <a:cubicBezTo>
                    <a:pt x="1" y="538"/>
                    <a:pt x="1726" y="685"/>
                    <a:pt x="3836" y="685"/>
                  </a:cubicBezTo>
                  <a:cubicBezTo>
                    <a:pt x="5959" y="685"/>
                    <a:pt x="7671" y="538"/>
                    <a:pt x="7671" y="343"/>
                  </a:cubicBezTo>
                  <a:cubicBezTo>
                    <a:pt x="7671" y="154"/>
                    <a:pt x="5952" y="1"/>
                    <a:pt x="3836"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63"/>
            <p:cNvSpPr/>
            <p:nvPr/>
          </p:nvSpPr>
          <p:spPr>
            <a:xfrm>
              <a:off x="8091475" y="3986401"/>
              <a:ext cx="561273" cy="31785"/>
            </a:xfrm>
            <a:custGeom>
              <a:rect b="b" l="l" r="r" t="t"/>
              <a:pathLst>
                <a:path extrusionOk="0" h="434" w="7664">
                  <a:moveTo>
                    <a:pt x="3829" y="1"/>
                  </a:moveTo>
                  <a:cubicBezTo>
                    <a:pt x="1719" y="1"/>
                    <a:pt x="1" y="147"/>
                    <a:pt x="1" y="336"/>
                  </a:cubicBezTo>
                  <a:cubicBezTo>
                    <a:pt x="1" y="371"/>
                    <a:pt x="57" y="399"/>
                    <a:pt x="162" y="434"/>
                  </a:cubicBezTo>
                  <a:cubicBezTo>
                    <a:pt x="637" y="294"/>
                    <a:pt x="2103" y="189"/>
                    <a:pt x="3829" y="189"/>
                  </a:cubicBezTo>
                  <a:cubicBezTo>
                    <a:pt x="5561" y="189"/>
                    <a:pt x="7014" y="294"/>
                    <a:pt x="7496" y="434"/>
                  </a:cubicBezTo>
                  <a:cubicBezTo>
                    <a:pt x="7601" y="399"/>
                    <a:pt x="7664" y="364"/>
                    <a:pt x="7664" y="336"/>
                  </a:cubicBezTo>
                  <a:cubicBezTo>
                    <a:pt x="7664" y="147"/>
                    <a:pt x="5952" y="1"/>
                    <a:pt x="3829"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63"/>
            <p:cNvSpPr/>
            <p:nvPr/>
          </p:nvSpPr>
          <p:spPr>
            <a:xfrm>
              <a:off x="8102240" y="3920927"/>
              <a:ext cx="707084" cy="139737"/>
            </a:xfrm>
            <a:custGeom>
              <a:rect b="b" l="l" r="r" t="t"/>
              <a:pathLst>
                <a:path extrusionOk="0" h="1908" w="9655">
                  <a:moveTo>
                    <a:pt x="1" y="0"/>
                  </a:moveTo>
                  <a:lnTo>
                    <a:pt x="1" y="1174"/>
                  </a:lnTo>
                  <a:cubicBezTo>
                    <a:pt x="1" y="1572"/>
                    <a:pt x="2166" y="1907"/>
                    <a:pt x="4827" y="1907"/>
                  </a:cubicBezTo>
                  <a:cubicBezTo>
                    <a:pt x="7503" y="1907"/>
                    <a:pt x="9654" y="1572"/>
                    <a:pt x="9654" y="1174"/>
                  </a:cubicBezTo>
                  <a:lnTo>
                    <a:pt x="9654"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63"/>
            <p:cNvSpPr/>
            <p:nvPr/>
          </p:nvSpPr>
          <p:spPr>
            <a:xfrm>
              <a:off x="8102240" y="3920927"/>
              <a:ext cx="707084" cy="139737"/>
            </a:xfrm>
            <a:custGeom>
              <a:rect b="b" l="l" r="r" t="t"/>
              <a:pathLst>
                <a:path extrusionOk="0" h="1908" w="9655">
                  <a:moveTo>
                    <a:pt x="1" y="0"/>
                  </a:moveTo>
                  <a:lnTo>
                    <a:pt x="1" y="1174"/>
                  </a:lnTo>
                  <a:cubicBezTo>
                    <a:pt x="1" y="1572"/>
                    <a:pt x="2166" y="1907"/>
                    <a:pt x="4827" y="1907"/>
                  </a:cubicBezTo>
                  <a:cubicBezTo>
                    <a:pt x="7503" y="1907"/>
                    <a:pt x="9654" y="1572"/>
                    <a:pt x="9654" y="1174"/>
                  </a:cubicBezTo>
                  <a:lnTo>
                    <a:pt x="9654"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63"/>
            <p:cNvSpPr/>
            <p:nvPr/>
          </p:nvSpPr>
          <p:spPr>
            <a:xfrm>
              <a:off x="8110443" y="3885114"/>
              <a:ext cx="16405" cy="195984"/>
            </a:xfrm>
            <a:custGeom>
              <a:rect b="b" l="l" r="r" t="t"/>
              <a:pathLst>
                <a:path extrusionOk="0" h="2676" w="224">
                  <a:moveTo>
                    <a:pt x="0" y="0"/>
                  </a:moveTo>
                  <a:lnTo>
                    <a:pt x="0" y="2676"/>
                  </a:lnTo>
                  <a:lnTo>
                    <a:pt x="224" y="2676"/>
                  </a:lnTo>
                  <a:lnTo>
                    <a:pt x="224"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63"/>
            <p:cNvSpPr/>
            <p:nvPr/>
          </p:nvSpPr>
          <p:spPr>
            <a:xfrm>
              <a:off x="8153944" y="3885114"/>
              <a:ext cx="16917" cy="195984"/>
            </a:xfrm>
            <a:custGeom>
              <a:rect b="b" l="l" r="r" t="t"/>
              <a:pathLst>
                <a:path extrusionOk="0" h="2676" w="231">
                  <a:moveTo>
                    <a:pt x="0" y="0"/>
                  </a:moveTo>
                  <a:lnTo>
                    <a:pt x="0" y="2676"/>
                  </a:lnTo>
                  <a:lnTo>
                    <a:pt x="231" y="2676"/>
                  </a:lnTo>
                  <a:lnTo>
                    <a:pt x="231"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63"/>
            <p:cNvSpPr/>
            <p:nvPr/>
          </p:nvSpPr>
          <p:spPr>
            <a:xfrm>
              <a:off x="8121721" y="3853403"/>
              <a:ext cx="80851" cy="259920"/>
            </a:xfrm>
            <a:custGeom>
              <a:rect b="b" l="l" r="r" t="t"/>
              <a:pathLst>
                <a:path extrusionOk="0" h="3549" w="1104">
                  <a:moveTo>
                    <a:pt x="440" y="0"/>
                  </a:moveTo>
                  <a:cubicBezTo>
                    <a:pt x="196" y="0"/>
                    <a:pt x="0" y="189"/>
                    <a:pt x="0" y="433"/>
                  </a:cubicBezTo>
                  <a:lnTo>
                    <a:pt x="0" y="3116"/>
                  </a:lnTo>
                  <a:cubicBezTo>
                    <a:pt x="0" y="3360"/>
                    <a:pt x="196" y="3549"/>
                    <a:pt x="440" y="3549"/>
                  </a:cubicBezTo>
                  <a:lnTo>
                    <a:pt x="664" y="3549"/>
                  </a:lnTo>
                  <a:cubicBezTo>
                    <a:pt x="901" y="3549"/>
                    <a:pt x="1104" y="3353"/>
                    <a:pt x="1104" y="3109"/>
                  </a:cubicBezTo>
                  <a:lnTo>
                    <a:pt x="1104" y="433"/>
                  </a:lnTo>
                  <a:cubicBezTo>
                    <a:pt x="1104" y="189"/>
                    <a:pt x="908" y="0"/>
                    <a:pt x="664"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63"/>
            <p:cNvSpPr/>
            <p:nvPr/>
          </p:nvSpPr>
          <p:spPr>
            <a:xfrm>
              <a:off x="8203012" y="3885114"/>
              <a:ext cx="16991" cy="195984"/>
            </a:xfrm>
            <a:custGeom>
              <a:rect b="b" l="l" r="r" t="t"/>
              <a:pathLst>
                <a:path extrusionOk="0" h="2676" w="232">
                  <a:moveTo>
                    <a:pt x="1" y="0"/>
                  </a:moveTo>
                  <a:lnTo>
                    <a:pt x="1" y="2676"/>
                  </a:lnTo>
                  <a:lnTo>
                    <a:pt x="231" y="2676"/>
                  </a:lnTo>
                  <a:lnTo>
                    <a:pt x="231"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63"/>
            <p:cNvSpPr/>
            <p:nvPr/>
          </p:nvSpPr>
          <p:spPr>
            <a:xfrm>
              <a:off x="8171301" y="3853403"/>
              <a:ext cx="80412" cy="259920"/>
            </a:xfrm>
            <a:custGeom>
              <a:rect b="b" l="l" r="r" t="t"/>
              <a:pathLst>
                <a:path extrusionOk="0" h="3549" w="1098">
                  <a:moveTo>
                    <a:pt x="434" y="0"/>
                  </a:moveTo>
                  <a:cubicBezTo>
                    <a:pt x="189" y="0"/>
                    <a:pt x="1" y="189"/>
                    <a:pt x="1" y="433"/>
                  </a:cubicBezTo>
                  <a:lnTo>
                    <a:pt x="1" y="3116"/>
                  </a:lnTo>
                  <a:cubicBezTo>
                    <a:pt x="1" y="3360"/>
                    <a:pt x="189" y="3549"/>
                    <a:pt x="434" y="3549"/>
                  </a:cubicBezTo>
                  <a:lnTo>
                    <a:pt x="664" y="3549"/>
                  </a:lnTo>
                  <a:cubicBezTo>
                    <a:pt x="909" y="3549"/>
                    <a:pt x="1097" y="3353"/>
                    <a:pt x="1097" y="3109"/>
                  </a:cubicBezTo>
                  <a:lnTo>
                    <a:pt x="1097" y="433"/>
                  </a:lnTo>
                  <a:cubicBezTo>
                    <a:pt x="1097" y="189"/>
                    <a:pt x="909" y="0"/>
                    <a:pt x="664"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63"/>
            <p:cNvSpPr/>
            <p:nvPr/>
          </p:nvSpPr>
          <p:spPr>
            <a:xfrm>
              <a:off x="8264896" y="3885114"/>
              <a:ext cx="16991" cy="195984"/>
            </a:xfrm>
            <a:custGeom>
              <a:rect b="b" l="l" r="r" t="t"/>
              <a:pathLst>
                <a:path extrusionOk="0" h="2676" w="232">
                  <a:moveTo>
                    <a:pt x="1" y="0"/>
                  </a:moveTo>
                  <a:lnTo>
                    <a:pt x="1" y="2676"/>
                  </a:lnTo>
                  <a:lnTo>
                    <a:pt x="231" y="2676"/>
                  </a:lnTo>
                  <a:lnTo>
                    <a:pt x="231"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63"/>
            <p:cNvSpPr/>
            <p:nvPr/>
          </p:nvSpPr>
          <p:spPr>
            <a:xfrm>
              <a:off x="8233185" y="3853403"/>
              <a:ext cx="80925" cy="259920"/>
            </a:xfrm>
            <a:custGeom>
              <a:rect b="b" l="l" r="r" t="t"/>
              <a:pathLst>
                <a:path extrusionOk="0" h="3549" w="1105">
                  <a:moveTo>
                    <a:pt x="441" y="0"/>
                  </a:moveTo>
                  <a:cubicBezTo>
                    <a:pt x="196" y="0"/>
                    <a:pt x="1" y="189"/>
                    <a:pt x="1" y="433"/>
                  </a:cubicBezTo>
                  <a:lnTo>
                    <a:pt x="1" y="3116"/>
                  </a:lnTo>
                  <a:cubicBezTo>
                    <a:pt x="1" y="3360"/>
                    <a:pt x="196" y="3549"/>
                    <a:pt x="441" y="3549"/>
                  </a:cubicBezTo>
                  <a:lnTo>
                    <a:pt x="664" y="3549"/>
                  </a:lnTo>
                  <a:cubicBezTo>
                    <a:pt x="909" y="3549"/>
                    <a:pt x="1104" y="3353"/>
                    <a:pt x="1104" y="3109"/>
                  </a:cubicBezTo>
                  <a:lnTo>
                    <a:pt x="1104" y="433"/>
                  </a:lnTo>
                  <a:cubicBezTo>
                    <a:pt x="1104" y="189"/>
                    <a:pt x="909" y="0"/>
                    <a:pt x="664"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63"/>
            <p:cNvSpPr/>
            <p:nvPr/>
          </p:nvSpPr>
          <p:spPr>
            <a:xfrm>
              <a:off x="8332931" y="3885114"/>
              <a:ext cx="16991" cy="195984"/>
            </a:xfrm>
            <a:custGeom>
              <a:rect b="b" l="l" r="r" t="t"/>
              <a:pathLst>
                <a:path extrusionOk="0" h="2676" w="232">
                  <a:moveTo>
                    <a:pt x="1" y="0"/>
                  </a:moveTo>
                  <a:lnTo>
                    <a:pt x="1" y="2676"/>
                  </a:lnTo>
                  <a:lnTo>
                    <a:pt x="231" y="2676"/>
                  </a:lnTo>
                  <a:lnTo>
                    <a:pt x="231"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63"/>
            <p:cNvSpPr/>
            <p:nvPr/>
          </p:nvSpPr>
          <p:spPr>
            <a:xfrm>
              <a:off x="8300708" y="3853403"/>
              <a:ext cx="80925" cy="259920"/>
            </a:xfrm>
            <a:custGeom>
              <a:rect b="b" l="l" r="r" t="t"/>
              <a:pathLst>
                <a:path extrusionOk="0" h="3549" w="1105">
                  <a:moveTo>
                    <a:pt x="441" y="0"/>
                  </a:moveTo>
                  <a:cubicBezTo>
                    <a:pt x="196" y="0"/>
                    <a:pt x="1" y="189"/>
                    <a:pt x="1" y="433"/>
                  </a:cubicBezTo>
                  <a:lnTo>
                    <a:pt x="1" y="3116"/>
                  </a:lnTo>
                  <a:cubicBezTo>
                    <a:pt x="1" y="3360"/>
                    <a:pt x="196" y="3549"/>
                    <a:pt x="441" y="3549"/>
                  </a:cubicBezTo>
                  <a:lnTo>
                    <a:pt x="664" y="3549"/>
                  </a:lnTo>
                  <a:cubicBezTo>
                    <a:pt x="916" y="3549"/>
                    <a:pt x="1105" y="3353"/>
                    <a:pt x="1105" y="3109"/>
                  </a:cubicBezTo>
                  <a:lnTo>
                    <a:pt x="1105" y="433"/>
                  </a:lnTo>
                  <a:cubicBezTo>
                    <a:pt x="1105" y="189"/>
                    <a:pt x="909" y="0"/>
                    <a:pt x="664"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63"/>
            <p:cNvSpPr/>
            <p:nvPr/>
          </p:nvSpPr>
          <p:spPr>
            <a:xfrm>
              <a:off x="8407118" y="3885114"/>
              <a:ext cx="16478" cy="195984"/>
            </a:xfrm>
            <a:custGeom>
              <a:rect b="b" l="l" r="r" t="t"/>
              <a:pathLst>
                <a:path extrusionOk="0" h="2676" w="225">
                  <a:moveTo>
                    <a:pt x="1" y="0"/>
                  </a:moveTo>
                  <a:lnTo>
                    <a:pt x="1" y="2676"/>
                  </a:lnTo>
                  <a:lnTo>
                    <a:pt x="224" y="2676"/>
                  </a:lnTo>
                  <a:lnTo>
                    <a:pt x="224"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63"/>
            <p:cNvSpPr/>
            <p:nvPr/>
          </p:nvSpPr>
          <p:spPr>
            <a:xfrm>
              <a:off x="8374895" y="3853403"/>
              <a:ext cx="80925" cy="259920"/>
            </a:xfrm>
            <a:custGeom>
              <a:rect b="b" l="l" r="r" t="t"/>
              <a:pathLst>
                <a:path extrusionOk="0" h="3549" w="1105">
                  <a:moveTo>
                    <a:pt x="441" y="0"/>
                  </a:moveTo>
                  <a:cubicBezTo>
                    <a:pt x="196" y="0"/>
                    <a:pt x="1" y="189"/>
                    <a:pt x="1" y="433"/>
                  </a:cubicBezTo>
                  <a:lnTo>
                    <a:pt x="1" y="3116"/>
                  </a:lnTo>
                  <a:cubicBezTo>
                    <a:pt x="1" y="3360"/>
                    <a:pt x="196" y="3549"/>
                    <a:pt x="441" y="3549"/>
                  </a:cubicBezTo>
                  <a:lnTo>
                    <a:pt x="671" y="3549"/>
                  </a:lnTo>
                  <a:cubicBezTo>
                    <a:pt x="916" y="3549"/>
                    <a:pt x="1104" y="3353"/>
                    <a:pt x="1104" y="3109"/>
                  </a:cubicBezTo>
                  <a:lnTo>
                    <a:pt x="1104" y="433"/>
                  </a:lnTo>
                  <a:cubicBezTo>
                    <a:pt x="1104" y="189"/>
                    <a:pt x="909" y="0"/>
                    <a:pt x="671"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63"/>
            <p:cNvSpPr/>
            <p:nvPr/>
          </p:nvSpPr>
          <p:spPr>
            <a:xfrm>
              <a:off x="8102240" y="3865194"/>
              <a:ext cx="707084" cy="107439"/>
            </a:xfrm>
            <a:custGeom>
              <a:rect b="b" l="l" r="r" t="t"/>
              <a:pathLst>
                <a:path extrusionOk="0" h="1467" w="9655">
                  <a:moveTo>
                    <a:pt x="4827" y="0"/>
                  </a:moveTo>
                  <a:cubicBezTo>
                    <a:pt x="2159" y="0"/>
                    <a:pt x="1" y="328"/>
                    <a:pt x="1" y="733"/>
                  </a:cubicBezTo>
                  <a:cubicBezTo>
                    <a:pt x="1" y="1139"/>
                    <a:pt x="2159" y="1467"/>
                    <a:pt x="4827" y="1467"/>
                  </a:cubicBezTo>
                  <a:cubicBezTo>
                    <a:pt x="7496" y="1467"/>
                    <a:pt x="9654" y="1139"/>
                    <a:pt x="9654" y="733"/>
                  </a:cubicBezTo>
                  <a:cubicBezTo>
                    <a:pt x="9654" y="328"/>
                    <a:pt x="7496" y="0"/>
                    <a:pt x="4827"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63"/>
            <p:cNvSpPr/>
            <p:nvPr/>
          </p:nvSpPr>
          <p:spPr>
            <a:xfrm>
              <a:off x="8174889" y="3888190"/>
              <a:ext cx="561786" cy="50168"/>
            </a:xfrm>
            <a:custGeom>
              <a:rect b="b" l="l" r="r" t="t"/>
              <a:pathLst>
                <a:path extrusionOk="0" h="685" w="7671">
                  <a:moveTo>
                    <a:pt x="3835" y="0"/>
                  </a:moveTo>
                  <a:cubicBezTo>
                    <a:pt x="1719" y="0"/>
                    <a:pt x="1" y="154"/>
                    <a:pt x="1" y="343"/>
                  </a:cubicBezTo>
                  <a:cubicBezTo>
                    <a:pt x="1" y="531"/>
                    <a:pt x="1719" y="685"/>
                    <a:pt x="3835" y="685"/>
                  </a:cubicBezTo>
                  <a:cubicBezTo>
                    <a:pt x="5952" y="685"/>
                    <a:pt x="7670" y="531"/>
                    <a:pt x="7670" y="343"/>
                  </a:cubicBezTo>
                  <a:cubicBezTo>
                    <a:pt x="7670" y="154"/>
                    <a:pt x="5952" y="0"/>
                    <a:pt x="3835"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63"/>
            <p:cNvSpPr/>
            <p:nvPr/>
          </p:nvSpPr>
          <p:spPr>
            <a:xfrm>
              <a:off x="8143179" y="3856479"/>
              <a:ext cx="625207" cy="113591"/>
            </a:xfrm>
            <a:custGeom>
              <a:rect b="b" l="l" r="r" t="t"/>
              <a:pathLst>
                <a:path extrusionOk="0" h="1551" w="8537">
                  <a:moveTo>
                    <a:pt x="4268" y="0"/>
                  </a:moveTo>
                  <a:cubicBezTo>
                    <a:pt x="3228" y="0"/>
                    <a:pt x="2250" y="42"/>
                    <a:pt x="1516" y="105"/>
                  </a:cubicBezTo>
                  <a:cubicBezTo>
                    <a:pt x="573" y="182"/>
                    <a:pt x="0" y="273"/>
                    <a:pt x="0" y="776"/>
                  </a:cubicBezTo>
                  <a:cubicBezTo>
                    <a:pt x="0" y="1272"/>
                    <a:pt x="573" y="1362"/>
                    <a:pt x="1516" y="1446"/>
                  </a:cubicBezTo>
                  <a:cubicBezTo>
                    <a:pt x="2250" y="1516"/>
                    <a:pt x="3228" y="1551"/>
                    <a:pt x="4268" y="1551"/>
                  </a:cubicBezTo>
                  <a:cubicBezTo>
                    <a:pt x="5309" y="1551"/>
                    <a:pt x="6287" y="1516"/>
                    <a:pt x="7021" y="1446"/>
                  </a:cubicBezTo>
                  <a:cubicBezTo>
                    <a:pt x="7964" y="1369"/>
                    <a:pt x="8536" y="1279"/>
                    <a:pt x="8536" y="776"/>
                  </a:cubicBezTo>
                  <a:cubicBezTo>
                    <a:pt x="8536" y="280"/>
                    <a:pt x="7964" y="189"/>
                    <a:pt x="7021" y="105"/>
                  </a:cubicBezTo>
                  <a:cubicBezTo>
                    <a:pt x="6287" y="35"/>
                    <a:pt x="5309" y="0"/>
                    <a:pt x="4268"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63"/>
            <p:cNvSpPr/>
            <p:nvPr/>
          </p:nvSpPr>
          <p:spPr>
            <a:xfrm>
              <a:off x="8175915" y="3889215"/>
              <a:ext cx="561273" cy="31785"/>
            </a:xfrm>
            <a:custGeom>
              <a:rect b="b" l="l" r="r" t="t"/>
              <a:pathLst>
                <a:path extrusionOk="0" h="434" w="7664">
                  <a:moveTo>
                    <a:pt x="3828" y="0"/>
                  </a:moveTo>
                  <a:cubicBezTo>
                    <a:pt x="1719" y="0"/>
                    <a:pt x="0" y="147"/>
                    <a:pt x="0" y="336"/>
                  </a:cubicBezTo>
                  <a:cubicBezTo>
                    <a:pt x="0" y="371"/>
                    <a:pt x="56" y="398"/>
                    <a:pt x="161" y="433"/>
                  </a:cubicBezTo>
                  <a:cubicBezTo>
                    <a:pt x="636" y="294"/>
                    <a:pt x="2103" y="189"/>
                    <a:pt x="3828" y="189"/>
                  </a:cubicBezTo>
                  <a:cubicBezTo>
                    <a:pt x="5561" y="189"/>
                    <a:pt x="7021" y="294"/>
                    <a:pt x="7496" y="433"/>
                  </a:cubicBezTo>
                  <a:cubicBezTo>
                    <a:pt x="7600" y="398"/>
                    <a:pt x="7663" y="364"/>
                    <a:pt x="7663" y="336"/>
                  </a:cubicBezTo>
                  <a:cubicBezTo>
                    <a:pt x="7663" y="147"/>
                    <a:pt x="5952" y="0"/>
                    <a:pt x="3828"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63"/>
            <p:cNvSpPr/>
            <p:nvPr/>
          </p:nvSpPr>
          <p:spPr>
            <a:xfrm>
              <a:off x="8143179" y="3856991"/>
              <a:ext cx="625207" cy="96234"/>
            </a:xfrm>
            <a:custGeom>
              <a:rect b="b" l="l" r="r" t="t"/>
              <a:pathLst>
                <a:path extrusionOk="0" h="1314" w="8537">
                  <a:moveTo>
                    <a:pt x="4268" y="0"/>
                  </a:moveTo>
                  <a:cubicBezTo>
                    <a:pt x="3228" y="0"/>
                    <a:pt x="2250" y="42"/>
                    <a:pt x="1516" y="105"/>
                  </a:cubicBezTo>
                  <a:cubicBezTo>
                    <a:pt x="573" y="182"/>
                    <a:pt x="0" y="273"/>
                    <a:pt x="0" y="776"/>
                  </a:cubicBezTo>
                  <a:cubicBezTo>
                    <a:pt x="0" y="943"/>
                    <a:pt x="84" y="1181"/>
                    <a:pt x="482" y="1293"/>
                  </a:cubicBezTo>
                  <a:cubicBezTo>
                    <a:pt x="524" y="1300"/>
                    <a:pt x="559" y="1313"/>
                    <a:pt x="601" y="1313"/>
                  </a:cubicBezTo>
                  <a:cubicBezTo>
                    <a:pt x="643" y="1313"/>
                    <a:pt x="678" y="1300"/>
                    <a:pt x="720" y="1293"/>
                  </a:cubicBezTo>
                  <a:cubicBezTo>
                    <a:pt x="1097" y="1181"/>
                    <a:pt x="2445" y="1069"/>
                    <a:pt x="4268" y="1069"/>
                  </a:cubicBezTo>
                  <a:cubicBezTo>
                    <a:pt x="6092" y="1069"/>
                    <a:pt x="7433" y="1181"/>
                    <a:pt x="7817" y="1293"/>
                  </a:cubicBezTo>
                  <a:cubicBezTo>
                    <a:pt x="7855" y="1307"/>
                    <a:pt x="7895" y="1313"/>
                    <a:pt x="7936" y="1313"/>
                  </a:cubicBezTo>
                  <a:cubicBezTo>
                    <a:pt x="7976" y="1313"/>
                    <a:pt x="8016" y="1307"/>
                    <a:pt x="8054" y="1293"/>
                  </a:cubicBezTo>
                  <a:cubicBezTo>
                    <a:pt x="8453" y="1181"/>
                    <a:pt x="8536" y="950"/>
                    <a:pt x="8536" y="776"/>
                  </a:cubicBezTo>
                  <a:cubicBezTo>
                    <a:pt x="8536" y="280"/>
                    <a:pt x="7964" y="189"/>
                    <a:pt x="7021" y="105"/>
                  </a:cubicBezTo>
                  <a:cubicBezTo>
                    <a:pt x="6287" y="35"/>
                    <a:pt x="5309" y="0"/>
                    <a:pt x="4268"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63"/>
            <p:cNvSpPr/>
            <p:nvPr/>
          </p:nvSpPr>
          <p:spPr>
            <a:xfrm>
              <a:off x="8003007" y="3791005"/>
              <a:ext cx="769993" cy="203673"/>
            </a:xfrm>
            <a:custGeom>
              <a:rect b="b" l="l" r="r" t="t"/>
              <a:pathLst>
                <a:path extrusionOk="0" h="2781" w="10514">
                  <a:moveTo>
                    <a:pt x="9647" y="873"/>
                  </a:moveTo>
                  <a:lnTo>
                    <a:pt x="9647" y="1453"/>
                  </a:lnTo>
                  <a:cubicBezTo>
                    <a:pt x="9249" y="1635"/>
                    <a:pt x="7754" y="1907"/>
                    <a:pt x="5253" y="1907"/>
                  </a:cubicBezTo>
                  <a:cubicBezTo>
                    <a:pt x="2760" y="1907"/>
                    <a:pt x="1258" y="1635"/>
                    <a:pt x="867" y="1453"/>
                  </a:cubicBezTo>
                  <a:lnTo>
                    <a:pt x="867" y="873"/>
                  </a:lnTo>
                  <a:close/>
                  <a:moveTo>
                    <a:pt x="441" y="0"/>
                  </a:moveTo>
                  <a:cubicBezTo>
                    <a:pt x="189" y="0"/>
                    <a:pt x="0" y="196"/>
                    <a:pt x="0" y="440"/>
                  </a:cubicBezTo>
                  <a:lnTo>
                    <a:pt x="0" y="1607"/>
                  </a:lnTo>
                  <a:cubicBezTo>
                    <a:pt x="0" y="2173"/>
                    <a:pt x="706" y="2396"/>
                    <a:pt x="1782" y="2564"/>
                  </a:cubicBezTo>
                  <a:cubicBezTo>
                    <a:pt x="2718" y="2696"/>
                    <a:pt x="3947" y="2780"/>
                    <a:pt x="5253" y="2780"/>
                  </a:cubicBezTo>
                  <a:cubicBezTo>
                    <a:pt x="6567" y="2780"/>
                    <a:pt x="7796" y="2703"/>
                    <a:pt x="8732" y="2564"/>
                  </a:cubicBezTo>
                  <a:cubicBezTo>
                    <a:pt x="9794" y="2396"/>
                    <a:pt x="10513" y="2173"/>
                    <a:pt x="10513" y="1607"/>
                  </a:cubicBezTo>
                  <a:lnTo>
                    <a:pt x="10513" y="440"/>
                  </a:lnTo>
                  <a:cubicBezTo>
                    <a:pt x="10513" y="196"/>
                    <a:pt x="10318" y="0"/>
                    <a:pt x="10080"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63"/>
            <p:cNvSpPr/>
            <p:nvPr/>
          </p:nvSpPr>
          <p:spPr>
            <a:xfrm>
              <a:off x="8387711" y="3756730"/>
              <a:ext cx="80925" cy="259407"/>
            </a:xfrm>
            <a:custGeom>
              <a:rect b="b" l="l" r="r" t="t"/>
              <a:pathLst>
                <a:path extrusionOk="0" h="3542" w="1105">
                  <a:moveTo>
                    <a:pt x="440" y="0"/>
                  </a:moveTo>
                  <a:cubicBezTo>
                    <a:pt x="196" y="0"/>
                    <a:pt x="0" y="189"/>
                    <a:pt x="0" y="433"/>
                  </a:cubicBezTo>
                  <a:lnTo>
                    <a:pt x="0" y="3109"/>
                  </a:lnTo>
                  <a:cubicBezTo>
                    <a:pt x="0" y="3353"/>
                    <a:pt x="196" y="3542"/>
                    <a:pt x="440" y="3542"/>
                  </a:cubicBezTo>
                  <a:lnTo>
                    <a:pt x="671" y="3542"/>
                  </a:lnTo>
                  <a:cubicBezTo>
                    <a:pt x="915" y="3542"/>
                    <a:pt x="1104" y="3346"/>
                    <a:pt x="1104" y="3109"/>
                  </a:cubicBezTo>
                  <a:lnTo>
                    <a:pt x="1104" y="433"/>
                  </a:lnTo>
                  <a:cubicBezTo>
                    <a:pt x="1104" y="189"/>
                    <a:pt x="908" y="0"/>
                    <a:pt x="671"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63"/>
            <p:cNvSpPr/>
            <p:nvPr/>
          </p:nvSpPr>
          <p:spPr>
            <a:xfrm>
              <a:off x="8085396" y="3787929"/>
              <a:ext cx="16917" cy="195984"/>
            </a:xfrm>
            <a:custGeom>
              <a:rect b="b" l="l" r="r" t="t"/>
              <a:pathLst>
                <a:path extrusionOk="0" h="2676" w="231">
                  <a:moveTo>
                    <a:pt x="0" y="0"/>
                  </a:moveTo>
                  <a:lnTo>
                    <a:pt x="0" y="2676"/>
                  </a:lnTo>
                  <a:lnTo>
                    <a:pt x="231" y="2676"/>
                  </a:lnTo>
                  <a:lnTo>
                    <a:pt x="231"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63"/>
            <p:cNvSpPr/>
            <p:nvPr/>
          </p:nvSpPr>
          <p:spPr>
            <a:xfrm>
              <a:off x="8134976" y="3787929"/>
              <a:ext cx="16478" cy="195984"/>
            </a:xfrm>
            <a:custGeom>
              <a:rect b="b" l="l" r="r" t="t"/>
              <a:pathLst>
                <a:path extrusionOk="0" h="2676" w="225">
                  <a:moveTo>
                    <a:pt x="1" y="0"/>
                  </a:moveTo>
                  <a:lnTo>
                    <a:pt x="1" y="2676"/>
                  </a:lnTo>
                  <a:lnTo>
                    <a:pt x="224" y="2676"/>
                  </a:lnTo>
                  <a:lnTo>
                    <a:pt x="224"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63"/>
            <p:cNvSpPr/>
            <p:nvPr/>
          </p:nvSpPr>
          <p:spPr>
            <a:xfrm>
              <a:off x="8103265" y="3756730"/>
              <a:ext cx="80925" cy="259407"/>
            </a:xfrm>
            <a:custGeom>
              <a:rect b="b" l="l" r="r" t="t"/>
              <a:pathLst>
                <a:path extrusionOk="0" h="3542" w="1105">
                  <a:moveTo>
                    <a:pt x="441" y="0"/>
                  </a:moveTo>
                  <a:cubicBezTo>
                    <a:pt x="196" y="0"/>
                    <a:pt x="1" y="189"/>
                    <a:pt x="1" y="433"/>
                  </a:cubicBezTo>
                  <a:lnTo>
                    <a:pt x="1" y="3109"/>
                  </a:lnTo>
                  <a:cubicBezTo>
                    <a:pt x="1" y="3353"/>
                    <a:pt x="196" y="3542"/>
                    <a:pt x="441" y="3542"/>
                  </a:cubicBezTo>
                  <a:lnTo>
                    <a:pt x="664" y="3542"/>
                  </a:lnTo>
                  <a:cubicBezTo>
                    <a:pt x="902" y="3542"/>
                    <a:pt x="1104" y="3346"/>
                    <a:pt x="1104" y="3109"/>
                  </a:cubicBezTo>
                  <a:lnTo>
                    <a:pt x="1104" y="433"/>
                  </a:lnTo>
                  <a:cubicBezTo>
                    <a:pt x="1104" y="189"/>
                    <a:pt x="909" y="0"/>
                    <a:pt x="664"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63"/>
            <p:cNvSpPr/>
            <p:nvPr/>
          </p:nvSpPr>
          <p:spPr>
            <a:xfrm>
              <a:off x="8196860" y="3787929"/>
              <a:ext cx="16478" cy="195984"/>
            </a:xfrm>
            <a:custGeom>
              <a:rect b="b" l="l" r="r" t="t"/>
              <a:pathLst>
                <a:path extrusionOk="0" h="2676" w="225">
                  <a:moveTo>
                    <a:pt x="1" y="0"/>
                  </a:moveTo>
                  <a:lnTo>
                    <a:pt x="1" y="2676"/>
                  </a:lnTo>
                  <a:lnTo>
                    <a:pt x="224" y="2676"/>
                  </a:lnTo>
                  <a:lnTo>
                    <a:pt x="224"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63"/>
            <p:cNvSpPr/>
            <p:nvPr/>
          </p:nvSpPr>
          <p:spPr>
            <a:xfrm>
              <a:off x="8164637" y="3756730"/>
              <a:ext cx="80925" cy="259407"/>
            </a:xfrm>
            <a:custGeom>
              <a:rect b="b" l="l" r="r" t="t"/>
              <a:pathLst>
                <a:path extrusionOk="0" h="3542" w="1105">
                  <a:moveTo>
                    <a:pt x="441" y="0"/>
                  </a:moveTo>
                  <a:cubicBezTo>
                    <a:pt x="196" y="0"/>
                    <a:pt x="1" y="189"/>
                    <a:pt x="1" y="433"/>
                  </a:cubicBezTo>
                  <a:lnTo>
                    <a:pt x="1" y="3109"/>
                  </a:lnTo>
                  <a:cubicBezTo>
                    <a:pt x="1" y="3353"/>
                    <a:pt x="196" y="3542"/>
                    <a:pt x="441" y="3542"/>
                  </a:cubicBezTo>
                  <a:lnTo>
                    <a:pt x="664" y="3542"/>
                  </a:lnTo>
                  <a:cubicBezTo>
                    <a:pt x="909" y="3542"/>
                    <a:pt x="1104" y="3346"/>
                    <a:pt x="1104" y="3109"/>
                  </a:cubicBezTo>
                  <a:lnTo>
                    <a:pt x="1104" y="433"/>
                  </a:lnTo>
                  <a:cubicBezTo>
                    <a:pt x="1104" y="189"/>
                    <a:pt x="909" y="0"/>
                    <a:pt x="664"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63"/>
            <p:cNvSpPr/>
            <p:nvPr/>
          </p:nvSpPr>
          <p:spPr>
            <a:xfrm>
              <a:off x="8264383" y="3787929"/>
              <a:ext cx="16991" cy="195984"/>
            </a:xfrm>
            <a:custGeom>
              <a:rect b="b" l="l" r="r" t="t"/>
              <a:pathLst>
                <a:path extrusionOk="0" h="2676" w="232">
                  <a:moveTo>
                    <a:pt x="1" y="0"/>
                  </a:moveTo>
                  <a:lnTo>
                    <a:pt x="1" y="2676"/>
                  </a:lnTo>
                  <a:lnTo>
                    <a:pt x="231" y="2676"/>
                  </a:lnTo>
                  <a:lnTo>
                    <a:pt x="231"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63"/>
            <p:cNvSpPr/>
            <p:nvPr/>
          </p:nvSpPr>
          <p:spPr>
            <a:xfrm>
              <a:off x="8232672" y="3756730"/>
              <a:ext cx="80412" cy="259407"/>
            </a:xfrm>
            <a:custGeom>
              <a:rect b="b" l="l" r="r" t="t"/>
              <a:pathLst>
                <a:path extrusionOk="0" h="3542" w="1098">
                  <a:moveTo>
                    <a:pt x="434" y="0"/>
                  </a:moveTo>
                  <a:cubicBezTo>
                    <a:pt x="189" y="0"/>
                    <a:pt x="1" y="189"/>
                    <a:pt x="1" y="433"/>
                  </a:cubicBezTo>
                  <a:lnTo>
                    <a:pt x="1" y="3109"/>
                  </a:lnTo>
                  <a:cubicBezTo>
                    <a:pt x="1" y="3353"/>
                    <a:pt x="189" y="3542"/>
                    <a:pt x="434" y="3542"/>
                  </a:cubicBezTo>
                  <a:lnTo>
                    <a:pt x="664" y="3542"/>
                  </a:lnTo>
                  <a:cubicBezTo>
                    <a:pt x="909" y="3542"/>
                    <a:pt x="1098" y="3346"/>
                    <a:pt x="1098" y="3109"/>
                  </a:cubicBezTo>
                  <a:lnTo>
                    <a:pt x="1098" y="433"/>
                  </a:lnTo>
                  <a:cubicBezTo>
                    <a:pt x="1098" y="189"/>
                    <a:pt x="909" y="0"/>
                    <a:pt x="664"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63"/>
            <p:cNvSpPr/>
            <p:nvPr/>
          </p:nvSpPr>
          <p:spPr>
            <a:xfrm>
              <a:off x="8338570" y="3787929"/>
              <a:ext cx="16991" cy="195984"/>
            </a:xfrm>
            <a:custGeom>
              <a:rect b="b" l="l" r="r" t="t"/>
              <a:pathLst>
                <a:path extrusionOk="0" h="2676" w="232">
                  <a:moveTo>
                    <a:pt x="1" y="0"/>
                  </a:moveTo>
                  <a:lnTo>
                    <a:pt x="1" y="2676"/>
                  </a:lnTo>
                  <a:lnTo>
                    <a:pt x="231" y="2676"/>
                  </a:lnTo>
                  <a:lnTo>
                    <a:pt x="231"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63"/>
            <p:cNvSpPr/>
            <p:nvPr/>
          </p:nvSpPr>
          <p:spPr>
            <a:xfrm>
              <a:off x="8306859" y="3756730"/>
              <a:ext cx="80412" cy="259407"/>
            </a:xfrm>
            <a:custGeom>
              <a:rect b="b" l="l" r="r" t="t"/>
              <a:pathLst>
                <a:path extrusionOk="0" h="3542" w="1098">
                  <a:moveTo>
                    <a:pt x="434" y="0"/>
                  </a:moveTo>
                  <a:cubicBezTo>
                    <a:pt x="189" y="0"/>
                    <a:pt x="1" y="189"/>
                    <a:pt x="1" y="433"/>
                  </a:cubicBezTo>
                  <a:lnTo>
                    <a:pt x="1" y="3109"/>
                  </a:lnTo>
                  <a:cubicBezTo>
                    <a:pt x="1" y="3353"/>
                    <a:pt x="189" y="3542"/>
                    <a:pt x="434" y="3542"/>
                  </a:cubicBezTo>
                  <a:lnTo>
                    <a:pt x="664" y="3542"/>
                  </a:lnTo>
                  <a:cubicBezTo>
                    <a:pt x="909" y="3542"/>
                    <a:pt x="1097" y="3346"/>
                    <a:pt x="1097" y="3109"/>
                  </a:cubicBezTo>
                  <a:lnTo>
                    <a:pt x="1097" y="433"/>
                  </a:lnTo>
                  <a:cubicBezTo>
                    <a:pt x="1097" y="189"/>
                    <a:pt x="909" y="0"/>
                    <a:pt x="664"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63"/>
            <p:cNvSpPr/>
            <p:nvPr/>
          </p:nvSpPr>
          <p:spPr>
            <a:xfrm>
              <a:off x="8034205" y="3767935"/>
              <a:ext cx="707597" cy="107513"/>
            </a:xfrm>
            <a:custGeom>
              <a:rect b="b" l="l" r="r" t="t"/>
              <a:pathLst>
                <a:path extrusionOk="0" h="1468" w="9662">
                  <a:moveTo>
                    <a:pt x="4827" y="1"/>
                  </a:moveTo>
                  <a:cubicBezTo>
                    <a:pt x="2166" y="1"/>
                    <a:pt x="1" y="329"/>
                    <a:pt x="1" y="734"/>
                  </a:cubicBezTo>
                  <a:cubicBezTo>
                    <a:pt x="1" y="1139"/>
                    <a:pt x="2166" y="1468"/>
                    <a:pt x="4827" y="1468"/>
                  </a:cubicBezTo>
                  <a:cubicBezTo>
                    <a:pt x="7496" y="1468"/>
                    <a:pt x="9661" y="1139"/>
                    <a:pt x="9661" y="734"/>
                  </a:cubicBezTo>
                  <a:cubicBezTo>
                    <a:pt x="9661" y="329"/>
                    <a:pt x="7496" y="1"/>
                    <a:pt x="4827"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63"/>
            <p:cNvSpPr/>
            <p:nvPr/>
          </p:nvSpPr>
          <p:spPr>
            <a:xfrm>
              <a:off x="8003007" y="3736223"/>
              <a:ext cx="769993" cy="171449"/>
            </a:xfrm>
            <a:custGeom>
              <a:rect b="b" l="l" r="r" t="t"/>
              <a:pathLst>
                <a:path extrusionOk="0" h="2341" w="10514">
                  <a:moveTo>
                    <a:pt x="5253" y="874"/>
                  </a:moveTo>
                  <a:cubicBezTo>
                    <a:pt x="7083" y="874"/>
                    <a:pt x="8376" y="1021"/>
                    <a:pt x="9088" y="1167"/>
                  </a:cubicBezTo>
                  <a:cubicBezTo>
                    <a:pt x="8376" y="1321"/>
                    <a:pt x="7083" y="1468"/>
                    <a:pt x="5253" y="1468"/>
                  </a:cubicBezTo>
                  <a:cubicBezTo>
                    <a:pt x="3430" y="1468"/>
                    <a:pt x="2138" y="1321"/>
                    <a:pt x="1425" y="1167"/>
                  </a:cubicBezTo>
                  <a:cubicBezTo>
                    <a:pt x="2138" y="1021"/>
                    <a:pt x="3430" y="874"/>
                    <a:pt x="5253" y="874"/>
                  </a:cubicBezTo>
                  <a:close/>
                  <a:moveTo>
                    <a:pt x="5253" y="1"/>
                  </a:moveTo>
                  <a:cubicBezTo>
                    <a:pt x="3947" y="1"/>
                    <a:pt x="2718" y="78"/>
                    <a:pt x="1782" y="217"/>
                  </a:cubicBezTo>
                  <a:cubicBezTo>
                    <a:pt x="713" y="385"/>
                    <a:pt x="0" y="601"/>
                    <a:pt x="0" y="1167"/>
                  </a:cubicBezTo>
                  <a:cubicBezTo>
                    <a:pt x="0" y="1740"/>
                    <a:pt x="706" y="1957"/>
                    <a:pt x="1782" y="2124"/>
                  </a:cubicBezTo>
                  <a:cubicBezTo>
                    <a:pt x="2718" y="2264"/>
                    <a:pt x="3947" y="2341"/>
                    <a:pt x="5253" y="2341"/>
                  </a:cubicBezTo>
                  <a:cubicBezTo>
                    <a:pt x="6567" y="2341"/>
                    <a:pt x="7796" y="2264"/>
                    <a:pt x="8732" y="2124"/>
                  </a:cubicBezTo>
                  <a:cubicBezTo>
                    <a:pt x="9794" y="1957"/>
                    <a:pt x="10513" y="1740"/>
                    <a:pt x="10513" y="1167"/>
                  </a:cubicBezTo>
                  <a:cubicBezTo>
                    <a:pt x="10513" y="601"/>
                    <a:pt x="9808" y="385"/>
                    <a:pt x="8732" y="217"/>
                  </a:cubicBezTo>
                  <a:cubicBezTo>
                    <a:pt x="7796" y="78"/>
                    <a:pt x="6567" y="1"/>
                    <a:pt x="5253"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63"/>
            <p:cNvSpPr/>
            <p:nvPr/>
          </p:nvSpPr>
          <p:spPr>
            <a:xfrm>
              <a:off x="8106854" y="3791005"/>
              <a:ext cx="561273" cy="50168"/>
            </a:xfrm>
            <a:custGeom>
              <a:rect b="b" l="l" r="r" t="t"/>
              <a:pathLst>
                <a:path extrusionOk="0" h="685" w="7664">
                  <a:moveTo>
                    <a:pt x="3828" y="0"/>
                  </a:moveTo>
                  <a:cubicBezTo>
                    <a:pt x="1719" y="0"/>
                    <a:pt x="0" y="161"/>
                    <a:pt x="0" y="342"/>
                  </a:cubicBezTo>
                  <a:cubicBezTo>
                    <a:pt x="0" y="538"/>
                    <a:pt x="1719" y="685"/>
                    <a:pt x="3828" y="685"/>
                  </a:cubicBezTo>
                  <a:cubicBezTo>
                    <a:pt x="5952" y="685"/>
                    <a:pt x="7663" y="538"/>
                    <a:pt x="7663" y="342"/>
                  </a:cubicBezTo>
                  <a:cubicBezTo>
                    <a:pt x="7663" y="154"/>
                    <a:pt x="5945" y="0"/>
                    <a:pt x="3828"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63"/>
            <p:cNvSpPr/>
            <p:nvPr/>
          </p:nvSpPr>
          <p:spPr>
            <a:xfrm>
              <a:off x="8075143" y="3759293"/>
              <a:ext cx="625720" cy="113591"/>
            </a:xfrm>
            <a:custGeom>
              <a:rect b="b" l="l" r="r" t="t"/>
              <a:pathLst>
                <a:path extrusionOk="0" h="1551" w="8544">
                  <a:moveTo>
                    <a:pt x="4268" y="0"/>
                  </a:moveTo>
                  <a:cubicBezTo>
                    <a:pt x="3235" y="0"/>
                    <a:pt x="2257" y="42"/>
                    <a:pt x="1523" y="105"/>
                  </a:cubicBezTo>
                  <a:cubicBezTo>
                    <a:pt x="580" y="182"/>
                    <a:pt x="0" y="273"/>
                    <a:pt x="0" y="775"/>
                  </a:cubicBezTo>
                  <a:cubicBezTo>
                    <a:pt x="0" y="1271"/>
                    <a:pt x="580" y="1362"/>
                    <a:pt x="1523" y="1446"/>
                  </a:cubicBezTo>
                  <a:cubicBezTo>
                    <a:pt x="2257" y="1516"/>
                    <a:pt x="3235" y="1551"/>
                    <a:pt x="4268" y="1551"/>
                  </a:cubicBezTo>
                  <a:cubicBezTo>
                    <a:pt x="5302" y="1551"/>
                    <a:pt x="6280" y="1516"/>
                    <a:pt x="7021" y="1446"/>
                  </a:cubicBezTo>
                  <a:cubicBezTo>
                    <a:pt x="7964" y="1369"/>
                    <a:pt x="8543" y="1278"/>
                    <a:pt x="8543" y="775"/>
                  </a:cubicBezTo>
                  <a:cubicBezTo>
                    <a:pt x="8543" y="280"/>
                    <a:pt x="7964" y="189"/>
                    <a:pt x="7021" y="105"/>
                  </a:cubicBezTo>
                  <a:cubicBezTo>
                    <a:pt x="6287" y="35"/>
                    <a:pt x="5309" y="0"/>
                    <a:pt x="4268"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63"/>
            <p:cNvSpPr/>
            <p:nvPr/>
          </p:nvSpPr>
          <p:spPr>
            <a:xfrm>
              <a:off x="8107367" y="3792030"/>
              <a:ext cx="561273" cy="31785"/>
            </a:xfrm>
            <a:custGeom>
              <a:rect b="b" l="l" r="r" t="t"/>
              <a:pathLst>
                <a:path extrusionOk="0" h="434" w="7664">
                  <a:moveTo>
                    <a:pt x="3828" y="0"/>
                  </a:moveTo>
                  <a:cubicBezTo>
                    <a:pt x="1719" y="0"/>
                    <a:pt x="0" y="147"/>
                    <a:pt x="0" y="335"/>
                  </a:cubicBezTo>
                  <a:cubicBezTo>
                    <a:pt x="0" y="370"/>
                    <a:pt x="63" y="398"/>
                    <a:pt x="161" y="433"/>
                  </a:cubicBezTo>
                  <a:cubicBezTo>
                    <a:pt x="636" y="294"/>
                    <a:pt x="2103" y="189"/>
                    <a:pt x="3828" y="189"/>
                  </a:cubicBezTo>
                  <a:cubicBezTo>
                    <a:pt x="5561" y="189"/>
                    <a:pt x="7021" y="294"/>
                    <a:pt x="7496" y="433"/>
                  </a:cubicBezTo>
                  <a:cubicBezTo>
                    <a:pt x="7607" y="398"/>
                    <a:pt x="7663" y="363"/>
                    <a:pt x="7663" y="335"/>
                  </a:cubicBezTo>
                  <a:cubicBezTo>
                    <a:pt x="7663" y="147"/>
                    <a:pt x="5952" y="0"/>
                    <a:pt x="3828"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63"/>
            <p:cNvSpPr/>
            <p:nvPr/>
          </p:nvSpPr>
          <p:spPr>
            <a:xfrm>
              <a:off x="8075143" y="3759806"/>
              <a:ext cx="625720" cy="96234"/>
            </a:xfrm>
            <a:custGeom>
              <a:rect b="b" l="l" r="r" t="t"/>
              <a:pathLst>
                <a:path extrusionOk="0" h="1314" w="8544">
                  <a:moveTo>
                    <a:pt x="4268" y="0"/>
                  </a:moveTo>
                  <a:cubicBezTo>
                    <a:pt x="3235" y="0"/>
                    <a:pt x="2257" y="42"/>
                    <a:pt x="1523" y="105"/>
                  </a:cubicBezTo>
                  <a:cubicBezTo>
                    <a:pt x="580" y="182"/>
                    <a:pt x="0" y="273"/>
                    <a:pt x="0" y="775"/>
                  </a:cubicBezTo>
                  <a:cubicBezTo>
                    <a:pt x="0" y="943"/>
                    <a:pt x="91" y="1181"/>
                    <a:pt x="482" y="1292"/>
                  </a:cubicBezTo>
                  <a:cubicBezTo>
                    <a:pt x="521" y="1306"/>
                    <a:pt x="563" y="1313"/>
                    <a:pt x="605" y="1313"/>
                  </a:cubicBezTo>
                  <a:cubicBezTo>
                    <a:pt x="647" y="1313"/>
                    <a:pt x="688" y="1306"/>
                    <a:pt x="727" y="1292"/>
                  </a:cubicBezTo>
                  <a:cubicBezTo>
                    <a:pt x="1104" y="1181"/>
                    <a:pt x="2445" y="1069"/>
                    <a:pt x="4268" y="1069"/>
                  </a:cubicBezTo>
                  <a:cubicBezTo>
                    <a:pt x="6098" y="1069"/>
                    <a:pt x="7433" y="1181"/>
                    <a:pt x="7817" y="1292"/>
                  </a:cubicBezTo>
                  <a:cubicBezTo>
                    <a:pt x="7859" y="1299"/>
                    <a:pt x="7894" y="1313"/>
                    <a:pt x="7936" y="1313"/>
                  </a:cubicBezTo>
                  <a:cubicBezTo>
                    <a:pt x="7985" y="1313"/>
                    <a:pt x="8026" y="1299"/>
                    <a:pt x="8061" y="1292"/>
                  </a:cubicBezTo>
                  <a:cubicBezTo>
                    <a:pt x="8453" y="1181"/>
                    <a:pt x="8543" y="950"/>
                    <a:pt x="8543" y="775"/>
                  </a:cubicBezTo>
                  <a:cubicBezTo>
                    <a:pt x="8543" y="279"/>
                    <a:pt x="7964" y="196"/>
                    <a:pt x="7021" y="105"/>
                  </a:cubicBezTo>
                  <a:cubicBezTo>
                    <a:pt x="6287" y="35"/>
                    <a:pt x="5309" y="0"/>
                    <a:pt x="4268"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63"/>
            <p:cNvSpPr/>
            <p:nvPr/>
          </p:nvSpPr>
          <p:spPr>
            <a:xfrm>
              <a:off x="8095063" y="3726556"/>
              <a:ext cx="707597" cy="139664"/>
            </a:xfrm>
            <a:custGeom>
              <a:rect b="b" l="l" r="r" t="t"/>
              <a:pathLst>
                <a:path extrusionOk="0" h="1907" w="9662">
                  <a:moveTo>
                    <a:pt x="1" y="0"/>
                  </a:moveTo>
                  <a:lnTo>
                    <a:pt x="1" y="1174"/>
                  </a:lnTo>
                  <a:cubicBezTo>
                    <a:pt x="1" y="1572"/>
                    <a:pt x="2166" y="1907"/>
                    <a:pt x="4828" y="1907"/>
                  </a:cubicBezTo>
                  <a:cubicBezTo>
                    <a:pt x="7503" y="1907"/>
                    <a:pt x="9661" y="1572"/>
                    <a:pt x="9661" y="1174"/>
                  </a:cubicBezTo>
                  <a:lnTo>
                    <a:pt x="9661"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63"/>
            <p:cNvSpPr/>
            <p:nvPr/>
          </p:nvSpPr>
          <p:spPr>
            <a:xfrm>
              <a:off x="8063865" y="3693746"/>
              <a:ext cx="770505" cy="203747"/>
            </a:xfrm>
            <a:custGeom>
              <a:rect b="b" l="l" r="r" t="t"/>
              <a:pathLst>
                <a:path extrusionOk="0" h="2782" w="10521">
                  <a:moveTo>
                    <a:pt x="9654" y="874"/>
                  </a:moveTo>
                  <a:lnTo>
                    <a:pt x="9654" y="1454"/>
                  </a:lnTo>
                  <a:cubicBezTo>
                    <a:pt x="9256" y="1636"/>
                    <a:pt x="7761" y="1908"/>
                    <a:pt x="5268" y="1908"/>
                  </a:cubicBezTo>
                  <a:cubicBezTo>
                    <a:pt x="2767" y="1908"/>
                    <a:pt x="1265" y="1636"/>
                    <a:pt x="874" y="1454"/>
                  </a:cubicBezTo>
                  <a:lnTo>
                    <a:pt x="874" y="874"/>
                  </a:lnTo>
                  <a:close/>
                  <a:moveTo>
                    <a:pt x="434" y="1"/>
                  </a:moveTo>
                  <a:cubicBezTo>
                    <a:pt x="189" y="1"/>
                    <a:pt x="1" y="197"/>
                    <a:pt x="1" y="441"/>
                  </a:cubicBezTo>
                  <a:lnTo>
                    <a:pt x="1" y="1608"/>
                  </a:lnTo>
                  <a:cubicBezTo>
                    <a:pt x="1" y="2180"/>
                    <a:pt x="706" y="2397"/>
                    <a:pt x="1782" y="2565"/>
                  </a:cubicBezTo>
                  <a:cubicBezTo>
                    <a:pt x="2711" y="2704"/>
                    <a:pt x="3947" y="2781"/>
                    <a:pt x="5254" y="2781"/>
                  </a:cubicBezTo>
                  <a:cubicBezTo>
                    <a:pt x="6567" y="2781"/>
                    <a:pt x="7803" y="2704"/>
                    <a:pt x="8739" y="2565"/>
                  </a:cubicBezTo>
                  <a:cubicBezTo>
                    <a:pt x="9808" y="2397"/>
                    <a:pt x="10520" y="2180"/>
                    <a:pt x="10520" y="1608"/>
                  </a:cubicBezTo>
                  <a:lnTo>
                    <a:pt x="10520" y="441"/>
                  </a:lnTo>
                  <a:cubicBezTo>
                    <a:pt x="10520" y="197"/>
                    <a:pt x="10332" y="1"/>
                    <a:pt x="10087"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63"/>
            <p:cNvSpPr/>
            <p:nvPr/>
          </p:nvSpPr>
          <p:spPr>
            <a:xfrm>
              <a:off x="8095063" y="3726556"/>
              <a:ext cx="707597" cy="139664"/>
            </a:xfrm>
            <a:custGeom>
              <a:rect b="b" l="l" r="r" t="t"/>
              <a:pathLst>
                <a:path extrusionOk="0" h="1907" w="9662">
                  <a:moveTo>
                    <a:pt x="1" y="0"/>
                  </a:moveTo>
                  <a:lnTo>
                    <a:pt x="1" y="1174"/>
                  </a:lnTo>
                  <a:cubicBezTo>
                    <a:pt x="1" y="1572"/>
                    <a:pt x="2166" y="1907"/>
                    <a:pt x="4828" y="1907"/>
                  </a:cubicBezTo>
                  <a:cubicBezTo>
                    <a:pt x="7503" y="1907"/>
                    <a:pt x="9661" y="1572"/>
                    <a:pt x="9661" y="1174"/>
                  </a:cubicBezTo>
                  <a:lnTo>
                    <a:pt x="9661"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63"/>
            <p:cNvSpPr/>
            <p:nvPr/>
          </p:nvSpPr>
          <p:spPr>
            <a:xfrm>
              <a:off x="8103265" y="3690743"/>
              <a:ext cx="16991" cy="195471"/>
            </a:xfrm>
            <a:custGeom>
              <a:rect b="b" l="l" r="r" t="t"/>
              <a:pathLst>
                <a:path extrusionOk="0" h="2669" w="232">
                  <a:moveTo>
                    <a:pt x="1" y="0"/>
                  </a:moveTo>
                  <a:lnTo>
                    <a:pt x="1" y="2668"/>
                  </a:lnTo>
                  <a:lnTo>
                    <a:pt x="231" y="2668"/>
                  </a:lnTo>
                  <a:lnTo>
                    <a:pt x="231"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63"/>
            <p:cNvSpPr/>
            <p:nvPr/>
          </p:nvSpPr>
          <p:spPr>
            <a:xfrm>
              <a:off x="8071555" y="3659471"/>
              <a:ext cx="80412" cy="259480"/>
            </a:xfrm>
            <a:custGeom>
              <a:rect b="b" l="l" r="r" t="t"/>
              <a:pathLst>
                <a:path extrusionOk="0" h="3543" w="1098">
                  <a:moveTo>
                    <a:pt x="434" y="1"/>
                  </a:moveTo>
                  <a:cubicBezTo>
                    <a:pt x="189" y="1"/>
                    <a:pt x="1" y="190"/>
                    <a:pt x="1" y="434"/>
                  </a:cubicBezTo>
                  <a:lnTo>
                    <a:pt x="1" y="3109"/>
                  </a:lnTo>
                  <a:cubicBezTo>
                    <a:pt x="1" y="3354"/>
                    <a:pt x="189" y="3542"/>
                    <a:pt x="434" y="3542"/>
                  </a:cubicBezTo>
                  <a:lnTo>
                    <a:pt x="664" y="3542"/>
                  </a:lnTo>
                  <a:cubicBezTo>
                    <a:pt x="909" y="3542"/>
                    <a:pt x="1097" y="3347"/>
                    <a:pt x="1097" y="3109"/>
                  </a:cubicBezTo>
                  <a:lnTo>
                    <a:pt x="1097" y="434"/>
                  </a:lnTo>
                  <a:cubicBezTo>
                    <a:pt x="1097" y="190"/>
                    <a:pt x="909" y="1"/>
                    <a:pt x="664"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63"/>
            <p:cNvSpPr/>
            <p:nvPr/>
          </p:nvSpPr>
          <p:spPr>
            <a:xfrm>
              <a:off x="8146767" y="3690743"/>
              <a:ext cx="16917" cy="195471"/>
            </a:xfrm>
            <a:custGeom>
              <a:rect b="b" l="l" r="r" t="t"/>
              <a:pathLst>
                <a:path extrusionOk="0" h="2669" w="231">
                  <a:moveTo>
                    <a:pt x="0" y="0"/>
                  </a:moveTo>
                  <a:lnTo>
                    <a:pt x="0" y="2668"/>
                  </a:lnTo>
                  <a:lnTo>
                    <a:pt x="231" y="2668"/>
                  </a:lnTo>
                  <a:lnTo>
                    <a:pt x="231"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63"/>
            <p:cNvSpPr/>
            <p:nvPr/>
          </p:nvSpPr>
          <p:spPr>
            <a:xfrm>
              <a:off x="8115056" y="3659471"/>
              <a:ext cx="80339" cy="259480"/>
            </a:xfrm>
            <a:custGeom>
              <a:rect b="b" l="l" r="r" t="t"/>
              <a:pathLst>
                <a:path extrusionOk="0" h="3543" w="1097">
                  <a:moveTo>
                    <a:pt x="433" y="1"/>
                  </a:moveTo>
                  <a:cubicBezTo>
                    <a:pt x="189" y="1"/>
                    <a:pt x="0" y="190"/>
                    <a:pt x="0" y="434"/>
                  </a:cubicBezTo>
                  <a:lnTo>
                    <a:pt x="0" y="3109"/>
                  </a:lnTo>
                  <a:cubicBezTo>
                    <a:pt x="0" y="3354"/>
                    <a:pt x="189" y="3542"/>
                    <a:pt x="433" y="3542"/>
                  </a:cubicBezTo>
                  <a:lnTo>
                    <a:pt x="664" y="3542"/>
                  </a:lnTo>
                  <a:cubicBezTo>
                    <a:pt x="908" y="3542"/>
                    <a:pt x="1097" y="3347"/>
                    <a:pt x="1097" y="3109"/>
                  </a:cubicBezTo>
                  <a:lnTo>
                    <a:pt x="1097" y="434"/>
                  </a:lnTo>
                  <a:cubicBezTo>
                    <a:pt x="1097" y="190"/>
                    <a:pt x="908" y="1"/>
                    <a:pt x="664"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63"/>
            <p:cNvSpPr/>
            <p:nvPr/>
          </p:nvSpPr>
          <p:spPr>
            <a:xfrm>
              <a:off x="8195835" y="3690743"/>
              <a:ext cx="16991" cy="195471"/>
            </a:xfrm>
            <a:custGeom>
              <a:rect b="b" l="l" r="r" t="t"/>
              <a:pathLst>
                <a:path extrusionOk="0" h="2669" w="232">
                  <a:moveTo>
                    <a:pt x="1" y="0"/>
                  </a:moveTo>
                  <a:lnTo>
                    <a:pt x="1" y="2668"/>
                  </a:lnTo>
                  <a:lnTo>
                    <a:pt x="231" y="2668"/>
                  </a:lnTo>
                  <a:lnTo>
                    <a:pt x="231"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63"/>
            <p:cNvSpPr/>
            <p:nvPr/>
          </p:nvSpPr>
          <p:spPr>
            <a:xfrm>
              <a:off x="8164124" y="3659471"/>
              <a:ext cx="80925" cy="259480"/>
            </a:xfrm>
            <a:custGeom>
              <a:rect b="b" l="l" r="r" t="t"/>
              <a:pathLst>
                <a:path extrusionOk="0" h="3543" w="1105">
                  <a:moveTo>
                    <a:pt x="434" y="1"/>
                  </a:moveTo>
                  <a:cubicBezTo>
                    <a:pt x="196" y="1"/>
                    <a:pt x="1" y="190"/>
                    <a:pt x="1" y="434"/>
                  </a:cubicBezTo>
                  <a:lnTo>
                    <a:pt x="1" y="3109"/>
                  </a:lnTo>
                  <a:cubicBezTo>
                    <a:pt x="1" y="3354"/>
                    <a:pt x="196" y="3542"/>
                    <a:pt x="434" y="3542"/>
                  </a:cubicBezTo>
                  <a:lnTo>
                    <a:pt x="664" y="3542"/>
                  </a:lnTo>
                  <a:cubicBezTo>
                    <a:pt x="909" y="3542"/>
                    <a:pt x="1104" y="3347"/>
                    <a:pt x="1104" y="3109"/>
                  </a:cubicBezTo>
                  <a:lnTo>
                    <a:pt x="1104" y="434"/>
                  </a:lnTo>
                  <a:cubicBezTo>
                    <a:pt x="1104" y="190"/>
                    <a:pt x="909" y="1"/>
                    <a:pt x="664"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63"/>
            <p:cNvSpPr/>
            <p:nvPr/>
          </p:nvSpPr>
          <p:spPr>
            <a:xfrm>
              <a:off x="8258304" y="3690743"/>
              <a:ext cx="16405" cy="195471"/>
            </a:xfrm>
            <a:custGeom>
              <a:rect b="b" l="l" r="r" t="t"/>
              <a:pathLst>
                <a:path extrusionOk="0" h="2669" w="224">
                  <a:moveTo>
                    <a:pt x="0" y="0"/>
                  </a:moveTo>
                  <a:lnTo>
                    <a:pt x="0" y="2668"/>
                  </a:lnTo>
                  <a:lnTo>
                    <a:pt x="224" y="2668"/>
                  </a:lnTo>
                  <a:lnTo>
                    <a:pt x="224"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63"/>
            <p:cNvSpPr/>
            <p:nvPr/>
          </p:nvSpPr>
          <p:spPr>
            <a:xfrm>
              <a:off x="8226081" y="3659471"/>
              <a:ext cx="80851" cy="259480"/>
            </a:xfrm>
            <a:custGeom>
              <a:rect b="b" l="l" r="r" t="t"/>
              <a:pathLst>
                <a:path extrusionOk="0" h="3543" w="1104">
                  <a:moveTo>
                    <a:pt x="440" y="1"/>
                  </a:moveTo>
                  <a:cubicBezTo>
                    <a:pt x="196" y="1"/>
                    <a:pt x="0" y="190"/>
                    <a:pt x="0" y="434"/>
                  </a:cubicBezTo>
                  <a:lnTo>
                    <a:pt x="0" y="3109"/>
                  </a:lnTo>
                  <a:cubicBezTo>
                    <a:pt x="0" y="3354"/>
                    <a:pt x="196" y="3542"/>
                    <a:pt x="440" y="3542"/>
                  </a:cubicBezTo>
                  <a:lnTo>
                    <a:pt x="664" y="3542"/>
                  </a:lnTo>
                  <a:cubicBezTo>
                    <a:pt x="908" y="3542"/>
                    <a:pt x="1104" y="3347"/>
                    <a:pt x="1104" y="3109"/>
                  </a:cubicBezTo>
                  <a:lnTo>
                    <a:pt x="1104" y="434"/>
                  </a:lnTo>
                  <a:cubicBezTo>
                    <a:pt x="1104" y="190"/>
                    <a:pt x="908" y="1"/>
                    <a:pt x="664"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63"/>
            <p:cNvSpPr/>
            <p:nvPr/>
          </p:nvSpPr>
          <p:spPr>
            <a:xfrm>
              <a:off x="8325827" y="3690743"/>
              <a:ext cx="16917" cy="195471"/>
            </a:xfrm>
            <a:custGeom>
              <a:rect b="b" l="l" r="r" t="t"/>
              <a:pathLst>
                <a:path extrusionOk="0" h="2669" w="231">
                  <a:moveTo>
                    <a:pt x="0" y="0"/>
                  </a:moveTo>
                  <a:lnTo>
                    <a:pt x="0" y="2668"/>
                  </a:lnTo>
                  <a:lnTo>
                    <a:pt x="231" y="2668"/>
                  </a:lnTo>
                  <a:lnTo>
                    <a:pt x="231"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63"/>
            <p:cNvSpPr/>
            <p:nvPr/>
          </p:nvSpPr>
          <p:spPr>
            <a:xfrm>
              <a:off x="8294116" y="3659471"/>
              <a:ext cx="80339" cy="259480"/>
            </a:xfrm>
            <a:custGeom>
              <a:rect b="b" l="l" r="r" t="t"/>
              <a:pathLst>
                <a:path extrusionOk="0" h="3543" w="1097">
                  <a:moveTo>
                    <a:pt x="433" y="1"/>
                  </a:moveTo>
                  <a:cubicBezTo>
                    <a:pt x="189" y="1"/>
                    <a:pt x="0" y="190"/>
                    <a:pt x="0" y="434"/>
                  </a:cubicBezTo>
                  <a:lnTo>
                    <a:pt x="0" y="3109"/>
                  </a:lnTo>
                  <a:cubicBezTo>
                    <a:pt x="0" y="3354"/>
                    <a:pt x="189" y="3542"/>
                    <a:pt x="433" y="3542"/>
                  </a:cubicBezTo>
                  <a:lnTo>
                    <a:pt x="664" y="3542"/>
                  </a:lnTo>
                  <a:cubicBezTo>
                    <a:pt x="908" y="3542"/>
                    <a:pt x="1097" y="3347"/>
                    <a:pt x="1097" y="3109"/>
                  </a:cubicBezTo>
                  <a:lnTo>
                    <a:pt x="1097" y="434"/>
                  </a:lnTo>
                  <a:cubicBezTo>
                    <a:pt x="1097" y="190"/>
                    <a:pt x="908" y="1"/>
                    <a:pt x="664"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63"/>
            <p:cNvSpPr/>
            <p:nvPr/>
          </p:nvSpPr>
          <p:spPr>
            <a:xfrm>
              <a:off x="8400014" y="3690743"/>
              <a:ext cx="16917" cy="195471"/>
            </a:xfrm>
            <a:custGeom>
              <a:rect b="b" l="l" r="r" t="t"/>
              <a:pathLst>
                <a:path extrusionOk="0" h="2669" w="231">
                  <a:moveTo>
                    <a:pt x="0" y="0"/>
                  </a:moveTo>
                  <a:lnTo>
                    <a:pt x="0" y="2668"/>
                  </a:lnTo>
                  <a:lnTo>
                    <a:pt x="231" y="2668"/>
                  </a:lnTo>
                  <a:lnTo>
                    <a:pt x="231"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63"/>
            <p:cNvSpPr/>
            <p:nvPr/>
          </p:nvSpPr>
          <p:spPr>
            <a:xfrm>
              <a:off x="8368230" y="3659471"/>
              <a:ext cx="80412" cy="259480"/>
            </a:xfrm>
            <a:custGeom>
              <a:rect b="b" l="l" r="r" t="t"/>
              <a:pathLst>
                <a:path extrusionOk="0" h="3543" w="1098">
                  <a:moveTo>
                    <a:pt x="434" y="1"/>
                  </a:moveTo>
                  <a:cubicBezTo>
                    <a:pt x="190" y="1"/>
                    <a:pt x="1" y="190"/>
                    <a:pt x="1" y="434"/>
                  </a:cubicBezTo>
                  <a:lnTo>
                    <a:pt x="1" y="3109"/>
                  </a:lnTo>
                  <a:cubicBezTo>
                    <a:pt x="1" y="3354"/>
                    <a:pt x="190" y="3542"/>
                    <a:pt x="434" y="3542"/>
                  </a:cubicBezTo>
                  <a:lnTo>
                    <a:pt x="665" y="3542"/>
                  </a:lnTo>
                  <a:cubicBezTo>
                    <a:pt x="909" y="3542"/>
                    <a:pt x="1098" y="3347"/>
                    <a:pt x="1098" y="3109"/>
                  </a:cubicBezTo>
                  <a:lnTo>
                    <a:pt x="1098" y="434"/>
                  </a:lnTo>
                  <a:cubicBezTo>
                    <a:pt x="1098" y="190"/>
                    <a:pt x="909" y="1"/>
                    <a:pt x="665"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63"/>
            <p:cNvSpPr/>
            <p:nvPr/>
          </p:nvSpPr>
          <p:spPr>
            <a:xfrm>
              <a:off x="8095576" y="3670750"/>
              <a:ext cx="707597" cy="107513"/>
            </a:xfrm>
            <a:custGeom>
              <a:rect b="b" l="l" r="r" t="t"/>
              <a:pathLst>
                <a:path extrusionOk="0" h="1468" w="9662">
                  <a:moveTo>
                    <a:pt x="4835" y="1"/>
                  </a:moveTo>
                  <a:cubicBezTo>
                    <a:pt x="2159" y="1"/>
                    <a:pt x="1" y="336"/>
                    <a:pt x="1" y="734"/>
                  </a:cubicBezTo>
                  <a:cubicBezTo>
                    <a:pt x="1" y="1139"/>
                    <a:pt x="2159" y="1468"/>
                    <a:pt x="4835" y="1468"/>
                  </a:cubicBezTo>
                  <a:cubicBezTo>
                    <a:pt x="7496" y="1468"/>
                    <a:pt x="9661" y="1139"/>
                    <a:pt x="9661" y="734"/>
                  </a:cubicBezTo>
                  <a:cubicBezTo>
                    <a:pt x="9661" y="336"/>
                    <a:pt x="7503" y="1"/>
                    <a:pt x="4835"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63"/>
            <p:cNvSpPr/>
            <p:nvPr/>
          </p:nvSpPr>
          <p:spPr>
            <a:xfrm>
              <a:off x="8063865" y="3639038"/>
              <a:ext cx="769993" cy="171449"/>
            </a:xfrm>
            <a:custGeom>
              <a:rect b="b" l="l" r="r" t="t"/>
              <a:pathLst>
                <a:path extrusionOk="0" h="2341" w="10514">
                  <a:moveTo>
                    <a:pt x="5268" y="874"/>
                  </a:moveTo>
                  <a:cubicBezTo>
                    <a:pt x="7091" y="874"/>
                    <a:pt x="8383" y="1020"/>
                    <a:pt x="9095" y="1167"/>
                  </a:cubicBezTo>
                  <a:cubicBezTo>
                    <a:pt x="8383" y="1321"/>
                    <a:pt x="7091" y="1467"/>
                    <a:pt x="5268" y="1467"/>
                  </a:cubicBezTo>
                  <a:cubicBezTo>
                    <a:pt x="3437" y="1467"/>
                    <a:pt x="2145" y="1321"/>
                    <a:pt x="1433" y="1167"/>
                  </a:cubicBezTo>
                  <a:cubicBezTo>
                    <a:pt x="2145" y="1020"/>
                    <a:pt x="3437" y="874"/>
                    <a:pt x="5268" y="874"/>
                  </a:cubicBezTo>
                  <a:close/>
                  <a:moveTo>
                    <a:pt x="5254" y="1"/>
                  </a:moveTo>
                  <a:cubicBezTo>
                    <a:pt x="3947" y="1"/>
                    <a:pt x="2718" y="77"/>
                    <a:pt x="1782" y="217"/>
                  </a:cubicBezTo>
                  <a:cubicBezTo>
                    <a:pt x="713" y="385"/>
                    <a:pt x="1" y="601"/>
                    <a:pt x="1" y="1167"/>
                  </a:cubicBezTo>
                  <a:cubicBezTo>
                    <a:pt x="1" y="1740"/>
                    <a:pt x="706" y="1956"/>
                    <a:pt x="1782" y="2124"/>
                  </a:cubicBezTo>
                  <a:cubicBezTo>
                    <a:pt x="2711" y="2264"/>
                    <a:pt x="3947" y="2341"/>
                    <a:pt x="5254" y="2341"/>
                  </a:cubicBezTo>
                  <a:cubicBezTo>
                    <a:pt x="6567" y="2341"/>
                    <a:pt x="7803" y="2264"/>
                    <a:pt x="8732" y="2124"/>
                  </a:cubicBezTo>
                  <a:cubicBezTo>
                    <a:pt x="9794" y="1956"/>
                    <a:pt x="10513" y="1740"/>
                    <a:pt x="10513" y="1167"/>
                  </a:cubicBezTo>
                  <a:cubicBezTo>
                    <a:pt x="10513" y="601"/>
                    <a:pt x="9801" y="385"/>
                    <a:pt x="8732" y="217"/>
                  </a:cubicBezTo>
                  <a:cubicBezTo>
                    <a:pt x="7796" y="77"/>
                    <a:pt x="6567" y="1"/>
                    <a:pt x="5254"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63"/>
            <p:cNvSpPr/>
            <p:nvPr/>
          </p:nvSpPr>
          <p:spPr>
            <a:xfrm>
              <a:off x="8168225" y="3693746"/>
              <a:ext cx="561273" cy="50241"/>
            </a:xfrm>
            <a:custGeom>
              <a:rect b="b" l="l" r="r" t="t"/>
              <a:pathLst>
                <a:path extrusionOk="0" h="686" w="7664">
                  <a:moveTo>
                    <a:pt x="3829" y="1"/>
                  </a:moveTo>
                  <a:cubicBezTo>
                    <a:pt x="1719" y="1"/>
                    <a:pt x="1" y="162"/>
                    <a:pt x="1" y="343"/>
                  </a:cubicBezTo>
                  <a:cubicBezTo>
                    <a:pt x="1" y="539"/>
                    <a:pt x="1719" y="686"/>
                    <a:pt x="3829" y="686"/>
                  </a:cubicBezTo>
                  <a:cubicBezTo>
                    <a:pt x="5952" y="686"/>
                    <a:pt x="7663" y="539"/>
                    <a:pt x="7663" y="343"/>
                  </a:cubicBezTo>
                  <a:cubicBezTo>
                    <a:pt x="7663" y="155"/>
                    <a:pt x="5945" y="1"/>
                    <a:pt x="3829"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63"/>
            <p:cNvSpPr/>
            <p:nvPr/>
          </p:nvSpPr>
          <p:spPr>
            <a:xfrm>
              <a:off x="8136002" y="3662034"/>
              <a:ext cx="625207" cy="113665"/>
            </a:xfrm>
            <a:custGeom>
              <a:rect b="b" l="l" r="r" t="t"/>
              <a:pathLst>
                <a:path extrusionOk="0" h="1552" w="8537">
                  <a:moveTo>
                    <a:pt x="4269" y="1"/>
                  </a:moveTo>
                  <a:cubicBezTo>
                    <a:pt x="3235" y="1"/>
                    <a:pt x="2250" y="43"/>
                    <a:pt x="1516" y="106"/>
                  </a:cubicBezTo>
                  <a:cubicBezTo>
                    <a:pt x="580" y="183"/>
                    <a:pt x="1" y="273"/>
                    <a:pt x="1" y="776"/>
                  </a:cubicBezTo>
                  <a:cubicBezTo>
                    <a:pt x="1" y="1272"/>
                    <a:pt x="580" y="1363"/>
                    <a:pt x="1516" y="1447"/>
                  </a:cubicBezTo>
                  <a:cubicBezTo>
                    <a:pt x="2250" y="1517"/>
                    <a:pt x="3235" y="1552"/>
                    <a:pt x="4269" y="1552"/>
                  </a:cubicBezTo>
                  <a:cubicBezTo>
                    <a:pt x="5309" y="1552"/>
                    <a:pt x="6287" y="1517"/>
                    <a:pt x="7021" y="1447"/>
                  </a:cubicBezTo>
                  <a:cubicBezTo>
                    <a:pt x="7964" y="1370"/>
                    <a:pt x="8537" y="1286"/>
                    <a:pt x="8537" y="776"/>
                  </a:cubicBezTo>
                  <a:cubicBezTo>
                    <a:pt x="8537" y="280"/>
                    <a:pt x="7964" y="189"/>
                    <a:pt x="7021" y="106"/>
                  </a:cubicBezTo>
                  <a:cubicBezTo>
                    <a:pt x="6287" y="36"/>
                    <a:pt x="5309" y="1"/>
                    <a:pt x="4269"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63"/>
            <p:cNvSpPr/>
            <p:nvPr/>
          </p:nvSpPr>
          <p:spPr>
            <a:xfrm>
              <a:off x="8168738" y="3694771"/>
              <a:ext cx="561273" cy="31858"/>
            </a:xfrm>
            <a:custGeom>
              <a:rect b="b" l="l" r="r" t="t"/>
              <a:pathLst>
                <a:path extrusionOk="0" h="435" w="7664">
                  <a:moveTo>
                    <a:pt x="3836" y="1"/>
                  </a:moveTo>
                  <a:cubicBezTo>
                    <a:pt x="1719" y="1"/>
                    <a:pt x="1" y="148"/>
                    <a:pt x="1" y="336"/>
                  </a:cubicBezTo>
                  <a:cubicBezTo>
                    <a:pt x="1" y="371"/>
                    <a:pt x="57" y="399"/>
                    <a:pt x="168" y="434"/>
                  </a:cubicBezTo>
                  <a:cubicBezTo>
                    <a:pt x="636" y="294"/>
                    <a:pt x="2103" y="190"/>
                    <a:pt x="3836" y="190"/>
                  </a:cubicBezTo>
                  <a:cubicBezTo>
                    <a:pt x="5561" y="190"/>
                    <a:pt x="7021" y="294"/>
                    <a:pt x="7503" y="434"/>
                  </a:cubicBezTo>
                  <a:cubicBezTo>
                    <a:pt x="7608" y="399"/>
                    <a:pt x="7663" y="364"/>
                    <a:pt x="7663" y="336"/>
                  </a:cubicBezTo>
                  <a:cubicBezTo>
                    <a:pt x="7663" y="148"/>
                    <a:pt x="5952" y="1"/>
                    <a:pt x="3836"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63"/>
            <p:cNvSpPr/>
            <p:nvPr/>
          </p:nvSpPr>
          <p:spPr>
            <a:xfrm>
              <a:off x="8136514" y="3662547"/>
              <a:ext cx="625720" cy="96307"/>
            </a:xfrm>
            <a:custGeom>
              <a:rect b="b" l="l" r="r" t="t"/>
              <a:pathLst>
                <a:path extrusionOk="0" h="1315" w="8544">
                  <a:moveTo>
                    <a:pt x="4276" y="1"/>
                  </a:moveTo>
                  <a:cubicBezTo>
                    <a:pt x="3235" y="1"/>
                    <a:pt x="2257" y="43"/>
                    <a:pt x="1523" y="106"/>
                  </a:cubicBezTo>
                  <a:cubicBezTo>
                    <a:pt x="580" y="182"/>
                    <a:pt x="1" y="273"/>
                    <a:pt x="1" y="776"/>
                  </a:cubicBezTo>
                  <a:cubicBezTo>
                    <a:pt x="1" y="944"/>
                    <a:pt x="91" y="1181"/>
                    <a:pt x="483" y="1293"/>
                  </a:cubicBezTo>
                  <a:cubicBezTo>
                    <a:pt x="521" y="1307"/>
                    <a:pt x="563" y="1314"/>
                    <a:pt x="605" y="1314"/>
                  </a:cubicBezTo>
                  <a:cubicBezTo>
                    <a:pt x="647" y="1314"/>
                    <a:pt x="689" y="1307"/>
                    <a:pt x="727" y="1293"/>
                  </a:cubicBezTo>
                  <a:cubicBezTo>
                    <a:pt x="1104" y="1181"/>
                    <a:pt x="2445" y="1070"/>
                    <a:pt x="4276" y="1070"/>
                  </a:cubicBezTo>
                  <a:cubicBezTo>
                    <a:pt x="6099" y="1070"/>
                    <a:pt x="7433" y="1181"/>
                    <a:pt x="7817" y="1293"/>
                  </a:cubicBezTo>
                  <a:cubicBezTo>
                    <a:pt x="7859" y="1300"/>
                    <a:pt x="7894" y="1314"/>
                    <a:pt x="7943" y="1314"/>
                  </a:cubicBezTo>
                  <a:cubicBezTo>
                    <a:pt x="7985" y="1314"/>
                    <a:pt x="8020" y="1300"/>
                    <a:pt x="8062" y="1293"/>
                  </a:cubicBezTo>
                  <a:cubicBezTo>
                    <a:pt x="8453" y="1181"/>
                    <a:pt x="8544" y="951"/>
                    <a:pt x="8544" y="776"/>
                  </a:cubicBezTo>
                  <a:cubicBezTo>
                    <a:pt x="8544" y="280"/>
                    <a:pt x="7964" y="196"/>
                    <a:pt x="7021" y="106"/>
                  </a:cubicBezTo>
                  <a:cubicBezTo>
                    <a:pt x="6287" y="36"/>
                    <a:pt x="5309" y="1"/>
                    <a:pt x="4276"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63"/>
            <p:cNvSpPr/>
            <p:nvPr/>
          </p:nvSpPr>
          <p:spPr>
            <a:xfrm>
              <a:off x="8051635" y="3633911"/>
              <a:ext cx="707011" cy="139224"/>
            </a:xfrm>
            <a:custGeom>
              <a:rect b="b" l="l" r="r" t="t"/>
              <a:pathLst>
                <a:path extrusionOk="0" h="1901" w="9654">
                  <a:moveTo>
                    <a:pt x="0" y="1"/>
                  </a:moveTo>
                  <a:lnTo>
                    <a:pt x="0" y="1167"/>
                  </a:lnTo>
                  <a:cubicBezTo>
                    <a:pt x="0" y="1572"/>
                    <a:pt x="2166" y="1901"/>
                    <a:pt x="4827" y="1901"/>
                  </a:cubicBezTo>
                  <a:cubicBezTo>
                    <a:pt x="7502" y="1901"/>
                    <a:pt x="9654" y="1572"/>
                    <a:pt x="9654" y="1167"/>
                  </a:cubicBezTo>
                  <a:lnTo>
                    <a:pt x="9654"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63"/>
            <p:cNvSpPr/>
            <p:nvPr/>
          </p:nvSpPr>
          <p:spPr>
            <a:xfrm>
              <a:off x="8020876" y="3601174"/>
              <a:ext cx="770505" cy="203673"/>
            </a:xfrm>
            <a:custGeom>
              <a:rect b="b" l="l" r="r" t="t"/>
              <a:pathLst>
                <a:path extrusionOk="0" h="2781" w="10521">
                  <a:moveTo>
                    <a:pt x="9648" y="874"/>
                  </a:moveTo>
                  <a:lnTo>
                    <a:pt x="9648" y="1454"/>
                  </a:lnTo>
                  <a:cubicBezTo>
                    <a:pt x="9249" y="1635"/>
                    <a:pt x="7755" y="1908"/>
                    <a:pt x="5261" y="1908"/>
                  </a:cubicBezTo>
                  <a:cubicBezTo>
                    <a:pt x="2760" y="1908"/>
                    <a:pt x="1258" y="1635"/>
                    <a:pt x="867" y="1454"/>
                  </a:cubicBezTo>
                  <a:lnTo>
                    <a:pt x="867" y="874"/>
                  </a:lnTo>
                  <a:close/>
                  <a:moveTo>
                    <a:pt x="441" y="1"/>
                  </a:moveTo>
                  <a:cubicBezTo>
                    <a:pt x="197" y="1"/>
                    <a:pt x="1" y="196"/>
                    <a:pt x="1" y="441"/>
                  </a:cubicBezTo>
                  <a:lnTo>
                    <a:pt x="1" y="1607"/>
                  </a:lnTo>
                  <a:cubicBezTo>
                    <a:pt x="1" y="2173"/>
                    <a:pt x="706" y="2397"/>
                    <a:pt x="1782" y="2557"/>
                  </a:cubicBezTo>
                  <a:cubicBezTo>
                    <a:pt x="2718" y="2697"/>
                    <a:pt x="3948" y="2781"/>
                    <a:pt x="5261" y="2781"/>
                  </a:cubicBezTo>
                  <a:cubicBezTo>
                    <a:pt x="6567" y="2781"/>
                    <a:pt x="7796" y="2697"/>
                    <a:pt x="8739" y="2557"/>
                  </a:cubicBezTo>
                  <a:cubicBezTo>
                    <a:pt x="9808" y="2397"/>
                    <a:pt x="10521" y="2173"/>
                    <a:pt x="10521" y="1607"/>
                  </a:cubicBezTo>
                  <a:lnTo>
                    <a:pt x="10521" y="441"/>
                  </a:lnTo>
                  <a:cubicBezTo>
                    <a:pt x="10521" y="196"/>
                    <a:pt x="10332" y="1"/>
                    <a:pt x="10088"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63"/>
            <p:cNvSpPr/>
            <p:nvPr/>
          </p:nvSpPr>
          <p:spPr>
            <a:xfrm>
              <a:off x="8051635" y="3633911"/>
              <a:ext cx="707011" cy="139224"/>
            </a:xfrm>
            <a:custGeom>
              <a:rect b="b" l="l" r="r" t="t"/>
              <a:pathLst>
                <a:path extrusionOk="0" h="1901" w="9654">
                  <a:moveTo>
                    <a:pt x="0" y="1"/>
                  </a:moveTo>
                  <a:lnTo>
                    <a:pt x="0" y="1167"/>
                  </a:lnTo>
                  <a:cubicBezTo>
                    <a:pt x="0" y="1572"/>
                    <a:pt x="2166" y="1901"/>
                    <a:pt x="4827" y="1901"/>
                  </a:cubicBezTo>
                  <a:cubicBezTo>
                    <a:pt x="7502" y="1901"/>
                    <a:pt x="9654" y="1572"/>
                    <a:pt x="9654" y="1167"/>
                  </a:cubicBezTo>
                  <a:lnTo>
                    <a:pt x="9654"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63"/>
            <p:cNvSpPr/>
            <p:nvPr/>
          </p:nvSpPr>
          <p:spPr>
            <a:xfrm>
              <a:off x="8020876" y="3601174"/>
              <a:ext cx="770505" cy="203673"/>
            </a:xfrm>
            <a:custGeom>
              <a:rect b="b" l="l" r="r" t="t"/>
              <a:pathLst>
                <a:path extrusionOk="0" h="2781" w="10521">
                  <a:moveTo>
                    <a:pt x="9648" y="874"/>
                  </a:moveTo>
                  <a:lnTo>
                    <a:pt x="9648" y="1454"/>
                  </a:lnTo>
                  <a:cubicBezTo>
                    <a:pt x="9249" y="1635"/>
                    <a:pt x="7755" y="1908"/>
                    <a:pt x="5261" y="1908"/>
                  </a:cubicBezTo>
                  <a:cubicBezTo>
                    <a:pt x="2760" y="1908"/>
                    <a:pt x="1258" y="1635"/>
                    <a:pt x="867" y="1454"/>
                  </a:cubicBezTo>
                  <a:lnTo>
                    <a:pt x="867" y="874"/>
                  </a:lnTo>
                  <a:close/>
                  <a:moveTo>
                    <a:pt x="441" y="1"/>
                  </a:moveTo>
                  <a:cubicBezTo>
                    <a:pt x="197" y="1"/>
                    <a:pt x="1" y="196"/>
                    <a:pt x="1" y="441"/>
                  </a:cubicBezTo>
                  <a:lnTo>
                    <a:pt x="1" y="1607"/>
                  </a:lnTo>
                  <a:cubicBezTo>
                    <a:pt x="1" y="2173"/>
                    <a:pt x="706" y="2397"/>
                    <a:pt x="1782" y="2557"/>
                  </a:cubicBezTo>
                  <a:cubicBezTo>
                    <a:pt x="2718" y="2697"/>
                    <a:pt x="3948" y="2781"/>
                    <a:pt x="5261" y="2781"/>
                  </a:cubicBezTo>
                  <a:cubicBezTo>
                    <a:pt x="6567" y="2781"/>
                    <a:pt x="7796" y="2697"/>
                    <a:pt x="8739" y="2557"/>
                  </a:cubicBezTo>
                  <a:cubicBezTo>
                    <a:pt x="9808" y="2397"/>
                    <a:pt x="10521" y="2173"/>
                    <a:pt x="10521" y="1607"/>
                  </a:cubicBezTo>
                  <a:lnTo>
                    <a:pt x="10521" y="441"/>
                  </a:lnTo>
                  <a:cubicBezTo>
                    <a:pt x="10521" y="196"/>
                    <a:pt x="10332" y="1"/>
                    <a:pt x="10088"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63"/>
            <p:cNvSpPr/>
            <p:nvPr/>
          </p:nvSpPr>
          <p:spPr>
            <a:xfrm>
              <a:off x="8406093" y="3566900"/>
              <a:ext cx="80412" cy="259480"/>
            </a:xfrm>
            <a:custGeom>
              <a:rect b="b" l="l" r="r" t="t"/>
              <a:pathLst>
                <a:path extrusionOk="0" h="3543" w="1098">
                  <a:moveTo>
                    <a:pt x="434" y="1"/>
                  </a:moveTo>
                  <a:cubicBezTo>
                    <a:pt x="189" y="1"/>
                    <a:pt x="1" y="189"/>
                    <a:pt x="1" y="434"/>
                  </a:cubicBezTo>
                  <a:lnTo>
                    <a:pt x="1" y="3109"/>
                  </a:lnTo>
                  <a:cubicBezTo>
                    <a:pt x="1" y="3354"/>
                    <a:pt x="189" y="3542"/>
                    <a:pt x="434" y="3542"/>
                  </a:cubicBezTo>
                  <a:lnTo>
                    <a:pt x="664" y="3542"/>
                  </a:lnTo>
                  <a:cubicBezTo>
                    <a:pt x="909" y="3542"/>
                    <a:pt x="1098" y="3340"/>
                    <a:pt x="1098" y="3109"/>
                  </a:cubicBezTo>
                  <a:lnTo>
                    <a:pt x="1098" y="434"/>
                  </a:lnTo>
                  <a:cubicBezTo>
                    <a:pt x="1098" y="189"/>
                    <a:pt x="909" y="1"/>
                    <a:pt x="664"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63"/>
            <p:cNvSpPr/>
            <p:nvPr/>
          </p:nvSpPr>
          <p:spPr>
            <a:xfrm>
              <a:off x="8059764" y="3598099"/>
              <a:ext cx="16991" cy="195544"/>
            </a:xfrm>
            <a:custGeom>
              <a:rect b="b" l="l" r="r" t="t"/>
              <a:pathLst>
                <a:path extrusionOk="0" h="2670" w="232">
                  <a:moveTo>
                    <a:pt x="1" y="1"/>
                  </a:moveTo>
                  <a:lnTo>
                    <a:pt x="1" y="2669"/>
                  </a:lnTo>
                  <a:lnTo>
                    <a:pt x="231" y="2669"/>
                  </a:lnTo>
                  <a:lnTo>
                    <a:pt x="231"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63"/>
            <p:cNvSpPr/>
            <p:nvPr/>
          </p:nvSpPr>
          <p:spPr>
            <a:xfrm>
              <a:off x="8028053" y="3566900"/>
              <a:ext cx="80412" cy="259480"/>
            </a:xfrm>
            <a:custGeom>
              <a:rect b="b" l="l" r="r" t="t"/>
              <a:pathLst>
                <a:path extrusionOk="0" h="3543" w="1098">
                  <a:moveTo>
                    <a:pt x="434" y="1"/>
                  </a:moveTo>
                  <a:cubicBezTo>
                    <a:pt x="189" y="1"/>
                    <a:pt x="1" y="189"/>
                    <a:pt x="1" y="434"/>
                  </a:cubicBezTo>
                  <a:lnTo>
                    <a:pt x="1" y="3109"/>
                  </a:lnTo>
                  <a:cubicBezTo>
                    <a:pt x="1" y="3354"/>
                    <a:pt x="189" y="3542"/>
                    <a:pt x="434" y="3542"/>
                  </a:cubicBezTo>
                  <a:lnTo>
                    <a:pt x="664" y="3542"/>
                  </a:lnTo>
                  <a:cubicBezTo>
                    <a:pt x="909" y="3542"/>
                    <a:pt x="1097" y="3340"/>
                    <a:pt x="1097" y="3109"/>
                  </a:cubicBezTo>
                  <a:lnTo>
                    <a:pt x="1097" y="434"/>
                  </a:lnTo>
                  <a:cubicBezTo>
                    <a:pt x="1097" y="189"/>
                    <a:pt x="909" y="1"/>
                    <a:pt x="664"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63"/>
            <p:cNvSpPr/>
            <p:nvPr/>
          </p:nvSpPr>
          <p:spPr>
            <a:xfrm>
              <a:off x="8103265" y="3598099"/>
              <a:ext cx="16991" cy="195544"/>
            </a:xfrm>
            <a:custGeom>
              <a:rect b="b" l="l" r="r" t="t"/>
              <a:pathLst>
                <a:path extrusionOk="0" h="2670" w="232">
                  <a:moveTo>
                    <a:pt x="1" y="1"/>
                  </a:moveTo>
                  <a:lnTo>
                    <a:pt x="1" y="2669"/>
                  </a:lnTo>
                  <a:lnTo>
                    <a:pt x="231" y="2669"/>
                  </a:lnTo>
                  <a:lnTo>
                    <a:pt x="231"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63"/>
            <p:cNvSpPr/>
            <p:nvPr/>
          </p:nvSpPr>
          <p:spPr>
            <a:xfrm>
              <a:off x="8071555" y="3566900"/>
              <a:ext cx="80412" cy="259480"/>
            </a:xfrm>
            <a:custGeom>
              <a:rect b="b" l="l" r="r" t="t"/>
              <a:pathLst>
                <a:path extrusionOk="0" h="3543" w="1098">
                  <a:moveTo>
                    <a:pt x="434" y="1"/>
                  </a:moveTo>
                  <a:cubicBezTo>
                    <a:pt x="189" y="1"/>
                    <a:pt x="1" y="189"/>
                    <a:pt x="1" y="434"/>
                  </a:cubicBezTo>
                  <a:lnTo>
                    <a:pt x="1" y="3109"/>
                  </a:lnTo>
                  <a:cubicBezTo>
                    <a:pt x="1" y="3354"/>
                    <a:pt x="189" y="3542"/>
                    <a:pt x="434" y="3542"/>
                  </a:cubicBezTo>
                  <a:lnTo>
                    <a:pt x="664" y="3542"/>
                  </a:lnTo>
                  <a:cubicBezTo>
                    <a:pt x="909" y="3542"/>
                    <a:pt x="1097" y="3340"/>
                    <a:pt x="1097" y="3109"/>
                  </a:cubicBezTo>
                  <a:lnTo>
                    <a:pt x="1097" y="434"/>
                  </a:lnTo>
                  <a:cubicBezTo>
                    <a:pt x="1097" y="189"/>
                    <a:pt x="909" y="1"/>
                    <a:pt x="664"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63"/>
            <p:cNvSpPr/>
            <p:nvPr/>
          </p:nvSpPr>
          <p:spPr>
            <a:xfrm>
              <a:off x="8153432" y="3598099"/>
              <a:ext cx="16405" cy="195544"/>
            </a:xfrm>
            <a:custGeom>
              <a:rect b="b" l="l" r="r" t="t"/>
              <a:pathLst>
                <a:path extrusionOk="0" h="2670" w="224">
                  <a:moveTo>
                    <a:pt x="0" y="1"/>
                  </a:moveTo>
                  <a:lnTo>
                    <a:pt x="0" y="2669"/>
                  </a:lnTo>
                  <a:lnTo>
                    <a:pt x="224" y="2669"/>
                  </a:lnTo>
                  <a:lnTo>
                    <a:pt x="224"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63"/>
            <p:cNvSpPr/>
            <p:nvPr/>
          </p:nvSpPr>
          <p:spPr>
            <a:xfrm>
              <a:off x="8121208" y="3566900"/>
              <a:ext cx="80851" cy="259480"/>
            </a:xfrm>
            <a:custGeom>
              <a:rect b="b" l="l" r="r" t="t"/>
              <a:pathLst>
                <a:path extrusionOk="0" h="3543" w="1104">
                  <a:moveTo>
                    <a:pt x="440" y="1"/>
                  </a:moveTo>
                  <a:cubicBezTo>
                    <a:pt x="196" y="1"/>
                    <a:pt x="0" y="189"/>
                    <a:pt x="0" y="434"/>
                  </a:cubicBezTo>
                  <a:lnTo>
                    <a:pt x="0" y="3109"/>
                  </a:lnTo>
                  <a:cubicBezTo>
                    <a:pt x="0" y="3354"/>
                    <a:pt x="196" y="3542"/>
                    <a:pt x="440" y="3542"/>
                  </a:cubicBezTo>
                  <a:lnTo>
                    <a:pt x="664" y="3542"/>
                  </a:lnTo>
                  <a:cubicBezTo>
                    <a:pt x="901" y="3542"/>
                    <a:pt x="1104" y="3340"/>
                    <a:pt x="1104" y="3109"/>
                  </a:cubicBezTo>
                  <a:lnTo>
                    <a:pt x="1104" y="434"/>
                  </a:lnTo>
                  <a:cubicBezTo>
                    <a:pt x="1104" y="189"/>
                    <a:pt x="908" y="1"/>
                    <a:pt x="664"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63"/>
            <p:cNvSpPr/>
            <p:nvPr/>
          </p:nvSpPr>
          <p:spPr>
            <a:xfrm>
              <a:off x="8214803" y="3598099"/>
              <a:ext cx="16405" cy="195544"/>
            </a:xfrm>
            <a:custGeom>
              <a:rect b="b" l="l" r="r" t="t"/>
              <a:pathLst>
                <a:path extrusionOk="0" h="2670" w="224">
                  <a:moveTo>
                    <a:pt x="0" y="1"/>
                  </a:moveTo>
                  <a:lnTo>
                    <a:pt x="0" y="2669"/>
                  </a:lnTo>
                  <a:lnTo>
                    <a:pt x="224" y="2669"/>
                  </a:lnTo>
                  <a:lnTo>
                    <a:pt x="224"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63"/>
            <p:cNvSpPr/>
            <p:nvPr/>
          </p:nvSpPr>
          <p:spPr>
            <a:xfrm>
              <a:off x="8182579" y="3566900"/>
              <a:ext cx="80851" cy="259480"/>
            </a:xfrm>
            <a:custGeom>
              <a:rect b="b" l="l" r="r" t="t"/>
              <a:pathLst>
                <a:path extrusionOk="0" h="3543" w="1104">
                  <a:moveTo>
                    <a:pt x="440" y="1"/>
                  </a:moveTo>
                  <a:cubicBezTo>
                    <a:pt x="196" y="1"/>
                    <a:pt x="0" y="189"/>
                    <a:pt x="0" y="434"/>
                  </a:cubicBezTo>
                  <a:lnTo>
                    <a:pt x="0" y="3109"/>
                  </a:lnTo>
                  <a:cubicBezTo>
                    <a:pt x="0" y="3354"/>
                    <a:pt x="196" y="3542"/>
                    <a:pt x="440" y="3542"/>
                  </a:cubicBezTo>
                  <a:lnTo>
                    <a:pt x="664" y="3542"/>
                  </a:lnTo>
                  <a:cubicBezTo>
                    <a:pt x="908" y="3542"/>
                    <a:pt x="1104" y="3340"/>
                    <a:pt x="1104" y="3109"/>
                  </a:cubicBezTo>
                  <a:lnTo>
                    <a:pt x="1104" y="434"/>
                  </a:lnTo>
                  <a:cubicBezTo>
                    <a:pt x="1104" y="189"/>
                    <a:pt x="908" y="1"/>
                    <a:pt x="664"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63"/>
            <p:cNvSpPr/>
            <p:nvPr/>
          </p:nvSpPr>
          <p:spPr>
            <a:xfrm>
              <a:off x="8282325" y="3598099"/>
              <a:ext cx="16917" cy="195544"/>
            </a:xfrm>
            <a:custGeom>
              <a:rect b="b" l="l" r="r" t="t"/>
              <a:pathLst>
                <a:path extrusionOk="0" h="2670" w="231">
                  <a:moveTo>
                    <a:pt x="0" y="1"/>
                  </a:moveTo>
                  <a:lnTo>
                    <a:pt x="0" y="2669"/>
                  </a:lnTo>
                  <a:lnTo>
                    <a:pt x="231" y="2669"/>
                  </a:lnTo>
                  <a:lnTo>
                    <a:pt x="231"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63"/>
            <p:cNvSpPr/>
            <p:nvPr/>
          </p:nvSpPr>
          <p:spPr>
            <a:xfrm>
              <a:off x="8251127" y="3566900"/>
              <a:ext cx="80851" cy="259480"/>
            </a:xfrm>
            <a:custGeom>
              <a:rect b="b" l="l" r="r" t="t"/>
              <a:pathLst>
                <a:path extrusionOk="0" h="3543" w="1104">
                  <a:moveTo>
                    <a:pt x="440" y="1"/>
                  </a:moveTo>
                  <a:cubicBezTo>
                    <a:pt x="196" y="1"/>
                    <a:pt x="0" y="189"/>
                    <a:pt x="0" y="434"/>
                  </a:cubicBezTo>
                  <a:lnTo>
                    <a:pt x="0" y="3109"/>
                  </a:lnTo>
                  <a:cubicBezTo>
                    <a:pt x="0" y="3354"/>
                    <a:pt x="196" y="3542"/>
                    <a:pt x="440" y="3542"/>
                  </a:cubicBezTo>
                  <a:lnTo>
                    <a:pt x="664" y="3542"/>
                  </a:lnTo>
                  <a:cubicBezTo>
                    <a:pt x="901" y="3542"/>
                    <a:pt x="1104" y="3340"/>
                    <a:pt x="1104" y="3109"/>
                  </a:cubicBezTo>
                  <a:lnTo>
                    <a:pt x="1104" y="434"/>
                  </a:lnTo>
                  <a:cubicBezTo>
                    <a:pt x="1104" y="189"/>
                    <a:pt x="908" y="1"/>
                    <a:pt x="664"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63"/>
            <p:cNvSpPr/>
            <p:nvPr/>
          </p:nvSpPr>
          <p:spPr>
            <a:xfrm>
              <a:off x="8356513" y="3598099"/>
              <a:ext cx="16917" cy="195544"/>
            </a:xfrm>
            <a:custGeom>
              <a:rect b="b" l="l" r="r" t="t"/>
              <a:pathLst>
                <a:path extrusionOk="0" h="2670" w="231">
                  <a:moveTo>
                    <a:pt x="0" y="1"/>
                  </a:moveTo>
                  <a:lnTo>
                    <a:pt x="0" y="2669"/>
                  </a:lnTo>
                  <a:lnTo>
                    <a:pt x="231" y="2669"/>
                  </a:lnTo>
                  <a:lnTo>
                    <a:pt x="231"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63"/>
            <p:cNvSpPr/>
            <p:nvPr/>
          </p:nvSpPr>
          <p:spPr>
            <a:xfrm>
              <a:off x="8324802" y="3566900"/>
              <a:ext cx="80339" cy="259480"/>
            </a:xfrm>
            <a:custGeom>
              <a:rect b="b" l="l" r="r" t="t"/>
              <a:pathLst>
                <a:path extrusionOk="0" h="3543" w="1097">
                  <a:moveTo>
                    <a:pt x="433" y="1"/>
                  </a:moveTo>
                  <a:cubicBezTo>
                    <a:pt x="189" y="1"/>
                    <a:pt x="0" y="189"/>
                    <a:pt x="0" y="434"/>
                  </a:cubicBezTo>
                  <a:lnTo>
                    <a:pt x="0" y="3109"/>
                  </a:lnTo>
                  <a:cubicBezTo>
                    <a:pt x="0" y="3354"/>
                    <a:pt x="189" y="3542"/>
                    <a:pt x="433" y="3542"/>
                  </a:cubicBezTo>
                  <a:lnTo>
                    <a:pt x="664" y="3542"/>
                  </a:lnTo>
                  <a:cubicBezTo>
                    <a:pt x="908" y="3542"/>
                    <a:pt x="1097" y="3340"/>
                    <a:pt x="1097" y="3109"/>
                  </a:cubicBezTo>
                  <a:lnTo>
                    <a:pt x="1097" y="434"/>
                  </a:lnTo>
                  <a:cubicBezTo>
                    <a:pt x="1097" y="189"/>
                    <a:pt x="908" y="1"/>
                    <a:pt x="664"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63"/>
            <p:cNvSpPr/>
            <p:nvPr/>
          </p:nvSpPr>
          <p:spPr>
            <a:xfrm>
              <a:off x="8052147" y="3578178"/>
              <a:ext cx="707523" cy="107513"/>
            </a:xfrm>
            <a:custGeom>
              <a:rect b="b" l="l" r="r" t="t"/>
              <a:pathLst>
                <a:path extrusionOk="0" h="1468" w="9661">
                  <a:moveTo>
                    <a:pt x="4827" y="0"/>
                  </a:moveTo>
                  <a:cubicBezTo>
                    <a:pt x="2165" y="0"/>
                    <a:pt x="0" y="329"/>
                    <a:pt x="0" y="734"/>
                  </a:cubicBezTo>
                  <a:cubicBezTo>
                    <a:pt x="0" y="1139"/>
                    <a:pt x="2165" y="1467"/>
                    <a:pt x="4827" y="1467"/>
                  </a:cubicBezTo>
                  <a:cubicBezTo>
                    <a:pt x="7495" y="1467"/>
                    <a:pt x="9661" y="1139"/>
                    <a:pt x="9661" y="734"/>
                  </a:cubicBezTo>
                  <a:cubicBezTo>
                    <a:pt x="9661" y="329"/>
                    <a:pt x="7495" y="0"/>
                    <a:pt x="4827"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63"/>
            <p:cNvSpPr/>
            <p:nvPr/>
          </p:nvSpPr>
          <p:spPr>
            <a:xfrm>
              <a:off x="8020876" y="3545954"/>
              <a:ext cx="769993" cy="171962"/>
            </a:xfrm>
            <a:custGeom>
              <a:rect b="b" l="l" r="r" t="t"/>
              <a:pathLst>
                <a:path extrusionOk="0" h="2348" w="10514">
                  <a:moveTo>
                    <a:pt x="5261" y="880"/>
                  </a:moveTo>
                  <a:cubicBezTo>
                    <a:pt x="7084" y="880"/>
                    <a:pt x="8376" y="1027"/>
                    <a:pt x="9089" y="1174"/>
                  </a:cubicBezTo>
                  <a:cubicBezTo>
                    <a:pt x="8376" y="1320"/>
                    <a:pt x="7084" y="1474"/>
                    <a:pt x="5261" y="1474"/>
                  </a:cubicBezTo>
                  <a:cubicBezTo>
                    <a:pt x="3431" y="1474"/>
                    <a:pt x="2138" y="1320"/>
                    <a:pt x="1426" y="1174"/>
                  </a:cubicBezTo>
                  <a:cubicBezTo>
                    <a:pt x="2138" y="1027"/>
                    <a:pt x="3431" y="880"/>
                    <a:pt x="5261" y="880"/>
                  </a:cubicBezTo>
                  <a:close/>
                  <a:moveTo>
                    <a:pt x="5261" y="0"/>
                  </a:moveTo>
                  <a:cubicBezTo>
                    <a:pt x="3948" y="0"/>
                    <a:pt x="2718" y="84"/>
                    <a:pt x="1782" y="224"/>
                  </a:cubicBezTo>
                  <a:cubicBezTo>
                    <a:pt x="720" y="391"/>
                    <a:pt x="1" y="608"/>
                    <a:pt x="1" y="1174"/>
                  </a:cubicBezTo>
                  <a:cubicBezTo>
                    <a:pt x="1" y="1740"/>
                    <a:pt x="706" y="1963"/>
                    <a:pt x="1782" y="2124"/>
                  </a:cubicBezTo>
                  <a:cubicBezTo>
                    <a:pt x="2718" y="2263"/>
                    <a:pt x="3948" y="2347"/>
                    <a:pt x="5261" y="2347"/>
                  </a:cubicBezTo>
                  <a:cubicBezTo>
                    <a:pt x="6567" y="2347"/>
                    <a:pt x="7796" y="2263"/>
                    <a:pt x="8732" y="2124"/>
                  </a:cubicBezTo>
                  <a:cubicBezTo>
                    <a:pt x="9794" y="1963"/>
                    <a:pt x="10514" y="1740"/>
                    <a:pt x="10514" y="1174"/>
                  </a:cubicBezTo>
                  <a:cubicBezTo>
                    <a:pt x="10514" y="608"/>
                    <a:pt x="9808" y="391"/>
                    <a:pt x="8732" y="224"/>
                  </a:cubicBezTo>
                  <a:cubicBezTo>
                    <a:pt x="7796" y="84"/>
                    <a:pt x="6567" y="0"/>
                    <a:pt x="5261"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63"/>
            <p:cNvSpPr/>
            <p:nvPr/>
          </p:nvSpPr>
          <p:spPr>
            <a:xfrm>
              <a:off x="8124723" y="3601174"/>
              <a:ext cx="561273" cy="50241"/>
            </a:xfrm>
            <a:custGeom>
              <a:rect b="b" l="l" r="r" t="t"/>
              <a:pathLst>
                <a:path extrusionOk="0" h="686" w="7664">
                  <a:moveTo>
                    <a:pt x="3829" y="1"/>
                  </a:moveTo>
                  <a:cubicBezTo>
                    <a:pt x="1719" y="1"/>
                    <a:pt x="1" y="161"/>
                    <a:pt x="1" y="343"/>
                  </a:cubicBezTo>
                  <a:cubicBezTo>
                    <a:pt x="1" y="532"/>
                    <a:pt x="1719" y="685"/>
                    <a:pt x="3829" y="685"/>
                  </a:cubicBezTo>
                  <a:cubicBezTo>
                    <a:pt x="5952" y="685"/>
                    <a:pt x="7664" y="532"/>
                    <a:pt x="7664" y="343"/>
                  </a:cubicBezTo>
                  <a:cubicBezTo>
                    <a:pt x="7664" y="147"/>
                    <a:pt x="5945" y="1"/>
                    <a:pt x="3829"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63"/>
            <p:cNvSpPr/>
            <p:nvPr/>
          </p:nvSpPr>
          <p:spPr>
            <a:xfrm>
              <a:off x="8093013" y="3569463"/>
              <a:ext cx="625720" cy="113665"/>
            </a:xfrm>
            <a:custGeom>
              <a:rect b="b" l="l" r="r" t="t"/>
              <a:pathLst>
                <a:path extrusionOk="0" h="1552" w="8544">
                  <a:moveTo>
                    <a:pt x="4276" y="1"/>
                  </a:moveTo>
                  <a:cubicBezTo>
                    <a:pt x="3235" y="1"/>
                    <a:pt x="2257" y="42"/>
                    <a:pt x="1524" y="105"/>
                  </a:cubicBezTo>
                  <a:cubicBezTo>
                    <a:pt x="581" y="182"/>
                    <a:pt x="1" y="266"/>
                    <a:pt x="1" y="776"/>
                  </a:cubicBezTo>
                  <a:cubicBezTo>
                    <a:pt x="1" y="1272"/>
                    <a:pt x="581" y="1363"/>
                    <a:pt x="1524" y="1447"/>
                  </a:cubicBezTo>
                  <a:cubicBezTo>
                    <a:pt x="2257" y="1516"/>
                    <a:pt x="3235" y="1551"/>
                    <a:pt x="4276" y="1551"/>
                  </a:cubicBezTo>
                  <a:cubicBezTo>
                    <a:pt x="5310" y="1551"/>
                    <a:pt x="6281" y="1516"/>
                    <a:pt x="7021" y="1447"/>
                  </a:cubicBezTo>
                  <a:cubicBezTo>
                    <a:pt x="7964" y="1370"/>
                    <a:pt x="8544" y="1279"/>
                    <a:pt x="8544" y="776"/>
                  </a:cubicBezTo>
                  <a:cubicBezTo>
                    <a:pt x="8544" y="280"/>
                    <a:pt x="7964" y="189"/>
                    <a:pt x="7021" y="105"/>
                  </a:cubicBezTo>
                  <a:cubicBezTo>
                    <a:pt x="6288" y="35"/>
                    <a:pt x="5310" y="1"/>
                    <a:pt x="4276"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63"/>
            <p:cNvSpPr/>
            <p:nvPr/>
          </p:nvSpPr>
          <p:spPr>
            <a:xfrm>
              <a:off x="8125236" y="3601687"/>
              <a:ext cx="561273" cy="32298"/>
            </a:xfrm>
            <a:custGeom>
              <a:rect b="b" l="l" r="r" t="t"/>
              <a:pathLst>
                <a:path extrusionOk="0" h="441" w="7664">
                  <a:moveTo>
                    <a:pt x="3836" y="1"/>
                  </a:moveTo>
                  <a:cubicBezTo>
                    <a:pt x="1719" y="1"/>
                    <a:pt x="1" y="154"/>
                    <a:pt x="1" y="343"/>
                  </a:cubicBezTo>
                  <a:cubicBezTo>
                    <a:pt x="1" y="378"/>
                    <a:pt x="64" y="406"/>
                    <a:pt x="169" y="441"/>
                  </a:cubicBezTo>
                  <a:cubicBezTo>
                    <a:pt x="637" y="301"/>
                    <a:pt x="2104" y="196"/>
                    <a:pt x="3836" y="196"/>
                  </a:cubicBezTo>
                  <a:cubicBezTo>
                    <a:pt x="5561" y="196"/>
                    <a:pt x="7021" y="301"/>
                    <a:pt x="7503" y="441"/>
                  </a:cubicBezTo>
                  <a:cubicBezTo>
                    <a:pt x="7601" y="406"/>
                    <a:pt x="7664" y="371"/>
                    <a:pt x="7664" y="343"/>
                  </a:cubicBezTo>
                  <a:cubicBezTo>
                    <a:pt x="7664" y="154"/>
                    <a:pt x="5952" y="1"/>
                    <a:pt x="3836"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63"/>
            <p:cNvSpPr/>
            <p:nvPr/>
          </p:nvSpPr>
          <p:spPr>
            <a:xfrm>
              <a:off x="8093013" y="3569976"/>
              <a:ext cx="625720" cy="96234"/>
            </a:xfrm>
            <a:custGeom>
              <a:rect b="b" l="l" r="r" t="t"/>
              <a:pathLst>
                <a:path extrusionOk="0" h="1314" w="8544">
                  <a:moveTo>
                    <a:pt x="4276" y="1"/>
                  </a:moveTo>
                  <a:cubicBezTo>
                    <a:pt x="3235" y="1"/>
                    <a:pt x="2257" y="42"/>
                    <a:pt x="1524" y="105"/>
                  </a:cubicBezTo>
                  <a:cubicBezTo>
                    <a:pt x="581" y="182"/>
                    <a:pt x="1" y="273"/>
                    <a:pt x="1" y="776"/>
                  </a:cubicBezTo>
                  <a:cubicBezTo>
                    <a:pt x="1" y="944"/>
                    <a:pt x="92" y="1181"/>
                    <a:pt x="483" y="1293"/>
                  </a:cubicBezTo>
                  <a:cubicBezTo>
                    <a:pt x="521" y="1307"/>
                    <a:pt x="563" y="1314"/>
                    <a:pt x="605" y="1314"/>
                  </a:cubicBezTo>
                  <a:cubicBezTo>
                    <a:pt x="647" y="1314"/>
                    <a:pt x="689" y="1307"/>
                    <a:pt x="727" y="1293"/>
                  </a:cubicBezTo>
                  <a:cubicBezTo>
                    <a:pt x="1105" y="1181"/>
                    <a:pt x="2446" y="1062"/>
                    <a:pt x="4276" y="1062"/>
                  </a:cubicBezTo>
                  <a:cubicBezTo>
                    <a:pt x="6099" y="1062"/>
                    <a:pt x="7433" y="1181"/>
                    <a:pt x="7817" y="1293"/>
                  </a:cubicBezTo>
                  <a:cubicBezTo>
                    <a:pt x="7859" y="1300"/>
                    <a:pt x="7894" y="1307"/>
                    <a:pt x="7943" y="1307"/>
                  </a:cubicBezTo>
                  <a:cubicBezTo>
                    <a:pt x="7985" y="1307"/>
                    <a:pt x="8027" y="1300"/>
                    <a:pt x="8062" y="1293"/>
                  </a:cubicBezTo>
                  <a:cubicBezTo>
                    <a:pt x="8453" y="1174"/>
                    <a:pt x="8544" y="951"/>
                    <a:pt x="8544" y="776"/>
                  </a:cubicBezTo>
                  <a:cubicBezTo>
                    <a:pt x="8544" y="280"/>
                    <a:pt x="7964" y="189"/>
                    <a:pt x="7021" y="105"/>
                  </a:cubicBezTo>
                  <a:cubicBezTo>
                    <a:pt x="6288" y="35"/>
                    <a:pt x="5310" y="1"/>
                    <a:pt x="4276"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63"/>
            <p:cNvSpPr/>
            <p:nvPr/>
          </p:nvSpPr>
          <p:spPr>
            <a:xfrm>
              <a:off x="7984112" y="3536726"/>
              <a:ext cx="707011" cy="139224"/>
            </a:xfrm>
            <a:custGeom>
              <a:rect b="b" l="l" r="r" t="t"/>
              <a:pathLst>
                <a:path extrusionOk="0" h="1901" w="9654">
                  <a:moveTo>
                    <a:pt x="0" y="1"/>
                  </a:moveTo>
                  <a:lnTo>
                    <a:pt x="0" y="1167"/>
                  </a:lnTo>
                  <a:cubicBezTo>
                    <a:pt x="0" y="1572"/>
                    <a:pt x="2165" y="1900"/>
                    <a:pt x="4827" y="1900"/>
                  </a:cubicBezTo>
                  <a:cubicBezTo>
                    <a:pt x="7495" y="1900"/>
                    <a:pt x="9654" y="1572"/>
                    <a:pt x="9654" y="1167"/>
                  </a:cubicBezTo>
                  <a:lnTo>
                    <a:pt x="9654"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63"/>
            <p:cNvSpPr/>
            <p:nvPr/>
          </p:nvSpPr>
          <p:spPr>
            <a:xfrm>
              <a:off x="7952328" y="3503989"/>
              <a:ext cx="771018" cy="203673"/>
            </a:xfrm>
            <a:custGeom>
              <a:rect b="b" l="l" r="r" t="t"/>
              <a:pathLst>
                <a:path extrusionOk="0" h="2781" w="10528">
                  <a:moveTo>
                    <a:pt x="9662" y="874"/>
                  </a:moveTo>
                  <a:lnTo>
                    <a:pt x="9662" y="1453"/>
                  </a:lnTo>
                  <a:cubicBezTo>
                    <a:pt x="9256" y="1635"/>
                    <a:pt x="7769" y="1907"/>
                    <a:pt x="5268" y="1907"/>
                  </a:cubicBezTo>
                  <a:cubicBezTo>
                    <a:pt x="2774" y="1907"/>
                    <a:pt x="1272" y="1635"/>
                    <a:pt x="874" y="1453"/>
                  </a:cubicBezTo>
                  <a:lnTo>
                    <a:pt x="874" y="874"/>
                  </a:lnTo>
                  <a:close/>
                  <a:moveTo>
                    <a:pt x="441" y="0"/>
                  </a:moveTo>
                  <a:cubicBezTo>
                    <a:pt x="197" y="0"/>
                    <a:pt x="1" y="196"/>
                    <a:pt x="1" y="441"/>
                  </a:cubicBezTo>
                  <a:lnTo>
                    <a:pt x="1" y="1607"/>
                  </a:lnTo>
                  <a:cubicBezTo>
                    <a:pt x="1" y="2173"/>
                    <a:pt x="706" y="2396"/>
                    <a:pt x="1782" y="2557"/>
                  </a:cubicBezTo>
                  <a:cubicBezTo>
                    <a:pt x="2718" y="2697"/>
                    <a:pt x="3948" y="2781"/>
                    <a:pt x="5261" y="2781"/>
                  </a:cubicBezTo>
                  <a:cubicBezTo>
                    <a:pt x="6567" y="2781"/>
                    <a:pt x="7810" y="2697"/>
                    <a:pt x="8746" y="2557"/>
                  </a:cubicBezTo>
                  <a:cubicBezTo>
                    <a:pt x="9808" y="2396"/>
                    <a:pt x="10528" y="2173"/>
                    <a:pt x="10528" y="1607"/>
                  </a:cubicBezTo>
                  <a:lnTo>
                    <a:pt x="10528" y="441"/>
                  </a:lnTo>
                  <a:cubicBezTo>
                    <a:pt x="10528" y="196"/>
                    <a:pt x="10332" y="0"/>
                    <a:pt x="10088"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63"/>
            <p:cNvSpPr/>
            <p:nvPr/>
          </p:nvSpPr>
          <p:spPr>
            <a:xfrm>
              <a:off x="7984112" y="3536726"/>
              <a:ext cx="707011" cy="139224"/>
            </a:xfrm>
            <a:custGeom>
              <a:rect b="b" l="l" r="r" t="t"/>
              <a:pathLst>
                <a:path extrusionOk="0" h="1901" w="9654">
                  <a:moveTo>
                    <a:pt x="0" y="1"/>
                  </a:moveTo>
                  <a:lnTo>
                    <a:pt x="0" y="1167"/>
                  </a:lnTo>
                  <a:cubicBezTo>
                    <a:pt x="0" y="1572"/>
                    <a:pt x="2165" y="1900"/>
                    <a:pt x="4827" y="1900"/>
                  </a:cubicBezTo>
                  <a:cubicBezTo>
                    <a:pt x="7495" y="1900"/>
                    <a:pt x="9654" y="1572"/>
                    <a:pt x="9654" y="1167"/>
                  </a:cubicBezTo>
                  <a:lnTo>
                    <a:pt x="9654"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63"/>
            <p:cNvSpPr/>
            <p:nvPr/>
          </p:nvSpPr>
          <p:spPr>
            <a:xfrm>
              <a:off x="7952328" y="3503989"/>
              <a:ext cx="771018" cy="203673"/>
            </a:xfrm>
            <a:custGeom>
              <a:rect b="b" l="l" r="r" t="t"/>
              <a:pathLst>
                <a:path extrusionOk="0" h="2781" w="10528">
                  <a:moveTo>
                    <a:pt x="9662" y="874"/>
                  </a:moveTo>
                  <a:lnTo>
                    <a:pt x="9662" y="1453"/>
                  </a:lnTo>
                  <a:cubicBezTo>
                    <a:pt x="9256" y="1635"/>
                    <a:pt x="7769" y="1907"/>
                    <a:pt x="5268" y="1907"/>
                  </a:cubicBezTo>
                  <a:cubicBezTo>
                    <a:pt x="2774" y="1907"/>
                    <a:pt x="1272" y="1635"/>
                    <a:pt x="874" y="1453"/>
                  </a:cubicBezTo>
                  <a:lnTo>
                    <a:pt x="874" y="874"/>
                  </a:lnTo>
                  <a:close/>
                  <a:moveTo>
                    <a:pt x="441" y="0"/>
                  </a:moveTo>
                  <a:cubicBezTo>
                    <a:pt x="197" y="0"/>
                    <a:pt x="1" y="196"/>
                    <a:pt x="1" y="441"/>
                  </a:cubicBezTo>
                  <a:lnTo>
                    <a:pt x="1" y="1607"/>
                  </a:lnTo>
                  <a:cubicBezTo>
                    <a:pt x="1" y="2173"/>
                    <a:pt x="706" y="2396"/>
                    <a:pt x="1782" y="2557"/>
                  </a:cubicBezTo>
                  <a:cubicBezTo>
                    <a:pt x="2718" y="2697"/>
                    <a:pt x="3948" y="2781"/>
                    <a:pt x="5261" y="2781"/>
                  </a:cubicBezTo>
                  <a:cubicBezTo>
                    <a:pt x="6567" y="2781"/>
                    <a:pt x="7810" y="2697"/>
                    <a:pt x="8746" y="2557"/>
                  </a:cubicBezTo>
                  <a:cubicBezTo>
                    <a:pt x="9808" y="2396"/>
                    <a:pt x="10528" y="2173"/>
                    <a:pt x="10528" y="1607"/>
                  </a:cubicBezTo>
                  <a:lnTo>
                    <a:pt x="10528" y="441"/>
                  </a:lnTo>
                  <a:cubicBezTo>
                    <a:pt x="10528" y="196"/>
                    <a:pt x="10332" y="0"/>
                    <a:pt x="10088"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63"/>
            <p:cNvSpPr/>
            <p:nvPr/>
          </p:nvSpPr>
          <p:spPr>
            <a:xfrm>
              <a:off x="8412245" y="3469714"/>
              <a:ext cx="80925" cy="259407"/>
            </a:xfrm>
            <a:custGeom>
              <a:rect b="b" l="l" r="r" t="t"/>
              <a:pathLst>
                <a:path extrusionOk="0" h="3542" w="1105">
                  <a:moveTo>
                    <a:pt x="441" y="0"/>
                  </a:moveTo>
                  <a:cubicBezTo>
                    <a:pt x="196" y="0"/>
                    <a:pt x="1" y="189"/>
                    <a:pt x="1" y="434"/>
                  </a:cubicBezTo>
                  <a:lnTo>
                    <a:pt x="1" y="3109"/>
                  </a:lnTo>
                  <a:cubicBezTo>
                    <a:pt x="1" y="3353"/>
                    <a:pt x="196" y="3542"/>
                    <a:pt x="441" y="3542"/>
                  </a:cubicBezTo>
                  <a:lnTo>
                    <a:pt x="664" y="3542"/>
                  </a:lnTo>
                  <a:cubicBezTo>
                    <a:pt x="902" y="3542"/>
                    <a:pt x="1104" y="3339"/>
                    <a:pt x="1104" y="3109"/>
                  </a:cubicBezTo>
                  <a:lnTo>
                    <a:pt x="1104" y="434"/>
                  </a:lnTo>
                  <a:cubicBezTo>
                    <a:pt x="1104" y="189"/>
                    <a:pt x="909" y="0"/>
                    <a:pt x="664"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63"/>
            <p:cNvSpPr/>
            <p:nvPr/>
          </p:nvSpPr>
          <p:spPr>
            <a:xfrm>
              <a:off x="8370281" y="3500913"/>
              <a:ext cx="16478" cy="195471"/>
            </a:xfrm>
            <a:custGeom>
              <a:rect b="b" l="l" r="r" t="t"/>
              <a:pathLst>
                <a:path extrusionOk="0" h="2669" w="225">
                  <a:moveTo>
                    <a:pt x="1" y="1"/>
                  </a:moveTo>
                  <a:lnTo>
                    <a:pt x="1" y="2669"/>
                  </a:lnTo>
                  <a:lnTo>
                    <a:pt x="224" y="2669"/>
                  </a:lnTo>
                  <a:lnTo>
                    <a:pt x="224"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63"/>
            <p:cNvSpPr/>
            <p:nvPr/>
          </p:nvSpPr>
          <p:spPr>
            <a:xfrm>
              <a:off x="8338057" y="3469714"/>
              <a:ext cx="80925" cy="259407"/>
            </a:xfrm>
            <a:custGeom>
              <a:rect b="b" l="l" r="r" t="t"/>
              <a:pathLst>
                <a:path extrusionOk="0" h="3542" w="1105">
                  <a:moveTo>
                    <a:pt x="441" y="0"/>
                  </a:moveTo>
                  <a:cubicBezTo>
                    <a:pt x="196" y="0"/>
                    <a:pt x="1" y="189"/>
                    <a:pt x="1" y="434"/>
                  </a:cubicBezTo>
                  <a:lnTo>
                    <a:pt x="1" y="3109"/>
                  </a:lnTo>
                  <a:cubicBezTo>
                    <a:pt x="1" y="3353"/>
                    <a:pt x="196" y="3542"/>
                    <a:pt x="441" y="3542"/>
                  </a:cubicBezTo>
                  <a:lnTo>
                    <a:pt x="664" y="3542"/>
                  </a:lnTo>
                  <a:cubicBezTo>
                    <a:pt x="902" y="3542"/>
                    <a:pt x="1104" y="3339"/>
                    <a:pt x="1104" y="3109"/>
                  </a:cubicBezTo>
                  <a:lnTo>
                    <a:pt x="1104" y="434"/>
                  </a:lnTo>
                  <a:cubicBezTo>
                    <a:pt x="1104" y="189"/>
                    <a:pt x="909" y="0"/>
                    <a:pt x="664"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63"/>
            <p:cNvSpPr/>
            <p:nvPr/>
          </p:nvSpPr>
          <p:spPr>
            <a:xfrm>
              <a:off x="8035230" y="3500913"/>
              <a:ext cx="16478" cy="195471"/>
            </a:xfrm>
            <a:custGeom>
              <a:rect b="b" l="l" r="r" t="t"/>
              <a:pathLst>
                <a:path extrusionOk="0" h="2669" w="225">
                  <a:moveTo>
                    <a:pt x="1" y="1"/>
                  </a:moveTo>
                  <a:lnTo>
                    <a:pt x="1" y="2669"/>
                  </a:lnTo>
                  <a:lnTo>
                    <a:pt x="224" y="2669"/>
                  </a:lnTo>
                  <a:lnTo>
                    <a:pt x="224"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63"/>
            <p:cNvSpPr/>
            <p:nvPr/>
          </p:nvSpPr>
          <p:spPr>
            <a:xfrm>
              <a:off x="8084883" y="3500913"/>
              <a:ext cx="16405" cy="195471"/>
            </a:xfrm>
            <a:custGeom>
              <a:rect b="b" l="l" r="r" t="t"/>
              <a:pathLst>
                <a:path extrusionOk="0" h="2669" w="224">
                  <a:moveTo>
                    <a:pt x="0" y="1"/>
                  </a:moveTo>
                  <a:lnTo>
                    <a:pt x="0" y="2669"/>
                  </a:lnTo>
                  <a:lnTo>
                    <a:pt x="224" y="2669"/>
                  </a:lnTo>
                  <a:lnTo>
                    <a:pt x="224"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63"/>
            <p:cNvSpPr/>
            <p:nvPr/>
          </p:nvSpPr>
          <p:spPr>
            <a:xfrm>
              <a:off x="8053173" y="3469714"/>
              <a:ext cx="80339" cy="259407"/>
            </a:xfrm>
            <a:custGeom>
              <a:rect b="b" l="l" r="r" t="t"/>
              <a:pathLst>
                <a:path extrusionOk="0" h="3542" w="1097">
                  <a:moveTo>
                    <a:pt x="433" y="0"/>
                  </a:moveTo>
                  <a:cubicBezTo>
                    <a:pt x="189" y="0"/>
                    <a:pt x="0" y="189"/>
                    <a:pt x="0" y="434"/>
                  </a:cubicBezTo>
                  <a:lnTo>
                    <a:pt x="0" y="3109"/>
                  </a:lnTo>
                  <a:cubicBezTo>
                    <a:pt x="0" y="3353"/>
                    <a:pt x="189" y="3542"/>
                    <a:pt x="433" y="3542"/>
                  </a:cubicBezTo>
                  <a:lnTo>
                    <a:pt x="664" y="3542"/>
                  </a:lnTo>
                  <a:cubicBezTo>
                    <a:pt x="908" y="3542"/>
                    <a:pt x="1097" y="3339"/>
                    <a:pt x="1097" y="3109"/>
                  </a:cubicBezTo>
                  <a:lnTo>
                    <a:pt x="1097" y="434"/>
                  </a:lnTo>
                  <a:cubicBezTo>
                    <a:pt x="1097" y="189"/>
                    <a:pt x="908" y="0"/>
                    <a:pt x="664"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63"/>
            <p:cNvSpPr/>
            <p:nvPr/>
          </p:nvSpPr>
          <p:spPr>
            <a:xfrm>
              <a:off x="8146767" y="3500913"/>
              <a:ext cx="16917" cy="195471"/>
            </a:xfrm>
            <a:custGeom>
              <a:rect b="b" l="l" r="r" t="t"/>
              <a:pathLst>
                <a:path extrusionOk="0" h="2669" w="231">
                  <a:moveTo>
                    <a:pt x="0" y="1"/>
                  </a:moveTo>
                  <a:lnTo>
                    <a:pt x="0" y="2669"/>
                  </a:lnTo>
                  <a:lnTo>
                    <a:pt x="231" y="2669"/>
                  </a:lnTo>
                  <a:lnTo>
                    <a:pt x="231"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63"/>
            <p:cNvSpPr/>
            <p:nvPr/>
          </p:nvSpPr>
          <p:spPr>
            <a:xfrm>
              <a:off x="8115056" y="3469714"/>
              <a:ext cx="80339" cy="259407"/>
            </a:xfrm>
            <a:custGeom>
              <a:rect b="b" l="l" r="r" t="t"/>
              <a:pathLst>
                <a:path extrusionOk="0" h="3542" w="1097">
                  <a:moveTo>
                    <a:pt x="433" y="0"/>
                  </a:moveTo>
                  <a:cubicBezTo>
                    <a:pt x="189" y="0"/>
                    <a:pt x="0" y="189"/>
                    <a:pt x="0" y="434"/>
                  </a:cubicBezTo>
                  <a:lnTo>
                    <a:pt x="0" y="3109"/>
                  </a:lnTo>
                  <a:cubicBezTo>
                    <a:pt x="0" y="3353"/>
                    <a:pt x="189" y="3542"/>
                    <a:pt x="433" y="3542"/>
                  </a:cubicBezTo>
                  <a:lnTo>
                    <a:pt x="664" y="3542"/>
                  </a:lnTo>
                  <a:cubicBezTo>
                    <a:pt x="901" y="3542"/>
                    <a:pt x="1097" y="3339"/>
                    <a:pt x="1097" y="3109"/>
                  </a:cubicBezTo>
                  <a:lnTo>
                    <a:pt x="1097" y="434"/>
                  </a:lnTo>
                  <a:cubicBezTo>
                    <a:pt x="1097" y="189"/>
                    <a:pt x="908" y="0"/>
                    <a:pt x="664"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63"/>
            <p:cNvSpPr/>
            <p:nvPr/>
          </p:nvSpPr>
          <p:spPr>
            <a:xfrm>
              <a:off x="8214803" y="3500913"/>
              <a:ext cx="16405" cy="195471"/>
            </a:xfrm>
            <a:custGeom>
              <a:rect b="b" l="l" r="r" t="t"/>
              <a:pathLst>
                <a:path extrusionOk="0" h="2669" w="224">
                  <a:moveTo>
                    <a:pt x="0" y="1"/>
                  </a:moveTo>
                  <a:lnTo>
                    <a:pt x="0" y="2669"/>
                  </a:lnTo>
                  <a:lnTo>
                    <a:pt x="224" y="2669"/>
                  </a:lnTo>
                  <a:lnTo>
                    <a:pt x="224"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63"/>
            <p:cNvSpPr/>
            <p:nvPr/>
          </p:nvSpPr>
          <p:spPr>
            <a:xfrm>
              <a:off x="8182579" y="3469714"/>
              <a:ext cx="80851" cy="259407"/>
            </a:xfrm>
            <a:custGeom>
              <a:rect b="b" l="l" r="r" t="t"/>
              <a:pathLst>
                <a:path extrusionOk="0" h="3542" w="1104">
                  <a:moveTo>
                    <a:pt x="440" y="0"/>
                  </a:moveTo>
                  <a:cubicBezTo>
                    <a:pt x="196" y="0"/>
                    <a:pt x="0" y="189"/>
                    <a:pt x="0" y="434"/>
                  </a:cubicBezTo>
                  <a:lnTo>
                    <a:pt x="0" y="3109"/>
                  </a:lnTo>
                  <a:cubicBezTo>
                    <a:pt x="0" y="3353"/>
                    <a:pt x="196" y="3542"/>
                    <a:pt x="440" y="3542"/>
                  </a:cubicBezTo>
                  <a:lnTo>
                    <a:pt x="664" y="3542"/>
                  </a:lnTo>
                  <a:cubicBezTo>
                    <a:pt x="908" y="3542"/>
                    <a:pt x="1104" y="3339"/>
                    <a:pt x="1104" y="3109"/>
                  </a:cubicBezTo>
                  <a:lnTo>
                    <a:pt x="1104" y="434"/>
                  </a:lnTo>
                  <a:cubicBezTo>
                    <a:pt x="1104" y="189"/>
                    <a:pt x="908" y="0"/>
                    <a:pt x="664"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63"/>
            <p:cNvSpPr/>
            <p:nvPr/>
          </p:nvSpPr>
          <p:spPr>
            <a:xfrm>
              <a:off x="8288990" y="3500913"/>
              <a:ext cx="16405" cy="195471"/>
            </a:xfrm>
            <a:custGeom>
              <a:rect b="b" l="l" r="r" t="t"/>
              <a:pathLst>
                <a:path extrusionOk="0" h="2669" w="224">
                  <a:moveTo>
                    <a:pt x="0" y="1"/>
                  </a:moveTo>
                  <a:lnTo>
                    <a:pt x="0" y="2669"/>
                  </a:lnTo>
                  <a:lnTo>
                    <a:pt x="224" y="2669"/>
                  </a:lnTo>
                  <a:lnTo>
                    <a:pt x="224"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63"/>
            <p:cNvSpPr/>
            <p:nvPr/>
          </p:nvSpPr>
          <p:spPr>
            <a:xfrm>
              <a:off x="8256766" y="3469714"/>
              <a:ext cx="80851" cy="259407"/>
            </a:xfrm>
            <a:custGeom>
              <a:rect b="b" l="l" r="r" t="t"/>
              <a:pathLst>
                <a:path extrusionOk="0" h="3542" w="1104">
                  <a:moveTo>
                    <a:pt x="440" y="0"/>
                  </a:moveTo>
                  <a:cubicBezTo>
                    <a:pt x="196" y="0"/>
                    <a:pt x="0" y="189"/>
                    <a:pt x="0" y="434"/>
                  </a:cubicBezTo>
                  <a:lnTo>
                    <a:pt x="0" y="3109"/>
                  </a:lnTo>
                  <a:cubicBezTo>
                    <a:pt x="0" y="3353"/>
                    <a:pt x="196" y="3542"/>
                    <a:pt x="440" y="3542"/>
                  </a:cubicBezTo>
                  <a:lnTo>
                    <a:pt x="664" y="3542"/>
                  </a:lnTo>
                  <a:cubicBezTo>
                    <a:pt x="901" y="3542"/>
                    <a:pt x="1104" y="3339"/>
                    <a:pt x="1104" y="3109"/>
                  </a:cubicBezTo>
                  <a:lnTo>
                    <a:pt x="1104" y="434"/>
                  </a:lnTo>
                  <a:cubicBezTo>
                    <a:pt x="1104" y="189"/>
                    <a:pt x="908" y="0"/>
                    <a:pt x="664"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63"/>
            <p:cNvSpPr/>
            <p:nvPr/>
          </p:nvSpPr>
          <p:spPr>
            <a:xfrm>
              <a:off x="7984112" y="3480993"/>
              <a:ext cx="707011" cy="107513"/>
            </a:xfrm>
            <a:custGeom>
              <a:rect b="b" l="l" r="r" t="t"/>
              <a:pathLst>
                <a:path extrusionOk="0" h="1468" w="9654">
                  <a:moveTo>
                    <a:pt x="4827" y="0"/>
                  </a:moveTo>
                  <a:cubicBezTo>
                    <a:pt x="2158" y="0"/>
                    <a:pt x="0" y="328"/>
                    <a:pt x="0" y="734"/>
                  </a:cubicBezTo>
                  <a:cubicBezTo>
                    <a:pt x="0" y="1139"/>
                    <a:pt x="2158" y="1467"/>
                    <a:pt x="4827" y="1467"/>
                  </a:cubicBezTo>
                  <a:cubicBezTo>
                    <a:pt x="7495" y="1467"/>
                    <a:pt x="9654" y="1139"/>
                    <a:pt x="9654" y="734"/>
                  </a:cubicBezTo>
                  <a:cubicBezTo>
                    <a:pt x="9654" y="328"/>
                    <a:pt x="7495" y="0"/>
                    <a:pt x="4827"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63"/>
            <p:cNvSpPr/>
            <p:nvPr/>
          </p:nvSpPr>
          <p:spPr>
            <a:xfrm>
              <a:off x="7952328" y="3448768"/>
              <a:ext cx="769993" cy="171962"/>
            </a:xfrm>
            <a:custGeom>
              <a:rect b="b" l="l" r="r" t="t"/>
              <a:pathLst>
                <a:path extrusionOk="0" h="2348" w="10514">
                  <a:moveTo>
                    <a:pt x="5261" y="880"/>
                  </a:moveTo>
                  <a:cubicBezTo>
                    <a:pt x="7084" y="880"/>
                    <a:pt x="8376" y="1027"/>
                    <a:pt x="9089" y="1174"/>
                  </a:cubicBezTo>
                  <a:cubicBezTo>
                    <a:pt x="8376" y="1320"/>
                    <a:pt x="7084" y="1474"/>
                    <a:pt x="5261" y="1474"/>
                  </a:cubicBezTo>
                  <a:cubicBezTo>
                    <a:pt x="3438" y="1474"/>
                    <a:pt x="2145" y="1320"/>
                    <a:pt x="1426" y="1174"/>
                  </a:cubicBezTo>
                  <a:cubicBezTo>
                    <a:pt x="2152" y="1027"/>
                    <a:pt x="3438" y="880"/>
                    <a:pt x="5261" y="880"/>
                  </a:cubicBezTo>
                  <a:close/>
                  <a:moveTo>
                    <a:pt x="5261" y="0"/>
                  </a:moveTo>
                  <a:cubicBezTo>
                    <a:pt x="3948" y="0"/>
                    <a:pt x="2718" y="84"/>
                    <a:pt x="1782" y="224"/>
                  </a:cubicBezTo>
                  <a:cubicBezTo>
                    <a:pt x="720" y="384"/>
                    <a:pt x="1" y="608"/>
                    <a:pt x="1" y="1174"/>
                  </a:cubicBezTo>
                  <a:cubicBezTo>
                    <a:pt x="1" y="1739"/>
                    <a:pt x="706" y="1956"/>
                    <a:pt x="1782" y="2124"/>
                  </a:cubicBezTo>
                  <a:cubicBezTo>
                    <a:pt x="2718" y="2263"/>
                    <a:pt x="3948" y="2347"/>
                    <a:pt x="5261" y="2347"/>
                  </a:cubicBezTo>
                  <a:cubicBezTo>
                    <a:pt x="6567" y="2347"/>
                    <a:pt x="7810" y="2263"/>
                    <a:pt x="8732" y="2124"/>
                  </a:cubicBezTo>
                  <a:cubicBezTo>
                    <a:pt x="9801" y="1956"/>
                    <a:pt x="10514" y="1739"/>
                    <a:pt x="10514" y="1174"/>
                  </a:cubicBezTo>
                  <a:cubicBezTo>
                    <a:pt x="10514" y="608"/>
                    <a:pt x="9808" y="384"/>
                    <a:pt x="8732" y="224"/>
                  </a:cubicBezTo>
                  <a:cubicBezTo>
                    <a:pt x="7803" y="84"/>
                    <a:pt x="6567" y="0"/>
                    <a:pt x="5261"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63"/>
            <p:cNvSpPr/>
            <p:nvPr/>
          </p:nvSpPr>
          <p:spPr>
            <a:xfrm>
              <a:off x="8056688" y="3503989"/>
              <a:ext cx="561273" cy="50168"/>
            </a:xfrm>
            <a:custGeom>
              <a:rect b="b" l="l" r="r" t="t"/>
              <a:pathLst>
                <a:path extrusionOk="0" h="685" w="7664">
                  <a:moveTo>
                    <a:pt x="3836" y="0"/>
                  </a:moveTo>
                  <a:cubicBezTo>
                    <a:pt x="1712" y="0"/>
                    <a:pt x="1" y="161"/>
                    <a:pt x="1" y="343"/>
                  </a:cubicBezTo>
                  <a:cubicBezTo>
                    <a:pt x="1" y="531"/>
                    <a:pt x="1719" y="685"/>
                    <a:pt x="3836" y="685"/>
                  </a:cubicBezTo>
                  <a:cubicBezTo>
                    <a:pt x="5952" y="685"/>
                    <a:pt x="7664" y="531"/>
                    <a:pt x="7664" y="343"/>
                  </a:cubicBezTo>
                  <a:cubicBezTo>
                    <a:pt x="7664" y="147"/>
                    <a:pt x="5945" y="0"/>
                    <a:pt x="3836"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63"/>
            <p:cNvSpPr/>
            <p:nvPr/>
          </p:nvSpPr>
          <p:spPr>
            <a:xfrm>
              <a:off x="8024977" y="3472277"/>
              <a:ext cx="625207" cy="113665"/>
            </a:xfrm>
            <a:custGeom>
              <a:rect b="b" l="l" r="r" t="t"/>
              <a:pathLst>
                <a:path extrusionOk="0" h="1552" w="8537">
                  <a:moveTo>
                    <a:pt x="4269" y="0"/>
                  </a:moveTo>
                  <a:cubicBezTo>
                    <a:pt x="3228" y="0"/>
                    <a:pt x="2250" y="42"/>
                    <a:pt x="1517" y="105"/>
                  </a:cubicBezTo>
                  <a:cubicBezTo>
                    <a:pt x="574" y="182"/>
                    <a:pt x="1" y="280"/>
                    <a:pt x="1" y="776"/>
                  </a:cubicBezTo>
                  <a:cubicBezTo>
                    <a:pt x="1" y="1272"/>
                    <a:pt x="574" y="1362"/>
                    <a:pt x="1517" y="1446"/>
                  </a:cubicBezTo>
                  <a:cubicBezTo>
                    <a:pt x="2250" y="1516"/>
                    <a:pt x="3228" y="1551"/>
                    <a:pt x="4269" y="1551"/>
                  </a:cubicBezTo>
                  <a:cubicBezTo>
                    <a:pt x="5303" y="1551"/>
                    <a:pt x="6288" y="1516"/>
                    <a:pt x="7021" y="1446"/>
                  </a:cubicBezTo>
                  <a:cubicBezTo>
                    <a:pt x="7957" y="1369"/>
                    <a:pt x="8537" y="1272"/>
                    <a:pt x="8537" y="776"/>
                  </a:cubicBezTo>
                  <a:cubicBezTo>
                    <a:pt x="8537" y="280"/>
                    <a:pt x="7957" y="189"/>
                    <a:pt x="7021" y="105"/>
                  </a:cubicBezTo>
                  <a:cubicBezTo>
                    <a:pt x="6288" y="35"/>
                    <a:pt x="5303" y="0"/>
                    <a:pt x="4269"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63"/>
            <p:cNvSpPr/>
            <p:nvPr/>
          </p:nvSpPr>
          <p:spPr>
            <a:xfrm>
              <a:off x="8057201" y="3504502"/>
              <a:ext cx="561786" cy="32298"/>
            </a:xfrm>
            <a:custGeom>
              <a:rect b="b" l="l" r="r" t="t"/>
              <a:pathLst>
                <a:path extrusionOk="0" h="441" w="7671">
                  <a:moveTo>
                    <a:pt x="3836" y="0"/>
                  </a:moveTo>
                  <a:cubicBezTo>
                    <a:pt x="1726" y="0"/>
                    <a:pt x="1" y="154"/>
                    <a:pt x="1" y="343"/>
                  </a:cubicBezTo>
                  <a:cubicBezTo>
                    <a:pt x="1" y="378"/>
                    <a:pt x="64" y="406"/>
                    <a:pt x="169" y="441"/>
                  </a:cubicBezTo>
                  <a:cubicBezTo>
                    <a:pt x="644" y="301"/>
                    <a:pt x="2110" y="196"/>
                    <a:pt x="3836" y="196"/>
                  </a:cubicBezTo>
                  <a:cubicBezTo>
                    <a:pt x="5561" y="196"/>
                    <a:pt x="7021" y="301"/>
                    <a:pt x="7503" y="441"/>
                  </a:cubicBezTo>
                  <a:cubicBezTo>
                    <a:pt x="7608" y="406"/>
                    <a:pt x="7657" y="371"/>
                    <a:pt x="7671" y="343"/>
                  </a:cubicBezTo>
                  <a:cubicBezTo>
                    <a:pt x="7671" y="154"/>
                    <a:pt x="5959" y="0"/>
                    <a:pt x="3836"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63"/>
            <p:cNvSpPr/>
            <p:nvPr/>
          </p:nvSpPr>
          <p:spPr>
            <a:xfrm>
              <a:off x="8024977" y="3472790"/>
              <a:ext cx="625207" cy="96234"/>
            </a:xfrm>
            <a:custGeom>
              <a:rect b="b" l="l" r="r" t="t"/>
              <a:pathLst>
                <a:path extrusionOk="0" h="1314" w="8537">
                  <a:moveTo>
                    <a:pt x="4269" y="0"/>
                  </a:moveTo>
                  <a:cubicBezTo>
                    <a:pt x="3228" y="0"/>
                    <a:pt x="2250" y="42"/>
                    <a:pt x="1517" y="105"/>
                  </a:cubicBezTo>
                  <a:cubicBezTo>
                    <a:pt x="574" y="182"/>
                    <a:pt x="1" y="273"/>
                    <a:pt x="1" y="776"/>
                  </a:cubicBezTo>
                  <a:cubicBezTo>
                    <a:pt x="1" y="943"/>
                    <a:pt x="85" y="1181"/>
                    <a:pt x="476" y="1293"/>
                  </a:cubicBezTo>
                  <a:cubicBezTo>
                    <a:pt x="525" y="1300"/>
                    <a:pt x="560" y="1307"/>
                    <a:pt x="602" y="1307"/>
                  </a:cubicBezTo>
                  <a:cubicBezTo>
                    <a:pt x="637" y="1307"/>
                    <a:pt x="678" y="1300"/>
                    <a:pt x="720" y="1293"/>
                  </a:cubicBezTo>
                  <a:cubicBezTo>
                    <a:pt x="1098" y="1181"/>
                    <a:pt x="2446" y="1062"/>
                    <a:pt x="4269" y="1062"/>
                  </a:cubicBezTo>
                  <a:cubicBezTo>
                    <a:pt x="6092" y="1062"/>
                    <a:pt x="7426" y="1181"/>
                    <a:pt x="7810" y="1293"/>
                  </a:cubicBezTo>
                  <a:cubicBezTo>
                    <a:pt x="7852" y="1307"/>
                    <a:pt x="7894" y="1314"/>
                    <a:pt x="7935" y="1314"/>
                  </a:cubicBezTo>
                  <a:cubicBezTo>
                    <a:pt x="7976" y="1314"/>
                    <a:pt x="8016" y="1307"/>
                    <a:pt x="8055" y="1293"/>
                  </a:cubicBezTo>
                  <a:cubicBezTo>
                    <a:pt x="8446" y="1174"/>
                    <a:pt x="8537" y="950"/>
                    <a:pt x="8537" y="776"/>
                  </a:cubicBezTo>
                  <a:cubicBezTo>
                    <a:pt x="8537" y="280"/>
                    <a:pt x="7957" y="189"/>
                    <a:pt x="7021" y="105"/>
                  </a:cubicBezTo>
                  <a:cubicBezTo>
                    <a:pt x="6288" y="35"/>
                    <a:pt x="5303" y="0"/>
                    <a:pt x="4269"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63"/>
            <p:cNvSpPr/>
            <p:nvPr/>
          </p:nvSpPr>
          <p:spPr>
            <a:xfrm>
              <a:off x="8044458" y="3439541"/>
              <a:ext cx="707523" cy="139224"/>
            </a:xfrm>
            <a:custGeom>
              <a:rect b="b" l="l" r="r" t="t"/>
              <a:pathLst>
                <a:path extrusionOk="0" h="1901" w="9661">
                  <a:moveTo>
                    <a:pt x="0" y="0"/>
                  </a:moveTo>
                  <a:lnTo>
                    <a:pt x="0" y="1167"/>
                  </a:lnTo>
                  <a:cubicBezTo>
                    <a:pt x="0" y="1572"/>
                    <a:pt x="2166" y="1900"/>
                    <a:pt x="4834" y="1900"/>
                  </a:cubicBezTo>
                  <a:cubicBezTo>
                    <a:pt x="7502" y="1900"/>
                    <a:pt x="9661" y="1572"/>
                    <a:pt x="9661" y="1167"/>
                  </a:cubicBezTo>
                  <a:lnTo>
                    <a:pt x="9661"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63"/>
            <p:cNvSpPr/>
            <p:nvPr/>
          </p:nvSpPr>
          <p:spPr>
            <a:xfrm>
              <a:off x="8013772" y="3406804"/>
              <a:ext cx="770432" cy="203673"/>
            </a:xfrm>
            <a:custGeom>
              <a:rect b="b" l="l" r="r" t="t"/>
              <a:pathLst>
                <a:path extrusionOk="0" h="2781" w="10520">
                  <a:moveTo>
                    <a:pt x="9647" y="873"/>
                  </a:moveTo>
                  <a:lnTo>
                    <a:pt x="9647" y="1453"/>
                  </a:lnTo>
                  <a:cubicBezTo>
                    <a:pt x="9249" y="1635"/>
                    <a:pt x="7754" y="1907"/>
                    <a:pt x="5260" y="1907"/>
                  </a:cubicBezTo>
                  <a:cubicBezTo>
                    <a:pt x="2759" y="1907"/>
                    <a:pt x="1258" y="1635"/>
                    <a:pt x="866" y="1453"/>
                  </a:cubicBezTo>
                  <a:lnTo>
                    <a:pt x="866" y="873"/>
                  </a:lnTo>
                  <a:close/>
                  <a:moveTo>
                    <a:pt x="440" y="0"/>
                  </a:moveTo>
                  <a:cubicBezTo>
                    <a:pt x="196" y="0"/>
                    <a:pt x="0" y="196"/>
                    <a:pt x="0" y="433"/>
                  </a:cubicBezTo>
                  <a:lnTo>
                    <a:pt x="0" y="1607"/>
                  </a:lnTo>
                  <a:cubicBezTo>
                    <a:pt x="0" y="2173"/>
                    <a:pt x="713" y="2396"/>
                    <a:pt x="1781" y="2557"/>
                  </a:cubicBezTo>
                  <a:cubicBezTo>
                    <a:pt x="2717" y="2697"/>
                    <a:pt x="3947" y="2780"/>
                    <a:pt x="5260" y="2780"/>
                  </a:cubicBezTo>
                  <a:cubicBezTo>
                    <a:pt x="6566" y="2780"/>
                    <a:pt x="7803" y="2697"/>
                    <a:pt x="8746" y="2557"/>
                  </a:cubicBezTo>
                  <a:cubicBezTo>
                    <a:pt x="9807" y="2396"/>
                    <a:pt x="10520" y="2173"/>
                    <a:pt x="10520" y="1607"/>
                  </a:cubicBezTo>
                  <a:lnTo>
                    <a:pt x="10520" y="433"/>
                  </a:lnTo>
                  <a:cubicBezTo>
                    <a:pt x="10520" y="196"/>
                    <a:pt x="10331" y="0"/>
                    <a:pt x="10087"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63"/>
            <p:cNvSpPr/>
            <p:nvPr/>
          </p:nvSpPr>
          <p:spPr>
            <a:xfrm>
              <a:off x="8044458" y="3439541"/>
              <a:ext cx="707523" cy="139224"/>
            </a:xfrm>
            <a:custGeom>
              <a:rect b="b" l="l" r="r" t="t"/>
              <a:pathLst>
                <a:path extrusionOk="0" h="1901" w="9661">
                  <a:moveTo>
                    <a:pt x="0" y="0"/>
                  </a:moveTo>
                  <a:lnTo>
                    <a:pt x="0" y="1167"/>
                  </a:lnTo>
                  <a:cubicBezTo>
                    <a:pt x="0" y="1572"/>
                    <a:pt x="2166" y="1900"/>
                    <a:pt x="4834" y="1900"/>
                  </a:cubicBezTo>
                  <a:cubicBezTo>
                    <a:pt x="7502" y="1900"/>
                    <a:pt x="9661" y="1572"/>
                    <a:pt x="9661" y="1167"/>
                  </a:cubicBezTo>
                  <a:lnTo>
                    <a:pt x="9661"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63"/>
            <p:cNvSpPr/>
            <p:nvPr/>
          </p:nvSpPr>
          <p:spPr>
            <a:xfrm>
              <a:off x="8398989" y="3372529"/>
              <a:ext cx="80339" cy="259407"/>
            </a:xfrm>
            <a:custGeom>
              <a:rect b="b" l="l" r="r" t="t"/>
              <a:pathLst>
                <a:path extrusionOk="0" h="3542" w="1097">
                  <a:moveTo>
                    <a:pt x="433" y="0"/>
                  </a:moveTo>
                  <a:cubicBezTo>
                    <a:pt x="189" y="0"/>
                    <a:pt x="0" y="189"/>
                    <a:pt x="0" y="433"/>
                  </a:cubicBezTo>
                  <a:lnTo>
                    <a:pt x="0" y="3109"/>
                  </a:lnTo>
                  <a:cubicBezTo>
                    <a:pt x="0" y="3353"/>
                    <a:pt x="189" y="3542"/>
                    <a:pt x="433" y="3542"/>
                  </a:cubicBezTo>
                  <a:lnTo>
                    <a:pt x="664" y="3542"/>
                  </a:lnTo>
                  <a:cubicBezTo>
                    <a:pt x="908" y="3542"/>
                    <a:pt x="1097" y="3339"/>
                    <a:pt x="1097" y="3109"/>
                  </a:cubicBezTo>
                  <a:lnTo>
                    <a:pt x="1097" y="433"/>
                  </a:lnTo>
                  <a:cubicBezTo>
                    <a:pt x="1097" y="189"/>
                    <a:pt x="908" y="0"/>
                    <a:pt x="664"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63"/>
            <p:cNvSpPr/>
            <p:nvPr/>
          </p:nvSpPr>
          <p:spPr>
            <a:xfrm>
              <a:off x="8052660" y="3403728"/>
              <a:ext cx="16917" cy="195471"/>
            </a:xfrm>
            <a:custGeom>
              <a:rect b="b" l="l" r="r" t="t"/>
              <a:pathLst>
                <a:path extrusionOk="0" h="2669" w="231">
                  <a:moveTo>
                    <a:pt x="0" y="0"/>
                  </a:moveTo>
                  <a:lnTo>
                    <a:pt x="0" y="2669"/>
                  </a:lnTo>
                  <a:lnTo>
                    <a:pt x="231" y="2669"/>
                  </a:lnTo>
                  <a:lnTo>
                    <a:pt x="231"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63"/>
            <p:cNvSpPr/>
            <p:nvPr/>
          </p:nvSpPr>
          <p:spPr>
            <a:xfrm>
              <a:off x="8096601" y="3403728"/>
              <a:ext cx="16478" cy="195471"/>
            </a:xfrm>
            <a:custGeom>
              <a:rect b="b" l="l" r="r" t="t"/>
              <a:pathLst>
                <a:path extrusionOk="0" h="2669" w="225">
                  <a:moveTo>
                    <a:pt x="1" y="0"/>
                  </a:moveTo>
                  <a:lnTo>
                    <a:pt x="1" y="2669"/>
                  </a:lnTo>
                  <a:lnTo>
                    <a:pt x="224" y="2669"/>
                  </a:lnTo>
                  <a:lnTo>
                    <a:pt x="224"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63"/>
            <p:cNvSpPr/>
            <p:nvPr/>
          </p:nvSpPr>
          <p:spPr>
            <a:xfrm>
              <a:off x="8146255" y="3403728"/>
              <a:ext cx="16405" cy="195471"/>
            </a:xfrm>
            <a:custGeom>
              <a:rect b="b" l="l" r="r" t="t"/>
              <a:pathLst>
                <a:path extrusionOk="0" h="2669" w="224">
                  <a:moveTo>
                    <a:pt x="0" y="0"/>
                  </a:moveTo>
                  <a:lnTo>
                    <a:pt x="0" y="2669"/>
                  </a:lnTo>
                  <a:lnTo>
                    <a:pt x="224" y="2669"/>
                  </a:lnTo>
                  <a:lnTo>
                    <a:pt x="224"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63"/>
            <p:cNvSpPr/>
            <p:nvPr/>
          </p:nvSpPr>
          <p:spPr>
            <a:xfrm>
              <a:off x="8114544" y="3372529"/>
              <a:ext cx="80339" cy="259407"/>
            </a:xfrm>
            <a:custGeom>
              <a:rect b="b" l="l" r="r" t="t"/>
              <a:pathLst>
                <a:path extrusionOk="0" h="3542" w="1097">
                  <a:moveTo>
                    <a:pt x="433" y="0"/>
                  </a:moveTo>
                  <a:cubicBezTo>
                    <a:pt x="189" y="0"/>
                    <a:pt x="0" y="189"/>
                    <a:pt x="0" y="433"/>
                  </a:cubicBezTo>
                  <a:lnTo>
                    <a:pt x="0" y="3109"/>
                  </a:lnTo>
                  <a:cubicBezTo>
                    <a:pt x="0" y="3353"/>
                    <a:pt x="189" y="3542"/>
                    <a:pt x="433" y="3542"/>
                  </a:cubicBezTo>
                  <a:lnTo>
                    <a:pt x="664" y="3542"/>
                  </a:lnTo>
                  <a:cubicBezTo>
                    <a:pt x="894" y="3542"/>
                    <a:pt x="1097" y="3339"/>
                    <a:pt x="1097" y="3109"/>
                  </a:cubicBezTo>
                  <a:lnTo>
                    <a:pt x="1097" y="433"/>
                  </a:lnTo>
                  <a:cubicBezTo>
                    <a:pt x="1097" y="189"/>
                    <a:pt x="908" y="0"/>
                    <a:pt x="664"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63"/>
            <p:cNvSpPr/>
            <p:nvPr/>
          </p:nvSpPr>
          <p:spPr>
            <a:xfrm>
              <a:off x="8207626" y="3403728"/>
              <a:ext cx="16478" cy="195471"/>
            </a:xfrm>
            <a:custGeom>
              <a:rect b="b" l="l" r="r" t="t"/>
              <a:pathLst>
                <a:path extrusionOk="0" h="2669" w="225">
                  <a:moveTo>
                    <a:pt x="1" y="0"/>
                  </a:moveTo>
                  <a:lnTo>
                    <a:pt x="1" y="2669"/>
                  </a:lnTo>
                  <a:lnTo>
                    <a:pt x="224" y="2669"/>
                  </a:lnTo>
                  <a:lnTo>
                    <a:pt x="224"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63"/>
            <p:cNvSpPr/>
            <p:nvPr/>
          </p:nvSpPr>
          <p:spPr>
            <a:xfrm>
              <a:off x="8175915" y="3372529"/>
              <a:ext cx="80412" cy="259407"/>
            </a:xfrm>
            <a:custGeom>
              <a:rect b="b" l="l" r="r" t="t"/>
              <a:pathLst>
                <a:path extrusionOk="0" h="3542" w="1098">
                  <a:moveTo>
                    <a:pt x="434" y="0"/>
                  </a:moveTo>
                  <a:cubicBezTo>
                    <a:pt x="189" y="0"/>
                    <a:pt x="0" y="189"/>
                    <a:pt x="0" y="433"/>
                  </a:cubicBezTo>
                  <a:lnTo>
                    <a:pt x="0" y="3109"/>
                  </a:lnTo>
                  <a:cubicBezTo>
                    <a:pt x="0" y="3353"/>
                    <a:pt x="189" y="3542"/>
                    <a:pt x="434" y="3542"/>
                  </a:cubicBezTo>
                  <a:lnTo>
                    <a:pt x="664" y="3542"/>
                  </a:lnTo>
                  <a:cubicBezTo>
                    <a:pt x="909" y="3542"/>
                    <a:pt x="1097" y="3339"/>
                    <a:pt x="1097" y="3109"/>
                  </a:cubicBezTo>
                  <a:lnTo>
                    <a:pt x="1097" y="433"/>
                  </a:lnTo>
                  <a:cubicBezTo>
                    <a:pt x="1097" y="189"/>
                    <a:pt x="909" y="0"/>
                    <a:pt x="664"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63"/>
            <p:cNvSpPr/>
            <p:nvPr/>
          </p:nvSpPr>
          <p:spPr>
            <a:xfrm>
              <a:off x="8275661" y="3403728"/>
              <a:ext cx="16478" cy="195471"/>
            </a:xfrm>
            <a:custGeom>
              <a:rect b="b" l="l" r="r" t="t"/>
              <a:pathLst>
                <a:path extrusionOk="0" h="2669" w="225">
                  <a:moveTo>
                    <a:pt x="1" y="0"/>
                  </a:moveTo>
                  <a:lnTo>
                    <a:pt x="1" y="2669"/>
                  </a:lnTo>
                  <a:lnTo>
                    <a:pt x="224" y="2669"/>
                  </a:lnTo>
                  <a:lnTo>
                    <a:pt x="224"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63"/>
            <p:cNvSpPr/>
            <p:nvPr/>
          </p:nvSpPr>
          <p:spPr>
            <a:xfrm>
              <a:off x="8243950" y="3372529"/>
              <a:ext cx="80925" cy="259407"/>
            </a:xfrm>
            <a:custGeom>
              <a:rect b="b" l="l" r="r" t="t"/>
              <a:pathLst>
                <a:path extrusionOk="0" h="3542" w="1105">
                  <a:moveTo>
                    <a:pt x="441" y="0"/>
                  </a:moveTo>
                  <a:cubicBezTo>
                    <a:pt x="196" y="0"/>
                    <a:pt x="1" y="189"/>
                    <a:pt x="1" y="433"/>
                  </a:cubicBezTo>
                  <a:lnTo>
                    <a:pt x="1" y="3109"/>
                  </a:lnTo>
                  <a:cubicBezTo>
                    <a:pt x="1" y="3353"/>
                    <a:pt x="196" y="3542"/>
                    <a:pt x="441" y="3542"/>
                  </a:cubicBezTo>
                  <a:lnTo>
                    <a:pt x="664" y="3542"/>
                  </a:lnTo>
                  <a:cubicBezTo>
                    <a:pt x="902" y="3542"/>
                    <a:pt x="1104" y="3339"/>
                    <a:pt x="1104" y="3109"/>
                  </a:cubicBezTo>
                  <a:lnTo>
                    <a:pt x="1104" y="433"/>
                  </a:lnTo>
                  <a:cubicBezTo>
                    <a:pt x="1104" y="189"/>
                    <a:pt x="909" y="0"/>
                    <a:pt x="664"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63"/>
            <p:cNvSpPr/>
            <p:nvPr/>
          </p:nvSpPr>
          <p:spPr>
            <a:xfrm>
              <a:off x="8349336" y="3403728"/>
              <a:ext cx="16917" cy="195471"/>
            </a:xfrm>
            <a:custGeom>
              <a:rect b="b" l="l" r="r" t="t"/>
              <a:pathLst>
                <a:path extrusionOk="0" h="2669" w="231">
                  <a:moveTo>
                    <a:pt x="0" y="0"/>
                  </a:moveTo>
                  <a:lnTo>
                    <a:pt x="0" y="2669"/>
                  </a:lnTo>
                  <a:lnTo>
                    <a:pt x="231" y="2669"/>
                  </a:lnTo>
                  <a:lnTo>
                    <a:pt x="231"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63"/>
            <p:cNvSpPr/>
            <p:nvPr/>
          </p:nvSpPr>
          <p:spPr>
            <a:xfrm>
              <a:off x="8317625" y="3372529"/>
              <a:ext cx="80925" cy="259407"/>
            </a:xfrm>
            <a:custGeom>
              <a:rect b="b" l="l" r="r" t="t"/>
              <a:pathLst>
                <a:path extrusionOk="0" h="3542" w="1105">
                  <a:moveTo>
                    <a:pt x="433" y="0"/>
                  </a:moveTo>
                  <a:cubicBezTo>
                    <a:pt x="196" y="0"/>
                    <a:pt x="0" y="189"/>
                    <a:pt x="0" y="433"/>
                  </a:cubicBezTo>
                  <a:lnTo>
                    <a:pt x="0" y="3109"/>
                  </a:lnTo>
                  <a:cubicBezTo>
                    <a:pt x="0" y="3353"/>
                    <a:pt x="196" y="3542"/>
                    <a:pt x="433" y="3542"/>
                  </a:cubicBezTo>
                  <a:lnTo>
                    <a:pt x="664" y="3542"/>
                  </a:lnTo>
                  <a:cubicBezTo>
                    <a:pt x="908" y="3542"/>
                    <a:pt x="1104" y="3339"/>
                    <a:pt x="1104" y="3109"/>
                  </a:cubicBezTo>
                  <a:lnTo>
                    <a:pt x="1104" y="433"/>
                  </a:lnTo>
                  <a:cubicBezTo>
                    <a:pt x="1104" y="189"/>
                    <a:pt x="908" y="0"/>
                    <a:pt x="664"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63"/>
            <p:cNvSpPr/>
            <p:nvPr/>
          </p:nvSpPr>
          <p:spPr>
            <a:xfrm>
              <a:off x="8045483" y="3383734"/>
              <a:ext cx="707011" cy="107513"/>
            </a:xfrm>
            <a:custGeom>
              <a:rect b="b" l="l" r="r" t="t"/>
              <a:pathLst>
                <a:path extrusionOk="0" h="1468" w="9654">
                  <a:moveTo>
                    <a:pt x="4827" y="1"/>
                  </a:moveTo>
                  <a:cubicBezTo>
                    <a:pt x="2166" y="1"/>
                    <a:pt x="0" y="336"/>
                    <a:pt x="0" y="734"/>
                  </a:cubicBezTo>
                  <a:cubicBezTo>
                    <a:pt x="0" y="1140"/>
                    <a:pt x="2152" y="1468"/>
                    <a:pt x="4827" y="1468"/>
                  </a:cubicBezTo>
                  <a:cubicBezTo>
                    <a:pt x="7488" y="1468"/>
                    <a:pt x="9654" y="1140"/>
                    <a:pt x="9654" y="734"/>
                  </a:cubicBezTo>
                  <a:cubicBezTo>
                    <a:pt x="9654" y="336"/>
                    <a:pt x="7495" y="1"/>
                    <a:pt x="4827"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63"/>
            <p:cNvSpPr/>
            <p:nvPr/>
          </p:nvSpPr>
          <p:spPr>
            <a:xfrm>
              <a:off x="8013772" y="3352022"/>
              <a:ext cx="769920" cy="171449"/>
            </a:xfrm>
            <a:custGeom>
              <a:rect b="b" l="l" r="r" t="t"/>
              <a:pathLst>
                <a:path extrusionOk="0" h="2341" w="10513">
                  <a:moveTo>
                    <a:pt x="5260" y="874"/>
                  </a:moveTo>
                  <a:cubicBezTo>
                    <a:pt x="7083" y="874"/>
                    <a:pt x="8375" y="1021"/>
                    <a:pt x="9095" y="1167"/>
                  </a:cubicBezTo>
                  <a:cubicBezTo>
                    <a:pt x="8375" y="1314"/>
                    <a:pt x="7083" y="1468"/>
                    <a:pt x="5260" y="1468"/>
                  </a:cubicBezTo>
                  <a:cubicBezTo>
                    <a:pt x="3437" y="1468"/>
                    <a:pt x="2145" y="1314"/>
                    <a:pt x="1425" y="1167"/>
                  </a:cubicBezTo>
                  <a:cubicBezTo>
                    <a:pt x="2138" y="1021"/>
                    <a:pt x="3437" y="874"/>
                    <a:pt x="5260" y="874"/>
                  </a:cubicBezTo>
                  <a:close/>
                  <a:moveTo>
                    <a:pt x="5260" y="1"/>
                  </a:moveTo>
                  <a:cubicBezTo>
                    <a:pt x="3947" y="1"/>
                    <a:pt x="2717" y="78"/>
                    <a:pt x="1781" y="217"/>
                  </a:cubicBezTo>
                  <a:cubicBezTo>
                    <a:pt x="720" y="385"/>
                    <a:pt x="0" y="602"/>
                    <a:pt x="0" y="1167"/>
                  </a:cubicBezTo>
                  <a:cubicBezTo>
                    <a:pt x="0" y="1733"/>
                    <a:pt x="713" y="1957"/>
                    <a:pt x="1781" y="2117"/>
                  </a:cubicBezTo>
                  <a:cubicBezTo>
                    <a:pt x="2717" y="2257"/>
                    <a:pt x="3947" y="2341"/>
                    <a:pt x="5260" y="2341"/>
                  </a:cubicBezTo>
                  <a:cubicBezTo>
                    <a:pt x="6566" y="2341"/>
                    <a:pt x="7803" y="2257"/>
                    <a:pt x="8732" y="2117"/>
                  </a:cubicBezTo>
                  <a:cubicBezTo>
                    <a:pt x="9800" y="1957"/>
                    <a:pt x="10513" y="1733"/>
                    <a:pt x="10513" y="1167"/>
                  </a:cubicBezTo>
                  <a:cubicBezTo>
                    <a:pt x="10513" y="602"/>
                    <a:pt x="9807" y="385"/>
                    <a:pt x="8732" y="217"/>
                  </a:cubicBezTo>
                  <a:cubicBezTo>
                    <a:pt x="7803" y="78"/>
                    <a:pt x="6566" y="1"/>
                    <a:pt x="5260"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63"/>
            <p:cNvSpPr/>
            <p:nvPr/>
          </p:nvSpPr>
          <p:spPr>
            <a:xfrm>
              <a:off x="8118132" y="3406804"/>
              <a:ext cx="561712" cy="50168"/>
            </a:xfrm>
            <a:custGeom>
              <a:rect b="b" l="l" r="r" t="t"/>
              <a:pathLst>
                <a:path extrusionOk="0" h="685" w="7670">
                  <a:moveTo>
                    <a:pt x="3835" y="0"/>
                  </a:moveTo>
                  <a:cubicBezTo>
                    <a:pt x="1712" y="0"/>
                    <a:pt x="0" y="161"/>
                    <a:pt x="0" y="343"/>
                  </a:cubicBezTo>
                  <a:cubicBezTo>
                    <a:pt x="0" y="531"/>
                    <a:pt x="1719" y="685"/>
                    <a:pt x="3835" y="685"/>
                  </a:cubicBezTo>
                  <a:cubicBezTo>
                    <a:pt x="5952" y="685"/>
                    <a:pt x="7670" y="531"/>
                    <a:pt x="7670" y="343"/>
                  </a:cubicBezTo>
                  <a:cubicBezTo>
                    <a:pt x="7670" y="147"/>
                    <a:pt x="5945" y="0"/>
                    <a:pt x="3835"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63"/>
            <p:cNvSpPr/>
            <p:nvPr/>
          </p:nvSpPr>
          <p:spPr>
            <a:xfrm>
              <a:off x="8086421" y="3374579"/>
              <a:ext cx="625134" cy="114104"/>
            </a:xfrm>
            <a:custGeom>
              <a:rect b="b" l="l" r="r" t="t"/>
              <a:pathLst>
                <a:path extrusionOk="0" h="1558" w="8536">
                  <a:moveTo>
                    <a:pt x="4268" y="0"/>
                  </a:moveTo>
                  <a:cubicBezTo>
                    <a:pt x="3227" y="0"/>
                    <a:pt x="2249" y="49"/>
                    <a:pt x="1516" y="112"/>
                  </a:cubicBezTo>
                  <a:cubicBezTo>
                    <a:pt x="573" y="189"/>
                    <a:pt x="0" y="287"/>
                    <a:pt x="0" y="783"/>
                  </a:cubicBezTo>
                  <a:cubicBezTo>
                    <a:pt x="0" y="1278"/>
                    <a:pt x="573" y="1369"/>
                    <a:pt x="1516" y="1453"/>
                  </a:cubicBezTo>
                  <a:cubicBezTo>
                    <a:pt x="2249" y="1523"/>
                    <a:pt x="3227" y="1558"/>
                    <a:pt x="4268" y="1558"/>
                  </a:cubicBezTo>
                  <a:cubicBezTo>
                    <a:pt x="5309" y="1558"/>
                    <a:pt x="6287" y="1523"/>
                    <a:pt x="7020" y="1453"/>
                  </a:cubicBezTo>
                  <a:cubicBezTo>
                    <a:pt x="7956" y="1376"/>
                    <a:pt x="8536" y="1278"/>
                    <a:pt x="8536" y="783"/>
                  </a:cubicBezTo>
                  <a:cubicBezTo>
                    <a:pt x="8536" y="287"/>
                    <a:pt x="7956" y="196"/>
                    <a:pt x="7020" y="112"/>
                  </a:cubicBezTo>
                  <a:cubicBezTo>
                    <a:pt x="6287" y="42"/>
                    <a:pt x="5309" y="0"/>
                    <a:pt x="4268"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63"/>
            <p:cNvSpPr/>
            <p:nvPr/>
          </p:nvSpPr>
          <p:spPr>
            <a:xfrm>
              <a:off x="8118132" y="3407316"/>
              <a:ext cx="561712" cy="32298"/>
            </a:xfrm>
            <a:custGeom>
              <a:rect b="b" l="l" r="r" t="t"/>
              <a:pathLst>
                <a:path extrusionOk="0" h="441" w="7670">
                  <a:moveTo>
                    <a:pt x="3835" y="0"/>
                  </a:moveTo>
                  <a:cubicBezTo>
                    <a:pt x="1719" y="0"/>
                    <a:pt x="0" y="154"/>
                    <a:pt x="0" y="343"/>
                  </a:cubicBezTo>
                  <a:cubicBezTo>
                    <a:pt x="0" y="377"/>
                    <a:pt x="63" y="405"/>
                    <a:pt x="168" y="440"/>
                  </a:cubicBezTo>
                  <a:cubicBezTo>
                    <a:pt x="636" y="301"/>
                    <a:pt x="2103" y="196"/>
                    <a:pt x="3835" y="196"/>
                  </a:cubicBezTo>
                  <a:cubicBezTo>
                    <a:pt x="5560" y="196"/>
                    <a:pt x="7020" y="301"/>
                    <a:pt x="7502" y="440"/>
                  </a:cubicBezTo>
                  <a:cubicBezTo>
                    <a:pt x="7614" y="405"/>
                    <a:pt x="7670" y="370"/>
                    <a:pt x="7670" y="343"/>
                  </a:cubicBezTo>
                  <a:cubicBezTo>
                    <a:pt x="7670" y="154"/>
                    <a:pt x="5952" y="0"/>
                    <a:pt x="3835"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63"/>
            <p:cNvSpPr/>
            <p:nvPr/>
          </p:nvSpPr>
          <p:spPr>
            <a:xfrm>
              <a:off x="8086421" y="3375605"/>
              <a:ext cx="625134" cy="96234"/>
            </a:xfrm>
            <a:custGeom>
              <a:rect b="b" l="l" r="r" t="t"/>
              <a:pathLst>
                <a:path extrusionOk="0" h="1314" w="8536">
                  <a:moveTo>
                    <a:pt x="4268" y="0"/>
                  </a:moveTo>
                  <a:cubicBezTo>
                    <a:pt x="3227" y="0"/>
                    <a:pt x="2249" y="42"/>
                    <a:pt x="1516" y="105"/>
                  </a:cubicBezTo>
                  <a:cubicBezTo>
                    <a:pt x="573" y="182"/>
                    <a:pt x="0" y="273"/>
                    <a:pt x="0" y="776"/>
                  </a:cubicBezTo>
                  <a:cubicBezTo>
                    <a:pt x="0" y="943"/>
                    <a:pt x="84" y="1181"/>
                    <a:pt x="475" y="1292"/>
                  </a:cubicBezTo>
                  <a:cubicBezTo>
                    <a:pt x="517" y="1306"/>
                    <a:pt x="559" y="1313"/>
                    <a:pt x="600" y="1313"/>
                  </a:cubicBezTo>
                  <a:cubicBezTo>
                    <a:pt x="641" y="1313"/>
                    <a:pt x="681" y="1306"/>
                    <a:pt x="720" y="1292"/>
                  </a:cubicBezTo>
                  <a:cubicBezTo>
                    <a:pt x="1097" y="1181"/>
                    <a:pt x="2445" y="1062"/>
                    <a:pt x="4268" y="1062"/>
                  </a:cubicBezTo>
                  <a:cubicBezTo>
                    <a:pt x="6091" y="1062"/>
                    <a:pt x="7425" y="1181"/>
                    <a:pt x="7810" y="1292"/>
                  </a:cubicBezTo>
                  <a:cubicBezTo>
                    <a:pt x="7858" y="1299"/>
                    <a:pt x="7893" y="1306"/>
                    <a:pt x="7935" y="1306"/>
                  </a:cubicBezTo>
                  <a:cubicBezTo>
                    <a:pt x="7977" y="1306"/>
                    <a:pt x="8019" y="1299"/>
                    <a:pt x="8054" y="1292"/>
                  </a:cubicBezTo>
                  <a:cubicBezTo>
                    <a:pt x="8452" y="1174"/>
                    <a:pt x="8536" y="950"/>
                    <a:pt x="8536" y="776"/>
                  </a:cubicBezTo>
                  <a:cubicBezTo>
                    <a:pt x="8536" y="280"/>
                    <a:pt x="7956" y="189"/>
                    <a:pt x="7020" y="105"/>
                  </a:cubicBezTo>
                  <a:cubicBezTo>
                    <a:pt x="6287" y="35"/>
                    <a:pt x="5309" y="0"/>
                    <a:pt x="4268"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63"/>
            <p:cNvSpPr/>
            <p:nvPr/>
          </p:nvSpPr>
          <p:spPr>
            <a:xfrm>
              <a:off x="7622403" y="3615529"/>
              <a:ext cx="178620" cy="110589"/>
            </a:xfrm>
            <a:custGeom>
              <a:rect b="b" l="l" r="r" t="t"/>
              <a:pathLst>
                <a:path extrusionOk="0" h="1510" w="2439">
                  <a:moveTo>
                    <a:pt x="964" y="0"/>
                  </a:moveTo>
                  <a:lnTo>
                    <a:pt x="259" y="91"/>
                  </a:lnTo>
                  <a:cubicBezTo>
                    <a:pt x="259" y="91"/>
                    <a:pt x="49" y="859"/>
                    <a:pt x="0" y="1383"/>
                  </a:cubicBezTo>
                  <a:cubicBezTo>
                    <a:pt x="0" y="1383"/>
                    <a:pt x="156" y="1427"/>
                    <a:pt x="350" y="1427"/>
                  </a:cubicBezTo>
                  <a:cubicBezTo>
                    <a:pt x="448" y="1427"/>
                    <a:pt x="555" y="1416"/>
                    <a:pt x="657" y="1383"/>
                  </a:cubicBezTo>
                  <a:cubicBezTo>
                    <a:pt x="688" y="1374"/>
                    <a:pt x="726" y="1370"/>
                    <a:pt x="769" y="1370"/>
                  </a:cubicBezTo>
                  <a:cubicBezTo>
                    <a:pt x="1028" y="1370"/>
                    <a:pt x="1487" y="1509"/>
                    <a:pt x="1895" y="1509"/>
                  </a:cubicBezTo>
                  <a:cubicBezTo>
                    <a:pt x="2100" y="1509"/>
                    <a:pt x="2291" y="1474"/>
                    <a:pt x="2438" y="1369"/>
                  </a:cubicBezTo>
                  <a:lnTo>
                    <a:pt x="1286" y="678"/>
                  </a:lnTo>
                  <a:cubicBezTo>
                    <a:pt x="1111" y="573"/>
                    <a:pt x="1006" y="398"/>
                    <a:pt x="978" y="196"/>
                  </a:cubicBezTo>
                  <a:lnTo>
                    <a:pt x="964"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63"/>
            <p:cNvSpPr/>
            <p:nvPr/>
          </p:nvSpPr>
          <p:spPr>
            <a:xfrm>
              <a:off x="7590180" y="3584403"/>
              <a:ext cx="244605" cy="174452"/>
            </a:xfrm>
            <a:custGeom>
              <a:rect b="b" l="l" r="r" t="t"/>
              <a:pathLst>
                <a:path extrusionOk="0" h="2382" w="3340">
                  <a:moveTo>
                    <a:pt x="1048" y="928"/>
                  </a:moveTo>
                  <a:cubicBezTo>
                    <a:pt x="1104" y="1096"/>
                    <a:pt x="1209" y="1249"/>
                    <a:pt x="1342" y="1375"/>
                  </a:cubicBezTo>
                  <a:cubicBezTo>
                    <a:pt x="1298" y="1373"/>
                    <a:pt x="1257" y="1372"/>
                    <a:pt x="1217" y="1372"/>
                  </a:cubicBezTo>
                  <a:cubicBezTo>
                    <a:pt x="1128" y="1372"/>
                    <a:pt x="1046" y="1379"/>
                    <a:pt x="964" y="1403"/>
                  </a:cubicBezTo>
                  <a:cubicBezTo>
                    <a:pt x="957" y="1403"/>
                    <a:pt x="950" y="1410"/>
                    <a:pt x="943" y="1410"/>
                  </a:cubicBezTo>
                  <a:cubicBezTo>
                    <a:pt x="978" y="1236"/>
                    <a:pt x="1013" y="1068"/>
                    <a:pt x="1048" y="928"/>
                  </a:cubicBezTo>
                  <a:close/>
                  <a:moveTo>
                    <a:pt x="1428" y="0"/>
                  </a:moveTo>
                  <a:cubicBezTo>
                    <a:pt x="1406" y="0"/>
                    <a:pt x="1384" y="2"/>
                    <a:pt x="1363" y="6"/>
                  </a:cubicBezTo>
                  <a:lnTo>
                    <a:pt x="650" y="97"/>
                  </a:lnTo>
                  <a:cubicBezTo>
                    <a:pt x="475" y="118"/>
                    <a:pt x="329" y="251"/>
                    <a:pt x="287" y="411"/>
                  </a:cubicBezTo>
                  <a:cubicBezTo>
                    <a:pt x="280" y="439"/>
                    <a:pt x="56" y="1229"/>
                    <a:pt x="14" y="1787"/>
                  </a:cubicBezTo>
                  <a:cubicBezTo>
                    <a:pt x="0" y="1997"/>
                    <a:pt x="140" y="2186"/>
                    <a:pt x="336" y="2241"/>
                  </a:cubicBezTo>
                  <a:cubicBezTo>
                    <a:pt x="368" y="2246"/>
                    <a:pt x="560" y="2296"/>
                    <a:pt x="802" y="2296"/>
                  </a:cubicBezTo>
                  <a:cubicBezTo>
                    <a:pt x="929" y="2296"/>
                    <a:pt x="1070" y="2282"/>
                    <a:pt x="1209" y="2241"/>
                  </a:cubicBezTo>
                  <a:cubicBezTo>
                    <a:pt x="1272" y="2241"/>
                    <a:pt x="1446" y="2262"/>
                    <a:pt x="1579" y="2290"/>
                  </a:cubicBezTo>
                  <a:cubicBezTo>
                    <a:pt x="1803" y="2332"/>
                    <a:pt x="2068" y="2381"/>
                    <a:pt x="2340" y="2381"/>
                  </a:cubicBezTo>
                  <a:cubicBezTo>
                    <a:pt x="2620" y="2381"/>
                    <a:pt x="2899" y="2325"/>
                    <a:pt x="3151" y="2158"/>
                  </a:cubicBezTo>
                  <a:cubicBezTo>
                    <a:pt x="3270" y="2074"/>
                    <a:pt x="3339" y="1934"/>
                    <a:pt x="3332" y="1787"/>
                  </a:cubicBezTo>
                  <a:cubicBezTo>
                    <a:pt x="3332" y="1634"/>
                    <a:pt x="3256" y="1508"/>
                    <a:pt x="3123" y="1424"/>
                  </a:cubicBezTo>
                  <a:lnTo>
                    <a:pt x="1970" y="740"/>
                  </a:lnTo>
                  <a:cubicBezTo>
                    <a:pt x="1921" y="705"/>
                    <a:pt x="1886" y="649"/>
                    <a:pt x="1872" y="586"/>
                  </a:cubicBezTo>
                  <a:lnTo>
                    <a:pt x="1858" y="390"/>
                  </a:lnTo>
                  <a:cubicBezTo>
                    <a:pt x="1838" y="272"/>
                    <a:pt x="1789" y="160"/>
                    <a:pt x="1691" y="90"/>
                  </a:cubicBezTo>
                  <a:cubicBezTo>
                    <a:pt x="1612" y="34"/>
                    <a:pt x="1520" y="0"/>
                    <a:pt x="1428"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63"/>
            <p:cNvSpPr/>
            <p:nvPr/>
          </p:nvSpPr>
          <p:spPr>
            <a:xfrm>
              <a:off x="7168126" y="3564336"/>
              <a:ext cx="171956" cy="136661"/>
            </a:xfrm>
            <a:custGeom>
              <a:rect b="b" l="l" r="r" t="t"/>
              <a:pathLst>
                <a:path extrusionOk="0" h="1866" w="2348">
                  <a:moveTo>
                    <a:pt x="601" y="1"/>
                  </a:moveTo>
                  <a:cubicBezTo>
                    <a:pt x="601" y="1"/>
                    <a:pt x="182" y="678"/>
                    <a:pt x="1" y="1167"/>
                  </a:cubicBezTo>
                  <a:cubicBezTo>
                    <a:pt x="1" y="1167"/>
                    <a:pt x="301" y="1349"/>
                    <a:pt x="629" y="1349"/>
                  </a:cubicBezTo>
                  <a:cubicBezTo>
                    <a:pt x="631" y="1349"/>
                    <a:pt x="633" y="1349"/>
                    <a:pt x="634" y="1349"/>
                  </a:cubicBezTo>
                  <a:cubicBezTo>
                    <a:pt x="918" y="1349"/>
                    <a:pt x="1585" y="1866"/>
                    <a:pt x="2124" y="1866"/>
                  </a:cubicBezTo>
                  <a:cubicBezTo>
                    <a:pt x="2202" y="1866"/>
                    <a:pt x="2277" y="1855"/>
                    <a:pt x="2348" y="1831"/>
                  </a:cubicBezTo>
                  <a:lnTo>
                    <a:pt x="1433" y="853"/>
                  </a:lnTo>
                  <a:cubicBezTo>
                    <a:pt x="1286" y="706"/>
                    <a:pt x="1237" y="504"/>
                    <a:pt x="1272" y="315"/>
                  </a:cubicBezTo>
                  <a:lnTo>
                    <a:pt x="1307" y="112"/>
                  </a:lnTo>
                  <a:lnTo>
                    <a:pt x="601"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63"/>
            <p:cNvSpPr/>
            <p:nvPr/>
          </p:nvSpPr>
          <p:spPr>
            <a:xfrm>
              <a:off x="7133339" y="3532405"/>
              <a:ext cx="241016" cy="199792"/>
            </a:xfrm>
            <a:custGeom>
              <a:rect b="b" l="l" r="r" t="t"/>
              <a:pathLst>
                <a:path extrusionOk="0" h="2728" w="3291">
                  <a:moveTo>
                    <a:pt x="1300" y="912"/>
                  </a:moveTo>
                  <a:cubicBezTo>
                    <a:pt x="1314" y="1100"/>
                    <a:pt x="1370" y="1275"/>
                    <a:pt x="1468" y="1429"/>
                  </a:cubicBezTo>
                  <a:cubicBezTo>
                    <a:pt x="1349" y="1380"/>
                    <a:pt x="1223" y="1352"/>
                    <a:pt x="1111" y="1352"/>
                  </a:cubicBezTo>
                  <a:lnTo>
                    <a:pt x="1076" y="1352"/>
                  </a:lnTo>
                  <a:cubicBezTo>
                    <a:pt x="1153" y="1191"/>
                    <a:pt x="1230" y="1037"/>
                    <a:pt x="1300" y="912"/>
                  </a:cubicBezTo>
                  <a:close/>
                  <a:moveTo>
                    <a:pt x="1089" y="0"/>
                  </a:moveTo>
                  <a:cubicBezTo>
                    <a:pt x="935" y="0"/>
                    <a:pt x="787" y="75"/>
                    <a:pt x="706" y="206"/>
                  </a:cubicBezTo>
                  <a:cubicBezTo>
                    <a:pt x="692" y="234"/>
                    <a:pt x="266" y="933"/>
                    <a:pt x="70" y="1457"/>
                  </a:cubicBezTo>
                  <a:cubicBezTo>
                    <a:pt x="1" y="1645"/>
                    <a:pt x="70" y="1876"/>
                    <a:pt x="252" y="1980"/>
                  </a:cubicBezTo>
                  <a:cubicBezTo>
                    <a:pt x="301" y="2008"/>
                    <a:pt x="664" y="2225"/>
                    <a:pt x="1090" y="2225"/>
                  </a:cubicBezTo>
                  <a:cubicBezTo>
                    <a:pt x="1153" y="2232"/>
                    <a:pt x="1314" y="2309"/>
                    <a:pt x="1433" y="2372"/>
                  </a:cubicBezTo>
                  <a:cubicBezTo>
                    <a:pt x="1754" y="2532"/>
                    <a:pt x="2173" y="2728"/>
                    <a:pt x="2592" y="2728"/>
                  </a:cubicBezTo>
                  <a:cubicBezTo>
                    <a:pt x="2725" y="2728"/>
                    <a:pt x="2851" y="2714"/>
                    <a:pt x="2976" y="2672"/>
                  </a:cubicBezTo>
                  <a:cubicBezTo>
                    <a:pt x="3116" y="2623"/>
                    <a:pt x="3221" y="2504"/>
                    <a:pt x="3256" y="2365"/>
                  </a:cubicBezTo>
                  <a:cubicBezTo>
                    <a:pt x="3291" y="2225"/>
                    <a:pt x="3256" y="2064"/>
                    <a:pt x="3151" y="1959"/>
                  </a:cubicBezTo>
                  <a:lnTo>
                    <a:pt x="2236" y="982"/>
                  </a:lnTo>
                  <a:cubicBezTo>
                    <a:pt x="2194" y="940"/>
                    <a:pt x="2173" y="877"/>
                    <a:pt x="2187" y="821"/>
                  </a:cubicBezTo>
                  <a:lnTo>
                    <a:pt x="2222" y="618"/>
                  </a:lnTo>
                  <a:cubicBezTo>
                    <a:pt x="2236" y="507"/>
                    <a:pt x="2208" y="381"/>
                    <a:pt x="2138" y="283"/>
                  </a:cubicBezTo>
                  <a:cubicBezTo>
                    <a:pt x="2068" y="192"/>
                    <a:pt x="1963" y="129"/>
                    <a:pt x="1852" y="108"/>
                  </a:cubicBezTo>
                  <a:lnTo>
                    <a:pt x="1146" y="4"/>
                  </a:lnTo>
                  <a:cubicBezTo>
                    <a:pt x="1127" y="1"/>
                    <a:pt x="1108" y="0"/>
                    <a:pt x="1089"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63"/>
            <p:cNvSpPr/>
            <p:nvPr/>
          </p:nvSpPr>
          <p:spPr>
            <a:xfrm>
              <a:off x="7491459" y="2414296"/>
              <a:ext cx="262987" cy="1222627"/>
            </a:xfrm>
            <a:custGeom>
              <a:rect b="b" l="l" r="r" t="t"/>
              <a:pathLst>
                <a:path extrusionOk="0" h="16694" w="3591">
                  <a:moveTo>
                    <a:pt x="755" y="1"/>
                  </a:moveTo>
                  <a:lnTo>
                    <a:pt x="0" y="2229"/>
                  </a:lnTo>
                  <a:lnTo>
                    <a:pt x="1453" y="9808"/>
                  </a:lnTo>
                  <a:lnTo>
                    <a:pt x="1858" y="16647"/>
                  </a:lnTo>
                  <a:cubicBezTo>
                    <a:pt x="2026" y="16682"/>
                    <a:pt x="2216" y="16693"/>
                    <a:pt x="2395" y="16693"/>
                  </a:cubicBezTo>
                  <a:cubicBezTo>
                    <a:pt x="2753" y="16693"/>
                    <a:pt x="3067" y="16647"/>
                    <a:pt x="3067" y="16647"/>
                  </a:cubicBezTo>
                  <a:lnTo>
                    <a:pt x="3584" y="9948"/>
                  </a:lnTo>
                  <a:cubicBezTo>
                    <a:pt x="3591" y="9801"/>
                    <a:pt x="3591" y="9661"/>
                    <a:pt x="3584" y="9522"/>
                  </a:cubicBezTo>
                  <a:lnTo>
                    <a:pt x="2969" y="1957"/>
                  </a:lnTo>
                  <a:lnTo>
                    <a:pt x="755"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63"/>
            <p:cNvSpPr/>
            <p:nvPr/>
          </p:nvSpPr>
          <p:spPr>
            <a:xfrm>
              <a:off x="7458723" y="2382145"/>
              <a:ext cx="328972" cy="1286124"/>
            </a:xfrm>
            <a:custGeom>
              <a:rect b="b" l="l" r="r" t="t"/>
              <a:pathLst>
                <a:path extrusionOk="0" h="17561" w="4492">
                  <a:moveTo>
                    <a:pt x="1397" y="1194"/>
                  </a:moveTo>
                  <a:lnTo>
                    <a:pt x="2990" y="2605"/>
                  </a:lnTo>
                  <a:lnTo>
                    <a:pt x="3584" y="9982"/>
                  </a:lnTo>
                  <a:cubicBezTo>
                    <a:pt x="3591" y="10107"/>
                    <a:pt x="3591" y="10219"/>
                    <a:pt x="3584" y="10345"/>
                  </a:cubicBezTo>
                  <a:lnTo>
                    <a:pt x="3095" y="16674"/>
                  </a:lnTo>
                  <a:cubicBezTo>
                    <a:pt x="3006" y="16679"/>
                    <a:pt x="2917" y="16683"/>
                    <a:pt x="2825" y="16683"/>
                  </a:cubicBezTo>
                  <a:cubicBezTo>
                    <a:pt x="2788" y="16683"/>
                    <a:pt x="2749" y="16683"/>
                    <a:pt x="2710" y="16681"/>
                  </a:cubicBezTo>
                  <a:lnTo>
                    <a:pt x="2326" y="10205"/>
                  </a:lnTo>
                  <a:cubicBezTo>
                    <a:pt x="2326" y="10184"/>
                    <a:pt x="2319" y="10170"/>
                    <a:pt x="2319" y="10149"/>
                  </a:cubicBezTo>
                  <a:lnTo>
                    <a:pt x="894" y="2682"/>
                  </a:lnTo>
                  <a:lnTo>
                    <a:pt x="1397" y="1194"/>
                  </a:lnTo>
                  <a:close/>
                  <a:moveTo>
                    <a:pt x="1205" y="0"/>
                  </a:moveTo>
                  <a:cubicBezTo>
                    <a:pt x="1169" y="0"/>
                    <a:pt x="1133" y="5"/>
                    <a:pt x="1097" y="14"/>
                  </a:cubicBezTo>
                  <a:cubicBezTo>
                    <a:pt x="943" y="49"/>
                    <a:pt x="831" y="154"/>
                    <a:pt x="790" y="293"/>
                  </a:cubicBezTo>
                  <a:lnTo>
                    <a:pt x="35" y="2522"/>
                  </a:lnTo>
                  <a:cubicBezTo>
                    <a:pt x="14" y="2591"/>
                    <a:pt x="0" y="2668"/>
                    <a:pt x="21" y="2738"/>
                  </a:cubicBezTo>
                  <a:lnTo>
                    <a:pt x="1460" y="10289"/>
                  </a:lnTo>
                  <a:lnTo>
                    <a:pt x="1872" y="17100"/>
                  </a:lnTo>
                  <a:cubicBezTo>
                    <a:pt x="1879" y="17302"/>
                    <a:pt x="2019" y="17456"/>
                    <a:pt x="2215" y="17505"/>
                  </a:cubicBezTo>
                  <a:cubicBezTo>
                    <a:pt x="2410" y="17547"/>
                    <a:pt x="2634" y="17561"/>
                    <a:pt x="2843" y="17561"/>
                  </a:cubicBezTo>
                  <a:cubicBezTo>
                    <a:pt x="3206" y="17561"/>
                    <a:pt x="3521" y="17519"/>
                    <a:pt x="3591" y="17512"/>
                  </a:cubicBezTo>
                  <a:cubicBezTo>
                    <a:pt x="3793" y="17477"/>
                    <a:pt x="3940" y="17309"/>
                    <a:pt x="3961" y="17107"/>
                  </a:cubicBezTo>
                  <a:lnTo>
                    <a:pt x="4471" y="10408"/>
                  </a:lnTo>
                  <a:cubicBezTo>
                    <a:pt x="4492" y="10247"/>
                    <a:pt x="4492" y="10080"/>
                    <a:pt x="4471" y="9912"/>
                  </a:cubicBezTo>
                  <a:lnTo>
                    <a:pt x="3863" y="2361"/>
                  </a:lnTo>
                  <a:cubicBezTo>
                    <a:pt x="3856" y="2256"/>
                    <a:pt x="3800" y="2151"/>
                    <a:pt x="3716" y="2074"/>
                  </a:cubicBezTo>
                  <a:lnTo>
                    <a:pt x="1495" y="105"/>
                  </a:lnTo>
                  <a:cubicBezTo>
                    <a:pt x="1412" y="37"/>
                    <a:pt x="1310" y="0"/>
                    <a:pt x="1205"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63"/>
            <p:cNvSpPr/>
            <p:nvPr/>
          </p:nvSpPr>
          <p:spPr>
            <a:xfrm>
              <a:off x="7491459" y="2413784"/>
              <a:ext cx="225637" cy="458467"/>
            </a:xfrm>
            <a:custGeom>
              <a:rect b="b" l="l" r="r" t="t"/>
              <a:pathLst>
                <a:path extrusionOk="0" h="6260" w="3081">
                  <a:moveTo>
                    <a:pt x="755" y="1"/>
                  </a:moveTo>
                  <a:lnTo>
                    <a:pt x="0" y="2229"/>
                  </a:lnTo>
                  <a:lnTo>
                    <a:pt x="769" y="6260"/>
                  </a:lnTo>
                  <a:cubicBezTo>
                    <a:pt x="1279" y="4478"/>
                    <a:pt x="2480" y="3661"/>
                    <a:pt x="3081" y="3354"/>
                  </a:cubicBezTo>
                  <a:lnTo>
                    <a:pt x="2969" y="1964"/>
                  </a:lnTo>
                  <a:lnTo>
                    <a:pt x="755"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63"/>
            <p:cNvSpPr/>
            <p:nvPr/>
          </p:nvSpPr>
          <p:spPr>
            <a:xfrm>
              <a:off x="7458723" y="2382145"/>
              <a:ext cx="292647" cy="522330"/>
            </a:xfrm>
            <a:custGeom>
              <a:rect b="b" l="l" r="r" t="t"/>
              <a:pathLst>
                <a:path extrusionOk="0" h="7132" w="3996">
                  <a:moveTo>
                    <a:pt x="1397" y="1194"/>
                  </a:moveTo>
                  <a:lnTo>
                    <a:pt x="2990" y="2605"/>
                  </a:lnTo>
                  <a:lnTo>
                    <a:pt x="3067" y="3541"/>
                  </a:lnTo>
                  <a:cubicBezTo>
                    <a:pt x="2564" y="3849"/>
                    <a:pt x="1900" y="4373"/>
                    <a:pt x="1376" y="5225"/>
                  </a:cubicBezTo>
                  <a:lnTo>
                    <a:pt x="894" y="2696"/>
                  </a:lnTo>
                  <a:lnTo>
                    <a:pt x="1397" y="1194"/>
                  </a:lnTo>
                  <a:close/>
                  <a:moveTo>
                    <a:pt x="1205" y="0"/>
                  </a:moveTo>
                  <a:cubicBezTo>
                    <a:pt x="1169" y="0"/>
                    <a:pt x="1133" y="5"/>
                    <a:pt x="1097" y="14"/>
                  </a:cubicBezTo>
                  <a:cubicBezTo>
                    <a:pt x="943" y="49"/>
                    <a:pt x="831" y="154"/>
                    <a:pt x="790" y="293"/>
                  </a:cubicBezTo>
                  <a:lnTo>
                    <a:pt x="35" y="2522"/>
                  </a:lnTo>
                  <a:cubicBezTo>
                    <a:pt x="14" y="2591"/>
                    <a:pt x="0" y="2668"/>
                    <a:pt x="21" y="2738"/>
                  </a:cubicBezTo>
                  <a:lnTo>
                    <a:pt x="790" y="6769"/>
                  </a:lnTo>
                  <a:cubicBezTo>
                    <a:pt x="824" y="6971"/>
                    <a:pt x="999" y="7118"/>
                    <a:pt x="1202" y="7132"/>
                  </a:cubicBezTo>
                  <a:lnTo>
                    <a:pt x="1216" y="7132"/>
                  </a:lnTo>
                  <a:cubicBezTo>
                    <a:pt x="1411" y="7132"/>
                    <a:pt x="1586" y="6999"/>
                    <a:pt x="1642" y="6803"/>
                  </a:cubicBezTo>
                  <a:cubicBezTo>
                    <a:pt x="2110" y="5218"/>
                    <a:pt x="3158" y="4463"/>
                    <a:pt x="3737" y="4170"/>
                  </a:cubicBezTo>
                  <a:cubicBezTo>
                    <a:pt x="3898" y="4093"/>
                    <a:pt x="3996" y="3926"/>
                    <a:pt x="3975" y="3751"/>
                  </a:cubicBezTo>
                  <a:lnTo>
                    <a:pt x="3863" y="2361"/>
                  </a:lnTo>
                  <a:cubicBezTo>
                    <a:pt x="3856" y="2256"/>
                    <a:pt x="3800" y="2151"/>
                    <a:pt x="3716" y="2074"/>
                  </a:cubicBezTo>
                  <a:lnTo>
                    <a:pt x="1495" y="105"/>
                  </a:lnTo>
                  <a:cubicBezTo>
                    <a:pt x="1412" y="37"/>
                    <a:pt x="1310" y="0"/>
                    <a:pt x="1205"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63"/>
            <p:cNvSpPr/>
            <p:nvPr/>
          </p:nvSpPr>
          <p:spPr>
            <a:xfrm>
              <a:off x="7195223" y="2375481"/>
              <a:ext cx="374597" cy="1218599"/>
            </a:xfrm>
            <a:custGeom>
              <a:rect b="b" l="l" r="r" t="t"/>
              <a:pathLst>
                <a:path extrusionOk="0" h="16639" w="5115">
                  <a:moveTo>
                    <a:pt x="3514" y="0"/>
                  </a:moveTo>
                  <a:lnTo>
                    <a:pt x="2173" y="1935"/>
                  </a:lnTo>
                  <a:lnTo>
                    <a:pt x="1489" y="9619"/>
                  </a:lnTo>
                  <a:lnTo>
                    <a:pt x="1" y="16311"/>
                  </a:lnTo>
                  <a:cubicBezTo>
                    <a:pt x="448" y="16548"/>
                    <a:pt x="1167" y="16639"/>
                    <a:pt x="1167" y="16639"/>
                  </a:cubicBezTo>
                  <a:lnTo>
                    <a:pt x="3507" y="10345"/>
                  </a:lnTo>
                  <a:cubicBezTo>
                    <a:pt x="3549" y="10212"/>
                    <a:pt x="3591" y="10073"/>
                    <a:pt x="3619" y="9933"/>
                  </a:cubicBezTo>
                  <a:lnTo>
                    <a:pt x="5114" y="2508"/>
                  </a:lnTo>
                  <a:lnTo>
                    <a:pt x="3514"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63"/>
            <p:cNvSpPr/>
            <p:nvPr/>
          </p:nvSpPr>
          <p:spPr>
            <a:xfrm>
              <a:off x="7161461" y="2343183"/>
              <a:ext cx="441094" cy="1283121"/>
            </a:xfrm>
            <a:custGeom>
              <a:rect b="b" l="l" r="r" t="t"/>
              <a:pathLst>
                <a:path extrusionOk="0" h="17520" w="6023">
                  <a:moveTo>
                    <a:pt x="3968" y="1223"/>
                  </a:moveTo>
                  <a:lnTo>
                    <a:pt x="5107" y="3026"/>
                  </a:lnTo>
                  <a:lnTo>
                    <a:pt x="3654" y="10290"/>
                  </a:lnTo>
                  <a:cubicBezTo>
                    <a:pt x="3626" y="10402"/>
                    <a:pt x="3598" y="10514"/>
                    <a:pt x="3556" y="10632"/>
                  </a:cubicBezTo>
                  <a:lnTo>
                    <a:pt x="1349" y="16584"/>
                  </a:lnTo>
                  <a:cubicBezTo>
                    <a:pt x="1223" y="16556"/>
                    <a:pt x="1091" y="16535"/>
                    <a:pt x="972" y="16486"/>
                  </a:cubicBezTo>
                  <a:lnTo>
                    <a:pt x="2376" y="10151"/>
                  </a:lnTo>
                  <a:cubicBezTo>
                    <a:pt x="2376" y="10130"/>
                    <a:pt x="2383" y="10116"/>
                    <a:pt x="2383" y="10095"/>
                  </a:cubicBezTo>
                  <a:lnTo>
                    <a:pt x="3067" y="2530"/>
                  </a:lnTo>
                  <a:lnTo>
                    <a:pt x="3968" y="1223"/>
                  </a:lnTo>
                  <a:close/>
                  <a:moveTo>
                    <a:pt x="3996" y="1"/>
                  </a:moveTo>
                  <a:cubicBezTo>
                    <a:pt x="3850" y="1"/>
                    <a:pt x="3724" y="71"/>
                    <a:pt x="3633" y="197"/>
                  </a:cubicBezTo>
                  <a:lnTo>
                    <a:pt x="2299" y="2131"/>
                  </a:lnTo>
                  <a:cubicBezTo>
                    <a:pt x="2250" y="2194"/>
                    <a:pt x="2229" y="2264"/>
                    <a:pt x="2222" y="2341"/>
                  </a:cubicBezTo>
                  <a:lnTo>
                    <a:pt x="1531" y="10004"/>
                  </a:lnTo>
                  <a:lnTo>
                    <a:pt x="43" y="16661"/>
                  </a:lnTo>
                  <a:cubicBezTo>
                    <a:pt x="1" y="16856"/>
                    <a:pt x="92" y="17045"/>
                    <a:pt x="266" y="17143"/>
                  </a:cubicBezTo>
                  <a:cubicBezTo>
                    <a:pt x="769" y="17408"/>
                    <a:pt x="1496" y="17513"/>
                    <a:pt x="1572" y="17520"/>
                  </a:cubicBezTo>
                  <a:lnTo>
                    <a:pt x="1628" y="17520"/>
                  </a:lnTo>
                  <a:cubicBezTo>
                    <a:pt x="1810" y="17520"/>
                    <a:pt x="1978" y="17408"/>
                    <a:pt x="2040" y="17220"/>
                  </a:cubicBezTo>
                  <a:lnTo>
                    <a:pt x="4381" y="10926"/>
                  </a:lnTo>
                  <a:cubicBezTo>
                    <a:pt x="4436" y="10779"/>
                    <a:pt x="4478" y="10612"/>
                    <a:pt x="4513" y="10451"/>
                  </a:cubicBezTo>
                  <a:lnTo>
                    <a:pt x="6008" y="3026"/>
                  </a:lnTo>
                  <a:cubicBezTo>
                    <a:pt x="6022" y="2907"/>
                    <a:pt x="6008" y="2795"/>
                    <a:pt x="5945" y="2697"/>
                  </a:cubicBezTo>
                  <a:lnTo>
                    <a:pt x="4360" y="204"/>
                  </a:lnTo>
                  <a:cubicBezTo>
                    <a:pt x="4276" y="85"/>
                    <a:pt x="4150" y="1"/>
                    <a:pt x="3996"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63"/>
            <p:cNvSpPr/>
            <p:nvPr/>
          </p:nvSpPr>
          <p:spPr>
            <a:xfrm>
              <a:off x="8113006" y="1990327"/>
              <a:ext cx="137682" cy="153433"/>
            </a:xfrm>
            <a:custGeom>
              <a:rect b="b" l="l" r="r" t="t"/>
              <a:pathLst>
                <a:path extrusionOk="0" h="2095" w="1880">
                  <a:moveTo>
                    <a:pt x="801" y="0"/>
                  </a:moveTo>
                  <a:cubicBezTo>
                    <a:pt x="770" y="0"/>
                    <a:pt x="741" y="15"/>
                    <a:pt x="720" y="41"/>
                  </a:cubicBezTo>
                  <a:lnTo>
                    <a:pt x="671" y="104"/>
                  </a:lnTo>
                  <a:lnTo>
                    <a:pt x="489" y="607"/>
                  </a:lnTo>
                  <a:cubicBezTo>
                    <a:pt x="440" y="872"/>
                    <a:pt x="426" y="1075"/>
                    <a:pt x="426" y="1075"/>
                  </a:cubicBezTo>
                  <a:lnTo>
                    <a:pt x="0" y="1669"/>
                  </a:lnTo>
                  <a:lnTo>
                    <a:pt x="804" y="2095"/>
                  </a:lnTo>
                  <a:lnTo>
                    <a:pt x="1076" y="1487"/>
                  </a:lnTo>
                  <a:cubicBezTo>
                    <a:pt x="1530" y="1438"/>
                    <a:pt x="1747" y="1089"/>
                    <a:pt x="1844" y="879"/>
                  </a:cubicBezTo>
                  <a:cubicBezTo>
                    <a:pt x="1879" y="795"/>
                    <a:pt x="1851" y="698"/>
                    <a:pt x="1775" y="635"/>
                  </a:cubicBezTo>
                  <a:lnTo>
                    <a:pt x="1355" y="334"/>
                  </a:lnTo>
                  <a:lnTo>
                    <a:pt x="1132" y="160"/>
                  </a:lnTo>
                  <a:cubicBezTo>
                    <a:pt x="1120" y="148"/>
                    <a:pt x="1104" y="143"/>
                    <a:pt x="1086" y="143"/>
                  </a:cubicBezTo>
                  <a:cubicBezTo>
                    <a:pt x="1062" y="143"/>
                    <a:pt x="1036" y="153"/>
                    <a:pt x="1020" y="174"/>
                  </a:cubicBezTo>
                  <a:lnTo>
                    <a:pt x="762" y="530"/>
                  </a:lnTo>
                  <a:lnTo>
                    <a:pt x="929" y="111"/>
                  </a:lnTo>
                  <a:cubicBezTo>
                    <a:pt x="908" y="83"/>
                    <a:pt x="894" y="41"/>
                    <a:pt x="859" y="20"/>
                  </a:cubicBezTo>
                  <a:cubicBezTo>
                    <a:pt x="840" y="7"/>
                    <a:pt x="820" y="0"/>
                    <a:pt x="801"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63"/>
            <p:cNvSpPr/>
            <p:nvPr/>
          </p:nvSpPr>
          <p:spPr>
            <a:xfrm>
              <a:off x="8080270" y="1957884"/>
              <a:ext cx="207255" cy="218614"/>
            </a:xfrm>
            <a:custGeom>
              <a:rect b="b" l="l" r="r" t="t"/>
              <a:pathLst>
                <a:path extrusionOk="0" h="2985" w="2830">
                  <a:moveTo>
                    <a:pt x="1614" y="1176"/>
                  </a:moveTo>
                  <a:lnTo>
                    <a:pt x="1809" y="1315"/>
                  </a:lnTo>
                  <a:cubicBezTo>
                    <a:pt x="1726" y="1434"/>
                    <a:pt x="1614" y="1490"/>
                    <a:pt x="1495" y="1504"/>
                  </a:cubicBezTo>
                  <a:cubicBezTo>
                    <a:pt x="1425" y="1511"/>
                    <a:pt x="1362" y="1525"/>
                    <a:pt x="1313" y="1560"/>
                  </a:cubicBezTo>
                  <a:lnTo>
                    <a:pt x="1313" y="1546"/>
                  </a:lnTo>
                  <a:cubicBezTo>
                    <a:pt x="1313" y="1546"/>
                    <a:pt x="1320" y="1483"/>
                    <a:pt x="1327" y="1399"/>
                  </a:cubicBezTo>
                  <a:cubicBezTo>
                    <a:pt x="1418" y="1371"/>
                    <a:pt x="1502" y="1315"/>
                    <a:pt x="1572" y="1238"/>
                  </a:cubicBezTo>
                  <a:lnTo>
                    <a:pt x="1614" y="1176"/>
                  </a:lnTo>
                  <a:close/>
                  <a:moveTo>
                    <a:pt x="1261" y="1"/>
                  </a:moveTo>
                  <a:cubicBezTo>
                    <a:pt x="1232" y="1"/>
                    <a:pt x="1203" y="3"/>
                    <a:pt x="1174" y="9"/>
                  </a:cubicBezTo>
                  <a:cubicBezTo>
                    <a:pt x="1034" y="37"/>
                    <a:pt x="901" y="114"/>
                    <a:pt x="818" y="233"/>
                  </a:cubicBezTo>
                  <a:lnTo>
                    <a:pt x="769" y="295"/>
                  </a:lnTo>
                  <a:cubicBezTo>
                    <a:pt x="755" y="330"/>
                    <a:pt x="727" y="365"/>
                    <a:pt x="720" y="400"/>
                  </a:cubicBezTo>
                  <a:lnTo>
                    <a:pt x="538" y="896"/>
                  </a:lnTo>
                  <a:cubicBezTo>
                    <a:pt x="524" y="917"/>
                    <a:pt x="517" y="945"/>
                    <a:pt x="517" y="959"/>
                  </a:cubicBezTo>
                  <a:cubicBezTo>
                    <a:pt x="482" y="1127"/>
                    <a:pt x="468" y="1266"/>
                    <a:pt x="454" y="1364"/>
                  </a:cubicBezTo>
                  <a:lnTo>
                    <a:pt x="98" y="1853"/>
                  </a:lnTo>
                  <a:cubicBezTo>
                    <a:pt x="28" y="1958"/>
                    <a:pt x="0" y="2084"/>
                    <a:pt x="28" y="2209"/>
                  </a:cubicBezTo>
                  <a:cubicBezTo>
                    <a:pt x="56" y="2328"/>
                    <a:pt x="133" y="2433"/>
                    <a:pt x="245" y="2496"/>
                  </a:cubicBezTo>
                  <a:lnTo>
                    <a:pt x="1062" y="2936"/>
                  </a:lnTo>
                  <a:cubicBezTo>
                    <a:pt x="1118" y="2971"/>
                    <a:pt x="1188" y="2985"/>
                    <a:pt x="1258" y="2985"/>
                  </a:cubicBezTo>
                  <a:cubicBezTo>
                    <a:pt x="1306" y="2985"/>
                    <a:pt x="1355" y="2978"/>
                    <a:pt x="1418" y="2957"/>
                  </a:cubicBezTo>
                  <a:cubicBezTo>
                    <a:pt x="1530" y="2922"/>
                    <a:pt x="1621" y="2838"/>
                    <a:pt x="1670" y="2726"/>
                  </a:cubicBezTo>
                  <a:lnTo>
                    <a:pt x="1851" y="2314"/>
                  </a:lnTo>
                  <a:cubicBezTo>
                    <a:pt x="2229" y="2188"/>
                    <a:pt x="2536" y="1909"/>
                    <a:pt x="2711" y="1504"/>
                  </a:cubicBezTo>
                  <a:cubicBezTo>
                    <a:pt x="2829" y="1225"/>
                    <a:pt x="2745" y="896"/>
                    <a:pt x="2501" y="722"/>
                  </a:cubicBezTo>
                  <a:lnTo>
                    <a:pt x="2089" y="421"/>
                  </a:lnTo>
                  <a:lnTo>
                    <a:pt x="1879" y="254"/>
                  </a:lnTo>
                  <a:cubicBezTo>
                    <a:pt x="1865" y="247"/>
                    <a:pt x="1844" y="226"/>
                    <a:pt x="1830" y="219"/>
                  </a:cubicBezTo>
                  <a:cubicBezTo>
                    <a:pt x="1768" y="184"/>
                    <a:pt x="1698" y="156"/>
                    <a:pt x="1628" y="149"/>
                  </a:cubicBezTo>
                  <a:cubicBezTo>
                    <a:pt x="1621" y="142"/>
                    <a:pt x="1600" y="121"/>
                    <a:pt x="1586" y="114"/>
                  </a:cubicBezTo>
                  <a:cubicBezTo>
                    <a:pt x="1486" y="42"/>
                    <a:pt x="1373" y="1"/>
                    <a:pt x="1261"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63"/>
            <p:cNvSpPr/>
            <p:nvPr/>
          </p:nvSpPr>
          <p:spPr>
            <a:xfrm>
              <a:off x="8168225" y="2033171"/>
              <a:ext cx="21604" cy="52804"/>
            </a:xfrm>
            <a:custGeom>
              <a:rect b="b" l="l" r="r" t="t"/>
              <a:pathLst>
                <a:path extrusionOk="0" h="721" w="295">
                  <a:moveTo>
                    <a:pt x="1" y="1"/>
                  </a:moveTo>
                  <a:lnTo>
                    <a:pt x="50" y="720"/>
                  </a:lnTo>
                  <a:cubicBezTo>
                    <a:pt x="294" y="315"/>
                    <a:pt x="1" y="1"/>
                    <a:pt x="1"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63"/>
            <p:cNvSpPr/>
            <p:nvPr/>
          </p:nvSpPr>
          <p:spPr>
            <a:xfrm>
              <a:off x="8144204" y="2011200"/>
              <a:ext cx="79387" cy="91107"/>
            </a:xfrm>
            <a:custGeom>
              <a:rect b="b" l="l" r="r" t="t"/>
              <a:pathLst>
                <a:path extrusionOk="0" h="1244" w="1084">
                  <a:moveTo>
                    <a:pt x="643" y="1"/>
                  </a:moveTo>
                  <a:lnTo>
                    <a:pt x="7" y="608"/>
                  </a:lnTo>
                  <a:lnTo>
                    <a:pt x="0" y="601"/>
                  </a:lnTo>
                  <a:lnTo>
                    <a:pt x="0" y="601"/>
                  </a:lnTo>
                  <a:cubicBezTo>
                    <a:pt x="70" y="685"/>
                    <a:pt x="28" y="762"/>
                    <a:pt x="7" y="790"/>
                  </a:cubicBezTo>
                  <a:lnTo>
                    <a:pt x="755" y="1244"/>
                  </a:lnTo>
                  <a:cubicBezTo>
                    <a:pt x="1083" y="706"/>
                    <a:pt x="832" y="196"/>
                    <a:pt x="643"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63"/>
            <p:cNvSpPr/>
            <p:nvPr/>
          </p:nvSpPr>
          <p:spPr>
            <a:xfrm>
              <a:off x="8102753" y="2078724"/>
              <a:ext cx="93155" cy="74775"/>
            </a:xfrm>
            <a:custGeom>
              <a:rect b="b" l="l" r="r" t="t"/>
              <a:pathLst>
                <a:path extrusionOk="0" h="1021" w="1272">
                  <a:moveTo>
                    <a:pt x="273" y="1"/>
                  </a:moveTo>
                  <a:lnTo>
                    <a:pt x="1" y="399"/>
                  </a:lnTo>
                  <a:lnTo>
                    <a:pt x="1069" y="1020"/>
                  </a:lnTo>
                  <a:lnTo>
                    <a:pt x="1272" y="552"/>
                  </a:lnTo>
                  <a:lnTo>
                    <a:pt x="273"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63"/>
            <p:cNvSpPr/>
            <p:nvPr/>
          </p:nvSpPr>
          <p:spPr>
            <a:xfrm>
              <a:off x="8070017" y="2045695"/>
              <a:ext cx="162728" cy="140030"/>
            </a:xfrm>
            <a:custGeom>
              <a:rect b="b" l="l" r="r" t="t"/>
              <a:pathLst>
                <a:path extrusionOk="0" h="1912" w="2222">
                  <a:moveTo>
                    <a:pt x="718" y="0"/>
                  </a:moveTo>
                  <a:cubicBezTo>
                    <a:pt x="577" y="0"/>
                    <a:pt x="442" y="72"/>
                    <a:pt x="364" y="200"/>
                  </a:cubicBezTo>
                  <a:lnTo>
                    <a:pt x="91" y="605"/>
                  </a:lnTo>
                  <a:cubicBezTo>
                    <a:pt x="22" y="710"/>
                    <a:pt x="1" y="836"/>
                    <a:pt x="28" y="948"/>
                  </a:cubicBezTo>
                  <a:cubicBezTo>
                    <a:pt x="56" y="1073"/>
                    <a:pt x="126" y="1164"/>
                    <a:pt x="231" y="1227"/>
                  </a:cubicBezTo>
                  <a:lnTo>
                    <a:pt x="1293" y="1849"/>
                  </a:lnTo>
                  <a:cubicBezTo>
                    <a:pt x="1363" y="1891"/>
                    <a:pt x="1433" y="1912"/>
                    <a:pt x="1516" y="1912"/>
                  </a:cubicBezTo>
                  <a:cubicBezTo>
                    <a:pt x="1565" y="1912"/>
                    <a:pt x="1607" y="1912"/>
                    <a:pt x="1670" y="1891"/>
                  </a:cubicBezTo>
                  <a:cubicBezTo>
                    <a:pt x="1782" y="1849"/>
                    <a:pt x="1880" y="1758"/>
                    <a:pt x="1935" y="1646"/>
                  </a:cubicBezTo>
                  <a:lnTo>
                    <a:pt x="2131" y="1178"/>
                  </a:lnTo>
                  <a:cubicBezTo>
                    <a:pt x="2222" y="969"/>
                    <a:pt x="2131" y="724"/>
                    <a:pt x="1942" y="619"/>
                  </a:cubicBezTo>
                  <a:lnTo>
                    <a:pt x="937" y="60"/>
                  </a:lnTo>
                  <a:cubicBezTo>
                    <a:pt x="867" y="20"/>
                    <a:pt x="792" y="0"/>
                    <a:pt x="718"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63"/>
            <p:cNvSpPr/>
            <p:nvPr/>
          </p:nvSpPr>
          <p:spPr>
            <a:xfrm>
              <a:off x="7733941" y="2041374"/>
              <a:ext cx="457426" cy="424558"/>
            </a:xfrm>
            <a:custGeom>
              <a:rect b="b" l="l" r="r" t="t"/>
              <a:pathLst>
                <a:path extrusionOk="0" h="5797" w="6246">
                  <a:moveTo>
                    <a:pt x="950" y="1"/>
                  </a:moveTo>
                  <a:lnTo>
                    <a:pt x="0" y="1523"/>
                  </a:lnTo>
                  <a:cubicBezTo>
                    <a:pt x="0" y="1523"/>
                    <a:pt x="957" y="3654"/>
                    <a:pt x="1586" y="4841"/>
                  </a:cubicBezTo>
                  <a:cubicBezTo>
                    <a:pt x="1942" y="5504"/>
                    <a:pt x="2488" y="5796"/>
                    <a:pt x="3036" y="5796"/>
                  </a:cubicBezTo>
                  <a:cubicBezTo>
                    <a:pt x="3650" y="5796"/>
                    <a:pt x="4267" y="5430"/>
                    <a:pt x="4624" y="4807"/>
                  </a:cubicBezTo>
                  <a:cubicBezTo>
                    <a:pt x="5309" y="3626"/>
                    <a:pt x="6245" y="1454"/>
                    <a:pt x="6245" y="1454"/>
                  </a:cubicBezTo>
                  <a:lnTo>
                    <a:pt x="5058" y="790"/>
                  </a:lnTo>
                  <a:lnTo>
                    <a:pt x="3186" y="3095"/>
                  </a:lnTo>
                  <a:cubicBezTo>
                    <a:pt x="3186" y="3095"/>
                    <a:pt x="1586" y="490"/>
                    <a:pt x="950"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63"/>
            <p:cNvSpPr/>
            <p:nvPr/>
          </p:nvSpPr>
          <p:spPr>
            <a:xfrm>
              <a:off x="7700692" y="2009149"/>
              <a:ext cx="526486" cy="488641"/>
            </a:xfrm>
            <a:custGeom>
              <a:rect b="b" l="l" r="r" t="t"/>
              <a:pathLst>
                <a:path extrusionOk="0" h="6672" w="7189">
                  <a:moveTo>
                    <a:pt x="1481" y="1146"/>
                  </a:moveTo>
                  <a:cubicBezTo>
                    <a:pt x="1998" y="1775"/>
                    <a:pt x="2794" y="2983"/>
                    <a:pt x="3269" y="3759"/>
                  </a:cubicBezTo>
                  <a:cubicBezTo>
                    <a:pt x="3339" y="3884"/>
                    <a:pt x="3472" y="3961"/>
                    <a:pt x="3612" y="3968"/>
                  </a:cubicBezTo>
                  <a:cubicBezTo>
                    <a:pt x="3626" y="3970"/>
                    <a:pt x="3640" y="3970"/>
                    <a:pt x="3654" y="3970"/>
                  </a:cubicBezTo>
                  <a:cubicBezTo>
                    <a:pt x="3779" y="3970"/>
                    <a:pt x="3900" y="3915"/>
                    <a:pt x="3982" y="3815"/>
                  </a:cubicBezTo>
                  <a:lnTo>
                    <a:pt x="5609" y="1796"/>
                  </a:lnTo>
                  <a:lnTo>
                    <a:pt x="6133" y="2082"/>
                  </a:lnTo>
                  <a:cubicBezTo>
                    <a:pt x="5840" y="2739"/>
                    <a:pt x="5204" y="4171"/>
                    <a:pt x="4701" y="5030"/>
                  </a:cubicBezTo>
                  <a:cubicBezTo>
                    <a:pt x="4436" y="5498"/>
                    <a:pt x="3961" y="5798"/>
                    <a:pt x="3493" y="5798"/>
                  </a:cubicBezTo>
                  <a:lnTo>
                    <a:pt x="3472" y="5798"/>
                  </a:lnTo>
                  <a:cubicBezTo>
                    <a:pt x="3046" y="5784"/>
                    <a:pt x="2683" y="5533"/>
                    <a:pt x="2438" y="5072"/>
                  </a:cubicBezTo>
                  <a:cubicBezTo>
                    <a:pt x="1935" y="4122"/>
                    <a:pt x="1216" y="2557"/>
                    <a:pt x="957" y="1991"/>
                  </a:cubicBezTo>
                  <a:lnTo>
                    <a:pt x="1481" y="1146"/>
                  </a:lnTo>
                  <a:close/>
                  <a:moveTo>
                    <a:pt x="1404" y="1"/>
                  </a:moveTo>
                  <a:cubicBezTo>
                    <a:pt x="1379" y="1"/>
                    <a:pt x="1353" y="3"/>
                    <a:pt x="1327" y="8"/>
                  </a:cubicBezTo>
                  <a:cubicBezTo>
                    <a:pt x="1202" y="36"/>
                    <a:pt x="1090" y="105"/>
                    <a:pt x="1027" y="210"/>
                  </a:cubicBezTo>
                  <a:lnTo>
                    <a:pt x="84" y="1726"/>
                  </a:lnTo>
                  <a:cubicBezTo>
                    <a:pt x="7" y="1852"/>
                    <a:pt x="0" y="2005"/>
                    <a:pt x="63" y="2138"/>
                  </a:cubicBezTo>
                  <a:cubicBezTo>
                    <a:pt x="105" y="2222"/>
                    <a:pt x="1027" y="4297"/>
                    <a:pt x="1656" y="5484"/>
                  </a:cubicBezTo>
                  <a:cubicBezTo>
                    <a:pt x="2054" y="6224"/>
                    <a:pt x="2704" y="6651"/>
                    <a:pt x="3458" y="6672"/>
                  </a:cubicBezTo>
                  <a:lnTo>
                    <a:pt x="3493" y="6672"/>
                  </a:lnTo>
                  <a:cubicBezTo>
                    <a:pt x="4275" y="6672"/>
                    <a:pt x="5030" y="6203"/>
                    <a:pt x="5456" y="5456"/>
                  </a:cubicBezTo>
                  <a:cubicBezTo>
                    <a:pt x="6140" y="4269"/>
                    <a:pt x="7055" y="2145"/>
                    <a:pt x="7090" y="2054"/>
                  </a:cubicBezTo>
                  <a:cubicBezTo>
                    <a:pt x="7188" y="1859"/>
                    <a:pt x="7097" y="1621"/>
                    <a:pt x="6909" y="1509"/>
                  </a:cubicBezTo>
                  <a:lnTo>
                    <a:pt x="5721" y="846"/>
                  </a:lnTo>
                  <a:cubicBezTo>
                    <a:pt x="5652" y="807"/>
                    <a:pt x="5577" y="789"/>
                    <a:pt x="5504" y="789"/>
                  </a:cubicBezTo>
                  <a:cubicBezTo>
                    <a:pt x="5377" y="789"/>
                    <a:pt x="5253" y="844"/>
                    <a:pt x="5169" y="951"/>
                  </a:cubicBezTo>
                  <a:lnTo>
                    <a:pt x="3681" y="2781"/>
                  </a:lnTo>
                  <a:cubicBezTo>
                    <a:pt x="3158" y="1970"/>
                    <a:pt x="2180" y="497"/>
                    <a:pt x="1670" y="91"/>
                  </a:cubicBezTo>
                  <a:cubicBezTo>
                    <a:pt x="1593" y="31"/>
                    <a:pt x="1499" y="1"/>
                    <a:pt x="1404"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63"/>
            <p:cNvSpPr/>
            <p:nvPr/>
          </p:nvSpPr>
          <p:spPr>
            <a:xfrm>
              <a:off x="7967707" y="2220438"/>
              <a:ext cx="38448" cy="92133"/>
            </a:xfrm>
            <a:custGeom>
              <a:rect b="b" l="l" r="r" t="t"/>
              <a:pathLst>
                <a:path extrusionOk="0" h="1258" w="525">
                  <a:moveTo>
                    <a:pt x="524" y="1"/>
                  </a:moveTo>
                  <a:lnTo>
                    <a:pt x="1" y="650"/>
                  </a:lnTo>
                  <a:lnTo>
                    <a:pt x="350" y="1258"/>
                  </a:lnTo>
                  <a:cubicBezTo>
                    <a:pt x="350" y="1258"/>
                    <a:pt x="441" y="573"/>
                    <a:pt x="524"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63"/>
            <p:cNvSpPr/>
            <p:nvPr/>
          </p:nvSpPr>
          <p:spPr>
            <a:xfrm>
              <a:off x="7933946" y="2189093"/>
              <a:ext cx="106484" cy="155703"/>
            </a:xfrm>
            <a:custGeom>
              <a:rect b="b" l="l" r="r" t="t"/>
              <a:pathLst>
                <a:path extrusionOk="0" h="2126" w="1454">
                  <a:moveTo>
                    <a:pt x="979" y="0"/>
                  </a:moveTo>
                  <a:cubicBezTo>
                    <a:pt x="852" y="0"/>
                    <a:pt x="730" y="54"/>
                    <a:pt x="650" y="163"/>
                  </a:cubicBezTo>
                  <a:lnTo>
                    <a:pt x="126" y="806"/>
                  </a:lnTo>
                  <a:cubicBezTo>
                    <a:pt x="7" y="945"/>
                    <a:pt x="0" y="1141"/>
                    <a:pt x="91" y="1295"/>
                  </a:cubicBezTo>
                  <a:lnTo>
                    <a:pt x="441" y="1909"/>
                  </a:lnTo>
                  <a:cubicBezTo>
                    <a:pt x="517" y="2042"/>
                    <a:pt x="657" y="2126"/>
                    <a:pt x="811" y="2126"/>
                  </a:cubicBezTo>
                  <a:cubicBezTo>
                    <a:pt x="834" y="2126"/>
                    <a:pt x="854" y="2123"/>
                    <a:pt x="869" y="2123"/>
                  </a:cubicBezTo>
                  <a:cubicBezTo>
                    <a:pt x="877" y="2123"/>
                    <a:pt x="883" y="2124"/>
                    <a:pt x="888" y="2126"/>
                  </a:cubicBezTo>
                  <a:cubicBezTo>
                    <a:pt x="1076" y="2091"/>
                    <a:pt x="1216" y="1930"/>
                    <a:pt x="1237" y="1749"/>
                  </a:cubicBezTo>
                  <a:cubicBezTo>
                    <a:pt x="1237" y="1742"/>
                    <a:pt x="1328" y="1064"/>
                    <a:pt x="1411" y="498"/>
                  </a:cubicBezTo>
                  <a:cubicBezTo>
                    <a:pt x="1453" y="310"/>
                    <a:pt x="1349" y="114"/>
                    <a:pt x="1160" y="37"/>
                  </a:cubicBezTo>
                  <a:cubicBezTo>
                    <a:pt x="1101" y="12"/>
                    <a:pt x="1040" y="0"/>
                    <a:pt x="979"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63"/>
            <p:cNvSpPr/>
            <p:nvPr/>
          </p:nvSpPr>
          <p:spPr>
            <a:xfrm>
              <a:off x="7742143" y="2090003"/>
              <a:ext cx="71111" cy="231284"/>
            </a:xfrm>
            <a:custGeom>
              <a:rect b="b" l="l" r="r" t="t"/>
              <a:pathLst>
                <a:path extrusionOk="0" h="3158" w="971">
                  <a:moveTo>
                    <a:pt x="622" y="0"/>
                  </a:moveTo>
                  <a:lnTo>
                    <a:pt x="0" y="1076"/>
                  </a:lnTo>
                  <a:cubicBezTo>
                    <a:pt x="175" y="1481"/>
                    <a:pt x="580" y="2340"/>
                    <a:pt x="971" y="3158"/>
                  </a:cubicBezTo>
                  <a:cubicBezTo>
                    <a:pt x="831" y="2410"/>
                    <a:pt x="622" y="14"/>
                    <a:pt x="622"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63"/>
            <p:cNvSpPr/>
            <p:nvPr/>
          </p:nvSpPr>
          <p:spPr>
            <a:xfrm>
              <a:off x="7708381" y="2058145"/>
              <a:ext cx="139146" cy="294854"/>
            </a:xfrm>
            <a:custGeom>
              <a:rect b="b" l="l" r="r" t="t"/>
              <a:pathLst>
                <a:path extrusionOk="0" h="4026" w="1900">
                  <a:moveTo>
                    <a:pt x="1080" y="1"/>
                  </a:moveTo>
                  <a:cubicBezTo>
                    <a:pt x="927" y="1"/>
                    <a:pt x="781" y="78"/>
                    <a:pt x="699" y="219"/>
                  </a:cubicBezTo>
                  <a:lnTo>
                    <a:pt x="77" y="1294"/>
                  </a:lnTo>
                  <a:cubicBezTo>
                    <a:pt x="7" y="1413"/>
                    <a:pt x="0" y="1567"/>
                    <a:pt x="63" y="1693"/>
                  </a:cubicBezTo>
                  <a:cubicBezTo>
                    <a:pt x="258" y="2133"/>
                    <a:pt x="643" y="2978"/>
                    <a:pt x="1041" y="3781"/>
                  </a:cubicBezTo>
                  <a:cubicBezTo>
                    <a:pt x="1118" y="3928"/>
                    <a:pt x="1264" y="4026"/>
                    <a:pt x="1432" y="4026"/>
                  </a:cubicBezTo>
                  <a:cubicBezTo>
                    <a:pt x="1474" y="4026"/>
                    <a:pt x="1530" y="4019"/>
                    <a:pt x="1565" y="3998"/>
                  </a:cubicBezTo>
                  <a:cubicBezTo>
                    <a:pt x="1767" y="3928"/>
                    <a:pt x="1900" y="3718"/>
                    <a:pt x="1858" y="3502"/>
                  </a:cubicBezTo>
                  <a:cubicBezTo>
                    <a:pt x="1718" y="2789"/>
                    <a:pt x="1509" y="421"/>
                    <a:pt x="1509" y="393"/>
                  </a:cubicBezTo>
                  <a:cubicBezTo>
                    <a:pt x="1495" y="212"/>
                    <a:pt x="1355" y="51"/>
                    <a:pt x="1167" y="9"/>
                  </a:cubicBezTo>
                  <a:cubicBezTo>
                    <a:pt x="1138" y="4"/>
                    <a:pt x="1109" y="1"/>
                    <a:pt x="1080"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63"/>
            <p:cNvSpPr/>
            <p:nvPr/>
          </p:nvSpPr>
          <p:spPr>
            <a:xfrm>
              <a:off x="7312399" y="1955467"/>
              <a:ext cx="491700" cy="693339"/>
            </a:xfrm>
            <a:custGeom>
              <a:rect b="b" l="l" r="r" t="t"/>
              <a:pathLst>
                <a:path extrusionOk="0" h="9467" w="6714">
                  <a:moveTo>
                    <a:pt x="3451" y="0"/>
                  </a:moveTo>
                  <a:cubicBezTo>
                    <a:pt x="3451" y="0"/>
                    <a:pt x="1705" y="154"/>
                    <a:pt x="427" y="650"/>
                  </a:cubicBezTo>
                  <a:lnTo>
                    <a:pt x="818" y="6301"/>
                  </a:lnTo>
                  <a:lnTo>
                    <a:pt x="0" y="8557"/>
                  </a:lnTo>
                  <a:cubicBezTo>
                    <a:pt x="0" y="8557"/>
                    <a:pt x="776" y="9088"/>
                    <a:pt x="2019" y="9346"/>
                  </a:cubicBezTo>
                  <a:cubicBezTo>
                    <a:pt x="2063" y="9356"/>
                    <a:pt x="2107" y="9361"/>
                    <a:pt x="2151" y="9361"/>
                  </a:cubicBezTo>
                  <a:cubicBezTo>
                    <a:pt x="2417" y="9361"/>
                    <a:pt x="2660" y="9184"/>
                    <a:pt x="2732" y="8913"/>
                  </a:cubicBezTo>
                  <a:lnTo>
                    <a:pt x="3179" y="7314"/>
                  </a:lnTo>
                  <a:lnTo>
                    <a:pt x="3395" y="8927"/>
                  </a:lnTo>
                  <a:cubicBezTo>
                    <a:pt x="3442" y="9242"/>
                    <a:pt x="3713" y="9466"/>
                    <a:pt x="4024" y="9466"/>
                  </a:cubicBezTo>
                  <a:cubicBezTo>
                    <a:pt x="4038" y="9466"/>
                    <a:pt x="4052" y="9466"/>
                    <a:pt x="4066" y="9465"/>
                  </a:cubicBezTo>
                  <a:cubicBezTo>
                    <a:pt x="4639" y="9402"/>
                    <a:pt x="5239" y="9270"/>
                    <a:pt x="5875" y="9018"/>
                  </a:cubicBezTo>
                  <a:lnTo>
                    <a:pt x="5288" y="6832"/>
                  </a:lnTo>
                  <a:lnTo>
                    <a:pt x="6713" y="1174"/>
                  </a:lnTo>
                  <a:cubicBezTo>
                    <a:pt x="6713" y="1174"/>
                    <a:pt x="5603" y="231"/>
                    <a:pt x="3451"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63"/>
            <p:cNvSpPr/>
            <p:nvPr/>
          </p:nvSpPr>
          <p:spPr>
            <a:xfrm>
              <a:off x="7277100" y="1923755"/>
              <a:ext cx="561786" cy="756690"/>
            </a:xfrm>
            <a:custGeom>
              <a:rect b="b" l="l" r="r" t="t"/>
              <a:pathLst>
                <a:path extrusionOk="0" h="10332" w="7671">
                  <a:moveTo>
                    <a:pt x="3919" y="866"/>
                  </a:moveTo>
                  <a:cubicBezTo>
                    <a:pt x="5372" y="1034"/>
                    <a:pt x="6308" y="1537"/>
                    <a:pt x="6699" y="1795"/>
                  </a:cubicBezTo>
                  <a:lnTo>
                    <a:pt x="5358" y="7160"/>
                  </a:lnTo>
                  <a:cubicBezTo>
                    <a:pt x="5337" y="7230"/>
                    <a:pt x="5337" y="7314"/>
                    <a:pt x="5358" y="7383"/>
                  </a:cubicBezTo>
                  <a:lnTo>
                    <a:pt x="5833" y="9179"/>
                  </a:lnTo>
                  <a:cubicBezTo>
                    <a:pt x="5400" y="9318"/>
                    <a:pt x="4953" y="9416"/>
                    <a:pt x="4506" y="9458"/>
                  </a:cubicBezTo>
                  <a:cubicBezTo>
                    <a:pt x="4502" y="9458"/>
                    <a:pt x="4498" y="9459"/>
                    <a:pt x="4493" y="9459"/>
                  </a:cubicBezTo>
                  <a:cubicBezTo>
                    <a:pt x="4407" y="9459"/>
                    <a:pt x="4324" y="9391"/>
                    <a:pt x="4317" y="9304"/>
                  </a:cubicBezTo>
                  <a:lnTo>
                    <a:pt x="4094" y="7684"/>
                  </a:lnTo>
                  <a:cubicBezTo>
                    <a:pt x="4073" y="7488"/>
                    <a:pt x="3905" y="7328"/>
                    <a:pt x="3696" y="7314"/>
                  </a:cubicBezTo>
                  <a:cubicBezTo>
                    <a:pt x="3681" y="7312"/>
                    <a:pt x="3667" y="7311"/>
                    <a:pt x="3652" y="7311"/>
                  </a:cubicBezTo>
                  <a:cubicBezTo>
                    <a:pt x="3460" y="7311"/>
                    <a:pt x="3287" y="7439"/>
                    <a:pt x="3242" y="7628"/>
                  </a:cubicBezTo>
                  <a:lnTo>
                    <a:pt x="2795" y="9221"/>
                  </a:lnTo>
                  <a:cubicBezTo>
                    <a:pt x="2770" y="9301"/>
                    <a:pt x="2696" y="9349"/>
                    <a:pt x="2616" y="9349"/>
                  </a:cubicBezTo>
                  <a:cubicBezTo>
                    <a:pt x="2606" y="9349"/>
                    <a:pt x="2595" y="9348"/>
                    <a:pt x="2585" y="9346"/>
                  </a:cubicBezTo>
                  <a:cubicBezTo>
                    <a:pt x="1873" y="9200"/>
                    <a:pt x="1328" y="8955"/>
                    <a:pt x="1013" y="8787"/>
                  </a:cubicBezTo>
                  <a:lnTo>
                    <a:pt x="1705" y="6874"/>
                  </a:lnTo>
                  <a:cubicBezTo>
                    <a:pt x="1733" y="6825"/>
                    <a:pt x="1733" y="6762"/>
                    <a:pt x="1733" y="6699"/>
                  </a:cubicBezTo>
                  <a:lnTo>
                    <a:pt x="1363" y="1383"/>
                  </a:lnTo>
                  <a:cubicBezTo>
                    <a:pt x="2410" y="1034"/>
                    <a:pt x="3675" y="894"/>
                    <a:pt x="3919" y="866"/>
                  </a:cubicBezTo>
                  <a:close/>
                  <a:moveTo>
                    <a:pt x="3898" y="0"/>
                  </a:moveTo>
                  <a:cubicBezTo>
                    <a:pt x="3821" y="14"/>
                    <a:pt x="2075" y="168"/>
                    <a:pt x="755" y="685"/>
                  </a:cubicBezTo>
                  <a:cubicBezTo>
                    <a:pt x="573" y="754"/>
                    <a:pt x="455" y="929"/>
                    <a:pt x="475" y="1118"/>
                  </a:cubicBezTo>
                  <a:lnTo>
                    <a:pt x="860" y="6685"/>
                  </a:lnTo>
                  <a:lnTo>
                    <a:pt x="70" y="8850"/>
                  </a:lnTo>
                  <a:cubicBezTo>
                    <a:pt x="0" y="9032"/>
                    <a:pt x="70" y="9242"/>
                    <a:pt x="238" y="9353"/>
                  </a:cubicBezTo>
                  <a:cubicBezTo>
                    <a:pt x="273" y="9374"/>
                    <a:pt x="1097" y="9933"/>
                    <a:pt x="2403" y="10212"/>
                  </a:cubicBezTo>
                  <a:cubicBezTo>
                    <a:pt x="2474" y="10227"/>
                    <a:pt x="2545" y="10234"/>
                    <a:pt x="2615" y="10234"/>
                  </a:cubicBezTo>
                  <a:cubicBezTo>
                    <a:pt x="2992" y="10234"/>
                    <a:pt x="3339" y="10034"/>
                    <a:pt x="3528" y="9710"/>
                  </a:cubicBezTo>
                  <a:cubicBezTo>
                    <a:pt x="3689" y="10080"/>
                    <a:pt x="4066" y="10331"/>
                    <a:pt x="4485" y="10331"/>
                  </a:cubicBezTo>
                  <a:lnTo>
                    <a:pt x="4597" y="10331"/>
                  </a:lnTo>
                  <a:cubicBezTo>
                    <a:pt x="5253" y="10261"/>
                    <a:pt x="5896" y="10108"/>
                    <a:pt x="6525" y="9863"/>
                  </a:cubicBezTo>
                  <a:cubicBezTo>
                    <a:pt x="6734" y="9779"/>
                    <a:pt x="6846" y="9563"/>
                    <a:pt x="6790" y="9346"/>
                  </a:cubicBezTo>
                  <a:lnTo>
                    <a:pt x="6231" y="7265"/>
                  </a:lnTo>
                  <a:lnTo>
                    <a:pt x="7628" y="1725"/>
                  </a:lnTo>
                  <a:cubicBezTo>
                    <a:pt x="7670" y="1565"/>
                    <a:pt x="7607" y="1390"/>
                    <a:pt x="7489" y="1285"/>
                  </a:cubicBezTo>
                  <a:cubicBezTo>
                    <a:pt x="7433" y="1243"/>
                    <a:pt x="6252" y="245"/>
                    <a:pt x="3982"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63"/>
            <p:cNvSpPr/>
            <p:nvPr/>
          </p:nvSpPr>
          <p:spPr>
            <a:xfrm>
              <a:off x="7500687" y="1938036"/>
              <a:ext cx="138634" cy="501970"/>
            </a:xfrm>
            <a:custGeom>
              <a:rect b="b" l="l" r="r" t="t"/>
              <a:pathLst>
                <a:path extrusionOk="0" h="6854" w="1893">
                  <a:moveTo>
                    <a:pt x="608" y="1"/>
                  </a:moveTo>
                  <a:lnTo>
                    <a:pt x="244" y="559"/>
                  </a:lnTo>
                  <a:cubicBezTo>
                    <a:pt x="244" y="559"/>
                    <a:pt x="0" y="4590"/>
                    <a:pt x="706" y="6853"/>
                  </a:cubicBezTo>
                  <a:cubicBezTo>
                    <a:pt x="1432" y="4548"/>
                    <a:pt x="1893" y="713"/>
                    <a:pt x="1893" y="713"/>
                  </a:cubicBezTo>
                  <a:lnTo>
                    <a:pt x="1656" y="112"/>
                  </a:lnTo>
                  <a:lnTo>
                    <a:pt x="608"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63"/>
            <p:cNvSpPr/>
            <p:nvPr/>
          </p:nvSpPr>
          <p:spPr>
            <a:xfrm>
              <a:off x="7468390" y="1905446"/>
              <a:ext cx="202714" cy="566785"/>
            </a:xfrm>
            <a:custGeom>
              <a:rect b="b" l="l" r="r" t="t"/>
              <a:pathLst>
                <a:path extrusionOk="0" h="7739" w="2768">
                  <a:moveTo>
                    <a:pt x="1279" y="907"/>
                  </a:moveTo>
                  <a:lnTo>
                    <a:pt x="1789" y="970"/>
                  </a:lnTo>
                  <a:lnTo>
                    <a:pt x="1887" y="1221"/>
                  </a:lnTo>
                  <a:cubicBezTo>
                    <a:pt x="1824" y="1675"/>
                    <a:pt x="1580" y="3526"/>
                    <a:pt x="1209" y="5279"/>
                  </a:cubicBezTo>
                  <a:cubicBezTo>
                    <a:pt x="1021" y="3526"/>
                    <a:pt x="1091" y="1626"/>
                    <a:pt x="1119" y="1144"/>
                  </a:cubicBezTo>
                  <a:lnTo>
                    <a:pt x="1279" y="907"/>
                  </a:lnTo>
                  <a:close/>
                  <a:moveTo>
                    <a:pt x="1031" y="0"/>
                  </a:moveTo>
                  <a:cubicBezTo>
                    <a:pt x="895" y="0"/>
                    <a:pt x="758" y="80"/>
                    <a:pt x="685" y="201"/>
                  </a:cubicBezTo>
                  <a:lnTo>
                    <a:pt x="315" y="760"/>
                  </a:lnTo>
                  <a:cubicBezTo>
                    <a:pt x="273" y="823"/>
                    <a:pt x="252" y="893"/>
                    <a:pt x="245" y="970"/>
                  </a:cubicBezTo>
                  <a:cubicBezTo>
                    <a:pt x="238" y="1144"/>
                    <a:pt x="1" y="5119"/>
                    <a:pt x="727" y="7431"/>
                  </a:cubicBezTo>
                  <a:cubicBezTo>
                    <a:pt x="790" y="7613"/>
                    <a:pt x="951" y="7738"/>
                    <a:pt x="1147" y="7738"/>
                  </a:cubicBezTo>
                  <a:cubicBezTo>
                    <a:pt x="1335" y="7738"/>
                    <a:pt x="1503" y="7613"/>
                    <a:pt x="1559" y="7424"/>
                  </a:cubicBezTo>
                  <a:cubicBezTo>
                    <a:pt x="2278" y="5105"/>
                    <a:pt x="2746" y="1361"/>
                    <a:pt x="2760" y="1200"/>
                  </a:cubicBezTo>
                  <a:cubicBezTo>
                    <a:pt x="2767" y="1130"/>
                    <a:pt x="2760" y="1060"/>
                    <a:pt x="2732" y="991"/>
                  </a:cubicBezTo>
                  <a:lnTo>
                    <a:pt x="2502" y="390"/>
                  </a:lnTo>
                  <a:cubicBezTo>
                    <a:pt x="2439" y="243"/>
                    <a:pt x="2299" y="138"/>
                    <a:pt x="2138" y="117"/>
                  </a:cubicBezTo>
                  <a:lnTo>
                    <a:pt x="1091" y="6"/>
                  </a:lnTo>
                  <a:cubicBezTo>
                    <a:pt x="1071" y="2"/>
                    <a:pt x="1051" y="0"/>
                    <a:pt x="1031"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63"/>
            <p:cNvSpPr/>
            <p:nvPr/>
          </p:nvSpPr>
          <p:spPr>
            <a:xfrm>
              <a:off x="7522144" y="1984615"/>
              <a:ext cx="48628" cy="51193"/>
            </a:xfrm>
            <a:custGeom>
              <a:rect b="b" l="l" r="r" t="t"/>
              <a:pathLst>
                <a:path extrusionOk="0" h="699" w="664">
                  <a:moveTo>
                    <a:pt x="77" y="0"/>
                  </a:moveTo>
                  <a:lnTo>
                    <a:pt x="0" y="42"/>
                  </a:lnTo>
                  <a:lnTo>
                    <a:pt x="315" y="699"/>
                  </a:lnTo>
                  <a:lnTo>
                    <a:pt x="664" y="489"/>
                  </a:lnTo>
                  <a:lnTo>
                    <a:pt x="622" y="419"/>
                  </a:lnTo>
                  <a:lnTo>
                    <a:pt x="350" y="580"/>
                  </a:lnTo>
                  <a:lnTo>
                    <a:pt x="77"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63"/>
            <p:cNvSpPr/>
            <p:nvPr/>
          </p:nvSpPr>
          <p:spPr>
            <a:xfrm>
              <a:off x="7488383" y="1953196"/>
              <a:ext cx="115711" cy="114836"/>
            </a:xfrm>
            <a:custGeom>
              <a:rect b="b" l="l" r="r" t="t"/>
              <a:pathLst>
                <a:path extrusionOk="0" h="1568" w="1580">
                  <a:moveTo>
                    <a:pt x="536" y="0"/>
                  </a:moveTo>
                  <a:cubicBezTo>
                    <a:pt x="471" y="0"/>
                    <a:pt x="405" y="15"/>
                    <a:pt x="343" y="45"/>
                  </a:cubicBezTo>
                  <a:lnTo>
                    <a:pt x="259" y="80"/>
                  </a:lnTo>
                  <a:cubicBezTo>
                    <a:pt x="168" y="136"/>
                    <a:pt x="77" y="220"/>
                    <a:pt x="42" y="332"/>
                  </a:cubicBezTo>
                  <a:cubicBezTo>
                    <a:pt x="0" y="436"/>
                    <a:pt x="7" y="562"/>
                    <a:pt x="63" y="667"/>
                  </a:cubicBezTo>
                  <a:lnTo>
                    <a:pt x="385" y="1323"/>
                  </a:lnTo>
                  <a:cubicBezTo>
                    <a:pt x="447" y="1435"/>
                    <a:pt x="538" y="1512"/>
                    <a:pt x="657" y="1547"/>
                  </a:cubicBezTo>
                  <a:cubicBezTo>
                    <a:pt x="692" y="1554"/>
                    <a:pt x="734" y="1568"/>
                    <a:pt x="776" y="1568"/>
                  </a:cubicBezTo>
                  <a:cubicBezTo>
                    <a:pt x="853" y="1568"/>
                    <a:pt x="936" y="1547"/>
                    <a:pt x="992" y="1519"/>
                  </a:cubicBezTo>
                  <a:lnTo>
                    <a:pt x="1342" y="1309"/>
                  </a:lnTo>
                  <a:cubicBezTo>
                    <a:pt x="1439" y="1254"/>
                    <a:pt x="1516" y="1156"/>
                    <a:pt x="1544" y="1044"/>
                  </a:cubicBezTo>
                  <a:cubicBezTo>
                    <a:pt x="1579" y="925"/>
                    <a:pt x="1565" y="807"/>
                    <a:pt x="1502" y="709"/>
                  </a:cubicBezTo>
                  <a:lnTo>
                    <a:pt x="1460" y="632"/>
                  </a:lnTo>
                  <a:cubicBezTo>
                    <a:pt x="1376" y="493"/>
                    <a:pt x="1234" y="417"/>
                    <a:pt x="1084" y="417"/>
                  </a:cubicBezTo>
                  <a:cubicBezTo>
                    <a:pt x="1060" y="417"/>
                    <a:pt x="1037" y="419"/>
                    <a:pt x="1013" y="422"/>
                  </a:cubicBezTo>
                  <a:lnTo>
                    <a:pt x="922" y="248"/>
                  </a:lnTo>
                  <a:cubicBezTo>
                    <a:pt x="848" y="89"/>
                    <a:pt x="696" y="0"/>
                    <a:pt x="536"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63"/>
            <p:cNvSpPr/>
            <p:nvPr/>
          </p:nvSpPr>
          <p:spPr>
            <a:xfrm>
              <a:off x="7604021" y="2014276"/>
              <a:ext cx="30246" cy="29222"/>
            </a:xfrm>
            <a:custGeom>
              <a:rect b="b" l="l" r="r" t="t"/>
              <a:pathLst>
                <a:path extrusionOk="0" h="399" w="413">
                  <a:moveTo>
                    <a:pt x="342" y="0"/>
                  </a:moveTo>
                  <a:lnTo>
                    <a:pt x="161" y="252"/>
                  </a:lnTo>
                  <a:lnTo>
                    <a:pt x="70" y="126"/>
                  </a:lnTo>
                  <a:lnTo>
                    <a:pt x="0" y="182"/>
                  </a:lnTo>
                  <a:lnTo>
                    <a:pt x="168" y="399"/>
                  </a:lnTo>
                  <a:lnTo>
                    <a:pt x="412" y="49"/>
                  </a:lnTo>
                  <a:lnTo>
                    <a:pt x="342"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63"/>
            <p:cNvSpPr/>
            <p:nvPr/>
          </p:nvSpPr>
          <p:spPr>
            <a:xfrm>
              <a:off x="7572237" y="1981686"/>
              <a:ext cx="95279" cy="94037"/>
            </a:xfrm>
            <a:custGeom>
              <a:rect b="b" l="l" r="r" t="t"/>
              <a:pathLst>
                <a:path extrusionOk="0" h="1284" w="1301">
                  <a:moveTo>
                    <a:pt x="779" y="1"/>
                  </a:moveTo>
                  <a:cubicBezTo>
                    <a:pt x="664" y="1"/>
                    <a:pt x="552" y="47"/>
                    <a:pt x="469" y="138"/>
                  </a:cubicBezTo>
                  <a:cubicBezTo>
                    <a:pt x="399" y="145"/>
                    <a:pt x="322" y="180"/>
                    <a:pt x="259" y="222"/>
                  </a:cubicBezTo>
                  <a:lnTo>
                    <a:pt x="190" y="278"/>
                  </a:lnTo>
                  <a:cubicBezTo>
                    <a:pt x="92" y="348"/>
                    <a:pt x="36" y="452"/>
                    <a:pt x="15" y="564"/>
                  </a:cubicBezTo>
                  <a:cubicBezTo>
                    <a:pt x="1" y="676"/>
                    <a:pt x="22" y="795"/>
                    <a:pt x="92" y="886"/>
                  </a:cubicBezTo>
                  <a:lnTo>
                    <a:pt x="252" y="1109"/>
                  </a:lnTo>
                  <a:cubicBezTo>
                    <a:pt x="329" y="1221"/>
                    <a:pt x="462" y="1284"/>
                    <a:pt x="602" y="1284"/>
                  </a:cubicBezTo>
                  <a:cubicBezTo>
                    <a:pt x="741" y="1284"/>
                    <a:pt x="874" y="1214"/>
                    <a:pt x="965" y="1088"/>
                  </a:cubicBezTo>
                  <a:lnTo>
                    <a:pt x="1209" y="739"/>
                  </a:lnTo>
                  <a:cubicBezTo>
                    <a:pt x="1272" y="655"/>
                    <a:pt x="1300" y="529"/>
                    <a:pt x="1279" y="418"/>
                  </a:cubicBezTo>
                  <a:cubicBezTo>
                    <a:pt x="1265" y="306"/>
                    <a:pt x="1202" y="208"/>
                    <a:pt x="1105" y="138"/>
                  </a:cubicBezTo>
                  <a:lnTo>
                    <a:pt x="1035" y="82"/>
                  </a:lnTo>
                  <a:cubicBezTo>
                    <a:pt x="956" y="28"/>
                    <a:pt x="867" y="1"/>
                    <a:pt x="779"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63"/>
            <p:cNvSpPr/>
            <p:nvPr/>
          </p:nvSpPr>
          <p:spPr>
            <a:xfrm>
              <a:off x="7520094" y="2005195"/>
              <a:ext cx="89054" cy="434298"/>
            </a:xfrm>
            <a:custGeom>
              <a:rect b="b" l="l" r="r" t="t"/>
              <a:pathLst>
                <a:path extrusionOk="0" h="5930" w="1216">
                  <a:moveTo>
                    <a:pt x="946" y="1"/>
                  </a:moveTo>
                  <a:cubicBezTo>
                    <a:pt x="922" y="1"/>
                    <a:pt x="897" y="7"/>
                    <a:pt x="874" y="20"/>
                  </a:cubicBezTo>
                  <a:lnTo>
                    <a:pt x="615" y="173"/>
                  </a:lnTo>
                  <a:lnTo>
                    <a:pt x="748" y="530"/>
                  </a:lnTo>
                  <a:cubicBezTo>
                    <a:pt x="657" y="844"/>
                    <a:pt x="273" y="2255"/>
                    <a:pt x="0" y="3247"/>
                  </a:cubicBezTo>
                  <a:cubicBezTo>
                    <a:pt x="70" y="4197"/>
                    <a:pt x="196" y="5168"/>
                    <a:pt x="441" y="5929"/>
                  </a:cubicBezTo>
                  <a:cubicBezTo>
                    <a:pt x="643" y="5294"/>
                    <a:pt x="818" y="4532"/>
                    <a:pt x="971" y="3771"/>
                  </a:cubicBezTo>
                  <a:cubicBezTo>
                    <a:pt x="1013" y="2311"/>
                    <a:pt x="1034" y="565"/>
                    <a:pt x="1034" y="565"/>
                  </a:cubicBezTo>
                  <a:lnTo>
                    <a:pt x="1216" y="278"/>
                  </a:lnTo>
                  <a:lnTo>
                    <a:pt x="1048" y="55"/>
                  </a:lnTo>
                  <a:cubicBezTo>
                    <a:pt x="1026" y="19"/>
                    <a:pt x="987" y="1"/>
                    <a:pt x="946"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63"/>
            <p:cNvSpPr/>
            <p:nvPr/>
          </p:nvSpPr>
          <p:spPr>
            <a:xfrm>
              <a:off x="7488383" y="1973849"/>
              <a:ext cx="154526" cy="498381"/>
            </a:xfrm>
            <a:custGeom>
              <a:rect b="b" l="l" r="r" t="t"/>
              <a:pathLst>
                <a:path extrusionOk="0" h="6805" w="2110">
                  <a:moveTo>
                    <a:pt x="978" y="3298"/>
                  </a:moveTo>
                  <a:cubicBezTo>
                    <a:pt x="978" y="3591"/>
                    <a:pt x="971" y="3884"/>
                    <a:pt x="957" y="4164"/>
                  </a:cubicBezTo>
                  <a:cubicBezTo>
                    <a:pt x="950" y="4227"/>
                    <a:pt x="936" y="4290"/>
                    <a:pt x="922" y="4345"/>
                  </a:cubicBezTo>
                  <a:cubicBezTo>
                    <a:pt x="908" y="4150"/>
                    <a:pt x="887" y="3940"/>
                    <a:pt x="874" y="3717"/>
                  </a:cubicBezTo>
                  <a:cubicBezTo>
                    <a:pt x="915" y="3570"/>
                    <a:pt x="957" y="3430"/>
                    <a:pt x="978" y="3298"/>
                  </a:cubicBezTo>
                  <a:close/>
                  <a:moveTo>
                    <a:pt x="1366" y="1"/>
                  </a:moveTo>
                  <a:cubicBezTo>
                    <a:pt x="1269" y="1"/>
                    <a:pt x="1172" y="26"/>
                    <a:pt x="1083" y="77"/>
                  </a:cubicBezTo>
                  <a:lnTo>
                    <a:pt x="818" y="238"/>
                  </a:lnTo>
                  <a:cubicBezTo>
                    <a:pt x="636" y="336"/>
                    <a:pt x="559" y="566"/>
                    <a:pt x="636" y="769"/>
                  </a:cubicBezTo>
                  <a:lnTo>
                    <a:pt x="727" y="986"/>
                  </a:lnTo>
                  <a:cubicBezTo>
                    <a:pt x="622" y="1342"/>
                    <a:pt x="392" y="2201"/>
                    <a:pt x="14" y="3563"/>
                  </a:cubicBezTo>
                  <a:cubicBezTo>
                    <a:pt x="0" y="3612"/>
                    <a:pt x="0" y="3661"/>
                    <a:pt x="0" y="3710"/>
                  </a:cubicBezTo>
                  <a:cubicBezTo>
                    <a:pt x="77" y="4848"/>
                    <a:pt x="238" y="5791"/>
                    <a:pt x="454" y="6497"/>
                  </a:cubicBezTo>
                  <a:cubicBezTo>
                    <a:pt x="517" y="6679"/>
                    <a:pt x="678" y="6804"/>
                    <a:pt x="874" y="6804"/>
                  </a:cubicBezTo>
                  <a:cubicBezTo>
                    <a:pt x="1062" y="6804"/>
                    <a:pt x="1230" y="6679"/>
                    <a:pt x="1286" y="6511"/>
                  </a:cubicBezTo>
                  <a:cubicBezTo>
                    <a:pt x="1474" y="5917"/>
                    <a:pt x="1656" y="5177"/>
                    <a:pt x="1830" y="4311"/>
                  </a:cubicBezTo>
                  <a:cubicBezTo>
                    <a:pt x="1844" y="4283"/>
                    <a:pt x="1844" y="4262"/>
                    <a:pt x="1844" y="4234"/>
                  </a:cubicBezTo>
                  <a:cubicBezTo>
                    <a:pt x="1879" y="3011"/>
                    <a:pt x="1893" y="1572"/>
                    <a:pt x="1900" y="1139"/>
                  </a:cubicBezTo>
                  <a:lnTo>
                    <a:pt x="2019" y="958"/>
                  </a:lnTo>
                  <a:cubicBezTo>
                    <a:pt x="2110" y="804"/>
                    <a:pt x="2103" y="608"/>
                    <a:pt x="1998" y="462"/>
                  </a:cubicBezTo>
                  <a:lnTo>
                    <a:pt x="1830" y="238"/>
                  </a:lnTo>
                  <a:cubicBezTo>
                    <a:pt x="1717" y="84"/>
                    <a:pt x="1543" y="1"/>
                    <a:pt x="1366"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63"/>
            <p:cNvSpPr/>
            <p:nvPr/>
          </p:nvSpPr>
          <p:spPr>
            <a:xfrm>
              <a:off x="7561032" y="1966159"/>
              <a:ext cx="151963" cy="476923"/>
            </a:xfrm>
            <a:custGeom>
              <a:rect b="b" l="l" r="r" t="t"/>
              <a:pathLst>
                <a:path extrusionOk="0" h="6512" w="2075">
                  <a:moveTo>
                    <a:pt x="1187" y="0"/>
                  </a:moveTo>
                  <a:cubicBezTo>
                    <a:pt x="1180" y="0"/>
                    <a:pt x="1172" y="3"/>
                    <a:pt x="1167" y="8"/>
                  </a:cubicBezTo>
                  <a:cubicBezTo>
                    <a:pt x="1146" y="29"/>
                    <a:pt x="1139" y="50"/>
                    <a:pt x="1153" y="71"/>
                  </a:cubicBezTo>
                  <a:lnTo>
                    <a:pt x="1977" y="1216"/>
                  </a:lnTo>
                  <a:lnTo>
                    <a:pt x="1083" y="2788"/>
                  </a:lnTo>
                  <a:lnTo>
                    <a:pt x="1565" y="3640"/>
                  </a:lnTo>
                  <a:cubicBezTo>
                    <a:pt x="1446" y="3871"/>
                    <a:pt x="412" y="5896"/>
                    <a:pt x="21" y="6441"/>
                  </a:cubicBezTo>
                  <a:cubicBezTo>
                    <a:pt x="0" y="6462"/>
                    <a:pt x="14" y="6490"/>
                    <a:pt x="28" y="6504"/>
                  </a:cubicBezTo>
                  <a:cubicBezTo>
                    <a:pt x="35" y="6511"/>
                    <a:pt x="49" y="6511"/>
                    <a:pt x="56" y="6511"/>
                  </a:cubicBezTo>
                  <a:cubicBezTo>
                    <a:pt x="63" y="6511"/>
                    <a:pt x="84" y="6511"/>
                    <a:pt x="91" y="6490"/>
                  </a:cubicBezTo>
                  <a:cubicBezTo>
                    <a:pt x="517" y="5903"/>
                    <a:pt x="1607" y="3745"/>
                    <a:pt x="1656" y="3647"/>
                  </a:cubicBezTo>
                  <a:lnTo>
                    <a:pt x="1663" y="3633"/>
                  </a:lnTo>
                  <a:lnTo>
                    <a:pt x="1181" y="2774"/>
                  </a:lnTo>
                  <a:lnTo>
                    <a:pt x="2075" y="1202"/>
                  </a:lnTo>
                  <a:lnTo>
                    <a:pt x="1223" y="15"/>
                  </a:lnTo>
                  <a:cubicBezTo>
                    <a:pt x="1214" y="6"/>
                    <a:pt x="1200" y="0"/>
                    <a:pt x="1187"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63"/>
            <p:cNvSpPr/>
            <p:nvPr/>
          </p:nvSpPr>
          <p:spPr>
            <a:xfrm>
              <a:off x="7525220" y="1934301"/>
              <a:ext cx="221023" cy="541005"/>
            </a:xfrm>
            <a:custGeom>
              <a:rect b="b" l="l" r="r" t="t"/>
              <a:pathLst>
                <a:path extrusionOk="0" h="7387" w="3018">
                  <a:moveTo>
                    <a:pt x="1661" y="0"/>
                  </a:moveTo>
                  <a:cubicBezTo>
                    <a:pt x="1567" y="0"/>
                    <a:pt x="1471" y="33"/>
                    <a:pt x="1390" y="87"/>
                  </a:cubicBezTo>
                  <a:cubicBezTo>
                    <a:pt x="1286" y="163"/>
                    <a:pt x="1216" y="268"/>
                    <a:pt x="1202" y="401"/>
                  </a:cubicBezTo>
                  <a:cubicBezTo>
                    <a:pt x="1181" y="534"/>
                    <a:pt x="1209" y="652"/>
                    <a:pt x="1286" y="757"/>
                  </a:cubicBezTo>
                  <a:lnTo>
                    <a:pt x="1942" y="1672"/>
                  </a:lnTo>
                  <a:lnTo>
                    <a:pt x="1188" y="2999"/>
                  </a:lnTo>
                  <a:cubicBezTo>
                    <a:pt x="1111" y="3132"/>
                    <a:pt x="1111" y="3300"/>
                    <a:pt x="1188" y="3433"/>
                  </a:cubicBezTo>
                  <a:lnTo>
                    <a:pt x="1558" y="4082"/>
                  </a:lnTo>
                  <a:cubicBezTo>
                    <a:pt x="1132" y="4934"/>
                    <a:pt x="440" y="6241"/>
                    <a:pt x="161" y="6625"/>
                  </a:cubicBezTo>
                  <a:cubicBezTo>
                    <a:pt x="0" y="6841"/>
                    <a:pt x="49" y="7142"/>
                    <a:pt x="266" y="7295"/>
                  </a:cubicBezTo>
                  <a:cubicBezTo>
                    <a:pt x="343" y="7351"/>
                    <a:pt x="440" y="7386"/>
                    <a:pt x="545" y="7386"/>
                  </a:cubicBezTo>
                  <a:cubicBezTo>
                    <a:pt x="692" y="7386"/>
                    <a:pt x="839" y="7316"/>
                    <a:pt x="929" y="7191"/>
                  </a:cubicBezTo>
                  <a:cubicBezTo>
                    <a:pt x="1383" y="6569"/>
                    <a:pt x="2480" y="4389"/>
                    <a:pt x="2529" y="4292"/>
                  </a:cubicBezTo>
                  <a:lnTo>
                    <a:pt x="2536" y="4278"/>
                  </a:lnTo>
                  <a:cubicBezTo>
                    <a:pt x="2606" y="4145"/>
                    <a:pt x="2599" y="3998"/>
                    <a:pt x="2529" y="3866"/>
                  </a:cubicBezTo>
                  <a:lnTo>
                    <a:pt x="2166" y="3230"/>
                  </a:lnTo>
                  <a:lnTo>
                    <a:pt x="2934" y="1868"/>
                  </a:lnTo>
                  <a:cubicBezTo>
                    <a:pt x="3018" y="1721"/>
                    <a:pt x="3004" y="1533"/>
                    <a:pt x="2913" y="1393"/>
                  </a:cubicBezTo>
                  <a:lnTo>
                    <a:pt x="2061" y="205"/>
                  </a:lnTo>
                  <a:cubicBezTo>
                    <a:pt x="1984" y="101"/>
                    <a:pt x="1872" y="24"/>
                    <a:pt x="1747" y="10"/>
                  </a:cubicBezTo>
                  <a:cubicBezTo>
                    <a:pt x="1719" y="3"/>
                    <a:pt x="1690" y="0"/>
                    <a:pt x="1661"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63"/>
            <p:cNvSpPr/>
            <p:nvPr/>
          </p:nvSpPr>
          <p:spPr>
            <a:xfrm>
              <a:off x="7437192" y="1958762"/>
              <a:ext cx="109560" cy="484320"/>
            </a:xfrm>
            <a:custGeom>
              <a:rect b="b" l="l" r="r" t="t"/>
              <a:pathLst>
                <a:path extrusionOk="0" h="6613" w="1496">
                  <a:moveTo>
                    <a:pt x="973" y="1"/>
                  </a:moveTo>
                  <a:cubicBezTo>
                    <a:pt x="961" y="1"/>
                    <a:pt x="951" y="4"/>
                    <a:pt x="944" y="11"/>
                  </a:cubicBezTo>
                  <a:lnTo>
                    <a:pt x="71" y="947"/>
                  </a:lnTo>
                  <a:lnTo>
                    <a:pt x="657" y="2721"/>
                  </a:lnTo>
                  <a:lnTo>
                    <a:pt x="1" y="3350"/>
                  </a:lnTo>
                  <a:lnTo>
                    <a:pt x="8" y="3378"/>
                  </a:lnTo>
                  <a:cubicBezTo>
                    <a:pt x="15" y="3399"/>
                    <a:pt x="1042" y="5872"/>
                    <a:pt x="1405" y="6591"/>
                  </a:cubicBezTo>
                  <a:cubicBezTo>
                    <a:pt x="1405" y="6605"/>
                    <a:pt x="1426" y="6612"/>
                    <a:pt x="1440" y="6612"/>
                  </a:cubicBezTo>
                  <a:lnTo>
                    <a:pt x="1468" y="6612"/>
                  </a:lnTo>
                  <a:cubicBezTo>
                    <a:pt x="1482" y="6598"/>
                    <a:pt x="1496" y="6570"/>
                    <a:pt x="1482" y="6556"/>
                  </a:cubicBezTo>
                  <a:cubicBezTo>
                    <a:pt x="1146" y="5893"/>
                    <a:pt x="210" y="3643"/>
                    <a:pt x="99" y="3378"/>
                  </a:cubicBezTo>
                  <a:lnTo>
                    <a:pt x="748" y="2756"/>
                  </a:lnTo>
                  <a:lnTo>
                    <a:pt x="168" y="975"/>
                  </a:lnTo>
                  <a:lnTo>
                    <a:pt x="1007" y="74"/>
                  </a:lnTo>
                  <a:cubicBezTo>
                    <a:pt x="1021" y="60"/>
                    <a:pt x="1021" y="32"/>
                    <a:pt x="1007" y="11"/>
                  </a:cubicBezTo>
                  <a:cubicBezTo>
                    <a:pt x="996" y="4"/>
                    <a:pt x="984" y="1"/>
                    <a:pt x="973"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63"/>
            <p:cNvSpPr/>
            <p:nvPr/>
          </p:nvSpPr>
          <p:spPr>
            <a:xfrm>
              <a:off x="7401892" y="1926831"/>
              <a:ext cx="178108" cy="548476"/>
            </a:xfrm>
            <a:custGeom>
              <a:rect b="b" l="l" r="r" t="t"/>
              <a:pathLst>
                <a:path extrusionOk="0" h="7489" w="2432">
                  <a:moveTo>
                    <a:pt x="1458" y="1"/>
                  </a:moveTo>
                  <a:cubicBezTo>
                    <a:pt x="1329" y="1"/>
                    <a:pt x="1200" y="51"/>
                    <a:pt x="1105" y="154"/>
                  </a:cubicBezTo>
                  <a:lnTo>
                    <a:pt x="231" y="1090"/>
                  </a:lnTo>
                  <a:cubicBezTo>
                    <a:pt x="113" y="1208"/>
                    <a:pt x="78" y="1376"/>
                    <a:pt x="134" y="1523"/>
                  </a:cubicBezTo>
                  <a:lnTo>
                    <a:pt x="630" y="3032"/>
                  </a:lnTo>
                  <a:lnTo>
                    <a:pt x="175" y="3472"/>
                  </a:lnTo>
                  <a:cubicBezTo>
                    <a:pt x="43" y="3590"/>
                    <a:pt x="1" y="3786"/>
                    <a:pt x="71" y="3954"/>
                  </a:cubicBezTo>
                  <a:lnTo>
                    <a:pt x="78" y="3975"/>
                  </a:lnTo>
                  <a:cubicBezTo>
                    <a:pt x="182" y="4240"/>
                    <a:pt x="1139" y="6517"/>
                    <a:pt x="1496" y="7223"/>
                  </a:cubicBezTo>
                  <a:cubicBezTo>
                    <a:pt x="1573" y="7383"/>
                    <a:pt x="1740" y="7488"/>
                    <a:pt x="1922" y="7488"/>
                  </a:cubicBezTo>
                  <a:cubicBezTo>
                    <a:pt x="1992" y="7488"/>
                    <a:pt x="2068" y="7467"/>
                    <a:pt x="2152" y="7432"/>
                  </a:cubicBezTo>
                  <a:cubicBezTo>
                    <a:pt x="2264" y="7376"/>
                    <a:pt x="2341" y="7279"/>
                    <a:pt x="2383" y="7153"/>
                  </a:cubicBezTo>
                  <a:cubicBezTo>
                    <a:pt x="2432" y="7034"/>
                    <a:pt x="2418" y="6901"/>
                    <a:pt x="2362" y="6790"/>
                  </a:cubicBezTo>
                  <a:cubicBezTo>
                    <a:pt x="2082" y="6245"/>
                    <a:pt x="1391" y="4596"/>
                    <a:pt x="1105" y="3919"/>
                  </a:cubicBezTo>
                  <a:lnTo>
                    <a:pt x="1538" y="3500"/>
                  </a:lnTo>
                  <a:cubicBezTo>
                    <a:pt x="1663" y="3381"/>
                    <a:pt x="1705" y="3199"/>
                    <a:pt x="1649" y="3046"/>
                  </a:cubicBezTo>
                  <a:lnTo>
                    <a:pt x="1146" y="1516"/>
                  </a:lnTo>
                  <a:lnTo>
                    <a:pt x="1810" y="810"/>
                  </a:lnTo>
                  <a:cubicBezTo>
                    <a:pt x="1985" y="615"/>
                    <a:pt x="1978" y="307"/>
                    <a:pt x="1782" y="126"/>
                  </a:cubicBezTo>
                  <a:cubicBezTo>
                    <a:pt x="1692" y="43"/>
                    <a:pt x="1575" y="1"/>
                    <a:pt x="1458"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63"/>
            <p:cNvSpPr/>
            <p:nvPr/>
          </p:nvSpPr>
          <p:spPr>
            <a:xfrm>
              <a:off x="7357439" y="2091028"/>
              <a:ext cx="62982" cy="325394"/>
            </a:xfrm>
            <a:custGeom>
              <a:rect b="b" l="l" r="r" t="t"/>
              <a:pathLst>
                <a:path extrusionOk="0" h="4443" w="860">
                  <a:moveTo>
                    <a:pt x="685" y="0"/>
                  </a:moveTo>
                  <a:lnTo>
                    <a:pt x="0" y="1509"/>
                  </a:lnTo>
                  <a:lnTo>
                    <a:pt x="196" y="4443"/>
                  </a:lnTo>
                  <a:lnTo>
                    <a:pt x="859" y="629"/>
                  </a:lnTo>
                  <a:lnTo>
                    <a:pt x="685"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63"/>
            <p:cNvSpPr/>
            <p:nvPr/>
          </p:nvSpPr>
          <p:spPr>
            <a:xfrm>
              <a:off x="7324702" y="2058658"/>
              <a:ext cx="127942" cy="389477"/>
            </a:xfrm>
            <a:custGeom>
              <a:rect b="b" l="l" r="r" t="t"/>
              <a:pathLst>
                <a:path extrusionOk="0" h="5318" w="1747">
                  <a:moveTo>
                    <a:pt x="1134" y="1"/>
                  </a:moveTo>
                  <a:cubicBezTo>
                    <a:pt x="964" y="1"/>
                    <a:pt x="806" y="103"/>
                    <a:pt x="734" y="254"/>
                  </a:cubicBezTo>
                  <a:lnTo>
                    <a:pt x="42" y="1769"/>
                  </a:lnTo>
                  <a:cubicBezTo>
                    <a:pt x="14" y="1825"/>
                    <a:pt x="0" y="1909"/>
                    <a:pt x="7" y="1979"/>
                  </a:cubicBezTo>
                  <a:lnTo>
                    <a:pt x="210" y="4920"/>
                  </a:lnTo>
                  <a:cubicBezTo>
                    <a:pt x="217" y="5136"/>
                    <a:pt x="398" y="5311"/>
                    <a:pt x="622" y="5318"/>
                  </a:cubicBezTo>
                  <a:lnTo>
                    <a:pt x="643" y="5318"/>
                  </a:lnTo>
                  <a:cubicBezTo>
                    <a:pt x="852" y="5318"/>
                    <a:pt x="1041" y="5171"/>
                    <a:pt x="1069" y="4962"/>
                  </a:cubicBezTo>
                  <a:lnTo>
                    <a:pt x="1732" y="1148"/>
                  </a:lnTo>
                  <a:cubicBezTo>
                    <a:pt x="1746" y="1078"/>
                    <a:pt x="1746" y="1015"/>
                    <a:pt x="1725" y="952"/>
                  </a:cubicBezTo>
                  <a:lnTo>
                    <a:pt x="1551" y="323"/>
                  </a:lnTo>
                  <a:cubicBezTo>
                    <a:pt x="1509" y="142"/>
                    <a:pt x="1348" y="23"/>
                    <a:pt x="1167" y="2"/>
                  </a:cubicBezTo>
                  <a:cubicBezTo>
                    <a:pt x="1156" y="1"/>
                    <a:pt x="1145" y="1"/>
                    <a:pt x="1134"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63"/>
            <p:cNvSpPr/>
            <p:nvPr/>
          </p:nvSpPr>
          <p:spPr>
            <a:xfrm>
              <a:off x="7343597" y="2599000"/>
              <a:ext cx="132555" cy="141495"/>
            </a:xfrm>
            <a:custGeom>
              <a:rect b="b" l="l" r="r" t="t"/>
              <a:pathLst>
                <a:path extrusionOk="0" h="1932" w="1810">
                  <a:moveTo>
                    <a:pt x="692" y="1"/>
                  </a:moveTo>
                  <a:lnTo>
                    <a:pt x="1" y="280"/>
                  </a:lnTo>
                  <a:lnTo>
                    <a:pt x="266" y="832"/>
                  </a:lnTo>
                  <a:cubicBezTo>
                    <a:pt x="266" y="832"/>
                    <a:pt x="224" y="1733"/>
                    <a:pt x="629" y="1929"/>
                  </a:cubicBezTo>
                  <a:cubicBezTo>
                    <a:pt x="629" y="1929"/>
                    <a:pt x="649" y="1932"/>
                    <a:pt x="676" y="1932"/>
                  </a:cubicBezTo>
                  <a:cubicBezTo>
                    <a:pt x="732" y="1932"/>
                    <a:pt x="820" y="1919"/>
                    <a:pt x="853" y="1845"/>
                  </a:cubicBezTo>
                  <a:cubicBezTo>
                    <a:pt x="902" y="1873"/>
                    <a:pt x="944" y="1884"/>
                    <a:pt x="979" y="1884"/>
                  </a:cubicBezTo>
                  <a:cubicBezTo>
                    <a:pt x="1071" y="1884"/>
                    <a:pt x="1111" y="1810"/>
                    <a:pt x="1111" y="1810"/>
                  </a:cubicBezTo>
                  <a:cubicBezTo>
                    <a:pt x="1111" y="1810"/>
                    <a:pt x="1139" y="1814"/>
                    <a:pt x="1175" y="1814"/>
                  </a:cubicBezTo>
                  <a:cubicBezTo>
                    <a:pt x="1245" y="1814"/>
                    <a:pt x="1349" y="1799"/>
                    <a:pt x="1363" y="1712"/>
                  </a:cubicBezTo>
                  <a:cubicBezTo>
                    <a:pt x="1402" y="1731"/>
                    <a:pt x="1442" y="1739"/>
                    <a:pt x="1479" y="1739"/>
                  </a:cubicBezTo>
                  <a:cubicBezTo>
                    <a:pt x="1579" y="1739"/>
                    <a:pt x="1660" y="1679"/>
                    <a:pt x="1670" y="1607"/>
                  </a:cubicBezTo>
                  <a:cubicBezTo>
                    <a:pt x="1684" y="1509"/>
                    <a:pt x="1293" y="1426"/>
                    <a:pt x="1251" y="999"/>
                  </a:cubicBezTo>
                  <a:cubicBezTo>
                    <a:pt x="1251" y="999"/>
                    <a:pt x="1271" y="996"/>
                    <a:pt x="1304" y="996"/>
                  </a:cubicBezTo>
                  <a:cubicBezTo>
                    <a:pt x="1376" y="996"/>
                    <a:pt x="1508" y="1013"/>
                    <a:pt x="1614" y="1118"/>
                  </a:cubicBezTo>
                  <a:cubicBezTo>
                    <a:pt x="1632" y="1136"/>
                    <a:pt x="1658" y="1144"/>
                    <a:pt x="1685" y="1144"/>
                  </a:cubicBezTo>
                  <a:cubicBezTo>
                    <a:pt x="1712" y="1144"/>
                    <a:pt x="1740" y="1136"/>
                    <a:pt x="1761" y="1118"/>
                  </a:cubicBezTo>
                  <a:lnTo>
                    <a:pt x="1810" y="1069"/>
                  </a:lnTo>
                  <a:cubicBezTo>
                    <a:pt x="1810" y="1069"/>
                    <a:pt x="1523" y="650"/>
                    <a:pt x="1139" y="629"/>
                  </a:cubicBezTo>
                  <a:cubicBezTo>
                    <a:pt x="1076" y="629"/>
                    <a:pt x="1013" y="594"/>
                    <a:pt x="978" y="538"/>
                  </a:cubicBezTo>
                  <a:lnTo>
                    <a:pt x="692"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63"/>
            <p:cNvSpPr/>
            <p:nvPr/>
          </p:nvSpPr>
          <p:spPr>
            <a:xfrm>
              <a:off x="7310348" y="2568021"/>
              <a:ext cx="200591" cy="204479"/>
            </a:xfrm>
            <a:custGeom>
              <a:rect b="b" l="l" r="r" t="t"/>
              <a:pathLst>
                <a:path extrusionOk="0" h="2792" w="2739">
                  <a:moveTo>
                    <a:pt x="1153" y="1311"/>
                  </a:moveTo>
                  <a:lnTo>
                    <a:pt x="1153" y="1311"/>
                  </a:lnTo>
                  <a:cubicBezTo>
                    <a:pt x="1181" y="1346"/>
                    <a:pt x="1216" y="1367"/>
                    <a:pt x="1258" y="1395"/>
                  </a:cubicBezTo>
                  <a:lnTo>
                    <a:pt x="1258" y="1485"/>
                  </a:lnTo>
                  <a:cubicBezTo>
                    <a:pt x="1279" y="1625"/>
                    <a:pt x="1314" y="1737"/>
                    <a:pt x="1363" y="1842"/>
                  </a:cubicBezTo>
                  <a:cubicBezTo>
                    <a:pt x="1342" y="1838"/>
                    <a:pt x="1319" y="1836"/>
                    <a:pt x="1295" y="1836"/>
                  </a:cubicBezTo>
                  <a:cubicBezTo>
                    <a:pt x="1272" y="1836"/>
                    <a:pt x="1247" y="1838"/>
                    <a:pt x="1223" y="1842"/>
                  </a:cubicBezTo>
                  <a:cubicBezTo>
                    <a:pt x="1181" y="1702"/>
                    <a:pt x="1153" y="1492"/>
                    <a:pt x="1153" y="1311"/>
                  </a:cubicBezTo>
                  <a:close/>
                  <a:moveTo>
                    <a:pt x="1132" y="0"/>
                  </a:moveTo>
                  <a:cubicBezTo>
                    <a:pt x="1076" y="0"/>
                    <a:pt x="1019" y="11"/>
                    <a:pt x="964" y="32"/>
                  </a:cubicBezTo>
                  <a:lnTo>
                    <a:pt x="280" y="312"/>
                  </a:lnTo>
                  <a:cubicBezTo>
                    <a:pt x="168" y="354"/>
                    <a:pt x="84" y="445"/>
                    <a:pt x="35" y="556"/>
                  </a:cubicBezTo>
                  <a:cubicBezTo>
                    <a:pt x="1" y="661"/>
                    <a:pt x="1" y="794"/>
                    <a:pt x="56" y="899"/>
                  </a:cubicBezTo>
                  <a:lnTo>
                    <a:pt x="273" y="1353"/>
                  </a:lnTo>
                  <a:cubicBezTo>
                    <a:pt x="273" y="1681"/>
                    <a:pt x="336" y="2477"/>
                    <a:pt x="895" y="2750"/>
                  </a:cubicBezTo>
                  <a:cubicBezTo>
                    <a:pt x="930" y="2764"/>
                    <a:pt x="971" y="2778"/>
                    <a:pt x="1013" y="2785"/>
                  </a:cubicBezTo>
                  <a:cubicBezTo>
                    <a:pt x="1048" y="2792"/>
                    <a:pt x="1097" y="2792"/>
                    <a:pt x="1132" y="2792"/>
                  </a:cubicBezTo>
                  <a:cubicBezTo>
                    <a:pt x="1223" y="2792"/>
                    <a:pt x="1314" y="2778"/>
                    <a:pt x="1398" y="2757"/>
                  </a:cubicBezTo>
                  <a:cubicBezTo>
                    <a:pt x="1474" y="2757"/>
                    <a:pt x="1544" y="2750"/>
                    <a:pt x="1600" y="2729"/>
                  </a:cubicBezTo>
                  <a:cubicBezTo>
                    <a:pt x="1642" y="2715"/>
                    <a:pt x="1677" y="2694"/>
                    <a:pt x="1712" y="2680"/>
                  </a:cubicBezTo>
                  <a:cubicBezTo>
                    <a:pt x="1803" y="2673"/>
                    <a:pt x="1887" y="2645"/>
                    <a:pt x="1956" y="2610"/>
                  </a:cubicBezTo>
                  <a:cubicBezTo>
                    <a:pt x="2047" y="2610"/>
                    <a:pt x="2138" y="2582"/>
                    <a:pt x="2229" y="2540"/>
                  </a:cubicBezTo>
                  <a:cubicBezTo>
                    <a:pt x="2396" y="2449"/>
                    <a:pt x="2508" y="2296"/>
                    <a:pt x="2543" y="2121"/>
                  </a:cubicBezTo>
                  <a:cubicBezTo>
                    <a:pt x="2564" y="2023"/>
                    <a:pt x="2543" y="1925"/>
                    <a:pt x="2508" y="1856"/>
                  </a:cubicBezTo>
                  <a:lnTo>
                    <a:pt x="2564" y="1807"/>
                  </a:lnTo>
                  <a:cubicBezTo>
                    <a:pt x="2711" y="1660"/>
                    <a:pt x="2739" y="1422"/>
                    <a:pt x="2613" y="1248"/>
                  </a:cubicBezTo>
                  <a:cubicBezTo>
                    <a:pt x="2571" y="1192"/>
                    <a:pt x="2250" y="731"/>
                    <a:pt x="1740" y="633"/>
                  </a:cubicBezTo>
                  <a:lnTo>
                    <a:pt x="1516" y="228"/>
                  </a:lnTo>
                  <a:cubicBezTo>
                    <a:pt x="1439" y="84"/>
                    <a:pt x="1289" y="0"/>
                    <a:pt x="1132"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63"/>
            <p:cNvSpPr/>
            <p:nvPr/>
          </p:nvSpPr>
          <p:spPr>
            <a:xfrm>
              <a:off x="7522144" y="1759631"/>
              <a:ext cx="167855" cy="120695"/>
            </a:xfrm>
            <a:custGeom>
              <a:rect b="b" l="l" r="r" t="t"/>
              <a:pathLst>
                <a:path extrusionOk="0" h="1648" w="2292">
                  <a:moveTo>
                    <a:pt x="1704" y="0"/>
                  </a:moveTo>
                  <a:cubicBezTo>
                    <a:pt x="1610" y="0"/>
                    <a:pt x="1548" y="48"/>
                    <a:pt x="1509" y="97"/>
                  </a:cubicBezTo>
                  <a:cubicBezTo>
                    <a:pt x="1470" y="153"/>
                    <a:pt x="1399" y="186"/>
                    <a:pt x="1329" y="186"/>
                  </a:cubicBezTo>
                  <a:cubicBezTo>
                    <a:pt x="1312" y="186"/>
                    <a:pt x="1295" y="185"/>
                    <a:pt x="1279" y="180"/>
                  </a:cubicBezTo>
                  <a:cubicBezTo>
                    <a:pt x="1180" y="164"/>
                    <a:pt x="1047" y="151"/>
                    <a:pt x="912" y="151"/>
                  </a:cubicBezTo>
                  <a:cubicBezTo>
                    <a:pt x="761" y="151"/>
                    <a:pt x="607" y="167"/>
                    <a:pt x="496" y="215"/>
                  </a:cubicBezTo>
                  <a:cubicBezTo>
                    <a:pt x="175" y="369"/>
                    <a:pt x="280" y="655"/>
                    <a:pt x="280" y="655"/>
                  </a:cubicBezTo>
                  <a:cubicBezTo>
                    <a:pt x="280" y="655"/>
                    <a:pt x="42" y="704"/>
                    <a:pt x="35" y="914"/>
                  </a:cubicBezTo>
                  <a:cubicBezTo>
                    <a:pt x="0" y="1333"/>
                    <a:pt x="489" y="1647"/>
                    <a:pt x="489" y="1647"/>
                  </a:cubicBezTo>
                  <a:lnTo>
                    <a:pt x="1698" y="928"/>
                  </a:lnTo>
                  <a:cubicBezTo>
                    <a:pt x="2292" y="893"/>
                    <a:pt x="2222" y="194"/>
                    <a:pt x="1851" y="34"/>
                  </a:cubicBezTo>
                  <a:cubicBezTo>
                    <a:pt x="1795" y="10"/>
                    <a:pt x="1746" y="0"/>
                    <a:pt x="1704"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63"/>
            <p:cNvSpPr/>
            <p:nvPr/>
          </p:nvSpPr>
          <p:spPr>
            <a:xfrm>
              <a:off x="7489408" y="1726967"/>
              <a:ext cx="226150" cy="186096"/>
            </a:xfrm>
            <a:custGeom>
              <a:rect b="b" l="l" r="r" t="t"/>
              <a:pathLst>
                <a:path extrusionOk="0" h="2541" w="3088">
                  <a:moveTo>
                    <a:pt x="1355" y="1042"/>
                  </a:moveTo>
                  <a:cubicBezTo>
                    <a:pt x="1438" y="1042"/>
                    <a:pt x="1541" y="1049"/>
                    <a:pt x="1663" y="1067"/>
                  </a:cubicBezTo>
                  <a:cubicBezTo>
                    <a:pt x="1712" y="1073"/>
                    <a:pt x="1761" y="1073"/>
                    <a:pt x="1803" y="1073"/>
                  </a:cubicBezTo>
                  <a:lnTo>
                    <a:pt x="992" y="1562"/>
                  </a:lnTo>
                  <a:cubicBezTo>
                    <a:pt x="978" y="1535"/>
                    <a:pt x="964" y="1521"/>
                    <a:pt x="957" y="1500"/>
                  </a:cubicBezTo>
                  <a:cubicBezTo>
                    <a:pt x="1034" y="1479"/>
                    <a:pt x="1097" y="1416"/>
                    <a:pt x="1139" y="1339"/>
                  </a:cubicBezTo>
                  <a:cubicBezTo>
                    <a:pt x="1188" y="1248"/>
                    <a:pt x="1195" y="1150"/>
                    <a:pt x="1174" y="1060"/>
                  </a:cubicBezTo>
                  <a:cubicBezTo>
                    <a:pt x="1212" y="1049"/>
                    <a:pt x="1273" y="1042"/>
                    <a:pt x="1355" y="1042"/>
                  </a:cubicBezTo>
                  <a:close/>
                  <a:moveTo>
                    <a:pt x="2155" y="1"/>
                  </a:moveTo>
                  <a:cubicBezTo>
                    <a:pt x="1964" y="1"/>
                    <a:pt x="1809" y="80"/>
                    <a:pt x="1698" y="186"/>
                  </a:cubicBezTo>
                  <a:cubicBezTo>
                    <a:pt x="1573" y="169"/>
                    <a:pt x="1456" y="160"/>
                    <a:pt x="1347" y="160"/>
                  </a:cubicBezTo>
                  <a:cubicBezTo>
                    <a:pt x="1114" y="160"/>
                    <a:pt x="919" y="199"/>
                    <a:pt x="762" y="270"/>
                  </a:cubicBezTo>
                  <a:cubicBezTo>
                    <a:pt x="468" y="410"/>
                    <a:pt x="336" y="640"/>
                    <a:pt x="294" y="857"/>
                  </a:cubicBezTo>
                  <a:cubicBezTo>
                    <a:pt x="161" y="969"/>
                    <a:pt x="63" y="1129"/>
                    <a:pt x="49" y="1339"/>
                  </a:cubicBezTo>
                  <a:cubicBezTo>
                    <a:pt x="0" y="2003"/>
                    <a:pt x="629" y="2429"/>
                    <a:pt x="699" y="2471"/>
                  </a:cubicBezTo>
                  <a:cubicBezTo>
                    <a:pt x="769" y="2512"/>
                    <a:pt x="860" y="2540"/>
                    <a:pt x="936" y="2540"/>
                  </a:cubicBezTo>
                  <a:cubicBezTo>
                    <a:pt x="1013" y="2540"/>
                    <a:pt x="1097" y="2512"/>
                    <a:pt x="1174" y="2471"/>
                  </a:cubicBezTo>
                  <a:lnTo>
                    <a:pt x="2298" y="1793"/>
                  </a:lnTo>
                  <a:cubicBezTo>
                    <a:pt x="2676" y="1723"/>
                    <a:pt x="2955" y="1458"/>
                    <a:pt x="3011" y="1094"/>
                  </a:cubicBezTo>
                  <a:cubicBezTo>
                    <a:pt x="3088" y="661"/>
                    <a:pt x="2850" y="228"/>
                    <a:pt x="2473" y="68"/>
                  </a:cubicBezTo>
                  <a:cubicBezTo>
                    <a:pt x="2358" y="21"/>
                    <a:pt x="2252" y="1"/>
                    <a:pt x="2155"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63"/>
            <p:cNvSpPr/>
            <p:nvPr/>
          </p:nvSpPr>
          <p:spPr>
            <a:xfrm>
              <a:off x="7542577" y="1813241"/>
              <a:ext cx="107509" cy="183167"/>
            </a:xfrm>
            <a:custGeom>
              <a:rect b="b" l="l" r="r" t="t"/>
              <a:pathLst>
                <a:path extrusionOk="0" h="2501" w="1468">
                  <a:moveTo>
                    <a:pt x="664" y="0"/>
                  </a:moveTo>
                  <a:lnTo>
                    <a:pt x="664" y="0"/>
                  </a:lnTo>
                  <a:cubicBezTo>
                    <a:pt x="890" y="186"/>
                    <a:pt x="833" y="277"/>
                    <a:pt x="669" y="277"/>
                  </a:cubicBezTo>
                  <a:cubicBezTo>
                    <a:pt x="580" y="277"/>
                    <a:pt x="459" y="250"/>
                    <a:pt x="336" y="196"/>
                  </a:cubicBezTo>
                  <a:lnTo>
                    <a:pt x="336" y="196"/>
                  </a:lnTo>
                  <a:cubicBezTo>
                    <a:pt x="441" y="447"/>
                    <a:pt x="343" y="692"/>
                    <a:pt x="343" y="692"/>
                  </a:cubicBezTo>
                  <a:cubicBezTo>
                    <a:pt x="278" y="622"/>
                    <a:pt x="218" y="595"/>
                    <a:pt x="168" y="595"/>
                  </a:cubicBezTo>
                  <a:cubicBezTo>
                    <a:pt x="62" y="595"/>
                    <a:pt x="0" y="720"/>
                    <a:pt x="29" y="838"/>
                  </a:cubicBezTo>
                  <a:cubicBezTo>
                    <a:pt x="64" y="1013"/>
                    <a:pt x="266" y="1055"/>
                    <a:pt x="266" y="1055"/>
                  </a:cubicBezTo>
                  <a:lnTo>
                    <a:pt x="92" y="1712"/>
                  </a:lnTo>
                  <a:cubicBezTo>
                    <a:pt x="43" y="1907"/>
                    <a:pt x="113" y="2103"/>
                    <a:pt x="273" y="2222"/>
                  </a:cubicBezTo>
                  <a:lnTo>
                    <a:pt x="664" y="2501"/>
                  </a:lnTo>
                  <a:lnTo>
                    <a:pt x="867" y="2368"/>
                  </a:lnTo>
                  <a:cubicBezTo>
                    <a:pt x="972" y="2298"/>
                    <a:pt x="1035" y="2194"/>
                    <a:pt x="1049" y="2082"/>
                  </a:cubicBezTo>
                  <a:lnTo>
                    <a:pt x="1118" y="1509"/>
                  </a:lnTo>
                  <a:cubicBezTo>
                    <a:pt x="1118" y="1509"/>
                    <a:pt x="1349" y="1432"/>
                    <a:pt x="1419" y="1125"/>
                  </a:cubicBezTo>
                  <a:cubicBezTo>
                    <a:pt x="1468" y="866"/>
                    <a:pt x="1349" y="615"/>
                    <a:pt x="1349" y="615"/>
                  </a:cubicBezTo>
                  <a:lnTo>
                    <a:pt x="1419" y="196"/>
                  </a:lnTo>
                  <a:lnTo>
                    <a:pt x="1419" y="196"/>
                  </a:lnTo>
                  <a:cubicBezTo>
                    <a:pt x="1419" y="196"/>
                    <a:pt x="1397" y="200"/>
                    <a:pt x="1354" y="200"/>
                  </a:cubicBezTo>
                  <a:cubicBezTo>
                    <a:pt x="1246" y="200"/>
                    <a:pt x="1009" y="175"/>
                    <a:pt x="664"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63"/>
            <p:cNvSpPr/>
            <p:nvPr/>
          </p:nvSpPr>
          <p:spPr>
            <a:xfrm>
              <a:off x="7508303" y="1780723"/>
              <a:ext cx="172981" cy="247470"/>
            </a:xfrm>
            <a:custGeom>
              <a:rect b="b" l="l" r="r" t="t"/>
              <a:pathLst>
                <a:path extrusionOk="0" h="3379" w="2362">
                  <a:moveTo>
                    <a:pt x="1384" y="1108"/>
                  </a:moveTo>
                  <a:cubicBezTo>
                    <a:pt x="1384" y="1150"/>
                    <a:pt x="1405" y="1199"/>
                    <a:pt x="1419" y="1241"/>
                  </a:cubicBezTo>
                  <a:cubicBezTo>
                    <a:pt x="1440" y="1276"/>
                    <a:pt x="1475" y="1387"/>
                    <a:pt x="1454" y="1485"/>
                  </a:cubicBezTo>
                  <a:cubicBezTo>
                    <a:pt x="1447" y="1527"/>
                    <a:pt x="1433" y="1548"/>
                    <a:pt x="1419" y="1555"/>
                  </a:cubicBezTo>
                  <a:cubicBezTo>
                    <a:pt x="1272" y="1618"/>
                    <a:pt x="1167" y="1744"/>
                    <a:pt x="1153" y="1904"/>
                  </a:cubicBezTo>
                  <a:lnTo>
                    <a:pt x="1090" y="2372"/>
                  </a:lnTo>
                  <a:lnTo>
                    <a:pt x="1000" y="2302"/>
                  </a:lnTo>
                  <a:cubicBezTo>
                    <a:pt x="986" y="2295"/>
                    <a:pt x="986" y="2281"/>
                    <a:pt x="986" y="2260"/>
                  </a:cubicBezTo>
                  <a:lnTo>
                    <a:pt x="1160" y="1604"/>
                  </a:lnTo>
                  <a:cubicBezTo>
                    <a:pt x="1174" y="1534"/>
                    <a:pt x="1174" y="1464"/>
                    <a:pt x="1160" y="1394"/>
                  </a:cubicBezTo>
                  <a:cubicBezTo>
                    <a:pt x="1188" y="1373"/>
                    <a:pt x="1202" y="1338"/>
                    <a:pt x="1223" y="1289"/>
                  </a:cubicBezTo>
                  <a:cubicBezTo>
                    <a:pt x="1230" y="1276"/>
                    <a:pt x="1244" y="1220"/>
                    <a:pt x="1265" y="1143"/>
                  </a:cubicBezTo>
                  <a:cubicBezTo>
                    <a:pt x="1307" y="1136"/>
                    <a:pt x="1342" y="1129"/>
                    <a:pt x="1384" y="1108"/>
                  </a:cubicBezTo>
                  <a:close/>
                  <a:moveTo>
                    <a:pt x="1123" y="0"/>
                  </a:moveTo>
                  <a:cubicBezTo>
                    <a:pt x="982" y="0"/>
                    <a:pt x="841" y="69"/>
                    <a:pt x="755" y="193"/>
                  </a:cubicBezTo>
                  <a:cubicBezTo>
                    <a:pt x="650" y="200"/>
                    <a:pt x="567" y="242"/>
                    <a:pt x="490" y="312"/>
                  </a:cubicBezTo>
                  <a:cubicBezTo>
                    <a:pt x="392" y="402"/>
                    <a:pt x="350" y="535"/>
                    <a:pt x="357" y="661"/>
                  </a:cubicBezTo>
                  <a:cubicBezTo>
                    <a:pt x="120" y="794"/>
                    <a:pt x="1" y="1080"/>
                    <a:pt x="57" y="1373"/>
                  </a:cubicBezTo>
                  <a:cubicBezTo>
                    <a:pt x="92" y="1499"/>
                    <a:pt x="147" y="1604"/>
                    <a:pt x="224" y="1688"/>
                  </a:cubicBezTo>
                  <a:lnTo>
                    <a:pt x="140" y="2044"/>
                  </a:lnTo>
                  <a:cubicBezTo>
                    <a:pt x="43" y="2407"/>
                    <a:pt x="182" y="2791"/>
                    <a:pt x="490" y="3015"/>
                  </a:cubicBezTo>
                  <a:lnTo>
                    <a:pt x="881" y="3294"/>
                  </a:lnTo>
                  <a:cubicBezTo>
                    <a:pt x="951" y="3350"/>
                    <a:pt x="1049" y="3378"/>
                    <a:pt x="1132" y="3378"/>
                  </a:cubicBezTo>
                  <a:cubicBezTo>
                    <a:pt x="1223" y="3378"/>
                    <a:pt x="1300" y="3364"/>
                    <a:pt x="1370" y="3280"/>
                  </a:cubicBezTo>
                  <a:lnTo>
                    <a:pt x="1565" y="3155"/>
                  </a:lnTo>
                  <a:cubicBezTo>
                    <a:pt x="1782" y="3022"/>
                    <a:pt x="1908" y="2805"/>
                    <a:pt x="1943" y="2561"/>
                  </a:cubicBezTo>
                  <a:lnTo>
                    <a:pt x="1985" y="2191"/>
                  </a:lnTo>
                  <a:cubicBezTo>
                    <a:pt x="2131" y="2072"/>
                    <a:pt x="2250" y="1897"/>
                    <a:pt x="2306" y="1639"/>
                  </a:cubicBezTo>
                  <a:cubicBezTo>
                    <a:pt x="2362" y="1380"/>
                    <a:pt x="2313" y="1136"/>
                    <a:pt x="2257" y="989"/>
                  </a:cubicBezTo>
                  <a:lnTo>
                    <a:pt x="2306" y="689"/>
                  </a:lnTo>
                  <a:cubicBezTo>
                    <a:pt x="2327" y="542"/>
                    <a:pt x="2292" y="381"/>
                    <a:pt x="2180" y="291"/>
                  </a:cubicBezTo>
                  <a:cubicBezTo>
                    <a:pt x="2097" y="218"/>
                    <a:pt x="2002" y="180"/>
                    <a:pt x="1901" y="180"/>
                  </a:cubicBezTo>
                  <a:cubicBezTo>
                    <a:pt x="1866" y="180"/>
                    <a:pt x="1831" y="184"/>
                    <a:pt x="1796" y="193"/>
                  </a:cubicBezTo>
                  <a:cubicBezTo>
                    <a:pt x="1754" y="193"/>
                    <a:pt x="1586" y="186"/>
                    <a:pt x="1314" y="46"/>
                  </a:cubicBezTo>
                  <a:cubicBezTo>
                    <a:pt x="1254" y="15"/>
                    <a:pt x="1189" y="0"/>
                    <a:pt x="1123"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63"/>
            <p:cNvSpPr/>
            <p:nvPr/>
          </p:nvSpPr>
          <p:spPr>
            <a:xfrm>
              <a:off x="7577364" y="1912989"/>
              <a:ext cx="47163" cy="30760"/>
            </a:xfrm>
            <a:custGeom>
              <a:rect b="b" l="l" r="r" t="t"/>
              <a:pathLst>
                <a:path extrusionOk="0" h="420" w="644">
                  <a:moveTo>
                    <a:pt x="1" y="0"/>
                  </a:moveTo>
                  <a:cubicBezTo>
                    <a:pt x="1" y="0"/>
                    <a:pt x="43" y="420"/>
                    <a:pt x="609" y="420"/>
                  </a:cubicBezTo>
                  <a:lnTo>
                    <a:pt x="643" y="147"/>
                  </a:lnTo>
                  <a:lnTo>
                    <a:pt x="643" y="147"/>
                  </a:lnTo>
                  <a:cubicBezTo>
                    <a:pt x="592" y="174"/>
                    <a:pt x="529" y="186"/>
                    <a:pt x="461" y="186"/>
                  </a:cubicBezTo>
                  <a:cubicBezTo>
                    <a:pt x="296" y="186"/>
                    <a:pt x="105" y="114"/>
                    <a:pt x="1"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63"/>
            <p:cNvSpPr/>
            <p:nvPr/>
          </p:nvSpPr>
          <p:spPr>
            <a:xfrm>
              <a:off x="7544628" y="1880838"/>
              <a:ext cx="113148" cy="95136"/>
            </a:xfrm>
            <a:custGeom>
              <a:rect b="b" l="l" r="r" t="t"/>
              <a:pathLst>
                <a:path extrusionOk="0" h="1299" w="1545">
                  <a:moveTo>
                    <a:pt x="451" y="0"/>
                  </a:moveTo>
                  <a:cubicBezTo>
                    <a:pt x="392" y="0"/>
                    <a:pt x="331" y="13"/>
                    <a:pt x="273" y="41"/>
                  </a:cubicBezTo>
                  <a:cubicBezTo>
                    <a:pt x="99" y="118"/>
                    <a:pt x="1" y="300"/>
                    <a:pt x="15" y="481"/>
                  </a:cubicBezTo>
                  <a:cubicBezTo>
                    <a:pt x="50" y="817"/>
                    <a:pt x="357" y="1299"/>
                    <a:pt x="1056" y="1299"/>
                  </a:cubicBezTo>
                  <a:cubicBezTo>
                    <a:pt x="1286" y="1299"/>
                    <a:pt x="1468" y="1138"/>
                    <a:pt x="1482" y="914"/>
                  </a:cubicBezTo>
                  <a:lnTo>
                    <a:pt x="1517" y="642"/>
                  </a:lnTo>
                  <a:cubicBezTo>
                    <a:pt x="1544" y="481"/>
                    <a:pt x="1475" y="328"/>
                    <a:pt x="1342" y="230"/>
                  </a:cubicBezTo>
                  <a:cubicBezTo>
                    <a:pt x="1270" y="179"/>
                    <a:pt x="1180" y="151"/>
                    <a:pt x="1089" y="151"/>
                  </a:cubicBezTo>
                  <a:cubicBezTo>
                    <a:pt x="1030" y="151"/>
                    <a:pt x="971" y="163"/>
                    <a:pt x="916" y="188"/>
                  </a:cubicBezTo>
                  <a:cubicBezTo>
                    <a:pt x="874" y="188"/>
                    <a:pt x="797" y="167"/>
                    <a:pt x="769" y="146"/>
                  </a:cubicBezTo>
                  <a:cubicBezTo>
                    <a:pt x="685" y="53"/>
                    <a:pt x="570" y="0"/>
                    <a:pt x="451"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63"/>
            <p:cNvSpPr/>
            <p:nvPr/>
          </p:nvSpPr>
          <p:spPr>
            <a:xfrm>
              <a:off x="7158385" y="2002485"/>
              <a:ext cx="278879" cy="655402"/>
            </a:xfrm>
            <a:custGeom>
              <a:rect b="b" l="l" r="r" t="t"/>
              <a:pathLst>
                <a:path extrusionOk="0" h="8949" w="3808">
                  <a:moveTo>
                    <a:pt x="2523" y="1"/>
                  </a:moveTo>
                  <a:cubicBezTo>
                    <a:pt x="1964" y="273"/>
                    <a:pt x="958" y="2173"/>
                    <a:pt x="308" y="3654"/>
                  </a:cubicBezTo>
                  <a:cubicBezTo>
                    <a:pt x="1" y="4332"/>
                    <a:pt x="64" y="5114"/>
                    <a:pt x="448" y="5757"/>
                  </a:cubicBezTo>
                  <a:lnTo>
                    <a:pt x="2404" y="8949"/>
                  </a:lnTo>
                  <a:lnTo>
                    <a:pt x="3535" y="8376"/>
                  </a:lnTo>
                  <a:lnTo>
                    <a:pt x="2243" y="4779"/>
                  </a:lnTo>
                  <a:cubicBezTo>
                    <a:pt x="2243" y="4779"/>
                    <a:pt x="3193" y="2697"/>
                    <a:pt x="3500" y="2068"/>
                  </a:cubicBezTo>
                  <a:cubicBezTo>
                    <a:pt x="3808" y="1454"/>
                    <a:pt x="3382" y="8"/>
                    <a:pt x="2523"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63"/>
            <p:cNvSpPr/>
            <p:nvPr/>
          </p:nvSpPr>
          <p:spPr>
            <a:xfrm>
              <a:off x="7125137" y="1970773"/>
              <a:ext cx="337247" cy="719339"/>
            </a:xfrm>
            <a:custGeom>
              <a:rect b="b" l="l" r="r" t="t"/>
              <a:pathLst>
                <a:path extrusionOk="0" h="9822" w="4605">
                  <a:moveTo>
                    <a:pt x="3081" y="895"/>
                  </a:moveTo>
                  <a:cubicBezTo>
                    <a:pt x="3214" y="944"/>
                    <a:pt x="3319" y="1069"/>
                    <a:pt x="3375" y="1188"/>
                  </a:cubicBezTo>
                  <a:cubicBezTo>
                    <a:pt x="3612" y="1572"/>
                    <a:pt x="3668" y="2103"/>
                    <a:pt x="3563" y="2327"/>
                  </a:cubicBezTo>
                  <a:cubicBezTo>
                    <a:pt x="3263" y="2948"/>
                    <a:pt x="2341" y="4946"/>
                    <a:pt x="2306" y="5037"/>
                  </a:cubicBezTo>
                  <a:cubicBezTo>
                    <a:pt x="2250" y="5142"/>
                    <a:pt x="2250" y="5261"/>
                    <a:pt x="2285" y="5365"/>
                  </a:cubicBezTo>
                  <a:lnTo>
                    <a:pt x="3452" y="8600"/>
                  </a:lnTo>
                  <a:lnTo>
                    <a:pt x="3018" y="8816"/>
                  </a:lnTo>
                  <a:lnTo>
                    <a:pt x="1272" y="5973"/>
                  </a:lnTo>
                  <a:cubicBezTo>
                    <a:pt x="958" y="5456"/>
                    <a:pt x="916" y="4821"/>
                    <a:pt x="1160" y="4269"/>
                  </a:cubicBezTo>
                  <a:cubicBezTo>
                    <a:pt x="1936" y="2501"/>
                    <a:pt x="2725" y="1223"/>
                    <a:pt x="3081" y="895"/>
                  </a:cubicBezTo>
                  <a:close/>
                  <a:moveTo>
                    <a:pt x="2977" y="1"/>
                  </a:moveTo>
                  <a:cubicBezTo>
                    <a:pt x="2914" y="1"/>
                    <a:pt x="2844" y="15"/>
                    <a:pt x="2788" y="43"/>
                  </a:cubicBezTo>
                  <a:cubicBezTo>
                    <a:pt x="1936" y="462"/>
                    <a:pt x="713" y="3102"/>
                    <a:pt x="357" y="3912"/>
                  </a:cubicBezTo>
                  <a:cubicBezTo>
                    <a:pt x="1" y="4723"/>
                    <a:pt x="71" y="5659"/>
                    <a:pt x="532" y="6413"/>
                  </a:cubicBezTo>
                  <a:lnTo>
                    <a:pt x="2488" y="9612"/>
                  </a:lnTo>
                  <a:cubicBezTo>
                    <a:pt x="2578" y="9738"/>
                    <a:pt x="2718" y="9822"/>
                    <a:pt x="2865" y="9822"/>
                  </a:cubicBezTo>
                  <a:cubicBezTo>
                    <a:pt x="2928" y="9822"/>
                    <a:pt x="2998" y="9801"/>
                    <a:pt x="3053" y="9759"/>
                  </a:cubicBezTo>
                  <a:lnTo>
                    <a:pt x="4192" y="9186"/>
                  </a:lnTo>
                  <a:cubicBezTo>
                    <a:pt x="4381" y="9089"/>
                    <a:pt x="4478" y="8858"/>
                    <a:pt x="4402" y="8648"/>
                  </a:cubicBezTo>
                  <a:lnTo>
                    <a:pt x="3172" y="5226"/>
                  </a:lnTo>
                  <a:cubicBezTo>
                    <a:pt x="3396" y="4730"/>
                    <a:pt x="4101" y="3214"/>
                    <a:pt x="4346" y="2697"/>
                  </a:cubicBezTo>
                  <a:cubicBezTo>
                    <a:pt x="4604" y="2173"/>
                    <a:pt x="4499" y="1328"/>
                    <a:pt x="4122" y="713"/>
                  </a:cubicBezTo>
                  <a:cubicBezTo>
                    <a:pt x="3836" y="259"/>
                    <a:pt x="3431" y="1"/>
                    <a:pt x="2977"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63"/>
            <p:cNvSpPr/>
            <p:nvPr/>
          </p:nvSpPr>
          <p:spPr>
            <a:xfrm>
              <a:off x="7973859" y="1496051"/>
              <a:ext cx="539742" cy="380689"/>
            </a:xfrm>
            <a:custGeom>
              <a:rect b="b" l="l" r="r" t="t"/>
              <a:pathLst>
                <a:path extrusionOk="0" h="5198" w="7370">
                  <a:moveTo>
                    <a:pt x="7370" y="0"/>
                  </a:moveTo>
                  <a:lnTo>
                    <a:pt x="0" y="413"/>
                  </a:lnTo>
                  <a:lnTo>
                    <a:pt x="2138" y="5197"/>
                  </a:lnTo>
                  <a:lnTo>
                    <a:pt x="7370"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63"/>
            <p:cNvSpPr/>
            <p:nvPr/>
          </p:nvSpPr>
          <p:spPr>
            <a:xfrm>
              <a:off x="7940610" y="1464266"/>
              <a:ext cx="606752" cy="444185"/>
            </a:xfrm>
            <a:custGeom>
              <a:rect b="b" l="l" r="r" t="t"/>
              <a:pathLst>
                <a:path extrusionOk="0" h="6065" w="8285">
                  <a:moveTo>
                    <a:pt x="6692" y="930"/>
                  </a:moveTo>
                  <a:lnTo>
                    <a:pt x="2732" y="4877"/>
                  </a:lnTo>
                  <a:lnTo>
                    <a:pt x="1118" y="1245"/>
                  </a:lnTo>
                  <a:lnTo>
                    <a:pt x="6692" y="930"/>
                  </a:lnTo>
                  <a:close/>
                  <a:moveTo>
                    <a:pt x="7828" y="0"/>
                  </a:moveTo>
                  <a:cubicBezTo>
                    <a:pt x="7817" y="0"/>
                    <a:pt x="7807" y="1"/>
                    <a:pt x="7796" y="1"/>
                  </a:cubicBezTo>
                  <a:lnTo>
                    <a:pt x="433" y="406"/>
                  </a:lnTo>
                  <a:cubicBezTo>
                    <a:pt x="287" y="420"/>
                    <a:pt x="161" y="497"/>
                    <a:pt x="84" y="616"/>
                  </a:cubicBezTo>
                  <a:cubicBezTo>
                    <a:pt x="7" y="742"/>
                    <a:pt x="0" y="888"/>
                    <a:pt x="56" y="1021"/>
                  </a:cubicBezTo>
                  <a:lnTo>
                    <a:pt x="2187" y="5806"/>
                  </a:lnTo>
                  <a:cubicBezTo>
                    <a:pt x="2250" y="5939"/>
                    <a:pt x="2375" y="6030"/>
                    <a:pt x="2515" y="6058"/>
                  </a:cubicBezTo>
                  <a:cubicBezTo>
                    <a:pt x="2536" y="6065"/>
                    <a:pt x="2564" y="6065"/>
                    <a:pt x="2592" y="6065"/>
                  </a:cubicBezTo>
                  <a:cubicBezTo>
                    <a:pt x="2704" y="6065"/>
                    <a:pt x="2815" y="6023"/>
                    <a:pt x="2899" y="5953"/>
                  </a:cubicBezTo>
                  <a:lnTo>
                    <a:pt x="8124" y="749"/>
                  </a:lnTo>
                  <a:cubicBezTo>
                    <a:pt x="8250" y="616"/>
                    <a:pt x="8285" y="427"/>
                    <a:pt x="8215" y="260"/>
                  </a:cubicBezTo>
                  <a:cubicBezTo>
                    <a:pt x="8149" y="102"/>
                    <a:pt x="7997" y="0"/>
                    <a:pt x="7828"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63"/>
            <p:cNvSpPr/>
            <p:nvPr/>
          </p:nvSpPr>
          <p:spPr>
            <a:xfrm>
              <a:off x="8118645" y="1616380"/>
              <a:ext cx="99819" cy="86347"/>
            </a:xfrm>
            <a:custGeom>
              <a:rect b="b" l="l" r="r" t="t"/>
              <a:pathLst>
                <a:path extrusionOk="0" h="1179" w="1363">
                  <a:moveTo>
                    <a:pt x="688" y="324"/>
                  </a:moveTo>
                  <a:cubicBezTo>
                    <a:pt x="790" y="324"/>
                    <a:pt x="888" y="385"/>
                    <a:pt x="929" y="488"/>
                  </a:cubicBezTo>
                  <a:cubicBezTo>
                    <a:pt x="978" y="621"/>
                    <a:pt x="922" y="774"/>
                    <a:pt x="789" y="837"/>
                  </a:cubicBezTo>
                  <a:cubicBezTo>
                    <a:pt x="755" y="854"/>
                    <a:pt x="717" y="862"/>
                    <a:pt x="680" y="862"/>
                  </a:cubicBezTo>
                  <a:cubicBezTo>
                    <a:pt x="577" y="862"/>
                    <a:pt x="476" y="800"/>
                    <a:pt x="440" y="697"/>
                  </a:cubicBezTo>
                  <a:cubicBezTo>
                    <a:pt x="377" y="565"/>
                    <a:pt x="440" y="404"/>
                    <a:pt x="580" y="348"/>
                  </a:cubicBezTo>
                  <a:cubicBezTo>
                    <a:pt x="615" y="332"/>
                    <a:pt x="652" y="324"/>
                    <a:pt x="688" y="324"/>
                  </a:cubicBezTo>
                  <a:close/>
                  <a:moveTo>
                    <a:pt x="682" y="0"/>
                  </a:moveTo>
                  <a:cubicBezTo>
                    <a:pt x="601" y="0"/>
                    <a:pt x="519" y="18"/>
                    <a:pt x="440" y="55"/>
                  </a:cubicBezTo>
                  <a:cubicBezTo>
                    <a:pt x="140" y="181"/>
                    <a:pt x="0" y="530"/>
                    <a:pt x="140" y="830"/>
                  </a:cubicBezTo>
                  <a:cubicBezTo>
                    <a:pt x="237" y="1046"/>
                    <a:pt x="451" y="1178"/>
                    <a:pt x="680" y="1178"/>
                  </a:cubicBezTo>
                  <a:cubicBezTo>
                    <a:pt x="763" y="1178"/>
                    <a:pt x="847" y="1161"/>
                    <a:pt x="929" y="1124"/>
                  </a:cubicBezTo>
                  <a:cubicBezTo>
                    <a:pt x="1223" y="998"/>
                    <a:pt x="1362" y="649"/>
                    <a:pt x="1223" y="341"/>
                  </a:cubicBezTo>
                  <a:cubicBezTo>
                    <a:pt x="1120" y="131"/>
                    <a:pt x="905" y="0"/>
                    <a:pt x="682"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63"/>
            <p:cNvSpPr/>
            <p:nvPr/>
          </p:nvSpPr>
          <p:spPr>
            <a:xfrm>
              <a:off x="8082833" y="1583423"/>
              <a:ext cx="163241" cy="151089"/>
            </a:xfrm>
            <a:custGeom>
              <a:rect b="b" l="l" r="r" t="t"/>
              <a:pathLst>
                <a:path extrusionOk="0" h="2063" w="2229">
                  <a:moveTo>
                    <a:pt x="1104" y="896"/>
                  </a:moveTo>
                  <a:lnTo>
                    <a:pt x="1234" y="1177"/>
                  </a:lnTo>
                  <a:lnTo>
                    <a:pt x="1234" y="1177"/>
                  </a:lnTo>
                  <a:cubicBezTo>
                    <a:pt x="1235" y="1176"/>
                    <a:pt x="1236" y="1176"/>
                    <a:pt x="1237" y="1175"/>
                  </a:cubicBezTo>
                  <a:lnTo>
                    <a:pt x="1104" y="896"/>
                  </a:lnTo>
                  <a:close/>
                  <a:moveTo>
                    <a:pt x="1158" y="885"/>
                  </a:moveTo>
                  <a:cubicBezTo>
                    <a:pt x="1183" y="885"/>
                    <a:pt x="1206" y="892"/>
                    <a:pt x="1223" y="896"/>
                  </a:cubicBezTo>
                  <a:cubicBezTo>
                    <a:pt x="1251" y="903"/>
                    <a:pt x="1285" y="924"/>
                    <a:pt x="1313" y="973"/>
                  </a:cubicBezTo>
                  <a:cubicBezTo>
                    <a:pt x="1327" y="1029"/>
                    <a:pt x="1320" y="1071"/>
                    <a:pt x="1313" y="1099"/>
                  </a:cubicBezTo>
                  <a:cubicBezTo>
                    <a:pt x="1306" y="1120"/>
                    <a:pt x="1285" y="1154"/>
                    <a:pt x="1237" y="1182"/>
                  </a:cubicBezTo>
                  <a:lnTo>
                    <a:pt x="1234" y="1177"/>
                  </a:lnTo>
                  <a:lnTo>
                    <a:pt x="1234" y="1177"/>
                  </a:lnTo>
                  <a:cubicBezTo>
                    <a:pt x="1213" y="1185"/>
                    <a:pt x="1191" y="1189"/>
                    <a:pt x="1170" y="1189"/>
                  </a:cubicBezTo>
                  <a:cubicBezTo>
                    <a:pt x="1109" y="1189"/>
                    <a:pt x="1053" y="1155"/>
                    <a:pt x="1027" y="1099"/>
                  </a:cubicBezTo>
                  <a:cubicBezTo>
                    <a:pt x="992" y="1029"/>
                    <a:pt x="1027" y="931"/>
                    <a:pt x="1104" y="896"/>
                  </a:cubicBezTo>
                  <a:cubicBezTo>
                    <a:pt x="1123" y="888"/>
                    <a:pt x="1141" y="885"/>
                    <a:pt x="1158" y="885"/>
                  </a:cubicBezTo>
                  <a:close/>
                  <a:moveTo>
                    <a:pt x="1178" y="0"/>
                  </a:moveTo>
                  <a:cubicBezTo>
                    <a:pt x="1034" y="0"/>
                    <a:pt x="890" y="32"/>
                    <a:pt x="755" y="93"/>
                  </a:cubicBezTo>
                  <a:cubicBezTo>
                    <a:pt x="231" y="330"/>
                    <a:pt x="0" y="938"/>
                    <a:pt x="231" y="1455"/>
                  </a:cubicBezTo>
                  <a:cubicBezTo>
                    <a:pt x="405" y="1839"/>
                    <a:pt x="783" y="2063"/>
                    <a:pt x="1174" y="2063"/>
                  </a:cubicBezTo>
                  <a:cubicBezTo>
                    <a:pt x="1313" y="2063"/>
                    <a:pt x="1453" y="2042"/>
                    <a:pt x="1586" y="1972"/>
                  </a:cubicBezTo>
                  <a:cubicBezTo>
                    <a:pt x="1837" y="1867"/>
                    <a:pt x="2026" y="1657"/>
                    <a:pt x="2124" y="1399"/>
                  </a:cubicBezTo>
                  <a:cubicBezTo>
                    <a:pt x="2228" y="1147"/>
                    <a:pt x="2221" y="868"/>
                    <a:pt x="2110" y="617"/>
                  </a:cubicBezTo>
                  <a:cubicBezTo>
                    <a:pt x="2005" y="365"/>
                    <a:pt x="1795" y="177"/>
                    <a:pt x="1537" y="72"/>
                  </a:cubicBezTo>
                  <a:cubicBezTo>
                    <a:pt x="1421" y="24"/>
                    <a:pt x="1300" y="0"/>
                    <a:pt x="1178"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63"/>
            <p:cNvSpPr/>
            <p:nvPr/>
          </p:nvSpPr>
          <p:spPr>
            <a:xfrm>
              <a:off x="8066941" y="1569947"/>
              <a:ext cx="203667" cy="179432"/>
            </a:xfrm>
            <a:custGeom>
              <a:rect b="b" l="l" r="r" t="t"/>
              <a:pathLst>
                <a:path extrusionOk="0" h="2450" w="2781">
                  <a:moveTo>
                    <a:pt x="1390" y="310"/>
                  </a:moveTo>
                  <a:cubicBezTo>
                    <a:pt x="1738" y="310"/>
                    <a:pt x="2073" y="508"/>
                    <a:pt x="2222" y="843"/>
                  </a:cubicBezTo>
                  <a:cubicBezTo>
                    <a:pt x="2418" y="1318"/>
                    <a:pt x="2208" y="1848"/>
                    <a:pt x="1754" y="2051"/>
                  </a:cubicBezTo>
                  <a:cubicBezTo>
                    <a:pt x="1636" y="2102"/>
                    <a:pt x="1512" y="2126"/>
                    <a:pt x="1390" y="2126"/>
                  </a:cubicBezTo>
                  <a:cubicBezTo>
                    <a:pt x="1043" y="2126"/>
                    <a:pt x="709" y="1929"/>
                    <a:pt x="559" y="1583"/>
                  </a:cubicBezTo>
                  <a:cubicBezTo>
                    <a:pt x="357" y="1129"/>
                    <a:pt x="559" y="591"/>
                    <a:pt x="1020" y="388"/>
                  </a:cubicBezTo>
                  <a:cubicBezTo>
                    <a:pt x="1140" y="335"/>
                    <a:pt x="1266" y="310"/>
                    <a:pt x="1390" y="310"/>
                  </a:cubicBezTo>
                  <a:close/>
                  <a:moveTo>
                    <a:pt x="1389" y="1"/>
                  </a:moveTo>
                  <a:cubicBezTo>
                    <a:pt x="1223" y="1"/>
                    <a:pt x="1055" y="35"/>
                    <a:pt x="895" y="109"/>
                  </a:cubicBezTo>
                  <a:cubicBezTo>
                    <a:pt x="280" y="381"/>
                    <a:pt x="1" y="1108"/>
                    <a:pt x="273" y="1723"/>
                  </a:cubicBezTo>
                  <a:cubicBezTo>
                    <a:pt x="474" y="2181"/>
                    <a:pt x="918" y="2450"/>
                    <a:pt x="1387" y="2450"/>
                  </a:cubicBezTo>
                  <a:cubicBezTo>
                    <a:pt x="1554" y="2450"/>
                    <a:pt x="1724" y="2416"/>
                    <a:pt x="1887" y="2344"/>
                  </a:cubicBezTo>
                  <a:cubicBezTo>
                    <a:pt x="2508" y="2072"/>
                    <a:pt x="2781" y="1352"/>
                    <a:pt x="2508" y="731"/>
                  </a:cubicBezTo>
                  <a:cubicBezTo>
                    <a:pt x="2303" y="273"/>
                    <a:pt x="1854" y="1"/>
                    <a:pt x="1389" y="1"/>
                  </a:cubicBezTo>
                  <a:close/>
                </a:path>
              </a:pathLst>
            </a:custGeom>
            <a:solidFill>
              <a:schemeClr val="lt1"/>
            </a:solidFill>
            <a:ln cap="flat" cmpd="sng" w="21825">
              <a:solidFill>
                <a:srgbClr val="FFFFFF"/>
              </a:solidFill>
              <a:prstDash val="solid"/>
              <a:round/>
              <a:headEnd len="sm" w="sm" type="none"/>
              <a:tailEnd len="sm" w="sm" type="none"/>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63"/>
            <p:cNvSpPr/>
            <p:nvPr/>
          </p:nvSpPr>
          <p:spPr>
            <a:xfrm>
              <a:off x="8118645" y="1616380"/>
              <a:ext cx="99819" cy="86347"/>
            </a:xfrm>
            <a:custGeom>
              <a:rect b="b" l="l" r="r" t="t"/>
              <a:pathLst>
                <a:path extrusionOk="0" h="1179" w="1363">
                  <a:moveTo>
                    <a:pt x="688" y="324"/>
                  </a:moveTo>
                  <a:cubicBezTo>
                    <a:pt x="790" y="324"/>
                    <a:pt x="888" y="385"/>
                    <a:pt x="929" y="488"/>
                  </a:cubicBezTo>
                  <a:cubicBezTo>
                    <a:pt x="978" y="621"/>
                    <a:pt x="922" y="774"/>
                    <a:pt x="789" y="837"/>
                  </a:cubicBezTo>
                  <a:cubicBezTo>
                    <a:pt x="755" y="854"/>
                    <a:pt x="717" y="862"/>
                    <a:pt x="680" y="862"/>
                  </a:cubicBezTo>
                  <a:cubicBezTo>
                    <a:pt x="577" y="862"/>
                    <a:pt x="476" y="800"/>
                    <a:pt x="440" y="697"/>
                  </a:cubicBezTo>
                  <a:cubicBezTo>
                    <a:pt x="377" y="565"/>
                    <a:pt x="440" y="404"/>
                    <a:pt x="580" y="348"/>
                  </a:cubicBezTo>
                  <a:cubicBezTo>
                    <a:pt x="615" y="332"/>
                    <a:pt x="652" y="324"/>
                    <a:pt x="688" y="324"/>
                  </a:cubicBezTo>
                  <a:close/>
                  <a:moveTo>
                    <a:pt x="682" y="0"/>
                  </a:moveTo>
                  <a:cubicBezTo>
                    <a:pt x="601" y="0"/>
                    <a:pt x="519" y="18"/>
                    <a:pt x="440" y="55"/>
                  </a:cubicBezTo>
                  <a:cubicBezTo>
                    <a:pt x="140" y="181"/>
                    <a:pt x="0" y="530"/>
                    <a:pt x="140" y="830"/>
                  </a:cubicBezTo>
                  <a:cubicBezTo>
                    <a:pt x="237" y="1046"/>
                    <a:pt x="451" y="1178"/>
                    <a:pt x="680" y="1178"/>
                  </a:cubicBezTo>
                  <a:cubicBezTo>
                    <a:pt x="763" y="1178"/>
                    <a:pt x="847" y="1161"/>
                    <a:pt x="929" y="1124"/>
                  </a:cubicBezTo>
                  <a:cubicBezTo>
                    <a:pt x="1223" y="998"/>
                    <a:pt x="1362" y="649"/>
                    <a:pt x="1223" y="341"/>
                  </a:cubicBezTo>
                  <a:cubicBezTo>
                    <a:pt x="1120" y="131"/>
                    <a:pt x="905" y="0"/>
                    <a:pt x="682"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63"/>
            <p:cNvSpPr/>
            <p:nvPr/>
          </p:nvSpPr>
          <p:spPr>
            <a:xfrm>
              <a:off x="8082833" y="1583423"/>
              <a:ext cx="163241" cy="151089"/>
            </a:xfrm>
            <a:custGeom>
              <a:rect b="b" l="l" r="r" t="t"/>
              <a:pathLst>
                <a:path extrusionOk="0" h="2063" w="2229">
                  <a:moveTo>
                    <a:pt x="1104" y="896"/>
                  </a:moveTo>
                  <a:lnTo>
                    <a:pt x="1234" y="1177"/>
                  </a:lnTo>
                  <a:lnTo>
                    <a:pt x="1234" y="1177"/>
                  </a:lnTo>
                  <a:cubicBezTo>
                    <a:pt x="1235" y="1176"/>
                    <a:pt x="1236" y="1176"/>
                    <a:pt x="1237" y="1175"/>
                  </a:cubicBezTo>
                  <a:lnTo>
                    <a:pt x="1104" y="896"/>
                  </a:lnTo>
                  <a:close/>
                  <a:moveTo>
                    <a:pt x="1158" y="885"/>
                  </a:moveTo>
                  <a:cubicBezTo>
                    <a:pt x="1183" y="885"/>
                    <a:pt x="1206" y="892"/>
                    <a:pt x="1223" y="896"/>
                  </a:cubicBezTo>
                  <a:cubicBezTo>
                    <a:pt x="1251" y="903"/>
                    <a:pt x="1285" y="924"/>
                    <a:pt x="1313" y="973"/>
                  </a:cubicBezTo>
                  <a:cubicBezTo>
                    <a:pt x="1327" y="1029"/>
                    <a:pt x="1320" y="1071"/>
                    <a:pt x="1313" y="1099"/>
                  </a:cubicBezTo>
                  <a:cubicBezTo>
                    <a:pt x="1306" y="1120"/>
                    <a:pt x="1285" y="1154"/>
                    <a:pt x="1237" y="1182"/>
                  </a:cubicBezTo>
                  <a:lnTo>
                    <a:pt x="1234" y="1177"/>
                  </a:lnTo>
                  <a:lnTo>
                    <a:pt x="1234" y="1177"/>
                  </a:lnTo>
                  <a:cubicBezTo>
                    <a:pt x="1213" y="1185"/>
                    <a:pt x="1191" y="1189"/>
                    <a:pt x="1170" y="1189"/>
                  </a:cubicBezTo>
                  <a:cubicBezTo>
                    <a:pt x="1109" y="1189"/>
                    <a:pt x="1053" y="1155"/>
                    <a:pt x="1027" y="1099"/>
                  </a:cubicBezTo>
                  <a:cubicBezTo>
                    <a:pt x="992" y="1029"/>
                    <a:pt x="1027" y="931"/>
                    <a:pt x="1104" y="896"/>
                  </a:cubicBezTo>
                  <a:cubicBezTo>
                    <a:pt x="1123" y="888"/>
                    <a:pt x="1141" y="885"/>
                    <a:pt x="1158" y="885"/>
                  </a:cubicBezTo>
                  <a:close/>
                  <a:moveTo>
                    <a:pt x="1178" y="0"/>
                  </a:moveTo>
                  <a:cubicBezTo>
                    <a:pt x="1034" y="0"/>
                    <a:pt x="890" y="32"/>
                    <a:pt x="755" y="93"/>
                  </a:cubicBezTo>
                  <a:cubicBezTo>
                    <a:pt x="231" y="330"/>
                    <a:pt x="0" y="938"/>
                    <a:pt x="231" y="1455"/>
                  </a:cubicBezTo>
                  <a:cubicBezTo>
                    <a:pt x="405" y="1839"/>
                    <a:pt x="783" y="2063"/>
                    <a:pt x="1174" y="2063"/>
                  </a:cubicBezTo>
                  <a:cubicBezTo>
                    <a:pt x="1313" y="2063"/>
                    <a:pt x="1453" y="2042"/>
                    <a:pt x="1586" y="1972"/>
                  </a:cubicBezTo>
                  <a:cubicBezTo>
                    <a:pt x="1837" y="1867"/>
                    <a:pt x="2026" y="1657"/>
                    <a:pt x="2124" y="1399"/>
                  </a:cubicBezTo>
                  <a:cubicBezTo>
                    <a:pt x="2228" y="1147"/>
                    <a:pt x="2221" y="868"/>
                    <a:pt x="2110" y="617"/>
                  </a:cubicBezTo>
                  <a:cubicBezTo>
                    <a:pt x="2005" y="365"/>
                    <a:pt x="1795" y="177"/>
                    <a:pt x="1537" y="72"/>
                  </a:cubicBezTo>
                  <a:cubicBezTo>
                    <a:pt x="1421" y="24"/>
                    <a:pt x="1300" y="0"/>
                    <a:pt x="1178"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63"/>
            <p:cNvSpPr/>
            <p:nvPr/>
          </p:nvSpPr>
          <p:spPr>
            <a:xfrm>
              <a:off x="8118645" y="1616380"/>
              <a:ext cx="99819" cy="86347"/>
            </a:xfrm>
            <a:custGeom>
              <a:rect b="b" l="l" r="r" t="t"/>
              <a:pathLst>
                <a:path extrusionOk="0" h="1179" w="1363">
                  <a:moveTo>
                    <a:pt x="688" y="324"/>
                  </a:moveTo>
                  <a:cubicBezTo>
                    <a:pt x="790" y="324"/>
                    <a:pt x="888" y="385"/>
                    <a:pt x="929" y="488"/>
                  </a:cubicBezTo>
                  <a:cubicBezTo>
                    <a:pt x="978" y="621"/>
                    <a:pt x="922" y="774"/>
                    <a:pt x="789" y="837"/>
                  </a:cubicBezTo>
                  <a:cubicBezTo>
                    <a:pt x="755" y="854"/>
                    <a:pt x="717" y="862"/>
                    <a:pt x="680" y="862"/>
                  </a:cubicBezTo>
                  <a:cubicBezTo>
                    <a:pt x="577" y="862"/>
                    <a:pt x="476" y="800"/>
                    <a:pt x="440" y="697"/>
                  </a:cubicBezTo>
                  <a:cubicBezTo>
                    <a:pt x="377" y="565"/>
                    <a:pt x="440" y="404"/>
                    <a:pt x="580" y="348"/>
                  </a:cubicBezTo>
                  <a:cubicBezTo>
                    <a:pt x="615" y="332"/>
                    <a:pt x="652" y="324"/>
                    <a:pt x="688" y="324"/>
                  </a:cubicBezTo>
                  <a:close/>
                  <a:moveTo>
                    <a:pt x="682" y="0"/>
                  </a:moveTo>
                  <a:cubicBezTo>
                    <a:pt x="601" y="0"/>
                    <a:pt x="519" y="18"/>
                    <a:pt x="440" y="55"/>
                  </a:cubicBezTo>
                  <a:cubicBezTo>
                    <a:pt x="140" y="181"/>
                    <a:pt x="0" y="530"/>
                    <a:pt x="140" y="830"/>
                  </a:cubicBezTo>
                  <a:cubicBezTo>
                    <a:pt x="237" y="1046"/>
                    <a:pt x="451" y="1178"/>
                    <a:pt x="680" y="1178"/>
                  </a:cubicBezTo>
                  <a:cubicBezTo>
                    <a:pt x="763" y="1178"/>
                    <a:pt x="847" y="1161"/>
                    <a:pt x="929" y="1124"/>
                  </a:cubicBezTo>
                  <a:cubicBezTo>
                    <a:pt x="1223" y="998"/>
                    <a:pt x="1362" y="649"/>
                    <a:pt x="1223" y="341"/>
                  </a:cubicBezTo>
                  <a:cubicBezTo>
                    <a:pt x="1120" y="131"/>
                    <a:pt x="905" y="0"/>
                    <a:pt x="682"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63"/>
            <p:cNvSpPr/>
            <p:nvPr/>
          </p:nvSpPr>
          <p:spPr>
            <a:xfrm>
              <a:off x="8082833" y="1583423"/>
              <a:ext cx="163241" cy="151089"/>
            </a:xfrm>
            <a:custGeom>
              <a:rect b="b" l="l" r="r" t="t"/>
              <a:pathLst>
                <a:path extrusionOk="0" h="2063" w="2229">
                  <a:moveTo>
                    <a:pt x="1104" y="896"/>
                  </a:moveTo>
                  <a:lnTo>
                    <a:pt x="1234" y="1177"/>
                  </a:lnTo>
                  <a:lnTo>
                    <a:pt x="1234" y="1177"/>
                  </a:lnTo>
                  <a:cubicBezTo>
                    <a:pt x="1235" y="1176"/>
                    <a:pt x="1236" y="1176"/>
                    <a:pt x="1237" y="1175"/>
                  </a:cubicBezTo>
                  <a:lnTo>
                    <a:pt x="1104" y="896"/>
                  </a:lnTo>
                  <a:close/>
                  <a:moveTo>
                    <a:pt x="1158" y="885"/>
                  </a:moveTo>
                  <a:cubicBezTo>
                    <a:pt x="1183" y="885"/>
                    <a:pt x="1206" y="892"/>
                    <a:pt x="1223" y="896"/>
                  </a:cubicBezTo>
                  <a:cubicBezTo>
                    <a:pt x="1251" y="903"/>
                    <a:pt x="1285" y="924"/>
                    <a:pt x="1313" y="973"/>
                  </a:cubicBezTo>
                  <a:cubicBezTo>
                    <a:pt x="1327" y="1029"/>
                    <a:pt x="1320" y="1071"/>
                    <a:pt x="1313" y="1099"/>
                  </a:cubicBezTo>
                  <a:cubicBezTo>
                    <a:pt x="1306" y="1120"/>
                    <a:pt x="1285" y="1154"/>
                    <a:pt x="1237" y="1182"/>
                  </a:cubicBezTo>
                  <a:lnTo>
                    <a:pt x="1234" y="1177"/>
                  </a:lnTo>
                  <a:lnTo>
                    <a:pt x="1234" y="1177"/>
                  </a:lnTo>
                  <a:cubicBezTo>
                    <a:pt x="1213" y="1185"/>
                    <a:pt x="1191" y="1189"/>
                    <a:pt x="1170" y="1189"/>
                  </a:cubicBezTo>
                  <a:cubicBezTo>
                    <a:pt x="1109" y="1189"/>
                    <a:pt x="1053" y="1155"/>
                    <a:pt x="1027" y="1099"/>
                  </a:cubicBezTo>
                  <a:cubicBezTo>
                    <a:pt x="992" y="1029"/>
                    <a:pt x="1027" y="931"/>
                    <a:pt x="1104" y="896"/>
                  </a:cubicBezTo>
                  <a:cubicBezTo>
                    <a:pt x="1123" y="888"/>
                    <a:pt x="1141" y="885"/>
                    <a:pt x="1158" y="885"/>
                  </a:cubicBezTo>
                  <a:close/>
                  <a:moveTo>
                    <a:pt x="1178" y="0"/>
                  </a:moveTo>
                  <a:cubicBezTo>
                    <a:pt x="1034" y="0"/>
                    <a:pt x="890" y="32"/>
                    <a:pt x="755" y="93"/>
                  </a:cubicBezTo>
                  <a:cubicBezTo>
                    <a:pt x="231" y="330"/>
                    <a:pt x="0" y="938"/>
                    <a:pt x="231" y="1455"/>
                  </a:cubicBezTo>
                  <a:cubicBezTo>
                    <a:pt x="405" y="1839"/>
                    <a:pt x="783" y="2063"/>
                    <a:pt x="1174" y="2063"/>
                  </a:cubicBezTo>
                  <a:cubicBezTo>
                    <a:pt x="1313" y="2063"/>
                    <a:pt x="1453" y="2042"/>
                    <a:pt x="1586" y="1972"/>
                  </a:cubicBezTo>
                  <a:cubicBezTo>
                    <a:pt x="1837" y="1867"/>
                    <a:pt x="2026" y="1657"/>
                    <a:pt x="2124" y="1399"/>
                  </a:cubicBezTo>
                  <a:cubicBezTo>
                    <a:pt x="2228" y="1147"/>
                    <a:pt x="2221" y="868"/>
                    <a:pt x="2110" y="617"/>
                  </a:cubicBezTo>
                  <a:cubicBezTo>
                    <a:pt x="2005" y="365"/>
                    <a:pt x="1795" y="177"/>
                    <a:pt x="1537" y="72"/>
                  </a:cubicBezTo>
                  <a:cubicBezTo>
                    <a:pt x="1421" y="24"/>
                    <a:pt x="1300" y="0"/>
                    <a:pt x="1178"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63"/>
            <p:cNvSpPr/>
            <p:nvPr/>
          </p:nvSpPr>
          <p:spPr>
            <a:xfrm>
              <a:off x="8170788" y="1451010"/>
              <a:ext cx="120838" cy="208287"/>
            </a:xfrm>
            <a:custGeom>
              <a:rect b="b" l="l" r="r" t="t"/>
              <a:pathLst>
                <a:path extrusionOk="0" h="2844" w="1650">
                  <a:moveTo>
                    <a:pt x="1558" y="1"/>
                  </a:moveTo>
                  <a:lnTo>
                    <a:pt x="1" y="2788"/>
                  </a:lnTo>
                  <a:lnTo>
                    <a:pt x="91" y="2844"/>
                  </a:lnTo>
                  <a:lnTo>
                    <a:pt x="1649" y="50"/>
                  </a:lnTo>
                  <a:lnTo>
                    <a:pt x="1558"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63"/>
            <p:cNvSpPr/>
            <p:nvPr/>
          </p:nvSpPr>
          <p:spPr>
            <a:xfrm>
              <a:off x="8133951" y="1418567"/>
              <a:ext cx="194000" cy="272443"/>
            </a:xfrm>
            <a:custGeom>
              <a:rect b="b" l="l" r="r" t="t"/>
              <a:pathLst>
                <a:path extrusionOk="0" h="3720" w="2649">
                  <a:moveTo>
                    <a:pt x="2057" y="0"/>
                  </a:moveTo>
                  <a:cubicBezTo>
                    <a:pt x="2019" y="0"/>
                    <a:pt x="1981" y="6"/>
                    <a:pt x="1943" y="18"/>
                  </a:cubicBezTo>
                  <a:cubicBezTo>
                    <a:pt x="1831" y="53"/>
                    <a:pt x="1733" y="122"/>
                    <a:pt x="1677" y="227"/>
                  </a:cubicBezTo>
                  <a:lnTo>
                    <a:pt x="126" y="3021"/>
                  </a:lnTo>
                  <a:cubicBezTo>
                    <a:pt x="1" y="3231"/>
                    <a:pt x="85" y="3503"/>
                    <a:pt x="294" y="3615"/>
                  </a:cubicBezTo>
                  <a:lnTo>
                    <a:pt x="378" y="3671"/>
                  </a:lnTo>
                  <a:cubicBezTo>
                    <a:pt x="441" y="3706"/>
                    <a:pt x="518" y="3720"/>
                    <a:pt x="587" y="3720"/>
                  </a:cubicBezTo>
                  <a:cubicBezTo>
                    <a:pt x="622" y="3720"/>
                    <a:pt x="664" y="3713"/>
                    <a:pt x="706" y="3706"/>
                  </a:cubicBezTo>
                  <a:cubicBezTo>
                    <a:pt x="825" y="3671"/>
                    <a:pt x="916" y="3601"/>
                    <a:pt x="972" y="3496"/>
                  </a:cubicBezTo>
                  <a:lnTo>
                    <a:pt x="2522" y="702"/>
                  </a:lnTo>
                  <a:cubicBezTo>
                    <a:pt x="2648" y="493"/>
                    <a:pt x="2571" y="220"/>
                    <a:pt x="2362" y="108"/>
                  </a:cubicBezTo>
                  <a:lnTo>
                    <a:pt x="2271" y="53"/>
                  </a:lnTo>
                  <a:cubicBezTo>
                    <a:pt x="2202" y="20"/>
                    <a:pt x="2130" y="0"/>
                    <a:pt x="2057"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63"/>
            <p:cNvSpPr/>
            <p:nvPr/>
          </p:nvSpPr>
          <p:spPr>
            <a:xfrm>
              <a:off x="7973859" y="1526225"/>
              <a:ext cx="310590" cy="698393"/>
            </a:xfrm>
            <a:custGeom>
              <a:rect b="b" l="l" r="r" t="t"/>
              <a:pathLst>
                <a:path extrusionOk="0" h="9536" w="4241">
                  <a:moveTo>
                    <a:pt x="0" y="1"/>
                  </a:moveTo>
                  <a:cubicBezTo>
                    <a:pt x="77" y="182"/>
                    <a:pt x="4240" y="9535"/>
                    <a:pt x="4240" y="9535"/>
                  </a:cubicBezTo>
                  <a:lnTo>
                    <a:pt x="0"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63"/>
            <p:cNvSpPr/>
            <p:nvPr/>
          </p:nvSpPr>
          <p:spPr>
            <a:xfrm>
              <a:off x="7938047" y="1494001"/>
              <a:ext cx="376062" cy="743434"/>
            </a:xfrm>
            <a:custGeom>
              <a:rect b="b" l="l" r="r" t="t"/>
              <a:pathLst>
                <a:path extrusionOk="0" h="10151" w="5135">
                  <a:moveTo>
                    <a:pt x="488" y="1"/>
                  </a:moveTo>
                  <a:cubicBezTo>
                    <a:pt x="430" y="1"/>
                    <a:pt x="371" y="12"/>
                    <a:pt x="315" y="35"/>
                  </a:cubicBezTo>
                  <a:cubicBezTo>
                    <a:pt x="91" y="133"/>
                    <a:pt x="0" y="399"/>
                    <a:pt x="91" y="615"/>
                  </a:cubicBezTo>
                  <a:lnTo>
                    <a:pt x="4338" y="10150"/>
                  </a:lnTo>
                  <a:lnTo>
                    <a:pt x="5134" y="9794"/>
                  </a:lnTo>
                  <a:lnTo>
                    <a:pt x="887" y="259"/>
                  </a:lnTo>
                  <a:cubicBezTo>
                    <a:pt x="815" y="93"/>
                    <a:pt x="654" y="1"/>
                    <a:pt x="488"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63"/>
            <p:cNvSpPr/>
            <p:nvPr/>
          </p:nvSpPr>
          <p:spPr>
            <a:xfrm>
              <a:off x="8177453" y="1998969"/>
              <a:ext cx="75798" cy="79829"/>
            </a:xfrm>
            <a:custGeom>
              <a:rect b="b" l="l" r="r" t="t"/>
              <a:pathLst>
                <a:path extrusionOk="0" h="1090" w="1035">
                  <a:moveTo>
                    <a:pt x="275" y="0"/>
                  </a:moveTo>
                  <a:cubicBezTo>
                    <a:pt x="212" y="0"/>
                    <a:pt x="151" y="30"/>
                    <a:pt x="119" y="91"/>
                  </a:cubicBezTo>
                  <a:lnTo>
                    <a:pt x="21" y="244"/>
                  </a:lnTo>
                  <a:cubicBezTo>
                    <a:pt x="0" y="356"/>
                    <a:pt x="21" y="531"/>
                    <a:pt x="224" y="719"/>
                  </a:cubicBezTo>
                  <a:cubicBezTo>
                    <a:pt x="413" y="915"/>
                    <a:pt x="587" y="1027"/>
                    <a:pt x="769" y="1090"/>
                  </a:cubicBezTo>
                  <a:cubicBezTo>
                    <a:pt x="804" y="1055"/>
                    <a:pt x="902" y="887"/>
                    <a:pt x="978" y="768"/>
                  </a:cubicBezTo>
                  <a:cubicBezTo>
                    <a:pt x="1034" y="684"/>
                    <a:pt x="1013" y="573"/>
                    <a:pt x="943" y="510"/>
                  </a:cubicBezTo>
                  <a:lnTo>
                    <a:pt x="413" y="49"/>
                  </a:lnTo>
                  <a:cubicBezTo>
                    <a:pt x="371" y="16"/>
                    <a:pt x="322" y="0"/>
                    <a:pt x="275"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63"/>
            <p:cNvSpPr/>
            <p:nvPr/>
          </p:nvSpPr>
          <p:spPr>
            <a:xfrm>
              <a:off x="8145742" y="1966672"/>
              <a:ext cx="143834" cy="143838"/>
            </a:xfrm>
            <a:custGeom>
              <a:rect b="b" l="l" r="r" t="t"/>
              <a:pathLst>
                <a:path extrusionOk="0" h="1964" w="1964">
                  <a:moveTo>
                    <a:pt x="723" y="1"/>
                  </a:moveTo>
                  <a:cubicBezTo>
                    <a:pt x="691" y="1"/>
                    <a:pt x="660" y="3"/>
                    <a:pt x="629" y="8"/>
                  </a:cubicBezTo>
                  <a:cubicBezTo>
                    <a:pt x="447" y="43"/>
                    <a:pt x="280" y="148"/>
                    <a:pt x="182" y="308"/>
                  </a:cubicBezTo>
                  <a:lnTo>
                    <a:pt x="84" y="455"/>
                  </a:lnTo>
                  <a:cubicBezTo>
                    <a:pt x="49" y="504"/>
                    <a:pt x="35" y="567"/>
                    <a:pt x="28" y="630"/>
                  </a:cubicBezTo>
                  <a:cubicBezTo>
                    <a:pt x="0" y="804"/>
                    <a:pt x="7" y="1146"/>
                    <a:pt x="350" y="1475"/>
                  </a:cubicBezTo>
                  <a:cubicBezTo>
                    <a:pt x="608" y="1733"/>
                    <a:pt x="839" y="1873"/>
                    <a:pt x="1083" y="1950"/>
                  </a:cubicBezTo>
                  <a:cubicBezTo>
                    <a:pt x="1118" y="1957"/>
                    <a:pt x="1160" y="1964"/>
                    <a:pt x="1202" y="1964"/>
                  </a:cubicBezTo>
                  <a:cubicBezTo>
                    <a:pt x="1328" y="1964"/>
                    <a:pt x="1439" y="1915"/>
                    <a:pt x="1537" y="1817"/>
                  </a:cubicBezTo>
                  <a:cubicBezTo>
                    <a:pt x="1565" y="1789"/>
                    <a:pt x="1607" y="1747"/>
                    <a:pt x="1796" y="1433"/>
                  </a:cubicBezTo>
                  <a:cubicBezTo>
                    <a:pt x="1963" y="1160"/>
                    <a:pt x="1914" y="818"/>
                    <a:pt x="1677" y="623"/>
                  </a:cubicBezTo>
                  <a:lnTo>
                    <a:pt x="1146" y="155"/>
                  </a:lnTo>
                  <a:cubicBezTo>
                    <a:pt x="1030" y="56"/>
                    <a:pt x="876" y="1"/>
                    <a:pt x="723"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63"/>
            <p:cNvSpPr/>
            <p:nvPr/>
          </p:nvSpPr>
          <p:spPr>
            <a:xfrm>
              <a:off x="8177453" y="2016839"/>
              <a:ext cx="56830" cy="61959"/>
            </a:xfrm>
            <a:custGeom>
              <a:rect b="b" l="l" r="r" t="t"/>
              <a:pathLst>
                <a:path extrusionOk="0" h="846" w="776">
                  <a:moveTo>
                    <a:pt x="21" y="0"/>
                  </a:moveTo>
                  <a:lnTo>
                    <a:pt x="21" y="0"/>
                  </a:lnTo>
                  <a:cubicBezTo>
                    <a:pt x="0" y="112"/>
                    <a:pt x="21" y="287"/>
                    <a:pt x="224" y="475"/>
                  </a:cubicBezTo>
                  <a:cubicBezTo>
                    <a:pt x="420" y="671"/>
                    <a:pt x="587" y="790"/>
                    <a:pt x="776" y="846"/>
                  </a:cubicBezTo>
                  <a:lnTo>
                    <a:pt x="21"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63"/>
            <p:cNvSpPr/>
            <p:nvPr/>
          </p:nvSpPr>
          <p:spPr>
            <a:xfrm>
              <a:off x="8145229" y="2012738"/>
              <a:ext cx="97769" cy="96747"/>
            </a:xfrm>
            <a:custGeom>
              <a:rect b="b" l="l" r="r" t="t"/>
              <a:pathLst>
                <a:path extrusionOk="0" h="1321" w="1335">
                  <a:moveTo>
                    <a:pt x="21" y="1"/>
                  </a:moveTo>
                  <a:lnTo>
                    <a:pt x="21" y="1"/>
                  </a:lnTo>
                  <a:cubicBezTo>
                    <a:pt x="0" y="175"/>
                    <a:pt x="7" y="517"/>
                    <a:pt x="350" y="846"/>
                  </a:cubicBezTo>
                  <a:cubicBezTo>
                    <a:pt x="608" y="1104"/>
                    <a:pt x="839" y="1244"/>
                    <a:pt x="1083" y="1321"/>
                  </a:cubicBezTo>
                  <a:lnTo>
                    <a:pt x="1335" y="482"/>
                  </a:lnTo>
                  <a:cubicBezTo>
                    <a:pt x="1230" y="448"/>
                    <a:pt x="1111" y="371"/>
                    <a:pt x="957" y="217"/>
                  </a:cubicBezTo>
                  <a:cubicBezTo>
                    <a:pt x="894" y="168"/>
                    <a:pt x="888" y="119"/>
                    <a:pt x="888" y="112"/>
                  </a:cubicBezTo>
                  <a:lnTo>
                    <a:pt x="21"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63"/>
            <p:cNvSpPr/>
            <p:nvPr/>
          </p:nvSpPr>
          <p:spPr>
            <a:xfrm>
              <a:off x="6271361" y="4116323"/>
              <a:ext cx="707597" cy="139737"/>
            </a:xfrm>
            <a:custGeom>
              <a:rect b="b" l="l" r="r" t="t"/>
              <a:pathLst>
                <a:path extrusionOk="0" h="1908" w="9662">
                  <a:moveTo>
                    <a:pt x="1" y="1"/>
                  </a:moveTo>
                  <a:lnTo>
                    <a:pt x="1" y="1174"/>
                  </a:lnTo>
                  <a:cubicBezTo>
                    <a:pt x="1" y="1572"/>
                    <a:pt x="2166" y="1908"/>
                    <a:pt x="4827" y="1908"/>
                  </a:cubicBezTo>
                  <a:cubicBezTo>
                    <a:pt x="7503" y="1908"/>
                    <a:pt x="9661" y="1572"/>
                    <a:pt x="9661" y="1174"/>
                  </a:cubicBezTo>
                  <a:lnTo>
                    <a:pt x="9661" y="8"/>
                  </a:lnTo>
                  <a:lnTo>
                    <a:pt x="9661"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63"/>
            <p:cNvSpPr/>
            <p:nvPr/>
          </p:nvSpPr>
          <p:spPr>
            <a:xfrm>
              <a:off x="6271361" y="4116323"/>
              <a:ext cx="707597" cy="139737"/>
            </a:xfrm>
            <a:custGeom>
              <a:rect b="b" l="l" r="r" t="t"/>
              <a:pathLst>
                <a:path extrusionOk="0" h="1908" w="9662">
                  <a:moveTo>
                    <a:pt x="1" y="1"/>
                  </a:moveTo>
                  <a:lnTo>
                    <a:pt x="1" y="1174"/>
                  </a:lnTo>
                  <a:cubicBezTo>
                    <a:pt x="1" y="1572"/>
                    <a:pt x="2166" y="1908"/>
                    <a:pt x="4827" y="1908"/>
                  </a:cubicBezTo>
                  <a:cubicBezTo>
                    <a:pt x="7503" y="1908"/>
                    <a:pt x="9661" y="1572"/>
                    <a:pt x="9661" y="1174"/>
                  </a:cubicBezTo>
                  <a:lnTo>
                    <a:pt x="9661" y="8"/>
                  </a:lnTo>
                  <a:lnTo>
                    <a:pt x="9661"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63"/>
            <p:cNvSpPr/>
            <p:nvPr/>
          </p:nvSpPr>
          <p:spPr>
            <a:xfrm>
              <a:off x="6344523" y="4084099"/>
              <a:ext cx="561273" cy="49728"/>
            </a:xfrm>
            <a:custGeom>
              <a:rect b="b" l="l" r="r" t="t"/>
              <a:pathLst>
                <a:path extrusionOk="0" h="679" w="7664">
                  <a:moveTo>
                    <a:pt x="3828" y="1"/>
                  </a:moveTo>
                  <a:cubicBezTo>
                    <a:pt x="1719" y="1"/>
                    <a:pt x="0" y="154"/>
                    <a:pt x="0" y="343"/>
                  </a:cubicBezTo>
                  <a:cubicBezTo>
                    <a:pt x="0" y="532"/>
                    <a:pt x="1719" y="678"/>
                    <a:pt x="3828" y="678"/>
                  </a:cubicBezTo>
                  <a:cubicBezTo>
                    <a:pt x="5952" y="678"/>
                    <a:pt x="7663" y="532"/>
                    <a:pt x="7663" y="343"/>
                  </a:cubicBezTo>
                  <a:cubicBezTo>
                    <a:pt x="7663" y="147"/>
                    <a:pt x="5945" y="1"/>
                    <a:pt x="3828"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63"/>
            <p:cNvSpPr/>
            <p:nvPr/>
          </p:nvSpPr>
          <p:spPr>
            <a:xfrm>
              <a:off x="6312812" y="4051875"/>
              <a:ext cx="625720" cy="114177"/>
            </a:xfrm>
            <a:custGeom>
              <a:rect b="b" l="l" r="r" t="t"/>
              <a:pathLst>
                <a:path extrusionOk="0" h="1559" w="8544">
                  <a:moveTo>
                    <a:pt x="4275" y="1"/>
                  </a:moveTo>
                  <a:cubicBezTo>
                    <a:pt x="3235" y="1"/>
                    <a:pt x="2257" y="50"/>
                    <a:pt x="1523" y="105"/>
                  </a:cubicBezTo>
                  <a:cubicBezTo>
                    <a:pt x="580" y="189"/>
                    <a:pt x="0" y="273"/>
                    <a:pt x="0" y="783"/>
                  </a:cubicBezTo>
                  <a:cubicBezTo>
                    <a:pt x="0" y="1279"/>
                    <a:pt x="580" y="1363"/>
                    <a:pt x="1523" y="1454"/>
                  </a:cubicBezTo>
                  <a:cubicBezTo>
                    <a:pt x="2257" y="1523"/>
                    <a:pt x="3235" y="1558"/>
                    <a:pt x="4275" y="1558"/>
                  </a:cubicBezTo>
                  <a:cubicBezTo>
                    <a:pt x="5302" y="1558"/>
                    <a:pt x="6280" y="1523"/>
                    <a:pt x="7020" y="1454"/>
                  </a:cubicBezTo>
                  <a:cubicBezTo>
                    <a:pt x="7963" y="1377"/>
                    <a:pt x="8543" y="1286"/>
                    <a:pt x="8543" y="783"/>
                  </a:cubicBezTo>
                  <a:cubicBezTo>
                    <a:pt x="8543" y="280"/>
                    <a:pt x="7963" y="196"/>
                    <a:pt x="7020" y="105"/>
                  </a:cubicBezTo>
                  <a:cubicBezTo>
                    <a:pt x="6287" y="36"/>
                    <a:pt x="5309" y="1"/>
                    <a:pt x="4275"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63"/>
            <p:cNvSpPr/>
            <p:nvPr/>
          </p:nvSpPr>
          <p:spPr>
            <a:xfrm>
              <a:off x="6345036" y="4084612"/>
              <a:ext cx="561273" cy="32298"/>
            </a:xfrm>
            <a:custGeom>
              <a:rect b="b" l="l" r="r" t="t"/>
              <a:pathLst>
                <a:path extrusionOk="0" h="441" w="7664">
                  <a:moveTo>
                    <a:pt x="3835" y="1"/>
                  </a:moveTo>
                  <a:cubicBezTo>
                    <a:pt x="1719" y="1"/>
                    <a:pt x="0" y="147"/>
                    <a:pt x="0" y="343"/>
                  </a:cubicBezTo>
                  <a:cubicBezTo>
                    <a:pt x="0" y="378"/>
                    <a:pt x="63" y="406"/>
                    <a:pt x="168" y="441"/>
                  </a:cubicBezTo>
                  <a:cubicBezTo>
                    <a:pt x="636" y="301"/>
                    <a:pt x="2103" y="196"/>
                    <a:pt x="3835" y="196"/>
                  </a:cubicBezTo>
                  <a:cubicBezTo>
                    <a:pt x="5561" y="196"/>
                    <a:pt x="7021" y="301"/>
                    <a:pt x="7503" y="441"/>
                  </a:cubicBezTo>
                  <a:cubicBezTo>
                    <a:pt x="7600" y="406"/>
                    <a:pt x="7663" y="371"/>
                    <a:pt x="7663" y="343"/>
                  </a:cubicBezTo>
                  <a:cubicBezTo>
                    <a:pt x="7663" y="147"/>
                    <a:pt x="5952" y="1"/>
                    <a:pt x="3835"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63"/>
            <p:cNvSpPr/>
            <p:nvPr/>
          </p:nvSpPr>
          <p:spPr>
            <a:xfrm>
              <a:off x="6312299" y="4052387"/>
              <a:ext cx="625720" cy="96381"/>
            </a:xfrm>
            <a:custGeom>
              <a:rect b="b" l="l" r="r" t="t"/>
              <a:pathLst>
                <a:path extrusionOk="0" h="1316" w="8544">
                  <a:moveTo>
                    <a:pt x="4268" y="1"/>
                  </a:moveTo>
                  <a:cubicBezTo>
                    <a:pt x="3235" y="1"/>
                    <a:pt x="2257" y="50"/>
                    <a:pt x="1523" y="112"/>
                  </a:cubicBezTo>
                  <a:cubicBezTo>
                    <a:pt x="580" y="189"/>
                    <a:pt x="0" y="273"/>
                    <a:pt x="0" y="783"/>
                  </a:cubicBezTo>
                  <a:cubicBezTo>
                    <a:pt x="0" y="951"/>
                    <a:pt x="91" y="1181"/>
                    <a:pt x="482" y="1300"/>
                  </a:cubicBezTo>
                  <a:cubicBezTo>
                    <a:pt x="524" y="1307"/>
                    <a:pt x="559" y="1314"/>
                    <a:pt x="601" y="1314"/>
                  </a:cubicBezTo>
                  <a:cubicBezTo>
                    <a:pt x="650" y="1314"/>
                    <a:pt x="692" y="1307"/>
                    <a:pt x="727" y="1300"/>
                  </a:cubicBezTo>
                  <a:cubicBezTo>
                    <a:pt x="1097" y="1181"/>
                    <a:pt x="2445" y="1069"/>
                    <a:pt x="4268" y="1069"/>
                  </a:cubicBezTo>
                  <a:cubicBezTo>
                    <a:pt x="6098" y="1069"/>
                    <a:pt x="7433" y="1181"/>
                    <a:pt x="7817" y="1300"/>
                  </a:cubicBezTo>
                  <a:cubicBezTo>
                    <a:pt x="7855" y="1310"/>
                    <a:pt x="7897" y="1316"/>
                    <a:pt x="7939" y="1316"/>
                  </a:cubicBezTo>
                  <a:cubicBezTo>
                    <a:pt x="7981" y="1316"/>
                    <a:pt x="8023" y="1310"/>
                    <a:pt x="8061" y="1300"/>
                  </a:cubicBezTo>
                  <a:cubicBezTo>
                    <a:pt x="8452" y="1181"/>
                    <a:pt x="8543" y="958"/>
                    <a:pt x="8543" y="783"/>
                  </a:cubicBezTo>
                  <a:cubicBezTo>
                    <a:pt x="8543" y="287"/>
                    <a:pt x="7964" y="196"/>
                    <a:pt x="7021" y="112"/>
                  </a:cubicBezTo>
                  <a:cubicBezTo>
                    <a:pt x="6287" y="43"/>
                    <a:pt x="5309" y="1"/>
                    <a:pt x="4268"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63"/>
            <p:cNvSpPr/>
            <p:nvPr/>
          </p:nvSpPr>
          <p:spPr>
            <a:xfrm>
              <a:off x="6322552" y="4020163"/>
              <a:ext cx="707523" cy="139224"/>
            </a:xfrm>
            <a:custGeom>
              <a:rect b="b" l="l" r="r" t="t"/>
              <a:pathLst>
                <a:path extrusionOk="0" h="1901" w="9661">
                  <a:moveTo>
                    <a:pt x="0" y="1"/>
                  </a:moveTo>
                  <a:lnTo>
                    <a:pt x="0" y="1167"/>
                  </a:lnTo>
                  <a:cubicBezTo>
                    <a:pt x="0" y="1572"/>
                    <a:pt x="2165" y="1901"/>
                    <a:pt x="4827" y="1901"/>
                  </a:cubicBezTo>
                  <a:cubicBezTo>
                    <a:pt x="7502" y="1901"/>
                    <a:pt x="9661" y="1572"/>
                    <a:pt x="9661" y="1167"/>
                  </a:cubicBezTo>
                  <a:lnTo>
                    <a:pt x="9661"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63"/>
            <p:cNvSpPr/>
            <p:nvPr/>
          </p:nvSpPr>
          <p:spPr>
            <a:xfrm>
              <a:off x="6322552" y="4020163"/>
              <a:ext cx="707523" cy="139224"/>
            </a:xfrm>
            <a:custGeom>
              <a:rect b="b" l="l" r="r" t="t"/>
              <a:pathLst>
                <a:path extrusionOk="0" h="1901" w="9661">
                  <a:moveTo>
                    <a:pt x="0" y="1"/>
                  </a:moveTo>
                  <a:lnTo>
                    <a:pt x="0" y="1167"/>
                  </a:lnTo>
                  <a:cubicBezTo>
                    <a:pt x="0" y="1572"/>
                    <a:pt x="2165" y="1901"/>
                    <a:pt x="4827" y="1901"/>
                  </a:cubicBezTo>
                  <a:cubicBezTo>
                    <a:pt x="7502" y="1901"/>
                    <a:pt x="9661" y="1572"/>
                    <a:pt x="9661" y="1167"/>
                  </a:cubicBezTo>
                  <a:lnTo>
                    <a:pt x="9661"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63"/>
            <p:cNvSpPr/>
            <p:nvPr/>
          </p:nvSpPr>
          <p:spPr>
            <a:xfrm>
              <a:off x="6961969" y="3984350"/>
              <a:ext cx="16478" cy="195471"/>
            </a:xfrm>
            <a:custGeom>
              <a:rect b="b" l="l" r="r" t="t"/>
              <a:pathLst>
                <a:path extrusionOk="0" h="2669" w="225">
                  <a:moveTo>
                    <a:pt x="1" y="1"/>
                  </a:moveTo>
                  <a:lnTo>
                    <a:pt x="1" y="2669"/>
                  </a:lnTo>
                  <a:lnTo>
                    <a:pt x="224" y="2669"/>
                  </a:lnTo>
                  <a:lnTo>
                    <a:pt x="224"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63"/>
            <p:cNvSpPr/>
            <p:nvPr/>
          </p:nvSpPr>
          <p:spPr>
            <a:xfrm>
              <a:off x="6912901" y="3984350"/>
              <a:ext cx="16405" cy="195471"/>
            </a:xfrm>
            <a:custGeom>
              <a:rect b="b" l="l" r="r" t="t"/>
              <a:pathLst>
                <a:path extrusionOk="0" h="2669" w="224">
                  <a:moveTo>
                    <a:pt x="0" y="1"/>
                  </a:moveTo>
                  <a:lnTo>
                    <a:pt x="0" y="2669"/>
                  </a:lnTo>
                  <a:lnTo>
                    <a:pt x="224" y="2669"/>
                  </a:lnTo>
                  <a:lnTo>
                    <a:pt x="224"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63"/>
            <p:cNvSpPr/>
            <p:nvPr/>
          </p:nvSpPr>
          <p:spPr>
            <a:xfrm>
              <a:off x="6880604" y="3952126"/>
              <a:ext cx="80925" cy="259993"/>
            </a:xfrm>
            <a:custGeom>
              <a:rect b="b" l="l" r="r" t="t"/>
              <a:pathLst>
                <a:path extrusionOk="0" h="3550" w="1105">
                  <a:moveTo>
                    <a:pt x="441" y="1"/>
                  </a:moveTo>
                  <a:cubicBezTo>
                    <a:pt x="197" y="1"/>
                    <a:pt x="1" y="196"/>
                    <a:pt x="1" y="441"/>
                  </a:cubicBezTo>
                  <a:lnTo>
                    <a:pt x="1" y="3109"/>
                  </a:lnTo>
                  <a:cubicBezTo>
                    <a:pt x="1" y="3353"/>
                    <a:pt x="197" y="3549"/>
                    <a:pt x="441" y="3549"/>
                  </a:cubicBezTo>
                  <a:lnTo>
                    <a:pt x="665" y="3549"/>
                  </a:lnTo>
                  <a:cubicBezTo>
                    <a:pt x="909" y="3549"/>
                    <a:pt x="1105" y="3353"/>
                    <a:pt x="1105" y="3109"/>
                  </a:cubicBezTo>
                  <a:lnTo>
                    <a:pt x="1105" y="441"/>
                  </a:lnTo>
                  <a:cubicBezTo>
                    <a:pt x="1105" y="196"/>
                    <a:pt x="909" y="1"/>
                    <a:pt x="665"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63"/>
            <p:cNvSpPr/>
            <p:nvPr/>
          </p:nvSpPr>
          <p:spPr>
            <a:xfrm>
              <a:off x="6850431" y="3984350"/>
              <a:ext cx="16991" cy="195471"/>
            </a:xfrm>
            <a:custGeom>
              <a:rect b="b" l="l" r="r" t="t"/>
              <a:pathLst>
                <a:path extrusionOk="0" h="2669" w="232">
                  <a:moveTo>
                    <a:pt x="1" y="1"/>
                  </a:moveTo>
                  <a:lnTo>
                    <a:pt x="1" y="2669"/>
                  </a:lnTo>
                  <a:lnTo>
                    <a:pt x="231" y="2669"/>
                  </a:lnTo>
                  <a:lnTo>
                    <a:pt x="231"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63"/>
            <p:cNvSpPr/>
            <p:nvPr/>
          </p:nvSpPr>
          <p:spPr>
            <a:xfrm>
              <a:off x="6818721" y="3952126"/>
              <a:ext cx="80925" cy="259993"/>
            </a:xfrm>
            <a:custGeom>
              <a:rect b="b" l="l" r="r" t="t"/>
              <a:pathLst>
                <a:path extrusionOk="0" h="3550" w="1105">
                  <a:moveTo>
                    <a:pt x="434" y="1"/>
                  </a:moveTo>
                  <a:cubicBezTo>
                    <a:pt x="189" y="1"/>
                    <a:pt x="1" y="196"/>
                    <a:pt x="1" y="441"/>
                  </a:cubicBezTo>
                  <a:lnTo>
                    <a:pt x="1" y="3109"/>
                  </a:lnTo>
                  <a:cubicBezTo>
                    <a:pt x="1" y="3353"/>
                    <a:pt x="189" y="3549"/>
                    <a:pt x="434" y="3549"/>
                  </a:cubicBezTo>
                  <a:lnTo>
                    <a:pt x="664" y="3549"/>
                  </a:lnTo>
                  <a:cubicBezTo>
                    <a:pt x="909" y="3549"/>
                    <a:pt x="1104" y="3353"/>
                    <a:pt x="1104" y="3109"/>
                  </a:cubicBezTo>
                  <a:lnTo>
                    <a:pt x="1104" y="441"/>
                  </a:lnTo>
                  <a:cubicBezTo>
                    <a:pt x="1104" y="196"/>
                    <a:pt x="909" y="1"/>
                    <a:pt x="664"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63"/>
            <p:cNvSpPr/>
            <p:nvPr/>
          </p:nvSpPr>
          <p:spPr>
            <a:xfrm>
              <a:off x="6782909" y="3984350"/>
              <a:ext cx="16478" cy="195471"/>
            </a:xfrm>
            <a:custGeom>
              <a:rect b="b" l="l" r="r" t="t"/>
              <a:pathLst>
                <a:path extrusionOk="0" h="2669" w="225">
                  <a:moveTo>
                    <a:pt x="1" y="1"/>
                  </a:moveTo>
                  <a:lnTo>
                    <a:pt x="1" y="2669"/>
                  </a:lnTo>
                  <a:lnTo>
                    <a:pt x="224" y="2669"/>
                  </a:lnTo>
                  <a:lnTo>
                    <a:pt x="224"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63"/>
            <p:cNvSpPr/>
            <p:nvPr/>
          </p:nvSpPr>
          <p:spPr>
            <a:xfrm>
              <a:off x="6750685" y="3952126"/>
              <a:ext cx="80925" cy="259993"/>
            </a:xfrm>
            <a:custGeom>
              <a:rect b="b" l="l" r="r" t="t"/>
              <a:pathLst>
                <a:path extrusionOk="0" h="3550" w="1105">
                  <a:moveTo>
                    <a:pt x="441" y="1"/>
                  </a:moveTo>
                  <a:cubicBezTo>
                    <a:pt x="196" y="1"/>
                    <a:pt x="1" y="196"/>
                    <a:pt x="1" y="441"/>
                  </a:cubicBezTo>
                  <a:lnTo>
                    <a:pt x="1" y="3109"/>
                  </a:lnTo>
                  <a:cubicBezTo>
                    <a:pt x="1" y="3353"/>
                    <a:pt x="196" y="3549"/>
                    <a:pt x="441" y="3549"/>
                  </a:cubicBezTo>
                  <a:lnTo>
                    <a:pt x="664" y="3549"/>
                  </a:lnTo>
                  <a:cubicBezTo>
                    <a:pt x="916" y="3549"/>
                    <a:pt x="1104" y="3353"/>
                    <a:pt x="1104" y="3109"/>
                  </a:cubicBezTo>
                  <a:lnTo>
                    <a:pt x="1104" y="441"/>
                  </a:lnTo>
                  <a:cubicBezTo>
                    <a:pt x="1104" y="196"/>
                    <a:pt x="916" y="1"/>
                    <a:pt x="664"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63"/>
            <p:cNvSpPr/>
            <p:nvPr/>
          </p:nvSpPr>
          <p:spPr>
            <a:xfrm>
              <a:off x="6708721" y="3984350"/>
              <a:ext cx="16991" cy="195471"/>
            </a:xfrm>
            <a:custGeom>
              <a:rect b="b" l="l" r="r" t="t"/>
              <a:pathLst>
                <a:path extrusionOk="0" h="2669" w="232">
                  <a:moveTo>
                    <a:pt x="1" y="1"/>
                  </a:moveTo>
                  <a:lnTo>
                    <a:pt x="1" y="2669"/>
                  </a:lnTo>
                  <a:lnTo>
                    <a:pt x="231" y="2669"/>
                  </a:lnTo>
                  <a:lnTo>
                    <a:pt x="231"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63"/>
            <p:cNvSpPr/>
            <p:nvPr/>
          </p:nvSpPr>
          <p:spPr>
            <a:xfrm>
              <a:off x="6677011" y="3952126"/>
              <a:ext cx="80412" cy="259993"/>
            </a:xfrm>
            <a:custGeom>
              <a:rect b="b" l="l" r="r" t="t"/>
              <a:pathLst>
                <a:path extrusionOk="0" h="3550" w="1098">
                  <a:moveTo>
                    <a:pt x="434" y="1"/>
                  </a:moveTo>
                  <a:cubicBezTo>
                    <a:pt x="189" y="1"/>
                    <a:pt x="1" y="196"/>
                    <a:pt x="1" y="441"/>
                  </a:cubicBezTo>
                  <a:lnTo>
                    <a:pt x="1" y="3109"/>
                  </a:lnTo>
                  <a:cubicBezTo>
                    <a:pt x="1" y="3353"/>
                    <a:pt x="189" y="3549"/>
                    <a:pt x="434" y="3549"/>
                  </a:cubicBezTo>
                  <a:lnTo>
                    <a:pt x="664" y="3549"/>
                  </a:lnTo>
                  <a:cubicBezTo>
                    <a:pt x="909" y="3549"/>
                    <a:pt x="1098" y="3353"/>
                    <a:pt x="1098" y="3109"/>
                  </a:cubicBezTo>
                  <a:lnTo>
                    <a:pt x="1098" y="441"/>
                  </a:lnTo>
                  <a:cubicBezTo>
                    <a:pt x="1098" y="196"/>
                    <a:pt x="909" y="1"/>
                    <a:pt x="664"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63"/>
            <p:cNvSpPr/>
            <p:nvPr/>
          </p:nvSpPr>
          <p:spPr>
            <a:xfrm>
              <a:off x="6330681" y="3984350"/>
              <a:ext cx="16991" cy="195471"/>
            </a:xfrm>
            <a:custGeom>
              <a:rect b="b" l="l" r="r" t="t"/>
              <a:pathLst>
                <a:path extrusionOk="0" h="2669" w="232">
                  <a:moveTo>
                    <a:pt x="1" y="1"/>
                  </a:moveTo>
                  <a:lnTo>
                    <a:pt x="1" y="2669"/>
                  </a:lnTo>
                  <a:lnTo>
                    <a:pt x="231" y="2669"/>
                  </a:lnTo>
                  <a:lnTo>
                    <a:pt x="231"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63"/>
            <p:cNvSpPr/>
            <p:nvPr/>
          </p:nvSpPr>
          <p:spPr>
            <a:xfrm>
              <a:off x="6374183" y="3984350"/>
              <a:ext cx="16991" cy="195471"/>
            </a:xfrm>
            <a:custGeom>
              <a:rect b="b" l="l" r="r" t="t"/>
              <a:pathLst>
                <a:path extrusionOk="0" h="2669" w="232">
                  <a:moveTo>
                    <a:pt x="1" y="1"/>
                  </a:moveTo>
                  <a:lnTo>
                    <a:pt x="1" y="2669"/>
                  </a:lnTo>
                  <a:lnTo>
                    <a:pt x="231" y="2669"/>
                  </a:lnTo>
                  <a:lnTo>
                    <a:pt x="231"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63"/>
            <p:cNvSpPr/>
            <p:nvPr/>
          </p:nvSpPr>
          <p:spPr>
            <a:xfrm>
              <a:off x="6342472" y="3952126"/>
              <a:ext cx="80412" cy="259993"/>
            </a:xfrm>
            <a:custGeom>
              <a:rect b="b" l="l" r="r" t="t"/>
              <a:pathLst>
                <a:path extrusionOk="0" h="3550" w="1098">
                  <a:moveTo>
                    <a:pt x="434" y="1"/>
                  </a:moveTo>
                  <a:cubicBezTo>
                    <a:pt x="189" y="1"/>
                    <a:pt x="0" y="196"/>
                    <a:pt x="0" y="441"/>
                  </a:cubicBezTo>
                  <a:lnTo>
                    <a:pt x="0" y="3109"/>
                  </a:lnTo>
                  <a:cubicBezTo>
                    <a:pt x="0" y="3353"/>
                    <a:pt x="189" y="3549"/>
                    <a:pt x="434" y="3549"/>
                  </a:cubicBezTo>
                  <a:lnTo>
                    <a:pt x="664" y="3549"/>
                  </a:lnTo>
                  <a:cubicBezTo>
                    <a:pt x="909" y="3549"/>
                    <a:pt x="1097" y="3353"/>
                    <a:pt x="1097" y="3109"/>
                  </a:cubicBezTo>
                  <a:lnTo>
                    <a:pt x="1097" y="441"/>
                  </a:lnTo>
                  <a:cubicBezTo>
                    <a:pt x="1097" y="196"/>
                    <a:pt x="909" y="1"/>
                    <a:pt x="664"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63"/>
            <p:cNvSpPr/>
            <p:nvPr/>
          </p:nvSpPr>
          <p:spPr>
            <a:xfrm>
              <a:off x="6423837" y="3984350"/>
              <a:ext cx="16405" cy="195471"/>
            </a:xfrm>
            <a:custGeom>
              <a:rect b="b" l="l" r="r" t="t"/>
              <a:pathLst>
                <a:path extrusionOk="0" h="2669" w="224">
                  <a:moveTo>
                    <a:pt x="0" y="1"/>
                  </a:moveTo>
                  <a:lnTo>
                    <a:pt x="0" y="2669"/>
                  </a:lnTo>
                  <a:lnTo>
                    <a:pt x="224" y="2669"/>
                  </a:lnTo>
                  <a:lnTo>
                    <a:pt x="224"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63"/>
            <p:cNvSpPr/>
            <p:nvPr/>
          </p:nvSpPr>
          <p:spPr>
            <a:xfrm>
              <a:off x="6392126" y="3952126"/>
              <a:ext cx="80851" cy="259993"/>
            </a:xfrm>
            <a:custGeom>
              <a:rect b="b" l="l" r="r" t="t"/>
              <a:pathLst>
                <a:path extrusionOk="0" h="3550" w="1104">
                  <a:moveTo>
                    <a:pt x="440" y="1"/>
                  </a:moveTo>
                  <a:cubicBezTo>
                    <a:pt x="196" y="1"/>
                    <a:pt x="0" y="196"/>
                    <a:pt x="0" y="441"/>
                  </a:cubicBezTo>
                  <a:lnTo>
                    <a:pt x="0" y="3109"/>
                  </a:lnTo>
                  <a:cubicBezTo>
                    <a:pt x="0" y="3353"/>
                    <a:pt x="196" y="3549"/>
                    <a:pt x="440" y="3549"/>
                  </a:cubicBezTo>
                  <a:lnTo>
                    <a:pt x="664" y="3549"/>
                  </a:lnTo>
                  <a:cubicBezTo>
                    <a:pt x="901" y="3549"/>
                    <a:pt x="1104" y="3353"/>
                    <a:pt x="1104" y="3109"/>
                  </a:cubicBezTo>
                  <a:lnTo>
                    <a:pt x="1104" y="441"/>
                  </a:lnTo>
                  <a:cubicBezTo>
                    <a:pt x="1104" y="196"/>
                    <a:pt x="908" y="1"/>
                    <a:pt x="664"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63"/>
            <p:cNvSpPr/>
            <p:nvPr/>
          </p:nvSpPr>
          <p:spPr>
            <a:xfrm>
              <a:off x="6485720" y="3984350"/>
              <a:ext cx="16405" cy="195471"/>
            </a:xfrm>
            <a:custGeom>
              <a:rect b="b" l="l" r="r" t="t"/>
              <a:pathLst>
                <a:path extrusionOk="0" h="2669" w="224">
                  <a:moveTo>
                    <a:pt x="0" y="1"/>
                  </a:moveTo>
                  <a:lnTo>
                    <a:pt x="0" y="2669"/>
                  </a:lnTo>
                  <a:lnTo>
                    <a:pt x="224" y="2669"/>
                  </a:lnTo>
                  <a:lnTo>
                    <a:pt x="224"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63"/>
            <p:cNvSpPr/>
            <p:nvPr/>
          </p:nvSpPr>
          <p:spPr>
            <a:xfrm>
              <a:off x="6453497" y="3952126"/>
              <a:ext cx="80851" cy="259993"/>
            </a:xfrm>
            <a:custGeom>
              <a:rect b="b" l="l" r="r" t="t"/>
              <a:pathLst>
                <a:path extrusionOk="0" h="3550" w="1104">
                  <a:moveTo>
                    <a:pt x="440" y="1"/>
                  </a:moveTo>
                  <a:cubicBezTo>
                    <a:pt x="196" y="1"/>
                    <a:pt x="0" y="196"/>
                    <a:pt x="0" y="441"/>
                  </a:cubicBezTo>
                  <a:lnTo>
                    <a:pt x="0" y="3109"/>
                  </a:lnTo>
                  <a:cubicBezTo>
                    <a:pt x="0" y="3353"/>
                    <a:pt x="196" y="3549"/>
                    <a:pt x="440" y="3549"/>
                  </a:cubicBezTo>
                  <a:lnTo>
                    <a:pt x="664" y="3549"/>
                  </a:lnTo>
                  <a:cubicBezTo>
                    <a:pt x="908" y="3549"/>
                    <a:pt x="1104" y="3353"/>
                    <a:pt x="1104" y="3109"/>
                  </a:cubicBezTo>
                  <a:lnTo>
                    <a:pt x="1104" y="441"/>
                  </a:lnTo>
                  <a:cubicBezTo>
                    <a:pt x="1104" y="196"/>
                    <a:pt x="908" y="1"/>
                    <a:pt x="664"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63"/>
            <p:cNvSpPr/>
            <p:nvPr/>
          </p:nvSpPr>
          <p:spPr>
            <a:xfrm>
              <a:off x="6553243" y="3984350"/>
              <a:ext cx="16917" cy="195471"/>
            </a:xfrm>
            <a:custGeom>
              <a:rect b="b" l="l" r="r" t="t"/>
              <a:pathLst>
                <a:path extrusionOk="0" h="2669" w="231">
                  <a:moveTo>
                    <a:pt x="0" y="1"/>
                  </a:moveTo>
                  <a:lnTo>
                    <a:pt x="0" y="2669"/>
                  </a:lnTo>
                  <a:lnTo>
                    <a:pt x="231" y="2669"/>
                  </a:lnTo>
                  <a:lnTo>
                    <a:pt x="231"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63"/>
            <p:cNvSpPr/>
            <p:nvPr/>
          </p:nvSpPr>
          <p:spPr>
            <a:xfrm>
              <a:off x="6522045" y="3952126"/>
              <a:ext cx="80851" cy="259993"/>
            </a:xfrm>
            <a:custGeom>
              <a:rect b="b" l="l" r="r" t="t"/>
              <a:pathLst>
                <a:path extrusionOk="0" h="3550" w="1104">
                  <a:moveTo>
                    <a:pt x="440" y="1"/>
                  </a:moveTo>
                  <a:cubicBezTo>
                    <a:pt x="196" y="1"/>
                    <a:pt x="0" y="196"/>
                    <a:pt x="0" y="441"/>
                  </a:cubicBezTo>
                  <a:lnTo>
                    <a:pt x="0" y="3109"/>
                  </a:lnTo>
                  <a:cubicBezTo>
                    <a:pt x="0" y="3353"/>
                    <a:pt x="196" y="3549"/>
                    <a:pt x="440" y="3549"/>
                  </a:cubicBezTo>
                  <a:lnTo>
                    <a:pt x="664" y="3549"/>
                  </a:lnTo>
                  <a:cubicBezTo>
                    <a:pt x="901" y="3549"/>
                    <a:pt x="1104" y="3353"/>
                    <a:pt x="1104" y="3109"/>
                  </a:cubicBezTo>
                  <a:lnTo>
                    <a:pt x="1104" y="441"/>
                  </a:lnTo>
                  <a:cubicBezTo>
                    <a:pt x="1104" y="196"/>
                    <a:pt x="908" y="1"/>
                    <a:pt x="664"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63"/>
            <p:cNvSpPr/>
            <p:nvPr/>
          </p:nvSpPr>
          <p:spPr>
            <a:xfrm>
              <a:off x="6627430" y="3984350"/>
              <a:ext cx="16917" cy="195471"/>
            </a:xfrm>
            <a:custGeom>
              <a:rect b="b" l="l" r="r" t="t"/>
              <a:pathLst>
                <a:path extrusionOk="0" h="2669" w="231">
                  <a:moveTo>
                    <a:pt x="0" y="1"/>
                  </a:moveTo>
                  <a:lnTo>
                    <a:pt x="0" y="2669"/>
                  </a:lnTo>
                  <a:lnTo>
                    <a:pt x="231" y="2669"/>
                  </a:lnTo>
                  <a:lnTo>
                    <a:pt x="231"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63"/>
            <p:cNvSpPr/>
            <p:nvPr/>
          </p:nvSpPr>
          <p:spPr>
            <a:xfrm>
              <a:off x="6595720" y="3952126"/>
              <a:ext cx="80339" cy="259993"/>
            </a:xfrm>
            <a:custGeom>
              <a:rect b="b" l="l" r="r" t="t"/>
              <a:pathLst>
                <a:path extrusionOk="0" h="3550" w="1097">
                  <a:moveTo>
                    <a:pt x="433" y="1"/>
                  </a:moveTo>
                  <a:cubicBezTo>
                    <a:pt x="189" y="1"/>
                    <a:pt x="0" y="196"/>
                    <a:pt x="0" y="441"/>
                  </a:cubicBezTo>
                  <a:lnTo>
                    <a:pt x="0" y="3109"/>
                  </a:lnTo>
                  <a:cubicBezTo>
                    <a:pt x="0" y="3353"/>
                    <a:pt x="189" y="3549"/>
                    <a:pt x="433" y="3549"/>
                  </a:cubicBezTo>
                  <a:lnTo>
                    <a:pt x="664" y="3549"/>
                  </a:lnTo>
                  <a:cubicBezTo>
                    <a:pt x="908" y="3549"/>
                    <a:pt x="1097" y="3353"/>
                    <a:pt x="1097" y="3109"/>
                  </a:cubicBezTo>
                  <a:lnTo>
                    <a:pt x="1097" y="441"/>
                  </a:lnTo>
                  <a:cubicBezTo>
                    <a:pt x="1097" y="196"/>
                    <a:pt x="908" y="1"/>
                    <a:pt x="664"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63"/>
            <p:cNvSpPr/>
            <p:nvPr/>
          </p:nvSpPr>
          <p:spPr>
            <a:xfrm>
              <a:off x="6323065" y="3964430"/>
              <a:ext cx="707523" cy="107513"/>
            </a:xfrm>
            <a:custGeom>
              <a:rect b="b" l="l" r="r" t="t"/>
              <a:pathLst>
                <a:path extrusionOk="0" h="1468" w="9661">
                  <a:moveTo>
                    <a:pt x="4834" y="0"/>
                  </a:moveTo>
                  <a:cubicBezTo>
                    <a:pt x="2165" y="0"/>
                    <a:pt x="0" y="328"/>
                    <a:pt x="0" y="734"/>
                  </a:cubicBezTo>
                  <a:cubicBezTo>
                    <a:pt x="0" y="1139"/>
                    <a:pt x="2165" y="1467"/>
                    <a:pt x="4834" y="1467"/>
                  </a:cubicBezTo>
                  <a:cubicBezTo>
                    <a:pt x="7495" y="1467"/>
                    <a:pt x="9661" y="1139"/>
                    <a:pt x="9661" y="734"/>
                  </a:cubicBezTo>
                  <a:cubicBezTo>
                    <a:pt x="9661" y="328"/>
                    <a:pt x="7495" y="0"/>
                    <a:pt x="4834"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63"/>
            <p:cNvSpPr/>
            <p:nvPr/>
          </p:nvSpPr>
          <p:spPr>
            <a:xfrm>
              <a:off x="6395641" y="3987426"/>
              <a:ext cx="561273" cy="50241"/>
            </a:xfrm>
            <a:custGeom>
              <a:rect b="b" l="l" r="r" t="t"/>
              <a:pathLst>
                <a:path extrusionOk="0" h="686" w="7664">
                  <a:moveTo>
                    <a:pt x="3829" y="1"/>
                  </a:moveTo>
                  <a:cubicBezTo>
                    <a:pt x="1719" y="1"/>
                    <a:pt x="1" y="161"/>
                    <a:pt x="1" y="343"/>
                  </a:cubicBezTo>
                  <a:cubicBezTo>
                    <a:pt x="1" y="531"/>
                    <a:pt x="1719" y="685"/>
                    <a:pt x="3829" y="685"/>
                  </a:cubicBezTo>
                  <a:cubicBezTo>
                    <a:pt x="5952" y="685"/>
                    <a:pt x="7664" y="531"/>
                    <a:pt x="7664" y="343"/>
                  </a:cubicBezTo>
                  <a:cubicBezTo>
                    <a:pt x="7664" y="147"/>
                    <a:pt x="5945" y="1"/>
                    <a:pt x="3829"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63"/>
            <p:cNvSpPr/>
            <p:nvPr/>
          </p:nvSpPr>
          <p:spPr>
            <a:xfrm>
              <a:off x="6363930" y="3955202"/>
              <a:ext cx="625720" cy="114177"/>
            </a:xfrm>
            <a:custGeom>
              <a:rect b="b" l="l" r="r" t="t"/>
              <a:pathLst>
                <a:path extrusionOk="0" h="1559" w="8544">
                  <a:moveTo>
                    <a:pt x="4276" y="0"/>
                  </a:moveTo>
                  <a:cubicBezTo>
                    <a:pt x="3235" y="0"/>
                    <a:pt x="2257" y="49"/>
                    <a:pt x="1524" y="105"/>
                  </a:cubicBezTo>
                  <a:cubicBezTo>
                    <a:pt x="581" y="189"/>
                    <a:pt x="1" y="273"/>
                    <a:pt x="1" y="783"/>
                  </a:cubicBezTo>
                  <a:cubicBezTo>
                    <a:pt x="1" y="1279"/>
                    <a:pt x="581" y="1370"/>
                    <a:pt x="1524" y="1453"/>
                  </a:cubicBezTo>
                  <a:cubicBezTo>
                    <a:pt x="2257" y="1523"/>
                    <a:pt x="3235" y="1558"/>
                    <a:pt x="4276" y="1558"/>
                  </a:cubicBezTo>
                  <a:cubicBezTo>
                    <a:pt x="5303" y="1558"/>
                    <a:pt x="6281" y="1523"/>
                    <a:pt x="7021" y="1453"/>
                  </a:cubicBezTo>
                  <a:cubicBezTo>
                    <a:pt x="7964" y="1377"/>
                    <a:pt x="8544" y="1286"/>
                    <a:pt x="8544" y="783"/>
                  </a:cubicBezTo>
                  <a:cubicBezTo>
                    <a:pt x="8544" y="280"/>
                    <a:pt x="7964" y="196"/>
                    <a:pt x="7021" y="105"/>
                  </a:cubicBezTo>
                  <a:cubicBezTo>
                    <a:pt x="6288" y="42"/>
                    <a:pt x="5310" y="0"/>
                    <a:pt x="4276"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63"/>
            <p:cNvSpPr/>
            <p:nvPr/>
          </p:nvSpPr>
          <p:spPr>
            <a:xfrm>
              <a:off x="6396154" y="3987939"/>
              <a:ext cx="561273" cy="32298"/>
            </a:xfrm>
            <a:custGeom>
              <a:rect b="b" l="l" r="r" t="t"/>
              <a:pathLst>
                <a:path extrusionOk="0" h="441" w="7664">
                  <a:moveTo>
                    <a:pt x="3836" y="0"/>
                  </a:moveTo>
                  <a:cubicBezTo>
                    <a:pt x="1719" y="0"/>
                    <a:pt x="1" y="154"/>
                    <a:pt x="1" y="343"/>
                  </a:cubicBezTo>
                  <a:cubicBezTo>
                    <a:pt x="1" y="378"/>
                    <a:pt x="64" y="406"/>
                    <a:pt x="169" y="441"/>
                  </a:cubicBezTo>
                  <a:cubicBezTo>
                    <a:pt x="637" y="301"/>
                    <a:pt x="2103" y="196"/>
                    <a:pt x="3836" y="196"/>
                  </a:cubicBezTo>
                  <a:cubicBezTo>
                    <a:pt x="5561" y="196"/>
                    <a:pt x="7021" y="301"/>
                    <a:pt x="7503" y="441"/>
                  </a:cubicBezTo>
                  <a:cubicBezTo>
                    <a:pt x="7601" y="406"/>
                    <a:pt x="7664" y="371"/>
                    <a:pt x="7664" y="343"/>
                  </a:cubicBezTo>
                  <a:cubicBezTo>
                    <a:pt x="7664" y="154"/>
                    <a:pt x="5952" y="0"/>
                    <a:pt x="3836"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63"/>
            <p:cNvSpPr/>
            <p:nvPr/>
          </p:nvSpPr>
          <p:spPr>
            <a:xfrm>
              <a:off x="6363930" y="3956227"/>
              <a:ext cx="625720" cy="95868"/>
            </a:xfrm>
            <a:custGeom>
              <a:rect b="b" l="l" r="r" t="t"/>
              <a:pathLst>
                <a:path extrusionOk="0" h="1309" w="8544">
                  <a:moveTo>
                    <a:pt x="4276" y="0"/>
                  </a:moveTo>
                  <a:cubicBezTo>
                    <a:pt x="3235" y="0"/>
                    <a:pt x="2257" y="42"/>
                    <a:pt x="1524" y="105"/>
                  </a:cubicBezTo>
                  <a:cubicBezTo>
                    <a:pt x="581" y="182"/>
                    <a:pt x="1" y="266"/>
                    <a:pt x="1" y="776"/>
                  </a:cubicBezTo>
                  <a:cubicBezTo>
                    <a:pt x="1" y="943"/>
                    <a:pt x="92" y="1181"/>
                    <a:pt x="483" y="1293"/>
                  </a:cubicBezTo>
                  <a:cubicBezTo>
                    <a:pt x="521" y="1303"/>
                    <a:pt x="563" y="1308"/>
                    <a:pt x="605" y="1308"/>
                  </a:cubicBezTo>
                  <a:cubicBezTo>
                    <a:pt x="647" y="1308"/>
                    <a:pt x="689" y="1303"/>
                    <a:pt x="727" y="1293"/>
                  </a:cubicBezTo>
                  <a:cubicBezTo>
                    <a:pt x="1105" y="1181"/>
                    <a:pt x="2446" y="1062"/>
                    <a:pt x="4276" y="1062"/>
                  </a:cubicBezTo>
                  <a:cubicBezTo>
                    <a:pt x="6099" y="1062"/>
                    <a:pt x="7433" y="1181"/>
                    <a:pt x="7817" y="1293"/>
                  </a:cubicBezTo>
                  <a:cubicBezTo>
                    <a:pt x="7859" y="1300"/>
                    <a:pt x="7894" y="1307"/>
                    <a:pt x="7943" y="1307"/>
                  </a:cubicBezTo>
                  <a:cubicBezTo>
                    <a:pt x="7985" y="1307"/>
                    <a:pt x="8027" y="1300"/>
                    <a:pt x="8062" y="1293"/>
                  </a:cubicBezTo>
                  <a:cubicBezTo>
                    <a:pt x="8453" y="1174"/>
                    <a:pt x="8544" y="950"/>
                    <a:pt x="8544" y="776"/>
                  </a:cubicBezTo>
                  <a:cubicBezTo>
                    <a:pt x="8544" y="280"/>
                    <a:pt x="7964" y="189"/>
                    <a:pt x="7021" y="105"/>
                  </a:cubicBezTo>
                  <a:cubicBezTo>
                    <a:pt x="6288" y="35"/>
                    <a:pt x="5310" y="0"/>
                    <a:pt x="4276"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63"/>
            <p:cNvSpPr/>
            <p:nvPr/>
          </p:nvSpPr>
          <p:spPr>
            <a:xfrm>
              <a:off x="6904186" y="3887165"/>
              <a:ext cx="16917" cy="195471"/>
            </a:xfrm>
            <a:custGeom>
              <a:rect b="b" l="l" r="r" t="t"/>
              <a:pathLst>
                <a:path extrusionOk="0" h="2669" w="231">
                  <a:moveTo>
                    <a:pt x="0" y="0"/>
                  </a:moveTo>
                  <a:lnTo>
                    <a:pt x="0" y="2669"/>
                  </a:lnTo>
                  <a:lnTo>
                    <a:pt x="231" y="2669"/>
                  </a:lnTo>
                  <a:lnTo>
                    <a:pt x="231"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63"/>
            <p:cNvSpPr/>
            <p:nvPr/>
          </p:nvSpPr>
          <p:spPr>
            <a:xfrm>
              <a:off x="6855045" y="3887165"/>
              <a:ext cx="16991" cy="195471"/>
            </a:xfrm>
            <a:custGeom>
              <a:rect b="b" l="l" r="r" t="t"/>
              <a:pathLst>
                <a:path extrusionOk="0" h="2669" w="232">
                  <a:moveTo>
                    <a:pt x="1" y="0"/>
                  </a:moveTo>
                  <a:lnTo>
                    <a:pt x="1" y="2669"/>
                  </a:lnTo>
                  <a:lnTo>
                    <a:pt x="231" y="2669"/>
                  </a:lnTo>
                  <a:lnTo>
                    <a:pt x="231"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63"/>
            <p:cNvSpPr/>
            <p:nvPr/>
          </p:nvSpPr>
          <p:spPr>
            <a:xfrm>
              <a:off x="6823334" y="3854941"/>
              <a:ext cx="80412" cy="259920"/>
            </a:xfrm>
            <a:custGeom>
              <a:rect b="b" l="l" r="r" t="t"/>
              <a:pathLst>
                <a:path extrusionOk="0" h="3549" w="1098">
                  <a:moveTo>
                    <a:pt x="434" y="0"/>
                  </a:moveTo>
                  <a:cubicBezTo>
                    <a:pt x="189" y="0"/>
                    <a:pt x="1" y="196"/>
                    <a:pt x="1" y="440"/>
                  </a:cubicBezTo>
                  <a:lnTo>
                    <a:pt x="1" y="3109"/>
                  </a:lnTo>
                  <a:cubicBezTo>
                    <a:pt x="1" y="3353"/>
                    <a:pt x="189" y="3549"/>
                    <a:pt x="434" y="3549"/>
                  </a:cubicBezTo>
                  <a:lnTo>
                    <a:pt x="664" y="3549"/>
                  </a:lnTo>
                  <a:cubicBezTo>
                    <a:pt x="909" y="3549"/>
                    <a:pt x="1097" y="3353"/>
                    <a:pt x="1097" y="3109"/>
                  </a:cubicBezTo>
                  <a:lnTo>
                    <a:pt x="1097" y="440"/>
                  </a:lnTo>
                  <a:cubicBezTo>
                    <a:pt x="1097" y="196"/>
                    <a:pt x="909" y="0"/>
                    <a:pt x="664"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63"/>
            <p:cNvSpPr/>
            <p:nvPr/>
          </p:nvSpPr>
          <p:spPr>
            <a:xfrm>
              <a:off x="6793162" y="3887165"/>
              <a:ext cx="16405" cy="195471"/>
            </a:xfrm>
            <a:custGeom>
              <a:rect b="b" l="l" r="r" t="t"/>
              <a:pathLst>
                <a:path extrusionOk="0" h="2669" w="224">
                  <a:moveTo>
                    <a:pt x="0" y="0"/>
                  </a:moveTo>
                  <a:lnTo>
                    <a:pt x="0" y="2669"/>
                  </a:lnTo>
                  <a:lnTo>
                    <a:pt x="224" y="2669"/>
                  </a:lnTo>
                  <a:lnTo>
                    <a:pt x="224"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63"/>
            <p:cNvSpPr/>
            <p:nvPr/>
          </p:nvSpPr>
          <p:spPr>
            <a:xfrm>
              <a:off x="6761963" y="3854941"/>
              <a:ext cx="80412" cy="259920"/>
            </a:xfrm>
            <a:custGeom>
              <a:rect b="b" l="l" r="r" t="t"/>
              <a:pathLst>
                <a:path extrusionOk="0" h="3549" w="1098">
                  <a:moveTo>
                    <a:pt x="433" y="0"/>
                  </a:moveTo>
                  <a:cubicBezTo>
                    <a:pt x="189" y="0"/>
                    <a:pt x="0" y="196"/>
                    <a:pt x="0" y="440"/>
                  </a:cubicBezTo>
                  <a:lnTo>
                    <a:pt x="0" y="3109"/>
                  </a:lnTo>
                  <a:cubicBezTo>
                    <a:pt x="0" y="3353"/>
                    <a:pt x="189" y="3549"/>
                    <a:pt x="433" y="3549"/>
                  </a:cubicBezTo>
                  <a:lnTo>
                    <a:pt x="664" y="3549"/>
                  </a:lnTo>
                  <a:cubicBezTo>
                    <a:pt x="901" y="3549"/>
                    <a:pt x="1097" y="3353"/>
                    <a:pt x="1097" y="3109"/>
                  </a:cubicBezTo>
                  <a:lnTo>
                    <a:pt x="1097" y="440"/>
                  </a:lnTo>
                  <a:cubicBezTo>
                    <a:pt x="1097" y="196"/>
                    <a:pt x="908" y="0"/>
                    <a:pt x="664"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63"/>
            <p:cNvSpPr/>
            <p:nvPr/>
          </p:nvSpPr>
          <p:spPr>
            <a:xfrm>
              <a:off x="6725126" y="3887165"/>
              <a:ext cx="16917" cy="195471"/>
            </a:xfrm>
            <a:custGeom>
              <a:rect b="b" l="l" r="r" t="t"/>
              <a:pathLst>
                <a:path extrusionOk="0" h="2669" w="231">
                  <a:moveTo>
                    <a:pt x="0" y="0"/>
                  </a:moveTo>
                  <a:lnTo>
                    <a:pt x="0" y="2669"/>
                  </a:lnTo>
                  <a:lnTo>
                    <a:pt x="231" y="2669"/>
                  </a:lnTo>
                  <a:lnTo>
                    <a:pt x="231"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63"/>
            <p:cNvSpPr/>
            <p:nvPr/>
          </p:nvSpPr>
          <p:spPr>
            <a:xfrm>
              <a:off x="6693415" y="3854941"/>
              <a:ext cx="80412" cy="259920"/>
            </a:xfrm>
            <a:custGeom>
              <a:rect b="b" l="l" r="r" t="t"/>
              <a:pathLst>
                <a:path extrusionOk="0" h="3549" w="1098">
                  <a:moveTo>
                    <a:pt x="433" y="0"/>
                  </a:moveTo>
                  <a:cubicBezTo>
                    <a:pt x="189" y="0"/>
                    <a:pt x="0" y="196"/>
                    <a:pt x="0" y="440"/>
                  </a:cubicBezTo>
                  <a:lnTo>
                    <a:pt x="0" y="3109"/>
                  </a:lnTo>
                  <a:cubicBezTo>
                    <a:pt x="0" y="3353"/>
                    <a:pt x="189" y="3549"/>
                    <a:pt x="433" y="3549"/>
                  </a:cubicBezTo>
                  <a:lnTo>
                    <a:pt x="664" y="3549"/>
                  </a:lnTo>
                  <a:cubicBezTo>
                    <a:pt x="908" y="3549"/>
                    <a:pt x="1097" y="3353"/>
                    <a:pt x="1097" y="3109"/>
                  </a:cubicBezTo>
                  <a:lnTo>
                    <a:pt x="1097" y="440"/>
                  </a:lnTo>
                  <a:cubicBezTo>
                    <a:pt x="1097" y="196"/>
                    <a:pt x="908" y="0"/>
                    <a:pt x="664"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63"/>
            <p:cNvSpPr/>
            <p:nvPr/>
          </p:nvSpPr>
          <p:spPr>
            <a:xfrm>
              <a:off x="6651451" y="3887165"/>
              <a:ext cx="16478" cy="195471"/>
            </a:xfrm>
            <a:custGeom>
              <a:rect b="b" l="l" r="r" t="t"/>
              <a:pathLst>
                <a:path extrusionOk="0" h="2669" w="225">
                  <a:moveTo>
                    <a:pt x="1" y="0"/>
                  </a:moveTo>
                  <a:lnTo>
                    <a:pt x="1" y="2669"/>
                  </a:lnTo>
                  <a:lnTo>
                    <a:pt x="224" y="2669"/>
                  </a:lnTo>
                  <a:lnTo>
                    <a:pt x="224"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63"/>
            <p:cNvSpPr/>
            <p:nvPr/>
          </p:nvSpPr>
          <p:spPr>
            <a:xfrm>
              <a:off x="6619228" y="3854941"/>
              <a:ext cx="80925" cy="259920"/>
            </a:xfrm>
            <a:custGeom>
              <a:rect b="b" l="l" r="r" t="t"/>
              <a:pathLst>
                <a:path extrusionOk="0" h="3549" w="1105">
                  <a:moveTo>
                    <a:pt x="441" y="0"/>
                  </a:moveTo>
                  <a:cubicBezTo>
                    <a:pt x="189" y="0"/>
                    <a:pt x="0" y="196"/>
                    <a:pt x="0" y="440"/>
                  </a:cubicBezTo>
                  <a:lnTo>
                    <a:pt x="0" y="3109"/>
                  </a:lnTo>
                  <a:cubicBezTo>
                    <a:pt x="0" y="3353"/>
                    <a:pt x="189" y="3549"/>
                    <a:pt x="441" y="3549"/>
                  </a:cubicBezTo>
                  <a:lnTo>
                    <a:pt x="664" y="3549"/>
                  </a:lnTo>
                  <a:cubicBezTo>
                    <a:pt x="909" y="3549"/>
                    <a:pt x="1104" y="3353"/>
                    <a:pt x="1104" y="3109"/>
                  </a:cubicBezTo>
                  <a:lnTo>
                    <a:pt x="1104" y="440"/>
                  </a:lnTo>
                  <a:cubicBezTo>
                    <a:pt x="1104" y="196"/>
                    <a:pt x="909" y="0"/>
                    <a:pt x="664"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63"/>
            <p:cNvSpPr/>
            <p:nvPr/>
          </p:nvSpPr>
          <p:spPr>
            <a:xfrm>
              <a:off x="6316913" y="3887165"/>
              <a:ext cx="16405" cy="195471"/>
            </a:xfrm>
            <a:custGeom>
              <a:rect b="b" l="l" r="r" t="t"/>
              <a:pathLst>
                <a:path extrusionOk="0" h="2669" w="224">
                  <a:moveTo>
                    <a:pt x="0" y="0"/>
                  </a:moveTo>
                  <a:lnTo>
                    <a:pt x="0" y="2669"/>
                  </a:lnTo>
                  <a:lnTo>
                    <a:pt x="224" y="2669"/>
                  </a:lnTo>
                  <a:lnTo>
                    <a:pt x="224"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63"/>
            <p:cNvSpPr/>
            <p:nvPr/>
          </p:nvSpPr>
          <p:spPr>
            <a:xfrm>
              <a:off x="6366493" y="3887165"/>
              <a:ext cx="16991" cy="195471"/>
            </a:xfrm>
            <a:custGeom>
              <a:rect b="b" l="l" r="r" t="t"/>
              <a:pathLst>
                <a:path extrusionOk="0" h="2669" w="232">
                  <a:moveTo>
                    <a:pt x="1" y="0"/>
                  </a:moveTo>
                  <a:lnTo>
                    <a:pt x="1" y="2669"/>
                  </a:lnTo>
                  <a:lnTo>
                    <a:pt x="231" y="2669"/>
                  </a:lnTo>
                  <a:lnTo>
                    <a:pt x="231"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63"/>
            <p:cNvSpPr/>
            <p:nvPr/>
          </p:nvSpPr>
          <p:spPr>
            <a:xfrm>
              <a:off x="6334783" y="3854941"/>
              <a:ext cx="80412" cy="259920"/>
            </a:xfrm>
            <a:custGeom>
              <a:rect b="b" l="l" r="r" t="t"/>
              <a:pathLst>
                <a:path extrusionOk="0" h="3549" w="1098">
                  <a:moveTo>
                    <a:pt x="434" y="0"/>
                  </a:moveTo>
                  <a:cubicBezTo>
                    <a:pt x="189" y="0"/>
                    <a:pt x="1" y="196"/>
                    <a:pt x="1" y="440"/>
                  </a:cubicBezTo>
                  <a:lnTo>
                    <a:pt x="1" y="3109"/>
                  </a:lnTo>
                  <a:cubicBezTo>
                    <a:pt x="1" y="3353"/>
                    <a:pt x="189" y="3549"/>
                    <a:pt x="434" y="3549"/>
                  </a:cubicBezTo>
                  <a:lnTo>
                    <a:pt x="664" y="3549"/>
                  </a:lnTo>
                  <a:cubicBezTo>
                    <a:pt x="902" y="3549"/>
                    <a:pt x="1097" y="3353"/>
                    <a:pt x="1097" y="3109"/>
                  </a:cubicBezTo>
                  <a:lnTo>
                    <a:pt x="1097" y="440"/>
                  </a:lnTo>
                  <a:cubicBezTo>
                    <a:pt x="1097" y="196"/>
                    <a:pt x="909" y="0"/>
                    <a:pt x="664"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63"/>
            <p:cNvSpPr/>
            <p:nvPr/>
          </p:nvSpPr>
          <p:spPr>
            <a:xfrm>
              <a:off x="6427938" y="3887165"/>
              <a:ext cx="16917" cy="195471"/>
            </a:xfrm>
            <a:custGeom>
              <a:rect b="b" l="l" r="r" t="t"/>
              <a:pathLst>
                <a:path extrusionOk="0" h="2669" w="231">
                  <a:moveTo>
                    <a:pt x="0" y="0"/>
                  </a:moveTo>
                  <a:lnTo>
                    <a:pt x="0" y="2669"/>
                  </a:lnTo>
                  <a:lnTo>
                    <a:pt x="231" y="2669"/>
                  </a:lnTo>
                  <a:lnTo>
                    <a:pt x="231"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63"/>
            <p:cNvSpPr/>
            <p:nvPr/>
          </p:nvSpPr>
          <p:spPr>
            <a:xfrm>
              <a:off x="6396154" y="3854941"/>
              <a:ext cx="80412" cy="259920"/>
            </a:xfrm>
            <a:custGeom>
              <a:rect b="b" l="l" r="r" t="t"/>
              <a:pathLst>
                <a:path extrusionOk="0" h="3549" w="1098">
                  <a:moveTo>
                    <a:pt x="434" y="0"/>
                  </a:moveTo>
                  <a:cubicBezTo>
                    <a:pt x="190" y="0"/>
                    <a:pt x="1" y="196"/>
                    <a:pt x="1" y="440"/>
                  </a:cubicBezTo>
                  <a:lnTo>
                    <a:pt x="1" y="3109"/>
                  </a:lnTo>
                  <a:cubicBezTo>
                    <a:pt x="1" y="3353"/>
                    <a:pt x="190" y="3549"/>
                    <a:pt x="434" y="3549"/>
                  </a:cubicBezTo>
                  <a:lnTo>
                    <a:pt x="665" y="3549"/>
                  </a:lnTo>
                  <a:cubicBezTo>
                    <a:pt x="909" y="3549"/>
                    <a:pt x="1098" y="3353"/>
                    <a:pt x="1098" y="3109"/>
                  </a:cubicBezTo>
                  <a:lnTo>
                    <a:pt x="1098" y="440"/>
                  </a:lnTo>
                  <a:cubicBezTo>
                    <a:pt x="1098" y="196"/>
                    <a:pt x="909" y="0"/>
                    <a:pt x="665"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63"/>
            <p:cNvSpPr/>
            <p:nvPr/>
          </p:nvSpPr>
          <p:spPr>
            <a:xfrm>
              <a:off x="6496486" y="3887165"/>
              <a:ext cx="16405" cy="195471"/>
            </a:xfrm>
            <a:custGeom>
              <a:rect b="b" l="l" r="r" t="t"/>
              <a:pathLst>
                <a:path extrusionOk="0" h="2669" w="224">
                  <a:moveTo>
                    <a:pt x="0" y="0"/>
                  </a:moveTo>
                  <a:lnTo>
                    <a:pt x="0" y="2669"/>
                  </a:lnTo>
                  <a:lnTo>
                    <a:pt x="224" y="2669"/>
                  </a:lnTo>
                  <a:lnTo>
                    <a:pt x="224"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63"/>
            <p:cNvSpPr/>
            <p:nvPr/>
          </p:nvSpPr>
          <p:spPr>
            <a:xfrm>
              <a:off x="6464702" y="3854941"/>
              <a:ext cx="80412" cy="259920"/>
            </a:xfrm>
            <a:custGeom>
              <a:rect b="b" l="l" r="r" t="t"/>
              <a:pathLst>
                <a:path extrusionOk="0" h="3549" w="1098">
                  <a:moveTo>
                    <a:pt x="434" y="0"/>
                  </a:moveTo>
                  <a:cubicBezTo>
                    <a:pt x="190" y="0"/>
                    <a:pt x="1" y="196"/>
                    <a:pt x="1" y="440"/>
                  </a:cubicBezTo>
                  <a:lnTo>
                    <a:pt x="1" y="3109"/>
                  </a:lnTo>
                  <a:cubicBezTo>
                    <a:pt x="1" y="3353"/>
                    <a:pt x="190" y="3549"/>
                    <a:pt x="434" y="3549"/>
                  </a:cubicBezTo>
                  <a:lnTo>
                    <a:pt x="665" y="3549"/>
                  </a:lnTo>
                  <a:cubicBezTo>
                    <a:pt x="895" y="3549"/>
                    <a:pt x="1098" y="3353"/>
                    <a:pt x="1098" y="3109"/>
                  </a:cubicBezTo>
                  <a:lnTo>
                    <a:pt x="1098" y="440"/>
                  </a:lnTo>
                  <a:cubicBezTo>
                    <a:pt x="1098" y="196"/>
                    <a:pt x="909" y="0"/>
                    <a:pt x="665"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63"/>
            <p:cNvSpPr/>
            <p:nvPr/>
          </p:nvSpPr>
          <p:spPr>
            <a:xfrm>
              <a:off x="6570087" y="3887165"/>
              <a:ext cx="16478" cy="195471"/>
            </a:xfrm>
            <a:custGeom>
              <a:rect b="b" l="l" r="r" t="t"/>
              <a:pathLst>
                <a:path extrusionOk="0" h="2669" w="225">
                  <a:moveTo>
                    <a:pt x="1" y="0"/>
                  </a:moveTo>
                  <a:lnTo>
                    <a:pt x="1" y="2669"/>
                  </a:lnTo>
                  <a:lnTo>
                    <a:pt x="224" y="2669"/>
                  </a:lnTo>
                  <a:lnTo>
                    <a:pt x="224"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63"/>
            <p:cNvSpPr/>
            <p:nvPr/>
          </p:nvSpPr>
          <p:spPr>
            <a:xfrm>
              <a:off x="6538376" y="3854941"/>
              <a:ext cx="80925" cy="259920"/>
            </a:xfrm>
            <a:custGeom>
              <a:rect b="b" l="l" r="r" t="t"/>
              <a:pathLst>
                <a:path extrusionOk="0" h="3549" w="1105">
                  <a:moveTo>
                    <a:pt x="441" y="0"/>
                  </a:moveTo>
                  <a:cubicBezTo>
                    <a:pt x="196" y="0"/>
                    <a:pt x="1" y="196"/>
                    <a:pt x="1" y="440"/>
                  </a:cubicBezTo>
                  <a:lnTo>
                    <a:pt x="1" y="3109"/>
                  </a:lnTo>
                  <a:cubicBezTo>
                    <a:pt x="1" y="3353"/>
                    <a:pt x="196" y="3549"/>
                    <a:pt x="441" y="3549"/>
                  </a:cubicBezTo>
                  <a:lnTo>
                    <a:pt x="671" y="3549"/>
                  </a:lnTo>
                  <a:cubicBezTo>
                    <a:pt x="902" y="3549"/>
                    <a:pt x="1104" y="3353"/>
                    <a:pt x="1104" y="3109"/>
                  </a:cubicBezTo>
                  <a:lnTo>
                    <a:pt x="1104" y="440"/>
                  </a:lnTo>
                  <a:cubicBezTo>
                    <a:pt x="1104" y="196"/>
                    <a:pt x="916" y="0"/>
                    <a:pt x="671"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63"/>
            <p:cNvSpPr/>
            <p:nvPr/>
          </p:nvSpPr>
          <p:spPr>
            <a:xfrm>
              <a:off x="6265722" y="3867171"/>
              <a:ext cx="707084" cy="107513"/>
            </a:xfrm>
            <a:custGeom>
              <a:rect b="b" l="l" r="r" t="t"/>
              <a:pathLst>
                <a:path extrusionOk="0" h="1468" w="9655">
                  <a:moveTo>
                    <a:pt x="4827" y="1"/>
                  </a:moveTo>
                  <a:cubicBezTo>
                    <a:pt x="2166" y="1"/>
                    <a:pt x="1" y="336"/>
                    <a:pt x="1" y="734"/>
                  </a:cubicBezTo>
                  <a:cubicBezTo>
                    <a:pt x="1" y="1133"/>
                    <a:pt x="2159" y="1468"/>
                    <a:pt x="4827" y="1468"/>
                  </a:cubicBezTo>
                  <a:cubicBezTo>
                    <a:pt x="7489" y="1468"/>
                    <a:pt x="9654" y="1140"/>
                    <a:pt x="9654" y="734"/>
                  </a:cubicBezTo>
                  <a:cubicBezTo>
                    <a:pt x="9654" y="329"/>
                    <a:pt x="7503" y="1"/>
                    <a:pt x="4827"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63"/>
            <p:cNvSpPr/>
            <p:nvPr/>
          </p:nvSpPr>
          <p:spPr>
            <a:xfrm>
              <a:off x="6338371" y="3890241"/>
              <a:ext cx="561786" cy="50168"/>
            </a:xfrm>
            <a:custGeom>
              <a:rect b="b" l="l" r="r" t="t"/>
              <a:pathLst>
                <a:path extrusionOk="0" h="685" w="7671">
                  <a:moveTo>
                    <a:pt x="3835" y="0"/>
                  </a:moveTo>
                  <a:cubicBezTo>
                    <a:pt x="1712" y="0"/>
                    <a:pt x="1" y="161"/>
                    <a:pt x="1" y="343"/>
                  </a:cubicBezTo>
                  <a:cubicBezTo>
                    <a:pt x="1" y="531"/>
                    <a:pt x="1726" y="685"/>
                    <a:pt x="3835" y="685"/>
                  </a:cubicBezTo>
                  <a:cubicBezTo>
                    <a:pt x="5959" y="685"/>
                    <a:pt x="7670" y="531"/>
                    <a:pt x="7670" y="343"/>
                  </a:cubicBezTo>
                  <a:cubicBezTo>
                    <a:pt x="7670" y="147"/>
                    <a:pt x="5945" y="0"/>
                    <a:pt x="3835"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63"/>
            <p:cNvSpPr/>
            <p:nvPr/>
          </p:nvSpPr>
          <p:spPr>
            <a:xfrm>
              <a:off x="6306660" y="3858017"/>
              <a:ext cx="625207" cy="114104"/>
            </a:xfrm>
            <a:custGeom>
              <a:rect b="b" l="l" r="r" t="t"/>
              <a:pathLst>
                <a:path extrusionOk="0" h="1558" w="8537">
                  <a:moveTo>
                    <a:pt x="4268" y="0"/>
                  </a:moveTo>
                  <a:cubicBezTo>
                    <a:pt x="3228" y="0"/>
                    <a:pt x="2250" y="49"/>
                    <a:pt x="1516" y="105"/>
                  </a:cubicBezTo>
                  <a:cubicBezTo>
                    <a:pt x="573" y="189"/>
                    <a:pt x="1" y="273"/>
                    <a:pt x="1" y="783"/>
                  </a:cubicBezTo>
                  <a:cubicBezTo>
                    <a:pt x="1" y="1279"/>
                    <a:pt x="573" y="1369"/>
                    <a:pt x="1516" y="1453"/>
                  </a:cubicBezTo>
                  <a:cubicBezTo>
                    <a:pt x="2250" y="1523"/>
                    <a:pt x="3228" y="1558"/>
                    <a:pt x="4268" y="1558"/>
                  </a:cubicBezTo>
                  <a:cubicBezTo>
                    <a:pt x="5309" y="1558"/>
                    <a:pt x="6287" y="1523"/>
                    <a:pt x="7021" y="1453"/>
                  </a:cubicBezTo>
                  <a:cubicBezTo>
                    <a:pt x="7964" y="1376"/>
                    <a:pt x="8536" y="1286"/>
                    <a:pt x="8536" y="783"/>
                  </a:cubicBezTo>
                  <a:cubicBezTo>
                    <a:pt x="8536" y="280"/>
                    <a:pt x="7964" y="196"/>
                    <a:pt x="7021" y="105"/>
                  </a:cubicBezTo>
                  <a:cubicBezTo>
                    <a:pt x="6287" y="35"/>
                    <a:pt x="5309" y="0"/>
                    <a:pt x="4268"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63"/>
            <p:cNvSpPr/>
            <p:nvPr/>
          </p:nvSpPr>
          <p:spPr>
            <a:xfrm>
              <a:off x="6338371" y="3890753"/>
              <a:ext cx="561786" cy="32298"/>
            </a:xfrm>
            <a:custGeom>
              <a:rect b="b" l="l" r="r" t="t"/>
              <a:pathLst>
                <a:path extrusionOk="0" h="441" w="7671">
                  <a:moveTo>
                    <a:pt x="3835" y="0"/>
                  </a:moveTo>
                  <a:cubicBezTo>
                    <a:pt x="1719" y="0"/>
                    <a:pt x="1" y="154"/>
                    <a:pt x="1" y="343"/>
                  </a:cubicBezTo>
                  <a:cubicBezTo>
                    <a:pt x="1" y="377"/>
                    <a:pt x="63" y="405"/>
                    <a:pt x="168" y="440"/>
                  </a:cubicBezTo>
                  <a:cubicBezTo>
                    <a:pt x="643" y="301"/>
                    <a:pt x="2103" y="196"/>
                    <a:pt x="3835" y="196"/>
                  </a:cubicBezTo>
                  <a:cubicBezTo>
                    <a:pt x="5568" y="196"/>
                    <a:pt x="7021" y="301"/>
                    <a:pt x="7503" y="440"/>
                  </a:cubicBezTo>
                  <a:cubicBezTo>
                    <a:pt x="7614" y="405"/>
                    <a:pt x="7670" y="371"/>
                    <a:pt x="7670" y="343"/>
                  </a:cubicBezTo>
                  <a:cubicBezTo>
                    <a:pt x="7670" y="154"/>
                    <a:pt x="5959" y="0"/>
                    <a:pt x="3835"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63"/>
            <p:cNvSpPr/>
            <p:nvPr/>
          </p:nvSpPr>
          <p:spPr>
            <a:xfrm>
              <a:off x="6306660" y="3859042"/>
              <a:ext cx="625207" cy="96234"/>
            </a:xfrm>
            <a:custGeom>
              <a:rect b="b" l="l" r="r" t="t"/>
              <a:pathLst>
                <a:path extrusionOk="0" h="1314" w="8537">
                  <a:moveTo>
                    <a:pt x="4268" y="0"/>
                  </a:moveTo>
                  <a:cubicBezTo>
                    <a:pt x="3228" y="0"/>
                    <a:pt x="2250" y="42"/>
                    <a:pt x="1516" y="105"/>
                  </a:cubicBezTo>
                  <a:cubicBezTo>
                    <a:pt x="573" y="182"/>
                    <a:pt x="1" y="273"/>
                    <a:pt x="1" y="776"/>
                  </a:cubicBezTo>
                  <a:cubicBezTo>
                    <a:pt x="1" y="943"/>
                    <a:pt x="84" y="1181"/>
                    <a:pt x="483" y="1292"/>
                  </a:cubicBezTo>
                  <a:cubicBezTo>
                    <a:pt x="521" y="1306"/>
                    <a:pt x="561" y="1313"/>
                    <a:pt x="602" y="1313"/>
                  </a:cubicBezTo>
                  <a:cubicBezTo>
                    <a:pt x="643" y="1313"/>
                    <a:pt x="685" y="1306"/>
                    <a:pt x="727" y="1292"/>
                  </a:cubicBezTo>
                  <a:cubicBezTo>
                    <a:pt x="1097" y="1181"/>
                    <a:pt x="2445" y="1062"/>
                    <a:pt x="4268" y="1062"/>
                  </a:cubicBezTo>
                  <a:cubicBezTo>
                    <a:pt x="6092" y="1062"/>
                    <a:pt x="7433" y="1181"/>
                    <a:pt x="7817" y="1292"/>
                  </a:cubicBezTo>
                  <a:cubicBezTo>
                    <a:pt x="7859" y="1299"/>
                    <a:pt x="7894" y="1306"/>
                    <a:pt x="7936" y="1306"/>
                  </a:cubicBezTo>
                  <a:cubicBezTo>
                    <a:pt x="7978" y="1306"/>
                    <a:pt x="8027" y="1299"/>
                    <a:pt x="8054" y="1292"/>
                  </a:cubicBezTo>
                  <a:cubicBezTo>
                    <a:pt x="8453" y="1181"/>
                    <a:pt x="8536" y="950"/>
                    <a:pt x="8536" y="776"/>
                  </a:cubicBezTo>
                  <a:cubicBezTo>
                    <a:pt x="8536" y="280"/>
                    <a:pt x="7964" y="189"/>
                    <a:pt x="7021" y="105"/>
                  </a:cubicBezTo>
                  <a:cubicBezTo>
                    <a:pt x="6287" y="35"/>
                    <a:pt x="5309" y="0"/>
                    <a:pt x="4268"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63"/>
            <p:cNvSpPr/>
            <p:nvPr/>
          </p:nvSpPr>
          <p:spPr>
            <a:xfrm>
              <a:off x="5378185" y="4116323"/>
              <a:ext cx="707011" cy="139737"/>
            </a:xfrm>
            <a:custGeom>
              <a:rect b="b" l="l" r="r" t="t"/>
              <a:pathLst>
                <a:path extrusionOk="0" h="1908" w="9654">
                  <a:moveTo>
                    <a:pt x="0" y="1"/>
                  </a:moveTo>
                  <a:lnTo>
                    <a:pt x="0" y="1174"/>
                  </a:lnTo>
                  <a:cubicBezTo>
                    <a:pt x="0" y="1572"/>
                    <a:pt x="2166" y="1908"/>
                    <a:pt x="4827" y="1908"/>
                  </a:cubicBezTo>
                  <a:cubicBezTo>
                    <a:pt x="7502" y="1908"/>
                    <a:pt x="9654" y="1572"/>
                    <a:pt x="9654" y="1174"/>
                  </a:cubicBezTo>
                  <a:lnTo>
                    <a:pt x="9654" y="8"/>
                  </a:lnTo>
                  <a:lnTo>
                    <a:pt x="9654"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63"/>
            <p:cNvSpPr/>
            <p:nvPr/>
          </p:nvSpPr>
          <p:spPr>
            <a:xfrm>
              <a:off x="5378185" y="4116323"/>
              <a:ext cx="707011" cy="139737"/>
            </a:xfrm>
            <a:custGeom>
              <a:rect b="b" l="l" r="r" t="t"/>
              <a:pathLst>
                <a:path extrusionOk="0" h="1908" w="9654">
                  <a:moveTo>
                    <a:pt x="0" y="1"/>
                  </a:moveTo>
                  <a:lnTo>
                    <a:pt x="0" y="1174"/>
                  </a:lnTo>
                  <a:cubicBezTo>
                    <a:pt x="0" y="1572"/>
                    <a:pt x="2166" y="1908"/>
                    <a:pt x="4827" y="1908"/>
                  </a:cubicBezTo>
                  <a:cubicBezTo>
                    <a:pt x="7502" y="1908"/>
                    <a:pt x="9654" y="1572"/>
                    <a:pt x="9654" y="1174"/>
                  </a:cubicBezTo>
                  <a:lnTo>
                    <a:pt x="9654" y="8"/>
                  </a:lnTo>
                  <a:lnTo>
                    <a:pt x="9654"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63"/>
            <p:cNvSpPr/>
            <p:nvPr/>
          </p:nvSpPr>
          <p:spPr>
            <a:xfrm>
              <a:off x="5378697" y="4061103"/>
              <a:ext cx="707011" cy="107513"/>
            </a:xfrm>
            <a:custGeom>
              <a:rect b="b" l="l" r="r" t="t"/>
              <a:pathLst>
                <a:path extrusionOk="0" h="1468" w="9654">
                  <a:moveTo>
                    <a:pt x="4827" y="0"/>
                  </a:moveTo>
                  <a:cubicBezTo>
                    <a:pt x="2159" y="0"/>
                    <a:pt x="0" y="329"/>
                    <a:pt x="0" y="734"/>
                  </a:cubicBezTo>
                  <a:cubicBezTo>
                    <a:pt x="0" y="1139"/>
                    <a:pt x="2159" y="1467"/>
                    <a:pt x="4827" y="1467"/>
                  </a:cubicBezTo>
                  <a:cubicBezTo>
                    <a:pt x="7495" y="1467"/>
                    <a:pt x="9654" y="1139"/>
                    <a:pt x="9654" y="734"/>
                  </a:cubicBezTo>
                  <a:cubicBezTo>
                    <a:pt x="9654" y="329"/>
                    <a:pt x="7495" y="0"/>
                    <a:pt x="4827"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63"/>
            <p:cNvSpPr/>
            <p:nvPr/>
          </p:nvSpPr>
          <p:spPr>
            <a:xfrm>
              <a:off x="5450834" y="4084099"/>
              <a:ext cx="561786" cy="49728"/>
            </a:xfrm>
            <a:custGeom>
              <a:rect b="b" l="l" r="r" t="t"/>
              <a:pathLst>
                <a:path extrusionOk="0" h="679" w="7671">
                  <a:moveTo>
                    <a:pt x="3835" y="1"/>
                  </a:moveTo>
                  <a:cubicBezTo>
                    <a:pt x="1726" y="1"/>
                    <a:pt x="0" y="154"/>
                    <a:pt x="0" y="343"/>
                  </a:cubicBezTo>
                  <a:cubicBezTo>
                    <a:pt x="0" y="532"/>
                    <a:pt x="1726" y="678"/>
                    <a:pt x="3835" y="678"/>
                  </a:cubicBezTo>
                  <a:cubicBezTo>
                    <a:pt x="5959" y="678"/>
                    <a:pt x="7670" y="532"/>
                    <a:pt x="7670" y="343"/>
                  </a:cubicBezTo>
                  <a:cubicBezTo>
                    <a:pt x="7670" y="147"/>
                    <a:pt x="5952" y="1"/>
                    <a:pt x="3835"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63"/>
            <p:cNvSpPr/>
            <p:nvPr/>
          </p:nvSpPr>
          <p:spPr>
            <a:xfrm>
              <a:off x="5419636" y="4051875"/>
              <a:ext cx="625720" cy="114177"/>
            </a:xfrm>
            <a:custGeom>
              <a:rect b="b" l="l" r="r" t="t"/>
              <a:pathLst>
                <a:path extrusionOk="0" h="1559" w="8544">
                  <a:moveTo>
                    <a:pt x="4268" y="1"/>
                  </a:moveTo>
                  <a:cubicBezTo>
                    <a:pt x="3234" y="1"/>
                    <a:pt x="2256" y="50"/>
                    <a:pt x="1523" y="105"/>
                  </a:cubicBezTo>
                  <a:cubicBezTo>
                    <a:pt x="573" y="189"/>
                    <a:pt x="0" y="273"/>
                    <a:pt x="0" y="783"/>
                  </a:cubicBezTo>
                  <a:cubicBezTo>
                    <a:pt x="0" y="1279"/>
                    <a:pt x="580" y="1363"/>
                    <a:pt x="1523" y="1454"/>
                  </a:cubicBezTo>
                  <a:cubicBezTo>
                    <a:pt x="2256" y="1523"/>
                    <a:pt x="3234" y="1558"/>
                    <a:pt x="4268" y="1558"/>
                  </a:cubicBezTo>
                  <a:cubicBezTo>
                    <a:pt x="5302" y="1558"/>
                    <a:pt x="6280" y="1523"/>
                    <a:pt x="7020" y="1454"/>
                  </a:cubicBezTo>
                  <a:cubicBezTo>
                    <a:pt x="7963" y="1377"/>
                    <a:pt x="8543" y="1286"/>
                    <a:pt x="8543" y="783"/>
                  </a:cubicBezTo>
                  <a:cubicBezTo>
                    <a:pt x="8543" y="280"/>
                    <a:pt x="7963" y="196"/>
                    <a:pt x="7020" y="105"/>
                  </a:cubicBezTo>
                  <a:cubicBezTo>
                    <a:pt x="6287" y="36"/>
                    <a:pt x="5309" y="1"/>
                    <a:pt x="4268"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63"/>
            <p:cNvSpPr/>
            <p:nvPr/>
          </p:nvSpPr>
          <p:spPr>
            <a:xfrm>
              <a:off x="5451859" y="4084612"/>
              <a:ext cx="561273" cy="32298"/>
            </a:xfrm>
            <a:custGeom>
              <a:rect b="b" l="l" r="r" t="t"/>
              <a:pathLst>
                <a:path extrusionOk="0" h="441" w="7664">
                  <a:moveTo>
                    <a:pt x="3828" y="1"/>
                  </a:moveTo>
                  <a:cubicBezTo>
                    <a:pt x="1719" y="1"/>
                    <a:pt x="0" y="147"/>
                    <a:pt x="0" y="343"/>
                  </a:cubicBezTo>
                  <a:cubicBezTo>
                    <a:pt x="0" y="378"/>
                    <a:pt x="56" y="406"/>
                    <a:pt x="161" y="441"/>
                  </a:cubicBezTo>
                  <a:cubicBezTo>
                    <a:pt x="636" y="301"/>
                    <a:pt x="2103" y="196"/>
                    <a:pt x="3828" y="196"/>
                  </a:cubicBezTo>
                  <a:cubicBezTo>
                    <a:pt x="5560" y="196"/>
                    <a:pt x="7020" y="301"/>
                    <a:pt x="7495" y="441"/>
                  </a:cubicBezTo>
                  <a:cubicBezTo>
                    <a:pt x="7600" y="406"/>
                    <a:pt x="7663" y="371"/>
                    <a:pt x="7663" y="343"/>
                  </a:cubicBezTo>
                  <a:cubicBezTo>
                    <a:pt x="7663" y="147"/>
                    <a:pt x="5952" y="1"/>
                    <a:pt x="3828"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63"/>
            <p:cNvSpPr/>
            <p:nvPr/>
          </p:nvSpPr>
          <p:spPr>
            <a:xfrm>
              <a:off x="5419636" y="4052387"/>
              <a:ext cx="625720" cy="96381"/>
            </a:xfrm>
            <a:custGeom>
              <a:rect b="b" l="l" r="r" t="t"/>
              <a:pathLst>
                <a:path extrusionOk="0" h="1316" w="8544">
                  <a:moveTo>
                    <a:pt x="4268" y="1"/>
                  </a:moveTo>
                  <a:cubicBezTo>
                    <a:pt x="3234" y="1"/>
                    <a:pt x="2256" y="50"/>
                    <a:pt x="1523" y="112"/>
                  </a:cubicBezTo>
                  <a:cubicBezTo>
                    <a:pt x="580" y="189"/>
                    <a:pt x="0" y="273"/>
                    <a:pt x="0" y="783"/>
                  </a:cubicBezTo>
                  <a:cubicBezTo>
                    <a:pt x="0" y="951"/>
                    <a:pt x="91" y="1181"/>
                    <a:pt x="482" y="1300"/>
                  </a:cubicBezTo>
                  <a:cubicBezTo>
                    <a:pt x="521" y="1310"/>
                    <a:pt x="562" y="1316"/>
                    <a:pt x="604" y="1316"/>
                  </a:cubicBezTo>
                  <a:cubicBezTo>
                    <a:pt x="646" y="1316"/>
                    <a:pt x="688" y="1310"/>
                    <a:pt x="727" y="1300"/>
                  </a:cubicBezTo>
                  <a:cubicBezTo>
                    <a:pt x="1104" y="1181"/>
                    <a:pt x="2445" y="1069"/>
                    <a:pt x="4268" y="1069"/>
                  </a:cubicBezTo>
                  <a:cubicBezTo>
                    <a:pt x="6098" y="1069"/>
                    <a:pt x="7432" y="1181"/>
                    <a:pt x="7817" y="1300"/>
                  </a:cubicBezTo>
                  <a:cubicBezTo>
                    <a:pt x="7859" y="1307"/>
                    <a:pt x="7893" y="1314"/>
                    <a:pt x="7935" y="1314"/>
                  </a:cubicBezTo>
                  <a:cubicBezTo>
                    <a:pt x="7984" y="1314"/>
                    <a:pt x="8019" y="1307"/>
                    <a:pt x="8061" y="1300"/>
                  </a:cubicBezTo>
                  <a:cubicBezTo>
                    <a:pt x="8452" y="1181"/>
                    <a:pt x="8543" y="958"/>
                    <a:pt x="8543" y="783"/>
                  </a:cubicBezTo>
                  <a:cubicBezTo>
                    <a:pt x="8543" y="287"/>
                    <a:pt x="7963" y="196"/>
                    <a:pt x="7020" y="112"/>
                  </a:cubicBezTo>
                  <a:cubicBezTo>
                    <a:pt x="6287" y="43"/>
                    <a:pt x="5309" y="1"/>
                    <a:pt x="4268"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63"/>
            <p:cNvSpPr/>
            <p:nvPr/>
          </p:nvSpPr>
          <p:spPr>
            <a:xfrm>
              <a:off x="5429303" y="4020163"/>
              <a:ext cx="707084" cy="139224"/>
            </a:xfrm>
            <a:custGeom>
              <a:rect b="b" l="l" r="r" t="t"/>
              <a:pathLst>
                <a:path extrusionOk="0" h="1901" w="9655">
                  <a:moveTo>
                    <a:pt x="1" y="1"/>
                  </a:moveTo>
                  <a:lnTo>
                    <a:pt x="1" y="1167"/>
                  </a:lnTo>
                  <a:cubicBezTo>
                    <a:pt x="1" y="1572"/>
                    <a:pt x="2166" y="1901"/>
                    <a:pt x="4828" y="1901"/>
                  </a:cubicBezTo>
                  <a:cubicBezTo>
                    <a:pt x="7503" y="1901"/>
                    <a:pt x="9654" y="1572"/>
                    <a:pt x="9654" y="1167"/>
                  </a:cubicBezTo>
                  <a:lnTo>
                    <a:pt x="9654"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63"/>
            <p:cNvSpPr/>
            <p:nvPr/>
          </p:nvSpPr>
          <p:spPr>
            <a:xfrm>
              <a:off x="5429303" y="4020163"/>
              <a:ext cx="707084" cy="139224"/>
            </a:xfrm>
            <a:custGeom>
              <a:rect b="b" l="l" r="r" t="t"/>
              <a:pathLst>
                <a:path extrusionOk="0" h="1901" w="9655">
                  <a:moveTo>
                    <a:pt x="1" y="1"/>
                  </a:moveTo>
                  <a:lnTo>
                    <a:pt x="1" y="1167"/>
                  </a:lnTo>
                  <a:cubicBezTo>
                    <a:pt x="1" y="1572"/>
                    <a:pt x="2166" y="1901"/>
                    <a:pt x="4828" y="1901"/>
                  </a:cubicBezTo>
                  <a:cubicBezTo>
                    <a:pt x="7503" y="1901"/>
                    <a:pt x="9654" y="1572"/>
                    <a:pt x="9654" y="1167"/>
                  </a:cubicBezTo>
                  <a:lnTo>
                    <a:pt x="9654"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63"/>
            <p:cNvSpPr/>
            <p:nvPr/>
          </p:nvSpPr>
          <p:spPr>
            <a:xfrm>
              <a:off x="6068792" y="3984350"/>
              <a:ext cx="16405" cy="195471"/>
            </a:xfrm>
            <a:custGeom>
              <a:rect b="b" l="l" r="r" t="t"/>
              <a:pathLst>
                <a:path extrusionOk="0" h="2669" w="224">
                  <a:moveTo>
                    <a:pt x="0" y="1"/>
                  </a:moveTo>
                  <a:lnTo>
                    <a:pt x="0" y="2669"/>
                  </a:lnTo>
                  <a:lnTo>
                    <a:pt x="224" y="2669"/>
                  </a:lnTo>
                  <a:lnTo>
                    <a:pt x="224"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63"/>
            <p:cNvSpPr/>
            <p:nvPr/>
          </p:nvSpPr>
          <p:spPr>
            <a:xfrm>
              <a:off x="6019139" y="3984350"/>
              <a:ext cx="16991" cy="195471"/>
            </a:xfrm>
            <a:custGeom>
              <a:rect b="b" l="l" r="r" t="t"/>
              <a:pathLst>
                <a:path extrusionOk="0" h="2669" w="232">
                  <a:moveTo>
                    <a:pt x="1" y="1"/>
                  </a:moveTo>
                  <a:lnTo>
                    <a:pt x="1" y="2669"/>
                  </a:lnTo>
                  <a:lnTo>
                    <a:pt x="231" y="2669"/>
                  </a:lnTo>
                  <a:lnTo>
                    <a:pt x="231"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63"/>
            <p:cNvSpPr/>
            <p:nvPr/>
          </p:nvSpPr>
          <p:spPr>
            <a:xfrm>
              <a:off x="5957255" y="3984350"/>
              <a:ext cx="16991" cy="195471"/>
            </a:xfrm>
            <a:custGeom>
              <a:rect b="b" l="l" r="r" t="t"/>
              <a:pathLst>
                <a:path extrusionOk="0" h="2669" w="232">
                  <a:moveTo>
                    <a:pt x="1" y="1"/>
                  </a:moveTo>
                  <a:lnTo>
                    <a:pt x="1" y="2669"/>
                  </a:lnTo>
                  <a:lnTo>
                    <a:pt x="231" y="2669"/>
                  </a:lnTo>
                  <a:lnTo>
                    <a:pt x="231"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63"/>
            <p:cNvSpPr/>
            <p:nvPr/>
          </p:nvSpPr>
          <p:spPr>
            <a:xfrm>
              <a:off x="5889732" y="3984350"/>
              <a:ext cx="16478" cy="195471"/>
            </a:xfrm>
            <a:custGeom>
              <a:rect b="b" l="l" r="r" t="t"/>
              <a:pathLst>
                <a:path extrusionOk="0" h="2669" w="225">
                  <a:moveTo>
                    <a:pt x="1" y="1"/>
                  </a:moveTo>
                  <a:lnTo>
                    <a:pt x="1" y="2669"/>
                  </a:lnTo>
                  <a:lnTo>
                    <a:pt x="224" y="2669"/>
                  </a:lnTo>
                  <a:lnTo>
                    <a:pt x="224"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63"/>
            <p:cNvSpPr/>
            <p:nvPr/>
          </p:nvSpPr>
          <p:spPr>
            <a:xfrm>
              <a:off x="5429816" y="3964430"/>
              <a:ext cx="707084" cy="107513"/>
            </a:xfrm>
            <a:custGeom>
              <a:rect b="b" l="l" r="r" t="t"/>
              <a:pathLst>
                <a:path extrusionOk="0" h="1468" w="9655">
                  <a:moveTo>
                    <a:pt x="4828" y="0"/>
                  </a:moveTo>
                  <a:cubicBezTo>
                    <a:pt x="2159" y="0"/>
                    <a:pt x="1" y="328"/>
                    <a:pt x="1" y="734"/>
                  </a:cubicBezTo>
                  <a:cubicBezTo>
                    <a:pt x="1" y="1139"/>
                    <a:pt x="2159" y="1467"/>
                    <a:pt x="4828" y="1467"/>
                  </a:cubicBezTo>
                  <a:cubicBezTo>
                    <a:pt x="7496" y="1467"/>
                    <a:pt x="9654" y="1139"/>
                    <a:pt x="9654" y="734"/>
                  </a:cubicBezTo>
                  <a:cubicBezTo>
                    <a:pt x="9654" y="328"/>
                    <a:pt x="7496" y="0"/>
                    <a:pt x="4828"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63"/>
            <p:cNvSpPr/>
            <p:nvPr/>
          </p:nvSpPr>
          <p:spPr>
            <a:xfrm>
              <a:off x="5501952" y="3987426"/>
              <a:ext cx="561786" cy="50241"/>
            </a:xfrm>
            <a:custGeom>
              <a:rect b="b" l="l" r="r" t="t"/>
              <a:pathLst>
                <a:path extrusionOk="0" h="686" w="7671">
                  <a:moveTo>
                    <a:pt x="3836" y="1"/>
                  </a:moveTo>
                  <a:cubicBezTo>
                    <a:pt x="1726" y="1"/>
                    <a:pt x="1" y="161"/>
                    <a:pt x="1" y="343"/>
                  </a:cubicBezTo>
                  <a:cubicBezTo>
                    <a:pt x="1" y="531"/>
                    <a:pt x="1726" y="685"/>
                    <a:pt x="3836" y="685"/>
                  </a:cubicBezTo>
                  <a:cubicBezTo>
                    <a:pt x="5959" y="685"/>
                    <a:pt x="7671" y="531"/>
                    <a:pt x="7671" y="343"/>
                  </a:cubicBezTo>
                  <a:cubicBezTo>
                    <a:pt x="7671" y="147"/>
                    <a:pt x="5952" y="1"/>
                    <a:pt x="3836"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63"/>
            <p:cNvSpPr/>
            <p:nvPr/>
          </p:nvSpPr>
          <p:spPr>
            <a:xfrm>
              <a:off x="5502978" y="3987939"/>
              <a:ext cx="561273" cy="32298"/>
            </a:xfrm>
            <a:custGeom>
              <a:rect b="b" l="l" r="r" t="t"/>
              <a:pathLst>
                <a:path extrusionOk="0" h="441" w="7664">
                  <a:moveTo>
                    <a:pt x="3829" y="0"/>
                  </a:moveTo>
                  <a:cubicBezTo>
                    <a:pt x="1719" y="0"/>
                    <a:pt x="1" y="154"/>
                    <a:pt x="1" y="343"/>
                  </a:cubicBezTo>
                  <a:cubicBezTo>
                    <a:pt x="1" y="378"/>
                    <a:pt x="57" y="406"/>
                    <a:pt x="161" y="441"/>
                  </a:cubicBezTo>
                  <a:cubicBezTo>
                    <a:pt x="636" y="301"/>
                    <a:pt x="2103" y="196"/>
                    <a:pt x="3829" y="196"/>
                  </a:cubicBezTo>
                  <a:cubicBezTo>
                    <a:pt x="5561" y="196"/>
                    <a:pt x="7021" y="301"/>
                    <a:pt x="7496" y="441"/>
                  </a:cubicBezTo>
                  <a:cubicBezTo>
                    <a:pt x="7601" y="406"/>
                    <a:pt x="7664" y="371"/>
                    <a:pt x="7664" y="343"/>
                  </a:cubicBezTo>
                  <a:cubicBezTo>
                    <a:pt x="7664" y="154"/>
                    <a:pt x="5952" y="0"/>
                    <a:pt x="3829"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63"/>
            <p:cNvSpPr/>
            <p:nvPr/>
          </p:nvSpPr>
          <p:spPr>
            <a:xfrm>
              <a:off x="6418710" y="1923682"/>
              <a:ext cx="341275" cy="289142"/>
            </a:xfrm>
            <a:custGeom>
              <a:rect b="b" l="l" r="r" t="t"/>
              <a:pathLst>
                <a:path extrusionOk="0" h="3948" w="4660">
                  <a:moveTo>
                    <a:pt x="2847" y="0"/>
                  </a:moveTo>
                  <a:cubicBezTo>
                    <a:pt x="2244" y="0"/>
                    <a:pt x="1830" y="566"/>
                    <a:pt x="1621" y="1321"/>
                  </a:cubicBezTo>
                  <a:cubicBezTo>
                    <a:pt x="1397" y="2166"/>
                    <a:pt x="636" y="2160"/>
                    <a:pt x="315" y="2676"/>
                  </a:cubicBezTo>
                  <a:cubicBezTo>
                    <a:pt x="0" y="3193"/>
                    <a:pt x="182" y="3948"/>
                    <a:pt x="182" y="3948"/>
                  </a:cubicBezTo>
                  <a:lnTo>
                    <a:pt x="4191" y="3543"/>
                  </a:lnTo>
                  <a:cubicBezTo>
                    <a:pt x="4191" y="3543"/>
                    <a:pt x="4471" y="3319"/>
                    <a:pt x="4562" y="2816"/>
                  </a:cubicBezTo>
                  <a:cubicBezTo>
                    <a:pt x="4659" y="2306"/>
                    <a:pt x="4261" y="2041"/>
                    <a:pt x="4261" y="1712"/>
                  </a:cubicBezTo>
                  <a:cubicBezTo>
                    <a:pt x="4261" y="1391"/>
                    <a:pt x="4590" y="1321"/>
                    <a:pt x="4555" y="888"/>
                  </a:cubicBezTo>
                  <a:cubicBezTo>
                    <a:pt x="4527" y="539"/>
                    <a:pt x="4268" y="197"/>
                    <a:pt x="3451" y="169"/>
                  </a:cubicBezTo>
                  <a:cubicBezTo>
                    <a:pt x="3232" y="53"/>
                    <a:pt x="3031" y="0"/>
                    <a:pt x="2847"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63"/>
            <p:cNvSpPr/>
            <p:nvPr/>
          </p:nvSpPr>
          <p:spPr>
            <a:xfrm>
              <a:off x="6384436" y="1892117"/>
              <a:ext cx="406235" cy="352419"/>
            </a:xfrm>
            <a:custGeom>
              <a:rect b="b" l="l" r="r" t="t"/>
              <a:pathLst>
                <a:path extrusionOk="0" h="4812" w="5547">
                  <a:moveTo>
                    <a:pt x="3311" y="872"/>
                  </a:moveTo>
                  <a:cubicBezTo>
                    <a:pt x="3437" y="872"/>
                    <a:pt x="3563" y="907"/>
                    <a:pt x="3723" y="977"/>
                  </a:cubicBezTo>
                  <a:cubicBezTo>
                    <a:pt x="3786" y="1012"/>
                    <a:pt x="3842" y="1026"/>
                    <a:pt x="3912" y="1026"/>
                  </a:cubicBezTo>
                  <a:cubicBezTo>
                    <a:pt x="4212" y="1033"/>
                    <a:pt x="4576" y="1096"/>
                    <a:pt x="4597" y="1340"/>
                  </a:cubicBezTo>
                  <a:cubicBezTo>
                    <a:pt x="4604" y="1410"/>
                    <a:pt x="4590" y="1431"/>
                    <a:pt x="4520" y="1536"/>
                  </a:cubicBezTo>
                  <a:cubicBezTo>
                    <a:pt x="4429" y="1654"/>
                    <a:pt x="4289" y="1850"/>
                    <a:pt x="4296" y="2136"/>
                  </a:cubicBezTo>
                  <a:cubicBezTo>
                    <a:pt x="4310" y="2374"/>
                    <a:pt x="4401" y="2563"/>
                    <a:pt x="4492" y="2723"/>
                  </a:cubicBezTo>
                  <a:cubicBezTo>
                    <a:pt x="4590" y="2905"/>
                    <a:pt x="4638" y="3010"/>
                    <a:pt x="4611" y="3149"/>
                  </a:cubicBezTo>
                  <a:cubicBezTo>
                    <a:pt x="4576" y="3331"/>
                    <a:pt x="4506" y="3464"/>
                    <a:pt x="4457" y="3534"/>
                  </a:cubicBezTo>
                  <a:lnTo>
                    <a:pt x="1034" y="3883"/>
                  </a:lnTo>
                  <a:cubicBezTo>
                    <a:pt x="1034" y="3694"/>
                    <a:pt x="1062" y="3471"/>
                    <a:pt x="1153" y="3317"/>
                  </a:cubicBezTo>
                  <a:cubicBezTo>
                    <a:pt x="1223" y="3205"/>
                    <a:pt x="1362" y="3114"/>
                    <a:pt x="1551" y="3003"/>
                  </a:cubicBezTo>
                  <a:cubicBezTo>
                    <a:pt x="1879" y="2800"/>
                    <a:pt x="2333" y="2521"/>
                    <a:pt x="2515" y="1850"/>
                  </a:cubicBezTo>
                  <a:cubicBezTo>
                    <a:pt x="2648" y="1361"/>
                    <a:pt x="2864" y="1012"/>
                    <a:pt x="3123" y="907"/>
                  </a:cubicBezTo>
                  <a:cubicBezTo>
                    <a:pt x="3179" y="879"/>
                    <a:pt x="3241" y="872"/>
                    <a:pt x="3311" y="872"/>
                  </a:cubicBezTo>
                  <a:close/>
                  <a:moveTo>
                    <a:pt x="3317" y="1"/>
                  </a:moveTo>
                  <a:cubicBezTo>
                    <a:pt x="3095" y="1"/>
                    <a:pt x="2911" y="53"/>
                    <a:pt x="2773" y="111"/>
                  </a:cubicBezTo>
                  <a:cubicBezTo>
                    <a:pt x="2263" y="327"/>
                    <a:pt x="1879" y="872"/>
                    <a:pt x="1670" y="1634"/>
                  </a:cubicBezTo>
                  <a:cubicBezTo>
                    <a:pt x="1586" y="1969"/>
                    <a:pt x="1376" y="2095"/>
                    <a:pt x="1097" y="2269"/>
                  </a:cubicBezTo>
                  <a:cubicBezTo>
                    <a:pt x="859" y="2409"/>
                    <a:pt x="594" y="2577"/>
                    <a:pt x="412" y="2870"/>
                  </a:cubicBezTo>
                  <a:cubicBezTo>
                    <a:pt x="0" y="3527"/>
                    <a:pt x="196" y="4379"/>
                    <a:pt x="224" y="4477"/>
                  </a:cubicBezTo>
                  <a:cubicBezTo>
                    <a:pt x="273" y="4672"/>
                    <a:pt x="447" y="4812"/>
                    <a:pt x="650" y="4812"/>
                  </a:cubicBezTo>
                  <a:lnTo>
                    <a:pt x="692" y="4812"/>
                  </a:lnTo>
                  <a:lnTo>
                    <a:pt x="4701" y="4400"/>
                  </a:lnTo>
                  <a:cubicBezTo>
                    <a:pt x="4785" y="4393"/>
                    <a:pt x="4862" y="4365"/>
                    <a:pt x="4925" y="4309"/>
                  </a:cubicBezTo>
                  <a:cubicBezTo>
                    <a:pt x="4967" y="4274"/>
                    <a:pt x="5337" y="3974"/>
                    <a:pt x="5456" y="3324"/>
                  </a:cubicBezTo>
                  <a:cubicBezTo>
                    <a:pt x="5547" y="2870"/>
                    <a:pt x="5372" y="2542"/>
                    <a:pt x="5246" y="2318"/>
                  </a:cubicBezTo>
                  <a:cubicBezTo>
                    <a:pt x="5218" y="2262"/>
                    <a:pt x="5169" y="2171"/>
                    <a:pt x="5162" y="2136"/>
                  </a:cubicBezTo>
                  <a:cubicBezTo>
                    <a:pt x="5169" y="2123"/>
                    <a:pt x="5197" y="2088"/>
                    <a:pt x="5218" y="2060"/>
                  </a:cubicBezTo>
                  <a:cubicBezTo>
                    <a:pt x="5309" y="1920"/>
                    <a:pt x="5484" y="1682"/>
                    <a:pt x="5449" y="1284"/>
                  </a:cubicBezTo>
                  <a:cubicBezTo>
                    <a:pt x="5435" y="1040"/>
                    <a:pt x="5267" y="250"/>
                    <a:pt x="4024" y="174"/>
                  </a:cubicBezTo>
                  <a:cubicBezTo>
                    <a:pt x="3761" y="46"/>
                    <a:pt x="3523" y="1"/>
                    <a:pt x="3317"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63"/>
            <p:cNvSpPr/>
            <p:nvPr/>
          </p:nvSpPr>
          <p:spPr>
            <a:xfrm>
              <a:off x="7087274" y="2648655"/>
              <a:ext cx="158188" cy="116741"/>
            </a:xfrm>
            <a:custGeom>
              <a:rect b="b" l="l" r="r" t="t"/>
              <a:pathLst>
                <a:path extrusionOk="0" h="1594" w="2160">
                  <a:moveTo>
                    <a:pt x="371" y="0"/>
                  </a:moveTo>
                  <a:lnTo>
                    <a:pt x="1" y="629"/>
                  </a:lnTo>
                  <a:lnTo>
                    <a:pt x="532" y="915"/>
                  </a:lnTo>
                  <a:cubicBezTo>
                    <a:pt x="532" y="915"/>
                    <a:pt x="967" y="1593"/>
                    <a:pt x="1398" y="1593"/>
                  </a:cubicBezTo>
                  <a:cubicBezTo>
                    <a:pt x="1424" y="1593"/>
                    <a:pt x="1449" y="1591"/>
                    <a:pt x="1475" y="1586"/>
                  </a:cubicBezTo>
                  <a:cubicBezTo>
                    <a:pt x="1475" y="1586"/>
                    <a:pt x="1636" y="1509"/>
                    <a:pt x="1601" y="1397"/>
                  </a:cubicBezTo>
                  <a:cubicBezTo>
                    <a:pt x="1810" y="1369"/>
                    <a:pt x="1782" y="1209"/>
                    <a:pt x="1782" y="1209"/>
                  </a:cubicBezTo>
                  <a:cubicBezTo>
                    <a:pt x="1782" y="1209"/>
                    <a:pt x="1992" y="1104"/>
                    <a:pt x="1929" y="985"/>
                  </a:cubicBezTo>
                  <a:cubicBezTo>
                    <a:pt x="2090" y="950"/>
                    <a:pt x="2159" y="810"/>
                    <a:pt x="2117" y="720"/>
                  </a:cubicBezTo>
                  <a:cubicBezTo>
                    <a:pt x="2103" y="694"/>
                    <a:pt x="2059" y="692"/>
                    <a:pt x="1997" y="692"/>
                  </a:cubicBezTo>
                  <a:cubicBezTo>
                    <a:pt x="1983" y="692"/>
                    <a:pt x="1969" y="692"/>
                    <a:pt x="1955" y="692"/>
                  </a:cubicBezTo>
                  <a:cubicBezTo>
                    <a:pt x="1811" y="692"/>
                    <a:pt x="1600" y="682"/>
                    <a:pt x="1419" y="475"/>
                  </a:cubicBezTo>
                  <a:cubicBezTo>
                    <a:pt x="1419" y="475"/>
                    <a:pt x="1537" y="351"/>
                    <a:pt x="1718" y="351"/>
                  </a:cubicBezTo>
                  <a:cubicBezTo>
                    <a:pt x="1739" y="351"/>
                    <a:pt x="1760" y="353"/>
                    <a:pt x="1782" y="356"/>
                  </a:cubicBezTo>
                  <a:cubicBezTo>
                    <a:pt x="1786" y="357"/>
                    <a:pt x="1790" y="357"/>
                    <a:pt x="1794" y="357"/>
                  </a:cubicBezTo>
                  <a:cubicBezTo>
                    <a:pt x="1845" y="357"/>
                    <a:pt x="1887" y="317"/>
                    <a:pt x="1894" y="266"/>
                  </a:cubicBezTo>
                  <a:lnTo>
                    <a:pt x="1908" y="196"/>
                  </a:lnTo>
                  <a:cubicBezTo>
                    <a:pt x="1908" y="196"/>
                    <a:pt x="1729" y="131"/>
                    <a:pt x="1516" y="131"/>
                  </a:cubicBezTo>
                  <a:cubicBezTo>
                    <a:pt x="1380" y="131"/>
                    <a:pt x="1230" y="157"/>
                    <a:pt x="1105" y="245"/>
                  </a:cubicBezTo>
                  <a:cubicBezTo>
                    <a:pt x="1072" y="265"/>
                    <a:pt x="1035" y="276"/>
                    <a:pt x="997" y="276"/>
                  </a:cubicBezTo>
                  <a:cubicBezTo>
                    <a:pt x="970" y="276"/>
                    <a:pt x="942" y="270"/>
                    <a:pt x="916" y="259"/>
                  </a:cubicBezTo>
                  <a:lnTo>
                    <a:pt x="371"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63"/>
            <p:cNvSpPr/>
            <p:nvPr/>
          </p:nvSpPr>
          <p:spPr>
            <a:xfrm>
              <a:off x="7055563" y="2616577"/>
              <a:ext cx="223660" cy="180970"/>
            </a:xfrm>
            <a:custGeom>
              <a:rect b="b" l="l" r="r" t="t"/>
              <a:pathLst>
                <a:path extrusionOk="0" h="2471" w="3054">
                  <a:moveTo>
                    <a:pt x="1363" y="1144"/>
                  </a:moveTo>
                  <a:cubicBezTo>
                    <a:pt x="1405" y="1151"/>
                    <a:pt x="1447" y="1151"/>
                    <a:pt x="1489" y="1151"/>
                  </a:cubicBezTo>
                  <a:cubicBezTo>
                    <a:pt x="1510" y="1179"/>
                    <a:pt x="1524" y="1207"/>
                    <a:pt x="1545" y="1220"/>
                  </a:cubicBezTo>
                  <a:cubicBezTo>
                    <a:pt x="1642" y="1325"/>
                    <a:pt x="1733" y="1395"/>
                    <a:pt x="1838" y="1451"/>
                  </a:cubicBezTo>
                  <a:cubicBezTo>
                    <a:pt x="1796" y="1472"/>
                    <a:pt x="1761" y="1500"/>
                    <a:pt x="1726" y="1535"/>
                  </a:cubicBezTo>
                  <a:cubicBezTo>
                    <a:pt x="1614" y="1451"/>
                    <a:pt x="1468" y="1290"/>
                    <a:pt x="1363" y="1144"/>
                  </a:cubicBezTo>
                  <a:close/>
                  <a:moveTo>
                    <a:pt x="836" y="0"/>
                  </a:moveTo>
                  <a:cubicBezTo>
                    <a:pt x="686" y="0"/>
                    <a:pt x="541" y="74"/>
                    <a:pt x="462" y="208"/>
                  </a:cubicBezTo>
                  <a:lnTo>
                    <a:pt x="78" y="836"/>
                  </a:lnTo>
                  <a:cubicBezTo>
                    <a:pt x="8" y="941"/>
                    <a:pt x="1" y="1067"/>
                    <a:pt x="22" y="1179"/>
                  </a:cubicBezTo>
                  <a:cubicBezTo>
                    <a:pt x="50" y="1290"/>
                    <a:pt x="127" y="1388"/>
                    <a:pt x="231" y="1451"/>
                  </a:cubicBezTo>
                  <a:lnTo>
                    <a:pt x="678" y="1682"/>
                  </a:lnTo>
                  <a:cubicBezTo>
                    <a:pt x="853" y="1940"/>
                    <a:pt x="1307" y="2471"/>
                    <a:pt x="1852" y="2471"/>
                  </a:cubicBezTo>
                  <a:cubicBezTo>
                    <a:pt x="1894" y="2471"/>
                    <a:pt x="1943" y="2464"/>
                    <a:pt x="2006" y="2457"/>
                  </a:cubicBezTo>
                  <a:cubicBezTo>
                    <a:pt x="2048" y="2450"/>
                    <a:pt x="2096" y="2436"/>
                    <a:pt x="2124" y="2415"/>
                  </a:cubicBezTo>
                  <a:cubicBezTo>
                    <a:pt x="2243" y="2352"/>
                    <a:pt x="2334" y="2268"/>
                    <a:pt x="2404" y="2164"/>
                  </a:cubicBezTo>
                  <a:cubicBezTo>
                    <a:pt x="2474" y="2122"/>
                    <a:pt x="2523" y="2066"/>
                    <a:pt x="2557" y="2024"/>
                  </a:cubicBezTo>
                  <a:cubicBezTo>
                    <a:pt x="2592" y="1989"/>
                    <a:pt x="2606" y="1954"/>
                    <a:pt x="2627" y="1919"/>
                  </a:cubicBezTo>
                  <a:cubicBezTo>
                    <a:pt x="2697" y="1856"/>
                    <a:pt x="2746" y="1786"/>
                    <a:pt x="2781" y="1716"/>
                  </a:cubicBezTo>
                  <a:cubicBezTo>
                    <a:pt x="2865" y="1668"/>
                    <a:pt x="2921" y="1584"/>
                    <a:pt x="2970" y="1500"/>
                  </a:cubicBezTo>
                  <a:cubicBezTo>
                    <a:pt x="3053" y="1332"/>
                    <a:pt x="3053" y="1144"/>
                    <a:pt x="2977" y="976"/>
                  </a:cubicBezTo>
                  <a:cubicBezTo>
                    <a:pt x="2921" y="878"/>
                    <a:pt x="2865" y="815"/>
                    <a:pt x="2795" y="773"/>
                  </a:cubicBezTo>
                  <a:lnTo>
                    <a:pt x="2802" y="704"/>
                  </a:lnTo>
                  <a:cubicBezTo>
                    <a:pt x="2830" y="494"/>
                    <a:pt x="2711" y="291"/>
                    <a:pt x="2516" y="222"/>
                  </a:cubicBezTo>
                  <a:cubicBezTo>
                    <a:pt x="2476" y="209"/>
                    <a:pt x="2254" y="135"/>
                    <a:pt x="1976" y="135"/>
                  </a:cubicBezTo>
                  <a:cubicBezTo>
                    <a:pt x="1810" y="135"/>
                    <a:pt x="1625" y="161"/>
                    <a:pt x="1447" y="243"/>
                  </a:cubicBezTo>
                  <a:lnTo>
                    <a:pt x="1021" y="40"/>
                  </a:lnTo>
                  <a:cubicBezTo>
                    <a:pt x="961" y="13"/>
                    <a:pt x="898" y="0"/>
                    <a:pt x="836"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63"/>
            <p:cNvSpPr/>
            <p:nvPr/>
          </p:nvSpPr>
          <p:spPr>
            <a:xfrm>
              <a:off x="6703668" y="2184698"/>
              <a:ext cx="441534" cy="545839"/>
            </a:xfrm>
            <a:custGeom>
              <a:rect b="b" l="l" r="r" t="t"/>
              <a:pathLst>
                <a:path extrusionOk="0" h="7453" w="6029">
                  <a:moveTo>
                    <a:pt x="746" y="1"/>
                  </a:moveTo>
                  <a:cubicBezTo>
                    <a:pt x="582" y="1"/>
                    <a:pt x="425" y="43"/>
                    <a:pt x="286" y="139"/>
                  </a:cubicBezTo>
                  <a:cubicBezTo>
                    <a:pt x="0" y="691"/>
                    <a:pt x="300" y="2822"/>
                    <a:pt x="636" y="4400"/>
                  </a:cubicBezTo>
                  <a:cubicBezTo>
                    <a:pt x="796" y="5127"/>
                    <a:pt x="1299" y="5741"/>
                    <a:pt x="1991" y="6021"/>
                  </a:cubicBezTo>
                  <a:lnTo>
                    <a:pt x="5449" y="7453"/>
                  </a:lnTo>
                  <a:lnTo>
                    <a:pt x="6028" y="6314"/>
                  </a:lnTo>
                  <a:lnTo>
                    <a:pt x="2864" y="4170"/>
                  </a:lnTo>
                  <a:cubicBezTo>
                    <a:pt x="2864" y="4170"/>
                    <a:pt x="2417" y="1920"/>
                    <a:pt x="2291" y="1243"/>
                  </a:cubicBezTo>
                  <a:cubicBezTo>
                    <a:pt x="2196" y="694"/>
                    <a:pt x="1413" y="1"/>
                    <a:pt x="746"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63"/>
            <p:cNvSpPr/>
            <p:nvPr/>
          </p:nvSpPr>
          <p:spPr>
            <a:xfrm>
              <a:off x="6664268" y="2153133"/>
              <a:ext cx="516746" cy="609629"/>
            </a:xfrm>
            <a:custGeom>
              <a:rect b="b" l="l" r="r" t="t"/>
              <a:pathLst>
                <a:path extrusionOk="0" h="8324" w="7056">
                  <a:moveTo>
                    <a:pt x="1293" y="871"/>
                  </a:moveTo>
                  <a:cubicBezTo>
                    <a:pt x="1398" y="871"/>
                    <a:pt x="1503" y="900"/>
                    <a:pt x="1579" y="940"/>
                  </a:cubicBezTo>
                  <a:cubicBezTo>
                    <a:pt x="1998" y="1115"/>
                    <a:pt x="2354" y="1513"/>
                    <a:pt x="2396" y="1758"/>
                  </a:cubicBezTo>
                  <a:cubicBezTo>
                    <a:pt x="2522" y="2442"/>
                    <a:pt x="2955" y="4601"/>
                    <a:pt x="2976" y="4692"/>
                  </a:cubicBezTo>
                  <a:cubicBezTo>
                    <a:pt x="2997" y="4803"/>
                    <a:pt x="3060" y="4915"/>
                    <a:pt x="3158" y="4971"/>
                  </a:cubicBezTo>
                  <a:lnTo>
                    <a:pt x="5994" y="6899"/>
                  </a:lnTo>
                  <a:lnTo>
                    <a:pt x="5777" y="7332"/>
                  </a:lnTo>
                  <a:lnTo>
                    <a:pt x="2696" y="6054"/>
                  </a:lnTo>
                  <a:cubicBezTo>
                    <a:pt x="2138" y="5823"/>
                    <a:pt x="1726" y="5334"/>
                    <a:pt x="1600" y="4747"/>
                  </a:cubicBezTo>
                  <a:cubicBezTo>
                    <a:pt x="1195" y="2861"/>
                    <a:pt x="1069" y="1360"/>
                    <a:pt x="1174" y="885"/>
                  </a:cubicBezTo>
                  <a:cubicBezTo>
                    <a:pt x="1212" y="875"/>
                    <a:pt x="1253" y="871"/>
                    <a:pt x="1293" y="871"/>
                  </a:cubicBezTo>
                  <a:close/>
                  <a:moveTo>
                    <a:pt x="1285" y="1"/>
                  </a:moveTo>
                  <a:cubicBezTo>
                    <a:pt x="1023" y="1"/>
                    <a:pt x="782" y="75"/>
                    <a:pt x="573" y="221"/>
                  </a:cubicBezTo>
                  <a:cubicBezTo>
                    <a:pt x="524" y="256"/>
                    <a:pt x="475" y="312"/>
                    <a:pt x="440" y="375"/>
                  </a:cubicBezTo>
                  <a:cubicBezTo>
                    <a:pt x="0" y="1213"/>
                    <a:pt x="566" y="4077"/>
                    <a:pt x="748" y="4929"/>
                  </a:cubicBezTo>
                  <a:cubicBezTo>
                    <a:pt x="943" y="5795"/>
                    <a:pt x="1544" y="6515"/>
                    <a:pt x="2361" y="6857"/>
                  </a:cubicBezTo>
                  <a:lnTo>
                    <a:pt x="5819" y="8289"/>
                  </a:lnTo>
                  <a:cubicBezTo>
                    <a:pt x="5875" y="8317"/>
                    <a:pt x="5938" y="8324"/>
                    <a:pt x="5987" y="8324"/>
                  </a:cubicBezTo>
                  <a:cubicBezTo>
                    <a:pt x="6154" y="8324"/>
                    <a:pt x="6301" y="8240"/>
                    <a:pt x="6371" y="8093"/>
                  </a:cubicBezTo>
                  <a:lnTo>
                    <a:pt x="6950" y="6955"/>
                  </a:lnTo>
                  <a:cubicBezTo>
                    <a:pt x="7055" y="6766"/>
                    <a:pt x="6992" y="6522"/>
                    <a:pt x="6811" y="6396"/>
                  </a:cubicBezTo>
                  <a:lnTo>
                    <a:pt x="3793" y="4342"/>
                  </a:lnTo>
                  <a:cubicBezTo>
                    <a:pt x="3688" y="3804"/>
                    <a:pt x="3367" y="2163"/>
                    <a:pt x="3262" y="1604"/>
                  </a:cubicBezTo>
                  <a:cubicBezTo>
                    <a:pt x="3158" y="1031"/>
                    <a:pt x="2585" y="403"/>
                    <a:pt x="1921" y="137"/>
                  </a:cubicBezTo>
                  <a:cubicBezTo>
                    <a:pt x="1701" y="46"/>
                    <a:pt x="1487" y="1"/>
                    <a:pt x="1285"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63"/>
            <p:cNvSpPr/>
            <p:nvPr/>
          </p:nvSpPr>
          <p:spPr>
            <a:xfrm>
              <a:off x="6700080" y="3814001"/>
              <a:ext cx="178108" cy="111028"/>
            </a:xfrm>
            <a:custGeom>
              <a:rect b="b" l="l" r="r" t="t"/>
              <a:pathLst>
                <a:path extrusionOk="0" h="1516" w="2432">
                  <a:moveTo>
                    <a:pt x="957" y="1"/>
                  </a:moveTo>
                  <a:lnTo>
                    <a:pt x="252" y="98"/>
                  </a:lnTo>
                  <a:cubicBezTo>
                    <a:pt x="252" y="98"/>
                    <a:pt x="42" y="867"/>
                    <a:pt x="0" y="1391"/>
                  </a:cubicBezTo>
                  <a:cubicBezTo>
                    <a:pt x="0" y="1391"/>
                    <a:pt x="155" y="1434"/>
                    <a:pt x="348" y="1434"/>
                  </a:cubicBezTo>
                  <a:cubicBezTo>
                    <a:pt x="444" y="1434"/>
                    <a:pt x="550" y="1423"/>
                    <a:pt x="650" y="1391"/>
                  </a:cubicBezTo>
                  <a:cubicBezTo>
                    <a:pt x="682" y="1380"/>
                    <a:pt x="723" y="1376"/>
                    <a:pt x="769" y="1376"/>
                  </a:cubicBezTo>
                  <a:cubicBezTo>
                    <a:pt x="1030" y="1376"/>
                    <a:pt x="1488" y="1515"/>
                    <a:pt x="1894" y="1515"/>
                  </a:cubicBezTo>
                  <a:cubicBezTo>
                    <a:pt x="2096" y="1515"/>
                    <a:pt x="2286" y="1481"/>
                    <a:pt x="2431" y="1377"/>
                  </a:cubicBezTo>
                  <a:lnTo>
                    <a:pt x="1278" y="685"/>
                  </a:lnTo>
                  <a:cubicBezTo>
                    <a:pt x="1104" y="580"/>
                    <a:pt x="999" y="406"/>
                    <a:pt x="978" y="203"/>
                  </a:cubicBezTo>
                  <a:lnTo>
                    <a:pt x="957"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63"/>
            <p:cNvSpPr/>
            <p:nvPr/>
          </p:nvSpPr>
          <p:spPr>
            <a:xfrm>
              <a:off x="6667344" y="3782582"/>
              <a:ext cx="244092" cy="174232"/>
            </a:xfrm>
            <a:custGeom>
              <a:rect b="b" l="l" r="r" t="t"/>
              <a:pathLst>
                <a:path extrusionOk="0" h="2379" w="3333">
                  <a:moveTo>
                    <a:pt x="1048" y="932"/>
                  </a:moveTo>
                  <a:cubicBezTo>
                    <a:pt x="1104" y="1107"/>
                    <a:pt x="1216" y="1254"/>
                    <a:pt x="1341" y="1373"/>
                  </a:cubicBezTo>
                  <a:cubicBezTo>
                    <a:pt x="1298" y="1370"/>
                    <a:pt x="1257" y="1369"/>
                    <a:pt x="1217" y="1369"/>
                  </a:cubicBezTo>
                  <a:cubicBezTo>
                    <a:pt x="1129" y="1369"/>
                    <a:pt x="1048" y="1376"/>
                    <a:pt x="971" y="1400"/>
                  </a:cubicBezTo>
                  <a:cubicBezTo>
                    <a:pt x="957" y="1400"/>
                    <a:pt x="950" y="1407"/>
                    <a:pt x="943" y="1407"/>
                  </a:cubicBezTo>
                  <a:cubicBezTo>
                    <a:pt x="978" y="1233"/>
                    <a:pt x="1013" y="1065"/>
                    <a:pt x="1048" y="932"/>
                  </a:cubicBezTo>
                  <a:close/>
                  <a:moveTo>
                    <a:pt x="1412" y="0"/>
                  </a:moveTo>
                  <a:cubicBezTo>
                    <a:pt x="1395" y="0"/>
                    <a:pt x="1379" y="1"/>
                    <a:pt x="1362" y="3"/>
                  </a:cubicBezTo>
                  <a:lnTo>
                    <a:pt x="657" y="101"/>
                  </a:lnTo>
                  <a:cubicBezTo>
                    <a:pt x="482" y="115"/>
                    <a:pt x="328" y="248"/>
                    <a:pt x="286" y="416"/>
                  </a:cubicBezTo>
                  <a:cubicBezTo>
                    <a:pt x="280" y="443"/>
                    <a:pt x="63" y="1226"/>
                    <a:pt x="14" y="1785"/>
                  </a:cubicBezTo>
                  <a:cubicBezTo>
                    <a:pt x="0" y="1994"/>
                    <a:pt x="140" y="2190"/>
                    <a:pt x="342" y="2239"/>
                  </a:cubicBezTo>
                  <a:cubicBezTo>
                    <a:pt x="370" y="2243"/>
                    <a:pt x="560" y="2296"/>
                    <a:pt x="805" y="2296"/>
                  </a:cubicBezTo>
                  <a:cubicBezTo>
                    <a:pt x="932" y="2296"/>
                    <a:pt x="1074" y="2282"/>
                    <a:pt x="1216" y="2239"/>
                  </a:cubicBezTo>
                  <a:cubicBezTo>
                    <a:pt x="1271" y="2239"/>
                    <a:pt x="1446" y="2267"/>
                    <a:pt x="1579" y="2295"/>
                  </a:cubicBezTo>
                  <a:cubicBezTo>
                    <a:pt x="1802" y="2336"/>
                    <a:pt x="2068" y="2378"/>
                    <a:pt x="2340" y="2378"/>
                  </a:cubicBezTo>
                  <a:cubicBezTo>
                    <a:pt x="2620" y="2378"/>
                    <a:pt x="2899" y="2329"/>
                    <a:pt x="3150" y="2162"/>
                  </a:cubicBezTo>
                  <a:cubicBezTo>
                    <a:pt x="3276" y="2071"/>
                    <a:pt x="3332" y="1931"/>
                    <a:pt x="3332" y="1785"/>
                  </a:cubicBezTo>
                  <a:cubicBezTo>
                    <a:pt x="3332" y="1638"/>
                    <a:pt x="3255" y="1505"/>
                    <a:pt x="3122" y="1428"/>
                  </a:cubicBezTo>
                  <a:lnTo>
                    <a:pt x="1970" y="737"/>
                  </a:lnTo>
                  <a:cubicBezTo>
                    <a:pt x="1921" y="702"/>
                    <a:pt x="1886" y="653"/>
                    <a:pt x="1879" y="590"/>
                  </a:cubicBezTo>
                  <a:lnTo>
                    <a:pt x="1858" y="388"/>
                  </a:lnTo>
                  <a:cubicBezTo>
                    <a:pt x="1844" y="276"/>
                    <a:pt x="1788" y="164"/>
                    <a:pt x="1691" y="94"/>
                  </a:cubicBezTo>
                  <a:cubicBezTo>
                    <a:pt x="1613" y="35"/>
                    <a:pt x="1510" y="0"/>
                    <a:pt x="1412"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63"/>
            <p:cNvSpPr/>
            <p:nvPr/>
          </p:nvSpPr>
          <p:spPr>
            <a:xfrm>
              <a:off x="6245289" y="3762369"/>
              <a:ext cx="171956" cy="137027"/>
            </a:xfrm>
            <a:custGeom>
              <a:rect b="b" l="l" r="r" t="t"/>
              <a:pathLst>
                <a:path extrusionOk="0" h="1871" w="2348">
                  <a:moveTo>
                    <a:pt x="601" y="0"/>
                  </a:moveTo>
                  <a:cubicBezTo>
                    <a:pt x="601" y="0"/>
                    <a:pt x="182" y="685"/>
                    <a:pt x="0" y="1174"/>
                  </a:cubicBezTo>
                  <a:cubicBezTo>
                    <a:pt x="0" y="1174"/>
                    <a:pt x="308" y="1355"/>
                    <a:pt x="629" y="1355"/>
                  </a:cubicBezTo>
                  <a:cubicBezTo>
                    <a:pt x="631" y="1355"/>
                    <a:pt x="632" y="1355"/>
                    <a:pt x="634" y="1355"/>
                  </a:cubicBezTo>
                  <a:cubicBezTo>
                    <a:pt x="919" y="1355"/>
                    <a:pt x="1589" y="1870"/>
                    <a:pt x="2129" y="1870"/>
                  </a:cubicBezTo>
                  <a:cubicBezTo>
                    <a:pt x="2205" y="1870"/>
                    <a:pt x="2278" y="1860"/>
                    <a:pt x="2347" y="1837"/>
                  </a:cubicBezTo>
                  <a:lnTo>
                    <a:pt x="1432" y="859"/>
                  </a:lnTo>
                  <a:cubicBezTo>
                    <a:pt x="1293" y="706"/>
                    <a:pt x="1237" y="510"/>
                    <a:pt x="1272" y="314"/>
                  </a:cubicBezTo>
                  <a:lnTo>
                    <a:pt x="1307" y="112"/>
                  </a:lnTo>
                  <a:lnTo>
                    <a:pt x="601"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63"/>
            <p:cNvSpPr/>
            <p:nvPr/>
          </p:nvSpPr>
          <p:spPr>
            <a:xfrm>
              <a:off x="6211015" y="3730731"/>
              <a:ext cx="241529" cy="200524"/>
            </a:xfrm>
            <a:custGeom>
              <a:rect b="b" l="l" r="r" t="t"/>
              <a:pathLst>
                <a:path extrusionOk="0" h="2738" w="3298">
                  <a:moveTo>
                    <a:pt x="1300" y="914"/>
                  </a:moveTo>
                  <a:cubicBezTo>
                    <a:pt x="1307" y="1096"/>
                    <a:pt x="1369" y="1270"/>
                    <a:pt x="1460" y="1431"/>
                  </a:cubicBezTo>
                  <a:cubicBezTo>
                    <a:pt x="1341" y="1375"/>
                    <a:pt x="1216" y="1347"/>
                    <a:pt x="1104" y="1347"/>
                  </a:cubicBezTo>
                  <a:lnTo>
                    <a:pt x="1069" y="1347"/>
                  </a:lnTo>
                  <a:cubicBezTo>
                    <a:pt x="1146" y="1193"/>
                    <a:pt x="1223" y="1033"/>
                    <a:pt x="1300" y="914"/>
                  </a:cubicBezTo>
                  <a:close/>
                  <a:moveTo>
                    <a:pt x="1075" y="0"/>
                  </a:moveTo>
                  <a:cubicBezTo>
                    <a:pt x="925" y="0"/>
                    <a:pt x="785" y="76"/>
                    <a:pt x="713" y="208"/>
                  </a:cubicBezTo>
                  <a:cubicBezTo>
                    <a:pt x="692" y="229"/>
                    <a:pt x="266" y="928"/>
                    <a:pt x="77" y="1452"/>
                  </a:cubicBezTo>
                  <a:cubicBezTo>
                    <a:pt x="0" y="1647"/>
                    <a:pt x="77" y="1871"/>
                    <a:pt x="259" y="1976"/>
                  </a:cubicBezTo>
                  <a:cubicBezTo>
                    <a:pt x="301" y="2004"/>
                    <a:pt x="664" y="2220"/>
                    <a:pt x="1097" y="2220"/>
                  </a:cubicBezTo>
                  <a:cubicBezTo>
                    <a:pt x="1160" y="2234"/>
                    <a:pt x="1314" y="2311"/>
                    <a:pt x="1439" y="2374"/>
                  </a:cubicBezTo>
                  <a:cubicBezTo>
                    <a:pt x="1761" y="2535"/>
                    <a:pt x="2180" y="2737"/>
                    <a:pt x="2599" y="2737"/>
                  </a:cubicBezTo>
                  <a:cubicBezTo>
                    <a:pt x="2718" y="2737"/>
                    <a:pt x="2843" y="2723"/>
                    <a:pt x="2983" y="2667"/>
                  </a:cubicBezTo>
                  <a:cubicBezTo>
                    <a:pt x="3123" y="2625"/>
                    <a:pt x="3227" y="2500"/>
                    <a:pt x="3262" y="2360"/>
                  </a:cubicBezTo>
                  <a:cubicBezTo>
                    <a:pt x="3297" y="2220"/>
                    <a:pt x="3262" y="2067"/>
                    <a:pt x="3158" y="1962"/>
                  </a:cubicBezTo>
                  <a:lnTo>
                    <a:pt x="2243" y="984"/>
                  </a:lnTo>
                  <a:cubicBezTo>
                    <a:pt x="2194" y="942"/>
                    <a:pt x="2180" y="879"/>
                    <a:pt x="2187" y="816"/>
                  </a:cubicBezTo>
                  <a:lnTo>
                    <a:pt x="2222" y="614"/>
                  </a:lnTo>
                  <a:cubicBezTo>
                    <a:pt x="2243" y="502"/>
                    <a:pt x="2215" y="383"/>
                    <a:pt x="2145" y="285"/>
                  </a:cubicBezTo>
                  <a:cubicBezTo>
                    <a:pt x="2075" y="188"/>
                    <a:pt x="1970" y="125"/>
                    <a:pt x="1858" y="111"/>
                  </a:cubicBezTo>
                  <a:lnTo>
                    <a:pt x="1146" y="6"/>
                  </a:lnTo>
                  <a:cubicBezTo>
                    <a:pt x="1122" y="2"/>
                    <a:pt x="1098" y="0"/>
                    <a:pt x="1075"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63"/>
            <p:cNvSpPr/>
            <p:nvPr/>
          </p:nvSpPr>
          <p:spPr>
            <a:xfrm>
              <a:off x="6568549" y="2613354"/>
              <a:ext cx="263060" cy="1222041"/>
            </a:xfrm>
            <a:custGeom>
              <a:rect b="b" l="l" r="r" t="t"/>
              <a:pathLst>
                <a:path extrusionOk="0" h="16686" w="3592">
                  <a:moveTo>
                    <a:pt x="755" y="0"/>
                  </a:moveTo>
                  <a:lnTo>
                    <a:pt x="1" y="2228"/>
                  </a:lnTo>
                  <a:lnTo>
                    <a:pt x="1454" y="9807"/>
                  </a:lnTo>
                  <a:lnTo>
                    <a:pt x="1866" y="16639"/>
                  </a:lnTo>
                  <a:cubicBezTo>
                    <a:pt x="2031" y="16674"/>
                    <a:pt x="2220" y="16686"/>
                    <a:pt x="2398" y="16686"/>
                  </a:cubicBezTo>
                  <a:cubicBezTo>
                    <a:pt x="2754" y="16686"/>
                    <a:pt x="3067" y="16639"/>
                    <a:pt x="3067" y="16639"/>
                  </a:cubicBezTo>
                  <a:lnTo>
                    <a:pt x="3584" y="9947"/>
                  </a:lnTo>
                  <a:cubicBezTo>
                    <a:pt x="3591" y="9793"/>
                    <a:pt x="3591" y="9654"/>
                    <a:pt x="3584" y="9514"/>
                  </a:cubicBezTo>
                  <a:lnTo>
                    <a:pt x="2970" y="1956"/>
                  </a:lnTo>
                  <a:lnTo>
                    <a:pt x="755"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63"/>
            <p:cNvSpPr/>
            <p:nvPr/>
          </p:nvSpPr>
          <p:spPr>
            <a:xfrm>
              <a:off x="6536326" y="2580105"/>
              <a:ext cx="328532" cy="1286636"/>
            </a:xfrm>
            <a:custGeom>
              <a:rect b="b" l="l" r="r" t="t"/>
              <a:pathLst>
                <a:path extrusionOk="0" h="17568" w="4486">
                  <a:moveTo>
                    <a:pt x="1405" y="1202"/>
                  </a:moveTo>
                  <a:lnTo>
                    <a:pt x="2991" y="2620"/>
                  </a:lnTo>
                  <a:lnTo>
                    <a:pt x="3584" y="9996"/>
                  </a:lnTo>
                  <a:cubicBezTo>
                    <a:pt x="3598" y="10122"/>
                    <a:pt x="3598" y="10233"/>
                    <a:pt x="3584" y="10352"/>
                  </a:cubicBezTo>
                  <a:lnTo>
                    <a:pt x="3095" y="16688"/>
                  </a:lnTo>
                  <a:cubicBezTo>
                    <a:pt x="3011" y="16693"/>
                    <a:pt x="2920" y="16698"/>
                    <a:pt x="2827" y="16698"/>
                  </a:cubicBezTo>
                  <a:cubicBezTo>
                    <a:pt x="2789" y="16698"/>
                    <a:pt x="2750" y="16697"/>
                    <a:pt x="2711" y="16695"/>
                  </a:cubicBezTo>
                  <a:lnTo>
                    <a:pt x="2327" y="10213"/>
                  </a:lnTo>
                  <a:cubicBezTo>
                    <a:pt x="2327" y="10199"/>
                    <a:pt x="2320" y="10178"/>
                    <a:pt x="2320" y="10164"/>
                  </a:cubicBezTo>
                  <a:lnTo>
                    <a:pt x="895" y="2696"/>
                  </a:lnTo>
                  <a:lnTo>
                    <a:pt x="1405" y="1202"/>
                  </a:lnTo>
                  <a:close/>
                  <a:moveTo>
                    <a:pt x="1197" y="1"/>
                  </a:moveTo>
                  <a:cubicBezTo>
                    <a:pt x="1162" y="1"/>
                    <a:pt x="1126" y="5"/>
                    <a:pt x="1091" y="14"/>
                  </a:cubicBezTo>
                  <a:cubicBezTo>
                    <a:pt x="944" y="49"/>
                    <a:pt x="825" y="154"/>
                    <a:pt x="783" y="294"/>
                  </a:cubicBezTo>
                  <a:lnTo>
                    <a:pt x="36" y="2522"/>
                  </a:lnTo>
                  <a:cubicBezTo>
                    <a:pt x="8" y="2592"/>
                    <a:pt x="1" y="2668"/>
                    <a:pt x="15" y="2738"/>
                  </a:cubicBezTo>
                  <a:lnTo>
                    <a:pt x="1454" y="10296"/>
                  </a:lnTo>
                  <a:lnTo>
                    <a:pt x="1866" y="17107"/>
                  </a:lnTo>
                  <a:cubicBezTo>
                    <a:pt x="1873" y="17303"/>
                    <a:pt x="2013" y="17463"/>
                    <a:pt x="2208" y="17505"/>
                  </a:cubicBezTo>
                  <a:cubicBezTo>
                    <a:pt x="2411" y="17547"/>
                    <a:pt x="2627" y="17568"/>
                    <a:pt x="2837" y="17568"/>
                  </a:cubicBezTo>
                  <a:cubicBezTo>
                    <a:pt x="3200" y="17568"/>
                    <a:pt x="3514" y="17526"/>
                    <a:pt x="3584" y="17512"/>
                  </a:cubicBezTo>
                  <a:cubicBezTo>
                    <a:pt x="3787" y="17477"/>
                    <a:pt x="3934" y="17310"/>
                    <a:pt x="3955" y="17114"/>
                  </a:cubicBezTo>
                  <a:lnTo>
                    <a:pt x="4471" y="10415"/>
                  </a:lnTo>
                  <a:cubicBezTo>
                    <a:pt x="4485" y="10247"/>
                    <a:pt x="4485" y="10087"/>
                    <a:pt x="4471" y="9919"/>
                  </a:cubicBezTo>
                  <a:lnTo>
                    <a:pt x="3857" y="2361"/>
                  </a:lnTo>
                  <a:cubicBezTo>
                    <a:pt x="3850" y="2256"/>
                    <a:pt x="3794" y="2159"/>
                    <a:pt x="3710" y="2075"/>
                  </a:cubicBezTo>
                  <a:lnTo>
                    <a:pt x="1489" y="112"/>
                  </a:lnTo>
                  <a:cubicBezTo>
                    <a:pt x="1405" y="39"/>
                    <a:pt x="1302" y="1"/>
                    <a:pt x="1197"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63"/>
            <p:cNvSpPr/>
            <p:nvPr/>
          </p:nvSpPr>
          <p:spPr>
            <a:xfrm>
              <a:off x="6272386" y="2573440"/>
              <a:ext cx="374524" cy="1219185"/>
            </a:xfrm>
            <a:custGeom>
              <a:rect b="b" l="l" r="r" t="t"/>
              <a:pathLst>
                <a:path extrusionOk="0" h="16647" w="5114">
                  <a:moveTo>
                    <a:pt x="3514" y="0"/>
                  </a:moveTo>
                  <a:lnTo>
                    <a:pt x="2180" y="1942"/>
                  </a:lnTo>
                  <a:lnTo>
                    <a:pt x="1488" y="9626"/>
                  </a:lnTo>
                  <a:lnTo>
                    <a:pt x="1" y="16311"/>
                  </a:lnTo>
                  <a:cubicBezTo>
                    <a:pt x="448" y="16548"/>
                    <a:pt x="1167" y="16646"/>
                    <a:pt x="1167" y="16646"/>
                  </a:cubicBezTo>
                  <a:lnTo>
                    <a:pt x="3507" y="10352"/>
                  </a:lnTo>
                  <a:cubicBezTo>
                    <a:pt x="3549" y="10220"/>
                    <a:pt x="3591" y="10080"/>
                    <a:pt x="3619" y="9940"/>
                  </a:cubicBezTo>
                  <a:lnTo>
                    <a:pt x="5114" y="2508"/>
                  </a:lnTo>
                  <a:lnTo>
                    <a:pt x="3514"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63"/>
            <p:cNvSpPr/>
            <p:nvPr/>
          </p:nvSpPr>
          <p:spPr>
            <a:xfrm>
              <a:off x="6239650" y="2541729"/>
              <a:ext cx="441021" cy="1282608"/>
            </a:xfrm>
            <a:custGeom>
              <a:rect b="b" l="l" r="r" t="t"/>
              <a:pathLst>
                <a:path extrusionOk="0" h="17513" w="6022">
                  <a:moveTo>
                    <a:pt x="3961" y="1223"/>
                  </a:moveTo>
                  <a:lnTo>
                    <a:pt x="5107" y="3018"/>
                  </a:lnTo>
                  <a:lnTo>
                    <a:pt x="3647" y="10283"/>
                  </a:lnTo>
                  <a:cubicBezTo>
                    <a:pt x="3619" y="10401"/>
                    <a:pt x="3598" y="10513"/>
                    <a:pt x="3549" y="10625"/>
                  </a:cubicBezTo>
                  <a:lnTo>
                    <a:pt x="1342" y="16583"/>
                  </a:lnTo>
                  <a:cubicBezTo>
                    <a:pt x="1223" y="16555"/>
                    <a:pt x="1090" y="16527"/>
                    <a:pt x="964" y="16485"/>
                  </a:cubicBezTo>
                  <a:lnTo>
                    <a:pt x="2368" y="10143"/>
                  </a:lnTo>
                  <a:cubicBezTo>
                    <a:pt x="2368" y="10129"/>
                    <a:pt x="2382" y="10108"/>
                    <a:pt x="2382" y="10094"/>
                  </a:cubicBezTo>
                  <a:lnTo>
                    <a:pt x="3060" y="2522"/>
                  </a:lnTo>
                  <a:lnTo>
                    <a:pt x="3961" y="1223"/>
                  </a:lnTo>
                  <a:close/>
                  <a:moveTo>
                    <a:pt x="3996" y="0"/>
                  </a:moveTo>
                  <a:cubicBezTo>
                    <a:pt x="3856" y="0"/>
                    <a:pt x="3717" y="70"/>
                    <a:pt x="3633" y="189"/>
                  </a:cubicBezTo>
                  <a:lnTo>
                    <a:pt x="2292" y="2131"/>
                  </a:lnTo>
                  <a:cubicBezTo>
                    <a:pt x="2250" y="2194"/>
                    <a:pt x="2222" y="2263"/>
                    <a:pt x="2215" y="2340"/>
                  </a:cubicBezTo>
                  <a:lnTo>
                    <a:pt x="1523" y="9996"/>
                  </a:lnTo>
                  <a:lnTo>
                    <a:pt x="42" y="16660"/>
                  </a:lnTo>
                  <a:cubicBezTo>
                    <a:pt x="0" y="16849"/>
                    <a:pt x="84" y="17044"/>
                    <a:pt x="259" y="17142"/>
                  </a:cubicBezTo>
                  <a:cubicBezTo>
                    <a:pt x="769" y="17400"/>
                    <a:pt x="1488" y="17505"/>
                    <a:pt x="1572" y="17512"/>
                  </a:cubicBezTo>
                  <a:lnTo>
                    <a:pt x="1621" y="17512"/>
                  </a:lnTo>
                  <a:cubicBezTo>
                    <a:pt x="1796" y="17512"/>
                    <a:pt x="1963" y="17407"/>
                    <a:pt x="2040" y="17219"/>
                  </a:cubicBezTo>
                  <a:lnTo>
                    <a:pt x="4380" y="10918"/>
                  </a:lnTo>
                  <a:cubicBezTo>
                    <a:pt x="4436" y="10771"/>
                    <a:pt x="4478" y="10604"/>
                    <a:pt x="4513" y="10450"/>
                  </a:cubicBezTo>
                  <a:lnTo>
                    <a:pt x="6008" y="3018"/>
                  </a:lnTo>
                  <a:cubicBezTo>
                    <a:pt x="6022" y="2906"/>
                    <a:pt x="6008" y="2794"/>
                    <a:pt x="5945" y="2697"/>
                  </a:cubicBezTo>
                  <a:lnTo>
                    <a:pt x="4352" y="196"/>
                  </a:lnTo>
                  <a:cubicBezTo>
                    <a:pt x="4275" y="77"/>
                    <a:pt x="4143" y="0"/>
                    <a:pt x="3996"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63"/>
            <p:cNvSpPr/>
            <p:nvPr/>
          </p:nvSpPr>
          <p:spPr>
            <a:xfrm>
              <a:off x="6389563" y="2153939"/>
              <a:ext cx="445122" cy="694292"/>
            </a:xfrm>
            <a:custGeom>
              <a:rect b="b" l="l" r="r" t="t"/>
              <a:pathLst>
                <a:path extrusionOk="0" h="9480" w="6078">
                  <a:moveTo>
                    <a:pt x="3451" y="0"/>
                  </a:moveTo>
                  <a:cubicBezTo>
                    <a:pt x="3451" y="0"/>
                    <a:pt x="1705" y="161"/>
                    <a:pt x="433" y="657"/>
                  </a:cubicBezTo>
                  <a:lnTo>
                    <a:pt x="971" y="5128"/>
                  </a:lnTo>
                  <a:lnTo>
                    <a:pt x="0" y="8557"/>
                  </a:lnTo>
                  <a:cubicBezTo>
                    <a:pt x="0" y="8557"/>
                    <a:pt x="782" y="9095"/>
                    <a:pt x="2019" y="9354"/>
                  </a:cubicBezTo>
                  <a:cubicBezTo>
                    <a:pt x="2062" y="9363"/>
                    <a:pt x="2105" y="9368"/>
                    <a:pt x="2147" y="9368"/>
                  </a:cubicBezTo>
                  <a:cubicBezTo>
                    <a:pt x="2415" y="9368"/>
                    <a:pt x="2659" y="9186"/>
                    <a:pt x="2731" y="8921"/>
                  </a:cubicBezTo>
                  <a:lnTo>
                    <a:pt x="3178" y="7321"/>
                  </a:lnTo>
                  <a:lnTo>
                    <a:pt x="3402" y="8935"/>
                  </a:lnTo>
                  <a:cubicBezTo>
                    <a:pt x="3443" y="9247"/>
                    <a:pt x="3721" y="9480"/>
                    <a:pt x="4044" y="9480"/>
                  </a:cubicBezTo>
                  <a:cubicBezTo>
                    <a:pt x="4054" y="9480"/>
                    <a:pt x="4063" y="9480"/>
                    <a:pt x="4073" y="9479"/>
                  </a:cubicBezTo>
                  <a:cubicBezTo>
                    <a:pt x="4638" y="9417"/>
                    <a:pt x="5239" y="9284"/>
                    <a:pt x="5882" y="9032"/>
                  </a:cubicBezTo>
                  <a:lnTo>
                    <a:pt x="5148" y="5603"/>
                  </a:lnTo>
                  <a:lnTo>
                    <a:pt x="6077" y="957"/>
                  </a:lnTo>
                  <a:cubicBezTo>
                    <a:pt x="6077" y="957"/>
                    <a:pt x="5609" y="238"/>
                    <a:pt x="3451"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63"/>
            <p:cNvSpPr/>
            <p:nvPr/>
          </p:nvSpPr>
          <p:spPr>
            <a:xfrm>
              <a:off x="6355288" y="2122227"/>
              <a:ext cx="512645" cy="756690"/>
            </a:xfrm>
            <a:custGeom>
              <a:rect b="b" l="l" r="r" t="t"/>
              <a:pathLst>
                <a:path extrusionOk="0" h="10332" w="7000">
                  <a:moveTo>
                    <a:pt x="3912" y="867"/>
                  </a:moveTo>
                  <a:cubicBezTo>
                    <a:pt x="5239" y="1020"/>
                    <a:pt x="5840" y="1355"/>
                    <a:pt x="6063" y="1530"/>
                  </a:cubicBezTo>
                  <a:lnTo>
                    <a:pt x="5176" y="5938"/>
                  </a:lnTo>
                  <a:cubicBezTo>
                    <a:pt x="5169" y="5987"/>
                    <a:pt x="5169" y="6050"/>
                    <a:pt x="5176" y="6112"/>
                  </a:cubicBezTo>
                  <a:lnTo>
                    <a:pt x="5833" y="9165"/>
                  </a:lnTo>
                  <a:cubicBezTo>
                    <a:pt x="5393" y="9319"/>
                    <a:pt x="4939" y="9409"/>
                    <a:pt x="4485" y="9458"/>
                  </a:cubicBezTo>
                  <a:cubicBezTo>
                    <a:pt x="4480" y="9459"/>
                    <a:pt x="4476" y="9459"/>
                    <a:pt x="4472" y="9459"/>
                  </a:cubicBezTo>
                  <a:cubicBezTo>
                    <a:pt x="4386" y="9459"/>
                    <a:pt x="4303" y="9391"/>
                    <a:pt x="4296" y="9298"/>
                  </a:cubicBezTo>
                  <a:lnTo>
                    <a:pt x="4079" y="7684"/>
                  </a:lnTo>
                  <a:cubicBezTo>
                    <a:pt x="4052" y="7482"/>
                    <a:pt x="3884" y="7328"/>
                    <a:pt x="3674" y="7307"/>
                  </a:cubicBezTo>
                  <a:lnTo>
                    <a:pt x="3646" y="7307"/>
                  </a:lnTo>
                  <a:cubicBezTo>
                    <a:pt x="3458" y="7307"/>
                    <a:pt x="3283" y="7440"/>
                    <a:pt x="3220" y="7635"/>
                  </a:cubicBezTo>
                  <a:lnTo>
                    <a:pt x="2773" y="9235"/>
                  </a:lnTo>
                  <a:cubicBezTo>
                    <a:pt x="2755" y="9315"/>
                    <a:pt x="2676" y="9363"/>
                    <a:pt x="2595" y="9363"/>
                  </a:cubicBezTo>
                  <a:cubicBezTo>
                    <a:pt x="2584" y="9363"/>
                    <a:pt x="2574" y="9362"/>
                    <a:pt x="2564" y="9361"/>
                  </a:cubicBezTo>
                  <a:cubicBezTo>
                    <a:pt x="1844" y="9200"/>
                    <a:pt x="1285" y="8948"/>
                    <a:pt x="978" y="8781"/>
                  </a:cubicBezTo>
                  <a:lnTo>
                    <a:pt x="1851" y="5672"/>
                  </a:lnTo>
                  <a:cubicBezTo>
                    <a:pt x="1865" y="5616"/>
                    <a:pt x="1872" y="5561"/>
                    <a:pt x="1865" y="5498"/>
                  </a:cubicBezTo>
                  <a:lnTo>
                    <a:pt x="1369" y="1369"/>
                  </a:lnTo>
                  <a:cubicBezTo>
                    <a:pt x="2417" y="1027"/>
                    <a:pt x="3667" y="887"/>
                    <a:pt x="3912" y="867"/>
                  </a:cubicBezTo>
                  <a:close/>
                  <a:moveTo>
                    <a:pt x="3877" y="0"/>
                  </a:moveTo>
                  <a:cubicBezTo>
                    <a:pt x="3800" y="7"/>
                    <a:pt x="2054" y="168"/>
                    <a:pt x="734" y="678"/>
                  </a:cubicBezTo>
                  <a:cubicBezTo>
                    <a:pt x="552" y="762"/>
                    <a:pt x="433" y="943"/>
                    <a:pt x="461" y="1146"/>
                  </a:cubicBezTo>
                  <a:lnTo>
                    <a:pt x="992" y="5526"/>
                  </a:lnTo>
                  <a:lnTo>
                    <a:pt x="49" y="8872"/>
                  </a:lnTo>
                  <a:cubicBezTo>
                    <a:pt x="0" y="9053"/>
                    <a:pt x="70" y="9249"/>
                    <a:pt x="224" y="9354"/>
                  </a:cubicBezTo>
                  <a:cubicBezTo>
                    <a:pt x="259" y="9368"/>
                    <a:pt x="1083" y="9926"/>
                    <a:pt x="2389" y="10206"/>
                  </a:cubicBezTo>
                  <a:cubicBezTo>
                    <a:pt x="2464" y="10222"/>
                    <a:pt x="2539" y="10230"/>
                    <a:pt x="2612" y="10230"/>
                  </a:cubicBezTo>
                  <a:cubicBezTo>
                    <a:pt x="2985" y="10230"/>
                    <a:pt x="3328" y="10031"/>
                    <a:pt x="3521" y="9710"/>
                  </a:cubicBezTo>
                  <a:cubicBezTo>
                    <a:pt x="3674" y="10073"/>
                    <a:pt x="4052" y="10332"/>
                    <a:pt x="4471" y="10332"/>
                  </a:cubicBezTo>
                  <a:lnTo>
                    <a:pt x="4575" y="10332"/>
                  </a:lnTo>
                  <a:cubicBezTo>
                    <a:pt x="5232" y="10262"/>
                    <a:pt x="5875" y="10101"/>
                    <a:pt x="6503" y="9857"/>
                  </a:cubicBezTo>
                  <a:cubicBezTo>
                    <a:pt x="6706" y="9780"/>
                    <a:pt x="6818" y="9570"/>
                    <a:pt x="6776" y="9361"/>
                  </a:cubicBezTo>
                  <a:lnTo>
                    <a:pt x="6056" y="6022"/>
                  </a:lnTo>
                  <a:lnTo>
                    <a:pt x="6978" y="1467"/>
                  </a:lnTo>
                  <a:cubicBezTo>
                    <a:pt x="6999" y="1355"/>
                    <a:pt x="6978" y="1237"/>
                    <a:pt x="6915" y="1146"/>
                  </a:cubicBezTo>
                  <a:cubicBezTo>
                    <a:pt x="6818" y="992"/>
                    <a:pt x="6217" y="245"/>
                    <a:pt x="3961"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63"/>
            <p:cNvSpPr/>
            <p:nvPr/>
          </p:nvSpPr>
          <p:spPr>
            <a:xfrm>
              <a:off x="6577777" y="2135996"/>
              <a:ext cx="139220" cy="502482"/>
            </a:xfrm>
            <a:custGeom>
              <a:rect b="b" l="l" r="r" t="t"/>
              <a:pathLst>
                <a:path extrusionOk="0" h="6861" w="1901">
                  <a:moveTo>
                    <a:pt x="622" y="1"/>
                  </a:moveTo>
                  <a:lnTo>
                    <a:pt x="252" y="560"/>
                  </a:lnTo>
                  <a:cubicBezTo>
                    <a:pt x="252" y="560"/>
                    <a:pt x="1" y="4604"/>
                    <a:pt x="713" y="6860"/>
                  </a:cubicBezTo>
                  <a:cubicBezTo>
                    <a:pt x="1440" y="4555"/>
                    <a:pt x="1901" y="720"/>
                    <a:pt x="1901" y="720"/>
                  </a:cubicBezTo>
                  <a:lnTo>
                    <a:pt x="1670" y="120"/>
                  </a:lnTo>
                  <a:lnTo>
                    <a:pt x="622"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63"/>
            <p:cNvSpPr/>
            <p:nvPr/>
          </p:nvSpPr>
          <p:spPr>
            <a:xfrm>
              <a:off x="6545553" y="2104577"/>
              <a:ext cx="202641" cy="566126"/>
            </a:xfrm>
            <a:custGeom>
              <a:rect b="b" l="l" r="r" t="t"/>
              <a:pathLst>
                <a:path extrusionOk="0" h="7730" w="2767">
                  <a:moveTo>
                    <a:pt x="1279" y="898"/>
                  </a:moveTo>
                  <a:lnTo>
                    <a:pt x="1796" y="954"/>
                  </a:lnTo>
                  <a:lnTo>
                    <a:pt x="1887" y="1212"/>
                  </a:lnTo>
                  <a:cubicBezTo>
                    <a:pt x="1831" y="1666"/>
                    <a:pt x="1586" y="3517"/>
                    <a:pt x="1209" y="5271"/>
                  </a:cubicBezTo>
                  <a:cubicBezTo>
                    <a:pt x="1020" y="3517"/>
                    <a:pt x="1097" y="1610"/>
                    <a:pt x="1118" y="1128"/>
                  </a:cubicBezTo>
                  <a:lnTo>
                    <a:pt x="1279" y="898"/>
                  </a:lnTo>
                  <a:close/>
                  <a:moveTo>
                    <a:pt x="1041" y="0"/>
                  </a:moveTo>
                  <a:cubicBezTo>
                    <a:pt x="899" y="0"/>
                    <a:pt x="759" y="69"/>
                    <a:pt x="685" y="192"/>
                  </a:cubicBezTo>
                  <a:lnTo>
                    <a:pt x="315" y="751"/>
                  </a:lnTo>
                  <a:cubicBezTo>
                    <a:pt x="273" y="814"/>
                    <a:pt x="259" y="884"/>
                    <a:pt x="245" y="968"/>
                  </a:cubicBezTo>
                  <a:cubicBezTo>
                    <a:pt x="238" y="1142"/>
                    <a:pt x="1" y="5110"/>
                    <a:pt x="727" y="7429"/>
                  </a:cubicBezTo>
                  <a:cubicBezTo>
                    <a:pt x="790" y="7611"/>
                    <a:pt x="958" y="7730"/>
                    <a:pt x="1146" y="7730"/>
                  </a:cubicBezTo>
                  <a:cubicBezTo>
                    <a:pt x="1342" y="7730"/>
                    <a:pt x="1502" y="7611"/>
                    <a:pt x="1558" y="7415"/>
                  </a:cubicBezTo>
                  <a:cubicBezTo>
                    <a:pt x="2285" y="5103"/>
                    <a:pt x="2746" y="1359"/>
                    <a:pt x="2760" y="1198"/>
                  </a:cubicBezTo>
                  <a:cubicBezTo>
                    <a:pt x="2767" y="1128"/>
                    <a:pt x="2760" y="1059"/>
                    <a:pt x="2739" y="989"/>
                  </a:cubicBezTo>
                  <a:lnTo>
                    <a:pt x="2501" y="388"/>
                  </a:lnTo>
                  <a:cubicBezTo>
                    <a:pt x="2438" y="241"/>
                    <a:pt x="2299" y="137"/>
                    <a:pt x="2145" y="116"/>
                  </a:cubicBezTo>
                  <a:lnTo>
                    <a:pt x="1097" y="4"/>
                  </a:lnTo>
                  <a:cubicBezTo>
                    <a:pt x="1079" y="1"/>
                    <a:pt x="1060" y="0"/>
                    <a:pt x="1041"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63"/>
            <p:cNvSpPr/>
            <p:nvPr/>
          </p:nvSpPr>
          <p:spPr>
            <a:xfrm>
              <a:off x="6601798" y="2184625"/>
              <a:ext cx="45113" cy="45627"/>
            </a:xfrm>
            <a:custGeom>
              <a:rect b="b" l="l" r="r" t="t"/>
              <a:pathLst>
                <a:path extrusionOk="0" h="623" w="616">
                  <a:moveTo>
                    <a:pt x="1" y="1"/>
                  </a:moveTo>
                  <a:lnTo>
                    <a:pt x="308" y="622"/>
                  </a:lnTo>
                  <a:lnTo>
                    <a:pt x="616" y="441"/>
                  </a:lnTo>
                  <a:lnTo>
                    <a:pt x="1"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63"/>
            <p:cNvSpPr/>
            <p:nvPr/>
          </p:nvSpPr>
          <p:spPr>
            <a:xfrm>
              <a:off x="6573676" y="2171296"/>
              <a:ext cx="89640" cy="91181"/>
            </a:xfrm>
            <a:custGeom>
              <a:rect b="b" l="l" r="r" t="t"/>
              <a:pathLst>
                <a:path extrusionOk="0" h="1245" w="1224">
                  <a:moveTo>
                    <a:pt x="790" y="1"/>
                  </a:moveTo>
                  <a:lnTo>
                    <a:pt x="1" y="385"/>
                  </a:lnTo>
                  <a:lnTo>
                    <a:pt x="301" y="1000"/>
                  </a:lnTo>
                  <a:cubicBezTo>
                    <a:pt x="364" y="1112"/>
                    <a:pt x="455" y="1188"/>
                    <a:pt x="574" y="1223"/>
                  </a:cubicBezTo>
                  <a:cubicBezTo>
                    <a:pt x="609" y="1230"/>
                    <a:pt x="650" y="1244"/>
                    <a:pt x="692" y="1244"/>
                  </a:cubicBezTo>
                  <a:cubicBezTo>
                    <a:pt x="762" y="1244"/>
                    <a:pt x="839" y="1216"/>
                    <a:pt x="916" y="1181"/>
                  </a:cubicBezTo>
                  <a:lnTo>
                    <a:pt x="1223" y="1000"/>
                  </a:lnTo>
                  <a:lnTo>
                    <a:pt x="1014" y="651"/>
                  </a:lnTo>
                  <a:lnTo>
                    <a:pt x="1084" y="616"/>
                  </a:lnTo>
                  <a:lnTo>
                    <a:pt x="790"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63"/>
            <p:cNvSpPr/>
            <p:nvPr/>
          </p:nvSpPr>
          <p:spPr>
            <a:xfrm>
              <a:off x="6683675" y="2214286"/>
              <a:ext cx="25120" cy="22630"/>
            </a:xfrm>
            <a:custGeom>
              <a:rect b="b" l="l" r="r" t="t"/>
              <a:pathLst>
                <a:path extrusionOk="0" h="309" w="343">
                  <a:moveTo>
                    <a:pt x="343" y="1"/>
                  </a:moveTo>
                  <a:lnTo>
                    <a:pt x="1" y="140"/>
                  </a:lnTo>
                  <a:lnTo>
                    <a:pt x="133" y="308"/>
                  </a:lnTo>
                  <a:lnTo>
                    <a:pt x="343"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63"/>
            <p:cNvSpPr/>
            <p:nvPr/>
          </p:nvSpPr>
          <p:spPr>
            <a:xfrm>
              <a:off x="6659141" y="2196416"/>
              <a:ext cx="75798" cy="72212"/>
            </a:xfrm>
            <a:custGeom>
              <a:rect b="b" l="l" r="r" t="t"/>
              <a:pathLst>
                <a:path extrusionOk="0" h="986" w="1035">
                  <a:moveTo>
                    <a:pt x="329" y="0"/>
                  </a:moveTo>
                  <a:lnTo>
                    <a:pt x="119" y="308"/>
                  </a:lnTo>
                  <a:lnTo>
                    <a:pt x="294" y="426"/>
                  </a:lnTo>
                  <a:lnTo>
                    <a:pt x="0" y="643"/>
                  </a:lnTo>
                  <a:lnTo>
                    <a:pt x="119" y="810"/>
                  </a:lnTo>
                  <a:cubicBezTo>
                    <a:pt x="196" y="922"/>
                    <a:pt x="329" y="985"/>
                    <a:pt x="468" y="985"/>
                  </a:cubicBezTo>
                  <a:cubicBezTo>
                    <a:pt x="608" y="985"/>
                    <a:pt x="741" y="915"/>
                    <a:pt x="825" y="804"/>
                  </a:cubicBezTo>
                  <a:lnTo>
                    <a:pt x="1034" y="496"/>
                  </a:lnTo>
                  <a:lnTo>
                    <a:pt x="783" y="315"/>
                  </a:lnTo>
                  <a:lnTo>
                    <a:pt x="818" y="287"/>
                  </a:lnTo>
                  <a:lnTo>
                    <a:pt x="699" y="119"/>
                  </a:lnTo>
                  <a:lnTo>
                    <a:pt x="601" y="189"/>
                  </a:lnTo>
                  <a:lnTo>
                    <a:pt x="329"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63"/>
            <p:cNvSpPr/>
            <p:nvPr/>
          </p:nvSpPr>
          <p:spPr>
            <a:xfrm>
              <a:off x="6434529" y="2288988"/>
              <a:ext cx="63495" cy="239999"/>
            </a:xfrm>
            <a:custGeom>
              <a:rect b="b" l="l" r="r" t="t"/>
              <a:pathLst>
                <a:path extrusionOk="0" h="3277" w="867">
                  <a:moveTo>
                    <a:pt x="699" y="1"/>
                  </a:moveTo>
                  <a:lnTo>
                    <a:pt x="1" y="1509"/>
                  </a:lnTo>
                  <a:lnTo>
                    <a:pt x="357" y="3277"/>
                  </a:lnTo>
                  <a:lnTo>
                    <a:pt x="867" y="636"/>
                  </a:lnTo>
                  <a:lnTo>
                    <a:pt x="699"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63"/>
            <p:cNvSpPr/>
            <p:nvPr/>
          </p:nvSpPr>
          <p:spPr>
            <a:xfrm>
              <a:off x="6401793" y="2257057"/>
              <a:ext cx="128527" cy="303643"/>
            </a:xfrm>
            <a:custGeom>
              <a:rect b="b" l="l" r="r" t="t"/>
              <a:pathLst>
                <a:path extrusionOk="0" h="4146" w="1755">
                  <a:moveTo>
                    <a:pt x="1135" y="1"/>
                  </a:moveTo>
                  <a:cubicBezTo>
                    <a:pt x="971" y="1"/>
                    <a:pt x="818" y="102"/>
                    <a:pt x="741" y="255"/>
                  </a:cubicBezTo>
                  <a:lnTo>
                    <a:pt x="57" y="1764"/>
                  </a:lnTo>
                  <a:cubicBezTo>
                    <a:pt x="8" y="1855"/>
                    <a:pt x="1" y="1945"/>
                    <a:pt x="22" y="2036"/>
                  </a:cubicBezTo>
                  <a:lnTo>
                    <a:pt x="378" y="3796"/>
                  </a:lnTo>
                  <a:cubicBezTo>
                    <a:pt x="420" y="3999"/>
                    <a:pt x="595" y="4146"/>
                    <a:pt x="804" y="4146"/>
                  </a:cubicBezTo>
                  <a:cubicBezTo>
                    <a:pt x="1014" y="4146"/>
                    <a:pt x="1188" y="3999"/>
                    <a:pt x="1244" y="3796"/>
                  </a:cubicBezTo>
                  <a:lnTo>
                    <a:pt x="1747" y="1156"/>
                  </a:lnTo>
                  <a:cubicBezTo>
                    <a:pt x="1754" y="1086"/>
                    <a:pt x="1754" y="1016"/>
                    <a:pt x="1740" y="953"/>
                  </a:cubicBezTo>
                  <a:lnTo>
                    <a:pt x="1565" y="325"/>
                  </a:lnTo>
                  <a:cubicBezTo>
                    <a:pt x="1524" y="143"/>
                    <a:pt x="1363" y="17"/>
                    <a:pt x="1181" y="3"/>
                  </a:cubicBezTo>
                  <a:cubicBezTo>
                    <a:pt x="1166" y="2"/>
                    <a:pt x="1150" y="1"/>
                    <a:pt x="1135"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63"/>
            <p:cNvSpPr/>
            <p:nvPr/>
          </p:nvSpPr>
          <p:spPr>
            <a:xfrm>
              <a:off x="6421273" y="2797472"/>
              <a:ext cx="132043" cy="141495"/>
            </a:xfrm>
            <a:custGeom>
              <a:rect b="b" l="l" r="r" t="t"/>
              <a:pathLst>
                <a:path extrusionOk="0" h="1932" w="1803">
                  <a:moveTo>
                    <a:pt x="685" y="1"/>
                  </a:moveTo>
                  <a:lnTo>
                    <a:pt x="0" y="280"/>
                  </a:lnTo>
                  <a:lnTo>
                    <a:pt x="259" y="832"/>
                  </a:lnTo>
                  <a:cubicBezTo>
                    <a:pt x="259" y="832"/>
                    <a:pt x="217" y="1726"/>
                    <a:pt x="622" y="1929"/>
                  </a:cubicBezTo>
                  <a:cubicBezTo>
                    <a:pt x="622" y="1929"/>
                    <a:pt x="640" y="1932"/>
                    <a:pt x="666" y="1932"/>
                  </a:cubicBezTo>
                  <a:cubicBezTo>
                    <a:pt x="721" y="1932"/>
                    <a:pt x="812" y="1919"/>
                    <a:pt x="845" y="1838"/>
                  </a:cubicBezTo>
                  <a:cubicBezTo>
                    <a:pt x="895" y="1867"/>
                    <a:pt x="937" y="1877"/>
                    <a:pt x="971" y="1877"/>
                  </a:cubicBezTo>
                  <a:cubicBezTo>
                    <a:pt x="1063" y="1877"/>
                    <a:pt x="1104" y="1803"/>
                    <a:pt x="1104" y="1803"/>
                  </a:cubicBezTo>
                  <a:cubicBezTo>
                    <a:pt x="1104" y="1803"/>
                    <a:pt x="1133" y="1807"/>
                    <a:pt x="1172" y="1807"/>
                  </a:cubicBezTo>
                  <a:cubicBezTo>
                    <a:pt x="1242" y="1807"/>
                    <a:pt x="1342" y="1793"/>
                    <a:pt x="1355" y="1712"/>
                  </a:cubicBezTo>
                  <a:cubicBezTo>
                    <a:pt x="1397" y="1731"/>
                    <a:pt x="1437" y="1739"/>
                    <a:pt x="1474" y="1739"/>
                  </a:cubicBezTo>
                  <a:cubicBezTo>
                    <a:pt x="1575" y="1739"/>
                    <a:pt x="1652" y="1679"/>
                    <a:pt x="1663" y="1607"/>
                  </a:cubicBezTo>
                  <a:cubicBezTo>
                    <a:pt x="1684" y="1510"/>
                    <a:pt x="1285" y="1419"/>
                    <a:pt x="1244" y="993"/>
                  </a:cubicBezTo>
                  <a:cubicBezTo>
                    <a:pt x="1244" y="993"/>
                    <a:pt x="1263" y="990"/>
                    <a:pt x="1294" y="990"/>
                  </a:cubicBezTo>
                  <a:cubicBezTo>
                    <a:pt x="1366" y="990"/>
                    <a:pt x="1502" y="1007"/>
                    <a:pt x="1614" y="1118"/>
                  </a:cubicBezTo>
                  <a:cubicBezTo>
                    <a:pt x="1631" y="1136"/>
                    <a:pt x="1657" y="1145"/>
                    <a:pt x="1684" y="1145"/>
                  </a:cubicBezTo>
                  <a:cubicBezTo>
                    <a:pt x="1710" y="1145"/>
                    <a:pt x="1736" y="1136"/>
                    <a:pt x="1754" y="1118"/>
                  </a:cubicBezTo>
                  <a:lnTo>
                    <a:pt x="1802" y="1063"/>
                  </a:lnTo>
                  <a:cubicBezTo>
                    <a:pt x="1802" y="1063"/>
                    <a:pt x="1516" y="643"/>
                    <a:pt x="1132" y="630"/>
                  </a:cubicBezTo>
                  <a:cubicBezTo>
                    <a:pt x="1069" y="630"/>
                    <a:pt x="1013" y="595"/>
                    <a:pt x="971" y="532"/>
                  </a:cubicBezTo>
                  <a:lnTo>
                    <a:pt x="685"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63"/>
            <p:cNvSpPr/>
            <p:nvPr/>
          </p:nvSpPr>
          <p:spPr>
            <a:xfrm>
              <a:off x="6388537" y="2766273"/>
              <a:ext cx="200078" cy="204699"/>
            </a:xfrm>
            <a:custGeom>
              <a:rect b="b" l="l" r="r" t="t"/>
              <a:pathLst>
                <a:path extrusionOk="0" h="2795" w="2732">
                  <a:moveTo>
                    <a:pt x="1146" y="1314"/>
                  </a:moveTo>
                  <a:lnTo>
                    <a:pt x="1146" y="1314"/>
                  </a:lnTo>
                  <a:cubicBezTo>
                    <a:pt x="1181" y="1342"/>
                    <a:pt x="1216" y="1370"/>
                    <a:pt x="1251" y="1405"/>
                  </a:cubicBezTo>
                  <a:lnTo>
                    <a:pt x="1251" y="1489"/>
                  </a:lnTo>
                  <a:cubicBezTo>
                    <a:pt x="1264" y="1628"/>
                    <a:pt x="1299" y="1740"/>
                    <a:pt x="1355" y="1845"/>
                  </a:cubicBezTo>
                  <a:cubicBezTo>
                    <a:pt x="1331" y="1841"/>
                    <a:pt x="1306" y="1840"/>
                    <a:pt x="1283" y="1840"/>
                  </a:cubicBezTo>
                  <a:cubicBezTo>
                    <a:pt x="1259" y="1840"/>
                    <a:pt x="1237" y="1841"/>
                    <a:pt x="1216" y="1845"/>
                  </a:cubicBezTo>
                  <a:cubicBezTo>
                    <a:pt x="1167" y="1712"/>
                    <a:pt x="1146" y="1496"/>
                    <a:pt x="1146" y="1314"/>
                  </a:cubicBezTo>
                  <a:close/>
                  <a:moveTo>
                    <a:pt x="1128" y="0"/>
                  </a:moveTo>
                  <a:cubicBezTo>
                    <a:pt x="1071" y="0"/>
                    <a:pt x="1013" y="11"/>
                    <a:pt x="957" y="36"/>
                  </a:cubicBezTo>
                  <a:lnTo>
                    <a:pt x="280" y="315"/>
                  </a:lnTo>
                  <a:cubicBezTo>
                    <a:pt x="168" y="357"/>
                    <a:pt x="77" y="441"/>
                    <a:pt x="35" y="560"/>
                  </a:cubicBezTo>
                  <a:cubicBezTo>
                    <a:pt x="0" y="664"/>
                    <a:pt x="0" y="790"/>
                    <a:pt x="49" y="895"/>
                  </a:cubicBezTo>
                  <a:lnTo>
                    <a:pt x="273" y="1349"/>
                  </a:lnTo>
                  <a:cubicBezTo>
                    <a:pt x="273" y="1684"/>
                    <a:pt x="328" y="2481"/>
                    <a:pt x="887" y="2746"/>
                  </a:cubicBezTo>
                  <a:cubicBezTo>
                    <a:pt x="922" y="2767"/>
                    <a:pt x="971" y="2774"/>
                    <a:pt x="1013" y="2781"/>
                  </a:cubicBezTo>
                  <a:cubicBezTo>
                    <a:pt x="1055" y="2795"/>
                    <a:pt x="1090" y="2795"/>
                    <a:pt x="1125" y="2795"/>
                  </a:cubicBezTo>
                  <a:cubicBezTo>
                    <a:pt x="1216" y="2795"/>
                    <a:pt x="1299" y="2781"/>
                    <a:pt x="1397" y="2753"/>
                  </a:cubicBezTo>
                  <a:cubicBezTo>
                    <a:pt x="1474" y="2753"/>
                    <a:pt x="1544" y="2746"/>
                    <a:pt x="1593" y="2732"/>
                  </a:cubicBezTo>
                  <a:cubicBezTo>
                    <a:pt x="1642" y="2711"/>
                    <a:pt x="1677" y="2697"/>
                    <a:pt x="1712" y="2676"/>
                  </a:cubicBezTo>
                  <a:cubicBezTo>
                    <a:pt x="1795" y="2669"/>
                    <a:pt x="1886" y="2641"/>
                    <a:pt x="1956" y="2606"/>
                  </a:cubicBezTo>
                  <a:cubicBezTo>
                    <a:pt x="2040" y="2606"/>
                    <a:pt x="2138" y="2585"/>
                    <a:pt x="2221" y="2536"/>
                  </a:cubicBezTo>
                  <a:cubicBezTo>
                    <a:pt x="2389" y="2453"/>
                    <a:pt x="2508" y="2292"/>
                    <a:pt x="2543" y="2117"/>
                  </a:cubicBezTo>
                  <a:cubicBezTo>
                    <a:pt x="2557" y="2026"/>
                    <a:pt x="2543" y="1929"/>
                    <a:pt x="2508" y="1859"/>
                  </a:cubicBezTo>
                  <a:lnTo>
                    <a:pt x="2557" y="1803"/>
                  </a:lnTo>
                  <a:cubicBezTo>
                    <a:pt x="2703" y="1656"/>
                    <a:pt x="2731" y="1419"/>
                    <a:pt x="2613" y="1244"/>
                  </a:cubicBezTo>
                  <a:cubicBezTo>
                    <a:pt x="2564" y="1195"/>
                    <a:pt x="2242" y="734"/>
                    <a:pt x="1739" y="636"/>
                  </a:cubicBezTo>
                  <a:lnTo>
                    <a:pt x="1509" y="224"/>
                  </a:lnTo>
                  <a:cubicBezTo>
                    <a:pt x="1432" y="86"/>
                    <a:pt x="1284" y="0"/>
                    <a:pt x="1128"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63"/>
            <p:cNvSpPr/>
            <p:nvPr/>
          </p:nvSpPr>
          <p:spPr>
            <a:xfrm>
              <a:off x="6236062" y="2201543"/>
              <a:ext cx="278366" cy="655402"/>
            </a:xfrm>
            <a:custGeom>
              <a:rect b="b" l="l" r="r" t="t"/>
              <a:pathLst>
                <a:path extrusionOk="0" h="8949" w="3801">
                  <a:moveTo>
                    <a:pt x="2529" y="0"/>
                  </a:moveTo>
                  <a:cubicBezTo>
                    <a:pt x="1970" y="272"/>
                    <a:pt x="965" y="2172"/>
                    <a:pt x="308" y="3646"/>
                  </a:cubicBezTo>
                  <a:cubicBezTo>
                    <a:pt x="1" y="4331"/>
                    <a:pt x="63" y="5113"/>
                    <a:pt x="448" y="5756"/>
                  </a:cubicBezTo>
                  <a:lnTo>
                    <a:pt x="2403" y="8948"/>
                  </a:lnTo>
                  <a:lnTo>
                    <a:pt x="3542" y="8375"/>
                  </a:lnTo>
                  <a:lnTo>
                    <a:pt x="2243" y="4778"/>
                  </a:lnTo>
                  <a:cubicBezTo>
                    <a:pt x="2243" y="4778"/>
                    <a:pt x="3200" y="2696"/>
                    <a:pt x="3500" y="2068"/>
                  </a:cubicBezTo>
                  <a:cubicBezTo>
                    <a:pt x="3801" y="1439"/>
                    <a:pt x="3374" y="7"/>
                    <a:pt x="2529"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63"/>
            <p:cNvSpPr/>
            <p:nvPr/>
          </p:nvSpPr>
          <p:spPr>
            <a:xfrm>
              <a:off x="6202300" y="2169245"/>
              <a:ext cx="337174" cy="719925"/>
            </a:xfrm>
            <a:custGeom>
              <a:rect b="b" l="l" r="r" t="t"/>
              <a:pathLst>
                <a:path extrusionOk="0" h="9830" w="4604">
                  <a:moveTo>
                    <a:pt x="3081" y="895"/>
                  </a:moveTo>
                  <a:cubicBezTo>
                    <a:pt x="3214" y="944"/>
                    <a:pt x="3319" y="1070"/>
                    <a:pt x="3381" y="1181"/>
                  </a:cubicBezTo>
                  <a:cubicBezTo>
                    <a:pt x="3619" y="1566"/>
                    <a:pt x="3668" y="2097"/>
                    <a:pt x="3563" y="2327"/>
                  </a:cubicBezTo>
                  <a:cubicBezTo>
                    <a:pt x="3270" y="2949"/>
                    <a:pt x="2341" y="4947"/>
                    <a:pt x="2306" y="5030"/>
                  </a:cubicBezTo>
                  <a:cubicBezTo>
                    <a:pt x="2257" y="5135"/>
                    <a:pt x="2257" y="5261"/>
                    <a:pt x="2292" y="5366"/>
                  </a:cubicBezTo>
                  <a:lnTo>
                    <a:pt x="3451" y="8593"/>
                  </a:lnTo>
                  <a:lnTo>
                    <a:pt x="3025" y="8816"/>
                  </a:lnTo>
                  <a:lnTo>
                    <a:pt x="1279" y="5966"/>
                  </a:lnTo>
                  <a:cubicBezTo>
                    <a:pt x="965" y="5449"/>
                    <a:pt x="916" y="4814"/>
                    <a:pt x="1160" y="4262"/>
                  </a:cubicBezTo>
                  <a:cubicBezTo>
                    <a:pt x="1942" y="2502"/>
                    <a:pt x="2725" y="1216"/>
                    <a:pt x="3081" y="895"/>
                  </a:cubicBezTo>
                  <a:close/>
                  <a:moveTo>
                    <a:pt x="2976" y="1"/>
                  </a:moveTo>
                  <a:cubicBezTo>
                    <a:pt x="2920" y="1"/>
                    <a:pt x="2851" y="22"/>
                    <a:pt x="2788" y="50"/>
                  </a:cubicBezTo>
                  <a:cubicBezTo>
                    <a:pt x="1942" y="469"/>
                    <a:pt x="720" y="3109"/>
                    <a:pt x="357" y="3913"/>
                  </a:cubicBezTo>
                  <a:cubicBezTo>
                    <a:pt x="1" y="4730"/>
                    <a:pt x="70" y="5659"/>
                    <a:pt x="531" y="6420"/>
                  </a:cubicBezTo>
                  <a:lnTo>
                    <a:pt x="2487" y="9620"/>
                  </a:lnTo>
                  <a:cubicBezTo>
                    <a:pt x="2578" y="9745"/>
                    <a:pt x="2718" y="9829"/>
                    <a:pt x="2864" y="9829"/>
                  </a:cubicBezTo>
                  <a:cubicBezTo>
                    <a:pt x="2934" y="9829"/>
                    <a:pt x="2997" y="9808"/>
                    <a:pt x="3060" y="9766"/>
                  </a:cubicBezTo>
                  <a:lnTo>
                    <a:pt x="4192" y="9187"/>
                  </a:lnTo>
                  <a:cubicBezTo>
                    <a:pt x="4387" y="9096"/>
                    <a:pt x="4478" y="8865"/>
                    <a:pt x="4401" y="8656"/>
                  </a:cubicBezTo>
                  <a:lnTo>
                    <a:pt x="3172" y="5233"/>
                  </a:lnTo>
                  <a:cubicBezTo>
                    <a:pt x="3395" y="4737"/>
                    <a:pt x="4108" y="3214"/>
                    <a:pt x="4352" y="2704"/>
                  </a:cubicBezTo>
                  <a:cubicBezTo>
                    <a:pt x="4604" y="2180"/>
                    <a:pt x="4499" y="1328"/>
                    <a:pt x="4122" y="720"/>
                  </a:cubicBezTo>
                  <a:cubicBezTo>
                    <a:pt x="3835" y="266"/>
                    <a:pt x="3430" y="1"/>
                    <a:pt x="2976"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63"/>
            <p:cNvSpPr/>
            <p:nvPr/>
          </p:nvSpPr>
          <p:spPr>
            <a:xfrm>
              <a:off x="6511279" y="2111461"/>
              <a:ext cx="214432" cy="171449"/>
            </a:xfrm>
            <a:custGeom>
              <a:rect b="b" l="l" r="r" t="t"/>
              <a:pathLst>
                <a:path extrusionOk="0" h="2341" w="2928">
                  <a:moveTo>
                    <a:pt x="1237" y="1"/>
                  </a:moveTo>
                  <a:cubicBezTo>
                    <a:pt x="1237" y="1"/>
                    <a:pt x="594" y="350"/>
                    <a:pt x="294" y="657"/>
                  </a:cubicBezTo>
                  <a:cubicBezTo>
                    <a:pt x="1" y="965"/>
                    <a:pt x="1237" y="1384"/>
                    <a:pt x="1237" y="1384"/>
                  </a:cubicBezTo>
                  <a:cubicBezTo>
                    <a:pt x="1237" y="1384"/>
                    <a:pt x="846" y="1565"/>
                    <a:pt x="1237" y="1817"/>
                  </a:cubicBezTo>
                  <a:cubicBezTo>
                    <a:pt x="1635" y="2054"/>
                    <a:pt x="2243" y="2026"/>
                    <a:pt x="2417" y="2341"/>
                  </a:cubicBezTo>
                  <a:cubicBezTo>
                    <a:pt x="2417" y="2341"/>
                    <a:pt x="2613" y="1991"/>
                    <a:pt x="2732" y="1817"/>
                  </a:cubicBezTo>
                  <a:cubicBezTo>
                    <a:pt x="2906" y="1558"/>
                    <a:pt x="2774" y="1328"/>
                    <a:pt x="2550" y="1293"/>
                  </a:cubicBezTo>
                  <a:cubicBezTo>
                    <a:pt x="2823" y="1007"/>
                    <a:pt x="2927" y="678"/>
                    <a:pt x="2767" y="532"/>
                  </a:cubicBezTo>
                  <a:cubicBezTo>
                    <a:pt x="2613" y="378"/>
                    <a:pt x="1852" y="147"/>
                    <a:pt x="1852" y="147"/>
                  </a:cubicBezTo>
                  <a:lnTo>
                    <a:pt x="1237"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63"/>
            <p:cNvSpPr/>
            <p:nvPr/>
          </p:nvSpPr>
          <p:spPr>
            <a:xfrm>
              <a:off x="6495973" y="2079091"/>
              <a:ext cx="258886" cy="236044"/>
            </a:xfrm>
            <a:custGeom>
              <a:rect b="b" l="l" r="r" t="t"/>
              <a:pathLst>
                <a:path extrusionOk="0" h="3223" w="3535">
                  <a:moveTo>
                    <a:pt x="1509" y="918"/>
                  </a:moveTo>
                  <a:lnTo>
                    <a:pt x="1935" y="1022"/>
                  </a:lnTo>
                  <a:cubicBezTo>
                    <a:pt x="2179" y="1092"/>
                    <a:pt x="2438" y="1190"/>
                    <a:pt x="2585" y="1260"/>
                  </a:cubicBezTo>
                  <a:cubicBezTo>
                    <a:pt x="2557" y="1302"/>
                    <a:pt x="2515" y="1372"/>
                    <a:pt x="2445" y="1442"/>
                  </a:cubicBezTo>
                  <a:cubicBezTo>
                    <a:pt x="2326" y="1560"/>
                    <a:pt x="2291" y="1735"/>
                    <a:pt x="2347" y="1889"/>
                  </a:cubicBezTo>
                  <a:cubicBezTo>
                    <a:pt x="2382" y="1979"/>
                    <a:pt x="2445" y="2056"/>
                    <a:pt x="2522" y="2105"/>
                  </a:cubicBezTo>
                  <a:cubicBezTo>
                    <a:pt x="2501" y="2126"/>
                    <a:pt x="2494" y="2140"/>
                    <a:pt x="2487" y="2161"/>
                  </a:cubicBezTo>
                  <a:cubicBezTo>
                    <a:pt x="2368" y="2105"/>
                    <a:pt x="2235" y="2070"/>
                    <a:pt x="2124" y="2049"/>
                  </a:cubicBezTo>
                  <a:cubicBezTo>
                    <a:pt x="2033" y="2028"/>
                    <a:pt x="1949" y="2000"/>
                    <a:pt x="1865" y="1979"/>
                  </a:cubicBezTo>
                  <a:cubicBezTo>
                    <a:pt x="1886" y="1924"/>
                    <a:pt x="1893" y="1875"/>
                    <a:pt x="1886" y="1819"/>
                  </a:cubicBezTo>
                  <a:cubicBezTo>
                    <a:pt x="1886" y="1644"/>
                    <a:pt x="1753" y="1490"/>
                    <a:pt x="1579" y="1428"/>
                  </a:cubicBezTo>
                  <a:cubicBezTo>
                    <a:pt x="1404" y="1365"/>
                    <a:pt x="1215" y="1288"/>
                    <a:pt x="1062" y="1211"/>
                  </a:cubicBezTo>
                  <a:cubicBezTo>
                    <a:pt x="1215" y="1106"/>
                    <a:pt x="1376" y="1001"/>
                    <a:pt x="1509" y="918"/>
                  </a:cubicBezTo>
                  <a:close/>
                  <a:moveTo>
                    <a:pt x="1458" y="0"/>
                  </a:moveTo>
                  <a:cubicBezTo>
                    <a:pt x="1382" y="0"/>
                    <a:pt x="1306" y="19"/>
                    <a:pt x="1236" y="58"/>
                  </a:cubicBezTo>
                  <a:cubicBezTo>
                    <a:pt x="1167" y="93"/>
                    <a:pt x="524" y="450"/>
                    <a:pt x="189" y="799"/>
                  </a:cubicBezTo>
                  <a:cubicBezTo>
                    <a:pt x="49" y="946"/>
                    <a:pt x="0" y="1148"/>
                    <a:pt x="42" y="1337"/>
                  </a:cubicBezTo>
                  <a:cubicBezTo>
                    <a:pt x="105" y="1602"/>
                    <a:pt x="377" y="1840"/>
                    <a:pt x="838" y="2056"/>
                  </a:cubicBezTo>
                  <a:cubicBezTo>
                    <a:pt x="838" y="2224"/>
                    <a:pt x="915" y="2447"/>
                    <a:pt x="1215" y="2629"/>
                  </a:cubicBezTo>
                  <a:cubicBezTo>
                    <a:pt x="1439" y="2769"/>
                    <a:pt x="1683" y="2839"/>
                    <a:pt x="1900" y="2894"/>
                  </a:cubicBezTo>
                  <a:cubicBezTo>
                    <a:pt x="2026" y="2922"/>
                    <a:pt x="2200" y="2971"/>
                    <a:pt x="2249" y="3006"/>
                  </a:cubicBezTo>
                  <a:cubicBezTo>
                    <a:pt x="2333" y="3146"/>
                    <a:pt x="2473" y="3223"/>
                    <a:pt x="2626" y="3223"/>
                  </a:cubicBezTo>
                  <a:cubicBezTo>
                    <a:pt x="2787" y="3216"/>
                    <a:pt x="2934" y="3132"/>
                    <a:pt x="3011" y="2992"/>
                  </a:cubicBezTo>
                  <a:cubicBezTo>
                    <a:pt x="3067" y="2901"/>
                    <a:pt x="3213" y="2629"/>
                    <a:pt x="3297" y="2510"/>
                  </a:cubicBezTo>
                  <a:cubicBezTo>
                    <a:pt x="3465" y="2266"/>
                    <a:pt x="3500" y="1972"/>
                    <a:pt x="3395" y="1735"/>
                  </a:cubicBezTo>
                  <a:cubicBezTo>
                    <a:pt x="3381" y="1707"/>
                    <a:pt x="3367" y="1679"/>
                    <a:pt x="3353" y="1651"/>
                  </a:cubicBezTo>
                  <a:cubicBezTo>
                    <a:pt x="3395" y="1574"/>
                    <a:pt x="3423" y="1504"/>
                    <a:pt x="3451" y="1428"/>
                  </a:cubicBezTo>
                  <a:cubicBezTo>
                    <a:pt x="3535" y="1127"/>
                    <a:pt x="3472" y="848"/>
                    <a:pt x="3283" y="659"/>
                  </a:cubicBezTo>
                  <a:cubicBezTo>
                    <a:pt x="3101" y="478"/>
                    <a:pt x="2585" y="289"/>
                    <a:pt x="2193" y="170"/>
                  </a:cubicBezTo>
                  <a:cubicBezTo>
                    <a:pt x="2179" y="163"/>
                    <a:pt x="2172" y="163"/>
                    <a:pt x="2165" y="163"/>
                  </a:cubicBezTo>
                  <a:lnTo>
                    <a:pt x="1551" y="10"/>
                  </a:lnTo>
                  <a:cubicBezTo>
                    <a:pt x="1520" y="3"/>
                    <a:pt x="1489" y="0"/>
                    <a:pt x="1458"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63"/>
            <p:cNvSpPr/>
            <p:nvPr/>
          </p:nvSpPr>
          <p:spPr>
            <a:xfrm>
              <a:off x="6581365" y="1982564"/>
              <a:ext cx="129479" cy="262996"/>
            </a:xfrm>
            <a:custGeom>
              <a:rect b="b" l="l" r="r" t="t"/>
              <a:pathLst>
                <a:path extrusionOk="0" h="3591" w="1768">
                  <a:moveTo>
                    <a:pt x="1055" y="0"/>
                  </a:moveTo>
                  <a:cubicBezTo>
                    <a:pt x="1055" y="0"/>
                    <a:pt x="909" y="447"/>
                    <a:pt x="545" y="650"/>
                  </a:cubicBezTo>
                  <a:cubicBezTo>
                    <a:pt x="545" y="650"/>
                    <a:pt x="473" y="482"/>
                    <a:pt x="332" y="482"/>
                  </a:cubicBezTo>
                  <a:cubicBezTo>
                    <a:pt x="316" y="482"/>
                    <a:pt x="298" y="484"/>
                    <a:pt x="280" y="489"/>
                  </a:cubicBezTo>
                  <a:cubicBezTo>
                    <a:pt x="105" y="538"/>
                    <a:pt x="49" y="971"/>
                    <a:pt x="406" y="1013"/>
                  </a:cubicBezTo>
                  <a:lnTo>
                    <a:pt x="1" y="2257"/>
                  </a:lnTo>
                  <a:cubicBezTo>
                    <a:pt x="1" y="2257"/>
                    <a:pt x="944" y="3018"/>
                    <a:pt x="1314" y="3591"/>
                  </a:cubicBezTo>
                  <a:cubicBezTo>
                    <a:pt x="1314" y="3591"/>
                    <a:pt x="1356" y="2634"/>
                    <a:pt x="1125" y="2236"/>
                  </a:cubicBezTo>
                  <a:lnTo>
                    <a:pt x="1223" y="1677"/>
                  </a:lnTo>
                  <a:cubicBezTo>
                    <a:pt x="1223" y="1677"/>
                    <a:pt x="1454" y="1677"/>
                    <a:pt x="1572" y="1495"/>
                  </a:cubicBezTo>
                  <a:cubicBezTo>
                    <a:pt x="1698" y="1314"/>
                    <a:pt x="1607" y="1013"/>
                    <a:pt x="1670" y="825"/>
                  </a:cubicBezTo>
                  <a:cubicBezTo>
                    <a:pt x="1726" y="643"/>
                    <a:pt x="1768" y="475"/>
                    <a:pt x="1768" y="475"/>
                  </a:cubicBezTo>
                  <a:cubicBezTo>
                    <a:pt x="1768" y="475"/>
                    <a:pt x="1279" y="475"/>
                    <a:pt x="1055"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63"/>
            <p:cNvSpPr/>
            <p:nvPr/>
          </p:nvSpPr>
          <p:spPr>
            <a:xfrm>
              <a:off x="6547091" y="1950780"/>
              <a:ext cx="197515" cy="325980"/>
            </a:xfrm>
            <a:custGeom>
              <a:rect b="b" l="l" r="r" t="t"/>
              <a:pathLst>
                <a:path extrusionOk="0" h="4451" w="2697">
                  <a:moveTo>
                    <a:pt x="1586" y="1147"/>
                  </a:moveTo>
                  <a:lnTo>
                    <a:pt x="1691" y="1196"/>
                  </a:lnTo>
                  <a:cubicBezTo>
                    <a:pt x="1677" y="1308"/>
                    <a:pt x="1677" y="1412"/>
                    <a:pt x="1677" y="1510"/>
                  </a:cubicBezTo>
                  <a:lnTo>
                    <a:pt x="1677" y="1657"/>
                  </a:lnTo>
                  <a:cubicBezTo>
                    <a:pt x="1672" y="1657"/>
                    <a:pt x="1667" y="1657"/>
                    <a:pt x="1662" y="1657"/>
                  </a:cubicBezTo>
                  <a:cubicBezTo>
                    <a:pt x="1453" y="1657"/>
                    <a:pt x="1299" y="1802"/>
                    <a:pt x="1265" y="2020"/>
                  </a:cubicBezTo>
                  <a:lnTo>
                    <a:pt x="1167" y="2579"/>
                  </a:lnTo>
                  <a:cubicBezTo>
                    <a:pt x="1160" y="2621"/>
                    <a:pt x="1160" y="2656"/>
                    <a:pt x="1160" y="2698"/>
                  </a:cubicBezTo>
                  <a:cubicBezTo>
                    <a:pt x="1097" y="2635"/>
                    <a:pt x="1027" y="2586"/>
                    <a:pt x="979" y="2530"/>
                  </a:cubicBezTo>
                  <a:lnTo>
                    <a:pt x="1286" y="1573"/>
                  </a:lnTo>
                  <a:cubicBezTo>
                    <a:pt x="1300" y="1510"/>
                    <a:pt x="1307" y="1461"/>
                    <a:pt x="1300" y="1398"/>
                  </a:cubicBezTo>
                  <a:cubicBezTo>
                    <a:pt x="1412" y="1328"/>
                    <a:pt x="1509" y="1231"/>
                    <a:pt x="1586" y="1147"/>
                  </a:cubicBezTo>
                  <a:close/>
                  <a:moveTo>
                    <a:pt x="1528" y="1"/>
                  </a:moveTo>
                  <a:cubicBezTo>
                    <a:pt x="1522" y="1"/>
                    <a:pt x="1516" y="1"/>
                    <a:pt x="1509" y="1"/>
                  </a:cubicBezTo>
                  <a:cubicBezTo>
                    <a:pt x="1328" y="8"/>
                    <a:pt x="1181" y="127"/>
                    <a:pt x="1118" y="295"/>
                  </a:cubicBezTo>
                  <a:cubicBezTo>
                    <a:pt x="1118" y="295"/>
                    <a:pt x="1083" y="399"/>
                    <a:pt x="1006" y="504"/>
                  </a:cubicBezTo>
                  <a:cubicBezTo>
                    <a:pt x="947" y="480"/>
                    <a:pt x="881" y="468"/>
                    <a:pt x="810" y="468"/>
                  </a:cubicBezTo>
                  <a:cubicBezTo>
                    <a:pt x="757" y="468"/>
                    <a:pt x="701" y="475"/>
                    <a:pt x="643" y="490"/>
                  </a:cubicBezTo>
                  <a:cubicBezTo>
                    <a:pt x="357" y="567"/>
                    <a:pt x="154" y="867"/>
                    <a:pt x="182" y="1203"/>
                  </a:cubicBezTo>
                  <a:cubicBezTo>
                    <a:pt x="189" y="1377"/>
                    <a:pt x="252" y="1531"/>
                    <a:pt x="357" y="1643"/>
                  </a:cubicBezTo>
                  <a:lnTo>
                    <a:pt x="63" y="2551"/>
                  </a:lnTo>
                  <a:cubicBezTo>
                    <a:pt x="1" y="2719"/>
                    <a:pt x="63" y="2907"/>
                    <a:pt x="203" y="3019"/>
                  </a:cubicBezTo>
                  <a:cubicBezTo>
                    <a:pt x="448" y="3221"/>
                    <a:pt x="1146" y="3836"/>
                    <a:pt x="1412" y="4255"/>
                  </a:cubicBezTo>
                  <a:cubicBezTo>
                    <a:pt x="1495" y="4381"/>
                    <a:pt x="1635" y="4451"/>
                    <a:pt x="1782" y="4451"/>
                  </a:cubicBezTo>
                  <a:cubicBezTo>
                    <a:pt x="1805" y="4451"/>
                    <a:pt x="1828" y="4448"/>
                    <a:pt x="1854" y="4448"/>
                  </a:cubicBezTo>
                  <a:cubicBezTo>
                    <a:pt x="1866" y="4448"/>
                    <a:pt x="1880" y="4449"/>
                    <a:pt x="1894" y="4451"/>
                  </a:cubicBezTo>
                  <a:cubicBezTo>
                    <a:pt x="2075" y="4402"/>
                    <a:pt x="2208" y="4241"/>
                    <a:pt x="2215" y="4053"/>
                  </a:cubicBezTo>
                  <a:cubicBezTo>
                    <a:pt x="2229" y="3885"/>
                    <a:pt x="2243" y="3124"/>
                    <a:pt x="2054" y="2621"/>
                  </a:cubicBezTo>
                  <a:lnTo>
                    <a:pt x="2075" y="2460"/>
                  </a:lnTo>
                  <a:cubicBezTo>
                    <a:pt x="2201" y="2397"/>
                    <a:pt x="2320" y="2306"/>
                    <a:pt x="2410" y="2174"/>
                  </a:cubicBezTo>
                  <a:cubicBezTo>
                    <a:pt x="2557" y="1957"/>
                    <a:pt x="2557" y="1713"/>
                    <a:pt x="2557" y="1524"/>
                  </a:cubicBezTo>
                  <a:lnTo>
                    <a:pt x="2557" y="1391"/>
                  </a:lnTo>
                  <a:cubicBezTo>
                    <a:pt x="2620" y="1196"/>
                    <a:pt x="2662" y="1028"/>
                    <a:pt x="2662" y="1028"/>
                  </a:cubicBezTo>
                  <a:cubicBezTo>
                    <a:pt x="2697" y="888"/>
                    <a:pt x="2683" y="742"/>
                    <a:pt x="2592" y="637"/>
                  </a:cubicBezTo>
                  <a:cubicBezTo>
                    <a:pt x="2512" y="531"/>
                    <a:pt x="2395" y="469"/>
                    <a:pt x="2264" y="469"/>
                  </a:cubicBezTo>
                  <a:cubicBezTo>
                    <a:pt x="2257" y="469"/>
                    <a:pt x="2250" y="469"/>
                    <a:pt x="2243" y="469"/>
                  </a:cubicBezTo>
                  <a:cubicBezTo>
                    <a:pt x="2201" y="462"/>
                    <a:pt x="2019" y="448"/>
                    <a:pt x="1928" y="253"/>
                  </a:cubicBezTo>
                  <a:cubicBezTo>
                    <a:pt x="1861" y="91"/>
                    <a:pt x="1696" y="1"/>
                    <a:pt x="1528"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63"/>
            <p:cNvSpPr/>
            <p:nvPr/>
          </p:nvSpPr>
          <p:spPr>
            <a:xfrm>
              <a:off x="6621791" y="2080775"/>
              <a:ext cx="49653" cy="44089"/>
            </a:xfrm>
            <a:custGeom>
              <a:rect b="b" l="l" r="r" t="t"/>
              <a:pathLst>
                <a:path extrusionOk="0" h="602" w="678">
                  <a:moveTo>
                    <a:pt x="0" y="1"/>
                  </a:moveTo>
                  <a:lnTo>
                    <a:pt x="0" y="1"/>
                  </a:lnTo>
                  <a:cubicBezTo>
                    <a:pt x="28" y="301"/>
                    <a:pt x="245" y="566"/>
                    <a:pt x="629" y="601"/>
                  </a:cubicBezTo>
                  <a:lnTo>
                    <a:pt x="678" y="329"/>
                  </a:lnTo>
                  <a:lnTo>
                    <a:pt x="678" y="329"/>
                  </a:lnTo>
                  <a:cubicBezTo>
                    <a:pt x="663" y="330"/>
                    <a:pt x="648" y="330"/>
                    <a:pt x="633" y="330"/>
                  </a:cubicBezTo>
                  <a:cubicBezTo>
                    <a:pt x="335" y="330"/>
                    <a:pt x="60" y="140"/>
                    <a:pt x="0"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63"/>
            <p:cNvSpPr/>
            <p:nvPr/>
          </p:nvSpPr>
          <p:spPr>
            <a:xfrm>
              <a:off x="6588542" y="2049137"/>
              <a:ext cx="117176" cy="107439"/>
            </a:xfrm>
            <a:custGeom>
              <a:rect b="b" l="l" r="r" t="t"/>
              <a:pathLst>
                <a:path extrusionOk="0" h="1467" w="1600">
                  <a:moveTo>
                    <a:pt x="461" y="1"/>
                  </a:moveTo>
                  <a:cubicBezTo>
                    <a:pt x="427" y="1"/>
                    <a:pt x="392" y="5"/>
                    <a:pt x="357" y="13"/>
                  </a:cubicBezTo>
                  <a:cubicBezTo>
                    <a:pt x="147" y="55"/>
                    <a:pt x="0" y="244"/>
                    <a:pt x="21" y="467"/>
                  </a:cubicBezTo>
                  <a:cubicBezTo>
                    <a:pt x="63" y="1012"/>
                    <a:pt x="475" y="1417"/>
                    <a:pt x="1048" y="1466"/>
                  </a:cubicBezTo>
                  <a:lnTo>
                    <a:pt x="1083" y="1466"/>
                  </a:lnTo>
                  <a:cubicBezTo>
                    <a:pt x="1293" y="1466"/>
                    <a:pt x="1474" y="1320"/>
                    <a:pt x="1523" y="1117"/>
                  </a:cubicBezTo>
                  <a:lnTo>
                    <a:pt x="1572" y="852"/>
                  </a:lnTo>
                  <a:cubicBezTo>
                    <a:pt x="1600" y="719"/>
                    <a:pt x="1558" y="579"/>
                    <a:pt x="1467" y="481"/>
                  </a:cubicBezTo>
                  <a:cubicBezTo>
                    <a:pt x="1376" y="383"/>
                    <a:pt x="1259" y="334"/>
                    <a:pt x="1136" y="334"/>
                  </a:cubicBezTo>
                  <a:cubicBezTo>
                    <a:pt x="1128" y="334"/>
                    <a:pt x="1119" y="334"/>
                    <a:pt x="1111" y="335"/>
                  </a:cubicBezTo>
                  <a:cubicBezTo>
                    <a:pt x="1105" y="335"/>
                    <a:pt x="1099" y="335"/>
                    <a:pt x="1094" y="335"/>
                  </a:cubicBezTo>
                  <a:cubicBezTo>
                    <a:pt x="987" y="335"/>
                    <a:pt x="879" y="277"/>
                    <a:pt x="846" y="244"/>
                  </a:cubicBezTo>
                  <a:cubicBezTo>
                    <a:pt x="776" y="94"/>
                    <a:pt x="626" y="1"/>
                    <a:pt x="461"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63"/>
            <p:cNvSpPr/>
            <p:nvPr/>
          </p:nvSpPr>
          <p:spPr>
            <a:xfrm>
              <a:off x="6586492" y="2204472"/>
              <a:ext cx="134606" cy="83564"/>
            </a:xfrm>
            <a:custGeom>
              <a:rect b="b" l="l" r="r" t="t"/>
              <a:pathLst>
                <a:path extrusionOk="0" h="1141" w="1838">
                  <a:moveTo>
                    <a:pt x="1513" y="0"/>
                  </a:moveTo>
                  <a:cubicBezTo>
                    <a:pt x="1498" y="0"/>
                    <a:pt x="1488" y="13"/>
                    <a:pt x="1488" y="30"/>
                  </a:cubicBezTo>
                  <a:cubicBezTo>
                    <a:pt x="1488" y="44"/>
                    <a:pt x="1495" y="65"/>
                    <a:pt x="1509" y="65"/>
                  </a:cubicBezTo>
                  <a:cubicBezTo>
                    <a:pt x="1607" y="79"/>
                    <a:pt x="1684" y="135"/>
                    <a:pt x="1719" y="219"/>
                  </a:cubicBezTo>
                  <a:cubicBezTo>
                    <a:pt x="1768" y="316"/>
                    <a:pt x="1747" y="428"/>
                    <a:pt x="1670" y="533"/>
                  </a:cubicBezTo>
                  <a:cubicBezTo>
                    <a:pt x="1572" y="673"/>
                    <a:pt x="1432" y="910"/>
                    <a:pt x="1384" y="1015"/>
                  </a:cubicBezTo>
                  <a:cubicBezTo>
                    <a:pt x="1258" y="847"/>
                    <a:pt x="1020" y="791"/>
                    <a:pt x="776" y="728"/>
                  </a:cubicBezTo>
                  <a:cubicBezTo>
                    <a:pt x="580" y="687"/>
                    <a:pt x="378" y="631"/>
                    <a:pt x="217" y="526"/>
                  </a:cubicBezTo>
                  <a:cubicBezTo>
                    <a:pt x="112" y="456"/>
                    <a:pt x="63" y="386"/>
                    <a:pt x="63" y="323"/>
                  </a:cubicBezTo>
                  <a:cubicBezTo>
                    <a:pt x="70" y="219"/>
                    <a:pt x="217" y="149"/>
                    <a:pt x="217" y="149"/>
                  </a:cubicBezTo>
                  <a:cubicBezTo>
                    <a:pt x="238" y="142"/>
                    <a:pt x="245" y="128"/>
                    <a:pt x="238" y="107"/>
                  </a:cubicBezTo>
                  <a:cubicBezTo>
                    <a:pt x="233" y="97"/>
                    <a:pt x="221" y="87"/>
                    <a:pt x="210" y="87"/>
                  </a:cubicBezTo>
                  <a:cubicBezTo>
                    <a:pt x="205" y="87"/>
                    <a:pt x="200" y="89"/>
                    <a:pt x="196" y="93"/>
                  </a:cubicBezTo>
                  <a:cubicBezTo>
                    <a:pt x="189" y="93"/>
                    <a:pt x="14" y="177"/>
                    <a:pt x="0" y="316"/>
                  </a:cubicBezTo>
                  <a:cubicBezTo>
                    <a:pt x="0" y="414"/>
                    <a:pt x="63" y="498"/>
                    <a:pt x="196" y="582"/>
                  </a:cubicBezTo>
                  <a:cubicBezTo>
                    <a:pt x="371" y="687"/>
                    <a:pt x="566" y="735"/>
                    <a:pt x="769" y="791"/>
                  </a:cubicBezTo>
                  <a:cubicBezTo>
                    <a:pt x="1027" y="847"/>
                    <a:pt x="1265" y="917"/>
                    <a:pt x="1363" y="1085"/>
                  </a:cubicBezTo>
                  <a:lnTo>
                    <a:pt x="1390" y="1141"/>
                  </a:lnTo>
                  <a:lnTo>
                    <a:pt x="1418" y="1106"/>
                  </a:lnTo>
                  <a:cubicBezTo>
                    <a:pt x="1418" y="1092"/>
                    <a:pt x="1600" y="742"/>
                    <a:pt x="1719" y="582"/>
                  </a:cubicBezTo>
                  <a:cubicBezTo>
                    <a:pt x="1810" y="449"/>
                    <a:pt x="1838" y="309"/>
                    <a:pt x="1782" y="198"/>
                  </a:cubicBezTo>
                  <a:cubicBezTo>
                    <a:pt x="1740" y="93"/>
                    <a:pt x="1642" y="23"/>
                    <a:pt x="1523" y="2"/>
                  </a:cubicBezTo>
                  <a:cubicBezTo>
                    <a:pt x="1520" y="1"/>
                    <a:pt x="1516" y="0"/>
                    <a:pt x="1513"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63"/>
            <p:cNvSpPr/>
            <p:nvPr/>
          </p:nvSpPr>
          <p:spPr>
            <a:xfrm>
              <a:off x="6554268" y="2172907"/>
              <a:ext cx="198540" cy="146841"/>
            </a:xfrm>
            <a:custGeom>
              <a:rect b="b" l="l" r="r" t="t"/>
              <a:pathLst>
                <a:path extrusionOk="0" h="2005" w="2711">
                  <a:moveTo>
                    <a:pt x="1928" y="0"/>
                  </a:moveTo>
                  <a:cubicBezTo>
                    <a:pt x="1833" y="0"/>
                    <a:pt x="1738" y="30"/>
                    <a:pt x="1656" y="91"/>
                  </a:cubicBezTo>
                  <a:cubicBezTo>
                    <a:pt x="1558" y="175"/>
                    <a:pt x="1488" y="286"/>
                    <a:pt x="1474" y="405"/>
                  </a:cubicBezTo>
                  <a:cubicBezTo>
                    <a:pt x="1467" y="531"/>
                    <a:pt x="1488" y="663"/>
                    <a:pt x="1572" y="754"/>
                  </a:cubicBezTo>
                  <a:cubicBezTo>
                    <a:pt x="1593" y="789"/>
                    <a:pt x="1621" y="817"/>
                    <a:pt x="1656" y="845"/>
                  </a:cubicBezTo>
                  <a:cubicBezTo>
                    <a:pt x="1544" y="803"/>
                    <a:pt x="1432" y="768"/>
                    <a:pt x="1314" y="740"/>
                  </a:cubicBezTo>
                  <a:cubicBezTo>
                    <a:pt x="1237" y="719"/>
                    <a:pt x="1160" y="705"/>
                    <a:pt x="1090" y="677"/>
                  </a:cubicBezTo>
                  <a:cubicBezTo>
                    <a:pt x="1125" y="573"/>
                    <a:pt x="1118" y="461"/>
                    <a:pt x="1062" y="356"/>
                  </a:cubicBezTo>
                  <a:cubicBezTo>
                    <a:pt x="1013" y="244"/>
                    <a:pt x="915" y="154"/>
                    <a:pt x="804" y="112"/>
                  </a:cubicBezTo>
                  <a:cubicBezTo>
                    <a:pt x="751" y="93"/>
                    <a:pt x="697" y="84"/>
                    <a:pt x="643" y="84"/>
                  </a:cubicBezTo>
                  <a:cubicBezTo>
                    <a:pt x="575" y="84"/>
                    <a:pt x="507" y="98"/>
                    <a:pt x="440" y="126"/>
                  </a:cubicBezTo>
                  <a:cubicBezTo>
                    <a:pt x="245" y="223"/>
                    <a:pt x="21" y="426"/>
                    <a:pt x="7" y="719"/>
                  </a:cubicBezTo>
                  <a:cubicBezTo>
                    <a:pt x="0" y="873"/>
                    <a:pt x="42" y="1152"/>
                    <a:pt x="399" y="1376"/>
                  </a:cubicBezTo>
                  <a:cubicBezTo>
                    <a:pt x="629" y="1516"/>
                    <a:pt x="881" y="1579"/>
                    <a:pt x="1097" y="1641"/>
                  </a:cubicBezTo>
                  <a:cubicBezTo>
                    <a:pt x="1209" y="1662"/>
                    <a:pt x="1369" y="1711"/>
                    <a:pt x="1432" y="1746"/>
                  </a:cubicBezTo>
                  <a:lnTo>
                    <a:pt x="1446" y="1781"/>
                  </a:lnTo>
                  <a:cubicBezTo>
                    <a:pt x="1523" y="1921"/>
                    <a:pt x="1677" y="2005"/>
                    <a:pt x="1830" y="2005"/>
                  </a:cubicBezTo>
                  <a:cubicBezTo>
                    <a:pt x="1991" y="2005"/>
                    <a:pt x="2138" y="1921"/>
                    <a:pt x="2187" y="1788"/>
                  </a:cubicBezTo>
                  <a:lnTo>
                    <a:pt x="2215" y="1732"/>
                  </a:lnTo>
                  <a:cubicBezTo>
                    <a:pt x="2257" y="1648"/>
                    <a:pt x="2410" y="1376"/>
                    <a:pt x="2494" y="1257"/>
                  </a:cubicBezTo>
                  <a:cubicBezTo>
                    <a:pt x="2669" y="1013"/>
                    <a:pt x="2711" y="705"/>
                    <a:pt x="2599" y="454"/>
                  </a:cubicBezTo>
                  <a:cubicBezTo>
                    <a:pt x="2494" y="209"/>
                    <a:pt x="2271" y="42"/>
                    <a:pt x="2005" y="7"/>
                  </a:cubicBezTo>
                  <a:cubicBezTo>
                    <a:pt x="1980" y="2"/>
                    <a:pt x="1954" y="0"/>
                    <a:pt x="1928"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63"/>
            <p:cNvSpPr/>
            <p:nvPr/>
          </p:nvSpPr>
          <p:spPr>
            <a:xfrm>
              <a:off x="7118545" y="4116323"/>
              <a:ext cx="707523" cy="139737"/>
            </a:xfrm>
            <a:custGeom>
              <a:rect b="b" l="l" r="r" t="t"/>
              <a:pathLst>
                <a:path extrusionOk="0" h="1908" w="9661">
                  <a:moveTo>
                    <a:pt x="0" y="1"/>
                  </a:moveTo>
                  <a:lnTo>
                    <a:pt x="0" y="1174"/>
                  </a:lnTo>
                  <a:cubicBezTo>
                    <a:pt x="0" y="1572"/>
                    <a:pt x="2165" y="1908"/>
                    <a:pt x="4834" y="1908"/>
                  </a:cubicBezTo>
                  <a:cubicBezTo>
                    <a:pt x="7502" y="1908"/>
                    <a:pt x="9661" y="1572"/>
                    <a:pt x="9661" y="1174"/>
                  </a:cubicBezTo>
                  <a:lnTo>
                    <a:pt x="9661" y="8"/>
                  </a:lnTo>
                  <a:lnTo>
                    <a:pt x="9661"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63"/>
            <p:cNvSpPr/>
            <p:nvPr/>
          </p:nvSpPr>
          <p:spPr>
            <a:xfrm>
              <a:off x="7119571" y="4061103"/>
              <a:ext cx="707011" cy="107513"/>
            </a:xfrm>
            <a:custGeom>
              <a:rect b="b" l="l" r="r" t="t"/>
              <a:pathLst>
                <a:path extrusionOk="0" h="1468" w="9654">
                  <a:moveTo>
                    <a:pt x="4827" y="0"/>
                  </a:moveTo>
                  <a:cubicBezTo>
                    <a:pt x="2151" y="0"/>
                    <a:pt x="0" y="329"/>
                    <a:pt x="0" y="734"/>
                  </a:cubicBezTo>
                  <a:cubicBezTo>
                    <a:pt x="0" y="1132"/>
                    <a:pt x="2151" y="1467"/>
                    <a:pt x="4827" y="1467"/>
                  </a:cubicBezTo>
                  <a:cubicBezTo>
                    <a:pt x="7488" y="1467"/>
                    <a:pt x="9654" y="1132"/>
                    <a:pt x="9654" y="734"/>
                  </a:cubicBezTo>
                  <a:cubicBezTo>
                    <a:pt x="9654" y="329"/>
                    <a:pt x="7495" y="0"/>
                    <a:pt x="4827"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63"/>
            <p:cNvSpPr/>
            <p:nvPr/>
          </p:nvSpPr>
          <p:spPr>
            <a:xfrm>
              <a:off x="7191634" y="4084099"/>
              <a:ext cx="561273" cy="49728"/>
            </a:xfrm>
            <a:custGeom>
              <a:rect b="b" l="l" r="r" t="t"/>
              <a:pathLst>
                <a:path extrusionOk="0" h="679" w="7664">
                  <a:moveTo>
                    <a:pt x="3836" y="1"/>
                  </a:moveTo>
                  <a:cubicBezTo>
                    <a:pt x="1719" y="1"/>
                    <a:pt x="1" y="154"/>
                    <a:pt x="1" y="343"/>
                  </a:cubicBezTo>
                  <a:cubicBezTo>
                    <a:pt x="1" y="532"/>
                    <a:pt x="1719" y="678"/>
                    <a:pt x="3836" y="678"/>
                  </a:cubicBezTo>
                  <a:cubicBezTo>
                    <a:pt x="5952" y="678"/>
                    <a:pt x="7664" y="532"/>
                    <a:pt x="7664" y="343"/>
                  </a:cubicBezTo>
                  <a:cubicBezTo>
                    <a:pt x="7664" y="147"/>
                    <a:pt x="5945" y="1"/>
                    <a:pt x="3836"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63"/>
            <p:cNvSpPr/>
            <p:nvPr/>
          </p:nvSpPr>
          <p:spPr>
            <a:xfrm>
              <a:off x="7192147" y="4084612"/>
              <a:ext cx="561786" cy="32298"/>
            </a:xfrm>
            <a:custGeom>
              <a:rect b="b" l="l" r="r" t="t"/>
              <a:pathLst>
                <a:path extrusionOk="0" h="441" w="7671">
                  <a:moveTo>
                    <a:pt x="3836" y="1"/>
                  </a:moveTo>
                  <a:cubicBezTo>
                    <a:pt x="1719" y="1"/>
                    <a:pt x="1" y="147"/>
                    <a:pt x="1" y="343"/>
                  </a:cubicBezTo>
                  <a:cubicBezTo>
                    <a:pt x="1" y="378"/>
                    <a:pt x="64" y="406"/>
                    <a:pt x="169" y="441"/>
                  </a:cubicBezTo>
                  <a:cubicBezTo>
                    <a:pt x="637" y="301"/>
                    <a:pt x="2103" y="196"/>
                    <a:pt x="3836" y="196"/>
                  </a:cubicBezTo>
                  <a:cubicBezTo>
                    <a:pt x="5561" y="196"/>
                    <a:pt x="7021" y="301"/>
                    <a:pt x="7503" y="441"/>
                  </a:cubicBezTo>
                  <a:cubicBezTo>
                    <a:pt x="7608" y="406"/>
                    <a:pt x="7671" y="371"/>
                    <a:pt x="7671" y="343"/>
                  </a:cubicBezTo>
                  <a:cubicBezTo>
                    <a:pt x="7671" y="147"/>
                    <a:pt x="5959" y="1"/>
                    <a:pt x="3836"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63"/>
            <p:cNvSpPr/>
            <p:nvPr/>
          </p:nvSpPr>
          <p:spPr>
            <a:xfrm>
              <a:off x="7093938" y="4018113"/>
              <a:ext cx="707084" cy="139737"/>
            </a:xfrm>
            <a:custGeom>
              <a:rect b="b" l="l" r="r" t="t"/>
              <a:pathLst>
                <a:path extrusionOk="0" h="1908" w="9655">
                  <a:moveTo>
                    <a:pt x="1" y="1"/>
                  </a:moveTo>
                  <a:lnTo>
                    <a:pt x="1" y="1174"/>
                  </a:lnTo>
                  <a:cubicBezTo>
                    <a:pt x="1" y="1572"/>
                    <a:pt x="2166" y="1908"/>
                    <a:pt x="4828" y="1908"/>
                  </a:cubicBezTo>
                  <a:cubicBezTo>
                    <a:pt x="7496" y="1908"/>
                    <a:pt x="9654" y="1572"/>
                    <a:pt x="9654" y="1174"/>
                  </a:cubicBezTo>
                  <a:lnTo>
                    <a:pt x="9654"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63"/>
            <p:cNvSpPr/>
            <p:nvPr/>
          </p:nvSpPr>
          <p:spPr>
            <a:xfrm>
              <a:off x="7094451" y="3962379"/>
              <a:ext cx="707084" cy="107513"/>
            </a:xfrm>
            <a:custGeom>
              <a:rect b="b" l="l" r="r" t="t"/>
              <a:pathLst>
                <a:path extrusionOk="0" h="1468" w="9655">
                  <a:moveTo>
                    <a:pt x="4828" y="0"/>
                  </a:moveTo>
                  <a:cubicBezTo>
                    <a:pt x="2159" y="0"/>
                    <a:pt x="1" y="336"/>
                    <a:pt x="1" y="734"/>
                  </a:cubicBezTo>
                  <a:cubicBezTo>
                    <a:pt x="1" y="1139"/>
                    <a:pt x="2159" y="1467"/>
                    <a:pt x="4828" y="1467"/>
                  </a:cubicBezTo>
                  <a:cubicBezTo>
                    <a:pt x="7489" y="1467"/>
                    <a:pt x="9654" y="1139"/>
                    <a:pt x="9654" y="734"/>
                  </a:cubicBezTo>
                  <a:cubicBezTo>
                    <a:pt x="9654" y="336"/>
                    <a:pt x="7503" y="0"/>
                    <a:pt x="4828"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63"/>
            <p:cNvSpPr/>
            <p:nvPr/>
          </p:nvSpPr>
          <p:spPr>
            <a:xfrm>
              <a:off x="7166588" y="3985376"/>
              <a:ext cx="561786" cy="50241"/>
            </a:xfrm>
            <a:custGeom>
              <a:rect b="b" l="l" r="r" t="t"/>
              <a:pathLst>
                <a:path extrusionOk="0" h="686" w="7671">
                  <a:moveTo>
                    <a:pt x="3836" y="1"/>
                  </a:moveTo>
                  <a:cubicBezTo>
                    <a:pt x="1719" y="1"/>
                    <a:pt x="1" y="161"/>
                    <a:pt x="1" y="343"/>
                  </a:cubicBezTo>
                  <a:cubicBezTo>
                    <a:pt x="1" y="538"/>
                    <a:pt x="1719" y="685"/>
                    <a:pt x="3836" y="685"/>
                  </a:cubicBezTo>
                  <a:cubicBezTo>
                    <a:pt x="5959" y="685"/>
                    <a:pt x="7670" y="538"/>
                    <a:pt x="7670" y="343"/>
                  </a:cubicBezTo>
                  <a:cubicBezTo>
                    <a:pt x="7670" y="154"/>
                    <a:pt x="5945" y="1"/>
                    <a:pt x="3836"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63"/>
            <p:cNvSpPr/>
            <p:nvPr/>
          </p:nvSpPr>
          <p:spPr>
            <a:xfrm>
              <a:off x="7167100" y="3986401"/>
              <a:ext cx="561786" cy="31785"/>
            </a:xfrm>
            <a:custGeom>
              <a:rect b="b" l="l" r="r" t="t"/>
              <a:pathLst>
                <a:path extrusionOk="0" h="434" w="7671">
                  <a:moveTo>
                    <a:pt x="3836" y="1"/>
                  </a:moveTo>
                  <a:cubicBezTo>
                    <a:pt x="1726" y="1"/>
                    <a:pt x="1" y="147"/>
                    <a:pt x="1" y="336"/>
                  </a:cubicBezTo>
                  <a:cubicBezTo>
                    <a:pt x="1" y="371"/>
                    <a:pt x="64" y="399"/>
                    <a:pt x="168" y="434"/>
                  </a:cubicBezTo>
                  <a:cubicBezTo>
                    <a:pt x="643" y="294"/>
                    <a:pt x="2110" y="189"/>
                    <a:pt x="3836" y="189"/>
                  </a:cubicBezTo>
                  <a:cubicBezTo>
                    <a:pt x="5568" y="189"/>
                    <a:pt x="7021" y="294"/>
                    <a:pt x="7503" y="434"/>
                  </a:cubicBezTo>
                  <a:cubicBezTo>
                    <a:pt x="7608" y="399"/>
                    <a:pt x="7670" y="364"/>
                    <a:pt x="7670" y="336"/>
                  </a:cubicBezTo>
                  <a:cubicBezTo>
                    <a:pt x="7670" y="147"/>
                    <a:pt x="5959" y="1"/>
                    <a:pt x="3836"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63"/>
            <p:cNvSpPr/>
            <p:nvPr/>
          </p:nvSpPr>
          <p:spPr>
            <a:xfrm>
              <a:off x="7178379" y="3920927"/>
              <a:ext cx="707011" cy="139737"/>
            </a:xfrm>
            <a:custGeom>
              <a:rect b="b" l="l" r="r" t="t"/>
              <a:pathLst>
                <a:path extrusionOk="0" h="1908" w="9654">
                  <a:moveTo>
                    <a:pt x="0" y="0"/>
                  </a:moveTo>
                  <a:lnTo>
                    <a:pt x="0" y="1174"/>
                  </a:lnTo>
                  <a:cubicBezTo>
                    <a:pt x="0" y="1572"/>
                    <a:pt x="2166" y="1907"/>
                    <a:pt x="4827" y="1907"/>
                  </a:cubicBezTo>
                  <a:cubicBezTo>
                    <a:pt x="7495" y="1907"/>
                    <a:pt x="9654" y="1572"/>
                    <a:pt x="9654" y="1174"/>
                  </a:cubicBezTo>
                  <a:lnTo>
                    <a:pt x="9654"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63"/>
            <p:cNvSpPr/>
            <p:nvPr/>
          </p:nvSpPr>
          <p:spPr>
            <a:xfrm>
              <a:off x="7177866" y="3865194"/>
              <a:ext cx="707523" cy="107439"/>
            </a:xfrm>
            <a:custGeom>
              <a:rect b="b" l="l" r="r" t="t"/>
              <a:pathLst>
                <a:path extrusionOk="0" h="1467" w="9661">
                  <a:moveTo>
                    <a:pt x="4834" y="0"/>
                  </a:moveTo>
                  <a:cubicBezTo>
                    <a:pt x="2166" y="0"/>
                    <a:pt x="0" y="328"/>
                    <a:pt x="0" y="733"/>
                  </a:cubicBezTo>
                  <a:cubicBezTo>
                    <a:pt x="0" y="1139"/>
                    <a:pt x="2166" y="1467"/>
                    <a:pt x="4834" y="1467"/>
                  </a:cubicBezTo>
                  <a:cubicBezTo>
                    <a:pt x="7502" y="1467"/>
                    <a:pt x="9661" y="1139"/>
                    <a:pt x="9661" y="733"/>
                  </a:cubicBezTo>
                  <a:cubicBezTo>
                    <a:pt x="9661" y="328"/>
                    <a:pt x="7502" y="0"/>
                    <a:pt x="4834"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63"/>
            <p:cNvSpPr/>
            <p:nvPr/>
          </p:nvSpPr>
          <p:spPr>
            <a:xfrm>
              <a:off x="7251028" y="3888190"/>
              <a:ext cx="561273" cy="50168"/>
            </a:xfrm>
            <a:custGeom>
              <a:rect b="b" l="l" r="r" t="t"/>
              <a:pathLst>
                <a:path extrusionOk="0" h="685" w="7664">
                  <a:moveTo>
                    <a:pt x="3835" y="0"/>
                  </a:moveTo>
                  <a:cubicBezTo>
                    <a:pt x="1719" y="0"/>
                    <a:pt x="0" y="154"/>
                    <a:pt x="0" y="343"/>
                  </a:cubicBezTo>
                  <a:cubicBezTo>
                    <a:pt x="0" y="531"/>
                    <a:pt x="1719" y="685"/>
                    <a:pt x="3835" y="685"/>
                  </a:cubicBezTo>
                  <a:cubicBezTo>
                    <a:pt x="5952" y="685"/>
                    <a:pt x="7663" y="531"/>
                    <a:pt x="7663" y="343"/>
                  </a:cubicBezTo>
                  <a:cubicBezTo>
                    <a:pt x="7663" y="154"/>
                    <a:pt x="5952" y="0"/>
                    <a:pt x="3835"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63"/>
            <p:cNvSpPr/>
            <p:nvPr/>
          </p:nvSpPr>
          <p:spPr>
            <a:xfrm>
              <a:off x="7251540" y="3889215"/>
              <a:ext cx="561712" cy="31785"/>
            </a:xfrm>
            <a:custGeom>
              <a:rect b="b" l="l" r="r" t="t"/>
              <a:pathLst>
                <a:path extrusionOk="0" h="434" w="7670">
                  <a:moveTo>
                    <a:pt x="3835" y="0"/>
                  </a:moveTo>
                  <a:cubicBezTo>
                    <a:pt x="1726" y="0"/>
                    <a:pt x="0" y="147"/>
                    <a:pt x="0" y="336"/>
                  </a:cubicBezTo>
                  <a:cubicBezTo>
                    <a:pt x="0" y="371"/>
                    <a:pt x="63" y="398"/>
                    <a:pt x="168" y="433"/>
                  </a:cubicBezTo>
                  <a:cubicBezTo>
                    <a:pt x="643" y="294"/>
                    <a:pt x="2110" y="189"/>
                    <a:pt x="3835" y="189"/>
                  </a:cubicBezTo>
                  <a:cubicBezTo>
                    <a:pt x="5567" y="189"/>
                    <a:pt x="7020" y="294"/>
                    <a:pt x="7502" y="433"/>
                  </a:cubicBezTo>
                  <a:cubicBezTo>
                    <a:pt x="7607" y="398"/>
                    <a:pt x="7670" y="364"/>
                    <a:pt x="7670" y="336"/>
                  </a:cubicBezTo>
                  <a:cubicBezTo>
                    <a:pt x="7670" y="147"/>
                    <a:pt x="5959" y="0"/>
                    <a:pt x="3835"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63"/>
            <p:cNvSpPr/>
            <p:nvPr/>
          </p:nvSpPr>
          <p:spPr>
            <a:xfrm>
              <a:off x="7109830" y="3823742"/>
              <a:ext cx="707011" cy="139737"/>
            </a:xfrm>
            <a:custGeom>
              <a:rect b="b" l="l" r="r" t="t"/>
              <a:pathLst>
                <a:path extrusionOk="0" h="1908" w="9654">
                  <a:moveTo>
                    <a:pt x="0" y="0"/>
                  </a:moveTo>
                  <a:lnTo>
                    <a:pt x="0" y="1174"/>
                  </a:lnTo>
                  <a:cubicBezTo>
                    <a:pt x="0" y="1572"/>
                    <a:pt x="2166" y="1907"/>
                    <a:pt x="4827" y="1907"/>
                  </a:cubicBezTo>
                  <a:cubicBezTo>
                    <a:pt x="7502" y="1907"/>
                    <a:pt x="9654" y="1572"/>
                    <a:pt x="9654" y="1174"/>
                  </a:cubicBezTo>
                  <a:lnTo>
                    <a:pt x="9654"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63"/>
            <p:cNvSpPr/>
            <p:nvPr/>
          </p:nvSpPr>
          <p:spPr>
            <a:xfrm>
              <a:off x="7110343" y="3767935"/>
              <a:ext cx="707011" cy="107513"/>
            </a:xfrm>
            <a:custGeom>
              <a:rect b="b" l="l" r="r" t="t"/>
              <a:pathLst>
                <a:path extrusionOk="0" h="1468" w="9654">
                  <a:moveTo>
                    <a:pt x="4827" y="1"/>
                  </a:moveTo>
                  <a:cubicBezTo>
                    <a:pt x="2159" y="1"/>
                    <a:pt x="0" y="329"/>
                    <a:pt x="0" y="734"/>
                  </a:cubicBezTo>
                  <a:cubicBezTo>
                    <a:pt x="0" y="1139"/>
                    <a:pt x="2159" y="1468"/>
                    <a:pt x="4827" y="1468"/>
                  </a:cubicBezTo>
                  <a:cubicBezTo>
                    <a:pt x="7495" y="1468"/>
                    <a:pt x="9654" y="1139"/>
                    <a:pt x="9654" y="734"/>
                  </a:cubicBezTo>
                  <a:cubicBezTo>
                    <a:pt x="9654" y="329"/>
                    <a:pt x="7495" y="1"/>
                    <a:pt x="4827"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63"/>
            <p:cNvSpPr/>
            <p:nvPr/>
          </p:nvSpPr>
          <p:spPr>
            <a:xfrm>
              <a:off x="7182480" y="3791005"/>
              <a:ext cx="561712" cy="50168"/>
            </a:xfrm>
            <a:custGeom>
              <a:rect b="b" l="l" r="r" t="t"/>
              <a:pathLst>
                <a:path extrusionOk="0" h="685" w="7670">
                  <a:moveTo>
                    <a:pt x="3835" y="0"/>
                  </a:moveTo>
                  <a:cubicBezTo>
                    <a:pt x="1726" y="0"/>
                    <a:pt x="0" y="161"/>
                    <a:pt x="0" y="342"/>
                  </a:cubicBezTo>
                  <a:cubicBezTo>
                    <a:pt x="0" y="538"/>
                    <a:pt x="1726" y="685"/>
                    <a:pt x="3835" y="685"/>
                  </a:cubicBezTo>
                  <a:cubicBezTo>
                    <a:pt x="5959" y="685"/>
                    <a:pt x="7670" y="538"/>
                    <a:pt x="7670" y="342"/>
                  </a:cubicBezTo>
                  <a:cubicBezTo>
                    <a:pt x="7670" y="154"/>
                    <a:pt x="5952" y="0"/>
                    <a:pt x="3835"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63"/>
            <p:cNvSpPr/>
            <p:nvPr/>
          </p:nvSpPr>
          <p:spPr>
            <a:xfrm>
              <a:off x="7183505" y="3792030"/>
              <a:ext cx="561200" cy="31785"/>
            </a:xfrm>
            <a:custGeom>
              <a:rect b="b" l="l" r="r" t="t"/>
              <a:pathLst>
                <a:path extrusionOk="0" h="434" w="7663">
                  <a:moveTo>
                    <a:pt x="3828" y="0"/>
                  </a:moveTo>
                  <a:cubicBezTo>
                    <a:pt x="1719" y="0"/>
                    <a:pt x="0" y="147"/>
                    <a:pt x="0" y="335"/>
                  </a:cubicBezTo>
                  <a:cubicBezTo>
                    <a:pt x="0" y="370"/>
                    <a:pt x="56" y="398"/>
                    <a:pt x="161" y="433"/>
                  </a:cubicBezTo>
                  <a:cubicBezTo>
                    <a:pt x="636" y="294"/>
                    <a:pt x="2103" y="189"/>
                    <a:pt x="3828" y="189"/>
                  </a:cubicBezTo>
                  <a:cubicBezTo>
                    <a:pt x="5560" y="189"/>
                    <a:pt x="7020" y="294"/>
                    <a:pt x="7495" y="433"/>
                  </a:cubicBezTo>
                  <a:cubicBezTo>
                    <a:pt x="7600" y="398"/>
                    <a:pt x="7663" y="363"/>
                    <a:pt x="7663" y="335"/>
                  </a:cubicBezTo>
                  <a:cubicBezTo>
                    <a:pt x="7663" y="147"/>
                    <a:pt x="5952" y="0"/>
                    <a:pt x="3828"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63"/>
            <p:cNvSpPr/>
            <p:nvPr/>
          </p:nvSpPr>
          <p:spPr>
            <a:xfrm>
              <a:off x="7171201" y="3726556"/>
              <a:ext cx="707084" cy="139664"/>
            </a:xfrm>
            <a:custGeom>
              <a:rect b="b" l="l" r="r" t="t"/>
              <a:pathLst>
                <a:path extrusionOk="0" h="1907" w="9655">
                  <a:moveTo>
                    <a:pt x="1" y="0"/>
                  </a:moveTo>
                  <a:lnTo>
                    <a:pt x="1" y="1174"/>
                  </a:lnTo>
                  <a:cubicBezTo>
                    <a:pt x="1" y="1572"/>
                    <a:pt x="2166" y="1907"/>
                    <a:pt x="4827" y="1907"/>
                  </a:cubicBezTo>
                  <a:cubicBezTo>
                    <a:pt x="7503" y="1907"/>
                    <a:pt x="9654" y="1572"/>
                    <a:pt x="9654" y="1174"/>
                  </a:cubicBezTo>
                  <a:lnTo>
                    <a:pt x="9654"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63"/>
            <p:cNvSpPr/>
            <p:nvPr/>
          </p:nvSpPr>
          <p:spPr>
            <a:xfrm>
              <a:off x="7171714" y="3670750"/>
              <a:ext cx="707597" cy="107513"/>
            </a:xfrm>
            <a:custGeom>
              <a:rect b="b" l="l" r="r" t="t"/>
              <a:pathLst>
                <a:path extrusionOk="0" h="1468" w="9662">
                  <a:moveTo>
                    <a:pt x="4827" y="1"/>
                  </a:moveTo>
                  <a:cubicBezTo>
                    <a:pt x="2159" y="1"/>
                    <a:pt x="1" y="336"/>
                    <a:pt x="1" y="734"/>
                  </a:cubicBezTo>
                  <a:cubicBezTo>
                    <a:pt x="1" y="1139"/>
                    <a:pt x="2159" y="1468"/>
                    <a:pt x="4827" y="1468"/>
                  </a:cubicBezTo>
                  <a:cubicBezTo>
                    <a:pt x="7496" y="1468"/>
                    <a:pt x="9661" y="1139"/>
                    <a:pt x="9661" y="734"/>
                  </a:cubicBezTo>
                  <a:cubicBezTo>
                    <a:pt x="9661" y="336"/>
                    <a:pt x="7503" y="1"/>
                    <a:pt x="4827"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63"/>
            <p:cNvSpPr/>
            <p:nvPr/>
          </p:nvSpPr>
          <p:spPr>
            <a:xfrm>
              <a:off x="7243851" y="3693746"/>
              <a:ext cx="561786" cy="50241"/>
            </a:xfrm>
            <a:custGeom>
              <a:rect b="b" l="l" r="r" t="t"/>
              <a:pathLst>
                <a:path extrusionOk="0" h="686" w="7671">
                  <a:moveTo>
                    <a:pt x="3835" y="1"/>
                  </a:moveTo>
                  <a:cubicBezTo>
                    <a:pt x="1726" y="1"/>
                    <a:pt x="0" y="162"/>
                    <a:pt x="0" y="343"/>
                  </a:cubicBezTo>
                  <a:cubicBezTo>
                    <a:pt x="0" y="539"/>
                    <a:pt x="1726" y="686"/>
                    <a:pt x="3835" y="686"/>
                  </a:cubicBezTo>
                  <a:cubicBezTo>
                    <a:pt x="5959" y="686"/>
                    <a:pt x="7670" y="539"/>
                    <a:pt x="7670" y="343"/>
                  </a:cubicBezTo>
                  <a:cubicBezTo>
                    <a:pt x="7670" y="155"/>
                    <a:pt x="5945" y="1"/>
                    <a:pt x="3835"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63"/>
            <p:cNvSpPr/>
            <p:nvPr/>
          </p:nvSpPr>
          <p:spPr>
            <a:xfrm>
              <a:off x="7244876" y="3694771"/>
              <a:ext cx="561273" cy="31858"/>
            </a:xfrm>
            <a:custGeom>
              <a:rect b="b" l="l" r="r" t="t"/>
              <a:pathLst>
                <a:path extrusionOk="0" h="435" w="7664">
                  <a:moveTo>
                    <a:pt x="3828" y="1"/>
                  </a:moveTo>
                  <a:cubicBezTo>
                    <a:pt x="1719" y="1"/>
                    <a:pt x="0" y="148"/>
                    <a:pt x="0" y="336"/>
                  </a:cubicBezTo>
                  <a:cubicBezTo>
                    <a:pt x="0" y="371"/>
                    <a:pt x="56" y="399"/>
                    <a:pt x="161" y="434"/>
                  </a:cubicBezTo>
                  <a:cubicBezTo>
                    <a:pt x="636" y="294"/>
                    <a:pt x="2103" y="190"/>
                    <a:pt x="3828" y="190"/>
                  </a:cubicBezTo>
                  <a:cubicBezTo>
                    <a:pt x="5561" y="190"/>
                    <a:pt x="7021" y="294"/>
                    <a:pt x="7496" y="434"/>
                  </a:cubicBezTo>
                  <a:cubicBezTo>
                    <a:pt x="7600" y="399"/>
                    <a:pt x="7663" y="364"/>
                    <a:pt x="7663" y="336"/>
                  </a:cubicBezTo>
                  <a:cubicBezTo>
                    <a:pt x="7663" y="148"/>
                    <a:pt x="5952" y="1"/>
                    <a:pt x="3828"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63"/>
            <p:cNvSpPr/>
            <p:nvPr/>
          </p:nvSpPr>
          <p:spPr>
            <a:xfrm>
              <a:off x="8042920" y="4116323"/>
              <a:ext cx="707011" cy="139737"/>
            </a:xfrm>
            <a:custGeom>
              <a:rect b="b" l="l" r="r" t="t"/>
              <a:pathLst>
                <a:path extrusionOk="0" h="1908" w="9654">
                  <a:moveTo>
                    <a:pt x="0" y="1"/>
                  </a:moveTo>
                  <a:lnTo>
                    <a:pt x="0" y="1174"/>
                  </a:lnTo>
                  <a:cubicBezTo>
                    <a:pt x="0" y="1572"/>
                    <a:pt x="2166" y="1908"/>
                    <a:pt x="4827" y="1908"/>
                  </a:cubicBezTo>
                  <a:cubicBezTo>
                    <a:pt x="7495" y="1908"/>
                    <a:pt x="9654" y="1572"/>
                    <a:pt x="9654" y="1174"/>
                  </a:cubicBezTo>
                  <a:lnTo>
                    <a:pt x="9654" y="8"/>
                  </a:lnTo>
                  <a:lnTo>
                    <a:pt x="9654"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63"/>
            <p:cNvSpPr/>
            <p:nvPr/>
          </p:nvSpPr>
          <p:spPr>
            <a:xfrm>
              <a:off x="8043432" y="4061103"/>
              <a:ext cx="707011" cy="107513"/>
            </a:xfrm>
            <a:custGeom>
              <a:rect b="b" l="l" r="r" t="t"/>
              <a:pathLst>
                <a:path extrusionOk="0" h="1468" w="9654">
                  <a:moveTo>
                    <a:pt x="4827" y="0"/>
                  </a:moveTo>
                  <a:cubicBezTo>
                    <a:pt x="2159" y="0"/>
                    <a:pt x="0" y="329"/>
                    <a:pt x="0" y="734"/>
                  </a:cubicBezTo>
                  <a:cubicBezTo>
                    <a:pt x="0" y="1132"/>
                    <a:pt x="2159" y="1467"/>
                    <a:pt x="4827" y="1467"/>
                  </a:cubicBezTo>
                  <a:cubicBezTo>
                    <a:pt x="7488" y="1467"/>
                    <a:pt x="9654" y="1132"/>
                    <a:pt x="9654" y="734"/>
                  </a:cubicBezTo>
                  <a:cubicBezTo>
                    <a:pt x="9654" y="329"/>
                    <a:pt x="7495" y="0"/>
                    <a:pt x="4827"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63"/>
            <p:cNvSpPr/>
            <p:nvPr/>
          </p:nvSpPr>
          <p:spPr>
            <a:xfrm>
              <a:off x="8115569" y="4084099"/>
              <a:ext cx="561712" cy="49728"/>
            </a:xfrm>
            <a:custGeom>
              <a:rect b="b" l="l" r="r" t="t"/>
              <a:pathLst>
                <a:path extrusionOk="0" h="679" w="7670">
                  <a:moveTo>
                    <a:pt x="3835" y="1"/>
                  </a:moveTo>
                  <a:cubicBezTo>
                    <a:pt x="1719" y="1"/>
                    <a:pt x="0" y="154"/>
                    <a:pt x="0" y="343"/>
                  </a:cubicBezTo>
                  <a:cubicBezTo>
                    <a:pt x="0" y="532"/>
                    <a:pt x="1719" y="678"/>
                    <a:pt x="3835" y="678"/>
                  </a:cubicBezTo>
                  <a:cubicBezTo>
                    <a:pt x="5959" y="678"/>
                    <a:pt x="7670" y="532"/>
                    <a:pt x="7670" y="343"/>
                  </a:cubicBezTo>
                  <a:cubicBezTo>
                    <a:pt x="7670" y="147"/>
                    <a:pt x="5945" y="1"/>
                    <a:pt x="3835"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63"/>
            <p:cNvSpPr/>
            <p:nvPr/>
          </p:nvSpPr>
          <p:spPr>
            <a:xfrm>
              <a:off x="8116082" y="4084612"/>
              <a:ext cx="561712" cy="32298"/>
            </a:xfrm>
            <a:custGeom>
              <a:rect b="b" l="l" r="r" t="t"/>
              <a:pathLst>
                <a:path extrusionOk="0" h="441" w="7670">
                  <a:moveTo>
                    <a:pt x="3835" y="1"/>
                  </a:moveTo>
                  <a:cubicBezTo>
                    <a:pt x="1726" y="1"/>
                    <a:pt x="0" y="147"/>
                    <a:pt x="0" y="343"/>
                  </a:cubicBezTo>
                  <a:cubicBezTo>
                    <a:pt x="0" y="378"/>
                    <a:pt x="63" y="406"/>
                    <a:pt x="168" y="441"/>
                  </a:cubicBezTo>
                  <a:cubicBezTo>
                    <a:pt x="643" y="301"/>
                    <a:pt x="2110" y="196"/>
                    <a:pt x="3835" y="196"/>
                  </a:cubicBezTo>
                  <a:cubicBezTo>
                    <a:pt x="5567" y="196"/>
                    <a:pt x="7020" y="301"/>
                    <a:pt x="7502" y="441"/>
                  </a:cubicBezTo>
                  <a:cubicBezTo>
                    <a:pt x="7607" y="406"/>
                    <a:pt x="7670" y="371"/>
                    <a:pt x="7670" y="343"/>
                  </a:cubicBezTo>
                  <a:cubicBezTo>
                    <a:pt x="7670" y="147"/>
                    <a:pt x="5959" y="1"/>
                    <a:pt x="3835"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63"/>
            <p:cNvSpPr/>
            <p:nvPr/>
          </p:nvSpPr>
          <p:spPr>
            <a:xfrm>
              <a:off x="8017873" y="4018113"/>
              <a:ext cx="707011" cy="139737"/>
            </a:xfrm>
            <a:custGeom>
              <a:rect b="b" l="l" r="r" t="t"/>
              <a:pathLst>
                <a:path extrusionOk="0" h="1908" w="9654">
                  <a:moveTo>
                    <a:pt x="0" y="1"/>
                  </a:moveTo>
                  <a:lnTo>
                    <a:pt x="0" y="1174"/>
                  </a:lnTo>
                  <a:cubicBezTo>
                    <a:pt x="0" y="1572"/>
                    <a:pt x="2165" y="1908"/>
                    <a:pt x="4827" y="1908"/>
                  </a:cubicBezTo>
                  <a:cubicBezTo>
                    <a:pt x="7495" y="1908"/>
                    <a:pt x="9654" y="1572"/>
                    <a:pt x="9654" y="1174"/>
                  </a:cubicBezTo>
                  <a:lnTo>
                    <a:pt x="9654"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63"/>
            <p:cNvSpPr/>
            <p:nvPr/>
          </p:nvSpPr>
          <p:spPr>
            <a:xfrm>
              <a:off x="8018386" y="3962379"/>
              <a:ext cx="707011" cy="107513"/>
            </a:xfrm>
            <a:custGeom>
              <a:rect b="b" l="l" r="r" t="t"/>
              <a:pathLst>
                <a:path extrusionOk="0" h="1468" w="9654">
                  <a:moveTo>
                    <a:pt x="4827" y="0"/>
                  </a:moveTo>
                  <a:cubicBezTo>
                    <a:pt x="2158" y="0"/>
                    <a:pt x="0" y="336"/>
                    <a:pt x="0" y="734"/>
                  </a:cubicBezTo>
                  <a:cubicBezTo>
                    <a:pt x="0" y="1139"/>
                    <a:pt x="2158" y="1467"/>
                    <a:pt x="4827" y="1467"/>
                  </a:cubicBezTo>
                  <a:cubicBezTo>
                    <a:pt x="7488" y="1467"/>
                    <a:pt x="9654" y="1139"/>
                    <a:pt x="9654" y="734"/>
                  </a:cubicBezTo>
                  <a:cubicBezTo>
                    <a:pt x="9654" y="336"/>
                    <a:pt x="7502" y="0"/>
                    <a:pt x="4827"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63"/>
            <p:cNvSpPr/>
            <p:nvPr/>
          </p:nvSpPr>
          <p:spPr>
            <a:xfrm>
              <a:off x="8090449" y="3985376"/>
              <a:ext cx="561786" cy="50241"/>
            </a:xfrm>
            <a:custGeom>
              <a:rect b="b" l="l" r="r" t="t"/>
              <a:pathLst>
                <a:path extrusionOk="0" h="686" w="7671">
                  <a:moveTo>
                    <a:pt x="3836" y="1"/>
                  </a:moveTo>
                  <a:cubicBezTo>
                    <a:pt x="1726" y="1"/>
                    <a:pt x="1" y="161"/>
                    <a:pt x="1" y="343"/>
                  </a:cubicBezTo>
                  <a:cubicBezTo>
                    <a:pt x="1" y="538"/>
                    <a:pt x="1726" y="685"/>
                    <a:pt x="3836" y="685"/>
                  </a:cubicBezTo>
                  <a:cubicBezTo>
                    <a:pt x="5959" y="685"/>
                    <a:pt x="7671" y="538"/>
                    <a:pt x="7671" y="343"/>
                  </a:cubicBezTo>
                  <a:cubicBezTo>
                    <a:pt x="7671" y="154"/>
                    <a:pt x="5952" y="1"/>
                    <a:pt x="3836"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63"/>
            <p:cNvSpPr/>
            <p:nvPr/>
          </p:nvSpPr>
          <p:spPr>
            <a:xfrm>
              <a:off x="8091475" y="3986401"/>
              <a:ext cx="561273" cy="31785"/>
            </a:xfrm>
            <a:custGeom>
              <a:rect b="b" l="l" r="r" t="t"/>
              <a:pathLst>
                <a:path extrusionOk="0" h="434" w="7664">
                  <a:moveTo>
                    <a:pt x="3829" y="1"/>
                  </a:moveTo>
                  <a:cubicBezTo>
                    <a:pt x="1719" y="1"/>
                    <a:pt x="1" y="147"/>
                    <a:pt x="1" y="336"/>
                  </a:cubicBezTo>
                  <a:cubicBezTo>
                    <a:pt x="1" y="371"/>
                    <a:pt x="57" y="399"/>
                    <a:pt x="162" y="434"/>
                  </a:cubicBezTo>
                  <a:cubicBezTo>
                    <a:pt x="637" y="294"/>
                    <a:pt x="2103" y="189"/>
                    <a:pt x="3829" y="189"/>
                  </a:cubicBezTo>
                  <a:cubicBezTo>
                    <a:pt x="5561" y="189"/>
                    <a:pt x="7014" y="294"/>
                    <a:pt x="7496" y="434"/>
                  </a:cubicBezTo>
                  <a:cubicBezTo>
                    <a:pt x="7601" y="399"/>
                    <a:pt x="7664" y="364"/>
                    <a:pt x="7664" y="336"/>
                  </a:cubicBezTo>
                  <a:cubicBezTo>
                    <a:pt x="7664" y="147"/>
                    <a:pt x="5952" y="1"/>
                    <a:pt x="3829"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63"/>
            <p:cNvSpPr/>
            <p:nvPr/>
          </p:nvSpPr>
          <p:spPr>
            <a:xfrm>
              <a:off x="8102240" y="3920927"/>
              <a:ext cx="707084" cy="139737"/>
            </a:xfrm>
            <a:custGeom>
              <a:rect b="b" l="l" r="r" t="t"/>
              <a:pathLst>
                <a:path extrusionOk="0" h="1908" w="9655">
                  <a:moveTo>
                    <a:pt x="1" y="0"/>
                  </a:moveTo>
                  <a:lnTo>
                    <a:pt x="1" y="1174"/>
                  </a:lnTo>
                  <a:cubicBezTo>
                    <a:pt x="1" y="1572"/>
                    <a:pt x="2166" y="1907"/>
                    <a:pt x="4827" y="1907"/>
                  </a:cubicBezTo>
                  <a:cubicBezTo>
                    <a:pt x="7503" y="1907"/>
                    <a:pt x="9654" y="1572"/>
                    <a:pt x="9654" y="1174"/>
                  </a:cubicBezTo>
                  <a:lnTo>
                    <a:pt x="9654"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63"/>
            <p:cNvSpPr/>
            <p:nvPr/>
          </p:nvSpPr>
          <p:spPr>
            <a:xfrm>
              <a:off x="8102240" y="3865194"/>
              <a:ext cx="707084" cy="107439"/>
            </a:xfrm>
            <a:custGeom>
              <a:rect b="b" l="l" r="r" t="t"/>
              <a:pathLst>
                <a:path extrusionOk="0" h="1467" w="9655">
                  <a:moveTo>
                    <a:pt x="4827" y="0"/>
                  </a:moveTo>
                  <a:cubicBezTo>
                    <a:pt x="2159" y="0"/>
                    <a:pt x="1" y="328"/>
                    <a:pt x="1" y="733"/>
                  </a:cubicBezTo>
                  <a:cubicBezTo>
                    <a:pt x="1" y="1139"/>
                    <a:pt x="2159" y="1467"/>
                    <a:pt x="4827" y="1467"/>
                  </a:cubicBezTo>
                  <a:cubicBezTo>
                    <a:pt x="7496" y="1467"/>
                    <a:pt x="9654" y="1139"/>
                    <a:pt x="9654" y="733"/>
                  </a:cubicBezTo>
                  <a:cubicBezTo>
                    <a:pt x="9654" y="328"/>
                    <a:pt x="7496" y="0"/>
                    <a:pt x="4827"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63"/>
            <p:cNvSpPr/>
            <p:nvPr/>
          </p:nvSpPr>
          <p:spPr>
            <a:xfrm>
              <a:off x="8174889" y="3888190"/>
              <a:ext cx="561786" cy="50168"/>
            </a:xfrm>
            <a:custGeom>
              <a:rect b="b" l="l" r="r" t="t"/>
              <a:pathLst>
                <a:path extrusionOk="0" h="685" w="7671">
                  <a:moveTo>
                    <a:pt x="3835" y="0"/>
                  </a:moveTo>
                  <a:cubicBezTo>
                    <a:pt x="1719" y="0"/>
                    <a:pt x="1" y="154"/>
                    <a:pt x="1" y="343"/>
                  </a:cubicBezTo>
                  <a:cubicBezTo>
                    <a:pt x="1" y="531"/>
                    <a:pt x="1719" y="685"/>
                    <a:pt x="3835" y="685"/>
                  </a:cubicBezTo>
                  <a:cubicBezTo>
                    <a:pt x="5952" y="685"/>
                    <a:pt x="7670" y="531"/>
                    <a:pt x="7670" y="343"/>
                  </a:cubicBezTo>
                  <a:cubicBezTo>
                    <a:pt x="7670" y="154"/>
                    <a:pt x="5952" y="0"/>
                    <a:pt x="3835"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63"/>
            <p:cNvSpPr/>
            <p:nvPr/>
          </p:nvSpPr>
          <p:spPr>
            <a:xfrm>
              <a:off x="8175915" y="3889215"/>
              <a:ext cx="561273" cy="31785"/>
            </a:xfrm>
            <a:custGeom>
              <a:rect b="b" l="l" r="r" t="t"/>
              <a:pathLst>
                <a:path extrusionOk="0" h="434" w="7664">
                  <a:moveTo>
                    <a:pt x="3828" y="0"/>
                  </a:moveTo>
                  <a:cubicBezTo>
                    <a:pt x="1719" y="0"/>
                    <a:pt x="0" y="147"/>
                    <a:pt x="0" y="336"/>
                  </a:cubicBezTo>
                  <a:cubicBezTo>
                    <a:pt x="0" y="371"/>
                    <a:pt x="56" y="398"/>
                    <a:pt x="161" y="433"/>
                  </a:cubicBezTo>
                  <a:cubicBezTo>
                    <a:pt x="636" y="294"/>
                    <a:pt x="2103" y="189"/>
                    <a:pt x="3828" y="189"/>
                  </a:cubicBezTo>
                  <a:cubicBezTo>
                    <a:pt x="5561" y="189"/>
                    <a:pt x="7021" y="294"/>
                    <a:pt x="7496" y="433"/>
                  </a:cubicBezTo>
                  <a:cubicBezTo>
                    <a:pt x="7600" y="398"/>
                    <a:pt x="7663" y="364"/>
                    <a:pt x="7663" y="336"/>
                  </a:cubicBezTo>
                  <a:cubicBezTo>
                    <a:pt x="7663" y="147"/>
                    <a:pt x="5952" y="0"/>
                    <a:pt x="3828"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63"/>
            <p:cNvSpPr/>
            <p:nvPr/>
          </p:nvSpPr>
          <p:spPr>
            <a:xfrm>
              <a:off x="8033692" y="3823742"/>
              <a:ext cx="707597" cy="139737"/>
            </a:xfrm>
            <a:custGeom>
              <a:rect b="b" l="l" r="r" t="t"/>
              <a:pathLst>
                <a:path extrusionOk="0" h="1908" w="9662">
                  <a:moveTo>
                    <a:pt x="1" y="0"/>
                  </a:moveTo>
                  <a:lnTo>
                    <a:pt x="1" y="1174"/>
                  </a:lnTo>
                  <a:cubicBezTo>
                    <a:pt x="1" y="1572"/>
                    <a:pt x="2166" y="1907"/>
                    <a:pt x="4827" y="1907"/>
                  </a:cubicBezTo>
                  <a:cubicBezTo>
                    <a:pt x="7503" y="1907"/>
                    <a:pt x="9661" y="1572"/>
                    <a:pt x="9661" y="1174"/>
                  </a:cubicBezTo>
                  <a:lnTo>
                    <a:pt x="9661"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63"/>
            <p:cNvSpPr/>
            <p:nvPr/>
          </p:nvSpPr>
          <p:spPr>
            <a:xfrm>
              <a:off x="8034205" y="3767935"/>
              <a:ext cx="707597" cy="107513"/>
            </a:xfrm>
            <a:custGeom>
              <a:rect b="b" l="l" r="r" t="t"/>
              <a:pathLst>
                <a:path extrusionOk="0" h="1468" w="9662">
                  <a:moveTo>
                    <a:pt x="4827" y="1"/>
                  </a:moveTo>
                  <a:cubicBezTo>
                    <a:pt x="2166" y="1"/>
                    <a:pt x="1" y="329"/>
                    <a:pt x="1" y="734"/>
                  </a:cubicBezTo>
                  <a:cubicBezTo>
                    <a:pt x="1" y="1139"/>
                    <a:pt x="2166" y="1468"/>
                    <a:pt x="4827" y="1468"/>
                  </a:cubicBezTo>
                  <a:cubicBezTo>
                    <a:pt x="7496" y="1468"/>
                    <a:pt x="9661" y="1139"/>
                    <a:pt x="9661" y="734"/>
                  </a:cubicBezTo>
                  <a:cubicBezTo>
                    <a:pt x="9661" y="329"/>
                    <a:pt x="7496" y="1"/>
                    <a:pt x="4827"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63"/>
            <p:cNvSpPr/>
            <p:nvPr/>
          </p:nvSpPr>
          <p:spPr>
            <a:xfrm>
              <a:off x="8106854" y="3791005"/>
              <a:ext cx="561273" cy="50168"/>
            </a:xfrm>
            <a:custGeom>
              <a:rect b="b" l="l" r="r" t="t"/>
              <a:pathLst>
                <a:path extrusionOk="0" h="685" w="7664">
                  <a:moveTo>
                    <a:pt x="3828" y="0"/>
                  </a:moveTo>
                  <a:cubicBezTo>
                    <a:pt x="1719" y="0"/>
                    <a:pt x="0" y="161"/>
                    <a:pt x="0" y="342"/>
                  </a:cubicBezTo>
                  <a:cubicBezTo>
                    <a:pt x="0" y="538"/>
                    <a:pt x="1719" y="685"/>
                    <a:pt x="3828" y="685"/>
                  </a:cubicBezTo>
                  <a:cubicBezTo>
                    <a:pt x="5952" y="685"/>
                    <a:pt x="7663" y="538"/>
                    <a:pt x="7663" y="342"/>
                  </a:cubicBezTo>
                  <a:cubicBezTo>
                    <a:pt x="7663" y="154"/>
                    <a:pt x="5945" y="0"/>
                    <a:pt x="3828"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63"/>
            <p:cNvSpPr/>
            <p:nvPr/>
          </p:nvSpPr>
          <p:spPr>
            <a:xfrm>
              <a:off x="8107367" y="3792030"/>
              <a:ext cx="561273" cy="31785"/>
            </a:xfrm>
            <a:custGeom>
              <a:rect b="b" l="l" r="r" t="t"/>
              <a:pathLst>
                <a:path extrusionOk="0" h="434" w="7664">
                  <a:moveTo>
                    <a:pt x="3828" y="0"/>
                  </a:moveTo>
                  <a:cubicBezTo>
                    <a:pt x="1719" y="0"/>
                    <a:pt x="0" y="147"/>
                    <a:pt x="0" y="335"/>
                  </a:cubicBezTo>
                  <a:cubicBezTo>
                    <a:pt x="0" y="370"/>
                    <a:pt x="63" y="398"/>
                    <a:pt x="161" y="433"/>
                  </a:cubicBezTo>
                  <a:cubicBezTo>
                    <a:pt x="636" y="294"/>
                    <a:pt x="2103" y="189"/>
                    <a:pt x="3828" y="189"/>
                  </a:cubicBezTo>
                  <a:cubicBezTo>
                    <a:pt x="5561" y="189"/>
                    <a:pt x="7021" y="294"/>
                    <a:pt x="7496" y="433"/>
                  </a:cubicBezTo>
                  <a:cubicBezTo>
                    <a:pt x="7607" y="398"/>
                    <a:pt x="7663" y="363"/>
                    <a:pt x="7663" y="335"/>
                  </a:cubicBezTo>
                  <a:cubicBezTo>
                    <a:pt x="7663" y="147"/>
                    <a:pt x="5952" y="0"/>
                    <a:pt x="3828"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63"/>
            <p:cNvSpPr/>
            <p:nvPr/>
          </p:nvSpPr>
          <p:spPr>
            <a:xfrm>
              <a:off x="8095063" y="3726556"/>
              <a:ext cx="707597" cy="139664"/>
            </a:xfrm>
            <a:custGeom>
              <a:rect b="b" l="l" r="r" t="t"/>
              <a:pathLst>
                <a:path extrusionOk="0" h="1907" w="9662">
                  <a:moveTo>
                    <a:pt x="1" y="0"/>
                  </a:moveTo>
                  <a:lnTo>
                    <a:pt x="1" y="1174"/>
                  </a:lnTo>
                  <a:cubicBezTo>
                    <a:pt x="1" y="1572"/>
                    <a:pt x="2166" y="1907"/>
                    <a:pt x="4828" y="1907"/>
                  </a:cubicBezTo>
                  <a:cubicBezTo>
                    <a:pt x="7503" y="1907"/>
                    <a:pt x="9661" y="1572"/>
                    <a:pt x="9661" y="1174"/>
                  </a:cubicBezTo>
                  <a:lnTo>
                    <a:pt x="9661"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63"/>
            <p:cNvSpPr/>
            <p:nvPr/>
          </p:nvSpPr>
          <p:spPr>
            <a:xfrm>
              <a:off x="8095576" y="3670750"/>
              <a:ext cx="707597" cy="107513"/>
            </a:xfrm>
            <a:custGeom>
              <a:rect b="b" l="l" r="r" t="t"/>
              <a:pathLst>
                <a:path extrusionOk="0" h="1468" w="9662">
                  <a:moveTo>
                    <a:pt x="4835" y="1"/>
                  </a:moveTo>
                  <a:cubicBezTo>
                    <a:pt x="2159" y="1"/>
                    <a:pt x="1" y="336"/>
                    <a:pt x="1" y="734"/>
                  </a:cubicBezTo>
                  <a:cubicBezTo>
                    <a:pt x="1" y="1139"/>
                    <a:pt x="2159" y="1468"/>
                    <a:pt x="4835" y="1468"/>
                  </a:cubicBezTo>
                  <a:cubicBezTo>
                    <a:pt x="7496" y="1468"/>
                    <a:pt x="9661" y="1139"/>
                    <a:pt x="9661" y="734"/>
                  </a:cubicBezTo>
                  <a:cubicBezTo>
                    <a:pt x="9661" y="336"/>
                    <a:pt x="7503" y="1"/>
                    <a:pt x="4835"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63"/>
            <p:cNvSpPr/>
            <p:nvPr/>
          </p:nvSpPr>
          <p:spPr>
            <a:xfrm>
              <a:off x="8168225" y="3693746"/>
              <a:ext cx="561273" cy="50241"/>
            </a:xfrm>
            <a:custGeom>
              <a:rect b="b" l="l" r="r" t="t"/>
              <a:pathLst>
                <a:path extrusionOk="0" h="686" w="7664">
                  <a:moveTo>
                    <a:pt x="3829" y="1"/>
                  </a:moveTo>
                  <a:cubicBezTo>
                    <a:pt x="1719" y="1"/>
                    <a:pt x="1" y="162"/>
                    <a:pt x="1" y="343"/>
                  </a:cubicBezTo>
                  <a:cubicBezTo>
                    <a:pt x="1" y="539"/>
                    <a:pt x="1719" y="686"/>
                    <a:pt x="3829" y="686"/>
                  </a:cubicBezTo>
                  <a:cubicBezTo>
                    <a:pt x="5952" y="686"/>
                    <a:pt x="7663" y="539"/>
                    <a:pt x="7663" y="343"/>
                  </a:cubicBezTo>
                  <a:cubicBezTo>
                    <a:pt x="7663" y="155"/>
                    <a:pt x="5945" y="1"/>
                    <a:pt x="3829"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63"/>
            <p:cNvSpPr/>
            <p:nvPr/>
          </p:nvSpPr>
          <p:spPr>
            <a:xfrm>
              <a:off x="8168738" y="3694771"/>
              <a:ext cx="561273" cy="31858"/>
            </a:xfrm>
            <a:custGeom>
              <a:rect b="b" l="l" r="r" t="t"/>
              <a:pathLst>
                <a:path extrusionOk="0" h="435" w="7664">
                  <a:moveTo>
                    <a:pt x="3836" y="1"/>
                  </a:moveTo>
                  <a:cubicBezTo>
                    <a:pt x="1719" y="1"/>
                    <a:pt x="1" y="148"/>
                    <a:pt x="1" y="336"/>
                  </a:cubicBezTo>
                  <a:cubicBezTo>
                    <a:pt x="1" y="371"/>
                    <a:pt x="57" y="399"/>
                    <a:pt x="168" y="434"/>
                  </a:cubicBezTo>
                  <a:cubicBezTo>
                    <a:pt x="636" y="294"/>
                    <a:pt x="2103" y="190"/>
                    <a:pt x="3836" y="190"/>
                  </a:cubicBezTo>
                  <a:cubicBezTo>
                    <a:pt x="5561" y="190"/>
                    <a:pt x="7021" y="294"/>
                    <a:pt x="7503" y="434"/>
                  </a:cubicBezTo>
                  <a:cubicBezTo>
                    <a:pt x="7608" y="399"/>
                    <a:pt x="7663" y="364"/>
                    <a:pt x="7663" y="336"/>
                  </a:cubicBezTo>
                  <a:cubicBezTo>
                    <a:pt x="7663" y="148"/>
                    <a:pt x="5952" y="1"/>
                    <a:pt x="3836"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63"/>
            <p:cNvSpPr/>
            <p:nvPr/>
          </p:nvSpPr>
          <p:spPr>
            <a:xfrm>
              <a:off x="8051635" y="3633911"/>
              <a:ext cx="707011" cy="139224"/>
            </a:xfrm>
            <a:custGeom>
              <a:rect b="b" l="l" r="r" t="t"/>
              <a:pathLst>
                <a:path extrusionOk="0" h="1901" w="9654">
                  <a:moveTo>
                    <a:pt x="0" y="1"/>
                  </a:moveTo>
                  <a:lnTo>
                    <a:pt x="0" y="1167"/>
                  </a:lnTo>
                  <a:cubicBezTo>
                    <a:pt x="0" y="1572"/>
                    <a:pt x="2166" y="1901"/>
                    <a:pt x="4827" y="1901"/>
                  </a:cubicBezTo>
                  <a:cubicBezTo>
                    <a:pt x="7502" y="1901"/>
                    <a:pt x="9654" y="1572"/>
                    <a:pt x="9654" y="1167"/>
                  </a:cubicBezTo>
                  <a:lnTo>
                    <a:pt x="9654"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63"/>
            <p:cNvSpPr/>
            <p:nvPr/>
          </p:nvSpPr>
          <p:spPr>
            <a:xfrm>
              <a:off x="8052147" y="3578178"/>
              <a:ext cx="707523" cy="107513"/>
            </a:xfrm>
            <a:custGeom>
              <a:rect b="b" l="l" r="r" t="t"/>
              <a:pathLst>
                <a:path extrusionOk="0" h="1468" w="9661">
                  <a:moveTo>
                    <a:pt x="4827" y="0"/>
                  </a:moveTo>
                  <a:cubicBezTo>
                    <a:pt x="2165" y="0"/>
                    <a:pt x="0" y="329"/>
                    <a:pt x="0" y="734"/>
                  </a:cubicBezTo>
                  <a:cubicBezTo>
                    <a:pt x="0" y="1139"/>
                    <a:pt x="2165" y="1467"/>
                    <a:pt x="4827" y="1467"/>
                  </a:cubicBezTo>
                  <a:cubicBezTo>
                    <a:pt x="7495" y="1467"/>
                    <a:pt x="9661" y="1139"/>
                    <a:pt x="9661" y="734"/>
                  </a:cubicBezTo>
                  <a:cubicBezTo>
                    <a:pt x="9661" y="329"/>
                    <a:pt x="7495" y="0"/>
                    <a:pt x="4827"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63"/>
            <p:cNvSpPr/>
            <p:nvPr/>
          </p:nvSpPr>
          <p:spPr>
            <a:xfrm>
              <a:off x="8124723" y="3601174"/>
              <a:ext cx="561273" cy="50241"/>
            </a:xfrm>
            <a:custGeom>
              <a:rect b="b" l="l" r="r" t="t"/>
              <a:pathLst>
                <a:path extrusionOk="0" h="686" w="7664">
                  <a:moveTo>
                    <a:pt x="3829" y="1"/>
                  </a:moveTo>
                  <a:cubicBezTo>
                    <a:pt x="1719" y="1"/>
                    <a:pt x="1" y="161"/>
                    <a:pt x="1" y="343"/>
                  </a:cubicBezTo>
                  <a:cubicBezTo>
                    <a:pt x="1" y="532"/>
                    <a:pt x="1719" y="685"/>
                    <a:pt x="3829" y="685"/>
                  </a:cubicBezTo>
                  <a:cubicBezTo>
                    <a:pt x="5952" y="685"/>
                    <a:pt x="7664" y="532"/>
                    <a:pt x="7664" y="343"/>
                  </a:cubicBezTo>
                  <a:cubicBezTo>
                    <a:pt x="7664" y="147"/>
                    <a:pt x="5945" y="1"/>
                    <a:pt x="3829"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63"/>
            <p:cNvSpPr/>
            <p:nvPr/>
          </p:nvSpPr>
          <p:spPr>
            <a:xfrm>
              <a:off x="8125236" y="3601687"/>
              <a:ext cx="561273" cy="32298"/>
            </a:xfrm>
            <a:custGeom>
              <a:rect b="b" l="l" r="r" t="t"/>
              <a:pathLst>
                <a:path extrusionOk="0" h="441" w="7664">
                  <a:moveTo>
                    <a:pt x="3836" y="1"/>
                  </a:moveTo>
                  <a:cubicBezTo>
                    <a:pt x="1719" y="1"/>
                    <a:pt x="1" y="154"/>
                    <a:pt x="1" y="343"/>
                  </a:cubicBezTo>
                  <a:cubicBezTo>
                    <a:pt x="1" y="378"/>
                    <a:pt x="64" y="406"/>
                    <a:pt x="169" y="441"/>
                  </a:cubicBezTo>
                  <a:cubicBezTo>
                    <a:pt x="637" y="301"/>
                    <a:pt x="2104" y="196"/>
                    <a:pt x="3836" y="196"/>
                  </a:cubicBezTo>
                  <a:cubicBezTo>
                    <a:pt x="5561" y="196"/>
                    <a:pt x="7021" y="301"/>
                    <a:pt x="7503" y="441"/>
                  </a:cubicBezTo>
                  <a:cubicBezTo>
                    <a:pt x="7601" y="406"/>
                    <a:pt x="7664" y="371"/>
                    <a:pt x="7664" y="343"/>
                  </a:cubicBezTo>
                  <a:cubicBezTo>
                    <a:pt x="7664" y="154"/>
                    <a:pt x="5952" y="1"/>
                    <a:pt x="3836"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63"/>
            <p:cNvSpPr/>
            <p:nvPr/>
          </p:nvSpPr>
          <p:spPr>
            <a:xfrm>
              <a:off x="7984112" y="3536726"/>
              <a:ext cx="707011" cy="139224"/>
            </a:xfrm>
            <a:custGeom>
              <a:rect b="b" l="l" r="r" t="t"/>
              <a:pathLst>
                <a:path extrusionOk="0" h="1901" w="9654">
                  <a:moveTo>
                    <a:pt x="0" y="1"/>
                  </a:moveTo>
                  <a:lnTo>
                    <a:pt x="0" y="1167"/>
                  </a:lnTo>
                  <a:cubicBezTo>
                    <a:pt x="0" y="1572"/>
                    <a:pt x="2165" y="1900"/>
                    <a:pt x="4827" y="1900"/>
                  </a:cubicBezTo>
                  <a:cubicBezTo>
                    <a:pt x="7495" y="1900"/>
                    <a:pt x="9654" y="1572"/>
                    <a:pt x="9654" y="1167"/>
                  </a:cubicBezTo>
                  <a:lnTo>
                    <a:pt x="9654"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63"/>
            <p:cNvSpPr/>
            <p:nvPr/>
          </p:nvSpPr>
          <p:spPr>
            <a:xfrm>
              <a:off x="7984112" y="3480993"/>
              <a:ext cx="707011" cy="107513"/>
            </a:xfrm>
            <a:custGeom>
              <a:rect b="b" l="l" r="r" t="t"/>
              <a:pathLst>
                <a:path extrusionOk="0" h="1468" w="9654">
                  <a:moveTo>
                    <a:pt x="4827" y="0"/>
                  </a:moveTo>
                  <a:cubicBezTo>
                    <a:pt x="2158" y="0"/>
                    <a:pt x="0" y="328"/>
                    <a:pt x="0" y="734"/>
                  </a:cubicBezTo>
                  <a:cubicBezTo>
                    <a:pt x="0" y="1139"/>
                    <a:pt x="2158" y="1467"/>
                    <a:pt x="4827" y="1467"/>
                  </a:cubicBezTo>
                  <a:cubicBezTo>
                    <a:pt x="7495" y="1467"/>
                    <a:pt x="9654" y="1139"/>
                    <a:pt x="9654" y="734"/>
                  </a:cubicBezTo>
                  <a:cubicBezTo>
                    <a:pt x="9654" y="328"/>
                    <a:pt x="7495" y="0"/>
                    <a:pt x="4827"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63"/>
            <p:cNvSpPr/>
            <p:nvPr/>
          </p:nvSpPr>
          <p:spPr>
            <a:xfrm>
              <a:off x="8056688" y="3503989"/>
              <a:ext cx="561273" cy="50168"/>
            </a:xfrm>
            <a:custGeom>
              <a:rect b="b" l="l" r="r" t="t"/>
              <a:pathLst>
                <a:path extrusionOk="0" h="685" w="7664">
                  <a:moveTo>
                    <a:pt x="3836" y="0"/>
                  </a:moveTo>
                  <a:cubicBezTo>
                    <a:pt x="1712" y="0"/>
                    <a:pt x="1" y="161"/>
                    <a:pt x="1" y="343"/>
                  </a:cubicBezTo>
                  <a:cubicBezTo>
                    <a:pt x="1" y="531"/>
                    <a:pt x="1719" y="685"/>
                    <a:pt x="3836" y="685"/>
                  </a:cubicBezTo>
                  <a:cubicBezTo>
                    <a:pt x="5952" y="685"/>
                    <a:pt x="7664" y="531"/>
                    <a:pt x="7664" y="343"/>
                  </a:cubicBezTo>
                  <a:cubicBezTo>
                    <a:pt x="7664" y="147"/>
                    <a:pt x="5945" y="0"/>
                    <a:pt x="3836"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63"/>
            <p:cNvSpPr/>
            <p:nvPr/>
          </p:nvSpPr>
          <p:spPr>
            <a:xfrm>
              <a:off x="8057201" y="3504502"/>
              <a:ext cx="561786" cy="32298"/>
            </a:xfrm>
            <a:custGeom>
              <a:rect b="b" l="l" r="r" t="t"/>
              <a:pathLst>
                <a:path extrusionOk="0" h="441" w="7671">
                  <a:moveTo>
                    <a:pt x="3836" y="0"/>
                  </a:moveTo>
                  <a:cubicBezTo>
                    <a:pt x="1726" y="0"/>
                    <a:pt x="1" y="154"/>
                    <a:pt x="1" y="343"/>
                  </a:cubicBezTo>
                  <a:cubicBezTo>
                    <a:pt x="1" y="378"/>
                    <a:pt x="64" y="406"/>
                    <a:pt x="169" y="441"/>
                  </a:cubicBezTo>
                  <a:cubicBezTo>
                    <a:pt x="644" y="301"/>
                    <a:pt x="2110" y="196"/>
                    <a:pt x="3836" y="196"/>
                  </a:cubicBezTo>
                  <a:cubicBezTo>
                    <a:pt x="5561" y="196"/>
                    <a:pt x="7021" y="301"/>
                    <a:pt x="7503" y="441"/>
                  </a:cubicBezTo>
                  <a:cubicBezTo>
                    <a:pt x="7608" y="406"/>
                    <a:pt x="7657" y="371"/>
                    <a:pt x="7671" y="343"/>
                  </a:cubicBezTo>
                  <a:cubicBezTo>
                    <a:pt x="7671" y="154"/>
                    <a:pt x="5959" y="0"/>
                    <a:pt x="3836"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63"/>
            <p:cNvSpPr/>
            <p:nvPr/>
          </p:nvSpPr>
          <p:spPr>
            <a:xfrm>
              <a:off x="8044458" y="3439541"/>
              <a:ext cx="707523" cy="139224"/>
            </a:xfrm>
            <a:custGeom>
              <a:rect b="b" l="l" r="r" t="t"/>
              <a:pathLst>
                <a:path extrusionOk="0" h="1901" w="9661">
                  <a:moveTo>
                    <a:pt x="0" y="0"/>
                  </a:moveTo>
                  <a:lnTo>
                    <a:pt x="0" y="1167"/>
                  </a:lnTo>
                  <a:cubicBezTo>
                    <a:pt x="0" y="1572"/>
                    <a:pt x="2166" y="1900"/>
                    <a:pt x="4834" y="1900"/>
                  </a:cubicBezTo>
                  <a:cubicBezTo>
                    <a:pt x="7502" y="1900"/>
                    <a:pt x="9661" y="1572"/>
                    <a:pt x="9661" y="1167"/>
                  </a:cubicBezTo>
                  <a:lnTo>
                    <a:pt x="9661"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63"/>
            <p:cNvSpPr/>
            <p:nvPr/>
          </p:nvSpPr>
          <p:spPr>
            <a:xfrm>
              <a:off x="8045483" y="3383734"/>
              <a:ext cx="707011" cy="107513"/>
            </a:xfrm>
            <a:custGeom>
              <a:rect b="b" l="l" r="r" t="t"/>
              <a:pathLst>
                <a:path extrusionOk="0" h="1468" w="9654">
                  <a:moveTo>
                    <a:pt x="4827" y="1"/>
                  </a:moveTo>
                  <a:cubicBezTo>
                    <a:pt x="2166" y="1"/>
                    <a:pt x="0" y="336"/>
                    <a:pt x="0" y="734"/>
                  </a:cubicBezTo>
                  <a:cubicBezTo>
                    <a:pt x="0" y="1140"/>
                    <a:pt x="2152" y="1468"/>
                    <a:pt x="4827" y="1468"/>
                  </a:cubicBezTo>
                  <a:cubicBezTo>
                    <a:pt x="7488" y="1468"/>
                    <a:pt x="9654" y="1140"/>
                    <a:pt x="9654" y="734"/>
                  </a:cubicBezTo>
                  <a:cubicBezTo>
                    <a:pt x="9654" y="336"/>
                    <a:pt x="7495" y="1"/>
                    <a:pt x="4827"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63"/>
            <p:cNvSpPr/>
            <p:nvPr/>
          </p:nvSpPr>
          <p:spPr>
            <a:xfrm>
              <a:off x="8118132" y="3406804"/>
              <a:ext cx="561712" cy="50168"/>
            </a:xfrm>
            <a:custGeom>
              <a:rect b="b" l="l" r="r" t="t"/>
              <a:pathLst>
                <a:path extrusionOk="0" h="685" w="7670">
                  <a:moveTo>
                    <a:pt x="3835" y="0"/>
                  </a:moveTo>
                  <a:cubicBezTo>
                    <a:pt x="1712" y="0"/>
                    <a:pt x="0" y="161"/>
                    <a:pt x="0" y="343"/>
                  </a:cubicBezTo>
                  <a:cubicBezTo>
                    <a:pt x="0" y="531"/>
                    <a:pt x="1719" y="685"/>
                    <a:pt x="3835" y="685"/>
                  </a:cubicBezTo>
                  <a:cubicBezTo>
                    <a:pt x="5952" y="685"/>
                    <a:pt x="7670" y="531"/>
                    <a:pt x="7670" y="343"/>
                  </a:cubicBezTo>
                  <a:cubicBezTo>
                    <a:pt x="7670" y="147"/>
                    <a:pt x="5945" y="0"/>
                    <a:pt x="3835"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63"/>
            <p:cNvSpPr/>
            <p:nvPr/>
          </p:nvSpPr>
          <p:spPr>
            <a:xfrm>
              <a:off x="8118132" y="3407316"/>
              <a:ext cx="561712" cy="32298"/>
            </a:xfrm>
            <a:custGeom>
              <a:rect b="b" l="l" r="r" t="t"/>
              <a:pathLst>
                <a:path extrusionOk="0" h="441" w="7670">
                  <a:moveTo>
                    <a:pt x="3835" y="0"/>
                  </a:moveTo>
                  <a:cubicBezTo>
                    <a:pt x="1719" y="0"/>
                    <a:pt x="0" y="154"/>
                    <a:pt x="0" y="343"/>
                  </a:cubicBezTo>
                  <a:cubicBezTo>
                    <a:pt x="0" y="377"/>
                    <a:pt x="63" y="405"/>
                    <a:pt x="168" y="440"/>
                  </a:cubicBezTo>
                  <a:cubicBezTo>
                    <a:pt x="636" y="301"/>
                    <a:pt x="2103" y="196"/>
                    <a:pt x="3835" y="196"/>
                  </a:cubicBezTo>
                  <a:cubicBezTo>
                    <a:pt x="5560" y="196"/>
                    <a:pt x="7020" y="301"/>
                    <a:pt x="7502" y="440"/>
                  </a:cubicBezTo>
                  <a:cubicBezTo>
                    <a:pt x="7614" y="405"/>
                    <a:pt x="7670" y="370"/>
                    <a:pt x="7670" y="343"/>
                  </a:cubicBezTo>
                  <a:cubicBezTo>
                    <a:pt x="7670" y="154"/>
                    <a:pt x="5952" y="0"/>
                    <a:pt x="3835"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63"/>
            <p:cNvSpPr/>
            <p:nvPr/>
          </p:nvSpPr>
          <p:spPr>
            <a:xfrm>
              <a:off x="7622403" y="3615529"/>
              <a:ext cx="178620" cy="110589"/>
            </a:xfrm>
            <a:custGeom>
              <a:rect b="b" l="l" r="r" t="t"/>
              <a:pathLst>
                <a:path extrusionOk="0" h="1510" w="2439">
                  <a:moveTo>
                    <a:pt x="964" y="0"/>
                  </a:moveTo>
                  <a:lnTo>
                    <a:pt x="259" y="91"/>
                  </a:lnTo>
                  <a:cubicBezTo>
                    <a:pt x="259" y="91"/>
                    <a:pt x="49" y="859"/>
                    <a:pt x="0" y="1383"/>
                  </a:cubicBezTo>
                  <a:cubicBezTo>
                    <a:pt x="0" y="1383"/>
                    <a:pt x="156" y="1427"/>
                    <a:pt x="350" y="1427"/>
                  </a:cubicBezTo>
                  <a:cubicBezTo>
                    <a:pt x="448" y="1427"/>
                    <a:pt x="555" y="1416"/>
                    <a:pt x="657" y="1383"/>
                  </a:cubicBezTo>
                  <a:cubicBezTo>
                    <a:pt x="688" y="1374"/>
                    <a:pt x="726" y="1370"/>
                    <a:pt x="769" y="1370"/>
                  </a:cubicBezTo>
                  <a:cubicBezTo>
                    <a:pt x="1028" y="1370"/>
                    <a:pt x="1487" y="1509"/>
                    <a:pt x="1895" y="1509"/>
                  </a:cubicBezTo>
                  <a:cubicBezTo>
                    <a:pt x="2100" y="1509"/>
                    <a:pt x="2291" y="1474"/>
                    <a:pt x="2438" y="1369"/>
                  </a:cubicBezTo>
                  <a:lnTo>
                    <a:pt x="1286" y="678"/>
                  </a:lnTo>
                  <a:cubicBezTo>
                    <a:pt x="1111" y="573"/>
                    <a:pt x="1006" y="398"/>
                    <a:pt x="978" y="196"/>
                  </a:cubicBezTo>
                  <a:lnTo>
                    <a:pt x="964"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63"/>
            <p:cNvSpPr/>
            <p:nvPr/>
          </p:nvSpPr>
          <p:spPr>
            <a:xfrm>
              <a:off x="7168126" y="3564336"/>
              <a:ext cx="171956" cy="136661"/>
            </a:xfrm>
            <a:custGeom>
              <a:rect b="b" l="l" r="r" t="t"/>
              <a:pathLst>
                <a:path extrusionOk="0" h="1866" w="2348">
                  <a:moveTo>
                    <a:pt x="601" y="1"/>
                  </a:moveTo>
                  <a:cubicBezTo>
                    <a:pt x="601" y="1"/>
                    <a:pt x="182" y="678"/>
                    <a:pt x="1" y="1167"/>
                  </a:cubicBezTo>
                  <a:cubicBezTo>
                    <a:pt x="1" y="1167"/>
                    <a:pt x="301" y="1349"/>
                    <a:pt x="629" y="1349"/>
                  </a:cubicBezTo>
                  <a:cubicBezTo>
                    <a:pt x="631" y="1349"/>
                    <a:pt x="633" y="1349"/>
                    <a:pt x="634" y="1349"/>
                  </a:cubicBezTo>
                  <a:cubicBezTo>
                    <a:pt x="918" y="1349"/>
                    <a:pt x="1585" y="1866"/>
                    <a:pt x="2124" y="1866"/>
                  </a:cubicBezTo>
                  <a:cubicBezTo>
                    <a:pt x="2202" y="1866"/>
                    <a:pt x="2277" y="1855"/>
                    <a:pt x="2348" y="1831"/>
                  </a:cubicBezTo>
                  <a:lnTo>
                    <a:pt x="1433" y="853"/>
                  </a:lnTo>
                  <a:cubicBezTo>
                    <a:pt x="1286" y="706"/>
                    <a:pt x="1237" y="504"/>
                    <a:pt x="1272" y="315"/>
                  </a:cubicBezTo>
                  <a:lnTo>
                    <a:pt x="1307" y="112"/>
                  </a:lnTo>
                  <a:lnTo>
                    <a:pt x="601"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63"/>
            <p:cNvSpPr/>
            <p:nvPr/>
          </p:nvSpPr>
          <p:spPr>
            <a:xfrm>
              <a:off x="7491459" y="2414296"/>
              <a:ext cx="262987" cy="1222627"/>
            </a:xfrm>
            <a:custGeom>
              <a:rect b="b" l="l" r="r" t="t"/>
              <a:pathLst>
                <a:path extrusionOk="0" h="16694" w="3591">
                  <a:moveTo>
                    <a:pt x="755" y="1"/>
                  </a:moveTo>
                  <a:lnTo>
                    <a:pt x="0" y="2229"/>
                  </a:lnTo>
                  <a:lnTo>
                    <a:pt x="1453" y="9808"/>
                  </a:lnTo>
                  <a:lnTo>
                    <a:pt x="1858" y="16647"/>
                  </a:lnTo>
                  <a:cubicBezTo>
                    <a:pt x="2026" y="16682"/>
                    <a:pt x="2216" y="16693"/>
                    <a:pt x="2395" y="16693"/>
                  </a:cubicBezTo>
                  <a:cubicBezTo>
                    <a:pt x="2753" y="16693"/>
                    <a:pt x="3067" y="16647"/>
                    <a:pt x="3067" y="16647"/>
                  </a:cubicBezTo>
                  <a:lnTo>
                    <a:pt x="3584" y="9948"/>
                  </a:lnTo>
                  <a:cubicBezTo>
                    <a:pt x="3591" y="9801"/>
                    <a:pt x="3591" y="9661"/>
                    <a:pt x="3584" y="9522"/>
                  </a:cubicBezTo>
                  <a:lnTo>
                    <a:pt x="2969" y="1957"/>
                  </a:lnTo>
                  <a:lnTo>
                    <a:pt x="755"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63"/>
            <p:cNvSpPr/>
            <p:nvPr/>
          </p:nvSpPr>
          <p:spPr>
            <a:xfrm>
              <a:off x="7491459" y="2413784"/>
              <a:ext cx="225637" cy="458467"/>
            </a:xfrm>
            <a:custGeom>
              <a:rect b="b" l="l" r="r" t="t"/>
              <a:pathLst>
                <a:path extrusionOk="0" h="6260" w="3081">
                  <a:moveTo>
                    <a:pt x="755" y="1"/>
                  </a:moveTo>
                  <a:lnTo>
                    <a:pt x="0" y="2229"/>
                  </a:lnTo>
                  <a:lnTo>
                    <a:pt x="769" y="6260"/>
                  </a:lnTo>
                  <a:cubicBezTo>
                    <a:pt x="1279" y="4478"/>
                    <a:pt x="2480" y="3661"/>
                    <a:pt x="3081" y="3354"/>
                  </a:cubicBezTo>
                  <a:lnTo>
                    <a:pt x="2969" y="1964"/>
                  </a:lnTo>
                  <a:lnTo>
                    <a:pt x="755"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63"/>
            <p:cNvSpPr/>
            <p:nvPr/>
          </p:nvSpPr>
          <p:spPr>
            <a:xfrm>
              <a:off x="7195223" y="2375481"/>
              <a:ext cx="374597" cy="1218599"/>
            </a:xfrm>
            <a:custGeom>
              <a:rect b="b" l="l" r="r" t="t"/>
              <a:pathLst>
                <a:path extrusionOk="0" h="16639" w="5115">
                  <a:moveTo>
                    <a:pt x="3514" y="0"/>
                  </a:moveTo>
                  <a:lnTo>
                    <a:pt x="2173" y="1935"/>
                  </a:lnTo>
                  <a:lnTo>
                    <a:pt x="1489" y="9619"/>
                  </a:lnTo>
                  <a:lnTo>
                    <a:pt x="1" y="16311"/>
                  </a:lnTo>
                  <a:cubicBezTo>
                    <a:pt x="448" y="16548"/>
                    <a:pt x="1167" y="16639"/>
                    <a:pt x="1167" y="16639"/>
                  </a:cubicBezTo>
                  <a:lnTo>
                    <a:pt x="3507" y="10345"/>
                  </a:lnTo>
                  <a:cubicBezTo>
                    <a:pt x="3549" y="10212"/>
                    <a:pt x="3591" y="10073"/>
                    <a:pt x="3619" y="9933"/>
                  </a:cubicBezTo>
                  <a:lnTo>
                    <a:pt x="5114" y="2508"/>
                  </a:lnTo>
                  <a:lnTo>
                    <a:pt x="3514"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63"/>
            <p:cNvSpPr/>
            <p:nvPr/>
          </p:nvSpPr>
          <p:spPr>
            <a:xfrm>
              <a:off x="8113006" y="1990327"/>
              <a:ext cx="137682" cy="153433"/>
            </a:xfrm>
            <a:custGeom>
              <a:rect b="b" l="l" r="r" t="t"/>
              <a:pathLst>
                <a:path extrusionOk="0" h="2095" w="1880">
                  <a:moveTo>
                    <a:pt x="801" y="0"/>
                  </a:moveTo>
                  <a:cubicBezTo>
                    <a:pt x="770" y="0"/>
                    <a:pt x="741" y="15"/>
                    <a:pt x="720" y="41"/>
                  </a:cubicBezTo>
                  <a:lnTo>
                    <a:pt x="671" y="104"/>
                  </a:lnTo>
                  <a:lnTo>
                    <a:pt x="489" y="607"/>
                  </a:lnTo>
                  <a:cubicBezTo>
                    <a:pt x="440" y="872"/>
                    <a:pt x="426" y="1075"/>
                    <a:pt x="426" y="1075"/>
                  </a:cubicBezTo>
                  <a:lnTo>
                    <a:pt x="0" y="1669"/>
                  </a:lnTo>
                  <a:lnTo>
                    <a:pt x="804" y="2095"/>
                  </a:lnTo>
                  <a:lnTo>
                    <a:pt x="1076" y="1487"/>
                  </a:lnTo>
                  <a:cubicBezTo>
                    <a:pt x="1530" y="1438"/>
                    <a:pt x="1747" y="1089"/>
                    <a:pt x="1844" y="879"/>
                  </a:cubicBezTo>
                  <a:cubicBezTo>
                    <a:pt x="1879" y="795"/>
                    <a:pt x="1851" y="698"/>
                    <a:pt x="1775" y="635"/>
                  </a:cubicBezTo>
                  <a:lnTo>
                    <a:pt x="1355" y="334"/>
                  </a:lnTo>
                  <a:lnTo>
                    <a:pt x="1132" y="160"/>
                  </a:lnTo>
                  <a:cubicBezTo>
                    <a:pt x="1120" y="148"/>
                    <a:pt x="1104" y="143"/>
                    <a:pt x="1086" y="143"/>
                  </a:cubicBezTo>
                  <a:cubicBezTo>
                    <a:pt x="1062" y="143"/>
                    <a:pt x="1036" y="153"/>
                    <a:pt x="1020" y="174"/>
                  </a:cubicBezTo>
                  <a:lnTo>
                    <a:pt x="762" y="530"/>
                  </a:lnTo>
                  <a:lnTo>
                    <a:pt x="929" y="111"/>
                  </a:lnTo>
                  <a:cubicBezTo>
                    <a:pt x="908" y="83"/>
                    <a:pt x="894" y="41"/>
                    <a:pt x="859" y="20"/>
                  </a:cubicBezTo>
                  <a:cubicBezTo>
                    <a:pt x="840" y="7"/>
                    <a:pt x="820" y="0"/>
                    <a:pt x="801"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63"/>
            <p:cNvSpPr/>
            <p:nvPr/>
          </p:nvSpPr>
          <p:spPr>
            <a:xfrm>
              <a:off x="8168225" y="2033171"/>
              <a:ext cx="21604" cy="52804"/>
            </a:xfrm>
            <a:custGeom>
              <a:rect b="b" l="l" r="r" t="t"/>
              <a:pathLst>
                <a:path extrusionOk="0" fill="none" h="721" w="295">
                  <a:moveTo>
                    <a:pt x="1" y="1"/>
                  </a:moveTo>
                  <a:cubicBezTo>
                    <a:pt x="1" y="1"/>
                    <a:pt x="294" y="315"/>
                    <a:pt x="50" y="720"/>
                  </a:cubicBezTo>
                </a:path>
              </a:pathLst>
            </a:custGeom>
            <a:solidFill>
              <a:schemeClr val="lt1"/>
            </a:solidFill>
            <a:ln cap="flat" cmpd="sng" w="1225">
              <a:solidFill>
                <a:srgbClr val="903E35"/>
              </a:solidFill>
              <a:prstDash val="solid"/>
              <a:miter lim="6985"/>
              <a:headEnd len="sm" w="sm" type="none"/>
              <a:tailEnd len="sm" w="sm" type="none"/>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63"/>
            <p:cNvSpPr/>
            <p:nvPr/>
          </p:nvSpPr>
          <p:spPr>
            <a:xfrm>
              <a:off x="8102753" y="2078724"/>
              <a:ext cx="93155" cy="74775"/>
            </a:xfrm>
            <a:custGeom>
              <a:rect b="b" l="l" r="r" t="t"/>
              <a:pathLst>
                <a:path extrusionOk="0" h="1021" w="1272">
                  <a:moveTo>
                    <a:pt x="273" y="1"/>
                  </a:moveTo>
                  <a:lnTo>
                    <a:pt x="1" y="399"/>
                  </a:lnTo>
                  <a:lnTo>
                    <a:pt x="1069" y="1020"/>
                  </a:lnTo>
                  <a:lnTo>
                    <a:pt x="1272" y="552"/>
                  </a:lnTo>
                  <a:lnTo>
                    <a:pt x="273"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63"/>
            <p:cNvSpPr/>
            <p:nvPr/>
          </p:nvSpPr>
          <p:spPr>
            <a:xfrm>
              <a:off x="7733941" y="2041374"/>
              <a:ext cx="457426" cy="424558"/>
            </a:xfrm>
            <a:custGeom>
              <a:rect b="b" l="l" r="r" t="t"/>
              <a:pathLst>
                <a:path extrusionOk="0" h="5797" w="6246">
                  <a:moveTo>
                    <a:pt x="950" y="1"/>
                  </a:moveTo>
                  <a:lnTo>
                    <a:pt x="0" y="1523"/>
                  </a:lnTo>
                  <a:cubicBezTo>
                    <a:pt x="0" y="1523"/>
                    <a:pt x="957" y="3654"/>
                    <a:pt x="1586" y="4841"/>
                  </a:cubicBezTo>
                  <a:cubicBezTo>
                    <a:pt x="1942" y="5504"/>
                    <a:pt x="2488" y="5796"/>
                    <a:pt x="3036" y="5796"/>
                  </a:cubicBezTo>
                  <a:cubicBezTo>
                    <a:pt x="3650" y="5796"/>
                    <a:pt x="4267" y="5430"/>
                    <a:pt x="4624" y="4807"/>
                  </a:cubicBezTo>
                  <a:cubicBezTo>
                    <a:pt x="5309" y="3626"/>
                    <a:pt x="6245" y="1454"/>
                    <a:pt x="6245" y="1454"/>
                  </a:cubicBezTo>
                  <a:lnTo>
                    <a:pt x="5058" y="790"/>
                  </a:lnTo>
                  <a:lnTo>
                    <a:pt x="3186" y="3095"/>
                  </a:lnTo>
                  <a:cubicBezTo>
                    <a:pt x="3186" y="3095"/>
                    <a:pt x="1586" y="490"/>
                    <a:pt x="950"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63"/>
            <p:cNvSpPr/>
            <p:nvPr/>
          </p:nvSpPr>
          <p:spPr>
            <a:xfrm>
              <a:off x="7967707" y="2220438"/>
              <a:ext cx="38448" cy="92133"/>
            </a:xfrm>
            <a:custGeom>
              <a:rect b="b" l="l" r="r" t="t"/>
              <a:pathLst>
                <a:path extrusionOk="0" h="1258" w="525">
                  <a:moveTo>
                    <a:pt x="524" y="1"/>
                  </a:moveTo>
                  <a:lnTo>
                    <a:pt x="1" y="650"/>
                  </a:lnTo>
                  <a:lnTo>
                    <a:pt x="350" y="1258"/>
                  </a:lnTo>
                  <a:cubicBezTo>
                    <a:pt x="350" y="1258"/>
                    <a:pt x="441" y="573"/>
                    <a:pt x="524"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63"/>
            <p:cNvSpPr/>
            <p:nvPr/>
          </p:nvSpPr>
          <p:spPr>
            <a:xfrm>
              <a:off x="7742143" y="2090003"/>
              <a:ext cx="71111" cy="231284"/>
            </a:xfrm>
            <a:custGeom>
              <a:rect b="b" l="l" r="r" t="t"/>
              <a:pathLst>
                <a:path extrusionOk="0" h="3158" w="971">
                  <a:moveTo>
                    <a:pt x="622" y="0"/>
                  </a:moveTo>
                  <a:lnTo>
                    <a:pt x="0" y="1076"/>
                  </a:lnTo>
                  <a:cubicBezTo>
                    <a:pt x="175" y="1481"/>
                    <a:pt x="580" y="2340"/>
                    <a:pt x="971" y="3158"/>
                  </a:cubicBezTo>
                  <a:cubicBezTo>
                    <a:pt x="831" y="2410"/>
                    <a:pt x="622" y="14"/>
                    <a:pt x="622"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63"/>
            <p:cNvSpPr/>
            <p:nvPr/>
          </p:nvSpPr>
          <p:spPr>
            <a:xfrm>
              <a:off x="7312399" y="1955467"/>
              <a:ext cx="491700" cy="693339"/>
            </a:xfrm>
            <a:custGeom>
              <a:rect b="b" l="l" r="r" t="t"/>
              <a:pathLst>
                <a:path extrusionOk="0" h="9467" w="6714">
                  <a:moveTo>
                    <a:pt x="3451" y="0"/>
                  </a:moveTo>
                  <a:cubicBezTo>
                    <a:pt x="3451" y="0"/>
                    <a:pt x="1705" y="154"/>
                    <a:pt x="427" y="650"/>
                  </a:cubicBezTo>
                  <a:lnTo>
                    <a:pt x="818" y="6301"/>
                  </a:lnTo>
                  <a:lnTo>
                    <a:pt x="0" y="8557"/>
                  </a:lnTo>
                  <a:cubicBezTo>
                    <a:pt x="0" y="8557"/>
                    <a:pt x="776" y="9088"/>
                    <a:pt x="2019" y="9346"/>
                  </a:cubicBezTo>
                  <a:cubicBezTo>
                    <a:pt x="2063" y="9356"/>
                    <a:pt x="2107" y="9361"/>
                    <a:pt x="2151" y="9361"/>
                  </a:cubicBezTo>
                  <a:cubicBezTo>
                    <a:pt x="2417" y="9361"/>
                    <a:pt x="2660" y="9184"/>
                    <a:pt x="2732" y="8913"/>
                  </a:cubicBezTo>
                  <a:lnTo>
                    <a:pt x="3179" y="7314"/>
                  </a:lnTo>
                  <a:lnTo>
                    <a:pt x="3395" y="8927"/>
                  </a:lnTo>
                  <a:cubicBezTo>
                    <a:pt x="3442" y="9242"/>
                    <a:pt x="3713" y="9466"/>
                    <a:pt x="4024" y="9466"/>
                  </a:cubicBezTo>
                  <a:cubicBezTo>
                    <a:pt x="4038" y="9466"/>
                    <a:pt x="4052" y="9466"/>
                    <a:pt x="4066" y="9465"/>
                  </a:cubicBezTo>
                  <a:cubicBezTo>
                    <a:pt x="4639" y="9402"/>
                    <a:pt x="5239" y="9270"/>
                    <a:pt x="5875" y="9018"/>
                  </a:cubicBezTo>
                  <a:lnTo>
                    <a:pt x="5288" y="6832"/>
                  </a:lnTo>
                  <a:lnTo>
                    <a:pt x="6713" y="1174"/>
                  </a:lnTo>
                  <a:cubicBezTo>
                    <a:pt x="6713" y="1174"/>
                    <a:pt x="5603" y="231"/>
                    <a:pt x="3451"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63"/>
            <p:cNvSpPr/>
            <p:nvPr/>
          </p:nvSpPr>
          <p:spPr>
            <a:xfrm>
              <a:off x="7500687" y="1938036"/>
              <a:ext cx="138634" cy="501970"/>
            </a:xfrm>
            <a:custGeom>
              <a:rect b="b" l="l" r="r" t="t"/>
              <a:pathLst>
                <a:path extrusionOk="0" h="6854" w="1893">
                  <a:moveTo>
                    <a:pt x="608" y="1"/>
                  </a:moveTo>
                  <a:lnTo>
                    <a:pt x="244" y="559"/>
                  </a:lnTo>
                  <a:cubicBezTo>
                    <a:pt x="244" y="559"/>
                    <a:pt x="0" y="4590"/>
                    <a:pt x="706" y="6853"/>
                  </a:cubicBezTo>
                  <a:cubicBezTo>
                    <a:pt x="1432" y="4548"/>
                    <a:pt x="1893" y="713"/>
                    <a:pt x="1893" y="713"/>
                  </a:cubicBezTo>
                  <a:lnTo>
                    <a:pt x="1656" y="112"/>
                  </a:lnTo>
                  <a:lnTo>
                    <a:pt x="608"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63"/>
            <p:cNvSpPr/>
            <p:nvPr/>
          </p:nvSpPr>
          <p:spPr>
            <a:xfrm>
              <a:off x="7522144" y="1984615"/>
              <a:ext cx="48628" cy="51193"/>
            </a:xfrm>
            <a:custGeom>
              <a:rect b="b" l="l" r="r" t="t"/>
              <a:pathLst>
                <a:path extrusionOk="0" h="699" w="664">
                  <a:moveTo>
                    <a:pt x="77" y="0"/>
                  </a:moveTo>
                  <a:lnTo>
                    <a:pt x="0" y="42"/>
                  </a:lnTo>
                  <a:lnTo>
                    <a:pt x="315" y="699"/>
                  </a:lnTo>
                  <a:lnTo>
                    <a:pt x="664" y="489"/>
                  </a:lnTo>
                  <a:lnTo>
                    <a:pt x="622" y="419"/>
                  </a:lnTo>
                  <a:lnTo>
                    <a:pt x="350" y="580"/>
                  </a:lnTo>
                  <a:lnTo>
                    <a:pt x="77"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63"/>
            <p:cNvSpPr/>
            <p:nvPr/>
          </p:nvSpPr>
          <p:spPr>
            <a:xfrm>
              <a:off x="7604021" y="2014276"/>
              <a:ext cx="30246" cy="29222"/>
            </a:xfrm>
            <a:custGeom>
              <a:rect b="b" l="l" r="r" t="t"/>
              <a:pathLst>
                <a:path extrusionOk="0" h="399" w="413">
                  <a:moveTo>
                    <a:pt x="342" y="0"/>
                  </a:moveTo>
                  <a:lnTo>
                    <a:pt x="161" y="252"/>
                  </a:lnTo>
                  <a:lnTo>
                    <a:pt x="70" y="126"/>
                  </a:lnTo>
                  <a:lnTo>
                    <a:pt x="0" y="182"/>
                  </a:lnTo>
                  <a:lnTo>
                    <a:pt x="168" y="399"/>
                  </a:lnTo>
                  <a:lnTo>
                    <a:pt x="412" y="49"/>
                  </a:lnTo>
                  <a:lnTo>
                    <a:pt x="342"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63"/>
            <p:cNvSpPr/>
            <p:nvPr/>
          </p:nvSpPr>
          <p:spPr>
            <a:xfrm>
              <a:off x="7520094" y="2005195"/>
              <a:ext cx="89054" cy="434298"/>
            </a:xfrm>
            <a:custGeom>
              <a:rect b="b" l="l" r="r" t="t"/>
              <a:pathLst>
                <a:path extrusionOk="0" h="5930" w="1216">
                  <a:moveTo>
                    <a:pt x="946" y="1"/>
                  </a:moveTo>
                  <a:cubicBezTo>
                    <a:pt x="922" y="1"/>
                    <a:pt x="897" y="7"/>
                    <a:pt x="874" y="20"/>
                  </a:cubicBezTo>
                  <a:lnTo>
                    <a:pt x="615" y="173"/>
                  </a:lnTo>
                  <a:lnTo>
                    <a:pt x="748" y="530"/>
                  </a:lnTo>
                  <a:cubicBezTo>
                    <a:pt x="657" y="844"/>
                    <a:pt x="273" y="2255"/>
                    <a:pt x="0" y="3247"/>
                  </a:cubicBezTo>
                  <a:cubicBezTo>
                    <a:pt x="70" y="4197"/>
                    <a:pt x="196" y="5168"/>
                    <a:pt x="441" y="5929"/>
                  </a:cubicBezTo>
                  <a:cubicBezTo>
                    <a:pt x="643" y="5294"/>
                    <a:pt x="818" y="4532"/>
                    <a:pt x="971" y="3771"/>
                  </a:cubicBezTo>
                  <a:cubicBezTo>
                    <a:pt x="1013" y="2311"/>
                    <a:pt x="1034" y="565"/>
                    <a:pt x="1034" y="565"/>
                  </a:cubicBezTo>
                  <a:lnTo>
                    <a:pt x="1216" y="278"/>
                  </a:lnTo>
                  <a:lnTo>
                    <a:pt x="1048" y="55"/>
                  </a:lnTo>
                  <a:cubicBezTo>
                    <a:pt x="1026" y="19"/>
                    <a:pt x="987" y="1"/>
                    <a:pt x="946"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63"/>
            <p:cNvSpPr/>
            <p:nvPr/>
          </p:nvSpPr>
          <p:spPr>
            <a:xfrm>
              <a:off x="7561032" y="1966159"/>
              <a:ext cx="151963" cy="476923"/>
            </a:xfrm>
            <a:custGeom>
              <a:rect b="b" l="l" r="r" t="t"/>
              <a:pathLst>
                <a:path extrusionOk="0" h="6512" w="2075">
                  <a:moveTo>
                    <a:pt x="1187" y="0"/>
                  </a:moveTo>
                  <a:cubicBezTo>
                    <a:pt x="1180" y="0"/>
                    <a:pt x="1172" y="3"/>
                    <a:pt x="1167" y="8"/>
                  </a:cubicBezTo>
                  <a:cubicBezTo>
                    <a:pt x="1146" y="29"/>
                    <a:pt x="1139" y="50"/>
                    <a:pt x="1153" y="71"/>
                  </a:cubicBezTo>
                  <a:lnTo>
                    <a:pt x="1977" y="1216"/>
                  </a:lnTo>
                  <a:lnTo>
                    <a:pt x="1083" y="2788"/>
                  </a:lnTo>
                  <a:lnTo>
                    <a:pt x="1565" y="3640"/>
                  </a:lnTo>
                  <a:cubicBezTo>
                    <a:pt x="1446" y="3871"/>
                    <a:pt x="412" y="5896"/>
                    <a:pt x="21" y="6441"/>
                  </a:cubicBezTo>
                  <a:cubicBezTo>
                    <a:pt x="0" y="6462"/>
                    <a:pt x="14" y="6490"/>
                    <a:pt x="28" y="6504"/>
                  </a:cubicBezTo>
                  <a:cubicBezTo>
                    <a:pt x="35" y="6511"/>
                    <a:pt x="49" y="6511"/>
                    <a:pt x="56" y="6511"/>
                  </a:cubicBezTo>
                  <a:cubicBezTo>
                    <a:pt x="63" y="6511"/>
                    <a:pt x="84" y="6511"/>
                    <a:pt x="91" y="6490"/>
                  </a:cubicBezTo>
                  <a:cubicBezTo>
                    <a:pt x="517" y="5903"/>
                    <a:pt x="1607" y="3745"/>
                    <a:pt x="1656" y="3647"/>
                  </a:cubicBezTo>
                  <a:lnTo>
                    <a:pt x="1663" y="3633"/>
                  </a:lnTo>
                  <a:lnTo>
                    <a:pt x="1181" y="2774"/>
                  </a:lnTo>
                  <a:lnTo>
                    <a:pt x="2075" y="1202"/>
                  </a:lnTo>
                  <a:lnTo>
                    <a:pt x="1223" y="15"/>
                  </a:lnTo>
                  <a:cubicBezTo>
                    <a:pt x="1214" y="6"/>
                    <a:pt x="1200" y="0"/>
                    <a:pt x="1187"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63"/>
            <p:cNvSpPr/>
            <p:nvPr/>
          </p:nvSpPr>
          <p:spPr>
            <a:xfrm>
              <a:off x="7437192" y="1958762"/>
              <a:ext cx="109560" cy="484320"/>
            </a:xfrm>
            <a:custGeom>
              <a:rect b="b" l="l" r="r" t="t"/>
              <a:pathLst>
                <a:path extrusionOk="0" h="6613" w="1496">
                  <a:moveTo>
                    <a:pt x="973" y="1"/>
                  </a:moveTo>
                  <a:cubicBezTo>
                    <a:pt x="961" y="1"/>
                    <a:pt x="951" y="4"/>
                    <a:pt x="944" y="11"/>
                  </a:cubicBezTo>
                  <a:lnTo>
                    <a:pt x="71" y="947"/>
                  </a:lnTo>
                  <a:lnTo>
                    <a:pt x="657" y="2721"/>
                  </a:lnTo>
                  <a:lnTo>
                    <a:pt x="1" y="3350"/>
                  </a:lnTo>
                  <a:lnTo>
                    <a:pt x="8" y="3378"/>
                  </a:lnTo>
                  <a:cubicBezTo>
                    <a:pt x="15" y="3399"/>
                    <a:pt x="1042" y="5872"/>
                    <a:pt x="1405" y="6591"/>
                  </a:cubicBezTo>
                  <a:cubicBezTo>
                    <a:pt x="1405" y="6605"/>
                    <a:pt x="1426" y="6612"/>
                    <a:pt x="1440" y="6612"/>
                  </a:cubicBezTo>
                  <a:lnTo>
                    <a:pt x="1468" y="6612"/>
                  </a:lnTo>
                  <a:cubicBezTo>
                    <a:pt x="1482" y="6598"/>
                    <a:pt x="1496" y="6570"/>
                    <a:pt x="1482" y="6556"/>
                  </a:cubicBezTo>
                  <a:cubicBezTo>
                    <a:pt x="1146" y="5893"/>
                    <a:pt x="210" y="3643"/>
                    <a:pt x="99" y="3378"/>
                  </a:cubicBezTo>
                  <a:lnTo>
                    <a:pt x="748" y="2756"/>
                  </a:lnTo>
                  <a:lnTo>
                    <a:pt x="168" y="975"/>
                  </a:lnTo>
                  <a:lnTo>
                    <a:pt x="1007" y="74"/>
                  </a:lnTo>
                  <a:cubicBezTo>
                    <a:pt x="1021" y="60"/>
                    <a:pt x="1021" y="32"/>
                    <a:pt x="1007" y="11"/>
                  </a:cubicBezTo>
                  <a:cubicBezTo>
                    <a:pt x="996" y="4"/>
                    <a:pt x="984" y="1"/>
                    <a:pt x="973"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63"/>
            <p:cNvSpPr/>
            <p:nvPr/>
          </p:nvSpPr>
          <p:spPr>
            <a:xfrm>
              <a:off x="7357439" y="2091028"/>
              <a:ext cx="62982" cy="325394"/>
            </a:xfrm>
            <a:custGeom>
              <a:rect b="b" l="l" r="r" t="t"/>
              <a:pathLst>
                <a:path extrusionOk="0" h="4443" w="860">
                  <a:moveTo>
                    <a:pt x="685" y="0"/>
                  </a:moveTo>
                  <a:lnTo>
                    <a:pt x="0" y="1509"/>
                  </a:lnTo>
                  <a:lnTo>
                    <a:pt x="196" y="4443"/>
                  </a:lnTo>
                  <a:lnTo>
                    <a:pt x="859" y="629"/>
                  </a:lnTo>
                  <a:lnTo>
                    <a:pt x="685"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63"/>
            <p:cNvSpPr/>
            <p:nvPr/>
          </p:nvSpPr>
          <p:spPr>
            <a:xfrm>
              <a:off x="7343597" y="2599000"/>
              <a:ext cx="132555" cy="141495"/>
            </a:xfrm>
            <a:custGeom>
              <a:rect b="b" l="l" r="r" t="t"/>
              <a:pathLst>
                <a:path extrusionOk="0" h="1932" w="1810">
                  <a:moveTo>
                    <a:pt x="692" y="1"/>
                  </a:moveTo>
                  <a:lnTo>
                    <a:pt x="1" y="280"/>
                  </a:lnTo>
                  <a:lnTo>
                    <a:pt x="266" y="832"/>
                  </a:lnTo>
                  <a:cubicBezTo>
                    <a:pt x="266" y="832"/>
                    <a:pt x="224" y="1733"/>
                    <a:pt x="629" y="1929"/>
                  </a:cubicBezTo>
                  <a:cubicBezTo>
                    <a:pt x="629" y="1929"/>
                    <a:pt x="649" y="1932"/>
                    <a:pt x="676" y="1932"/>
                  </a:cubicBezTo>
                  <a:cubicBezTo>
                    <a:pt x="732" y="1932"/>
                    <a:pt x="820" y="1919"/>
                    <a:pt x="853" y="1845"/>
                  </a:cubicBezTo>
                  <a:cubicBezTo>
                    <a:pt x="902" y="1873"/>
                    <a:pt x="944" y="1884"/>
                    <a:pt x="979" y="1884"/>
                  </a:cubicBezTo>
                  <a:cubicBezTo>
                    <a:pt x="1071" y="1884"/>
                    <a:pt x="1111" y="1810"/>
                    <a:pt x="1111" y="1810"/>
                  </a:cubicBezTo>
                  <a:cubicBezTo>
                    <a:pt x="1111" y="1810"/>
                    <a:pt x="1139" y="1814"/>
                    <a:pt x="1175" y="1814"/>
                  </a:cubicBezTo>
                  <a:cubicBezTo>
                    <a:pt x="1245" y="1814"/>
                    <a:pt x="1349" y="1799"/>
                    <a:pt x="1363" y="1712"/>
                  </a:cubicBezTo>
                  <a:cubicBezTo>
                    <a:pt x="1402" y="1731"/>
                    <a:pt x="1442" y="1739"/>
                    <a:pt x="1479" y="1739"/>
                  </a:cubicBezTo>
                  <a:cubicBezTo>
                    <a:pt x="1579" y="1739"/>
                    <a:pt x="1660" y="1679"/>
                    <a:pt x="1670" y="1607"/>
                  </a:cubicBezTo>
                  <a:cubicBezTo>
                    <a:pt x="1684" y="1509"/>
                    <a:pt x="1293" y="1426"/>
                    <a:pt x="1251" y="999"/>
                  </a:cubicBezTo>
                  <a:cubicBezTo>
                    <a:pt x="1251" y="999"/>
                    <a:pt x="1271" y="996"/>
                    <a:pt x="1304" y="996"/>
                  </a:cubicBezTo>
                  <a:cubicBezTo>
                    <a:pt x="1376" y="996"/>
                    <a:pt x="1508" y="1013"/>
                    <a:pt x="1614" y="1118"/>
                  </a:cubicBezTo>
                  <a:cubicBezTo>
                    <a:pt x="1632" y="1136"/>
                    <a:pt x="1658" y="1144"/>
                    <a:pt x="1685" y="1144"/>
                  </a:cubicBezTo>
                  <a:cubicBezTo>
                    <a:pt x="1712" y="1144"/>
                    <a:pt x="1740" y="1136"/>
                    <a:pt x="1761" y="1118"/>
                  </a:cubicBezTo>
                  <a:lnTo>
                    <a:pt x="1810" y="1069"/>
                  </a:lnTo>
                  <a:cubicBezTo>
                    <a:pt x="1810" y="1069"/>
                    <a:pt x="1523" y="650"/>
                    <a:pt x="1139" y="629"/>
                  </a:cubicBezTo>
                  <a:cubicBezTo>
                    <a:pt x="1076" y="629"/>
                    <a:pt x="1013" y="594"/>
                    <a:pt x="978" y="538"/>
                  </a:cubicBezTo>
                  <a:lnTo>
                    <a:pt x="692"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63"/>
            <p:cNvSpPr/>
            <p:nvPr/>
          </p:nvSpPr>
          <p:spPr>
            <a:xfrm>
              <a:off x="7522144" y="1759631"/>
              <a:ext cx="167855" cy="120695"/>
            </a:xfrm>
            <a:custGeom>
              <a:rect b="b" l="l" r="r" t="t"/>
              <a:pathLst>
                <a:path extrusionOk="0" h="1648" w="2292">
                  <a:moveTo>
                    <a:pt x="1704" y="0"/>
                  </a:moveTo>
                  <a:cubicBezTo>
                    <a:pt x="1610" y="0"/>
                    <a:pt x="1548" y="48"/>
                    <a:pt x="1509" y="97"/>
                  </a:cubicBezTo>
                  <a:cubicBezTo>
                    <a:pt x="1470" y="153"/>
                    <a:pt x="1399" y="186"/>
                    <a:pt x="1329" y="186"/>
                  </a:cubicBezTo>
                  <a:cubicBezTo>
                    <a:pt x="1312" y="186"/>
                    <a:pt x="1295" y="185"/>
                    <a:pt x="1279" y="180"/>
                  </a:cubicBezTo>
                  <a:cubicBezTo>
                    <a:pt x="1180" y="164"/>
                    <a:pt x="1047" y="151"/>
                    <a:pt x="912" y="151"/>
                  </a:cubicBezTo>
                  <a:cubicBezTo>
                    <a:pt x="761" y="151"/>
                    <a:pt x="607" y="167"/>
                    <a:pt x="496" y="215"/>
                  </a:cubicBezTo>
                  <a:cubicBezTo>
                    <a:pt x="175" y="369"/>
                    <a:pt x="280" y="655"/>
                    <a:pt x="280" y="655"/>
                  </a:cubicBezTo>
                  <a:cubicBezTo>
                    <a:pt x="280" y="655"/>
                    <a:pt x="42" y="704"/>
                    <a:pt x="35" y="914"/>
                  </a:cubicBezTo>
                  <a:cubicBezTo>
                    <a:pt x="0" y="1333"/>
                    <a:pt x="489" y="1647"/>
                    <a:pt x="489" y="1647"/>
                  </a:cubicBezTo>
                  <a:lnTo>
                    <a:pt x="1698" y="928"/>
                  </a:lnTo>
                  <a:cubicBezTo>
                    <a:pt x="2292" y="893"/>
                    <a:pt x="2222" y="194"/>
                    <a:pt x="1851" y="34"/>
                  </a:cubicBezTo>
                  <a:cubicBezTo>
                    <a:pt x="1795" y="10"/>
                    <a:pt x="1746" y="0"/>
                    <a:pt x="1704"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63"/>
            <p:cNvSpPr/>
            <p:nvPr/>
          </p:nvSpPr>
          <p:spPr>
            <a:xfrm>
              <a:off x="7542577" y="1813241"/>
              <a:ext cx="107509" cy="183167"/>
            </a:xfrm>
            <a:custGeom>
              <a:rect b="b" l="l" r="r" t="t"/>
              <a:pathLst>
                <a:path extrusionOk="0" h="2501" w="1468">
                  <a:moveTo>
                    <a:pt x="664" y="0"/>
                  </a:moveTo>
                  <a:lnTo>
                    <a:pt x="664" y="0"/>
                  </a:lnTo>
                  <a:cubicBezTo>
                    <a:pt x="890" y="186"/>
                    <a:pt x="833" y="277"/>
                    <a:pt x="669" y="277"/>
                  </a:cubicBezTo>
                  <a:cubicBezTo>
                    <a:pt x="580" y="277"/>
                    <a:pt x="459" y="250"/>
                    <a:pt x="336" y="196"/>
                  </a:cubicBezTo>
                  <a:lnTo>
                    <a:pt x="336" y="196"/>
                  </a:lnTo>
                  <a:cubicBezTo>
                    <a:pt x="441" y="447"/>
                    <a:pt x="343" y="692"/>
                    <a:pt x="343" y="692"/>
                  </a:cubicBezTo>
                  <a:cubicBezTo>
                    <a:pt x="278" y="622"/>
                    <a:pt x="218" y="595"/>
                    <a:pt x="168" y="595"/>
                  </a:cubicBezTo>
                  <a:cubicBezTo>
                    <a:pt x="62" y="595"/>
                    <a:pt x="0" y="720"/>
                    <a:pt x="29" y="838"/>
                  </a:cubicBezTo>
                  <a:cubicBezTo>
                    <a:pt x="64" y="1013"/>
                    <a:pt x="266" y="1055"/>
                    <a:pt x="266" y="1055"/>
                  </a:cubicBezTo>
                  <a:lnTo>
                    <a:pt x="92" y="1712"/>
                  </a:lnTo>
                  <a:cubicBezTo>
                    <a:pt x="43" y="1907"/>
                    <a:pt x="113" y="2103"/>
                    <a:pt x="273" y="2222"/>
                  </a:cubicBezTo>
                  <a:lnTo>
                    <a:pt x="664" y="2501"/>
                  </a:lnTo>
                  <a:lnTo>
                    <a:pt x="867" y="2368"/>
                  </a:lnTo>
                  <a:cubicBezTo>
                    <a:pt x="972" y="2298"/>
                    <a:pt x="1035" y="2194"/>
                    <a:pt x="1049" y="2082"/>
                  </a:cubicBezTo>
                  <a:lnTo>
                    <a:pt x="1118" y="1509"/>
                  </a:lnTo>
                  <a:cubicBezTo>
                    <a:pt x="1118" y="1509"/>
                    <a:pt x="1349" y="1432"/>
                    <a:pt x="1419" y="1125"/>
                  </a:cubicBezTo>
                  <a:cubicBezTo>
                    <a:pt x="1468" y="866"/>
                    <a:pt x="1349" y="615"/>
                    <a:pt x="1349" y="615"/>
                  </a:cubicBezTo>
                  <a:lnTo>
                    <a:pt x="1419" y="196"/>
                  </a:lnTo>
                  <a:lnTo>
                    <a:pt x="1419" y="196"/>
                  </a:lnTo>
                  <a:cubicBezTo>
                    <a:pt x="1419" y="196"/>
                    <a:pt x="1397" y="200"/>
                    <a:pt x="1354" y="200"/>
                  </a:cubicBezTo>
                  <a:cubicBezTo>
                    <a:pt x="1246" y="200"/>
                    <a:pt x="1009" y="175"/>
                    <a:pt x="664"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63"/>
            <p:cNvSpPr/>
            <p:nvPr/>
          </p:nvSpPr>
          <p:spPr>
            <a:xfrm>
              <a:off x="7577364" y="1912989"/>
              <a:ext cx="47163" cy="30760"/>
            </a:xfrm>
            <a:custGeom>
              <a:rect b="b" l="l" r="r" t="t"/>
              <a:pathLst>
                <a:path extrusionOk="0" h="420" w="644">
                  <a:moveTo>
                    <a:pt x="1" y="0"/>
                  </a:moveTo>
                  <a:cubicBezTo>
                    <a:pt x="1" y="0"/>
                    <a:pt x="43" y="420"/>
                    <a:pt x="609" y="420"/>
                  </a:cubicBezTo>
                  <a:lnTo>
                    <a:pt x="643" y="147"/>
                  </a:lnTo>
                  <a:lnTo>
                    <a:pt x="643" y="147"/>
                  </a:lnTo>
                  <a:cubicBezTo>
                    <a:pt x="592" y="174"/>
                    <a:pt x="529" y="186"/>
                    <a:pt x="461" y="186"/>
                  </a:cubicBezTo>
                  <a:cubicBezTo>
                    <a:pt x="296" y="186"/>
                    <a:pt x="105" y="114"/>
                    <a:pt x="1"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63"/>
            <p:cNvSpPr/>
            <p:nvPr/>
          </p:nvSpPr>
          <p:spPr>
            <a:xfrm>
              <a:off x="7158385" y="2002485"/>
              <a:ext cx="278879" cy="655402"/>
            </a:xfrm>
            <a:custGeom>
              <a:rect b="b" l="l" r="r" t="t"/>
              <a:pathLst>
                <a:path extrusionOk="0" h="8949" w="3808">
                  <a:moveTo>
                    <a:pt x="2523" y="1"/>
                  </a:moveTo>
                  <a:cubicBezTo>
                    <a:pt x="1964" y="273"/>
                    <a:pt x="958" y="2173"/>
                    <a:pt x="308" y="3654"/>
                  </a:cubicBezTo>
                  <a:cubicBezTo>
                    <a:pt x="1" y="4332"/>
                    <a:pt x="64" y="5114"/>
                    <a:pt x="448" y="5757"/>
                  </a:cubicBezTo>
                  <a:lnTo>
                    <a:pt x="2404" y="8949"/>
                  </a:lnTo>
                  <a:lnTo>
                    <a:pt x="3535" y="8376"/>
                  </a:lnTo>
                  <a:lnTo>
                    <a:pt x="2243" y="4779"/>
                  </a:lnTo>
                  <a:cubicBezTo>
                    <a:pt x="2243" y="4779"/>
                    <a:pt x="3193" y="2697"/>
                    <a:pt x="3500" y="2068"/>
                  </a:cubicBezTo>
                  <a:cubicBezTo>
                    <a:pt x="3808" y="1454"/>
                    <a:pt x="3382" y="8"/>
                    <a:pt x="2523"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63"/>
            <p:cNvSpPr/>
            <p:nvPr/>
          </p:nvSpPr>
          <p:spPr>
            <a:xfrm>
              <a:off x="7973859" y="1496051"/>
              <a:ext cx="539742" cy="380689"/>
            </a:xfrm>
            <a:custGeom>
              <a:rect b="b" l="l" r="r" t="t"/>
              <a:pathLst>
                <a:path extrusionOk="0" h="5198" w="7370">
                  <a:moveTo>
                    <a:pt x="7370" y="0"/>
                  </a:moveTo>
                  <a:lnTo>
                    <a:pt x="0" y="413"/>
                  </a:lnTo>
                  <a:lnTo>
                    <a:pt x="2138" y="5197"/>
                  </a:lnTo>
                  <a:lnTo>
                    <a:pt x="7370"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63"/>
            <p:cNvSpPr/>
            <p:nvPr/>
          </p:nvSpPr>
          <p:spPr>
            <a:xfrm>
              <a:off x="8118645" y="1616380"/>
              <a:ext cx="99819" cy="86347"/>
            </a:xfrm>
            <a:custGeom>
              <a:rect b="b" l="l" r="r" t="t"/>
              <a:pathLst>
                <a:path extrusionOk="0" h="1179" w="1363">
                  <a:moveTo>
                    <a:pt x="688" y="324"/>
                  </a:moveTo>
                  <a:cubicBezTo>
                    <a:pt x="790" y="324"/>
                    <a:pt x="888" y="385"/>
                    <a:pt x="929" y="488"/>
                  </a:cubicBezTo>
                  <a:cubicBezTo>
                    <a:pt x="978" y="621"/>
                    <a:pt x="922" y="774"/>
                    <a:pt x="789" y="837"/>
                  </a:cubicBezTo>
                  <a:cubicBezTo>
                    <a:pt x="755" y="854"/>
                    <a:pt x="717" y="862"/>
                    <a:pt x="680" y="862"/>
                  </a:cubicBezTo>
                  <a:cubicBezTo>
                    <a:pt x="577" y="862"/>
                    <a:pt x="476" y="800"/>
                    <a:pt x="440" y="697"/>
                  </a:cubicBezTo>
                  <a:cubicBezTo>
                    <a:pt x="377" y="565"/>
                    <a:pt x="440" y="404"/>
                    <a:pt x="580" y="348"/>
                  </a:cubicBezTo>
                  <a:cubicBezTo>
                    <a:pt x="615" y="332"/>
                    <a:pt x="652" y="324"/>
                    <a:pt x="688" y="324"/>
                  </a:cubicBezTo>
                  <a:close/>
                  <a:moveTo>
                    <a:pt x="682" y="0"/>
                  </a:moveTo>
                  <a:cubicBezTo>
                    <a:pt x="601" y="0"/>
                    <a:pt x="519" y="18"/>
                    <a:pt x="440" y="55"/>
                  </a:cubicBezTo>
                  <a:cubicBezTo>
                    <a:pt x="140" y="181"/>
                    <a:pt x="0" y="530"/>
                    <a:pt x="140" y="830"/>
                  </a:cubicBezTo>
                  <a:cubicBezTo>
                    <a:pt x="237" y="1046"/>
                    <a:pt x="451" y="1178"/>
                    <a:pt x="680" y="1178"/>
                  </a:cubicBezTo>
                  <a:cubicBezTo>
                    <a:pt x="763" y="1178"/>
                    <a:pt x="847" y="1161"/>
                    <a:pt x="929" y="1124"/>
                  </a:cubicBezTo>
                  <a:cubicBezTo>
                    <a:pt x="1223" y="998"/>
                    <a:pt x="1362" y="649"/>
                    <a:pt x="1223" y="341"/>
                  </a:cubicBezTo>
                  <a:cubicBezTo>
                    <a:pt x="1120" y="131"/>
                    <a:pt x="905" y="0"/>
                    <a:pt x="682"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63"/>
            <p:cNvSpPr/>
            <p:nvPr/>
          </p:nvSpPr>
          <p:spPr>
            <a:xfrm>
              <a:off x="8066941" y="1569947"/>
              <a:ext cx="203667" cy="179432"/>
            </a:xfrm>
            <a:custGeom>
              <a:rect b="b" l="l" r="r" t="t"/>
              <a:pathLst>
                <a:path extrusionOk="0" h="2450" w="2781">
                  <a:moveTo>
                    <a:pt x="1390" y="310"/>
                  </a:moveTo>
                  <a:cubicBezTo>
                    <a:pt x="1738" y="310"/>
                    <a:pt x="2073" y="508"/>
                    <a:pt x="2222" y="843"/>
                  </a:cubicBezTo>
                  <a:cubicBezTo>
                    <a:pt x="2418" y="1318"/>
                    <a:pt x="2208" y="1848"/>
                    <a:pt x="1754" y="2051"/>
                  </a:cubicBezTo>
                  <a:cubicBezTo>
                    <a:pt x="1636" y="2102"/>
                    <a:pt x="1512" y="2126"/>
                    <a:pt x="1390" y="2126"/>
                  </a:cubicBezTo>
                  <a:cubicBezTo>
                    <a:pt x="1043" y="2126"/>
                    <a:pt x="709" y="1929"/>
                    <a:pt x="559" y="1583"/>
                  </a:cubicBezTo>
                  <a:cubicBezTo>
                    <a:pt x="357" y="1129"/>
                    <a:pt x="559" y="591"/>
                    <a:pt x="1020" y="388"/>
                  </a:cubicBezTo>
                  <a:cubicBezTo>
                    <a:pt x="1140" y="335"/>
                    <a:pt x="1266" y="310"/>
                    <a:pt x="1390" y="310"/>
                  </a:cubicBezTo>
                  <a:close/>
                  <a:moveTo>
                    <a:pt x="1389" y="1"/>
                  </a:moveTo>
                  <a:cubicBezTo>
                    <a:pt x="1223" y="1"/>
                    <a:pt x="1055" y="35"/>
                    <a:pt x="895" y="109"/>
                  </a:cubicBezTo>
                  <a:cubicBezTo>
                    <a:pt x="280" y="381"/>
                    <a:pt x="1" y="1108"/>
                    <a:pt x="273" y="1723"/>
                  </a:cubicBezTo>
                  <a:cubicBezTo>
                    <a:pt x="474" y="2181"/>
                    <a:pt x="918" y="2450"/>
                    <a:pt x="1387" y="2450"/>
                  </a:cubicBezTo>
                  <a:cubicBezTo>
                    <a:pt x="1554" y="2450"/>
                    <a:pt x="1724" y="2416"/>
                    <a:pt x="1887" y="2344"/>
                  </a:cubicBezTo>
                  <a:cubicBezTo>
                    <a:pt x="2508" y="2072"/>
                    <a:pt x="2781" y="1352"/>
                    <a:pt x="2508" y="731"/>
                  </a:cubicBezTo>
                  <a:cubicBezTo>
                    <a:pt x="2303" y="273"/>
                    <a:pt x="1854" y="1"/>
                    <a:pt x="1389"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63"/>
            <p:cNvSpPr/>
            <p:nvPr/>
          </p:nvSpPr>
          <p:spPr>
            <a:xfrm>
              <a:off x="8118645" y="1616380"/>
              <a:ext cx="99819" cy="86347"/>
            </a:xfrm>
            <a:custGeom>
              <a:rect b="b" l="l" r="r" t="t"/>
              <a:pathLst>
                <a:path extrusionOk="0" h="1179" w="1363">
                  <a:moveTo>
                    <a:pt x="688" y="324"/>
                  </a:moveTo>
                  <a:cubicBezTo>
                    <a:pt x="790" y="324"/>
                    <a:pt x="888" y="385"/>
                    <a:pt x="929" y="488"/>
                  </a:cubicBezTo>
                  <a:cubicBezTo>
                    <a:pt x="978" y="621"/>
                    <a:pt x="922" y="774"/>
                    <a:pt x="789" y="837"/>
                  </a:cubicBezTo>
                  <a:cubicBezTo>
                    <a:pt x="755" y="854"/>
                    <a:pt x="717" y="862"/>
                    <a:pt x="680" y="862"/>
                  </a:cubicBezTo>
                  <a:cubicBezTo>
                    <a:pt x="577" y="862"/>
                    <a:pt x="476" y="800"/>
                    <a:pt x="440" y="697"/>
                  </a:cubicBezTo>
                  <a:cubicBezTo>
                    <a:pt x="377" y="565"/>
                    <a:pt x="440" y="404"/>
                    <a:pt x="580" y="348"/>
                  </a:cubicBezTo>
                  <a:cubicBezTo>
                    <a:pt x="615" y="332"/>
                    <a:pt x="652" y="324"/>
                    <a:pt x="688" y="324"/>
                  </a:cubicBezTo>
                  <a:close/>
                  <a:moveTo>
                    <a:pt x="682" y="0"/>
                  </a:moveTo>
                  <a:cubicBezTo>
                    <a:pt x="601" y="0"/>
                    <a:pt x="519" y="18"/>
                    <a:pt x="440" y="55"/>
                  </a:cubicBezTo>
                  <a:cubicBezTo>
                    <a:pt x="140" y="181"/>
                    <a:pt x="0" y="530"/>
                    <a:pt x="140" y="830"/>
                  </a:cubicBezTo>
                  <a:cubicBezTo>
                    <a:pt x="237" y="1046"/>
                    <a:pt x="451" y="1178"/>
                    <a:pt x="680" y="1178"/>
                  </a:cubicBezTo>
                  <a:cubicBezTo>
                    <a:pt x="763" y="1178"/>
                    <a:pt x="847" y="1161"/>
                    <a:pt x="929" y="1124"/>
                  </a:cubicBezTo>
                  <a:cubicBezTo>
                    <a:pt x="1223" y="998"/>
                    <a:pt x="1362" y="649"/>
                    <a:pt x="1223" y="341"/>
                  </a:cubicBezTo>
                  <a:cubicBezTo>
                    <a:pt x="1120" y="131"/>
                    <a:pt x="905" y="0"/>
                    <a:pt x="682"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63"/>
            <p:cNvSpPr/>
            <p:nvPr/>
          </p:nvSpPr>
          <p:spPr>
            <a:xfrm>
              <a:off x="8118645" y="1616380"/>
              <a:ext cx="99819" cy="86347"/>
            </a:xfrm>
            <a:custGeom>
              <a:rect b="b" l="l" r="r" t="t"/>
              <a:pathLst>
                <a:path extrusionOk="0" h="1179" w="1363">
                  <a:moveTo>
                    <a:pt x="688" y="324"/>
                  </a:moveTo>
                  <a:cubicBezTo>
                    <a:pt x="790" y="324"/>
                    <a:pt x="888" y="385"/>
                    <a:pt x="929" y="488"/>
                  </a:cubicBezTo>
                  <a:cubicBezTo>
                    <a:pt x="978" y="621"/>
                    <a:pt x="922" y="774"/>
                    <a:pt x="789" y="837"/>
                  </a:cubicBezTo>
                  <a:cubicBezTo>
                    <a:pt x="755" y="854"/>
                    <a:pt x="717" y="862"/>
                    <a:pt x="680" y="862"/>
                  </a:cubicBezTo>
                  <a:cubicBezTo>
                    <a:pt x="577" y="862"/>
                    <a:pt x="476" y="800"/>
                    <a:pt x="440" y="697"/>
                  </a:cubicBezTo>
                  <a:cubicBezTo>
                    <a:pt x="377" y="565"/>
                    <a:pt x="440" y="404"/>
                    <a:pt x="580" y="348"/>
                  </a:cubicBezTo>
                  <a:cubicBezTo>
                    <a:pt x="615" y="332"/>
                    <a:pt x="652" y="324"/>
                    <a:pt x="688" y="324"/>
                  </a:cubicBezTo>
                  <a:close/>
                  <a:moveTo>
                    <a:pt x="682" y="0"/>
                  </a:moveTo>
                  <a:cubicBezTo>
                    <a:pt x="601" y="0"/>
                    <a:pt x="519" y="18"/>
                    <a:pt x="440" y="55"/>
                  </a:cubicBezTo>
                  <a:cubicBezTo>
                    <a:pt x="140" y="181"/>
                    <a:pt x="0" y="530"/>
                    <a:pt x="140" y="830"/>
                  </a:cubicBezTo>
                  <a:cubicBezTo>
                    <a:pt x="237" y="1046"/>
                    <a:pt x="451" y="1178"/>
                    <a:pt x="680" y="1178"/>
                  </a:cubicBezTo>
                  <a:cubicBezTo>
                    <a:pt x="763" y="1178"/>
                    <a:pt x="847" y="1161"/>
                    <a:pt x="929" y="1124"/>
                  </a:cubicBezTo>
                  <a:cubicBezTo>
                    <a:pt x="1223" y="998"/>
                    <a:pt x="1362" y="649"/>
                    <a:pt x="1223" y="341"/>
                  </a:cubicBezTo>
                  <a:cubicBezTo>
                    <a:pt x="1120" y="131"/>
                    <a:pt x="905" y="0"/>
                    <a:pt x="682"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63"/>
            <p:cNvSpPr/>
            <p:nvPr/>
          </p:nvSpPr>
          <p:spPr>
            <a:xfrm>
              <a:off x="8170788" y="1451010"/>
              <a:ext cx="120838" cy="208287"/>
            </a:xfrm>
            <a:custGeom>
              <a:rect b="b" l="l" r="r" t="t"/>
              <a:pathLst>
                <a:path extrusionOk="0" h="2844" w="1650">
                  <a:moveTo>
                    <a:pt x="1558" y="1"/>
                  </a:moveTo>
                  <a:lnTo>
                    <a:pt x="1" y="2788"/>
                  </a:lnTo>
                  <a:lnTo>
                    <a:pt x="91" y="2844"/>
                  </a:lnTo>
                  <a:lnTo>
                    <a:pt x="1649" y="50"/>
                  </a:lnTo>
                  <a:lnTo>
                    <a:pt x="1558"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63"/>
            <p:cNvSpPr/>
            <p:nvPr/>
          </p:nvSpPr>
          <p:spPr>
            <a:xfrm>
              <a:off x="7973859" y="1526225"/>
              <a:ext cx="310590" cy="698393"/>
            </a:xfrm>
            <a:custGeom>
              <a:rect b="b" l="l" r="r" t="t"/>
              <a:pathLst>
                <a:path extrusionOk="0" fill="none" h="9536" w="4241">
                  <a:moveTo>
                    <a:pt x="0" y="1"/>
                  </a:moveTo>
                  <a:cubicBezTo>
                    <a:pt x="77" y="182"/>
                    <a:pt x="4240" y="9535"/>
                    <a:pt x="4240" y="9535"/>
                  </a:cubicBezTo>
                </a:path>
              </a:pathLst>
            </a:custGeom>
            <a:solidFill>
              <a:schemeClr val="lt1"/>
            </a:solidFill>
            <a:ln cap="rnd" cmpd="sng" w="4375">
              <a:solidFill>
                <a:srgbClr val="FDFCFF"/>
              </a:solidFill>
              <a:prstDash val="solid"/>
              <a:miter lim="6985"/>
              <a:headEnd len="sm" w="sm" type="none"/>
              <a:tailEnd len="sm" w="sm" type="none"/>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63"/>
            <p:cNvSpPr/>
            <p:nvPr/>
          </p:nvSpPr>
          <p:spPr>
            <a:xfrm>
              <a:off x="8177453" y="1998969"/>
              <a:ext cx="75798" cy="79829"/>
            </a:xfrm>
            <a:custGeom>
              <a:rect b="b" l="l" r="r" t="t"/>
              <a:pathLst>
                <a:path extrusionOk="0" h="1090" w="1035">
                  <a:moveTo>
                    <a:pt x="275" y="0"/>
                  </a:moveTo>
                  <a:cubicBezTo>
                    <a:pt x="212" y="0"/>
                    <a:pt x="151" y="30"/>
                    <a:pt x="119" y="91"/>
                  </a:cubicBezTo>
                  <a:lnTo>
                    <a:pt x="21" y="244"/>
                  </a:lnTo>
                  <a:cubicBezTo>
                    <a:pt x="0" y="356"/>
                    <a:pt x="21" y="531"/>
                    <a:pt x="224" y="719"/>
                  </a:cubicBezTo>
                  <a:cubicBezTo>
                    <a:pt x="413" y="915"/>
                    <a:pt x="587" y="1027"/>
                    <a:pt x="769" y="1090"/>
                  </a:cubicBezTo>
                  <a:cubicBezTo>
                    <a:pt x="804" y="1055"/>
                    <a:pt x="902" y="887"/>
                    <a:pt x="978" y="768"/>
                  </a:cubicBezTo>
                  <a:cubicBezTo>
                    <a:pt x="1034" y="684"/>
                    <a:pt x="1013" y="573"/>
                    <a:pt x="943" y="510"/>
                  </a:cubicBezTo>
                  <a:lnTo>
                    <a:pt x="413" y="49"/>
                  </a:lnTo>
                  <a:cubicBezTo>
                    <a:pt x="371" y="16"/>
                    <a:pt x="322" y="0"/>
                    <a:pt x="275"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63"/>
            <p:cNvSpPr/>
            <p:nvPr/>
          </p:nvSpPr>
          <p:spPr>
            <a:xfrm>
              <a:off x="8177453" y="2016839"/>
              <a:ext cx="56830" cy="61959"/>
            </a:xfrm>
            <a:custGeom>
              <a:rect b="b" l="l" r="r" t="t"/>
              <a:pathLst>
                <a:path extrusionOk="0" fill="none" h="846" w="776">
                  <a:moveTo>
                    <a:pt x="21" y="0"/>
                  </a:moveTo>
                  <a:cubicBezTo>
                    <a:pt x="0" y="112"/>
                    <a:pt x="21" y="287"/>
                    <a:pt x="224" y="475"/>
                  </a:cubicBezTo>
                  <a:cubicBezTo>
                    <a:pt x="420" y="671"/>
                    <a:pt x="587" y="790"/>
                    <a:pt x="776" y="846"/>
                  </a:cubicBezTo>
                </a:path>
              </a:pathLst>
            </a:custGeom>
            <a:solidFill>
              <a:schemeClr val="lt1"/>
            </a:solidFill>
            <a:ln cap="flat" cmpd="sng" w="1225">
              <a:solidFill>
                <a:srgbClr val="903E35"/>
              </a:solidFill>
              <a:prstDash val="solid"/>
              <a:miter lim="6985"/>
              <a:headEnd len="sm" w="sm" type="none"/>
              <a:tailEnd len="sm" w="sm" type="none"/>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63"/>
            <p:cNvSpPr/>
            <p:nvPr/>
          </p:nvSpPr>
          <p:spPr>
            <a:xfrm>
              <a:off x="6271361" y="4116323"/>
              <a:ext cx="707597" cy="139737"/>
            </a:xfrm>
            <a:custGeom>
              <a:rect b="b" l="l" r="r" t="t"/>
              <a:pathLst>
                <a:path extrusionOk="0" h="1908" w="9662">
                  <a:moveTo>
                    <a:pt x="1" y="1"/>
                  </a:moveTo>
                  <a:lnTo>
                    <a:pt x="1" y="1174"/>
                  </a:lnTo>
                  <a:cubicBezTo>
                    <a:pt x="1" y="1572"/>
                    <a:pt x="2166" y="1908"/>
                    <a:pt x="4827" y="1908"/>
                  </a:cubicBezTo>
                  <a:cubicBezTo>
                    <a:pt x="7503" y="1908"/>
                    <a:pt x="9661" y="1572"/>
                    <a:pt x="9661" y="1174"/>
                  </a:cubicBezTo>
                  <a:lnTo>
                    <a:pt x="9661" y="8"/>
                  </a:lnTo>
                  <a:lnTo>
                    <a:pt x="9661"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63"/>
            <p:cNvSpPr/>
            <p:nvPr/>
          </p:nvSpPr>
          <p:spPr>
            <a:xfrm>
              <a:off x="6344523" y="4084099"/>
              <a:ext cx="561273" cy="49728"/>
            </a:xfrm>
            <a:custGeom>
              <a:rect b="b" l="l" r="r" t="t"/>
              <a:pathLst>
                <a:path extrusionOk="0" h="679" w="7664">
                  <a:moveTo>
                    <a:pt x="3828" y="1"/>
                  </a:moveTo>
                  <a:cubicBezTo>
                    <a:pt x="1719" y="1"/>
                    <a:pt x="0" y="154"/>
                    <a:pt x="0" y="343"/>
                  </a:cubicBezTo>
                  <a:cubicBezTo>
                    <a:pt x="0" y="532"/>
                    <a:pt x="1719" y="678"/>
                    <a:pt x="3828" y="678"/>
                  </a:cubicBezTo>
                  <a:cubicBezTo>
                    <a:pt x="5952" y="678"/>
                    <a:pt x="7663" y="532"/>
                    <a:pt x="7663" y="343"/>
                  </a:cubicBezTo>
                  <a:cubicBezTo>
                    <a:pt x="7663" y="147"/>
                    <a:pt x="5945" y="1"/>
                    <a:pt x="3828"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63"/>
            <p:cNvSpPr/>
            <p:nvPr/>
          </p:nvSpPr>
          <p:spPr>
            <a:xfrm>
              <a:off x="6345036" y="4084612"/>
              <a:ext cx="561273" cy="32298"/>
            </a:xfrm>
            <a:custGeom>
              <a:rect b="b" l="l" r="r" t="t"/>
              <a:pathLst>
                <a:path extrusionOk="0" h="441" w="7664">
                  <a:moveTo>
                    <a:pt x="3835" y="1"/>
                  </a:moveTo>
                  <a:cubicBezTo>
                    <a:pt x="1719" y="1"/>
                    <a:pt x="0" y="147"/>
                    <a:pt x="0" y="343"/>
                  </a:cubicBezTo>
                  <a:cubicBezTo>
                    <a:pt x="0" y="378"/>
                    <a:pt x="63" y="406"/>
                    <a:pt x="168" y="441"/>
                  </a:cubicBezTo>
                  <a:cubicBezTo>
                    <a:pt x="636" y="301"/>
                    <a:pt x="2103" y="196"/>
                    <a:pt x="3835" y="196"/>
                  </a:cubicBezTo>
                  <a:cubicBezTo>
                    <a:pt x="5561" y="196"/>
                    <a:pt x="7021" y="301"/>
                    <a:pt x="7503" y="441"/>
                  </a:cubicBezTo>
                  <a:cubicBezTo>
                    <a:pt x="7600" y="406"/>
                    <a:pt x="7663" y="371"/>
                    <a:pt x="7663" y="343"/>
                  </a:cubicBezTo>
                  <a:cubicBezTo>
                    <a:pt x="7663" y="147"/>
                    <a:pt x="5952" y="1"/>
                    <a:pt x="3835"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63"/>
            <p:cNvSpPr/>
            <p:nvPr/>
          </p:nvSpPr>
          <p:spPr>
            <a:xfrm>
              <a:off x="6322552" y="4020163"/>
              <a:ext cx="707523" cy="139224"/>
            </a:xfrm>
            <a:custGeom>
              <a:rect b="b" l="l" r="r" t="t"/>
              <a:pathLst>
                <a:path extrusionOk="0" h="1901" w="9661">
                  <a:moveTo>
                    <a:pt x="0" y="1"/>
                  </a:moveTo>
                  <a:lnTo>
                    <a:pt x="0" y="1167"/>
                  </a:lnTo>
                  <a:cubicBezTo>
                    <a:pt x="0" y="1572"/>
                    <a:pt x="2165" y="1901"/>
                    <a:pt x="4827" y="1901"/>
                  </a:cubicBezTo>
                  <a:cubicBezTo>
                    <a:pt x="7502" y="1901"/>
                    <a:pt x="9661" y="1572"/>
                    <a:pt x="9661" y="1167"/>
                  </a:cubicBezTo>
                  <a:lnTo>
                    <a:pt x="9661"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63"/>
            <p:cNvSpPr/>
            <p:nvPr/>
          </p:nvSpPr>
          <p:spPr>
            <a:xfrm>
              <a:off x="6323065" y="3964430"/>
              <a:ext cx="707523" cy="107513"/>
            </a:xfrm>
            <a:custGeom>
              <a:rect b="b" l="l" r="r" t="t"/>
              <a:pathLst>
                <a:path extrusionOk="0" h="1468" w="9661">
                  <a:moveTo>
                    <a:pt x="4834" y="0"/>
                  </a:moveTo>
                  <a:cubicBezTo>
                    <a:pt x="2165" y="0"/>
                    <a:pt x="0" y="328"/>
                    <a:pt x="0" y="734"/>
                  </a:cubicBezTo>
                  <a:cubicBezTo>
                    <a:pt x="0" y="1139"/>
                    <a:pt x="2165" y="1467"/>
                    <a:pt x="4834" y="1467"/>
                  </a:cubicBezTo>
                  <a:cubicBezTo>
                    <a:pt x="7495" y="1467"/>
                    <a:pt x="9661" y="1139"/>
                    <a:pt x="9661" y="734"/>
                  </a:cubicBezTo>
                  <a:cubicBezTo>
                    <a:pt x="9661" y="328"/>
                    <a:pt x="7495" y="0"/>
                    <a:pt x="4834"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63"/>
            <p:cNvSpPr/>
            <p:nvPr/>
          </p:nvSpPr>
          <p:spPr>
            <a:xfrm>
              <a:off x="6395641" y="3987426"/>
              <a:ext cx="561273" cy="50241"/>
            </a:xfrm>
            <a:custGeom>
              <a:rect b="b" l="l" r="r" t="t"/>
              <a:pathLst>
                <a:path extrusionOk="0" h="686" w="7664">
                  <a:moveTo>
                    <a:pt x="3829" y="1"/>
                  </a:moveTo>
                  <a:cubicBezTo>
                    <a:pt x="1719" y="1"/>
                    <a:pt x="1" y="161"/>
                    <a:pt x="1" y="343"/>
                  </a:cubicBezTo>
                  <a:cubicBezTo>
                    <a:pt x="1" y="531"/>
                    <a:pt x="1719" y="685"/>
                    <a:pt x="3829" y="685"/>
                  </a:cubicBezTo>
                  <a:cubicBezTo>
                    <a:pt x="5952" y="685"/>
                    <a:pt x="7664" y="531"/>
                    <a:pt x="7664" y="343"/>
                  </a:cubicBezTo>
                  <a:cubicBezTo>
                    <a:pt x="7664" y="147"/>
                    <a:pt x="5945" y="1"/>
                    <a:pt x="3829"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63"/>
            <p:cNvSpPr/>
            <p:nvPr/>
          </p:nvSpPr>
          <p:spPr>
            <a:xfrm>
              <a:off x="6396154" y="3987939"/>
              <a:ext cx="561273" cy="32298"/>
            </a:xfrm>
            <a:custGeom>
              <a:rect b="b" l="l" r="r" t="t"/>
              <a:pathLst>
                <a:path extrusionOk="0" h="441" w="7664">
                  <a:moveTo>
                    <a:pt x="3836" y="0"/>
                  </a:moveTo>
                  <a:cubicBezTo>
                    <a:pt x="1719" y="0"/>
                    <a:pt x="1" y="154"/>
                    <a:pt x="1" y="343"/>
                  </a:cubicBezTo>
                  <a:cubicBezTo>
                    <a:pt x="1" y="378"/>
                    <a:pt x="64" y="406"/>
                    <a:pt x="169" y="441"/>
                  </a:cubicBezTo>
                  <a:cubicBezTo>
                    <a:pt x="637" y="301"/>
                    <a:pt x="2103" y="196"/>
                    <a:pt x="3836" y="196"/>
                  </a:cubicBezTo>
                  <a:cubicBezTo>
                    <a:pt x="5561" y="196"/>
                    <a:pt x="7021" y="301"/>
                    <a:pt x="7503" y="441"/>
                  </a:cubicBezTo>
                  <a:cubicBezTo>
                    <a:pt x="7601" y="406"/>
                    <a:pt x="7664" y="371"/>
                    <a:pt x="7664" y="343"/>
                  </a:cubicBezTo>
                  <a:cubicBezTo>
                    <a:pt x="7664" y="154"/>
                    <a:pt x="5952" y="0"/>
                    <a:pt x="3836"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63"/>
            <p:cNvSpPr/>
            <p:nvPr/>
          </p:nvSpPr>
          <p:spPr>
            <a:xfrm>
              <a:off x="6265722" y="3922978"/>
              <a:ext cx="707084" cy="139224"/>
            </a:xfrm>
            <a:custGeom>
              <a:rect b="b" l="l" r="r" t="t"/>
              <a:pathLst>
                <a:path extrusionOk="0" h="1901" w="9655">
                  <a:moveTo>
                    <a:pt x="1" y="0"/>
                  </a:moveTo>
                  <a:lnTo>
                    <a:pt x="1" y="1167"/>
                  </a:lnTo>
                  <a:cubicBezTo>
                    <a:pt x="1" y="1572"/>
                    <a:pt x="2166" y="1900"/>
                    <a:pt x="4827" y="1900"/>
                  </a:cubicBezTo>
                  <a:cubicBezTo>
                    <a:pt x="7503" y="1900"/>
                    <a:pt x="9654" y="1572"/>
                    <a:pt x="9654" y="1167"/>
                  </a:cubicBezTo>
                  <a:lnTo>
                    <a:pt x="9654"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63"/>
            <p:cNvSpPr/>
            <p:nvPr/>
          </p:nvSpPr>
          <p:spPr>
            <a:xfrm>
              <a:off x="6265722" y="3867171"/>
              <a:ext cx="707084" cy="107513"/>
            </a:xfrm>
            <a:custGeom>
              <a:rect b="b" l="l" r="r" t="t"/>
              <a:pathLst>
                <a:path extrusionOk="0" h="1468" w="9655">
                  <a:moveTo>
                    <a:pt x="4827" y="1"/>
                  </a:moveTo>
                  <a:cubicBezTo>
                    <a:pt x="2166" y="1"/>
                    <a:pt x="1" y="336"/>
                    <a:pt x="1" y="734"/>
                  </a:cubicBezTo>
                  <a:cubicBezTo>
                    <a:pt x="1" y="1133"/>
                    <a:pt x="2159" y="1468"/>
                    <a:pt x="4827" y="1468"/>
                  </a:cubicBezTo>
                  <a:cubicBezTo>
                    <a:pt x="7489" y="1468"/>
                    <a:pt x="9654" y="1140"/>
                    <a:pt x="9654" y="734"/>
                  </a:cubicBezTo>
                  <a:cubicBezTo>
                    <a:pt x="9654" y="329"/>
                    <a:pt x="7503" y="1"/>
                    <a:pt x="4827"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63"/>
            <p:cNvSpPr/>
            <p:nvPr/>
          </p:nvSpPr>
          <p:spPr>
            <a:xfrm>
              <a:off x="6338371" y="3890241"/>
              <a:ext cx="561786" cy="50168"/>
            </a:xfrm>
            <a:custGeom>
              <a:rect b="b" l="l" r="r" t="t"/>
              <a:pathLst>
                <a:path extrusionOk="0" h="685" w="7671">
                  <a:moveTo>
                    <a:pt x="3835" y="0"/>
                  </a:moveTo>
                  <a:cubicBezTo>
                    <a:pt x="1712" y="0"/>
                    <a:pt x="1" y="161"/>
                    <a:pt x="1" y="343"/>
                  </a:cubicBezTo>
                  <a:cubicBezTo>
                    <a:pt x="1" y="531"/>
                    <a:pt x="1726" y="685"/>
                    <a:pt x="3835" y="685"/>
                  </a:cubicBezTo>
                  <a:cubicBezTo>
                    <a:pt x="5959" y="685"/>
                    <a:pt x="7670" y="531"/>
                    <a:pt x="7670" y="343"/>
                  </a:cubicBezTo>
                  <a:cubicBezTo>
                    <a:pt x="7670" y="147"/>
                    <a:pt x="5945" y="0"/>
                    <a:pt x="3835"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63"/>
            <p:cNvSpPr/>
            <p:nvPr/>
          </p:nvSpPr>
          <p:spPr>
            <a:xfrm>
              <a:off x="6338371" y="3890753"/>
              <a:ext cx="561786" cy="32298"/>
            </a:xfrm>
            <a:custGeom>
              <a:rect b="b" l="l" r="r" t="t"/>
              <a:pathLst>
                <a:path extrusionOk="0" h="441" w="7671">
                  <a:moveTo>
                    <a:pt x="3835" y="0"/>
                  </a:moveTo>
                  <a:cubicBezTo>
                    <a:pt x="1719" y="0"/>
                    <a:pt x="1" y="154"/>
                    <a:pt x="1" y="343"/>
                  </a:cubicBezTo>
                  <a:cubicBezTo>
                    <a:pt x="1" y="377"/>
                    <a:pt x="63" y="405"/>
                    <a:pt x="168" y="440"/>
                  </a:cubicBezTo>
                  <a:cubicBezTo>
                    <a:pt x="643" y="301"/>
                    <a:pt x="2103" y="196"/>
                    <a:pt x="3835" y="196"/>
                  </a:cubicBezTo>
                  <a:cubicBezTo>
                    <a:pt x="5568" y="196"/>
                    <a:pt x="7021" y="301"/>
                    <a:pt x="7503" y="440"/>
                  </a:cubicBezTo>
                  <a:cubicBezTo>
                    <a:pt x="7614" y="405"/>
                    <a:pt x="7670" y="371"/>
                    <a:pt x="7670" y="343"/>
                  </a:cubicBezTo>
                  <a:cubicBezTo>
                    <a:pt x="7670" y="154"/>
                    <a:pt x="5959" y="0"/>
                    <a:pt x="3835"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63"/>
            <p:cNvSpPr/>
            <p:nvPr/>
          </p:nvSpPr>
          <p:spPr>
            <a:xfrm>
              <a:off x="5378185" y="4116323"/>
              <a:ext cx="707011" cy="139737"/>
            </a:xfrm>
            <a:custGeom>
              <a:rect b="b" l="l" r="r" t="t"/>
              <a:pathLst>
                <a:path extrusionOk="0" h="1908" w="9654">
                  <a:moveTo>
                    <a:pt x="0" y="1"/>
                  </a:moveTo>
                  <a:lnTo>
                    <a:pt x="0" y="1174"/>
                  </a:lnTo>
                  <a:cubicBezTo>
                    <a:pt x="0" y="1572"/>
                    <a:pt x="2166" y="1908"/>
                    <a:pt x="4827" y="1908"/>
                  </a:cubicBezTo>
                  <a:cubicBezTo>
                    <a:pt x="7502" y="1908"/>
                    <a:pt x="9654" y="1572"/>
                    <a:pt x="9654" y="1174"/>
                  </a:cubicBezTo>
                  <a:lnTo>
                    <a:pt x="9654" y="8"/>
                  </a:lnTo>
                  <a:lnTo>
                    <a:pt x="9654"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63"/>
            <p:cNvSpPr/>
            <p:nvPr/>
          </p:nvSpPr>
          <p:spPr>
            <a:xfrm>
              <a:off x="5378697" y="4061103"/>
              <a:ext cx="707011" cy="107513"/>
            </a:xfrm>
            <a:custGeom>
              <a:rect b="b" l="l" r="r" t="t"/>
              <a:pathLst>
                <a:path extrusionOk="0" h="1468" w="9654">
                  <a:moveTo>
                    <a:pt x="4827" y="0"/>
                  </a:moveTo>
                  <a:cubicBezTo>
                    <a:pt x="2159" y="0"/>
                    <a:pt x="0" y="329"/>
                    <a:pt x="0" y="734"/>
                  </a:cubicBezTo>
                  <a:cubicBezTo>
                    <a:pt x="0" y="1139"/>
                    <a:pt x="2159" y="1467"/>
                    <a:pt x="4827" y="1467"/>
                  </a:cubicBezTo>
                  <a:cubicBezTo>
                    <a:pt x="7495" y="1467"/>
                    <a:pt x="9654" y="1139"/>
                    <a:pt x="9654" y="734"/>
                  </a:cubicBezTo>
                  <a:cubicBezTo>
                    <a:pt x="9654" y="329"/>
                    <a:pt x="7495" y="0"/>
                    <a:pt x="4827"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63"/>
            <p:cNvSpPr/>
            <p:nvPr/>
          </p:nvSpPr>
          <p:spPr>
            <a:xfrm>
              <a:off x="5450834" y="4084099"/>
              <a:ext cx="561786" cy="49728"/>
            </a:xfrm>
            <a:custGeom>
              <a:rect b="b" l="l" r="r" t="t"/>
              <a:pathLst>
                <a:path extrusionOk="0" h="679" w="7671">
                  <a:moveTo>
                    <a:pt x="3835" y="1"/>
                  </a:moveTo>
                  <a:cubicBezTo>
                    <a:pt x="1726" y="1"/>
                    <a:pt x="0" y="154"/>
                    <a:pt x="0" y="343"/>
                  </a:cubicBezTo>
                  <a:cubicBezTo>
                    <a:pt x="0" y="532"/>
                    <a:pt x="1726" y="678"/>
                    <a:pt x="3835" y="678"/>
                  </a:cubicBezTo>
                  <a:cubicBezTo>
                    <a:pt x="5959" y="678"/>
                    <a:pt x="7670" y="532"/>
                    <a:pt x="7670" y="343"/>
                  </a:cubicBezTo>
                  <a:cubicBezTo>
                    <a:pt x="7670" y="147"/>
                    <a:pt x="5952" y="1"/>
                    <a:pt x="3835"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63"/>
            <p:cNvSpPr/>
            <p:nvPr/>
          </p:nvSpPr>
          <p:spPr>
            <a:xfrm>
              <a:off x="5451859" y="4084612"/>
              <a:ext cx="561273" cy="32298"/>
            </a:xfrm>
            <a:custGeom>
              <a:rect b="b" l="l" r="r" t="t"/>
              <a:pathLst>
                <a:path extrusionOk="0" h="441" w="7664">
                  <a:moveTo>
                    <a:pt x="3828" y="1"/>
                  </a:moveTo>
                  <a:cubicBezTo>
                    <a:pt x="1719" y="1"/>
                    <a:pt x="0" y="147"/>
                    <a:pt x="0" y="343"/>
                  </a:cubicBezTo>
                  <a:cubicBezTo>
                    <a:pt x="0" y="378"/>
                    <a:pt x="56" y="406"/>
                    <a:pt x="161" y="441"/>
                  </a:cubicBezTo>
                  <a:cubicBezTo>
                    <a:pt x="636" y="301"/>
                    <a:pt x="2103" y="196"/>
                    <a:pt x="3828" y="196"/>
                  </a:cubicBezTo>
                  <a:cubicBezTo>
                    <a:pt x="5560" y="196"/>
                    <a:pt x="7020" y="301"/>
                    <a:pt x="7495" y="441"/>
                  </a:cubicBezTo>
                  <a:cubicBezTo>
                    <a:pt x="7600" y="406"/>
                    <a:pt x="7663" y="371"/>
                    <a:pt x="7663" y="343"/>
                  </a:cubicBezTo>
                  <a:cubicBezTo>
                    <a:pt x="7663" y="147"/>
                    <a:pt x="5952" y="1"/>
                    <a:pt x="3828"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63"/>
            <p:cNvSpPr/>
            <p:nvPr/>
          </p:nvSpPr>
          <p:spPr>
            <a:xfrm>
              <a:off x="5429303" y="4020163"/>
              <a:ext cx="707084" cy="139224"/>
            </a:xfrm>
            <a:custGeom>
              <a:rect b="b" l="l" r="r" t="t"/>
              <a:pathLst>
                <a:path extrusionOk="0" h="1901" w="9655">
                  <a:moveTo>
                    <a:pt x="1" y="1"/>
                  </a:moveTo>
                  <a:lnTo>
                    <a:pt x="1" y="1167"/>
                  </a:lnTo>
                  <a:cubicBezTo>
                    <a:pt x="1" y="1572"/>
                    <a:pt x="2166" y="1901"/>
                    <a:pt x="4828" y="1901"/>
                  </a:cubicBezTo>
                  <a:cubicBezTo>
                    <a:pt x="7503" y="1901"/>
                    <a:pt x="9654" y="1572"/>
                    <a:pt x="9654" y="1167"/>
                  </a:cubicBezTo>
                  <a:lnTo>
                    <a:pt x="9654"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63"/>
            <p:cNvSpPr/>
            <p:nvPr/>
          </p:nvSpPr>
          <p:spPr>
            <a:xfrm>
              <a:off x="5429816" y="3964430"/>
              <a:ext cx="707084" cy="107513"/>
            </a:xfrm>
            <a:custGeom>
              <a:rect b="b" l="l" r="r" t="t"/>
              <a:pathLst>
                <a:path extrusionOk="0" h="1468" w="9655">
                  <a:moveTo>
                    <a:pt x="4828" y="0"/>
                  </a:moveTo>
                  <a:cubicBezTo>
                    <a:pt x="2159" y="0"/>
                    <a:pt x="1" y="328"/>
                    <a:pt x="1" y="734"/>
                  </a:cubicBezTo>
                  <a:cubicBezTo>
                    <a:pt x="1" y="1139"/>
                    <a:pt x="2159" y="1467"/>
                    <a:pt x="4828" y="1467"/>
                  </a:cubicBezTo>
                  <a:cubicBezTo>
                    <a:pt x="7496" y="1467"/>
                    <a:pt x="9654" y="1139"/>
                    <a:pt x="9654" y="734"/>
                  </a:cubicBezTo>
                  <a:cubicBezTo>
                    <a:pt x="9654" y="328"/>
                    <a:pt x="7496" y="0"/>
                    <a:pt x="4828"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63"/>
            <p:cNvSpPr/>
            <p:nvPr/>
          </p:nvSpPr>
          <p:spPr>
            <a:xfrm>
              <a:off x="5501952" y="3987426"/>
              <a:ext cx="561786" cy="50241"/>
            </a:xfrm>
            <a:custGeom>
              <a:rect b="b" l="l" r="r" t="t"/>
              <a:pathLst>
                <a:path extrusionOk="0" h="686" w="7671">
                  <a:moveTo>
                    <a:pt x="3836" y="1"/>
                  </a:moveTo>
                  <a:cubicBezTo>
                    <a:pt x="1726" y="1"/>
                    <a:pt x="1" y="161"/>
                    <a:pt x="1" y="343"/>
                  </a:cubicBezTo>
                  <a:cubicBezTo>
                    <a:pt x="1" y="531"/>
                    <a:pt x="1726" y="685"/>
                    <a:pt x="3836" y="685"/>
                  </a:cubicBezTo>
                  <a:cubicBezTo>
                    <a:pt x="5959" y="685"/>
                    <a:pt x="7671" y="531"/>
                    <a:pt x="7671" y="343"/>
                  </a:cubicBezTo>
                  <a:cubicBezTo>
                    <a:pt x="7671" y="147"/>
                    <a:pt x="5952" y="1"/>
                    <a:pt x="3836"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63"/>
            <p:cNvSpPr/>
            <p:nvPr/>
          </p:nvSpPr>
          <p:spPr>
            <a:xfrm>
              <a:off x="5502978" y="3987939"/>
              <a:ext cx="561273" cy="32298"/>
            </a:xfrm>
            <a:custGeom>
              <a:rect b="b" l="l" r="r" t="t"/>
              <a:pathLst>
                <a:path extrusionOk="0" h="441" w="7664">
                  <a:moveTo>
                    <a:pt x="3829" y="0"/>
                  </a:moveTo>
                  <a:cubicBezTo>
                    <a:pt x="1719" y="0"/>
                    <a:pt x="1" y="154"/>
                    <a:pt x="1" y="343"/>
                  </a:cubicBezTo>
                  <a:cubicBezTo>
                    <a:pt x="1" y="378"/>
                    <a:pt x="57" y="406"/>
                    <a:pt x="161" y="441"/>
                  </a:cubicBezTo>
                  <a:cubicBezTo>
                    <a:pt x="636" y="301"/>
                    <a:pt x="2103" y="196"/>
                    <a:pt x="3829" y="196"/>
                  </a:cubicBezTo>
                  <a:cubicBezTo>
                    <a:pt x="5561" y="196"/>
                    <a:pt x="7021" y="301"/>
                    <a:pt x="7496" y="441"/>
                  </a:cubicBezTo>
                  <a:cubicBezTo>
                    <a:pt x="7601" y="406"/>
                    <a:pt x="7664" y="371"/>
                    <a:pt x="7664" y="343"/>
                  </a:cubicBezTo>
                  <a:cubicBezTo>
                    <a:pt x="7664" y="154"/>
                    <a:pt x="5952" y="0"/>
                    <a:pt x="3829"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63"/>
            <p:cNvSpPr/>
            <p:nvPr/>
          </p:nvSpPr>
          <p:spPr>
            <a:xfrm>
              <a:off x="6418710" y="1923682"/>
              <a:ext cx="341275" cy="289142"/>
            </a:xfrm>
            <a:custGeom>
              <a:rect b="b" l="l" r="r" t="t"/>
              <a:pathLst>
                <a:path extrusionOk="0" h="3948" w="4660">
                  <a:moveTo>
                    <a:pt x="2847" y="0"/>
                  </a:moveTo>
                  <a:cubicBezTo>
                    <a:pt x="2244" y="0"/>
                    <a:pt x="1830" y="566"/>
                    <a:pt x="1621" y="1321"/>
                  </a:cubicBezTo>
                  <a:cubicBezTo>
                    <a:pt x="1397" y="2166"/>
                    <a:pt x="636" y="2160"/>
                    <a:pt x="315" y="2676"/>
                  </a:cubicBezTo>
                  <a:cubicBezTo>
                    <a:pt x="0" y="3193"/>
                    <a:pt x="182" y="3948"/>
                    <a:pt x="182" y="3948"/>
                  </a:cubicBezTo>
                  <a:lnTo>
                    <a:pt x="4191" y="3543"/>
                  </a:lnTo>
                  <a:cubicBezTo>
                    <a:pt x="4191" y="3543"/>
                    <a:pt x="4471" y="3319"/>
                    <a:pt x="4562" y="2816"/>
                  </a:cubicBezTo>
                  <a:cubicBezTo>
                    <a:pt x="4659" y="2306"/>
                    <a:pt x="4261" y="2041"/>
                    <a:pt x="4261" y="1712"/>
                  </a:cubicBezTo>
                  <a:cubicBezTo>
                    <a:pt x="4261" y="1391"/>
                    <a:pt x="4590" y="1321"/>
                    <a:pt x="4555" y="888"/>
                  </a:cubicBezTo>
                  <a:cubicBezTo>
                    <a:pt x="4527" y="539"/>
                    <a:pt x="4268" y="197"/>
                    <a:pt x="3451" y="169"/>
                  </a:cubicBezTo>
                  <a:cubicBezTo>
                    <a:pt x="3232" y="53"/>
                    <a:pt x="3031" y="0"/>
                    <a:pt x="2847"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63"/>
            <p:cNvSpPr/>
            <p:nvPr/>
          </p:nvSpPr>
          <p:spPr>
            <a:xfrm>
              <a:off x="7087274" y="2648655"/>
              <a:ext cx="158188" cy="116741"/>
            </a:xfrm>
            <a:custGeom>
              <a:rect b="b" l="l" r="r" t="t"/>
              <a:pathLst>
                <a:path extrusionOk="0" h="1594" w="2160">
                  <a:moveTo>
                    <a:pt x="371" y="0"/>
                  </a:moveTo>
                  <a:lnTo>
                    <a:pt x="1" y="629"/>
                  </a:lnTo>
                  <a:lnTo>
                    <a:pt x="532" y="915"/>
                  </a:lnTo>
                  <a:cubicBezTo>
                    <a:pt x="532" y="915"/>
                    <a:pt x="967" y="1593"/>
                    <a:pt x="1398" y="1593"/>
                  </a:cubicBezTo>
                  <a:cubicBezTo>
                    <a:pt x="1424" y="1593"/>
                    <a:pt x="1449" y="1591"/>
                    <a:pt x="1475" y="1586"/>
                  </a:cubicBezTo>
                  <a:cubicBezTo>
                    <a:pt x="1475" y="1586"/>
                    <a:pt x="1636" y="1509"/>
                    <a:pt x="1601" y="1397"/>
                  </a:cubicBezTo>
                  <a:cubicBezTo>
                    <a:pt x="1810" y="1369"/>
                    <a:pt x="1782" y="1209"/>
                    <a:pt x="1782" y="1209"/>
                  </a:cubicBezTo>
                  <a:cubicBezTo>
                    <a:pt x="1782" y="1209"/>
                    <a:pt x="1992" y="1104"/>
                    <a:pt x="1929" y="985"/>
                  </a:cubicBezTo>
                  <a:cubicBezTo>
                    <a:pt x="2090" y="950"/>
                    <a:pt x="2159" y="810"/>
                    <a:pt x="2117" y="720"/>
                  </a:cubicBezTo>
                  <a:cubicBezTo>
                    <a:pt x="2103" y="694"/>
                    <a:pt x="2059" y="692"/>
                    <a:pt x="1997" y="692"/>
                  </a:cubicBezTo>
                  <a:cubicBezTo>
                    <a:pt x="1983" y="692"/>
                    <a:pt x="1969" y="692"/>
                    <a:pt x="1955" y="692"/>
                  </a:cubicBezTo>
                  <a:cubicBezTo>
                    <a:pt x="1811" y="692"/>
                    <a:pt x="1600" y="682"/>
                    <a:pt x="1419" y="475"/>
                  </a:cubicBezTo>
                  <a:cubicBezTo>
                    <a:pt x="1419" y="475"/>
                    <a:pt x="1537" y="351"/>
                    <a:pt x="1718" y="351"/>
                  </a:cubicBezTo>
                  <a:cubicBezTo>
                    <a:pt x="1739" y="351"/>
                    <a:pt x="1760" y="353"/>
                    <a:pt x="1782" y="356"/>
                  </a:cubicBezTo>
                  <a:cubicBezTo>
                    <a:pt x="1786" y="357"/>
                    <a:pt x="1790" y="357"/>
                    <a:pt x="1794" y="357"/>
                  </a:cubicBezTo>
                  <a:cubicBezTo>
                    <a:pt x="1845" y="357"/>
                    <a:pt x="1887" y="317"/>
                    <a:pt x="1894" y="266"/>
                  </a:cubicBezTo>
                  <a:lnTo>
                    <a:pt x="1908" y="196"/>
                  </a:lnTo>
                  <a:cubicBezTo>
                    <a:pt x="1908" y="196"/>
                    <a:pt x="1729" y="131"/>
                    <a:pt x="1516" y="131"/>
                  </a:cubicBezTo>
                  <a:cubicBezTo>
                    <a:pt x="1380" y="131"/>
                    <a:pt x="1230" y="157"/>
                    <a:pt x="1105" y="245"/>
                  </a:cubicBezTo>
                  <a:cubicBezTo>
                    <a:pt x="1072" y="265"/>
                    <a:pt x="1035" y="276"/>
                    <a:pt x="997" y="276"/>
                  </a:cubicBezTo>
                  <a:cubicBezTo>
                    <a:pt x="970" y="276"/>
                    <a:pt x="942" y="270"/>
                    <a:pt x="916" y="259"/>
                  </a:cubicBezTo>
                  <a:lnTo>
                    <a:pt x="371"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63"/>
            <p:cNvSpPr/>
            <p:nvPr/>
          </p:nvSpPr>
          <p:spPr>
            <a:xfrm>
              <a:off x="6703668" y="2184698"/>
              <a:ext cx="441534" cy="545839"/>
            </a:xfrm>
            <a:custGeom>
              <a:rect b="b" l="l" r="r" t="t"/>
              <a:pathLst>
                <a:path extrusionOk="0" h="7453" w="6029">
                  <a:moveTo>
                    <a:pt x="746" y="1"/>
                  </a:moveTo>
                  <a:cubicBezTo>
                    <a:pt x="582" y="1"/>
                    <a:pt x="425" y="43"/>
                    <a:pt x="286" y="139"/>
                  </a:cubicBezTo>
                  <a:cubicBezTo>
                    <a:pt x="0" y="691"/>
                    <a:pt x="300" y="2822"/>
                    <a:pt x="636" y="4400"/>
                  </a:cubicBezTo>
                  <a:cubicBezTo>
                    <a:pt x="796" y="5127"/>
                    <a:pt x="1299" y="5741"/>
                    <a:pt x="1991" y="6021"/>
                  </a:cubicBezTo>
                  <a:lnTo>
                    <a:pt x="5449" y="7453"/>
                  </a:lnTo>
                  <a:lnTo>
                    <a:pt x="6028" y="6314"/>
                  </a:lnTo>
                  <a:lnTo>
                    <a:pt x="2864" y="4170"/>
                  </a:lnTo>
                  <a:cubicBezTo>
                    <a:pt x="2864" y="4170"/>
                    <a:pt x="2417" y="1920"/>
                    <a:pt x="2291" y="1243"/>
                  </a:cubicBezTo>
                  <a:cubicBezTo>
                    <a:pt x="2196" y="694"/>
                    <a:pt x="1413" y="1"/>
                    <a:pt x="746"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63"/>
            <p:cNvSpPr/>
            <p:nvPr/>
          </p:nvSpPr>
          <p:spPr>
            <a:xfrm>
              <a:off x="6700080" y="3814001"/>
              <a:ext cx="178108" cy="111028"/>
            </a:xfrm>
            <a:custGeom>
              <a:rect b="b" l="l" r="r" t="t"/>
              <a:pathLst>
                <a:path extrusionOk="0" h="1516" w="2432">
                  <a:moveTo>
                    <a:pt x="957" y="1"/>
                  </a:moveTo>
                  <a:lnTo>
                    <a:pt x="252" y="98"/>
                  </a:lnTo>
                  <a:cubicBezTo>
                    <a:pt x="252" y="98"/>
                    <a:pt x="42" y="867"/>
                    <a:pt x="0" y="1391"/>
                  </a:cubicBezTo>
                  <a:cubicBezTo>
                    <a:pt x="0" y="1391"/>
                    <a:pt x="155" y="1434"/>
                    <a:pt x="348" y="1434"/>
                  </a:cubicBezTo>
                  <a:cubicBezTo>
                    <a:pt x="444" y="1434"/>
                    <a:pt x="550" y="1423"/>
                    <a:pt x="650" y="1391"/>
                  </a:cubicBezTo>
                  <a:cubicBezTo>
                    <a:pt x="682" y="1380"/>
                    <a:pt x="723" y="1376"/>
                    <a:pt x="769" y="1376"/>
                  </a:cubicBezTo>
                  <a:cubicBezTo>
                    <a:pt x="1030" y="1376"/>
                    <a:pt x="1488" y="1515"/>
                    <a:pt x="1894" y="1515"/>
                  </a:cubicBezTo>
                  <a:cubicBezTo>
                    <a:pt x="2096" y="1515"/>
                    <a:pt x="2286" y="1481"/>
                    <a:pt x="2431" y="1377"/>
                  </a:cubicBezTo>
                  <a:lnTo>
                    <a:pt x="1278" y="685"/>
                  </a:lnTo>
                  <a:cubicBezTo>
                    <a:pt x="1104" y="580"/>
                    <a:pt x="999" y="406"/>
                    <a:pt x="978" y="203"/>
                  </a:cubicBezTo>
                  <a:lnTo>
                    <a:pt x="957"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63"/>
            <p:cNvSpPr/>
            <p:nvPr/>
          </p:nvSpPr>
          <p:spPr>
            <a:xfrm>
              <a:off x="6245289" y="3762369"/>
              <a:ext cx="171956" cy="137027"/>
            </a:xfrm>
            <a:custGeom>
              <a:rect b="b" l="l" r="r" t="t"/>
              <a:pathLst>
                <a:path extrusionOk="0" h="1871" w="2348">
                  <a:moveTo>
                    <a:pt x="601" y="0"/>
                  </a:moveTo>
                  <a:cubicBezTo>
                    <a:pt x="601" y="0"/>
                    <a:pt x="182" y="685"/>
                    <a:pt x="0" y="1174"/>
                  </a:cubicBezTo>
                  <a:cubicBezTo>
                    <a:pt x="0" y="1174"/>
                    <a:pt x="308" y="1355"/>
                    <a:pt x="629" y="1355"/>
                  </a:cubicBezTo>
                  <a:cubicBezTo>
                    <a:pt x="631" y="1355"/>
                    <a:pt x="632" y="1355"/>
                    <a:pt x="634" y="1355"/>
                  </a:cubicBezTo>
                  <a:cubicBezTo>
                    <a:pt x="919" y="1355"/>
                    <a:pt x="1589" y="1870"/>
                    <a:pt x="2129" y="1870"/>
                  </a:cubicBezTo>
                  <a:cubicBezTo>
                    <a:pt x="2205" y="1870"/>
                    <a:pt x="2278" y="1860"/>
                    <a:pt x="2347" y="1837"/>
                  </a:cubicBezTo>
                  <a:lnTo>
                    <a:pt x="1432" y="859"/>
                  </a:lnTo>
                  <a:cubicBezTo>
                    <a:pt x="1293" y="706"/>
                    <a:pt x="1237" y="510"/>
                    <a:pt x="1272" y="314"/>
                  </a:cubicBezTo>
                  <a:lnTo>
                    <a:pt x="1307" y="112"/>
                  </a:lnTo>
                  <a:lnTo>
                    <a:pt x="601"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63"/>
            <p:cNvSpPr/>
            <p:nvPr/>
          </p:nvSpPr>
          <p:spPr>
            <a:xfrm>
              <a:off x="6568549" y="2613354"/>
              <a:ext cx="263060" cy="1222041"/>
            </a:xfrm>
            <a:custGeom>
              <a:rect b="b" l="l" r="r" t="t"/>
              <a:pathLst>
                <a:path extrusionOk="0" h="16686" w="3592">
                  <a:moveTo>
                    <a:pt x="755" y="0"/>
                  </a:moveTo>
                  <a:lnTo>
                    <a:pt x="1" y="2228"/>
                  </a:lnTo>
                  <a:lnTo>
                    <a:pt x="1454" y="9807"/>
                  </a:lnTo>
                  <a:lnTo>
                    <a:pt x="1866" y="16639"/>
                  </a:lnTo>
                  <a:cubicBezTo>
                    <a:pt x="2031" y="16674"/>
                    <a:pt x="2220" y="16686"/>
                    <a:pt x="2398" y="16686"/>
                  </a:cubicBezTo>
                  <a:cubicBezTo>
                    <a:pt x="2754" y="16686"/>
                    <a:pt x="3067" y="16639"/>
                    <a:pt x="3067" y="16639"/>
                  </a:cubicBezTo>
                  <a:lnTo>
                    <a:pt x="3584" y="9947"/>
                  </a:lnTo>
                  <a:cubicBezTo>
                    <a:pt x="3591" y="9793"/>
                    <a:pt x="3591" y="9654"/>
                    <a:pt x="3584" y="9514"/>
                  </a:cubicBezTo>
                  <a:lnTo>
                    <a:pt x="2970" y="1956"/>
                  </a:lnTo>
                  <a:lnTo>
                    <a:pt x="755"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63"/>
            <p:cNvSpPr/>
            <p:nvPr/>
          </p:nvSpPr>
          <p:spPr>
            <a:xfrm>
              <a:off x="6272386" y="2573440"/>
              <a:ext cx="374524" cy="1219185"/>
            </a:xfrm>
            <a:custGeom>
              <a:rect b="b" l="l" r="r" t="t"/>
              <a:pathLst>
                <a:path extrusionOk="0" h="16647" w="5114">
                  <a:moveTo>
                    <a:pt x="3514" y="0"/>
                  </a:moveTo>
                  <a:lnTo>
                    <a:pt x="2180" y="1942"/>
                  </a:lnTo>
                  <a:lnTo>
                    <a:pt x="1488" y="9626"/>
                  </a:lnTo>
                  <a:lnTo>
                    <a:pt x="1" y="16311"/>
                  </a:lnTo>
                  <a:cubicBezTo>
                    <a:pt x="448" y="16548"/>
                    <a:pt x="1167" y="16646"/>
                    <a:pt x="1167" y="16646"/>
                  </a:cubicBezTo>
                  <a:lnTo>
                    <a:pt x="3507" y="10352"/>
                  </a:lnTo>
                  <a:cubicBezTo>
                    <a:pt x="3549" y="10220"/>
                    <a:pt x="3591" y="10080"/>
                    <a:pt x="3619" y="9940"/>
                  </a:cubicBezTo>
                  <a:lnTo>
                    <a:pt x="5114" y="2508"/>
                  </a:lnTo>
                  <a:lnTo>
                    <a:pt x="3514" y="0"/>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63"/>
            <p:cNvSpPr/>
            <p:nvPr/>
          </p:nvSpPr>
          <p:spPr>
            <a:xfrm>
              <a:off x="6389563" y="2153939"/>
              <a:ext cx="445122" cy="694292"/>
            </a:xfrm>
            <a:custGeom>
              <a:rect b="b" l="l" r="r" t="t"/>
              <a:pathLst>
                <a:path extrusionOk="0" h="9480" w="6078">
                  <a:moveTo>
                    <a:pt x="3451" y="0"/>
                  </a:moveTo>
                  <a:cubicBezTo>
                    <a:pt x="3451" y="0"/>
                    <a:pt x="1705" y="161"/>
                    <a:pt x="433" y="657"/>
                  </a:cubicBezTo>
                  <a:lnTo>
                    <a:pt x="971" y="5128"/>
                  </a:lnTo>
                  <a:lnTo>
                    <a:pt x="0" y="8557"/>
                  </a:lnTo>
                  <a:cubicBezTo>
                    <a:pt x="0" y="8557"/>
                    <a:pt x="782" y="9095"/>
                    <a:pt x="2019" y="9354"/>
                  </a:cubicBezTo>
                  <a:cubicBezTo>
                    <a:pt x="2062" y="9363"/>
                    <a:pt x="2105" y="9368"/>
                    <a:pt x="2147" y="9368"/>
                  </a:cubicBezTo>
                  <a:cubicBezTo>
                    <a:pt x="2415" y="9368"/>
                    <a:pt x="2659" y="9186"/>
                    <a:pt x="2731" y="8921"/>
                  </a:cubicBezTo>
                  <a:lnTo>
                    <a:pt x="3178" y="7321"/>
                  </a:lnTo>
                  <a:lnTo>
                    <a:pt x="3402" y="8935"/>
                  </a:lnTo>
                  <a:cubicBezTo>
                    <a:pt x="3443" y="9247"/>
                    <a:pt x="3721" y="9480"/>
                    <a:pt x="4044" y="9480"/>
                  </a:cubicBezTo>
                  <a:cubicBezTo>
                    <a:pt x="4054" y="9480"/>
                    <a:pt x="4063" y="9480"/>
                    <a:pt x="4073" y="9479"/>
                  </a:cubicBezTo>
                  <a:cubicBezTo>
                    <a:pt x="4638" y="9417"/>
                    <a:pt x="5239" y="9284"/>
                    <a:pt x="5882" y="9032"/>
                  </a:cubicBezTo>
                  <a:lnTo>
                    <a:pt x="5148" y="5603"/>
                  </a:lnTo>
                  <a:lnTo>
                    <a:pt x="6077" y="957"/>
                  </a:lnTo>
                  <a:cubicBezTo>
                    <a:pt x="6077" y="957"/>
                    <a:pt x="5609" y="238"/>
                    <a:pt x="3451"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63"/>
            <p:cNvSpPr/>
            <p:nvPr/>
          </p:nvSpPr>
          <p:spPr>
            <a:xfrm>
              <a:off x="6577777" y="2135996"/>
              <a:ext cx="139220" cy="502482"/>
            </a:xfrm>
            <a:custGeom>
              <a:rect b="b" l="l" r="r" t="t"/>
              <a:pathLst>
                <a:path extrusionOk="0" h="6861" w="1901">
                  <a:moveTo>
                    <a:pt x="622" y="1"/>
                  </a:moveTo>
                  <a:lnTo>
                    <a:pt x="252" y="560"/>
                  </a:lnTo>
                  <a:cubicBezTo>
                    <a:pt x="252" y="560"/>
                    <a:pt x="1" y="4604"/>
                    <a:pt x="713" y="6860"/>
                  </a:cubicBezTo>
                  <a:cubicBezTo>
                    <a:pt x="1440" y="4555"/>
                    <a:pt x="1901" y="720"/>
                    <a:pt x="1901" y="720"/>
                  </a:cubicBezTo>
                  <a:lnTo>
                    <a:pt x="1670" y="120"/>
                  </a:lnTo>
                  <a:lnTo>
                    <a:pt x="622"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63"/>
            <p:cNvSpPr/>
            <p:nvPr/>
          </p:nvSpPr>
          <p:spPr>
            <a:xfrm>
              <a:off x="6601798" y="2184625"/>
              <a:ext cx="45113" cy="45627"/>
            </a:xfrm>
            <a:custGeom>
              <a:rect b="b" l="l" r="r" t="t"/>
              <a:pathLst>
                <a:path extrusionOk="0" fill="none" h="623" w="616">
                  <a:moveTo>
                    <a:pt x="616" y="441"/>
                  </a:moveTo>
                  <a:lnTo>
                    <a:pt x="308" y="622"/>
                  </a:lnTo>
                  <a:lnTo>
                    <a:pt x="1" y="1"/>
                  </a:lnTo>
                </a:path>
              </a:pathLst>
            </a:custGeom>
            <a:solidFill>
              <a:schemeClr val="lt1"/>
            </a:solidFill>
            <a:ln cap="flat" cmpd="sng" w="2275">
              <a:solidFill>
                <a:srgbClr val="B67239"/>
              </a:solidFill>
              <a:prstDash val="solid"/>
              <a:miter lim="6985"/>
              <a:headEnd len="sm" w="sm" type="none"/>
              <a:tailEnd len="sm" w="sm" type="none"/>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63"/>
            <p:cNvSpPr/>
            <p:nvPr/>
          </p:nvSpPr>
          <p:spPr>
            <a:xfrm>
              <a:off x="6683675" y="2214286"/>
              <a:ext cx="25120" cy="22630"/>
            </a:xfrm>
            <a:custGeom>
              <a:rect b="b" l="l" r="r" t="t"/>
              <a:pathLst>
                <a:path extrusionOk="0" fill="none" h="309" w="343">
                  <a:moveTo>
                    <a:pt x="1" y="140"/>
                  </a:moveTo>
                  <a:lnTo>
                    <a:pt x="133" y="308"/>
                  </a:lnTo>
                  <a:lnTo>
                    <a:pt x="343" y="1"/>
                  </a:lnTo>
                </a:path>
              </a:pathLst>
            </a:custGeom>
            <a:solidFill>
              <a:schemeClr val="lt1"/>
            </a:solidFill>
            <a:ln cap="flat" cmpd="sng" w="2275">
              <a:solidFill>
                <a:srgbClr val="B67239"/>
              </a:solidFill>
              <a:prstDash val="solid"/>
              <a:miter lim="6985"/>
              <a:headEnd len="sm" w="sm" type="none"/>
              <a:tailEnd len="sm" w="sm" type="none"/>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63"/>
            <p:cNvSpPr/>
            <p:nvPr/>
          </p:nvSpPr>
          <p:spPr>
            <a:xfrm>
              <a:off x="6434529" y="2288988"/>
              <a:ext cx="63495" cy="239999"/>
            </a:xfrm>
            <a:custGeom>
              <a:rect b="b" l="l" r="r" t="t"/>
              <a:pathLst>
                <a:path extrusionOk="0" h="3277" w="867">
                  <a:moveTo>
                    <a:pt x="699" y="1"/>
                  </a:moveTo>
                  <a:lnTo>
                    <a:pt x="1" y="1509"/>
                  </a:lnTo>
                  <a:lnTo>
                    <a:pt x="357" y="3277"/>
                  </a:lnTo>
                  <a:lnTo>
                    <a:pt x="867" y="636"/>
                  </a:lnTo>
                  <a:lnTo>
                    <a:pt x="699"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63"/>
            <p:cNvSpPr/>
            <p:nvPr/>
          </p:nvSpPr>
          <p:spPr>
            <a:xfrm>
              <a:off x="6421273" y="2797472"/>
              <a:ext cx="132043" cy="141495"/>
            </a:xfrm>
            <a:custGeom>
              <a:rect b="b" l="l" r="r" t="t"/>
              <a:pathLst>
                <a:path extrusionOk="0" h="1932" w="1803">
                  <a:moveTo>
                    <a:pt x="685" y="1"/>
                  </a:moveTo>
                  <a:lnTo>
                    <a:pt x="0" y="280"/>
                  </a:lnTo>
                  <a:lnTo>
                    <a:pt x="259" y="832"/>
                  </a:lnTo>
                  <a:cubicBezTo>
                    <a:pt x="259" y="832"/>
                    <a:pt x="217" y="1726"/>
                    <a:pt x="622" y="1929"/>
                  </a:cubicBezTo>
                  <a:cubicBezTo>
                    <a:pt x="622" y="1929"/>
                    <a:pt x="640" y="1932"/>
                    <a:pt x="666" y="1932"/>
                  </a:cubicBezTo>
                  <a:cubicBezTo>
                    <a:pt x="721" y="1932"/>
                    <a:pt x="812" y="1919"/>
                    <a:pt x="845" y="1838"/>
                  </a:cubicBezTo>
                  <a:cubicBezTo>
                    <a:pt x="895" y="1867"/>
                    <a:pt x="937" y="1877"/>
                    <a:pt x="971" y="1877"/>
                  </a:cubicBezTo>
                  <a:cubicBezTo>
                    <a:pt x="1063" y="1877"/>
                    <a:pt x="1104" y="1803"/>
                    <a:pt x="1104" y="1803"/>
                  </a:cubicBezTo>
                  <a:cubicBezTo>
                    <a:pt x="1104" y="1803"/>
                    <a:pt x="1133" y="1807"/>
                    <a:pt x="1172" y="1807"/>
                  </a:cubicBezTo>
                  <a:cubicBezTo>
                    <a:pt x="1242" y="1807"/>
                    <a:pt x="1342" y="1793"/>
                    <a:pt x="1355" y="1712"/>
                  </a:cubicBezTo>
                  <a:cubicBezTo>
                    <a:pt x="1397" y="1731"/>
                    <a:pt x="1437" y="1739"/>
                    <a:pt x="1474" y="1739"/>
                  </a:cubicBezTo>
                  <a:cubicBezTo>
                    <a:pt x="1575" y="1739"/>
                    <a:pt x="1652" y="1679"/>
                    <a:pt x="1663" y="1607"/>
                  </a:cubicBezTo>
                  <a:cubicBezTo>
                    <a:pt x="1684" y="1510"/>
                    <a:pt x="1285" y="1419"/>
                    <a:pt x="1244" y="993"/>
                  </a:cubicBezTo>
                  <a:cubicBezTo>
                    <a:pt x="1244" y="993"/>
                    <a:pt x="1263" y="990"/>
                    <a:pt x="1294" y="990"/>
                  </a:cubicBezTo>
                  <a:cubicBezTo>
                    <a:pt x="1366" y="990"/>
                    <a:pt x="1502" y="1007"/>
                    <a:pt x="1614" y="1118"/>
                  </a:cubicBezTo>
                  <a:cubicBezTo>
                    <a:pt x="1631" y="1136"/>
                    <a:pt x="1657" y="1145"/>
                    <a:pt x="1684" y="1145"/>
                  </a:cubicBezTo>
                  <a:cubicBezTo>
                    <a:pt x="1710" y="1145"/>
                    <a:pt x="1736" y="1136"/>
                    <a:pt x="1754" y="1118"/>
                  </a:cubicBezTo>
                  <a:lnTo>
                    <a:pt x="1802" y="1063"/>
                  </a:lnTo>
                  <a:cubicBezTo>
                    <a:pt x="1802" y="1063"/>
                    <a:pt x="1516" y="643"/>
                    <a:pt x="1132" y="630"/>
                  </a:cubicBezTo>
                  <a:cubicBezTo>
                    <a:pt x="1069" y="630"/>
                    <a:pt x="1013" y="595"/>
                    <a:pt x="971" y="532"/>
                  </a:cubicBezTo>
                  <a:lnTo>
                    <a:pt x="685"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63"/>
            <p:cNvSpPr/>
            <p:nvPr/>
          </p:nvSpPr>
          <p:spPr>
            <a:xfrm>
              <a:off x="6236062" y="2201543"/>
              <a:ext cx="278366" cy="655402"/>
            </a:xfrm>
            <a:custGeom>
              <a:rect b="b" l="l" r="r" t="t"/>
              <a:pathLst>
                <a:path extrusionOk="0" h="8949" w="3801">
                  <a:moveTo>
                    <a:pt x="2529" y="0"/>
                  </a:moveTo>
                  <a:cubicBezTo>
                    <a:pt x="1970" y="272"/>
                    <a:pt x="965" y="2172"/>
                    <a:pt x="308" y="3646"/>
                  </a:cubicBezTo>
                  <a:cubicBezTo>
                    <a:pt x="1" y="4331"/>
                    <a:pt x="63" y="5113"/>
                    <a:pt x="448" y="5756"/>
                  </a:cubicBezTo>
                  <a:lnTo>
                    <a:pt x="2403" y="8948"/>
                  </a:lnTo>
                  <a:lnTo>
                    <a:pt x="3542" y="8375"/>
                  </a:lnTo>
                  <a:lnTo>
                    <a:pt x="2243" y="4778"/>
                  </a:lnTo>
                  <a:cubicBezTo>
                    <a:pt x="2243" y="4778"/>
                    <a:pt x="3200" y="2696"/>
                    <a:pt x="3500" y="2068"/>
                  </a:cubicBezTo>
                  <a:cubicBezTo>
                    <a:pt x="3801" y="1439"/>
                    <a:pt x="3374" y="7"/>
                    <a:pt x="2529"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63"/>
            <p:cNvSpPr/>
            <p:nvPr/>
          </p:nvSpPr>
          <p:spPr>
            <a:xfrm>
              <a:off x="6511279" y="2111461"/>
              <a:ext cx="214432" cy="171449"/>
            </a:xfrm>
            <a:custGeom>
              <a:rect b="b" l="l" r="r" t="t"/>
              <a:pathLst>
                <a:path extrusionOk="0" h="2341" w="2928">
                  <a:moveTo>
                    <a:pt x="1237" y="1"/>
                  </a:moveTo>
                  <a:cubicBezTo>
                    <a:pt x="1237" y="1"/>
                    <a:pt x="594" y="350"/>
                    <a:pt x="294" y="657"/>
                  </a:cubicBezTo>
                  <a:cubicBezTo>
                    <a:pt x="1" y="965"/>
                    <a:pt x="1237" y="1384"/>
                    <a:pt x="1237" y="1384"/>
                  </a:cubicBezTo>
                  <a:cubicBezTo>
                    <a:pt x="1237" y="1384"/>
                    <a:pt x="846" y="1565"/>
                    <a:pt x="1237" y="1817"/>
                  </a:cubicBezTo>
                  <a:cubicBezTo>
                    <a:pt x="1635" y="2054"/>
                    <a:pt x="2243" y="2026"/>
                    <a:pt x="2417" y="2341"/>
                  </a:cubicBezTo>
                  <a:cubicBezTo>
                    <a:pt x="2417" y="2341"/>
                    <a:pt x="2613" y="1991"/>
                    <a:pt x="2732" y="1817"/>
                  </a:cubicBezTo>
                  <a:cubicBezTo>
                    <a:pt x="2906" y="1558"/>
                    <a:pt x="2774" y="1328"/>
                    <a:pt x="2550" y="1293"/>
                  </a:cubicBezTo>
                  <a:cubicBezTo>
                    <a:pt x="2823" y="1007"/>
                    <a:pt x="2927" y="678"/>
                    <a:pt x="2767" y="532"/>
                  </a:cubicBezTo>
                  <a:cubicBezTo>
                    <a:pt x="2613" y="378"/>
                    <a:pt x="1852" y="147"/>
                    <a:pt x="1852" y="147"/>
                  </a:cubicBezTo>
                  <a:lnTo>
                    <a:pt x="1237" y="1"/>
                  </a:ln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63"/>
            <p:cNvSpPr/>
            <p:nvPr/>
          </p:nvSpPr>
          <p:spPr>
            <a:xfrm>
              <a:off x="6581365" y="1982564"/>
              <a:ext cx="129479" cy="262996"/>
            </a:xfrm>
            <a:custGeom>
              <a:rect b="b" l="l" r="r" t="t"/>
              <a:pathLst>
                <a:path extrusionOk="0" h="3591" w="1768">
                  <a:moveTo>
                    <a:pt x="1055" y="0"/>
                  </a:moveTo>
                  <a:cubicBezTo>
                    <a:pt x="1055" y="0"/>
                    <a:pt x="909" y="447"/>
                    <a:pt x="545" y="650"/>
                  </a:cubicBezTo>
                  <a:cubicBezTo>
                    <a:pt x="545" y="650"/>
                    <a:pt x="473" y="482"/>
                    <a:pt x="332" y="482"/>
                  </a:cubicBezTo>
                  <a:cubicBezTo>
                    <a:pt x="316" y="482"/>
                    <a:pt x="298" y="484"/>
                    <a:pt x="280" y="489"/>
                  </a:cubicBezTo>
                  <a:cubicBezTo>
                    <a:pt x="105" y="538"/>
                    <a:pt x="49" y="971"/>
                    <a:pt x="406" y="1013"/>
                  </a:cubicBezTo>
                  <a:lnTo>
                    <a:pt x="1" y="2257"/>
                  </a:lnTo>
                  <a:cubicBezTo>
                    <a:pt x="1" y="2257"/>
                    <a:pt x="944" y="3018"/>
                    <a:pt x="1314" y="3591"/>
                  </a:cubicBezTo>
                  <a:cubicBezTo>
                    <a:pt x="1314" y="3591"/>
                    <a:pt x="1356" y="2634"/>
                    <a:pt x="1125" y="2236"/>
                  </a:cubicBezTo>
                  <a:lnTo>
                    <a:pt x="1223" y="1677"/>
                  </a:lnTo>
                  <a:cubicBezTo>
                    <a:pt x="1223" y="1677"/>
                    <a:pt x="1454" y="1677"/>
                    <a:pt x="1572" y="1495"/>
                  </a:cubicBezTo>
                  <a:cubicBezTo>
                    <a:pt x="1698" y="1314"/>
                    <a:pt x="1607" y="1013"/>
                    <a:pt x="1670" y="825"/>
                  </a:cubicBezTo>
                  <a:cubicBezTo>
                    <a:pt x="1726" y="643"/>
                    <a:pt x="1768" y="475"/>
                    <a:pt x="1768" y="475"/>
                  </a:cubicBezTo>
                  <a:cubicBezTo>
                    <a:pt x="1768" y="475"/>
                    <a:pt x="1279" y="475"/>
                    <a:pt x="1055"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63"/>
            <p:cNvSpPr/>
            <p:nvPr/>
          </p:nvSpPr>
          <p:spPr>
            <a:xfrm>
              <a:off x="6621791" y="2080775"/>
              <a:ext cx="49653" cy="44089"/>
            </a:xfrm>
            <a:custGeom>
              <a:rect b="b" l="l" r="r" t="t"/>
              <a:pathLst>
                <a:path extrusionOk="0" h="602" w="678">
                  <a:moveTo>
                    <a:pt x="0" y="1"/>
                  </a:moveTo>
                  <a:lnTo>
                    <a:pt x="0" y="1"/>
                  </a:lnTo>
                  <a:cubicBezTo>
                    <a:pt x="28" y="301"/>
                    <a:pt x="245" y="566"/>
                    <a:pt x="629" y="601"/>
                  </a:cubicBezTo>
                  <a:lnTo>
                    <a:pt x="678" y="329"/>
                  </a:lnTo>
                  <a:lnTo>
                    <a:pt x="678" y="329"/>
                  </a:lnTo>
                  <a:cubicBezTo>
                    <a:pt x="663" y="330"/>
                    <a:pt x="648" y="330"/>
                    <a:pt x="633" y="330"/>
                  </a:cubicBezTo>
                  <a:cubicBezTo>
                    <a:pt x="335" y="330"/>
                    <a:pt x="60" y="140"/>
                    <a:pt x="0"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63"/>
            <p:cNvSpPr/>
            <p:nvPr/>
          </p:nvSpPr>
          <p:spPr>
            <a:xfrm>
              <a:off x="6586492" y="2204472"/>
              <a:ext cx="134606" cy="83564"/>
            </a:xfrm>
            <a:custGeom>
              <a:rect b="b" l="l" r="r" t="t"/>
              <a:pathLst>
                <a:path extrusionOk="0" h="1141" w="1838">
                  <a:moveTo>
                    <a:pt x="1513" y="0"/>
                  </a:moveTo>
                  <a:cubicBezTo>
                    <a:pt x="1498" y="0"/>
                    <a:pt x="1488" y="13"/>
                    <a:pt x="1488" y="30"/>
                  </a:cubicBezTo>
                  <a:cubicBezTo>
                    <a:pt x="1488" y="44"/>
                    <a:pt x="1495" y="65"/>
                    <a:pt x="1509" y="65"/>
                  </a:cubicBezTo>
                  <a:cubicBezTo>
                    <a:pt x="1607" y="79"/>
                    <a:pt x="1684" y="135"/>
                    <a:pt x="1719" y="219"/>
                  </a:cubicBezTo>
                  <a:cubicBezTo>
                    <a:pt x="1768" y="316"/>
                    <a:pt x="1747" y="428"/>
                    <a:pt x="1670" y="533"/>
                  </a:cubicBezTo>
                  <a:cubicBezTo>
                    <a:pt x="1572" y="673"/>
                    <a:pt x="1432" y="910"/>
                    <a:pt x="1384" y="1015"/>
                  </a:cubicBezTo>
                  <a:cubicBezTo>
                    <a:pt x="1258" y="847"/>
                    <a:pt x="1020" y="791"/>
                    <a:pt x="776" y="728"/>
                  </a:cubicBezTo>
                  <a:cubicBezTo>
                    <a:pt x="580" y="687"/>
                    <a:pt x="378" y="631"/>
                    <a:pt x="217" y="526"/>
                  </a:cubicBezTo>
                  <a:cubicBezTo>
                    <a:pt x="112" y="456"/>
                    <a:pt x="63" y="386"/>
                    <a:pt x="63" y="323"/>
                  </a:cubicBezTo>
                  <a:cubicBezTo>
                    <a:pt x="70" y="219"/>
                    <a:pt x="217" y="149"/>
                    <a:pt x="217" y="149"/>
                  </a:cubicBezTo>
                  <a:cubicBezTo>
                    <a:pt x="238" y="142"/>
                    <a:pt x="245" y="128"/>
                    <a:pt x="238" y="107"/>
                  </a:cubicBezTo>
                  <a:cubicBezTo>
                    <a:pt x="233" y="97"/>
                    <a:pt x="221" y="87"/>
                    <a:pt x="210" y="87"/>
                  </a:cubicBezTo>
                  <a:cubicBezTo>
                    <a:pt x="205" y="87"/>
                    <a:pt x="200" y="89"/>
                    <a:pt x="196" y="93"/>
                  </a:cubicBezTo>
                  <a:cubicBezTo>
                    <a:pt x="189" y="93"/>
                    <a:pt x="14" y="177"/>
                    <a:pt x="0" y="316"/>
                  </a:cubicBezTo>
                  <a:cubicBezTo>
                    <a:pt x="0" y="414"/>
                    <a:pt x="63" y="498"/>
                    <a:pt x="196" y="582"/>
                  </a:cubicBezTo>
                  <a:cubicBezTo>
                    <a:pt x="371" y="687"/>
                    <a:pt x="566" y="735"/>
                    <a:pt x="769" y="791"/>
                  </a:cubicBezTo>
                  <a:cubicBezTo>
                    <a:pt x="1027" y="847"/>
                    <a:pt x="1265" y="917"/>
                    <a:pt x="1363" y="1085"/>
                  </a:cubicBezTo>
                  <a:lnTo>
                    <a:pt x="1390" y="1141"/>
                  </a:lnTo>
                  <a:lnTo>
                    <a:pt x="1418" y="1106"/>
                  </a:lnTo>
                  <a:cubicBezTo>
                    <a:pt x="1418" y="1092"/>
                    <a:pt x="1600" y="742"/>
                    <a:pt x="1719" y="582"/>
                  </a:cubicBezTo>
                  <a:cubicBezTo>
                    <a:pt x="1810" y="449"/>
                    <a:pt x="1838" y="309"/>
                    <a:pt x="1782" y="198"/>
                  </a:cubicBezTo>
                  <a:cubicBezTo>
                    <a:pt x="1740" y="93"/>
                    <a:pt x="1642" y="23"/>
                    <a:pt x="1523" y="2"/>
                  </a:cubicBezTo>
                  <a:cubicBezTo>
                    <a:pt x="1520" y="1"/>
                    <a:pt x="1516" y="0"/>
                    <a:pt x="1513"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63"/>
            <p:cNvSpPr/>
            <p:nvPr/>
          </p:nvSpPr>
          <p:spPr>
            <a:xfrm>
              <a:off x="6654747" y="2069570"/>
              <a:ext cx="27317" cy="13110"/>
            </a:xfrm>
            <a:custGeom>
              <a:rect b="b" l="l" r="r" t="t"/>
              <a:pathLst>
                <a:path extrusionOk="0" h="179" w="373">
                  <a:moveTo>
                    <a:pt x="42" y="0"/>
                  </a:moveTo>
                  <a:cubicBezTo>
                    <a:pt x="20" y="0"/>
                    <a:pt x="0" y="27"/>
                    <a:pt x="11" y="49"/>
                  </a:cubicBezTo>
                  <a:cubicBezTo>
                    <a:pt x="71" y="127"/>
                    <a:pt x="178" y="179"/>
                    <a:pt x="286" y="179"/>
                  </a:cubicBezTo>
                  <a:cubicBezTo>
                    <a:pt x="304" y="179"/>
                    <a:pt x="322" y="177"/>
                    <a:pt x="340" y="174"/>
                  </a:cubicBezTo>
                  <a:cubicBezTo>
                    <a:pt x="372" y="168"/>
                    <a:pt x="362" y="125"/>
                    <a:pt x="332" y="125"/>
                  </a:cubicBezTo>
                  <a:cubicBezTo>
                    <a:pt x="330" y="125"/>
                    <a:pt x="328" y="125"/>
                    <a:pt x="326" y="126"/>
                  </a:cubicBezTo>
                  <a:cubicBezTo>
                    <a:pt x="313" y="127"/>
                    <a:pt x="299" y="128"/>
                    <a:pt x="286" y="128"/>
                  </a:cubicBezTo>
                  <a:cubicBezTo>
                    <a:pt x="195" y="128"/>
                    <a:pt x="109" y="86"/>
                    <a:pt x="60" y="7"/>
                  </a:cubicBezTo>
                  <a:cubicBezTo>
                    <a:pt x="54" y="2"/>
                    <a:pt x="48" y="0"/>
                    <a:pt x="42"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63"/>
            <p:cNvSpPr/>
            <p:nvPr/>
          </p:nvSpPr>
          <p:spPr>
            <a:xfrm>
              <a:off x="6685213" y="2042399"/>
              <a:ext cx="7763" cy="9301"/>
            </a:xfrm>
            <a:custGeom>
              <a:rect b="b" l="l" r="r" t="t"/>
              <a:pathLst>
                <a:path extrusionOk="0" h="127" w="106">
                  <a:moveTo>
                    <a:pt x="42" y="1"/>
                  </a:moveTo>
                  <a:cubicBezTo>
                    <a:pt x="15" y="1"/>
                    <a:pt x="1" y="36"/>
                    <a:pt x="1" y="71"/>
                  </a:cubicBezTo>
                  <a:cubicBezTo>
                    <a:pt x="1" y="105"/>
                    <a:pt x="29" y="126"/>
                    <a:pt x="49" y="126"/>
                  </a:cubicBezTo>
                  <a:cubicBezTo>
                    <a:pt x="77" y="126"/>
                    <a:pt x="105" y="105"/>
                    <a:pt x="98" y="57"/>
                  </a:cubicBezTo>
                  <a:cubicBezTo>
                    <a:pt x="84" y="15"/>
                    <a:pt x="70" y="1"/>
                    <a:pt x="42"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63"/>
            <p:cNvSpPr/>
            <p:nvPr/>
          </p:nvSpPr>
          <p:spPr>
            <a:xfrm>
              <a:off x="6655040" y="2038810"/>
              <a:ext cx="7763" cy="9814"/>
            </a:xfrm>
            <a:custGeom>
              <a:rect b="b" l="l" r="r" t="t"/>
              <a:pathLst>
                <a:path extrusionOk="0" h="134" w="106">
                  <a:moveTo>
                    <a:pt x="42" y="1"/>
                  </a:moveTo>
                  <a:cubicBezTo>
                    <a:pt x="21" y="1"/>
                    <a:pt x="0" y="36"/>
                    <a:pt x="0" y="71"/>
                  </a:cubicBezTo>
                  <a:cubicBezTo>
                    <a:pt x="0" y="106"/>
                    <a:pt x="28" y="133"/>
                    <a:pt x="56" y="133"/>
                  </a:cubicBezTo>
                  <a:cubicBezTo>
                    <a:pt x="77" y="133"/>
                    <a:pt x="105" y="106"/>
                    <a:pt x="98" y="64"/>
                  </a:cubicBezTo>
                  <a:cubicBezTo>
                    <a:pt x="98" y="29"/>
                    <a:pt x="70" y="1"/>
                    <a:pt x="42"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63"/>
            <p:cNvSpPr/>
            <p:nvPr/>
          </p:nvSpPr>
          <p:spPr>
            <a:xfrm>
              <a:off x="6662437" y="2090516"/>
              <a:ext cx="13548" cy="5639"/>
            </a:xfrm>
            <a:custGeom>
              <a:rect b="b" l="l" r="r" t="t"/>
              <a:pathLst>
                <a:path extrusionOk="0" h="77" w="185">
                  <a:moveTo>
                    <a:pt x="32" y="1"/>
                  </a:moveTo>
                  <a:cubicBezTo>
                    <a:pt x="15" y="1"/>
                    <a:pt x="0" y="26"/>
                    <a:pt x="11" y="42"/>
                  </a:cubicBezTo>
                  <a:cubicBezTo>
                    <a:pt x="32" y="67"/>
                    <a:pt x="62" y="77"/>
                    <a:pt x="94" y="77"/>
                  </a:cubicBezTo>
                  <a:cubicBezTo>
                    <a:pt x="117" y="77"/>
                    <a:pt x="142" y="72"/>
                    <a:pt x="165" y="63"/>
                  </a:cubicBezTo>
                  <a:cubicBezTo>
                    <a:pt x="184" y="57"/>
                    <a:pt x="180" y="20"/>
                    <a:pt x="157" y="20"/>
                  </a:cubicBezTo>
                  <a:cubicBezTo>
                    <a:pt x="155" y="20"/>
                    <a:pt x="153" y="21"/>
                    <a:pt x="151" y="21"/>
                  </a:cubicBezTo>
                  <a:cubicBezTo>
                    <a:pt x="138" y="24"/>
                    <a:pt x="124" y="25"/>
                    <a:pt x="111" y="25"/>
                  </a:cubicBezTo>
                  <a:cubicBezTo>
                    <a:pt x="87" y="25"/>
                    <a:pt x="64" y="21"/>
                    <a:pt x="46" y="7"/>
                  </a:cubicBezTo>
                  <a:cubicBezTo>
                    <a:pt x="42" y="3"/>
                    <a:pt x="37" y="1"/>
                    <a:pt x="32"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63"/>
            <p:cNvSpPr/>
            <p:nvPr/>
          </p:nvSpPr>
          <p:spPr>
            <a:xfrm>
              <a:off x="6639954" y="2017205"/>
              <a:ext cx="24534" cy="12963"/>
            </a:xfrm>
            <a:custGeom>
              <a:rect b="b" l="l" r="r" t="t"/>
              <a:pathLst>
                <a:path extrusionOk="0" h="177" w="335">
                  <a:moveTo>
                    <a:pt x="195" y="0"/>
                  </a:moveTo>
                  <a:cubicBezTo>
                    <a:pt x="118" y="0"/>
                    <a:pt x="49" y="43"/>
                    <a:pt x="18" y="121"/>
                  </a:cubicBezTo>
                  <a:cubicBezTo>
                    <a:pt x="1" y="155"/>
                    <a:pt x="26" y="176"/>
                    <a:pt x="54" y="176"/>
                  </a:cubicBezTo>
                  <a:cubicBezTo>
                    <a:pt x="72" y="176"/>
                    <a:pt x="91" y="168"/>
                    <a:pt x="102" y="149"/>
                  </a:cubicBezTo>
                  <a:cubicBezTo>
                    <a:pt x="119" y="109"/>
                    <a:pt x="154" y="95"/>
                    <a:pt x="189" y="95"/>
                  </a:cubicBezTo>
                  <a:cubicBezTo>
                    <a:pt x="210" y="95"/>
                    <a:pt x="230" y="99"/>
                    <a:pt x="248" y="107"/>
                  </a:cubicBezTo>
                  <a:cubicBezTo>
                    <a:pt x="253" y="108"/>
                    <a:pt x="258" y="109"/>
                    <a:pt x="262" y="109"/>
                  </a:cubicBezTo>
                  <a:cubicBezTo>
                    <a:pt x="315" y="109"/>
                    <a:pt x="334" y="36"/>
                    <a:pt x="276" y="16"/>
                  </a:cubicBezTo>
                  <a:cubicBezTo>
                    <a:pt x="249" y="6"/>
                    <a:pt x="222" y="0"/>
                    <a:pt x="195"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63"/>
            <p:cNvSpPr/>
            <p:nvPr/>
          </p:nvSpPr>
          <p:spPr>
            <a:xfrm>
              <a:off x="6680819" y="2017718"/>
              <a:ext cx="22776" cy="14794"/>
            </a:xfrm>
            <a:custGeom>
              <a:rect b="b" l="l" r="r" t="t"/>
              <a:pathLst>
                <a:path extrusionOk="0" h="202" w="311">
                  <a:moveTo>
                    <a:pt x="92" y="0"/>
                  </a:moveTo>
                  <a:cubicBezTo>
                    <a:pt x="82" y="0"/>
                    <a:pt x="71" y="1"/>
                    <a:pt x="61" y="2"/>
                  </a:cubicBezTo>
                  <a:cubicBezTo>
                    <a:pt x="0" y="9"/>
                    <a:pt x="17" y="94"/>
                    <a:pt x="69" y="94"/>
                  </a:cubicBezTo>
                  <a:cubicBezTo>
                    <a:pt x="70" y="94"/>
                    <a:pt x="72" y="93"/>
                    <a:pt x="75" y="93"/>
                  </a:cubicBezTo>
                  <a:cubicBezTo>
                    <a:pt x="81" y="92"/>
                    <a:pt x="87" y="91"/>
                    <a:pt x="92" y="91"/>
                  </a:cubicBezTo>
                  <a:cubicBezTo>
                    <a:pt x="145" y="91"/>
                    <a:pt x="183" y="146"/>
                    <a:pt x="214" y="184"/>
                  </a:cubicBezTo>
                  <a:cubicBezTo>
                    <a:pt x="223" y="197"/>
                    <a:pt x="235" y="202"/>
                    <a:pt x="246" y="202"/>
                  </a:cubicBezTo>
                  <a:cubicBezTo>
                    <a:pt x="278" y="202"/>
                    <a:pt x="310" y="159"/>
                    <a:pt x="284" y="128"/>
                  </a:cubicBezTo>
                  <a:cubicBezTo>
                    <a:pt x="240" y="53"/>
                    <a:pt x="180" y="0"/>
                    <a:pt x="92"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63"/>
            <p:cNvSpPr/>
            <p:nvPr/>
          </p:nvSpPr>
          <p:spPr>
            <a:xfrm>
              <a:off x="6636585" y="2023504"/>
              <a:ext cx="34860" cy="40500"/>
            </a:xfrm>
            <a:custGeom>
              <a:rect b="b" l="l" r="r" t="t"/>
              <a:pathLst>
                <a:path extrusionOk="0" h="553" w="476">
                  <a:moveTo>
                    <a:pt x="225" y="49"/>
                  </a:moveTo>
                  <a:cubicBezTo>
                    <a:pt x="280" y="49"/>
                    <a:pt x="329" y="63"/>
                    <a:pt x="364" y="105"/>
                  </a:cubicBezTo>
                  <a:cubicBezTo>
                    <a:pt x="399" y="154"/>
                    <a:pt x="427" y="210"/>
                    <a:pt x="427" y="273"/>
                  </a:cubicBezTo>
                  <a:cubicBezTo>
                    <a:pt x="427" y="335"/>
                    <a:pt x="413" y="398"/>
                    <a:pt x="378" y="440"/>
                  </a:cubicBezTo>
                  <a:cubicBezTo>
                    <a:pt x="343" y="482"/>
                    <a:pt x="287" y="510"/>
                    <a:pt x="238" y="510"/>
                  </a:cubicBezTo>
                  <a:cubicBezTo>
                    <a:pt x="183" y="510"/>
                    <a:pt x="127" y="489"/>
                    <a:pt x="99" y="447"/>
                  </a:cubicBezTo>
                  <a:cubicBezTo>
                    <a:pt x="64" y="405"/>
                    <a:pt x="36" y="342"/>
                    <a:pt x="36" y="280"/>
                  </a:cubicBezTo>
                  <a:cubicBezTo>
                    <a:pt x="36" y="154"/>
                    <a:pt x="120" y="49"/>
                    <a:pt x="225" y="49"/>
                  </a:cubicBezTo>
                  <a:close/>
                  <a:moveTo>
                    <a:pt x="232" y="0"/>
                  </a:moveTo>
                  <a:cubicBezTo>
                    <a:pt x="106" y="0"/>
                    <a:pt x="1" y="133"/>
                    <a:pt x="1" y="280"/>
                  </a:cubicBezTo>
                  <a:cubicBezTo>
                    <a:pt x="1" y="349"/>
                    <a:pt x="29" y="419"/>
                    <a:pt x="71" y="475"/>
                  </a:cubicBezTo>
                  <a:cubicBezTo>
                    <a:pt x="120" y="524"/>
                    <a:pt x="183" y="552"/>
                    <a:pt x="245" y="552"/>
                  </a:cubicBezTo>
                  <a:lnTo>
                    <a:pt x="259" y="552"/>
                  </a:lnTo>
                  <a:cubicBezTo>
                    <a:pt x="322" y="545"/>
                    <a:pt x="378" y="517"/>
                    <a:pt x="420" y="468"/>
                  </a:cubicBezTo>
                  <a:cubicBezTo>
                    <a:pt x="462" y="412"/>
                    <a:pt x="476" y="342"/>
                    <a:pt x="476" y="273"/>
                  </a:cubicBezTo>
                  <a:cubicBezTo>
                    <a:pt x="476" y="203"/>
                    <a:pt x="455" y="133"/>
                    <a:pt x="406" y="84"/>
                  </a:cubicBezTo>
                  <a:cubicBezTo>
                    <a:pt x="357" y="28"/>
                    <a:pt x="294" y="0"/>
                    <a:pt x="232"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63"/>
            <p:cNvSpPr/>
            <p:nvPr/>
          </p:nvSpPr>
          <p:spPr>
            <a:xfrm>
              <a:off x="6675985" y="2028630"/>
              <a:ext cx="35885" cy="40427"/>
            </a:xfrm>
            <a:custGeom>
              <a:rect b="b" l="l" r="r" t="t"/>
              <a:pathLst>
                <a:path extrusionOk="0" h="552" w="490">
                  <a:moveTo>
                    <a:pt x="238" y="49"/>
                  </a:moveTo>
                  <a:cubicBezTo>
                    <a:pt x="294" y="49"/>
                    <a:pt x="343" y="63"/>
                    <a:pt x="378" y="105"/>
                  </a:cubicBezTo>
                  <a:cubicBezTo>
                    <a:pt x="413" y="154"/>
                    <a:pt x="441" y="210"/>
                    <a:pt x="441" y="272"/>
                  </a:cubicBezTo>
                  <a:cubicBezTo>
                    <a:pt x="441" y="335"/>
                    <a:pt x="420" y="398"/>
                    <a:pt x="385" y="440"/>
                  </a:cubicBezTo>
                  <a:cubicBezTo>
                    <a:pt x="350" y="482"/>
                    <a:pt x="301" y="510"/>
                    <a:pt x="245" y="510"/>
                  </a:cubicBezTo>
                  <a:cubicBezTo>
                    <a:pt x="196" y="510"/>
                    <a:pt x="141" y="489"/>
                    <a:pt x="106" y="447"/>
                  </a:cubicBezTo>
                  <a:cubicBezTo>
                    <a:pt x="71" y="405"/>
                    <a:pt x="50" y="342"/>
                    <a:pt x="50" y="279"/>
                  </a:cubicBezTo>
                  <a:cubicBezTo>
                    <a:pt x="50" y="154"/>
                    <a:pt x="134" y="49"/>
                    <a:pt x="238" y="49"/>
                  </a:cubicBezTo>
                  <a:close/>
                  <a:moveTo>
                    <a:pt x="238" y="0"/>
                  </a:moveTo>
                  <a:cubicBezTo>
                    <a:pt x="106" y="0"/>
                    <a:pt x="1" y="133"/>
                    <a:pt x="1" y="279"/>
                  </a:cubicBezTo>
                  <a:lnTo>
                    <a:pt x="1" y="314"/>
                  </a:lnTo>
                  <a:lnTo>
                    <a:pt x="22" y="314"/>
                  </a:lnTo>
                  <a:cubicBezTo>
                    <a:pt x="64" y="342"/>
                    <a:pt x="71" y="384"/>
                    <a:pt x="50" y="419"/>
                  </a:cubicBezTo>
                  <a:cubicBezTo>
                    <a:pt x="57" y="440"/>
                    <a:pt x="71" y="454"/>
                    <a:pt x="85" y="475"/>
                  </a:cubicBezTo>
                  <a:cubicBezTo>
                    <a:pt x="127" y="524"/>
                    <a:pt x="189" y="552"/>
                    <a:pt x="259" y="552"/>
                  </a:cubicBezTo>
                  <a:lnTo>
                    <a:pt x="273" y="552"/>
                  </a:lnTo>
                  <a:cubicBezTo>
                    <a:pt x="336" y="545"/>
                    <a:pt x="385" y="517"/>
                    <a:pt x="420" y="468"/>
                  </a:cubicBezTo>
                  <a:cubicBezTo>
                    <a:pt x="462" y="412"/>
                    <a:pt x="490" y="342"/>
                    <a:pt x="483" y="272"/>
                  </a:cubicBezTo>
                  <a:cubicBezTo>
                    <a:pt x="483" y="203"/>
                    <a:pt x="455" y="133"/>
                    <a:pt x="413" y="84"/>
                  </a:cubicBezTo>
                  <a:cubicBezTo>
                    <a:pt x="371" y="28"/>
                    <a:pt x="308" y="0"/>
                    <a:pt x="238"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63"/>
            <p:cNvSpPr/>
            <p:nvPr/>
          </p:nvSpPr>
          <p:spPr>
            <a:xfrm>
              <a:off x="6670932" y="2042692"/>
              <a:ext cx="11278" cy="19261"/>
            </a:xfrm>
            <a:custGeom>
              <a:rect b="b" l="l" r="r" t="t"/>
              <a:pathLst>
                <a:path extrusionOk="0" h="263" w="154">
                  <a:moveTo>
                    <a:pt x="33" y="1"/>
                  </a:moveTo>
                  <a:cubicBezTo>
                    <a:pt x="29" y="1"/>
                    <a:pt x="25" y="2"/>
                    <a:pt x="21" y="4"/>
                  </a:cubicBezTo>
                  <a:cubicBezTo>
                    <a:pt x="7" y="4"/>
                    <a:pt x="0" y="11"/>
                    <a:pt x="7" y="32"/>
                  </a:cubicBezTo>
                  <a:lnTo>
                    <a:pt x="35" y="115"/>
                  </a:lnTo>
                  <a:cubicBezTo>
                    <a:pt x="35" y="122"/>
                    <a:pt x="49" y="122"/>
                    <a:pt x="56" y="122"/>
                  </a:cubicBezTo>
                  <a:cubicBezTo>
                    <a:pt x="56" y="122"/>
                    <a:pt x="112" y="136"/>
                    <a:pt x="112" y="185"/>
                  </a:cubicBezTo>
                  <a:cubicBezTo>
                    <a:pt x="112" y="227"/>
                    <a:pt x="56" y="241"/>
                    <a:pt x="56" y="241"/>
                  </a:cubicBezTo>
                  <a:cubicBezTo>
                    <a:pt x="42" y="241"/>
                    <a:pt x="35" y="248"/>
                    <a:pt x="35" y="255"/>
                  </a:cubicBezTo>
                  <a:cubicBezTo>
                    <a:pt x="28" y="255"/>
                    <a:pt x="35" y="262"/>
                    <a:pt x="56" y="262"/>
                  </a:cubicBezTo>
                  <a:cubicBezTo>
                    <a:pt x="91" y="262"/>
                    <a:pt x="154" y="248"/>
                    <a:pt x="154" y="185"/>
                  </a:cubicBezTo>
                  <a:cubicBezTo>
                    <a:pt x="154" y="122"/>
                    <a:pt x="105" y="101"/>
                    <a:pt x="70" y="87"/>
                  </a:cubicBezTo>
                  <a:lnTo>
                    <a:pt x="49" y="11"/>
                  </a:lnTo>
                  <a:cubicBezTo>
                    <a:pt x="49" y="6"/>
                    <a:pt x="42" y="1"/>
                    <a:pt x="33"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63"/>
            <p:cNvSpPr/>
            <p:nvPr/>
          </p:nvSpPr>
          <p:spPr>
            <a:xfrm>
              <a:off x="6669467" y="2040348"/>
              <a:ext cx="9887" cy="4321"/>
            </a:xfrm>
            <a:custGeom>
              <a:rect b="b" l="l" r="r" t="t"/>
              <a:pathLst>
                <a:path extrusionOk="0" h="59" w="135">
                  <a:moveTo>
                    <a:pt x="54" y="1"/>
                  </a:moveTo>
                  <a:cubicBezTo>
                    <a:pt x="40" y="1"/>
                    <a:pt x="26" y="3"/>
                    <a:pt x="13" y="8"/>
                  </a:cubicBezTo>
                  <a:cubicBezTo>
                    <a:pt x="1" y="14"/>
                    <a:pt x="5" y="37"/>
                    <a:pt x="16" y="37"/>
                  </a:cubicBezTo>
                  <a:cubicBezTo>
                    <a:pt x="17" y="37"/>
                    <a:pt x="18" y="36"/>
                    <a:pt x="20" y="36"/>
                  </a:cubicBezTo>
                  <a:cubicBezTo>
                    <a:pt x="27" y="34"/>
                    <a:pt x="35" y="33"/>
                    <a:pt x="44" y="33"/>
                  </a:cubicBezTo>
                  <a:cubicBezTo>
                    <a:pt x="66" y="33"/>
                    <a:pt x="88" y="39"/>
                    <a:pt x="104" y="50"/>
                  </a:cubicBezTo>
                  <a:cubicBezTo>
                    <a:pt x="106" y="56"/>
                    <a:pt x="110" y="58"/>
                    <a:pt x="114" y="58"/>
                  </a:cubicBezTo>
                  <a:cubicBezTo>
                    <a:pt x="124" y="58"/>
                    <a:pt x="135" y="45"/>
                    <a:pt x="125" y="36"/>
                  </a:cubicBezTo>
                  <a:cubicBezTo>
                    <a:pt x="110" y="12"/>
                    <a:pt x="83" y="1"/>
                    <a:pt x="54"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63"/>
            <p:cNvSpPr/>
            <p:nvPr/>
          </p:nvSpPr>
          <p:spPr>
            <a:xfrm>
              <a:off x="6611538" y="2023504"/>
              <a:ext cx="28122" cy="15014"/>
            </a:xfrm>
            <a:custGeom>
              <a:rect b="b" l="l" r="r" t="t"/>
              <a:pathLst>
                <a:path extrusionOk="0" h="205" w="384">
                  <a:moveTo>
                    <a:pt x="29" y="0"/>
                  </a:moveTo>
                  <a:cubicBezTo>
                    <a:pt x="8" y="0"/>
                    <a:pt x="1" y="28"/>
                    <a:pt x="22" y="35"/>
                  </a:cubicBezTo>
                  <a:cubicBezTo>
                    <a:pt x="147" y="49"/>
                    <a:pt x="266" y="105"/>
                    <a:pt x="343" y="203"/>
                  </a:cubicBezTo>
                  <a:cubicBezTo>
                    <a:pt x="345" y="204"/>
                    <a:pt x="348" y="205"/>
                    <a:pt x="351" y="205"/>
                  </a:cubicBezTo>
                  <a:cubicBezTo>
                    <a:pt x="366" y="205"/>
                    <a:pt x="384" y="192"/>
                    <a:pt x="378" y="175"/>
                  </a:cubicBezTo>
                  <a:cubicBezTo>
                    <a:pt x="287" y="70"/>
                    <a:pt x="168" y="14"/>
                    <a:pt x="29"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63"/>
            <p:cNvSpPr/>
            <p:nvPr/>
          </p:nvSpPr>
          <p:spPr>
            <a:xfrm>
              <a:off x="7594135" y="1889553"/>
              <a:ext cx="29367" cy="14940"/>
            </a:xfrm>
            <a:custGeom>
              <a:rect b="b" l="l" r="r" t="t"/>
              <a:pathLst>
                <a:path extrusionOk="0" h="204" w="401">
                  <a:moveTo>
                    <a:pt x="40" y="1"/>
                  </a:moveTo>
                  <a:cubicBezTo>
                    <a:pt x="20" y="1"/>
                    <a:pt x="1" y="32"/>
                    <a:pt x="16" y="48"/>
                  </a:cubicBezTo>
                  <a:cubicBezTo>
                    <a:pt x="85" y="154"/>
                    <a:pt x="203" y="204"/>
                    <a:pt x="321" y="204"/>
                  </a:cubicBezTo>
                  <a:cubicBezTo>
                    <a:pt x="336" y="204"/>
                    <a:pt x="351" y="203"/>
                    <a:pt x="366" y="202"/>
                  </a:cubicBezTo>
                  <a:cubicBezTo>
                    <a:pt x="400" y="188"/>
                    <a:pt x="386" y="139"/>
                    <a:pt x="352" y="139"/>
                  </a:cubicBezTo>
                  <a:cubicBezTo>
                    <a:pt x="337" y="141"/>
                    <a:pt x="322" y="141"/>
                    <a:pt x="308" y="141"/>
                  </a:cubicBezTo>
                  <a:cubicBezTo>
                    <a:pt x="207" y="141"/>
                    <a:pt x="119" y="99"/>
                    <a:pt x="58" y="13"/>
                  </a:cubicBezTo>
                  <a:cubicBezTo>
                    <a:pt x="53" y="4"/>
                    <a:pt x="46" y="1"/>
                    <a:pt x="40"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63"/>
            <p:cNvSpPr/>
            <p:nvPr/>
          </p:nvSpPr>
          <p:spPr>
            <a:xfrm>
              <a:off x="7626505" y="1861284"/>
              <a:ext cx="7763" cy="10326"/>
            </a:xfrm>
            <a:custGeom>
              <a:rect b="b" l="l" r="r" t="t"/>
              <a:pathLst>
                <a:path extrusionOk="0" h="141" w="106">
                  <a:moveTo>
                    <a:pt x="49" y="1"/>
                  </a:moveTo>
                  <a:cubicBezTo>
                    <a:pt x="14" y="1"/>
                    <a:pt x="0" y="36"/>
                    <a:pt x="0" y="71"/>
                  </a:cubicBezTo>
                  <a:cubicBezTo>
                    <a:pt x="0" y="106"/>
                    <a:pt x="28" y="141"/>
                    <a:pt x="49" y="141"/>
                  </a:cubicBezTo>
                  <a:cubicBezTo>
                    <a:pt x="77" y="141"/>
                    <a:pt x="105" y="106"/>
                    <a:pt x="105" y="71"/>
                  </a:cubicBezTo>
                  <a:cubicBezTo>
                    <a:pt x="105" y="36"/>
                    <a:pt x="77" y="1"/>
                    <a:pt x="49"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63"/>
            <p:cNvSpPr/>
            <p:nvPr/>
          </p:nvSpPr>
          <p:spPr>
            <a:xfrm>
              <a:off x="7594281" y="1857988"/>
              <a:ext cx="7763" cy="10546"/>
            </a:xfrm>
            <a:custGeom>
              <a:rect b="b" l="l" r="r" t="t"/>
              <a:pathLst>
                <a:path extrusionOk="0" h="144" w="106">
                  <a:moveTo>
                    <a:pt x="41" y="1"/>
                  </a:moveTo>
                  <a:cubicBezTo>
                    <a:pt x="15" y="1"/>
                    <a:pt x="0" y="32"/>
                    <a:pt x="0" y="74"/>
                  </a:cubicBezTo>
                  <a:cubicBezTo>
                    <a:pt x="0" y="109"/>
                    <a:pt x="28" y="144"/>
                    <a:pt x="56" y="144"/>
                  </a:cubicBezTo>
                  <a:cubicBezTo>
                    <a:pt x="84" y="144"/>
                    <a:pt x="105" y="102"/>
                    <a:pt x="105" y="74"/>
                  </a:cubicBezTo>
                  <a:cubicBezTo>
                    <a:pt x="105" y="39"/>
                    <a:pt x="84" y="4"/>
                    <a:pt x="56" y="4"/>
                  </a:cubicBezTo>
                  <a:cubicBezTo>
                    <a:pt x="51" y="2"/>
                    <a:pt x="46" y="1"/>
                    <a:pt x="41"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63"/>
            <p:cNvSpPr/>
            <p:nvPr/>
          </p:nvSpPr>
          <p:spPr>
            <a:xfrm>
              <a:off x="7601824" y="1913209"/>
              <a:ext cx="14720" cy="5932"/>
            </a:xfrm>
            <a:custGeom>
              <a:rect b="b" l="l" r="r" t="t"/>
              <a:pathLst>
                <a:path extrusionOk="0" h="81" w="201">
                  <a:moveTo>
                    <a:pt x="45" y="1"/>
                  </a:moveTo>
                  <a:cubicBezTo>
                    <a:pt x="24" y="1"/>
                    <a:pt x="0" y="22"/>
                    <a:pt x="23" y="39"/>
                  </a:cubicBezTo>
                  <a:cubicBezTo>
                    <a:pt x="48" y="69"/>
                    <a:pt x="79" y="81"/>
                    <a:pt x="111" y="81"/>
                  </a:cubicBezTo>
                  <a:cubicBezTo>
                    <a:pt x="132" y="81"/>
                    <a:pt x="155" y="76"/>
                    <a:pt x="177" y="67"/>
                  </a:cubicBezTo>
                  <a:cubicBezTo>
                    <a:pt x="200" y="61"/>
                    <a:pt x="199" y="21"/>
                    <a:pt x="181" y="21"/>
                  </a:cubicBezTo>
                  <a:cubicBezTo>
                    <a:pt x="178" y="21"/>
                    <a:pt x="174" y="22"/>
                    <a:pt x="170" y="25"/>
                  </a:cubicBezTo>
                  <a:cubicBezTo>
                    <a:pt x="155" y="28"/>
                    <a:pt x="140" y="31"/>
                    <a:pt x="124" y="31"/>
                  </a:cubicBezTo>
                  <a:cubicBezTo>
                    <a:pt x="102" y="31"/>
                    <a:pt x="79" y="25"/>
                    <a:pt x="58" y="4"/>
                  </a:cubicBezTo>
                  <a:cubicBezTo>
                    <a:pt x="54" y="2"/>
                    <a:pt x="49" y="1"/>
                    <a:pt x="45"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63"/>
            <p:cNvSpPr/>
            <p:nvPr/>
          </p:nvSpPr>
          <p:spPr>
            <a:xfrm>
              <a:off x="7577950" y="1833893"/>
              <a:ext cx="25559" cy="13695"/>
            </a:xfrm>
            <a:custGeom>
              <a:rect b="b" l="l" r="r" t="t"/>
              <a:pathLst>
                <a:path extrusionOk="0" h="187" w="349">
                  <a:moveTo>
                    <a:pt x="208" y="1"/>
                  </a:moveTo>
                  <a:cubicBezTo>
                    <a:pt x="124" y="1"/>
                    <a:pt x="45" y="52"/>
                    <a:pt x="14" y="130"/>
                  </a:cubicBezTo>
                  <a:cubicBezTo>
                    <a:pt x="0" y="162"/>
                    <a:pt x="32" y="187"/>
                    <a:pt x="65" y="187"/>
                  </a:cubicBezTo>
                  <a:cubicBezTo>
                    <a:pt x="83" y="187"/>
                    <a:pt x="101" y="179"/>
                    <a:pt x="112" y="158"/>
                  </a:cubicBezTo>
                  <a:cubicBezTo>
                    <a:pt x="130" y="116"/>
                    <a:pt x="172" y="99"/>
                    <a:pt x="214" y="99"/>
                  </a:cubicBezTo>
                  <a:cubicBezTo>
                    <a:pt x="234" y="99"/>
                    <a:pt x="254" y="103"/>
                    <a:pt x="272" y="109"/>
                  </a:cubicBezTo>
                  <a:cubicBezTo>
                    <a:pt x="279" y="113"/>
                    <a:pt x="286" y="114"/>
                    <a:pt x="291" y="114"/>
                  </a:cubicBezTo>
                  <a:cubicBezTo>
                    <a:pt x="334" y="114"/>
                    <a:pt x="348" y="37"/>
                    <a:pt x="293" y="19"/>
                  </a:cubicBezTo>
                  <a:cubicBezTo>
                    <a:pt x="265" y="6"/>
                    <a:pt x="236" y="1"/>
                    <a:pt x="208"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63"/>
            <p:cNvSpPr/>
            <p:nvPr/>
          </p:nvSpPr>
          <p:spPr>
            <a:xfrm>
              <a:off x="7622110" y="1833967"/>
              <a:ext cx="24607" cy="16625"/>
            </a:xfrm>
            <a:custGeom>
              <a:rect b="b" l="l" r="r" t="t"/>
              <a:pathLst>
                <a:path extrusionOk="0" h="227" w="336">
                  <a:moveTo>
                    <a:pt x="97" y="0"/>
                  </a:moveTo>
                  <a:cubicBezTo>
                    <a:pt x="85" y="0"/>
                    <a:pt x="73" y="1"/>
                    <a:pt x="60" y="4"/>
                  </a:cubicBezTo>
                  <a:cubicBezTo>
                    <a:pt x="0" y="24"/>
                    <a:pt x="23" y="102"/>
                    <a:pt x="81" y="102"/>
                  </a:cubicBezTo>
                  <a:cubicBezTo>
                    <a:pt x="83" y="102"/>
                    <a:pt x="86" y="102"/>
                    <a:pt x="88" y="101"/>
                  </a:cubicBezTo>
                  <a:cubicBezTo>
                    <a:pt x="92" y="101"/>
                    <a:pt x="95" y="101"/>
                    <a:pt x="98" y="101"/>
                  </a:cubicBezTo>
                  <a:cubicBezTo>
                    <a:pt x="162" y="101"/>
                    <a:pt x="202" y="166"/>
                    <a:pt x="235" y="206"/>
                  </a:cubicBezTo>
                  <a:cubicBezTo>
                    <a:pt x="244" y="221"/>
                    <a:pt x="256" y="227"/>
                    <a:pt x="268" y="227"/>
                  </a:cubicBezTo>
                  <a:cubicBezTo>
                    <a:pt x="302" y="227"/>
                    <a:pt x="336" y="178"/>
                    <a:pt x="305" y="136"/>
                  </a:cubicBezTo>
                  <a:cubicBezTo>
                    <a:pt x="249" y="68"/>
                    <a:pt x="188" y="0"/>
                    <a:pt x="97"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63"/>
            <p:cNvSpPr/>
            <p:nvPr/>
          </p:nvSpPr>
          <p:spPr>
            <a:xfrm>
              <a:off x="7574801" y="1839826"/>
              <a:ext cx="37423" cy="44602"/>
            </a:xfrm>
            <a:custGeom>
              <a:rect b="b" l="l" r="r" t="t"/>
              <a:pathLst>
                <a:path extrusionOk="0" h="609" w="511">
                  <a:moveTo>
                    <a:pt x="245" y="56"/>
                  </a:moveTo>
                  <a:cubicBezTo>
                    <a:pt x="294" y="56"/>
                    <a:pt x="350" y="84"/>
                    <a:pt x="392" y="126"/>
                  </a:cubicBezTo>
                  <a:cubicBezTo>
                    <a:pt x="434" y="168"/>
                    <a:pt x="462" y="231"/>
                    <a:pt x="462" y="301"/>
                  </a:cubicBezTo>
                  <a:cubicBezTo>
                    <a:pt x="462" y="371"/>
                    <a:pt x="441" y="434"/>
                    <a:pt x="399" y="482"/>
                  </a:cubicBezTo>
                  <a:cubicBezTo>
                    <a:pt x="357" y="538"/>
                    <a:pt x="301" y="566"/>
                    <a:pt x="252" y="566"/>
                  </a:cubicBezTo>
                  <a:cubicBezTo>
                    <a:pt x="196" y="566"/>
                    <a:pt x="148" y="538"/>
                    <a:pt x="106" y="496"/>
                  </a:cubicBezTo>
                  <a:cubicBezTo>
                    <a:pt x="57" y="448"/>
                    <a:pt x="36" y="392"/>
                    <a:pt x="36" y="322"/>
                  </a:cubicBezTo>
                  <a:cubicBezTo>
                    <a:pt x="36" y="182"/>
                    <a:pt x="127" y="63"/>
                    <a:pt x="245" y="56"/>
                  </a:cubicBezTo>
                  <a:close/>
                  <a:moveTo>
                    <a:pt x="252" y="0"/>
                  </a:moveTo>
                  <a:cubicBezTo>
                    <a:pt x="106" y="14"/>
                    <a:pt x="1" y="140"/>
                    <a:pt x="1" y="308"/>
                  </a:cubicBezTo>
                  <a:cubicBezTo>
                    <a:pt x="1" y="392"/>
                    <a:pt x="22" y="469"/>
                    <a:pt x="78" y="517"/>
                  </a:cubicBezTo>
                  <a:cubicBezTo>
                    <a:pt x="120" y="580"/>
                    <a:pt x="189" y="608"/>
                    <a:pt x="259" y="608"/>
                  </a:cubicBezTo>
                  <a:lnTo>
                    <a:pt x="280" y="608"/>
                  </a:lnTo>
                  <a:cubicBezTo>
                    <a:pt x="336" y="608"/>
                    <a:pt x="392" y="573"/>
                    <a:pt x="441" y="510"/>
                  </a:cubicBezTo>
                  <a:cubicBezTo>
                    <a:pt x="490" y="462"/>
                    <a:pt x="511" y="378"/>
                    <a:pt x="511" y="301"/>
                  </a:cubicBezTo>
                  <a:cubicBezTo>
                    <a:pt x="511" y="224"/>
                    <a:pt x="490" y="140"/>
                    <a:pt x="434" y="91"/>
                  </a:cubicBezTo>
                  <a:cubicBezTo>
                    <a:pt x="392" y="28"/>
                    <a:pt x="322" y="0"/>
                    <a:pt x="252"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63"/>
            <p:cNvSpPr/>
            <p:nvPr/>
          </p:nvSpPr>
          <p:spPr>
            <a:xfrm>
              <a:off x="7617277" y="1845977"/>
              <a:ext cx="37936" cy="43576"/>
            </a:xfrm>
            <a:custGeom>
              <a:rect b="b" l="l" r="r" t="t"/>
              <a:pathLst>
                <a:path extrusionOk="0" h="595" w="518">
                  <a:moveTo>
                    <a:pt x="259" y="49"/>
                  </a:moveTo>
                  <a:cubicBezTo>
                    <a:pt x="308" y="49"/>
                    <a:pt x="371" y="77"/>
                    <a:pt x="406" y="119"/>
                  </a:cubicBezTo>
                  <a:cubicBezTo>
                    <a:pt x="448" y="161"/>
                    <a:pt x="476" y="231"/>
                    <a:pt x="476" y="294"/>
                  </a:cubicBezTo>
                  <a:cubicBezTo>
                    <a:pt x="476" y="364"/>
                    <a:pt x="455" y="426"/>
                    <a:pt x="413" y="475"/>
                  </a:cubicBezTo>
                  <a:cubicBezTo>
                    <a:pt x="378" y="524"/>
                    <a:pt x="315" y="559"/>
                    <a:pt x="266" y="559"/>
                  </a:cubicBezTo>
                  <a:cubicBezTo>
                    <a:pt x="210" y="559"/>
                    <a:pt x="154" y="531"/>
                    <a:pt x="119" y="489"/>
                  </a:cubicBezTo>
                  <a:cubicBezTo>
                    <a:pt x="70" y="433"/>
                    <a:pt x="50" y="378"/>
                    <a:pt x="50" y="308"/>
                  </a:cubicBezTo>
                  <a:cubicBezTo>
                    <a:pt x="50" y="168"/>
                    <a:pt x="133" y="49"/>
                    <a:pt x="259" y="49"/>
                  </a:cubicBezTo>
                  <a:close/>
                  <a:moveTo>
                    <a:pt x="259" y="0"/>
                  </a:moveTo>
                  <a:cubicBezTo>
                    <a:pt x="119" y="0"/>
                    <a:pt x="1" y="140"/>
                    <a:pt x="1" y="301"/>
                  </a:cubicBezTo>
                  <a:lnTo>
                    <a:pt x="1" y="336"/>
                  </a:lnTo>
                  <a:lnTo>
                    <a:pt x="29" y="336"/>
                  </a:lnTo>
                  <a:cubicBezTo>
                    <a:pt x="64" y="378"/>
                    <a:pt x="70" y="426"/>
                    <a:pt x="36" y="454"/>
                  </a:cubicBezTo>
                  <a:cubicBezTo>
                    <a:pt x="50" y="468"/>
                    <a:pt x="64" y="496"/>
                    <a:pt x="84" y="503"/>
                  </a:cubicBezTo>
                  <a:cubicBezTo>
                    <a:pt x="133" y="559"/>
                    <a:pt x="196" y="594"/>
                    <a:pt x="266" y="594"/>
                  </a:cubicBezTo>
                  <a:lnTo>
                    <a:pt x="280" y="594"/>
                  </a:lnTo>
                  <a:cubicBezTo>
                    <a:pt x="343" y="587"/>
                    <a:pt x="406" y="559"/>
                    <a:pt x="448" y="503"/>
                  </a:cubicBezTo>
                  <a:cubicBezTo>
                    <a:pt x="490" y="440"/>
                    <a:pt x="518" y="378"/>
                    <a:pt x="518" y="294"/>
                  </a:cubicBezTo>
                  <a:cubicBezTo>
                    <a:pt x="518" y="217"/>
                    <a:pt x="490" y="147"/>
                    <a:pt x="441" y="84"/>
                  </a:cubicBezTo>
                  <a:cubicBezTo>
                    <a:pt x="385" y="35"/>
                    <a:pt x="329" y="0"/>
                    <a:pt x="259"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63"/>
            <p:cNvSpPr/>
            <p:nvPr/>
          </p:nvSpPr>
          <p:spPr>
            <a:xfrm>
              <a:off x="7611638" y="1861064"/>
              <a:ext cx="11864" cy="21312"/>
            </a:xfrm>
            <a:custGeom>
              <a:rect b="b" l="l" r="r" t="t"/>
              <a:pathLst>
                <a:path extrusionOk="0" h="291" w="162">
                  <a:moveTo>
                    <a:pt x="29" y="1"/>
                  </a:moveTo>
                  <a:cubicBezTo>
                    <a:pt x="26" y="1"/>
                    <a:pt x="24" y="2"/>
                    <a:pt x="22" y="4"/>
                  </a:cubicBezTo>
                  <a:cubicBezTo>
                    <a:pt x="8" y="4"/>
                    <a:pt x="1" y="18"/>
                    <a:pt x="8" y="32"/>
                  </a:cubicBezTo>
                  <a:lnTo>
                    <a:pt x="36" y="123"/>
                  </a:lnTo>
                  <a:cubicBezTo>
                    <a:pt x="36" y="130"/>
                    <a:pt x="43" y="130"/>
                    <a:pt x="50" y="144"/>
                  </a:cubicBezTo>
                  <a:cubicBezTo>
                    <a:pt x="50" y="144"/>
                    <a:pt x="120" y="151"/>
                    <a:pt x="113" y="206"/>
                  </a:cubicBezTo>
                  <a:cubicBezTo>
                    <a:pt x="113" y="255"/>
                    <a:pt x="50" y="255"/>
                    <a:pt x="43" y="255"/>
                  </a:cubicBezTo>
                  <a:cubicBezTo>
                    <a:pt x="36" y="255"/>
                    <a:pt x="29" y="262"/>
                    <a:pt x="29" y="276"/>
                  </a:cubicBezTo>
                  <a:cubicBezTo>
                    <a:pt x="29" y="283"/>
                    <a:pt x="36" y="290"/>
                    <a:pt x="57" y="290"/>
                  </a:cubicBezTo>
                  <a:cubicBezTo>
                    <a:pt x="92" y="290"/>
                    <a:pt x="147" y="262"/>
                    <a:pt x="161" y="206"/>
                  </a:cubicBezTo>
                  <a:cubicBezTo>
                    <a:pt x="161" y="144"/>
                    <a:pt x="106" y="109"/>
                    <a:pt x="71" y="102"/>
                  </a:cubicBezTo>
                  <a:lnTo>
                    <a:pt x="43" y="11"/>
                  </a:lnTo>
                  <a:cubicBezTo>
                    <a:pt x="43" y="6"/>
                    <a:pt x="36" y="1"/>
                    <a:pt x="29" y="1"/>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63"/>
            <p:cNvSpPr/>
            <p:nvPr/>
          </p:nvSpPr>
          <p:spPr>
            <a:xfrm>
              <a:off x="7609075" y="1859307"/>
              <a:ext cx="11571" cy="4760"/>
            </a:xfrm>
            <a:custGeom>
              <a:rect b="b" l="l" r="r" t="t"/>
              <a:pathLst>
                <a:path extrusionOk="0" h="65" w="158">
                  <a:moveTo>
                    <a:pt x="61" y="0"/>
                  </a:moveTo>
                  <a:cubicBezTo>
                    <a:pt x="48" y="0"/>
                    <a:pt x="35" y="2"/>
                    <a:pt x="22" y="7"/>
                  </a:cubicBezTo>
                  <a:cubicBezTo>
                    <a:pt x="1" y="21"/>
                    <a:pt x="8" y="42"/>
                    <a:pt x="29" y="42"/>
                  </a:cubicBezTo>
                  <a:cubicBezTo>
                    <a:pt x="36" y="40"/>
                    <a:pt x="43" y="39"/>
                    <a:pt x="51" y="39"/>
                  </a:cubicBezTo>
                  <a:cubicBezTo>
                    <a:pt x="73" y="39"/>
                    <a:pt x="95" y="47"/>
                    <a:pt x="106" y="63"/>
                  </a:cubicBezTo>
                  <a:cubicBezTo>
                    <a:pt x="111" y="64"/>
                    <a:pt x="116" y="65"/>
                    <a:pt x="120" y="65"/>
                  </a:cubicBezTo>
                  <a:cubicBezTo>
                    <a:pt x="142" y="65"/>
                    <a:pt x="158" y="52"/>
                    <a:pt x="141" y="35"/>
                  </a:cubicBezTo>
                  <a:cubicBezTo>
                    <a:pt x="117" y="11"/>
                    <a:pt x="90" y="0"/>
                    <a:pt x="61"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63"/>
            <p:cNvSpPr/>
            <p:nvPr/>
          </p:nvSpPr>
          <p:spPr>
            <a:xfrm>
              <a:off x="7547703" y="1840851"/>
              <a:ext cx="30100" cy="15819"/>
            </a:xfrm>
            <a:custGeom>
              <a:rect b="b" l="l" r="r" t="t"/>
              <a:pathLst>
                <a:path extrusionOk="0" h="216" w="411">
                  <a:moveTo>
                    <a:pt x="29" y="0"/>
                  </a:moveTo>
                  <a:cubicBezTo>
                    <a:pt x="8" y="0"/>
                    <a:pt x="1" y="35"/>
                    <a:pt x="22" y="35"/>
                  </a:cubicBezTo>
                  <a:cubicBezTo>
                    <a:pt x="161" y="49"/>
                    <a:pt x="280" y="112"/>
                    <a:pt x="371" y="210"/>
                  </a:cubicBezTo>
                  <a:cubicBezTo>
                    <a:pt x="375" y="214"/>
                    <a:pt x="380" y="216"/>
                    <a:pt x="385" y="216"/>
                  </a:cubicBezTo>
                  <a:cubicBezTo>
                    <a:pt x="398" y="216"/>
                    <a:pt x="411" y="204"/>
                    <a:pt x="406" y="189"/>
                  </a:cubicBezTo>
                  <a:cubicBezTo>
                    <a:pt x="308" y="77"/>
                    <a:pt x="175" y="14"/>
                    <a:pt x="29" y="0"/>
                  </a:cubicBezTo>
                  <a:close/>
                </a:path>
              </a:pathLst>
            </a:custGeom>
            <a:solidFill>
              <a:schemeClr val="l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63"/>
            <p:cNvSpPr/>
            <p:nvPr/>
          </p:nvSpPr>
          <p:spPr>
            <a:xfrm>
              <a:off x="5348309" y="4083051"/>
              <a:ext cx="770432" cy="203673"/>
            </a:xfrm>
            <a:custGeom>
              <a:rect b="b" l="l" r="r" t="t"/>
              <a:pathLst>
                <a:path extrusionOk="0" h="2781" w="10520">
                  <a:moveTo>
                    <a:pt x="9647" y="873"/>
                  </a:moveTo>
                  <a:lnTo>
                    <a:pt x="9647" y="1453"/>
                  </a:lnTo>
                  <a:cubicBezTo>
                    <a:pt x="9249" y="1635"/>
                    <a:pt x="7754" y="1907"/>
                    <a:pt x="5260" y="1907"/>
                  </a:cubicBezTo>
                  <a:cubicBezTo>
                    <a:pt x="2759" y="1907"/>
                    <a:pt x="1258" y="1635"/>
                    <a:pt x="866" y="1453"/>
                  </a:cubicBezTo>
                  <a:lnTo>
                    <a:pt x="866" y="873"/>
                  </a:lnTo>
                  <a:close/>
                  <a:moveTo>
                    <a:pt x="440" y="0"/>
                  </a:moveTo>
                  <a:cubicBezTo>
                    <a:pt x="196" y="0"/>
                    <a:pt x="0" y="196"/>
                    <a:pt x="0" y="433"/>
                  </a:cubicBezTo>
                  <a:lnTo>
                    <a:pt x="0" y="1607"/>
                  </a:lnTo>
                  <a:cubicBezTo>
                    <a:pt x="0" y="2173"/>
                    <a:pt x="713" y="2396"/>
                    <a:pt x="1781" y="2557"/>
                  </a:cubicBezTo>
                  <a:cubicBezTo>
                    <a:pt x="2717" y="2697"/>
                    <a:pt x="3947" y="2780"/>
                    <a:pt x="5260" y="2780"/>
                  </a:cubicBezTo>
                  <a:cubicBezTo>
                    <a:pt x="6566" y="2780"/>
                    <a:pt x="7803" y="2697"/>
                    <a:pt x="8746" y="2557"/>
                  </a:cubicBezTo>
                  <a:cubicBezTo>
                    <a:pt x="9807" y="2396"/>
                    <a:pt x="10520" y="2173"/>
                    <a:pt x="10520" y="1607"/>
                  </a:cubicBezTo>
                  <a:lnTo>
                    <a:pt x="10520" y="433"/>
                  </a:lnTo>
                  <a:cubicBezTo>
                    <a:pt x="10520" y="196"/>
                    <a:pt x="10331" y="0"/>
                    <a:pt x="100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63"/>
            <p:cNvSpPr/>
            <p:nvPr/>
          </p:nvSpPr>
          <p:spPr>
            <a:xfrm>
              <a:off x="5348309" y="4028270"/>
              <a:ext cx="769920" cy="171449"/>
            </a:xfrm>
            <a:custGeom>
              <a:rect b="b" l="l" r="r" t="t"/>
              <a:pathLst>
                <a:path extrusionOk="0" h="2341" w="10513">
                  <a:moveTo>
                    <a:pt x="5260" y="874"/>
                  </a:moveTo>
                  <a:cubicBezTo>
                    <a:pt x="7083" y="874"/>
                    <a:pt x="8375" y="1021"/>
                    <a:pt x="9095" y="1167"/>
                  </a:cubicBezTo>
                  <a:cubicBezTo>
                    <a:pt x="8375" y="1314"/>
                    <a:pt x="7083" y="1468"/>
                    <a:pt x="5260" y="1468"/>
                  </a:cubicBezTo>
                  <a:cubicBezTo>
                    <a:pt x="3437" y="1468"/>
                    <a:pt x="2145" y="1314"/>
                    <a:pt x="1425" y="1167"/>
                  </a:cubicBezTo>
                  <a:cubicBezTo>
                    <a:pt x="2138" y="1021"/>
                    <a:pt x="3437" y="874"/>
                    <a:pt x="5260" y="874"/>
                  </a:cubicBezTo>
                  <a:close/>
                  <a:moveTo>
                    <a:pt x="5260" y="1"/>
                  </a:moveTo>
                  <a:cubicBezTo>
                    <a:pt x="3947" y="1"/>
                    <a:pt x="2717" y="78"/>
                    <a:pt x="1781" y="217"/>
                  </a:cubicBezTo>
                  <a:cubicBezTo>
                    <a:pt x="720" y="385"/>
                    <a:pt x="0" y="602"/>
                    <a:pt x="0" y="1167"/>
                  </a:cubicBezTo>
                  <a:cubicBezTo>
                    <a:pt x="0" y="1733"/>
                    <a:pt x="713" y="1957"/>
                    <a:pt x="1781" y="2117"/>
                  </a:cubicBezTo>
                  <a:cubicBezTo>
                    <a:pt x="2717" y="2257"/>
                    <a:pt x="3947" y="2341"/>
                    <a:pt x="5260" y="2341"/>
                  </a:cubicBezTo>
                  <a:cubicBezTo>
                    <a:pt x="6566" y="2341"/>
                    <a:pt x="7803" y="2257"/>
                    <a:pt x="8732" y="2117"/>
                  </a:cubicBezTo>
                  <a:cubicBezTo>
                    <a:pt x="9800" y="1957"/>
                    <a:pt x="10513" y="1733"/>
                    <a:pt x="10513" y="1167"/>
                  </a:cubicBezTo>
                  <a:cubicBezTo>
                    <a:pt x="10513" y="602"/>
                    <a:pt x="9807" y="385"/>
                    <a:pt x="8732" y="217"/>
                  </a:cubicBezTo>
                  <a:cubicBezTo>
                    <a:pt x="7803" y="78"/>
                    <a:pt x="6566" y="1"/>
                    <a:pt x="52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63"/>
            <p:cNvSpPr/>
            <p:nvPr/>
          </p:nvSpPr>
          <p:spPr>
            <a:xfrm>
              <a:off x="5398483" y="3991378"/>
              <a:ext cx="770432" cy="203673"/>
            </a:xfrm>
            <a:custGeom>
              <a:rect b="b" l="l" r="r" t="t"/>
              <a:pathLst>
                <a:path extrusionOk="0" h="2781" w="10520">
                  <a:moveTo>
                    <a:pt x="9647" y="873"/>
                  </a:moveTo>
                  <a:lnTo>
                    <a:pt x="9647" y="1453"/>
                  </a:lnTo>
                  <a:cubicBezTo>
                    <a:pt x="9249" y="1635"/>
                    <a:pt x="7754" y="1907"/>
                    <a:pt x="5260" y="1907"/>
                  </a:cubicBezTo>
                  <a:cubicBezTo>
                    <a:pt x="2759" y="1907"/>
                    <a:pt x="1258" y="1635"/>
                    <a:pt x="866" y="1453"/>
                  </a:cubicBezTo>
                  <a:lnTo>
                    <a:pt x="866" y="873"/>
                  </a:lnTo>
                  <a:close/>
                  <a:moveTo>
                    <a:pt x="440" y="0"/>
                  </a:moveTo>
                  <a:cubicBezTo>
                    <a:pt x="196" y="0"/>
                    <a:pt x="0" y="196"/>
                    <a:pt x="0" y="433"/>
                  </a:cubicBezTo>
                  <a:lnTo>
                    <a:pt x="0" y="1607"/>
                  </a:lnTo>
                  <a:cubicBezTo>
                    <a:pt x="0" y="2173"/>
                    <a:pt x="713" y="2396"/>
                    <a:pt x="1781" y="2557"/>
                  </a:cubicBezTo>
                  <a:cubicBezTo>
                    <a:pt x="2717" y="2697"/>
                    <a:pt x="3947" y="2780"/>
                    <a:pt x="5260" y="2780"/>
                  </a:cubicBezTo>
                  <a:cubicBezTo>
                    <a:pt x="6566" y="2780"/>
                    <a:pt x="7803" y="2697"/>
                    <a:pt x="8746" y="2557"/>
                  </a:cubicBezTo>
                  <a:cubicBezTo>
                    <a:pt x="9807" y="2396"/>
                    <a:pt x="10520" y="2173"/>
                    <a:pt x="10520" y="1607"/>
                  </a:cubicBezTo>
                  <a:lnTo>
                    <a:pt x="10520" y="433"/>
                  </a:lnTo>
                  <a:cubicBezTo>
                    <a:pt x="10520" y="196"/>
                    <a:pt x="10331" y="0"/>
                    <a:pt x="100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63"/>
            <p:cNvSpPr/>
            <p:nvPr/>
          </p:nvSpPr>
          <p:spPr>
            <a:xfrm>
              <a:off x="5398483" y="3936597"/>
              <a:ext cx="769920" cy="171449"/>
            </a:xfrm>
            <a:custGeom>
              <a:rect b="b" l="l" r="r" t="t"/>
              <a:pathLst>
                <a:path extrusionOk="0" h="2341" w="10513">
                  <a:moveTo>
                    <a:pt x="5260" y="874"/>
                  </a:moveTo>
                  <a:cubicBezTo>
                    <a:pt x="7083" y="874"/>
                    <a:pt x="8375" y="1021"/>
                    <a:pt x="9095" y="1167"/>
                  </a:cubicBezTo>
                  <a:cubicBezTo>
                    <a:pt x="8375" y="1314"/>
                    <a:pt x="7083" y="1468"/>
                    <a:pt x="5260" y="1468"/>
                  </a:cubicBezTo>
                  <a:cubicBezTo>
                    <a:pt x="3437" y="1468"/>
                    <a:pt x="2145" y="1314"/>
                    <a:pt x="1425" y="1167"/>
                  </a:cubicBezTo>
                  <a:cubicBezTo>
                    <a:pt x="2138" y="1021"/>
                    <a:pt x="3437" y="874"/>
                    <a:pt x="5260" y="874"/>
                  </a:cubicBezTo>
                  <a:close/>
                  <a:moveTo>
                    <a:pt x="5260" y="1"/>
                  </a:moveTo>
                  <a:cubicBezTo>
                    <a:pt x="3947" y="1"/>
                    <a:pt x="2717" y="78"/>
                    <a:pt x="1781" y="217"/>
                  </a:cubicBezTo>
                  <a:cubicBezTo>
                    <a:pt x="720" y="385"/>
                    <a:pt x="0" y="602"/>
                    <a:pt x="0" y="1167"/>
                  </a:cubicBezTo>
                  <a:cubicBezTo>
                    <a:pt x="0" y="1733"/>
                    <a:pt x="713" y="1957"/>
                    <a:pt x="1781" y="2117"/>
                  </a:cubicBezTo>
                  <a:cubicBezTo>
                    <a:pt x="2717" y="2257"/>
                    <a:pt x="3947" y="2341"/>
                    <a:pt x="5260" y="2341"/>
                  </a:cubicBezTo>
                  <a:cubicBezTo>
                    <a:pt x="6566" y="2341"/>
                    <a:pt x="7803" y="2257"/>
                    <a:pt x="8732" y="2117"/>
                  </a:cubicBezTo>
                  <a:cubicBezTo>
                    <a:pt x="9800" y="1957"/>
                    <a:pt x="10513" y="1733"/>
                    <a:pt x="10513" y="1167"/>
                  </a:cubicBezTo>
                  <a:cubicBezTo>
                    <a:pt x="10513" y="602"/>
                    <a:pt x="9807" y="385"/>
                    <a:pt x="8732" y="217"/>
                  </a:cubicBezTo>
                  <a:cubicBezTo>
                    <a:pt x="7803" y="78"/>
                    <a:pt x="6566" y="1"/>
                    <a:pt x="52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63"/>
            <p:cNvSpPr/>
            <p:nvPr/>
          </p:nvSpPr>
          <p:spPr>
            <a:xfrm>
              <a:off x="6294070" y="3980261"/>
              <a:ext cx="770432" cy="203673"/>
            </a:xfrm>
            <a:custGeom>
              <a:rect b="b" l="l" r="r" t="t"/>
              <a:pathLst>
                <a:path extrusionOk="0" h="2781" w="10520">
                  <a:moveTo>
                    <a:pt x="9647" y="873"/>
                  </a:moveTo>
                  <a:lnTo>
                    <a:pt x="9647" y="1453"/>
                  </a:lnTo>
                  <a:cubicBezTo>
                    <a:pt x="9249" y="1635"/>
                    <a:pt x="7754" y="1907"/>
                    <a:pt x="5260" y="1907"/>
                  </a:cubicBezTo>
                  <a:cubicBezTo>
                    <a:pt x="2759" y="1907"/>
                    <a:pt x="1258" y="1635"/>
                    <a:pt x="866" y="1453"/>
                  </a:cubicBezTo>
                  <a:lnTo>
                    <a:pt x="866" y="873"/>
                  </a:lnTo>
                  <a:close/>
                  <a:moveTo>
                    <a:pt x="440" y="0"/>
                  </a:moveTo>
                  <a:cubicBezTo>
                    <a:pt x="196" y="0"/>
                    <a:pt x="0" y="196"/>
                    <a:pt x="0" y="433"/>
                  </a:cubicBezTo>
                  <a:lnTo>
                    <a:pt x="0" y="1607"/>
                  </a:lnTo>
                  <a:cubicBezTo>
                    <a:pt x="0" y="2173"/>
                    <a:pt x="713" y="2396"/>
                    <a:pt x="1781" y="2557"/>
                  </a:cubicBezTo>
                  <a:cubicBezTo>
                    <a:pt x="2717" y="2697"/>
                    <a:pt x="3947" y="2780"/>
                    <a:pt x="5260" y="2780"/>
                  </a:cubicBezTo>
                  <a:cubicBezTo>
                    <a:pt x="6566" y="2780"/>
                    <a:pt x="7803" y="2697"/>
                    <a:pt x="8746" y="2557"/>
                  </a:cubicBezTo>
                  <a:cubicBezTo>
                    <a:pt x="9807" y="2396"/>
                    <a:pt x="10520" y="2173"/>
                    <a:pt x="10520" y="1607"/>
                  </a:cubicBezTo>
                  <a:lnTo>
                    <a:pt x="10520" y="433"/>
                  </a:lnTo>
                  <a:cubicBezTo>
                    <a:pt x="10520" y="196"/>
                    <a:pt x="10331" y="0"/>
                    <a:pt x="100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63"/>
            <p:cNvSpPr/>
            <p:nvPr/>
          </p:nvSpPr>
          <p:spPr>
            <a:xfrm>
              <a:off x="6294070" y="3925480"/>
              <a:ext cx="769920" cy="171449"/>
            </a:xfrm>
            <a:custGeom>
              <a:rect b="b" l="l" r="r" t="t"/>
              <a:pathLst>
                <a:path extrusionOk="0" h="2341" w="10513">
                  <a:moveTo>
                    <a:pt x="5260" y="874"/>
                  </a:moveTo>
                  <a:cubicBezTo>
                    <a:pt x="7083" y="874"/>
                    <a:pt x="8375" y="1021"/>
                    <a:pt x="9095" y="1167"/>
                  </a:cubicBezTo>
                  <a:cubicBezTo>
                    <a:pt x="8375" y="1314"/>
                    <a:pt x="7083" y="1468"/>
                    <a:pt x="5260" y="1468"/>
                  </a:cubicBezTo>
                  <a:cubicBezTo>
                    <a:pt x="3437" y="1468"/>
                    <a:pt x="2145" y="1314"/>
                    <a:pt x="1425" y="1167"/>
                  </a:cubicBezTo>
                  <a:cubicBezTo>
                    <a:pt x="2138" y="1021"/>
                    <a:pt x="3437" y="874"/>
                    <a:pt x="5260" y="874"/>
                  </a:cubicBezTo>
                  <a:close/>
                  <a:moveTo>
                    <a:pt x="5260" y="1"/>
                  </a:moveTo>
                  <a:cubicBezTo>
                    <a:pt x="3947" y="1"/>
                    <a:pt x="2717" y="78"/>
                    <a:pt x="1781" y="217"/>
                  </a:cubicBezTo>
                  <a:cubicBezTo>
                    <a:pt x="720" y="385"/>
                    <a:pt x="0" y="602"/>
                    <a:pt x="0" y="1167"/>
                  </a:cubicBezTo>
                  <a:cubicBezTo>
                    <a:pt x="0" y="1733"/>
                    <a:pt x="713" y="1957"/>
                    <a:pt x="1781" y="2117"/>
                  </a:cubicBezTo>
                  <a:cubicBezTo>
                    <a:pt x="2717" y="2257"/>
                    <a:pt x="3947" y="2341"/>
                    <a:pt x="5260" y="2341"/>
                  </a:cubicBezTo>
                  <a:cubicBezTo>
                    <a:pt x="6566" y="2341"/>
                    <a:pt x="7803" y="2257"/>
                    <a:pt x="8732" y="2117"/>
                  </a:cubicBezTo>
                  <a:cubicBezTo>
                    <a:pt x="9800" y="1957"/>
                    <a:pt x="10513" y="1733"/>
                    <a:pt x="10513" y="1167"/>
                  </a:cubicBezTo>
                  <a:cubicBezTo>
                    <a:pt x="10513" y="602"/>
                    <a:pt x="9807" y="385"/>
                    <a:pt x="8732" y="217"/>
                  </a:cubicBezTo>
                  <a:cubicBezTo>
                    <a:pt x="7803" y="78"/>
                    <a:pt x="6566" y="1"/>
                    <a:pt x="52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63"/>
            <p:cNvSpPr/>
            <p:nvPr/>
          </p:nvSpPr>
          <p:spPr>
            <a:xfrm>
              <a:off x="6230452" y="3888588"/>
              <a:ext cx="770432" cy="203673"/>
            </a:xfrm>
            <a:custGeom>
              <a:rect b="b" l="l" r="r" t="t"/>
              <a:pathLst>
                <a:path extrusionOk="0" h="2781" w="10520">
                  <a:moveTo>
                    <a:pt x="9647" y="873"/>
                  </a:moveTo>
                  <a:lnTo>
                    <a:pt x="9647" y="1453"/>
                  </a:lnTo>
                  <a:cubicBezTo>
                    <a:pt x="9249" y="1635"/>
                    <a:pt x="7754" y="1907"/>
                    <a:pt x="5260" y="1907"/>
                  </a:cubicBezTo>
                  <a:cubicBezTo>
                    <a:pt x="2759" y="1907"/>
                    <a:pt x="1258" y="1635"/>
                    <a:pt x="866" y="1453"/>
                  </a:cubicBezTo>
                  <a:lnTo>
                    <a:pt x="866" y="873"/>
                  </a:lnTo>
                  <a:close/>
                  <a:moveTo>
                    <a:pt x="440" y="0"/>
                  </a:moveTo>
                  <a:cubicBezTo>
                    <a:pt x="196" y="0"/>
                    <a:pt x="0" y="196"/>
                    <a:pt x="0" y="433"/>
                  </a:cubicBezTo>
                  <a:lnTo>
                    <a:pt x="0" y="1607"/>
                  </a:lnTo>
                  <a:cubicBezTo>
                    <a:pt x="0" y="2173"/>
                    <a:pt x="713" y="2396"/>
                    <a:pt x="1781" y="2557"/>
                  </a:cubicBezTo>
                  <a:cubicBezTo>
                    <a:pt x="2717" y="2697"/>
                    <a:pt x="3947" y="2780"/>
                    <a:pt x="5260" y="2780"/>
                  </a:cubicBezTo>
                  <a:cubicBezTo>
                    <a:pt x="6566" y="2780"/>
                    <a:pt x="7803" y="2697"/>
                    <a:pt x="8746" y="2557"/>
                  </a:cubicBezTo>
                  <a:cubicBezTo>
                    <a:pt x="9807" y="2396"/>
                    <a:pt x="10520" y="2173"/>
                    <a:pt x="10520" y="1607"/>
                  </a:cubicBezTo>
                  <a:lnTo>
                    <a:pt x="10520" y="433"/>
                  </a:lnTo>
                  <a:cubicBezTo>
                    <a:pt x="10520" y="196"/>
                    <a:pt x="10331" y="0"/>
                    <a:pt x="100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63"/>
            <p:cNvSpPr/>
            <p:nvPr/>
          </p:nvSpPr>
          <p:spPr>
            <a:xfrm>
              <a:off x="6230452" y="3833807"/>
              <a:ext cx="769920" cy="171449"/>
            </a:xfrm>
            <a:custGeom>
              <a:rect b="b" l="l" r="r" t="t"/>
              <a:pathLst>
                <a:path extrusionOk="0" h="2341" w="10513">
                  <a:moveTo>
                    <a:pt x="5260" y="874"/>
                  </a:moveTo>
                  <a:cubicBezTo>
                    <a:pt x="7083" y="874"/>
                    <a:pt x="8375" y="1021"/>
                    <a:pt x="9095" y="1167"/>
                  </a:cubicBezTo>
                  <a:cubicBezTo>
                    <a:pt x="8375" y="1314"/>
                    <a:pt x="7083" y="1468"/>
                    <a:pt x="5260" y="1468"/>
                  </a:cubicBezTo>
                  <a:cubicBezTo>
                    <a:pt x="3437" y="1468"/>
                    <a:pt x="2145" y="1314"/>
                    <a:pt x="1425" y="1167"/>
                  </a:cubicBezTo>
                  <a:cubicBezTo>
                    <a:pt x="2138" y="1021"/>
                    <a:pt x="3437" y="874"/>
                    <a:pt x="5260" y="874"/>
                  </a:cubicBezTo>
                  <a:close/>
                  <a:moveTo>
                    <a:pt x="5260" y="1"/>
                  </a:moveTo>
                  <a:cubicBezTo>
                    <a:pt x="3947" y="1"/>
                    <a:pt x="2717" y="78"/>
                    <a:pt x="1781" y="217"/>
                  </a:cubicBezTo>
                  <a:cubicBezTo>
                    <a:pt x="720" y="385"/>
                    <a:pt x="0" y="602"/>
                    <a:pt x="0" y="1167"/>
                  </a:cubicBezTo>
                  <a:cubicBezTo>
                    <a:pt x="0" y="1733"/>
                    <a:pt x="713" y="1957"/>
                    <a:pt x="1781" y="2117"/>
                  </a:cubicBezTo>
                  <a:cubicBezTo>
                    <a:pt x="2717" y="2257"/>
                    <a:pt x="3947" y="2341"/>
                    <a:pt x="5260" y="2341"/>
                  </a:cubicBezTo>
                  <a:cubicBezTo>
                    <a:pt x="6566" y="2341"/>
                    <a:pt x="7803" y="2257"/>
                    <a:pt x="8732" y="2117"/>
                  </a:cubicBezTo>
                  <a:cubicBezTo>
                    <a:pt x="9800" y="1957"/>
                    <a:pt x="10513" y="1733"/>
                    <a:pt x="10513" y="1167"/>
                  </a:cubicBezTo>
                  <a:cubicBezTo>
                    <a:pt x="10513" y="602"/>
                    <a:pt x="9807" y="385"/>
                    <a:pt x="8732" y="217"/>
                  </a:cubicBezTo>
                  <a:cubicBezTo>
                    <a:pt x="7803" y="78"/>
                    <a:pt x="6566" y="1"/>
                    <a:pt x="52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63"/>
            <p:cNvSpPr/>
            <p:nvPr/>
          </p:nvSpPr>
          <p:spPr>
            <a:xfrm>
              <a:off x="6250694" y="4088270"/>
              <a:ext cx="770432" cy="203673"/>
            </a:xfrm>
            <a:custGeom>
              <a:rect b="b" l="l" r="r" t="t"/>
              <a:pathLst>
                <a:path extrusionOk="0" h="2781" w="10520">
                  <a:moveTo>
                    <a:pt x="9647" y="873"/>
                  </a:moveTo>
                  <a:lnTo>
                    <a:pt x="9647" y="1453"/>
                  </a:lnTo>
                  <a:cubicBezTo>
                    <a:pt x="9249" y="1635"/>
                    <a:pt x="7754" y="1907"/>
                    <a:pt x="5260" y="1907"/>
                  </a:cubicBezTo>
                  <a:cubicBezTo>
                    <a:pt x="2759" y="1907"/>
                    <a:pt x="1258" y="1635"/>
                    <a:pt x="866" y="1453"/>
                  </a:cubicBezTo>
                  <a:lnTo>
                    <a:pt x="866" y="873"/>
                  </a:lnTo>
                  <a:close/>
                  <a:moveTo>
                    <a:pt x="440" y="0"/>
                  </a:moveTo>
                  <a:cubicBezTo>
                    <a:pt x="196" y="0"/>
                    <a:pt x="0" y="196"/>
                    <a:pt x="0" y="433"/>
                  </a:cubicBezTo>
                  <a:lnTo>
                    <a:pt x="0" y="1607"/>
                  </a:lnTo>
                  <a:cubicBezTo>
                    <a:pt x="0" y="2173"/>
                    <a:pt x="713" y="2396"/>
                    <a:pt x="1781" y="2557"/>
                  </a:cubicBezTo>
                  <a:cubicBezTo>
                    <a:pt x="2717" y="2697"/>
                    <a:pt x="3947" y="2780"/>
                    <a:pt x="5260" y="2780"/>
                  </a:cubicBezTo>
                  <a:cubicBezTo>
                    <a:pt x="6566" y="2780"/>
                    <a:pt x="7803" y="2697"/>
                    <a:pt x="8746" y="2557"/>
                  </a:cubicBezTo>
                  <a:cubicBezTo>
                    <a:pt x="9807" y="2396"/>
                    <a:pt x="10520" y="2173"/>
                    <a:pt x="10520" y="1607"/>
                  </a:cubicBezTo>
                  <a:lnTo>
                    <a:pt x="10520" y="433"/>
                  </a:lnTo>
                  <a:cubicBezTo>
                    <a:pt x="10520" y="196"/>
                    <a:pt x="10331" y="0"/>
                    <a:pt x="100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63"/>
            <p:cNvSpPr/>
            <p:nvPr/>
          </p:nvSpPr>
          <p:spPr>
            <a:xfrm>
              <a:off x="6250694" y="4033489"/>
              <a:ext cx="769920" cy="171449"/>
            </a:xfrm>
            <a:custGeom>
              <a:rect b="b" l="l" r="r" t="t"/>
              <a:pathLst>
                <a:path extrusionOk="0" h="2341" w="10513">
                  <a:moveTo>
                    <a:pt x="5260" y="874"/>
                  </a:moveTo>
                  <a:cubicBezTo>
                    <a:pt x="7083" y="874"/>
                    <a:pt x="8375" y="1021"/>
                    <a:pt x="9095" y="1167"/>
                  </a:cubicBezTo>
                  <a:cubicBezTo>
                    <a:pt x="8375" y="1314"/>
                    <a:pt x="7083" y="1468"/>
                    <a:pt x="5260" y="1468"/>
                  </a:cubicBezTo>
                  <a:cubicBezTo>
                    <a:pt x="3437" y="1468"/>
                    <a:pt x="2145" y="1314"/>
                    <a:pt x="1425" y="1167"/>
                  </a:cubicBezTo>
                  <a:cubicBezTo>
                    <a:pt x="2138" y="1021"/>
                    <a:pt x="3437" y="874"/>
                    <a:pt x="5260" y="874"/>
                  </a:cubicBezTo>
                  <a:close/>
                  <a:moveTo>
                    <a:pt x="5260" y="1"/>
                  </a:moveTo>
                  <a:cubicBezTo>
                    <a:pt x="3947" y="1"/>
                    <a:pt x="2717" y="78"/>
                    <a:pt x="1781" y="217"/>
                  </a:cubicBezTo>
                  <a:cubicBezTo>
                    <a:pt x="720" y="385"/>
                    <a:pt x="0" y="602"/>
                    <a:pt x="0" y="1167"/>
                  </a:cubicBezTo>
                  <a:cubicBezTo>
                    <a:pt x="0" y="1733"/>
                    <a:pt x="713" y="1957"/>
                    <a:pt x="1781" y="2117"/>
                  </a:cubicBezTo>
                  <a:cubicBezTo>
                    <a:pt x="2717" y="2257"/>
                    <a:pt x="3947" y="2341"/>
                    <a:pt x="5260" y="2341"/>
                  </a:cubicBezTo>
                  <a:cubicBezTo>
                    <a:pt x="6566" y="2341"/>
                    <a:pt x="7803" y="2257"/>
                    <a:pt x="8732" y="2117"/>
                  </a:cubicBezTo>
                  <a:cubicBezTo>
                    <a:pt x="9800" y="1957"/>
                    <a:pt x="10513" y="1733"/>
                    <a:pt x="10513" y="1167"/>
                  </a:cubicBezTo>
                  <a:cubicBezTo>
                    <a:pt x="10513" y="602"/>
                    <a:pt x="9807" y="385"/>
                    <a:pt x="8732" y="217"/>
                  </a:cubicBezTo>
                  <a:cubicBezTo>
                    <a:pt x="7803" y="78"/>
                    <a:pt x="6566" y="1"/>
                    <a:pt x="52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63"/>
            <p:cNvSpPr/>
            <p:nvPr/>
          </p:nvSpPr>
          <p:spPr>
            <a:xfrm>
              <a:off x="7088664" y="4085895"/>
              <a:ext cx="770432" cy="203673"/>
            </a:xfrm>
            <a:custGeom>
              <a:rect b="b" l="l" r="r" t="t"/>
              <a:pathLst>
                <a:path extrusionOk="0" h="2781" w="10520">
                  <a:moveTo>
                    <a:pt x="9647" y="873"/>
                  </a:moveTo>
                  <a:lnTo>
                    <a:pt x="9647" y="1453"/>
                  </a:lnTo>
                  <a:cubicBezTo>
                    <a:pt x="9249" y="1635"/>
                    <a:pt x="7754" y="1907"/>
                    <a:pt x="5260" y="1907"/>
                  </a:cubicBezTo>
                  <a:cubicBezTo>
                    <a:pt x="2759" y="1907"/>
                    <a:pt x="1258" y="1635"/>
                    <a:pt x="866" y="1453"/>
                  </a:cubicBezTo>
                  <a:lnTo>
                    <a:pt x="866" y="873"/>
                  </a:lnTo>
                  <a:close/>
                  <a:moveTo>
                    <a:pt x="440" y="0"/>
                  </a:moveTo>
                  <a:cubicBezTo>
                    <a:pt x="196" y="0"/>
                    <a:pt x="0" y="196"/>
                    <a:pt x="0" y="433"/>
                  </a:cubicBezTo>
                  <a:lnTo>
                    <a:pt x="0" y="1607"/>
                  </a:lnTo>
                  <a:cubicBezTo>
                    <a:pt x="0" y="2173"/>
                    <a:pt x="713" y="2396"/>
                    <a:pt x="1781" y="2557"/>
                  </a:cubicBezTo>
                  <a:cubicBezTo>
                    <a:pt x="2717" y="2697"/>
                    <a:pt x="3947" y="2780"/>
                    <a:pt x="5260" y="2780"/>
                  </a:cubicBezTo>
                  <a:cubicBezTo>
                    <a:pt x="6566" y="2780"/>
                    <a:pt x="7803" y="2697"/>
                    <a:pt x="8746" y="2557"/>
                  </a:cubicBezTo>
                  <a:cubicBezTo>
                    <a:pt x="9807" y="2396"/>
                    <a:pt x="10520" y="2173"/>
                    <a:pt x="10520" y="1607"/>
                  </a:cubicBezTo>
                  <a:lnTo>
                    <a:pt x="10520" y="433"/>
                  </a:lnTo>
                  <a:cubicBezTo>
                    <a:pt x="10520" y="196"/>
                    <a:pt x="10331" y="0"/>
                    <a:pt x="100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63"/>
            <p:cNvSpPr/>
            <p:nvPr/>
          </p:nvSpPr>
          <p:spPr>
            <a:xfrm>
              <a:off x="7088664" y="4031114"/>
              <a:ext cx="769920" cy="171449"/>
            </a:xfrm>
            <a:custGeom>
              <a:rect b="b" l="l" r="r" t="t"/>
              <a:pathLst>
                <a:path extrusionOk="0" h="2341" w="10513">
                  <a:moveTo>
                    <a:pt x="5260" y="874"/>
                  </a:moveTo>
                  <a:cubicBezTo>
                    <a:pt x="7083" y="874"/>
                    <a:pt x="8375" y="1021"/>
                    <a:pt x="9095" y="1167"/>
                  </a:cubicBezTo>
                  <a:cubicBezTo>
                    <a:pt x="8375" y="1314"/>
                    <a:pt x="7083" y="1468"/>
                    <a:pt x="5260" y="1468"/>
                  </a:cubicBezTo>
                  <a:cubicBezTo>
                    <a:pt x="3437" y="1468"/>
                    <a:pt x="2145" y="1314"/>
                    <a:pt x="1425" y="1167"/>
                  </a:cubicBezTo>
                  <a:cubicBezTo>
                    <a:pt x="2138" y="1021"/>
                    <a:pt x="3437" y="874"/>
                    <a:pt x="5260" y="874"/>
                  </a:cubicBezTo>
                  <a:close/>
                  <a:moveTo>
                    <a:pt x="5260" y="1"/>
                  </a:moveTo>
                  <a:cubicBezTo>
                    <a:pt x="3947" y="1"/>
                    <a:pt x="2717" y="78"/>
                    <a:pt x="1781" y="217"/>
                  </a:cubicBezTo>
                  <a:cubicBezTo>
                    <a:pt x="720" y="385"/>
                    <a:pt x="0" y="602"/>
                    <a:pt x="0" y="1167"/>
                  </a:cubicBezTo>
                  <a:cubicBezTo>
                    <a:pt x="0" y="1733"/>
                    <a:pt x="713" y="1957"/>
                    <a:pt x="1781" y="2117"/>
                  </a:cubicBezTo>
                  <a:cubicBezTo>
                    <a:pt x="2717" y="2257"/>
                    <a:pt x="3947" y="2341"/>
                    <a:pt x="5260" y="2341"/>
                  </a:cubicBezTo>
                  <a:cubicBezTo>
                    <a:pt x="6566" y="2341"/>
                    <a:pt x="7803" y="2257"/>
                    <a:pt x="8732" y="2117"/>
                  </a:cubicBezTo>
                  <a:cubicBezTo>
                    <a:pt x="9800" y="1957"/>
                    <a:pt x="10513" y="1733"/>
                    <a:pt x="10513" y="1167"/>
                  </a:cubicBezTo>
                  <a:cubicBezTo>
                    <a:pt x="10513" y="602"/>
                    <a:pt x="9807" y="385"/>
                    <a:pt x="8732" y="217"/>
                  </a:cubicBezTo>
                  <a:cubicBezTo>
                    <a:pt x="7803" y="78"/>
                    <a:pt x="6566" y="1"/>
                    <a:pt x="52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63"/>
            <p:cNvSpPr/>
            <p:nvPr/>
          </p:nvSpPr>
          <p:spPr>
            <a:xfrm>
              <a:off x="8006022" y="4085338"/>
              <a:ext cx="770432" cy="203673"/>
            </a:xfrm>
            <a:custGeom>
              <a:rect b="b" l="l" r="r" t="t"/>
              <a:pathLst>
                <a:path extrusionOk="0" h="2781" w="10520">
                  <a:moveTo>
                    <a:pt x="9647" y="873"/>
                  </a:moveTo>
                  <a:lnTo>
                    <a:pt x="9647" y="1453"/>
                  </a:lnTo>
                  <a:cubicBezTo>
                    <a:pt x="9249" y="1635"/>
                    <a:pt x="7754" y="1907"/>
                    <a:pt x="5260" y="1907"/>
                  </a:cubicBezTo>
                  <a:cubicBezTo>
                    <a:pt x="2759" y="1907"/>
                    <a:pt x="1258" y="1635"/>
                    <a:pt x="866" y="1453"/>
                  </a:cubicBezTo>
                  <a:lnTo>
                    <a:pt x="866" y="873"/>
                  </a:lnTo>
                  <a:close/>
                  <a:moveTo>
                    <a:pt x="440" y="0"/>
                  </a:moveTo>
                  <a:cubicBezTo>
                    <a:pt x="196" y="0"/>
                    <a:pt x="0" y="196"/>
                    <a:pt x="0" y="433"/>
                  </a:cubicBezTo>
                  <a:lnTo>
                    <a:pt x="0" y="1607"/>
                  </a:lnTo>
                  <a:cubicBezTo>
                    <a:pt x="0" y="2173"/>
                    <a:pt x="713" y="2396"/>
                    <a:pt x="1781" y="2557"/>
                  </a:cubicBezTo>
                  <a:cubicBezTo>
                    <a:pt x="2717" y="2697"/>
                    <a:pt x="3947" y="2780"/>
                    <a:pt x="5260" y="2780"/>
                  </a:cubicBezTo>
                  <a:cubicBezTo>
                    <a:pt x="6566" y="2780"/>
                    <a:pt x="7803" y="2697"/>
                    <a:pt x="8746" y="2557"/>
                  </a:cubicBezTo>
                  <a:cubicBezTo>
                    <a:pt x="9807" y="2396"/>
                    <a:pt x="10520" y="2173"/>
                    <a:pt x="10520" y="1607"/>
                  </a:cubicBezTo>
                  <a:lnTo>
                    <a:pt x="10520" y="433"/>
                  </a:lnTo>
                  <a:cubicBezTo>
                    <a:pt x="10520" y="196"/>
                    <a:pt x="10331" y="0"/>
                    <a:pt x="100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63"/>
            <p:cNvSpPr/>
            <p:nvPr/>
          </p:nvSpPr>
          <p:spPr>
            <a:xfrm>
              <a:off x="8006022" y="4030556"/>
              <a:ext cx="769920" cy="171449"/>
            </a:xfrm>
            <a:custGeom>
              <a:rect b="b" l="l" r="r" t="t"/>
              <a:pathLst>
                <a:path extrusionOk="0" h="2341" w="10513">
                  <a:moveTo>
                    <a:pt x="5260" y="874"/>
                  </a:moveTo>
                  <a:cubicBezTo>
                    <a:pt x="7083" y="874"/>
                    <a:pt x="8375" y="1021"/>
                    <a:pt x="9095" y="1167"/>
                  </a:cubicBezTo>
                  <a:cubicBezTo>
                    <a:pt x="8375" y="1314"/>
                    <a:pt x="7083" y="1468"/>
                    <a:pt x="5260" y="1468"/>
                  </a:cubicBezTo>
                  <a:cubicBezTo>
                    <a:pt x="3437" y="1468"/>
                    <a:pt x="2145" y="1314"/>
                    <a:pt x="1425" y="1167"/>
                  </a:cubicBezTo>
                  <a:cubicBezTo>
                    <a:pt x="2138" y="1021"/>
                    <a:pt x="3437" y="874"/>
                    <a:pt x="5260" y="874"/>
                  </a:cubicBezTo>
                  <a:close/>
                  <a:moveTo>
                    <a:pt x="5260" y="1"/>
                  </a:moveTo>
                  <a:cubicBezTo>
                    <a:pt x="3947" y="1"/>
                    <a:pt x="2717" y="78"/>
                    <a:pt x="1781" y="217"/>
                  </a:cubicBezTo>
                  <a:cubicBezTo>
                    <a:pt x="720" y="385"/>
                    <a:pt x="0" y="602"/>
                    <a:pt x="0" y="1167"/>
                  </a:cubicBezTo>
                  <a:cubicBezTo>
                    <a:pt x="0" y="1733"/>
                    <a:pt x="713" y="1957"/>
                    <a:pt x="1781" y="2117"/>
                  </a:cubicBezTo>
                  <a:cubicBezTo>
                    <a:pt x="2717" y="2257"/>
                    <a:pt x="3947" y="2341"/>
                    <a:pt x="5260" y="2341"/>
                  </a:cubicBezTo>
                  <a:cubicBezTo>
                    <a:pt x="6566" y="2341"/>
                    <a:pt x="7803" y="2257"/>
                    <a:pt x="8732" y="2117"/>
                  </a:cubicBezTo>
                  <a:cubicBezTo>
                    <a:pt x="9800" y="1957"/>
                    <a:pt x="10513" y="1733"/>
                    <a:pt x="10513" y="1167"/>
                  </a:cubicBezTo>
                  <a:cubicBezTo>
                    <a:pt x="10513" y="602"/>
                    <a:pt x="9807" y="385"/>
                    <a:pt x="8732" y="217"/>
                  </a:cubicBezTo>
                  <a:cubicBezTo>
                    <a:pt x="7803" y="78"/>
                    <a:pt x="6566" y="1"/>
                    <a:pt x="52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63"/>
            <p:cNvSpPr/>
            <p:nvPr/>
          </p:nvSpPr>
          <p:spPr>
            <a:xfrm>
              <a:off x="8070782" y="3881959"/>
              <a:ext cx="770505" cy="203747"/>
            </a:xfrm>
            <a:custGeom>
              <a:rect b="b" l="l" r="r" t="t"/>
              <a:pathLst>
                <a:path extrusionOk="0" h="2782" w="10521">
                  <a:moveTo>
                    <a:pt x="9654" y="874"/>
                  </a:moveTo>
                  <a:lnTo>
                    <a:pt x="9654" y="1454"/>
                  </a:lnTo>
                  <a:cubicBezTo>
                    <a:pt x="9256" y="1636"/>
                    <a:pt x="7761" y="1908"/>
                    <a:pt x="5268" y="1908"/>
                  </a:cubicBezTo>
                  <a:cubicBezTo>
                    <a:pt x="2767" y="1908"/>
                    <a:pt x="1265" y="1636"/>
                    <a:pt x="874" y="1454"/>
                  </a:cubicBezTo>
                  <a:lnTo>
                    <a:pt x="874" y="874"/>
                  </a:lnTo>
                  <a:close/>
                  <a:moveTo>
                    <a:pt x="434" y="1"/>
                  </a:moveTo>
                  <a:cubicBezTo>
                    <a:pt x="189" y="1"/>
                    <a:pt x="1" y="197"/>
                    <a:pt x="1" y="441"/>
                  </a:cubicBezTo>
                  <a:lnTo>
                    <a:pt x="1" y="1608"/>
                  </a:lnTo>
                  <a:cubicBezTo>
                    <a:pt x="1" y="2180"/>
                    <a:pt x="706" y="2397"/>
                    <a:pt x="1782" y="2565"/>
                  </a:cubicBezTo>
                  <a:cubicBezTo>
                    <a:pt x="2711" y="2704"/>
                    <a:pt x="3947" y="2781"/>
                    <a:pt x="5254" y="2781"/>
                  </a:cubicBezTo>
                  <a:cubicBezTo>
                    <a:pt x="6567" y="2781"/>
                    <a:pt x="7803" y="2704"/>
                    <a:pt x="8739" y="2565"/>
                  </a:cubicBezTo>
                  <a:cubicBezTo>
                    <a:pt x="9808" y="2397"/>
                    <a:pt x="10520" y="2180"/>
                    <a:pt x="10520" y="1608"/>
                  </a:cubicBezTo>
                  <a:lnTo>
                    <a:pt x="10520" y="441"/>
                  </a:lnTo>
                  <a:cubicBezTo>
                    <a:pt x="10520" y="197"/>
                    <a:pt x="10332" y="1"/>
                    <a:pt x="100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63"/>
            <p:cNvSpPr/>
            <p:nvPr/>
          </p:nvSpPr>
          <p:spPr>
            <a:xfrm>
              <a:off x="7118545" y="4116323"/>
              <a:ext cx="707523" cy="139737"/>
            </a:xfrm>
            <a:custGeom>
              <a:rect b="b" l="l" r="r" t="t"/>
              <a:pathLst>
                <a:path extrusionOk="0" h="1908" w="9661">
                  <a:moveTo>
                    <a:pt x="0" y="1"/>
                  </a:moveTo>
                  <a:lnTo>
                    <a:pt x="0" y="1174"/>
                  </a:lnTo>
                  <a:cubicBezTo>
                    <a:pt x="0" y="1572"/>
                    <a:pt x="2165" y="1908"/>
                    <a:pt x="4834" y="1908"/>
                  </a:cubicBezTo>
                  <a:cubicBezTo>
                    <a:pt x="7502" y="1908"/>
                    <a:pt x="9661" y="1572"/>
                    <a:pt x="9661" y="1174"/>
                  </a:cubicBezTo>
                  <a:lnTo>
                    <a:pt x="9661" y="8"/>
                  </a:lnTo>
                  <a:lnTo>
                    <a:pt x="96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63"/>
            <p:cNvSpPr/>
            <p:nvPr/>
          </p:nvSpPr>
          <p:spPr>
            <a:xfrm>
              <a:off x="7118545" y="4116323"/>
              <a:ext cx="707523" cy="139737"/>
            </a:xfrm>
            <a:custGeom>
              <a:rect b="b" l="l" r="r" t="t"/>
              <a:pathLst>
                <a:path extrusionOk="0" h="1908" w="9661">
                  <a:moveTo>
                    <a:pt x="0" y="1"/>
                  </a:moveTo>
                  <a:lnTo>
                    <a:pt x="0" y="1174"/>
                  </a:lnTo>
                  <a:cubicBezTo>
                    <a:pt x="0" y="1572"/>
                    <a:pt x="2165" y="1908"/>
                    <a:pt x="4834" y="1908"/>
                  </a:cubicBezTo>
                  <a:cubicBezTo>
                    <a:pt x="7502" y="1908"/>
                    <a:pt x="9661" y="1572"/>
                    <a:pt x="9661" y="1174"/>
                  </a:cubicBezTo>
                  <a:lnTo>
                    <a:pt x="9661" y="8"/>
                  </a:lnTo>
                  <a:lnTo>
                    <a:pt x="96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63"/>
            <p:cNvSpPr/>
            <p:nvPr/>
          </p:nvSpPr>
          <p:spPr>
            <a:xfrm>
              <a:off x="7119571" y="4061103"/>
              <a:ext cx="707011" cy="107513"/>
            </a:xfrm>
            <a:custGeom>
              <a:rect b="b" l="l" r="r" t="t"/>
              <a:pathLst>
                <a:path extrusionOk="0" h="1468" w="9654">
                  <a:moveTo>
                    <a:pt x="4827" y="0"/>
                  </a:moveTo>
                  <a:cubicBezTo>
                    <a:pt x="2151" y="0"/>
                    <a:pt x="0" y="329"/>
                    <a:pt x="0" y="734"/>
                  </a:cubicBezTo>
                  <a:cubicBezTo>
                    <a:pt x="0" y="1132"/>
                    <a:pt x="2151" y="1467"/>
                    <a:pt x="4827" y="1467"/>
                  </a:cubicBezTo>
                  <a:cubicBezTo>
                    <a:pt x="7488" y="1467"/>
                    <a:pt x="9654" y="1132"/>
                    <a:pt x="9654" y="734"/>
                  </a:cubicBezTo>
                  <a:cubicBezTo>
                    <a:pt x="9654" y="329"/>
                    <a:pt x="7495" y="0"/>
                    <a:pt x="48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63"/>
            <p:cNvSpPr/>
            <p:nvPr/>
          </p:nvSpPr>
          <p:spPr>
            <a:xfrm>
              <a:off x="7087274" y="4028878"/>
              <a:ext cx="769993" cy="171449"/>
            </a:xfrm>
            <a:custGeom>
              <a:rect b="b" l="l" r="r" t="t"/>
              <a:pathLst>
                <a:path extrusionOk="0" h="2341" w="10514">
                  <a:moveTo>
                    <a:pt x="5268" y="873"/>
                  </a:moveTo>
                  <a:cubicBezTo>
                    <a:pt x="7091" y="873"/>
                    <a:pt x="8383" y="1027"/>
                    <a:pt x="9103" y="1174"/>
                  </a:cubicBezTo>
                  <a:cubicBezTo>
                    <a:pt x="8383" y="1321"/>
                    <a:pt x="7091" y="1467"/>
                    <a:pt x="5268" y="1467"/>
                  </a:cubicBezTo>
                  <a:cubicBezTo>
                    <a:pt x="3445" y="1467"/>
                    <a:pt x="2152" y="1321"/>
                    <a:pt x="1433" y="1174"/>
                  </a:cubicBezTo>
                  <a:cubicBezTo>
                    <a:pt x="2152" y="1027"/>
                    <a:pt x="3445" y="873"/>
                    <a:pt x="5268" y="873"/>
                  </a:cubicBezTo>
                  <a:close/>
                  <a:moveTo>
                    <a:pt x="5261" y="0"/>
                  </a:moveTo>
                  <a:cubicBezTo>
                    <a:pt x="3948" y="0"/>
                    <a:pt x="2718" y="84"/>
                    <a:pt x="1782" y="224"/>
                  </a:cubicBezTo>
                  <a:cubicBezTo>
                    <a:pt x="720" y="384"/>
                    <a:pt x="1" y="608"/>
                    <a:pt x="1" y="1174"/>
                  </a:cubicBezTo>
                  <a:cubicBezTo>
                    <a:pt x="1" y="1740"/>
                    <a:pt x="706" y="1956"/>
                    <a:pt x="1782" y="2124"/>
                  </a:cubicBezTo>
                  <a:cubicBezTo>
                    <a:pt x="2718" y="2264"/>
                    <a:pt x="3948" y="2340"/>
                    <a:pt x="5261" y="2340"/>
                  </a:cubicBezTo>
                  <a:cubicBezTo>
                    <a:pt x="6567" y="2340"/>
                    <a:pt x="7810" y="2264"/>
                    <a:pt x="8732" y="2124"/>
                  </a:cubicBezTo>
                  <a:cubicBezTo>
                    <a:pt x="9801" y="1956"/>
                    <a:pt x="10514" y="1740"/>
                    <a:pt x="10514" y="1174"/>
                  </a:cubicBezTo>
                  <a:cubicBezTo>
                    <a:pt x="10514" y="608"/>
                    <a:pt x="9808" y="384"/>
                    <a:pt x="8732" y="224"/>
                  </a:cubicBezTo>
                  <a:cubicBezTo>
                    <a:pt x="7796" y="84"/>
                    <a:pt x="6567" y="0"/>
                    <a:pt x="52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63"/>
            <p:cNvSpPr/>
            <p:nvPr/>
          </p:nvSpPr>
          <p:spPr>
            <a:xfrm>
              <a:off x="7191634" y="4084099"/>
              <a:ext cx="561273" cy="49728"/>
            </a:xfrm>
            <a:custGeom>
              <a:rect b="b" l="l" r="r" t="t"/>
              <a:pathLst>
                <a:path extrusionOk="0" h="679" w="7664">
                  <a:moveTo>
                    <a:pt x="3836" y="1"/>
                  </a:moveTo>
                  <a:cubicBezTo>
                    <a:pt x="1719" y="1"/>
                    <a:pt x="1" y="154"/>
                    <a:pt x="1" y="343"/>
                  </a:cubicBezTo>
                  <a:cubicBezTo>
                    <a:pt x="1" y="532"/>
                    <a:pt x="1719" y="678"/>
                    <a:pt x="3836" y="678"/>
                  </a:cubicBezTo>
                  <a:cubicBezTo>
                    <a:pt x="5952" y="678"/>
                    <a:pt x="7664" y="532"/>
                    <a:pt x="7664" y="343"/>
                  </a:cubicBezTo>
                  <a:cubicBezTo>
                    <a:pt x="7664" y="147"/>
                    <a:pt x="5945" y="1"/>
                    <a:pt x="38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63"/>
            <p:cNvSpPr/>
            <p:nvPr/>
          </p:nvSpPr>
          <p:spPr>
            <a:xfrm>
              <a:off x="7159411" y="4051875"/>
              <a:ext cx="625720" cy="114177"/>
            </a:xfrm>
            <a:custGeom>
              <a:rect b="b" l="l" r="r" t="t"/>
              <a:pathLst>
                <a:path extrusionOk="0" h="1559" w="8544">
                  <a:moveTo>
                    <a:pt x="4276" y="1"/>
                  </a:moveTo>
                  <a:cubicBezTo>
                    <a:pt x="3235" y="1"/>
                    <a:pt x="2257" y="50"/>
                    <a:pt x="1524" y="105"/>
                  </a:cubicBezTo>
                  <a:cubicBezTo>
                    <a:pt x="581" y="189"/>
                    <a:pt x="1" y="280"/>
                    <a:pt x="1" y="783"/>
                  </a:cubicBezTo>
                  <a:cubicBezTo>
                    <a:pt x="1" y="1279"/>
                    <a:pt x="581" y="1363"/>
                    <a:pt x="1524" y="1454"/>
                  </a:cubicBezTo>
                  <a:cubicBezTo>
                    <a:pt x="2257" y="1523"/>
                    <a:pt x="3235" y="1558"/>
                    <a:pt x="4276" y="1558"/>
                  </a:cubicBezTo>
                  <a:cubicBezTo>
                    <a:pt x="5310" y="1558"/>
                    <a:pt x="6288" y="1523"/>
                    <a:pt x="7021" y="1454"/>
                  </a:cubicBezTo>
                  <a:cubicBezTo>
                    <a:pt x="7964" y="1377"/>
                    <a:pt x="8544" y="1279"/>
                    <a:pt x="8544" y="783"/>
                  </a:cubicBezTo>
                  <a:cubicBezTo>
                    <a:pt x="8544" y="280"/>
                    <a:pt x="7964" y="196"/>
                    <a:pt x="7021" y="105"/>
                  </a:cubicBezTo>
                  <a:cubicBezTo>
                    <a:pt x="6288" y="36"/>
                    <a:pt x="5310" y="1"/>
                    <a:pt x="42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63"/>
            <p:cNvSpPr/>
            <p:nvPr/>
          </p:nvSpPr>
          <p:spPr>
            <a:xfrm>
              <a:off x="7192147" y="4084612"/>
              <a:ext cx="561786" cy="32298"/>
            </a:xfrm>
            <a:custGeom>
              <a:rect b="b" l="l" r="r" t="t"/>
              <a:pathLst>
                <a:path extrusionOk="0" h="441" w="7671">
                  <a:moveTo>
                    <a:pt x="3836" y="1"/>
                  </a:moveTo>
                  <a:cubicBezTo>
                    <a:pt x="1719" y="1"/>
                    <a:pt x="1" y="147"/>
                    <a:pt x="1" y="343"/>
                  </a:cubicBezTo>
                  <a:cubicBezTo>
                    <a:pt x="1" y="378"/>
                    <a:pt x="64" y="406"/>
                    <a:pt x="169" y="441"/>
                  </a:cubicBezTo>
                  <a:cubicBezTo>
                    <a:pt x="637" y="301"/>
                    <a:pt x="2103" y="196"/>
                    <a:pt x="3836" y="196"/>
                  </a:cubicBezTo>
                  <a:cubicBezTo>
                    <a:pt x="5561" y="196"/>
                    <a:pt x="7021" y="301"/>
                    <a:pt x="7503" y="441"/>
                  </a:cubicBezTo>
                  <a:cubicBezTo>
                    <a:pt x="7608" y="406"/>
                    <a:pt x="7671" y="371"/>
                    <a:pt x="7671" y="343"/>
                  </a:cubicBezTo>
                  <a:cubicBezTo>
                    <a:pt x="7671" y="147"/>
                    <a:pt x="5959" y="1"/>
                    <a:pt x="38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63"/>
            <p:cNvSpPr/>
            <p:nvPr/>
          </p:nvSpPr>
          <p:spPr>
            <a:xfrm>
              <a:off x="7159411" y="4052387"/>
              <a:ext cx="625720" cy="96381"/>
            </a:xfrm>
            <a:custGeom>
              <a:rect b="b" l="l" r="r" t="t"/>
              <a:pathLst>
                <a:path extrusionOk="0" h="1316" w="8544">
                  <a:moveTo>
                    <a:pt x="4276" y="1"/>
                  </a:moveTo>
                  <a:cubicBezTo>
                    <a:pt x="3235" y="1"/>
                    <a:pt x="2257" y="50"/>
                    <a:pt x="1524" y="112"/>
                  </a:cubicBezTo>
                  <a:cubicBezTo>
                    <a:pt x="581" y="189"/>
                    <a:pt x="1" y="273"/>
                    <a:pt x="1" y="783"/>
                  </a:cubicBezTo>
                  <a:cubicBezTo>
                    <a:pt x="1" y="951"/>
                    <a:pt x="92" y="1181"/>
                    <a:pt x="483" y="1300"/>
                  </a:cubicBezTo>
                  <a:cubicBezTo>
                    <a:pt x="525" y="1307"/>
                    <a:pt x="560" y="1314"/>
                    <a:pt x="609" y="1314"/>
                  </a:cubicBezTo>
                  <a:cubicBezTo>
                    <a:pt x="651" y="1314"/>
                    <a:pt x="685" y="1307"/>
                    <a:pt x="727" y="1300"/>
                  </a:cubicBezTo>
                  <a:cubicBezTo>
                    <a:pt x="1105" y="1181"/>
                    <a:pt x="2446" y="1069"/>
                    <a:pt x="4276" y="1069"/>
                  </a:cubicBezTo>
                  <a:cubicBezTo>
                    <a:pt x="6099" y="1069"/>
                    <a:pt x="7433" y="1181"/>
                    <a:pt x="7817" y="1300"/>
                  </a:cubicBezTo>
                  <a:cubicBezTo>
                    <a:pt x="7856" y="1310"/>
                    <a:pt x="7898" y="1316"/>
                    <a:pt x="7940" y="1316"/>
                  </a:cubicBezTo>
                  <a:cubicBezTo>
                    <a:pt x="7981" y="1316"/>
                    <a:pt x="8023" y="1310"/>
                    <a:pt x="8062" y="1300"/>
                  </a:cubicBezTo>
                  <a:cubicBezTo>
                    <a:pt x="8453" y="1181"/>
                    <a:pt x="8544" y="958"/>
                    <a:pt x="8544" y="783"/>
                  </a:cubicBezTo>
                  <a:cubicBezTo>
                    <a:pt x="8544" y="287"/>
                    <a:pt x="7964" y="196"/>
                    <a:pt x="7021" y="112"/>
                  </a:cubicBezTo>
                  <a:cubicBezTo>
                    <a:pt x="6288" y="43"/>
                    <a:pt x="5310" y="1"/>
                    <a:pt x="42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63"/>
            <p:cNvSpPr/>
            <p:nvPr/>
          </p:nvSpPr>
          <p:spPr>
            <a:xfrm>
              <a:off x="7093938" y="4018113"/>
              <a:ext cx="707084" cy="139737"/>
            </a:xfrm>
            <a:custGeom>
              <a:rect b="b" l="l" r="r" t="t"/>
              <a:pathLst>
                <a:path extrusionOk="0" h="1908" w="9655">
                  <a:moveTo>
                    <a:pt x="1" y="1"/>
                  </a:moveTo>
                  <a:lnTo>
                    <a:pt x="1" y="1174"/>
                  </a:lnTo>
                  <a:cubicBezTo>
                    <a:pt x="1" y="1572"/>
                    <a:pt x="2166" y="1908"/>
                    <a:pt x="4828" y="1908"/>
                  </a:cubicBezTo>
                  <a:cubicBezTo>
                    <a:pt x="7496" y="1908"/>
                    <a:pt x="9654" y="1572"/>
                    <a:pt x="9654" y="1174"/>
                  </a:cubicBezTo>
                  <a:lnTo>
                    <a:pt x="96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63"/>
            <p:cNvSpPr/>
            <p:nvPr/>
          </p:nvSpPr>
          <p:spPr>
            <a:xfrm>
              <a:off x="7062228" y="3985376"/>
              <a:ext cx="771018" cy="203673"/>
            </a:xfrm>
            <a:custGeom>
              <a:rect b="b" l="l" r="r" t="t"/>
              <a:pathLst>
                <a:path extrusionOk="0" h="2781" w="10528">
                  <a:moveTo>
                    <a:pt x="9661" y="874"/>
                  </a:moveTo>
                  <a:lnTo>
                    <a:pt x="9661" y="1453"/>
                  </a:lnTo>
                  <a:cubicBezTo>
                    <a:pt x="9256" y="1635"/>
                    <a:pt x="7768" y="1908"/>
                    <a:pt x="5268" y="1908"/>
                  </a:cubicBezTo>
                  <a:cubicBezTo>
                    <a:pt x="2774" y="1908"/>
                    <a:pt x="1272" y="1635"/>
                    <a:pt x="874" y="1453"/>
                  </a:cubicBezTo>
                  <a:lnTo>
                    <a:pt x="874" y="874"/>
                  </a:lnTo>
                  <a:close/>
                  <a:moveTo>
                    <a:pt x="441" y="1"/>
                  </a:moveTo>
                  <a:cubicBezTo>
                    <a:pt x="196" y="1"/>
                    <a:pt x="1" y="196"/>
                    <a:pt x="1" y="441"/>
                  </a:cubicBezTo>
                  <a:lnTo>
                    <a:pt x="1" y="1607"/>
                  </a:lnTo>
                  <a:cubicBezTo>
                    <a:pt x="1" y="2180"/>
                    <a:pt x="713" y="2397"/>
                    <a:pt x="1782" y="2564"/>
                  </a:cubicBezTo>
                  <a:cubicBezTo>
                    <a:pt x="2718" y="2704"/>
                    <a:pt x="3947" y="2781"/>
                    <a:pt x="5261" y="2781"/>
                  </a:cubicBezTo>
                  <a:cubicBezTo>
                    <a:pt x="6567" y="2781"/>
                    <a:pt x="7810" y="2704"/>
                    <a:pt x="8746" y="2564"/>
                  </a:cubicBezTo>
                  <a:cubicBezTo>
                    <a:pt x="9808" y="2397"/>
                    <a:pt x="10527" y="2180"/>
                    <a:pt x="10527" y="1607"/>
                  </a:cubicBezTo>
                  <a:lnTo>
                    <a:pt x="10527" y="441"/>
                  </a:lnTo>
                  <a:cubicBezTo>
                    <a:pt x="10527" y="196"/>
                    <a:pt x="10332" y="1"/>
                    <a:pt x="100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63"/>
            <p:cNvSpPr/>
            <p:nvPr/>
          </p:nvSpPr>
          <p:spPr>
            <a:xfrm>
              <a:off x="7093938" y="4018113"/>
              <a:ext cx="707084" cy="139737"/>
            </a:xfrm>
            <a:custGeom>
              <a:rect b="b" l="l" r="r" t="t"/>
              <a:pathLst>
                <a:path extrusionOk="0" h="1908" w="9655">
                  <a:moveTo>
                    <a:pt x="1" y="1"/>
                  </a:moveTo>
                  <a:lnTo>
                    <a:pt x="1" y="1174"/>
                  </a:lnTo>
                  <a:cubicBezTo>
                    <a:pt x="1" y="1572"/>
                    <a:pt x="2166" y="1908"/>
                    <a:pt x="4828" y="1908"/>
                  </a:cubicBezTo>
                  <a:cubicBezTo>
                    <a:pt x="7496" y="1908"/>
                    <a:pt x="9654" y="1572"/>
                    <a:pt x="9654" y="1174"/>
                  </a:cubicBezTo>
                  <a:lnTo>
                    <a:pt x="96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63"/>
            <p:cNvSpPr/>
            <p:nvPr/>
          </p:nvSpPr>
          <p:spPr>
            <a:xfrm>
              <a:off x="7062228" y="3985376"/>
              <a:ext cx="771018" cy="203673"/>
            </a:xfrm>
            <a:custGeom>
              <a:rect b="b" l="l" r="r" t="t"/>
              <a:pathLst>
                <a:path extrusionOk="0" h="2781" w="10528">
                  <a:moveTo>
                    <a:pt x="9661" y="874"/>
                  </a:moveTo>
                  <a:lnTo>
                    <a:pt x="9661" y="1453"/>
                  </a:lnTo>
                  <a:cubicBezTo>
                    <a:pt x="9256" y="1635"/>
                    <a:pt x="7768" y="1908"/>
                    <a:pt x="5268" y="1908"/>
                  </a:cubicBezTo>
                  <a:cubicBezTo>
                    <a:pt x="2774" y="1908"/>
                    <a:pt x="1272" y="1635"/>
                    <a:pt x="874" y="1453"/>
                  </a:cubicBezTo>
                  <a:lnTo>
                    <a:pt x="874" y="874"/>
                  </a:lnTo>
                  <a:close/>
                  <a:moveTo>
                    <a:pt x="441" y="1"/>
                  </a:moveTo>
                  <a:cubicBezTo>
                    <a:pt x="196" y="1"/>
                    <a:pt x="1" y="196"/>
                    <a:pt x="1" y="441"/>
                  </a:cubicBezTo>
                  <a:lnTo>
                    <a:pt x="1" y="1607"/>
                  </a:lnTo>
                  <a:cubicBezTo>
                    <a:pt x="1" y="2180"/>
                    <a:pt x="713" y="2397"/>
                    <a:pt x="1782" y="2564"/>
                  </a:cubicBezTo>
                  <a:cubicBezTo>
                    <a:pt x="2718" y="2704"/>
                    <a:pt x="3947" y="2781"/>
                    <a:pt x="5261" y="2781"/>
                  </a:cubicBezTo>
                  <a:cubicBezTo>
                    <a:pt x="6567" y="2781"/>
                    <a:pt x="7810" y="2704"/>
                    <a:pt x="8746" y="2564"/>
                  </a:cubicBezTo>
                  <a:cubicBezTo>
                    <a:pt x="9808" y="2397"/>
                    <a:pt x="10527" y="2180"/>
                    <a:pt x="10527" y="1607"/>
                  </a:cubicBezTo>
                  <a:lnTo>
                    <a:pt x="10527" y="441"/>
                  </a:lnTo>
                  <a:cubicBezTo>
                    <a:pt x="10527" y="196"/>
                    <a:pt x="10332" y="1"/>
                    <a:pt x="100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63"/>
            <p:cNvSpPr/>
            <p:nvPr/>
          </p:nvSpPr>
          <p:spPr>
            <a:xfrm>
              <a:off x="7776930" y="3982300"/>
              <a:ext cx="16405" cy="195471"/>
            </a:xfrm>
            <a:custGeom>
              <a:rect b="b" l="l" r="r" t="t"/>
              <a:pathLst>
                <a:path extrusionOk="0" h="2669" w="224">
                  <a:moveTo>
                    <a:pt x="0" y="1"/>
                  </a:moveTo>
                  <a:lnTo>
                    <a:pt x="0" y="2669"/>
                  </a:lnTo>
                  <a:lnTo>
                    <a:pt x="224" y="2669"/>
                  </a:lnTo>
                  <a:lnTo>
                    <a:pt x="2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63"/>
            <p:cNvSpPr/>
            <p:nvPr/>
          </p:nvSpPr>
          <p:spPr>
            <a:xfrm>
              <a:off x="7744633" y="3950588"/>
              <a:ext cx="80925" cy="259480"/>
            </a:xfrm>
            <a:custGeom>
              <a:rect b="b" l="l" r="r" t="t"/>
              <a:pathLst>
                <a:path extrusionOk="0" h="3543" w="1105">
                  <a:moveTo>
                    <a:pt x="441" y="1"/>
                  </a:moveTo>
                  <a:cubicBezTo>
                    <a:pt x="197" y="1"/>
                    <a:pt x="1" y="189"/>
                    <a:pt x="1" y="434"/>
                  </a:cubicBezTo>
                  <a:lnTo>
                    <a:pt x="1" y="3109"/>
                  </a:lnTo>
                  <a:cubicBezTo>
                    <a:pt x="1" y="3353"/>
                    <a:pt x="197" y="3542"/>
                    <a:pt x="441" y="3542"/>
                  </a:cubicBezTo>
                  <a:lnTo>
                    <a:pt x="665" y="3542"/>
                  </a:lnTo>
                  <a:cubicBezTo>
                    <a:pt x="909" y="3542"/>
                    <a:pt x="1105" y="3353"/>
                    <a:pt x="1105" y="3109"/>
                  </a:cubicBezTo>
                  <a:lnTo>
                    <a:pt x="1105" y="434"/>
                  </a:lnTo>
                  <a:cubicBezTo>
                    <a:pt x="1105" y="189"/>
                    <a:pt x="909" y="1"/>
                    <a:pt x="6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63"/>
            <p:cNvSpPr/>
            <p:nvPr/>
          </p:nvSpPr>
          <p:spPr>
            <a:xfrm>
              <a:off x="7732915" y="3982300"/>
              <a:ext cx="16917" cy="195471"/>
            </a:xfrm>
            <a:custGeom>
              <a:rect b="b" l="l" r="r" t="t"/>
              <a:pathLst>
                <a:path extrusionOk="0" h="2669" w="231">
                  <a:moveTo>
                    <a:pt x="0" y="1"/>
                  </a:moveTo>
                  <a:lnTo>
                    <a:pt x="0" y="2669"/>
                  </a:lnTo>
                  <a:lnTo>
                    <a:pt x="231" y="2669"/>
                  </a:lnTo>
                  <a:lnTo>
                    <a:pt x="2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63"/>
            <p:cNvSpPr/>
            <p:nvPr/>
          </p:nvSpPr>
          <p:spPr>
            <a:xfrm>
              <a:off x="7701204" y="3950588"/>
              <a:ext cx="80851" cy="259480"/>
            </a:xfrm>
            <a:custGeom>
              <a:rect b="b" l="l" r="r" t="t"/>
              <a:pathLst>
                <a:path extrusionOk="0" h="3543" w="1104">
                  <a:moveTo>
                    <a:pt x="440" y="1"/>
                  </a:moveTo>
                  <a:cubicBezTo>
                    <a:pt x="196" y="1"/>
                    <a:pt x="0" y="189"/>
                    <a:pt x="0" y="434"/>
                  </a:cubicBezTo>
                  <a:lnTo>
                    <a:pt x="0" y="3109"/>
                  </a:lnTo>
                  <a:cubicBezTo>
                    <a:pt x="0" y="3353"/>
                    <a:pt x="196" y="3542"/>
                    <a:pt x="440" y="3542"/>
                  </a:cubicBezTo>
                  <a:lnTo>
                    <a:pt x="664" y="3542"/>
                  </a:lnTo>
                  <a:cubicBezTo>
                    <a:pt x="908" y="3542"/>
                    <a:pt x="1104" y="3353"/>
                    <a:pt x="1104" y="3109"/>
                  </a:cubicBezTo>
                  <a:lnTo>
                    <a:pt x="1104" y="434"/>
                  </a:lnTo>
                  <a:cubicBezTo>
                    <a:pt x="1104" y="189"/>
                    <a:pt x="908" y="1"/>
                    <a:pt x="6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63"/>
            <p:cNvSpPr/>
            <p:nvPr/>
          </p:nvSpPr>
          <p:spPr>
            <a:xfrm>
              <a:off x="7683262" y="3982300"/>
              <a:ext cx="16991" cy="195471"/>
            </a:xfrm>
            <a:custGeom>
              <a:rect b="b" l="l" r="r" t="t"/>
              <a:pathLst>
                <a:path extrusionOk="0" h="2669" w="232">
                  <a:moveTo>
                    <a:pt x="1" y="1"/>
                  </a:moveTo>
                  <a:lnTo>
                    <a:pt x="1" y="2669"/>
                  </a:lnTo>
                  <a:lnTo>
                    <a:pt x="231" y="2669"/>
                  </a:lnTo>
                  <a:lnTo>
                    <a:pt x="2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63"/>
            <p:cNvSpPr/>
            <p:nvPr/>
          </p:nvSpPr>
          <p:spPr>
            <a:xfrm>
              <a:off x="7652064" y="3950588"/>
              <a:ext cx="80412" cy="259480"/>
            </a:xfrm>
            <a:custGeom>
              <a:rect b="b" l="l" r="r" t="t"/>
              <a:pathLst>
                <a:path extrusionOk="0" h="3543" w="1098">
                  <a:moveTo>
                    <a:pt x="434" y="1"/>
                  </a:moveTo>
                  <a:cubicBezTo>
                    <a:pt x="189" y="1"/>
                    <a:pt x="1" y="189"/>
                    <a:pt x="1" y="434"/>
                  </a:cubicBezTo>
                  <a:lnTo>
                    <a:pt x="1" y="3109"/>
                  </a:lnTo>
                  <a:cubicBezTo>
                    <a:pt x="1" y="3353"/>
                    <a:pt x="189" y="3542"/>
                    <a:pt x="434" y="3542"/>
                  </a:cubicBezTo>
                  <a:lnTo>
                    <a:pt x="664" y="3542"/>
                  </a:lnTo>
                  <a:cubicBezTo>
                    <a:pt x="902" y="3542"/>
                    <a:pt x="1097" y="3353"/>
                    <a:pt x="1097" y="3109"/>
                  </a:cubicBezTo>
                  <a:lnTo>
                    <a:pt x="1097" y="434"/>
                  </a:lnTo>
                  <a:cubicBezTo>
                    <a:pt x="1097" y="189"/>
                    <a:pt x="909" y="1"/>
                    <a:pt x="6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63"/>
            <p:cNvSpPr/>
            <p:nvPr/>
          </p:nvSpPr>
          <p:spPr>
            <a:xfrm>
              <a:off x="7621891" y="3982300"/>
              <a:ext cx="16478" cy="195471"/>
            </a:xfrm>
            <a:custGeom>
              <a:rect b="b" l="l" r="r" t="t"/>
              <a:pathLst>
                <a:path extrusionOk="0" h="2669" w="225">
                  <a:moveTo>
                    <a:pt x="1" y="1"/>
                  </a:moveTo>
                  <a:lnTo>
                    <a:pt x="1" y="2669"/>
                  </a:lnTo>
                  <a:lnTo>
                    <a:pt x="224" y="2669"/>
                  </a:lnTo>
                  <a:lnTo>
                    <a:pt x="2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63"/>
            <p:cNvSpPr/>
            <p:nvPr/>
          </p:nvSpPr>
          <p:spPr>
            <a:xfrm>
              <a:off x="7590180" y="3950588"/>
              <a:ext cx="80412" cy="259480"/>
            </a:xfrm>
            <a:custGeom>
              <a:rect b="b" l="l" r="r" t="t"/>
              <a:pathLst>
                <a:path extrusionOk="0" h="3543" w="1098">
                  <a:moveTo>
                    <a:pt x="434" y="1"/>
                  </a:moveTo>
                  <a:cubicBezTo>
                    <a:pt x="189" y="1"/>
                    <a:pt x="0" y="189"/>
                    <a:pt x="0" y="434"/>
                  </a:cubicBezTo>
                  <a:lnTo>
                    <a:pt x="0" y="3109"/>
                  </a:lnTo>
                  <a:cubicBezTo>
                    <a:pt x="0" y="3353"/>
                    <a:pt x="189" y="3542"/>
                    <a:pt x="434" y="3542"/>
                  </a:cubicBezTo>
                  <a:lnTo>
                    <a:pt x="664" y="3542"/>
                  </a:lnTo>
                  <a:cubicBezTo>
                    <a:pt x="909" y="3542"/>
                    <a:pt x="1097" y="3353"/>
                    <a:pt x="1097" y="3109"/>
                  </a:cubicBezTo>
                  <a:lnTo>
                    <a:pt x="1097" y="434"/>
                  </a:lnTo>
                  <a:cubicBezTo>
                    <a:pt x="1097" y="189"/>
                    <a:pt x="909" y="1"/>
                    <a:pt x="6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63"/>
            <p:cNvSpPr/>
            <p:nvPr/>
          </p:nvSpPr>
          <p:spPr>
            <a:xfrm>
              <a:off x="7553855" y="3982300"/>
              <a:ext cx="16917" cy="195471"/>
            </a:xfrm>
            <a:custGeom>
              <a:rect b="b" l="l" r="r" t="t"/>
              <a:pathLst>
                <a:path extrusionOk="0" h="2669" w="231">
                  <a:moveTo>
                    <a:pt x="0" y="1"/>
                  </a:moveTo>
                  <a:lnTo>
                    <a:pt x="0" y="2669"/>
                  </a:lnTo>
                  <a:lnTo>
                    <a:pt x="231" y="2669"/>
                  </a:lnTo>
                  <a:lnTo>
                    <a:pt x="2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63"/>
            <p:cNvSpPr/>
            <p:nvPr/>
          </p:nvSpPr>
          <p:spPr>
            <a:xfrm>
              <a:off x="7522144" y="3950588"/>
              <a:ext cx="80925" cy="259480"/>
            </a:xfrm>
            <a:custGeom>
              <a:rect b="b" l="l" r="r" t="t"/>
              <a:pathLst>
                <a:path extrusionOk="0" h="3543" w="1105">
                  <a:moveTo>
                    <a:pt x="440" y="1"/>
                  </a:moveTo>
                  <a:cubicBezTo>
                    <a:pt x="196" y="1"/>
                    <a:pt x="0" y="189"/>
                    <a:pt x="0" y="434"/>
                  </a:cubicBezTo>
                  <a:lnTo>
                    <a:pt x="0" y="3109"/>
                  </a:lnTo>
                  <a:cubicBezTo>
                    <a:pt x="0" y="3353"/>
                    <a:pt x="196" y="3542"/>
                    <a:pt x="440" y="3542"/>
                  </a:cubicBezTo>
                  <a:lnTo>
                    <a:pt x="664" y="3542"/>
                  </a:lnTo>
                  <a:cubicBezTo>
                    <a:pt x="901" y="3542"/>
                    <a:pt x="1104" y="3353"/>
                    <a:pt x="1104" y="3109"/>
                  </a:cubicBezTo>
                  <a:lnTo>
                    <a:pt x="1104" y="434"/>
                  </a:lnTo>
                  <a:cubicBezTo>
                    <a:pt x="1104" y="189"/>
                    <a:pt x="908" y="1"/>
                    <a:pt x="6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63"/>
            <p:cNvSpPr/>
            <p:nvPr/>
          </p:nvSpPr>
          <p:spPr>
            <a:xfrm>
              <a:off x="7479668" y="3982300"/>
              <a:ext cx="16991" cy="195471"/>
            </a:xfrm>
            <a:custGeom>
              <a:rect b="b" l="l" r="r" t="t"/>
              <a:pathLst>
                <a:path extrusionOk="0" h="2669" w="232">
                  <a:moveTo>
                    <a:pt x="1" y="1"/>
                  </a:moveTo>
                  <a:lnTo>
                    <a:pt x="1" y="2669"/>
                  </a:lnTo>
                  <a:lnTo>
                    <a:pt x="231" y="2669"/>
                  </a:lnTo>
                  <a:lnTo>
                    <a:pt x="2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63"/>
            <p:cNvSpPr/>
            <p:nvPr/>
          </p:nvSpPr>
          <p:spPr>
            <a:xfrm>
              <a:off x="7447957" y="3950588"/>
              <a:ext cx="80925" cy="259480"/>
            </a:xfrm>
            <a:custGeom>
              <a:rect b="b" l="l" r="r" t="t"/>
              <a:pathLst>
                <a:path extrusionOk="0" h="3543" w="1105">
                  <a:moveTo>
                    <a:pt x="434" y="1"/>
                  </a:moveTo>
                  <a:cubicBezTo>
                    <a:pt x="189" y="1"/>
                    <a:pt x="1" y="189"/>
                    <a:pt x="1" y="434"/>
                  </a:cubicBezTo>
                  <a:lnTo>
                    <a:pt x="1" y="3109"/>
                  </a:lnTo>
                  <a:cubicBezTo>
                    <a:pt x="1" y="3353"/>
                    <a:pt x="189" y="3542"/>
                    <a:pt x="434" y="3542"/>
                  </a:cubicBezTo>
                  <a:lnTo>
                    <a:pt x="664" y="3542"/>
                  </a:lnTo>
                  <a:cubicBezTo>
                    <a:pt x="909" y="3542"/>
                    <a:pt x="1104" y="3353"/>
                    <a:pt x="1104" y="3109"/>
                  </a:cubicBezTo>
                  <a:lnTo>
                    <a:pt x="1104" y="434"/>
                  </a:lnTo>
                  <a:cubicBezTo>
                    <a:pt x="1104" y="189"/>
                    <a:pt x="909" y="1"/>
                    <a:pt x="6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63"/>
            <p:cNvSpPr/>
            <p:nvPr/>
          </p:nvSpPr>
          <p:spPr>
            <a:xfrm>
              <a:off x="7145642" y="3982300"/>
              <a:ext cx="16405" cy="195471"/>
            </a:xfrm>
            <a:custGeom>
              <a:rect b="b" l="l" r="r" t="t"/>
              <a:pathLst>
                <a:path extrusionOk="0" h="2669" w="224">
                  <a:moveTo>
                    <a:pt x="0" y="1"/>
                  </a:moveTo>
                  <a:lnTo>
                    <a:pt x="0" y="2669"/>
                  </a:lnTo>
                  <a:lnTo>
                    <a:pt x="224" y="2669"/>
                  </a:lnTo>
                  <a:lnTo>
                    <a:pt x="2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63"/>
            <p:cNvSpPr/>
            <p:nvPr/>
          </p:nvSpPr>
          <p:spPr>
            <a:xfrm>
              <a:off x="7113419" y="3950588"/>
              <a:ext cx="80851" cy="259480"/>
            </a:xfrm>
            <a:custGeom>
              <a:rect b="b" l="l" r="r" t="t"/>
              <a:pathLst>
                <a:path extrusionOk="0" h="3543" w="1104">
                  <a:moveTo>
                    <a:pt x="440" y="1"/>
                  </a:moveTo>
                  <a:cubicBezTo>
                    <a:pt x="196" y="1"/>
                    <a:pt x="0" y="189"/>
                    <a:pt x="0" y="434"/>
                  </a:cubicBezTo>
                  <a:lnTo>
                    <a:pt x="0" y="3109"/>
                  </a:lnTo>
                  <a:cubicBezTo>
                    <a:pt x="0" y="3353"/>
                    <a:pt x="196" y="3542"/>
                    <a:pt x="440" y="3542"/>
                  </a:cubicBezTo>
                  <a:lnTo>
                    <a:pt x="664" y="3542"/>
                  </a:lnTo>
                  <a:cubicBezTo>
                    <a:pt x="901" y="3542"/>
                    <a:pt x="1104" y="3353"/>
                    <a:pt x="1104" y="3109"/>
                  </a:cubicBezTo>
                  <a:lnTo>
                    <a:pt x="1104" y="434"/>
                  </a:lnTo>
                  <a:cubicBezTo>
                    <a:pt x="1104" y="189"/>
                    <a:pt x="908" y="1"/>
                    <a:pt x="6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63"/>
            <p:cNvSpPr/>
            <p:nvPr/>
          </p:nvSpPr>
          <p:spPr>
            <a:xfrm>
              <a:off x="7194710" y="3982300"/>
              <a:ext cx="16991" cy="195471"/>
            </a:xfrm>
            <a:custGeom>
              <a:rect b="b" l="l" r="r" t="t"/>
              <a:pathLst>
                <a:path extrusionOk="0" h="2669" w="232">
                  <a:moveTo>
                    <a:pt x="1" y="1"/>
                  </a:moveTo>
                  <a:lnTo>
                    <a:pt x="1" y="2669"/>
                  </a:lnTo>
                  <a:lnTo>
                    <a:pt x="231" y="2669"/>
                  </a:lnTo>
                  <a:lnTo>
                    <a:pt x="2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63"/>
            <p:cNvSpPr/>
            <p:nvPr/>
          </p:nvSpPr>
          <p:spPr>
            <a:xfrm>
              <a:off x="7162999" y="3950588"/>
              <a:ext cx="80412" cy="259480"/>
            </a:xfrm>
            <a:custGeom>
              <a:rect b="b" l="l" r="r" t="t"/>
              <a:pathLst>
                <a:path extrusionOk="0" h="3543" w="1098">
                  <a:moveTo>
                    <a:pt x="434" y="1"/>
                  </a:moveTo>
                  <a:cubicBezTo>
                    <a:pt x="189" y="1"/>
                    <a:pt x="1" y="189"/>
                    <a:pt x="1" y="434"/>
                  </a:cubicBezTo>
                  <a:lnTo>
                    <a:pt x="1" y="3109"/>
                  </a:lnTo>
                  <a:cubicBezTo>
                    <a:pt x="1" y="3353"/>
                    <a:pt x="189" y="3542"/>
                    <a:pt x="434" y="3542"/>
                  </a:cubicBezTo>
                  <a:lnTo>
                    <a:pt x="664" y="3542"/>
                  </a:lnTo>
                  <a:cubicBezTo>
                    <a:pt x="909" y="3542"/>
                    <a:pt x="1097" y="3353"/>
                    <a:pt x="1097" y="3109"/>
                  </a:cubicBezTo>
                  <a:lnTo>
                    <a:pt x="1097" y="434"/>
                  </a:lnTo>
                  <a:cubicBezTo>
                    <a:pt x="1097" y="189"/>
                    <a:pt x="909" y="1"/>
                    <a:pt x="6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63"/>
            <p:cNvSpPr/>
            <p:nvPr/>
          </p:nvSpPr>
          <p:spPr>
            <a:xfrm>
              <a:off x="7256667" y="3982300"/>
              <a:ext cx="16917" cy="195471"/>
            </a:xfrm>
            <a:custGeom>
              <a:rect b="b" l="l" r="r" t="t"/>
              <a:pathLst>
                <a:path extrusionOk="0" h="2669" w="231">
                  <a:moveTo>
                    <a:pt x="0" y="1"/>
                  </a:moveTo>
                  <a:lnTo>
                    <a:pt x="0" y="2669"/>
                  </a:lnTo>
                  <a:lnTo>
                    <a:pt x="231" y="2669"/>
                  </a:lnTo>
                  <a:lnTo>
                    <a:pt x="2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63"/>
            <p:cNvSpPr/>
            <p:nvPr/>
          </p:nvSpPr>
          <p:spPr>
            <a:xfrm>
              <a:off x="7224883" y="3950588"/>
              <a:ext cx="80412" cy="259480"/>
            </a:xfrm>
            <a:custGeom>
              <a:rect b="b" l="l" r="r" t="t"/>
              <a:pathLst>
                <a:path extrusionOk="0" h="3543" w="1098">
                  <a:moveTo>
                    <a:pt x="434" y="1"/>
                  </a:moveTo>
                  <a:cubicBezTo>
                    <a:pt x="190" y="1"/>
                    <a:pt x="1" y="189"/>
                    <a:pt x="1" y="434"/>
                  </a:cubicBezTo>
                  <a:lnTo>
                    <a:pt x="1" y="3109"/>
                  </a:lnTo>
                  <a:cubicBezTo>
                    <a:pt x="1" y="3353"/>
                    <a:pt x="190" y="3542"/>
                    <a:pt x="434" y="3542"/>
                  </a:cubicBezTo>
                  <a:lnTo>
                    <a:pt x="665" y="3542"/>
                  </a:lnTo>
                  <a:cubicBezTo>
                    <a:pt x="909" y="3542"/>
                    <a:pt x="1098" y="3353"/>
                    <a:pt x="1098" y="3109"/>
                  </a:cubicBezTo>
                  <a:lnTo>
                    <a:pt x="1098" y="434"/>
                  </a:lnTo>
                  <a:cubicBezTo>
                    <a:pt x="1098" y="189"/>
                    <a:pt x="909" y="1"/>
                    <a:pt x="6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63"/>
            <p:cNvSpPr/>
            <p:nvPr/>
          </p:nvSpPr>
          <p:spPr>
            <a:xfrm>
              <a:off x="7324702" y="3982300"/>
              <a:ext cx="16405" cy="195471"/>
            </a:xfrm>
            <a:custGeom>
              <a:rect b="b" l="l" r="r" t="t"/>
              <a:pathLst>
                <a:path extrusionOk="0" h="2669" w="224">
                  <a:moveTo>
                    <a:pt x="0" y="1"/>
                  </a:moveTo>
                  <a:lnTo>
                    <a:pt x="0" y="2669"/>
                  </a:lnTo>
                  <a:lnTo>
                    <a:pt x="224" y="2669"/>
                  </a:lnTo>
                  <a:lnTo>
                    <a:pt x="2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63"/>
            <p:cNvSpPr/>
            <p:nvPr/>
          </p:nvSpPr>
          <p:spPr>
            <a:xfrm>
              <a:off x="7292479" y="3950588"/>
              <a:ext cx="80851" cy="259480"/>
            </a:xfrm>
            <a:custGeom>
              <a:rect b="b" l="l" r="r" t="t"/>
              <a:pathLst>
                <a:path extrusionOk="0" h="3543" w="1104">
                  <a:moveTo>
                    <a:pt x="440" y="1"/>
                  </a:moveTo>
                  <a:cubicBezTo>
                    <a:pt x="196" y="1"/>
                    <a:pt x="0" y="189"/>
                    <a:pt x="0" y="434"/>
                  </a:cubicBezTo>
                  <a:lnTo>
                    <a:pt x="0" y="3109"/>
                  </a:lnTo>
                  <a:cubicBezTo>
                    <a:pt x="0" y="3353"/>
                    <a:pt x="196" y="3542"/>
                    <a:pt x="440" y="3542"/>
                  </a:cubicBezTo>
                  <a:lnTo>
                    <a:pt x="664" y="3542"/>
                  </a:lnTo>
                  <a:cubicBezTo>
                    <a:pt x="908" y="3542"/>
                    <a:pt x="1104" y="3353"/>
                    <a:pt x="1104" y="3109"/>
                  </a:cubicBezTo>
                  <a:lnTo>
                    <a:pt x="1104" y="434"/>
                  </a:lnTo>
                  <a:cubicBezTo>
                    <a:pt x="1104" y="189"/>
                    <a:pt x="908" y="1"/>
                    <a:pt x="6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63"/>
            <p:cNvSpPr/>
            <p:nvPr/>
          </p:nvSpPr>
          <p:spPr>
            <a:xfrm>
              <a:off x="7398816" y="3982300"/>
              <a:ext cx="16478" cy="195471"/>
            </a:xfrm>
            <a:custGeom>
              <a:rect b="b" l="l" r="r" t="t"/>
              <a:pathLst>
                <a:path extrusionOk="0" h="2669" w="225">
                  <a:moveTo>
                    <a:pt x="1" y="1"/>
                  </a:moveTo>
                  <a:lnTo>
                    <a:pt x="1" y="2669"/>
                  </a:lnTo>
                  <a:lnTo>
                    <a:pt x="224" y="2669"/>
                  </a:lnTo>
                  <a:lnTo>
                    <a:pt x="2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63"/>
            <p:cNvSpPr/>
            <p:nvPr/>
          </p:nvSpPr>
          <p:spPr>
            <a:xfrm>
              <a:off x="7366593" y="3950588"/>
              <a:ext cx="80925" cy="259480"/>
            </a:xfrm>
            <a:custGeom>
              <a:rect b="b" l="l" r="r" t="t"/>
              <a:pathLst>
                <a:path extrusionOk="0" h="3543" w="1105">
                  <a:moveTo>
                    <a:pt x="441" y="1"/>
                  </a:moveTo>
                  <a:cubicBezTo>
                    <a:pt x="196" y="1"/>
                    <a:pt x="1" y="189"/>
                    <a:pt x="1" y="434"/>
                  </a:cubicBezTo>
                  <a:lnTo>
                    <a:pt x="1" y="3109"/>
                  </a:lnTo>
                  <a:cubicBezTo>
                    <a:pt x="1" y="3353"/>
                    <a:pt x="196" y="3542"/>
                    <a:pt x="441" y="3542"/>
                  </a:cubicBezTo>
                  <a:lnTo>
                    <a:pt x="664" y="3542"/>
                  </a:lnTo>
                  <a:cubicBezTo>
                    <a:pt x="909" y="3542"/>
                    <a:pt x="1105" y="3353"/>
                    <a:pt x="1105" y="3109"/>
                  </a:cubicBezTo>
                  <a:lnTo>
                    <a:pt x="1105" y="434"/>
                  </a:lnTo>
                  <a:cubicBezTo>
                    <a:pt x="1105" y="189"/>
                    <a:pt x="909" y="1"/>
                    <a:pt x="6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63"/>
            <p:cNvSpPr/>
            <p:nvPr/>
          </p:nvSpPr>
          <p:spPr>
            <a:xfrm>
              <a:off x="7094451" y="3962379"/>
              <a:ext cx="707084" cy="107513"/>
            </a:xfrm>
            <a:custGeom>
              <a:rect b="b" l="l" r="r" t="t"/>
              <a:pathLst>
                <a:path extrusionOk="0" h="1468" w="9655">
                  <a:moveTo>
                    <a:pt x="4828" y="0"/>
                  </a:moveTo>
                  <a:cubicBezTo>
                    <a:pt x="2159" y="0"/>
                    <a:pt x="1" y="336"/>
                    <a:pt x="1" y="734"/>
                  </a:cubicBezTo>
                  <a:cubicBezTo>
                    <a:pt x="1" y="1139"/>
                    <a:pt x="2159" y="1467"/>
                    <a:pt x="4828" y="1467"/>
                  </a:cubicBezTo>
                  <a:cubicBezTo>
                    <a:pt x="7489" y="1467"/>
                    <a:pt x="9654" y="1139"/>
                    <a:pt x="9654" y="734"/>
                  </a:cubicBezTo>
                  <a:cubicBezTo>
                    <a:pt x="9654" y="336"/>
                    <a:pt x="7503" y="0"/>
                    <a:pt x="48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63"/>
            <p:cNvSpPr/>
            <p:nvPr/>
          </p:nvSpPr>
          <p:spPr>
            <a:xfrm>
              <a:off x="7166588" y="3985376"/>
              <a:ext cx="561786" cy="50241"/>
            </a:xfrm>
            <a:custGeom>
              <a:rect b="b" l="l" r="r" t="t"/>
              <a:pathLst>
                <a:path extrusionOk="0" h="686" w="7671">
                  <a:moveTo>
                    <a:pt x="3836" y="1"/>
                  </a:moveTo>
                  <a:cubicBezTo>
                    <a:pt x="1719" y="1"/>
                    <a:pt x="1" y="161"/>
                    <a:pt x="1" y="343"/>
                  </a:cubicBezTo>
                  <a:cubicBezTo>
                    <a:pt x="1" y="538"/>
                    <a:pt x="1719" y="685"/>
                    <a:pt x="3836" y="685"/>
                  </a:cubicBezTo>
                  <a:cubicBezTo>
                    <a:pt x="5959" y="685"/>
                    <a:pt x="7670" y="538"/>
                    <a:pt x="7670" y="343"/>
                  </a:cubicBezTo>
                  <a:cubicBezTo>
                    <a:pt x="7670" y="154"/>
                    <a:pt x="5945" y="1"/>
                    <a:pt x="38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63"/>
            <p:cNvSpPr/>
            <p:nvPr/>
          </p:nvSpPr>
          <p:spPr>
            <a:xfrm>
              <a:off x="7134877" y="3953664"/>
              <a:ext cx="625207" cy="113665"/>
            </a:xfrm>
            <a:custGeom>
              <a:rect b="b" l="l" r="r" t="t"/>
              <a:pathLst>
                <a:path extrusionOk="0" h="1552" w="8537">
                  <a:moveTo>
                    <a:pt x="4269" y="0"/>
                  </a:moveTo>
                  <a:cubicBezTo>
                    <a:pt x="3228" y="0"/>
                    <a:pt x="2250" y="42"/>
                    <a:pt x="1516" y="105"/>
                  </a:cubicBezTo>
                  <a:cubicBezTo>
                    <a:pt x="573" y="182"/>
                    <a:pt x="1" y="280"/>
                    <a:pt x="1" y="776"/>
                  </a:cubicBezTo>
                  <a:cubicBezTo>
                    <a:pt x="1" y="1272"/>
                    <a:pt x="573" y="1363"/>
                    <a:pt x="1516" y="1446"/>
                  </a:cubicBezTo>
                  <a:cubicBezTo>
                    <a:pt x="2250" y="1516"/>
                    <a:pt x="3228" y="1551"/>
                    <a:pt x="4269" y="1551"/>
                  </a:cubicBezTo>
                  <a:cubicBezTo>
                    <a:pt x="5309" y="1551"/>
                    <a:pt x="6287" y="1516"/>
                    <a:pt x="7021" y="1446"/>
                  </a:cubicBezTo>
                  <a:cubicBezTo>
                    <a:pt x="7957" y="1370"/>
                    <a:pt x="8537" y="1272"/>
                    <a:pt x="8537" y="776"/>
                  </a:cubicBezTo>
                  <a:cubicBezTo>
                    <a:pt x="8537" y="280"/>
                    <a:pt x="7964" y="189"/>
                    <a:pt x="7021" y="105"/>
                  </a:cubicBezTo>
                  <a:cubicBezTo>
                    <a:pt x="6287" y="35"/>
                    <a:pt x="5309" y="0"/>
                    <a:pt x="4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63"/>
            <p:cNvSpPr/>
            <p:nvPr/>
          </p:nvSpPr>
          <p:spPr>
            <a:xfrm>
              <a:off x="7167100" y="3986401"/>
              <a:ext cx="561786" cy="31785"/>
            </a:xfrm>
            <a:custGeom>
              <a:rect b="b" l="l" r="r" t="t"/>
              <a:pathLst>
                <a:path extrusionOk="0" h="434" w="7671">
                  <a:moveTo>
                    <a:pt x="3836" y="1"/>
                  </a:moveTo>
                  <a:cubicBezTo>
                    <a:pt x="1726" y="1"/>
                    <a:pt x="1" y="147"/>
                    <a:pt x="1" y="336"/>
                  </a:cubicBezTo>
                  <a:cubicBezTo>
                    <a:pt x="1" y="371"/>
                    <a:pt x="64" y="399"/>
                    <a:pt x="168" y="434"/>
                  </a:cubicBezTo>
                  <a:cubicBezTo>
                    <a:pt x="643" y="294"/>
                    <a:pt x="2110" y="189"/>
                    <a:pt x="3836" y="189"/>
                  </a:cubicBezTo>
                  <a:cubicBezTo>
                    <a:pt x="5568" y="189"/>
                    <a:pt x="7021" y="294"/>
                    <a:pt x="7503" y="434"/>
                  </a:cubicBezTo>
                  <a:cubicBezTo>
                    <a:pt x="7608" y="399"/>
                    <a:pt x="7670" y="364"/>
                    <a:pt x="7670" y="336"/>
                  </a:cubicBezTo>
                  <a:cubicBezTo>
                    <a:pt x="7670" y="147"/>
                    <a:pt x="5959" y="1"/>
                    <a:pt x="38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63"/>
            <p:cNvSpPr/>
            <p:nvPr/>
          </p:nvSpPr>
          <p:spPr>
            <a:xfrm>
              <a:off x="7134877" y="3954177"/>
              <a:ext cx="625207" cy="96234"/>
            </a:xfrm>
            <a:custGeom>
              <a:rect b="b" l="l" r="r" t="t"/>
              <a:pathLst>
                <a:path extrusionOk="0" h="1314" w="8537">
                  <a:moveTo>
                    <a:pt x="4269" y="0"/>
                  </a:moveTo>
                  <a:cubicBezTo>
                    <a:pt x="3228" y="0"/>
                    <a:pt x="2250" y="42"/>
                    <a:pt x="1516" y="105"/>
                  </a:cubicBezTo>
                  <a:cubicBezTo>
                    <a:pt x="573" y="182"/>
                    <a:pt x="1" y="273"/>
                    <a:pt x="1" y="776"/>
                  </a:cubicBezTo>
                  <a:cubicBezTo>
                    <a:pt x="1" y="943"/>
                    <a:pt x="84" y="1181"/>
                    <a:pt x="476" y="1293"/>
                  </a:cubicBezTo>
                  <a:cubicBezTo>
                    <a:pt x="524" y="1300"/>
                    <a:pt x="559" y="1314"/>
                    <a:pt x="601" y="1314"/>
                  </a:cubicBezTo>
                  <a:cubicBezTo>
                    <a:pt x="643" y="1314"/>
                    <a:pt x="678" y="1300"/>
                    <a:pt x="720" y="1293"/>
                  </a:cubicBezTo>
                  <a:cubicBezTo>
                    <a:pt x="1097" y="1181"/>
                    <a:pt x="2438" y="1069"/>
                    <a:pt x="4269" y="1069"/>
                  </a:cubicBezTo>
                  <a:cubicBezTo>
                    <a:pt x="6092" y="1069"/>
                    <a:pt x="7426" y="1181"/>
                    <a:pt x="7810" y="1293"/>
                  </a:cubicBezTo>
                  <a:cubicBezTo>
                    <a:pt x="7852" y="1307"/>
                    <a:pt x="7894" y="1314"/>
                    <a:pt x="7935" y="1314"/>
                  </a:cubicBezTo>
                  <a:cubicBezTo>
                    <a:pt x="7976" y="1314"/>
                    <a:pt x="8016" y="1307"/>
                    <a:pt x="8055" y="1293"/>
                  </a:cubicBezTo>
                  <a:cubicBezTo>
                    <a:pt x="8453" y="1181"/>
                    <a:pt x="8537" y="950"/>
                    <a:pt x="8537" y="776"/>
                  </a:cubicBezTo>
                  <a:cubicBezTo>
                    <a:pt x="8537" y="280"/>
                    <a:pt x="7964" y="189"/>
                    <a:pt x="7021" y="105"/>
                  </a:cubicBezTo>
                  <a:cubicBezTo>
                    <a:pt x="6287" y="35"/>
                    <a:pt x="5309" y="0"/>
                    <a:pt x="4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63"/>
            <p:cNvSpPr/>
            <p:nvPr/>
          </p:nvSpPr>
          <p:spPr>
            <a:xfrm>
              <a:off x="7178379" y="3920927"/>
              <a:ext cx="707011" cy="139737"/>
            </a:xfrm>
            <a:custGeom>
              <a:rect b="b" l="l" r="r" t="t"/>
              <a:pathLst>
                <a:path extrusionOk="0" h="1908" w="9654">
                  <a:moveTo>
                    <a:pt x="0" y="0"/>
                  </a:moveTo>
                  <a:lnTo>
                    <a:pt x="0" y="1174"/>
                  </a:lnTo>
                  <a:cubicBezTo>
                    <a:pt x="0" y="1572"/>
                    <a:pt x="2166" y="1907"/>
                    <a:pt x="4827" y="1907"/>
                  </a:cubicBezTo>
                  <a:cubicBezTo>
                    <a:pt x="7495" y="1907"/>
                    <a:pt x="9654" y="1572"/>
                    <a:pt x="9654" y="1174"/>
                  </a:cubicBezTo>
                  <a:lnTo>
                    <a:pt x="96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63"/>
            <p:cNvSpPr/>
            <p:nvPr/>
          </p:nvSpPr>
          <p:spPr>
            <a:xfrm>
              <a:off x="7146668" y="3888190"/>
              <a:ext cx="770945" cy="203673"/>
            </a:xfrm>
            <a:custGeom>
              <a:rect b="b" l="l" r="r" t="t"/>
              <a:pathLst>
                <a:path extrusionOk="0" h="2781" w="10527">
                  <a:moveTo>
                    <a:pt x="9661" y="874"/>
                  </a:moveTo>
                  <a:lnTo>
                    <a:pt x="9661" y="1453"/>
                  </a:lnTo>
                  <a:cubicBezTo>
                    <a:pt x="9256" y="1635"/>
                    <a:pt x="7768" y="1907"/>
                    <a:pt x="5267" y="1907"/>
                  </a:cubicBezTo>
                  <a:cubicBezTo>
                    <a:pt x="2773" y="1907"/>
                    <a:pt x="1272" y="1635"/>
                    <a:pt x="873" y="1453"/>
                  </a:cubicBezTo>
                  <a:lnTo>
                    <a:pt x="873" y="874"/>
                  </a:lnTo>
                  <a:close/>
                  <a:moveTo>
                    <a:pt x="440" y="0"/>
                  </a:moveTo>
                  <a:cubicBezTo>
                    <a:pt x="196" y="0"/>
                    <a:pt x="0" y="196"/>
                    <a:pt x="0" y="440"/>
                  </a:cubicBezTo>
                  <a:lnTo>
                    <a:pt x="0" y="1607"/>
                  </a:lnTo>
                  <a:cubicBezTo>
                    <a:pt x="0" y="2180"/>
                    <a:pt x="706" y="2396"/>
                    <a:pt x="1781" y="2564"/>
                  </a:cubicBezTo>
                  <a:cubicBezTo>
                    <a:pt x="2717" y="2704"/>
                    <a:pt x="3947" y="2780"/>
                    <a:pt x="5260" y="2780"/>
                  </a:cubicBezTo>
                  <a:cubicBezTo>
                    <a:pt x="6566" y="2780"/>
                    <a:pt x="7810" y="2704"/>
                    <a:pt x="8746" y="2564"/>
                  </a:cubicBezTo>
                  <a:cubicBezTo>
                    <a:pt x="9807" y="2396"/>
                    <a:pt x="10527" y="2180"/>
                    <a:pt x="10527" y="1607"/>
                  </a:cubicBezTo>
                  <a:lnTo>
                    <a:pt x="10527" y="440"/>
                  </a:lnTo>
                  <a:cubicBezTo>
                    <a:pt x="10527" y="196"/>
                    <a:pt x="10331" y="0"/>
                    <a:pt x="100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63"/>
            <p:cNvSpPr/>
            <p:nvPr/>
          </p:nvSpPr>
          <p:spPr>
            <a:xfrm>
              <a:off x="7178379" y="3920927"/>
              <a:ext cx="707011" cy="139737"/>
            </a:xfrm>
            <a:custGeom>
              <a:rect b="b" l="l" r="r" t="t"/>
              <a:pathLst>
                <a:path extrusionOk="0" h="1908" w="9654">
                  <a:moveTo>
                    <a:pt x="0" y="0"/>
                  </a:moveTo>
                  <a:lnTo>
                    <a:pt x="0" y="1174"/>
                  </a:lnTo>
                  <a:cubicBezTo>
                    <a:pt x="0" y="1572"/>
                    <a:pt x="2166" y="1907"/>
                    <a:pt x="4827" y="1907"/>
                  </a:cubicBezTo>
                  <a:cubicBezTo>
                    <a:pt x="7495" y="1907"/>
                    <a:pt x="9654" y="1572"/>
                    <a:pt x="9654" y="1174"/>
                  </a:cubicBezTo>
                  <a:lnTo>
                    <a:pt x="96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63"/>
            <p:cNvSpPr/>
            <p:nvPr/>
          </p:nvSpPr>
          <p:spPr>
            <a:xfrm>
              <a:off x="7146668" y="3888190"/>
              <a:ext cx="770945" cy="203673"/>
            </a:xfrm>
            <a:custGeom>
              <a:rect b="b" l="l" r="r" t="t"/>
              <a:pathLst>
                <a:path extrusionOk="0" h="2781" w="10527">
                  <a:moveTo>
                    <a:pt x="9661" y="874"/>
                  </a:moveTo>
                  <a:lnTo>
                    <a:pt x="9661" y="1453"/>
                  </a:lnTo>
                  <a:cubicBezTo>
                    <a:pt x="9256" y="1635"/>
                    <a:pt x="7768" y="1907"/>
                    <a:pt x="5267" y="1907"/>
                  </a:cubicBezTo>
                  <a:cubicBezTo>
                    <a:pt x="2773" y="1907"/>
                    <a:pt x="1272" y="1635"/>
                    <a:pt x="873" y="1453"/>
                  </a:cubicBezTo>
                  <a:lnTo>
                    <a:pt x="873" y="874"/>
                  </a:lnTo>
                  <a:close/>
                  <a:moveTo>
                    <a:pt x="440" y="0"/>
                  </a:moveTo>
                  <a:cubicBezTo>
                    <a:pt x="196" y="0"/>
                    <a:pt x="0" y="196"/>
                    <a:pt x="0" y="440"/>
                  </a:cubicBezTo>
                  <a:lnTo>
                    <a:pt x="0" y="1607"/>
                  </a:lnTo>
                  <a:cubicBezTo>
                    <a:pt x="0" y="2180"/>
                    <a:pt x="706" y="2396"/>
                    <a:pt x="1781" y="2564"/>
                  </a:cubicBezTo>
                  <a:cubicBezTo>
                    <a:pt x="2717" y="2704"/>
                    <a:pt x="3947" y="2780"/>
                    <a:pt x="5260" y="2780"/>
                  </a:cubicBezTo>
                  <a:cubicBezTo>
                    <a:pt x="6566" y="2780"/>
                    <a:pt x="7810" y="2704"/>
                    <a:pt x="8746" y="2564"/>
                  </a:cubicBezTo>
                  <a:cubicBezTo>
                    <a:pt x="9807" y="2396"/>
                    <a:pt x="10527" y="2180"/>
                    <a:pt x="10527" y="1607"/>
                  </a:cubicBezTo>
                  <a:lnTo>
                    <a:pt x="10527" y="440"/>
                  </a:lnTo>
                  <a:cubicBezTo>
                    <a:pt x="10527" y="196"/>
                    <a:pt x="10331" y="0"/>
                    <a:pt x="100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63"/>
            <p:cNvSpPr/>
            <p:nvPr/>
          </p:nvSpPr>
          <p:spPr>
            <a:xfrm>
              <a:off x="7817795" y="3885114"/>
              <a:ext cx="16478" cy="195984"/>
            </a:xfrm>
            <a:custGeom>
              <a:rect b="b" l="l" r="r" t="t"/>
              <a:pathLst>
                <a:path extrusionOk="0" h="2676" w="225">
                  <a:moveTo>
                    <a:pt x="1" y="0"/>
                  </a:moveTo>
                  <a:lnTo>
                    <a:pt x="1" y="2676"/>
                  </a:lnTo>
                  <a:lnTo>
                    <a:pt x="224" y="2676"/>
                  </a:lnTo>
                  <a:lnTo>
                    <a:pt x="2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63"/>
            <p:cNvSpPr/>
            <p:nvPr/>
          </p:nvSpPr>
          <p:spPr>
            <a:xfrm>
              <a:off x="7767702" y="3885114"/>
              <a:ext cx="16405" cy="195984"/>
            </a:xfrm>
            <a:custGeom>
              <a:rect b="b" l="l" r="r" t="t"/>
              <a:pathLst>
                <a:path extrusionOk="0" h="2676" w="224">
                  <a:moveTo>
                    <a:pt x="0" y="0"/>
                  </a:moveTo>
                  <a:lnTo>
                    <a:pt x="0" y="2676"/>
                  </a:lnTo>
                  <a:lnTo>
                    <a:pt x="224" y="2676"/>
                  </a:lnTo>
                  <a:lnTo>
                    <a:pt x="2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63"/>
            <p:cNvSpPr/>
            <p:nvPr/>
          </p:nvSpPr>
          <p:spPr>
            <a:xfrm>
              <a:off x="7736504" y="3853403"/>
              <a:ext cx="80339" cy="259920"/>
            </a:xfrm>
            <a:custGeom>
              <a:rect b="b" l="l" r="r" t="t"/>
              <a:pathLst>
                <a:path extrusionOk="0" h="3549" w="1097">
                  <a:moveTo>
                    <a:pt x="433" y="0"/>
                  </a:moveTo>
                  <a:cubicBezTo>
                    <a:pt x="189" y="0"/>
                    <a:pt x="0" y="189"/>
                    <a:pt x="0" y="433"/>
                  </a:cubicBezTo>
                  <a:lnTo>
                    <a:pt x="0" y="3116"/>
                  </a:lnTo>
                  <a:cubicBezTo>
                    <a:pt x="0" y="3360"/>
                    <a:pt x="189" y="3549"/>
                    <a:pt x="433" y="3549"/>
                  </a:cubicBezTo>
                  <a:lnTo>
                    <a:pt x="664" y="3549"/>
                  </a:lnTo>
                  <a:cubicBezTo>
                    <a:pt x="901" y="3549"/>
                    <a:pt x="1097" y="3353"/>
                    <a:pt x="1097" y="3109"/>
                  </a:cubicBezTo>
                  <a:lnTo>
                    <a:pt x="1097" y="433"/>
                  </a:lnTo>
                  <a:cubicBezTo>
                    <a:pt x="1097" y="189"/>
                    <a:pt x="908" y="0"/>
                    <a:pt x="6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63"/>
            <p:cNvSpPr/>
            <p:nvPr/>
          </p:nvSpPr>
          <p:spPr>
            <a:xfrm>
              <a:off x="7706331" y="3885114"/>
              <a:ext cx="16917" cy="195984"/>
            </a:xfrm>
            <a:custGeom>
              <a:rect b="b" l="l" r="r" t="t"/>
              <a:pathLst>
                <a:path extrusionOk="0" h="2676" w="231">
                  <a:moveTo>
                    <a:pt x="0" y="0"/>
                  </a:moveTo>
                  <a:lnTo>
                    <a:pt x="0" y="2676"/>
                  </a:lnTo>
                  <a:lnTo>
                    <a:pt x="231" y="2676"/>
                  </a:lnTo>
                  <a:lnTo>
                    <a:pt x="2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63"/>
            <p:cNvSpPr/>
            <p:nvPr/>
          </p:nvSpPr>
          <p:spPr>
            <a:xfrm>
              <a:off x="7674547" y="3853403"/>
              <a:ext cx="80412" cy="259920"/>
            </a:xfrm>
            <a:custGeom>
              <a:rect b="b" l="l" r="r" t="t"/>
              <a:pathLst>
                <a:path extrusionOk="0" h="3549" w="1098">
                  <a:moveTo>
                    <a:pt x="434" y="0"/>
                  </a:moveTo>
                  <a:cubicBezTo>
                    <a:pt x="190" y="0"/>
                    <a:pt x="1" y="189"/>
                    <a:pt x="1" y="433"/>
                  </a:cubicBezTo>
                  <a:lnTo>
                    <a:pt x="1" y="3116"/>
                  </a:lnTo>
                  <a:cubicBezTo>
                    <a:pt x="1" y="3360"/>
                    <a:pt x="190" y="3549"/>
                    <a:pt x="434" y="3549"/>
                  </a:cubicBezTo>
                  <a:lnTo>
                    <a:pt x="665" y="3549"/>
                  </a:lnTo>
                  <a:cubicBezTo>
                    <a:pt x="909" y="3549"/>
                    <a:pt x="1098" y="3353"/>
                    <a:pt x="1098" y="3109"/>
                  </a:cubicBezTo>
                  <a:lnTo>
                    <a:pt x="1098" y="433"/>
                  </a:lnTo>
                  <a:cubicBezTo>
                    <a:pt x="1098" y="189"/>
                    <a:pt x="909" y="0"/>
                    <a:pt x="6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63"/>
            <p:cNvSpPr/>
            <p:nvPr/>
          </p:nvSpPr>
          <p:spPr>
            <a:xfrm>
              <a:off x="7638808" y="3885114"/>
              <a:ext cx="16405" cy="195984"/>
            </a:xfrm>
            <a:custGeom>
              <a:rect b="b" l="l" r="r" t="t"/>
              <a:pathLst>
                <a:path extrusionOk="0" h="2676" w="224">
                  <a:moveTo>
                    <a:pt x="0" y="0"/>
                  </a:moveTo>
                  <a:lnTo>
                    <a:pt x="0" y="2676"/>
                  </a:lnTo>
                  <a:lnTo>
                    <a:pt x="224" y="2676"/>
                  </a:lnTo>
                  <a:lnTo>
                    <a:pt x="2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63"/>
            <p:cNvSpPr/>
            <p:nvPr/>
          </p:nvSpPr>
          <p:spPr>
            <a:xfrm>
              <a:off x="7606511" y="3853403"/>
              <a:ext cx="80925" cy="259920"/>
            </a:xfrm>
            <a:custGeom>
              <a:rect b="b" l="l" r="r" t="t"/>
              <a:pathLst>
                <a:path extrusionOk="0" h="3549" w="1105">
                  <a:moveTo>
                    <a:pt x="441" y="0"/>
                  </a:moveTo>
                  <a:cubicBezTo>
                    <a:pt x="190" y="0"/>
                    <a:pt x="1" y="189"/>
                    <a:pt x="1" y="433"/>
                  </a:cubicBezTo>
                  <a:lnTo>
                    <a:pt x="1" y="3116"/>
                  </a:lnTo>
                  <a:cubicBezTo>
                    <a:pt x="1" y="3360"/>
                    <a:pt x="190" y="3549"/>
                    <a:pt x="441" y="3549"/>
                  </a:cubicBezTo>
                  <a:lnTo>
                    <a:pt x="665" y="3549"/>
                  </a:lnTo>
                  <a:cubicBezTo>
                    <a:pt x="902" y="3549"/>
                    <a:pt x="1105" y="3353"/>
                    <a:pt x="1105" y="3109"/>
                  </a:cubicBezTo>
                  <a:lnTo>
                    <a:pt x="1105" y="433"/>
                  </a:lnTo>
                  <a:cubicBezTo>
                    <a:pt x="1105" y="189"/>
                    <a:pt x="909" y="0"/>
                    <a:pt x="6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63"/>
            <p:cNvSpPr/>
            <p:nvPr/>
          </p:nvSpPr>
          <p:spPr>
            <a:xfrm>
              <a:off x="7564621" y="3885114"/>
              <a:ext cx="16405" cy="195984"/>
            </a:xfrm>
            <a:custGeom>
              <a:rect b="b" l="l" r="r" t="t"/>
              <a:pathLst>
                <a:path extrusionOk="0" h="2676" w="224">
                  <a:moveTo>
                    <a:pt x="0" y="0"/>
                  </a:moveTo>
                  <a:lnTo>
                    <a:pt x="0" y="2676"/>
                  </a:lnTo>
                  <a:lnTo>
                    <a:pt x="224" y="2676"/>
                  </a:lnTo>
                  <a:lnTo>
                    <a:pt x="2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63"/>
            <p:cNvSpPr/>
            <p:nvPr/>
          </p:nvSpPr>
          <p:spPr>
            <a:xfrm>
              <a:off x="7532397" y="3853403"/>
              <a:ext cx="80851" cy="259920"/>
            </a:xfrm>
            <a:custGeom>
              <a:rect b="b" l="l" r="r" t="t"/>
              <a:pathLst>
                <a:path extrusionOk="0" h="3549" w="1104">
                  <a:moveTo>
                    <a:pt x="440" y="0"/>
                  </a:moveTo>
                  <a:cubicBezTo>
                    <a:pt x="196" y="0"/>
                    <a:pt x="0" y="189"/>
                    <a:pt x="0" y="433"/>
                  </a:cubicBezTo>
                  <a:lnTo>
                    <a:pt x="0" y="3116"/>
                  </a:lnTo>
                  <a:cubicBezTo>
                    <a:pt x="0" y="3360"/>
                    <a:pt x="196" y="3549"/>
                    <a:pt x="440" y="3549"/>
                  </a:cubicBezTo>
                  <a:lnTo>
                    <a:pt x="664" y="3549"/>
                  </a:lnTo>
                  <a:cubicBezTo>
                    <a:pt x="901" y="3549"/>
                    <a:pt x="1104" y="3353"/>
                    <a:pt x="1104" y="3109"/>
                  </a:cubicBezTo>
                  <a:lnTo>
                    <a:pt x="1104" y="433"/>
                  </a:lnTo>
                  <a:cubicBezTo>
                    <a:pt x="1104" y="189"/>
                    <a:pt x="908" y="0"/>
                    <a:pt x="6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63"/>
            <p:cNvSpPr/>
            <p:nvPr/>
          </p:nvSpPr>
          <p:spPr>
            <a:xfrm>
              <a:off x="7186581" y="3885114"/>
              <a:ext cx="16405" cy="195984"/>
            </a:xfrm>
            <a:custGeom>
              <a:rect b="b" l="l" r="r" t="t"/>
              <a:pathLst>
                <a:path extrusionOk="0" h="2676" w="224">
                  <a:moveTo>
                    <a:pt x="0" y="0"/>
                  </a:moveTo>
                  <a:lnTo>
                    <a:pt x="0" y="2676"/>
                  </a:lnTo>
                  <a:lnTo>
                    <a:pt x="224" y="2676"/>
                  </a:lnTo>
                  <a:lnTo>
                    <a:pt x="2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63"/>
            <p:cNvSpPr/>
            <p:nvPr/>
          </p:nvSpPr>
          <p:spPr>
            <a:xfrm>
              <a:off x="7154357" y="3853403"/>
              <a:ext cx="80851" cy="259920"/>
            </a:xfrm>
            <a:custGeom>
              <a:rect b="b" l="l" r="r" t="t"/>
              <a:pathLst>
                <a:path extrusionOk="0" h="3549" w="1104">
                  <a:moveTo>
                    <a:pt x="440" y="0"/>
                  </a:moveTo>
                  <a:cubicBezTo>
                    <a:pt x="196" y="0"/>
                    <a:pt x="0" y="189"/>
                    <a:pt x="0" y="433"/>
                  </a:cubicBezTo>
                  <a:lnTo>
                    <a:pt x="0" y="3116"/>
                  </a:lnTo>
                  <a:cubicBezTo>
                    <a:pt x="0" y="3360"/>
                    <a:pt x="196" y="3549"/>
                    <a:pt x="440" y="3549"/>
                  </a:cubicBezTo>
                  <a:lnTo>
                    <a:pt x="664" y="3549"/>
                  </a:lnTo>
                  <a:cubicBezTo>
                    <a:pt x="908" y="3549"/>
                    <a:pt x="1104" y="3353"/>
                    <a:pt x="1104" y="3109"/>
                  </a:cubicBezTo>
                  <a:lnTo>
                    <a:pt x="1104" y="433"/>
                  </a:lnTo>
                  <a:cubicBezTo>
                    <a:pt x="1104" y="189"/>
                    <a:pt x="908" y="0"/>
                    <a:pt x="6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63"/>
            <p:cNvSpPr/>
            <p:nvPr/>
          </p:nvSpPr>
          <p:spPr>
            <a:xfrm>
              <a:off x="7230009" y="3885114"/>
              <a:ext cx="16478" cy="195984"/>
            </a:xfrm>
            <a:custGeom>
              <a:rect b="b" l="l" r="r" t="t"/>
              <a:pathLst>
                <a:path extrusionOk="0" h="2676" w="225">
                  <a:moveTo>
                    <a:pt x="1" y="0"/>
                  </a:moveTo>
                  <a:lnTo>
                    <a:pt x="1" y="2676"/>
                  </a:lnTo>
                  <a:lnTo>
                    <a:pt x="224" y="2676"/>
                  </a:lnTo>
                  <a:lnTo>
                    <a:pt x="2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63"/>
            <p:cNvSpPr/>
            <p:nvPr/>
          </p:nvSpPr>
          <p:spPr>
            <a:xfrm>
              <a:off x="7197786" y="3853403"/>
              <a:ext cx="80925" cy="259920"/>
            </a:xfrm>
            <a:custGeom>
              <a:rect b="b" l="l" r="r" t="t"/>
              <a:pathLst>
                <a:path extrusionOk="0" h="3549" w="1105">
                  <a:moveTo>
                    <a:pt x="441" y="0"/>
                  </a:moveTo>
                  <a:cubicBezTo>
                    <a:pt x="196" y="0"/>
                    <a:pt x="1" y="189"/>
                    <a:pt x="1" y="433"/>
                  </a:cubicBezTo>
                  <a:lnTo>
                    <a:pt x="1" y="3116"/>
                  </a:lnTo>
                  <a:cubicBezTo>
                    <a:pt x="1" y="3360"/>
                    <a:pt x="196" y="3549"/>
                    <a:pt x="441" y="3549"/>
                  </a:cubicBezTo>
                  <a:lnTo>
                    <a:pt x="664" y="3549"/>
                  </a:lnTo>
                  <a:cubicBezTo>
                    <a:pt x="902" y="3549"/>
                    <a:pt x="1104" y="3353"/>
                    <a:pt x="1104" y="3109"/>
                  </a:cubicBezTo>
                  <a:lnTo>
                    <a:pt x="1104" y="433"/>
                  </a:lnTo>
                  <a:cubicBezTo>
                    <a:pt x="1104" y="189"/>
                    <a:pt x="909" y="0"/>
                    <a:pt x="6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63"/>
            <p:cNvSpPr/>
            <p:nvPr/>
          </p:nvSpPr>
          <p:spPr>
            <a:xfrm>
              <a:off x="7279150" y="3885114"/>
              <a:ext cx="16405" cy="195984"/>
            </a:xfrm>
            <a:custGeom>
              <a:rect b="b" l="l" r="r" t="t"/>
              <a:pathLst>
                <a:path extrusionOk="0" h="2676" w="224">
                  <a:moveTo>
                    <a:pt x="0" y="0"/>
                  </a:moveTo>
                  <a:lnTo>
                    <a:pt x="0" y="2676"/>
                  </a:lnTo>
                  <a:lnTo>
                    <a:pt x="224" y="2676"/>
                  </a:lnTo>
                  <a:lnTo>
                    <a:pt x="2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63"/>
            <p:cNvSpPr/>
            <p:nvPr/>
          </p:nvSpPr>
          <p:spPr>
            <a:xfrm>
              <a:off x="7247439" y="3853403"/>
              <a:ext cx="80412" cy="259920"/>
            </a:xfrm>
            <a:custGeom>
              <a:rect b="b" l="l" r="r" t="t"/>
              <a:pathLst>
                <a:path extrusionOk="0" h="3549" w="1098">
                  <a:moveTo>
                    <a:pt x="433" y="0"/>
                  </a:moveTo>
                  <a:cubicBezTo>
                    <a:pt x="189" y="0"/>
                    <a:pt x="0" y="189"/>
                    <a:pt x="0" y="433"/>
                  </a:cubicBezTo>
                  <a:lnTo>
                    <a:pt x="0" y="3116"/>
                  </a:lnTo>
                  <a:cubicBezTo>
                    <a:pt x="0" y="3360"/>
                    <a:pt x="189" y="3549"/>
                    <a:pt x="433" y="3549"/>
                  </a:cubicBezTo>
                  <a:lnTo>
                    <a:pt x="664" y="3549"/>
                  </a:lnTo>
                  <a:cubicBezTo>
                    <a:pt x="908" y="3549"/>
                    <a:pt x="1097" y="3353"/>
                    <a:pt x="1097" y="3109"/>
                  </a:cubicBezTo>
                  <a:lnTo>
                    <a:pt x="1097" y="433"/>
                  </a:lnTo>
                  <a:cubicBezTo>
                    <a:pt x="1097" y="189"/>
                    <a:pt x="908" y="0"/>
                    <a:pt x="6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63"/>
            <p:cNvSpPr/>
            <p:nvPr/>
          </p:nvSpPr>
          <p:spPr>
            <a:xfrm>
              <a:off x="7341034" y="3885114"/>
              <a:ext cx="16991" cy="195984"/>
            </a:xfrm>
            <a:custGeom>
              <a:rect b="b" l="l" r="r" t="t"/>
              <a:pathLst>
                <a:path extrusionOk="0" h="2676" w="232">
                  <a:moveTo>
                    <a:pt x="1" y="0"/>
                  </a:moveTo>
                  <a:lnTo>
                    <a:pt x="1" y="2676"/>
                  </a:lnTo>
                  <a:lnTo>
                    <a:pt x="231" y="2676"/>
                  </a:lnTo>
                  <a:lnTo>
                    <a:pt x="2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63"/>
            <p:cNvSpPr/>
            <p:nvPr/>
          </p:nvSpPr>
          <p:spPr>
            <a:xfrm>
              <a:off x="7309323" y="3853403"/>
              <a:ext cx="80412" cy="259920"/>
            </a:xfrm>
            <a:custGeom>
              <a:rect b="b" l="l" r="r" t="t"/>
              <a:pathLst>
                <a:path extrusionOk="0" h="3549" w="1098">
                  <a:moveTo>
                    <a:pt x="434" y="0"/>
                  </a:moveTo>
                  <a:cubicBezTo>
                    <a:pt x="189" y="0"/>
                    <a:pt x="1" y="189"/>
                    <a:pt x="1" y="433"/>
                  </a:cubicBezTo>
                  <a:lnTo>
                    <a:pt x="1" y="3116"/>
                  </a:lnTo>
                  <a:cubicBezTo>
                    <a:pt x="1" y="3360"/>
                    <a:pt x="189" y="3549"/>
                    <a:pt x="434" y="3549"/>
                  </a:cubicBezTo>
                  <a:lnTo>
                    <a:pt x="664" y="3549"/>
                  </a:lnTo>
                  <a:cubicBezTo>
                    <a:pt x="902" y="3549"/>
                    <a:pt x="1097" y="3353"/>
                    <a:pt x="1097" y="3109"/>
                  </a:cubicBezTo>
                  <a:lnTo>
                    <a:pt x="1097" y="433"/>
                  </a:lnTo>
                  <a:cubicBezTo>
                    <a:pt x="1097" y="189"/>
                    <a:pt x="909" y="0"/>
                    <a:pt x="6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63"/>
            <p:cNvSpPr/>
            <p:nvPr/>
          </p:nvSpPr>
          <p:spPr>
            <a:xfrm>
              <a:off x="7409069" y="3885114"/>
              <a:ext cx="16478" cy="195984"/>
            </a:xfrm>
            <a:custGeom>
              <a:rect b="b" l="l" r="r" t="t"/>
              <a:pathLst>
                <a:path extrusionOk="0" h="2676" w="225">
                  <a:moveTo>
                    <a:pt x="1" y="0"/>
                  </a:moveTo>
                  <a:lnTo>
                    <a:pt x="1" y="2676"/>
                  </a:lnTo>
                  <a:lnTo>
                    <a:pt x="224" y="2676"/>
                  </a:lnTo>
                  <a:lnTo>
                    <a:pt x="2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63"/>
            <p:cNvSpPr/>
            <p:nvPr/>
          </p:nvSpPr>
          <p:spPr>
            <a:xfrm>
              <a:off x="7376846" y="3853403"/>
              <a:ext cx="80925" cy="259920"/>
            </a:xfrm>
            <a:custGeom>
              <a:rect b="b" l="l" r="r" t="t"/>
              <a:pathLst>
                <a:path extrusionOk="0" h="3549" w="1105">
                  <a:moveTo>
                    <a:pt x="441" y="0"/>
                  </a:moveTo>
                  <a:cubicBezTo>
                    <a:pt x="196" y="0"/>
                    <a:pt x="1" y="189"/>
                    <a:pt x="1" y="433"/>
                  </a:cubicBezTo>
                  <a:lnTo>
                    <a:pt x="1" y="3116"/>
                  </a:lnTo>
                  <a:cubicBezTo>
                    <a:pt x="1" y="3360"/>
                    <a:pt x="196" y="3549"/>
                    <a:pt x="441" y="3549"/>
                  </a:cubicBezTo>
                  <a:lnTo>
                    <a:pt x="664" y="3549"/>
                  </a:lnTo>
                  <a:cubicBezTo>
                    <a:pt x="909" y="3549"/>
                    <a:pt x="1104" y="3353"/>
                    <a:pt x="1104" y="3109"/>
                  </a:cubicBezTo>
                  <a:lnTo>
                    <a:pt x="1104" y="433"/>
                  </a:lnTo>
                  <a:cubicBezTo>
                    <a:pt x="1104" y="189"/>
                    <a:pt x="909" y="0"/>
                    <a:pt x="6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63"/>
            <p:cNvSpPr/>
            <p:nvPr/>
          </p:nvSpPr>
          <p:spPr>
            <a:xfrm>
              <a:off x="7483257" y="3885114"/>
              <a:ext cx="16478" cy="195984"/>
            </a:xfrm>
            <a:custGeom>
              <a:rect b="b" l="l" r="r" t="t"/>
              <a:pathLst>
                <a:path extrusionOk="0" h="2676" w="225">
                  <a:moveTo>
                    <a:pt x="1" y="0"/>
                  </a:moveTo>
                  <a:lnTo>
                    <a:pt x="1" y="2676"/>
                  </a:lnTo>
                  <a:lnTo>
                    <a:pt x="224" y="2676"/>
                  </a:lnTo>
                  <a:lnTo>
                    <a:pt x="2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63"/>
            <p:cNvSpPr/>
            <p:nvPr/>
          </p:nvSpPr>
          <p:spPr>
            <a:xfrm>
              <a:off x="7451033" y="3853403"/>
              <a:ext cx="80925" cy="259920"/>
            </a:xfrm>
            <a:custGeom>
              <a:rect b="b" l="l" r="r" t="t"/>
              <a:pathLst>
                <a:path extrusionOk="0" h="3549" w="1105">
                  <a:moveTo>
                    <a:pt x="441" y="0"/>
                  </a:moveTo>
                  <a:cubicBezTo>
                    <a:pt x="196" y="0"/>
                    <a:pt x="0" y="189"/>
                    <a:pt x="0" y="433"/>
                  </a:cubicBezTo>
                  <a:lnTo>
                    <a:pt x="0" y="3116"/>
                  </a:lnTo>
                  <a:cubicBezTo>
                    <a:pt x="0" y="3360"/>
                    <a:pt x="196" y="3549"/>
                    <a:pt x="441" y="3549"/>
                  </a:cubicBezTo>
                  <a:lnTo>
                    <a:pt x="664" y="3549"/>
                  </a:lnTo>
                  <a:cubicBezTo>
                    <a:pt x="909" y="3549"/>
                    <a:pt x="1104" y="3353"/>
                    <a:pt x="1104" y="3109"/>
                  </a:cubicBezTo>
                  <a:lnTo>
                    <a:pt x="1104" y="433"/>
                  </a:lnTo>
                  <a:cubicBezTo>
                    <a:pt x="1104" y="189"/>
                    <a:pt x="909" y="0"/>
                    <a:pt x="6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63"/>
            <p:cNvSpPr/>
            <p:nvPr/>
          </p:nvSpPr>
          <p:spPr>
            <a:xfrm>
              <a:off x="7177866" y="3865194"/>
              <a:ext cx="707523" cy="107439"/>
            </a:xfrm>
            <a:custGeom>
              <a:rect b="b" l="l" r="r" t="t"/>
              <a:pathLst>
                <a:path extrusionOk="0" h="1467" w="9661">
                  <a:moveTo>
                    <a:pt x="4834" y="0"/>
                  </a:moveTo>
                  <a:cubicBezTo>
                    <a:pt x="2166" y="0"/>
                    <a:pt x="0" y="328"/>
                    <a:pt x="0" y="733"/>
                  </a:cubicBezTo>
                  <a:cubicBezTo>
                    <a:pt x="0" y="1139"/>
                    <a:pt x="2166" y="1467"/>
                    <a:pt x="4834" y="1467"/>
                  </a:cubicBezTo>
                  <a:cubicBezTo>
                    <a:pt x="7502" y="1467"/>
                    <a:pt x="9661" y="1139"/>
                    <a:pt x="9661" y="733"/>
                  </a:cubicBezTo>
                  <a:cubicBezTo>
                    <a:pt x="9661" y="328"/>
                    <a:pt x="7502" y="0"/>
                    <a:pt x="48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63"/>
            <p:cNvSpPr/>
            <p:nvPr/>
          </p:nvSpPr>
          <p:spPr>
            <a:xfrm>
              <a:off x="7146668" y="3833409"/>
              <a:ext cx="769920" cy="171449"/>
            </a:xfrm>
            <a:custGeom>
              <a:rect b="b" l="l" r="r" t="t"/>
              <a:pathLst>
                <a:path extrusionOk="0" h="2341" w="10513">
                  <a:moveTo>
                    <a:pt x="5267" y="874"/>
                  </a:moveTo>
                  <a:cubicBezTo>
                    <a:pt x="7090" y="874"/>
                    <a:pt x="8382" y="1021"/>
                    <a:pt x="9102" y="1167"/>
                  </a:cubicBezTo>
                  <a:cubicBezTo>
                    <a:pt x="8382" y="1321"/>
                    <a:pt x="7090" y="1468"/>
                    <a:pt x="5267" y="1468"/>
                  </a:cubicBezTo>
                  <a:cubicBezTo>
                    <a:pt x="3444" y="1468"/>
                    <a:pt x="2152" y="1321"/>
                    <a:pt x="1432" y="1167"/>
                  </a:cubicBezTo>
                  <a:cubicBezTo>
                    <a:pt x="2152" y="1021"/>
                    <a:pt x="3444" y="874"/>
                    <a:pt x="5267" y="874"/>
                  </a:cubicBezTo>
                  <a:close/>
                  <a:moveTo>
                    <a:pt x="5260" y="1"/>
                  </a:moveTo>
                  <a:cubicBezTo>
                    <a:pt x="3947" y="1"/>
                    <a:pt x="2717" y="78"/>
                    <a:pt x="1781" y="217"/>
                  </a:cubicBezTo>
                  <a:cubicBezTo>
                    <a:pt x="720" y="385"/>
                    <a:pt x="0" y="602"/>
                    <a:pt x="0" y="1167"/>
                  </a:cubicBezTo>
                  <a:cubicBezTo>
                    <a:pt x="0" y="1740"/>
                    <a:pt x="706" y="1957"/>
                    <a:pt x="1781" y="2124"/>
                  </a:cubicBezTo>
                  <a:cubicBezTo>
                    <a:pt x="2717" y="2264"/>
                    <a:pt x="3947" y="2341"/>
                    <a:pt x="5260" y="2341"/>
                  </a:cubicBezTo>
                  <a:cubicBezTo>
                    <a:pt x="6566" y="2341"/>
                    <a:pt x="7810" y="2264"/>
                    <a:pt x="8732" y="2124"/>
                  </a:cubicBezTo>
                  <a:cubicBezTo>
                    <a:pt x="9800" y="1957"/>
                    <a:pt x="10513" y="1740"/>
                    <a:pt x="10513" y="1167"/>
                  </a:cubicBezTo>
                  <a:cubicBezTo>
                    <a:pt x="10513" y="602"/>
                    <a:pt x="9807" y="385"/>
                    <a:pt x="8732" y="217"/>
                  </a:cubicBezTo>
                  <a:cubicBezTo>
                    <a:pt x="7803" y="78"/>
                    <a:pt x="6566" y="1"/>
                    <a:pt x="52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63"/>
            <p:cNvSpPr/>
            <p:nvPr/>
          </p:nvSpPr>
          <p:spPr>
            <a:xfrm>
              <a:off x="7251028" y="3888190"/>
              <a:ext cx="561273" cy="50168"/>
            </a:xfrm>
            <a:custGeom>
              <a:rect b="b" l="l" r="r" t="t"/>
              <a:pathLst>
                <a:path extrusionOk="0" h="685" w="7664">
                  <a:moveTo>
                    <a:pt x="3835" y="0"/>
                  </a:moveTo>
                  <a:cubicBezTo>
                    <a:pt x="1719" y="0"/>
                    <a:pt x="0" y="154"/>
                    <a:pt x="0" y="343"/>
                  </a:cubicBezTo>
                  <a:cubicBezTo>
                    <a:pt x="0" y="531"/>
                    <a:pt x="1719" y="685"/>
                    <a:pt x="3835" y="685"/>
                  </a:cubicBezTo>
                  <a:cubicBezTo>
                    <a:pt x="5952" y="685"/>
                    <a:pt x="7663" y="531"/>
                    <a:pt x="7663" y="343"/>
                  </a:cubicBezTo>
                  <a:cubicBezTo>
                    <a:pt x="7663" y="154"/>
                    <a:pt x="5952" y="0"/>
                    <a:pt x="38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63"/>
            <p:cNvSpPr/>
            <p:nvPr/>
          </p:nvSpPr>
          <p:spPr>
            <a:xfrm>
              <a:off x="7219317" y="3856479"/>
              <a:ext cx="625207" cy="113591"/>
            </a:xfrm>
            <a:custGeom>
              <a:rect b="b" l="l" r="r" t="t"/>
              <a:pathLst>
                <a:path extrusionOk="0" h="1551" w="8537">
                  <a:moveTo>
                    <a:pt x="4268" y="0"/>
                  </a:moveTo>
                  <a:cubicBezTo>
                    <a:pt x="3227" y="0"/>
                    <a:pt x="2249" y="42"/>
                    <a:pt x="1516" y="105"/>
                  </a:cubicBezTo>
                  <a:cubicBezTo>
                    <a:pt x="573" y="182"/>
                    <a:pt x="0" y="273"/>
                    <a:pt x="0" y="776"/>
                  </a:cubicBezTo>
                  <a:cubicBezTo>
                    <a:pt x="0" y="1272"/>
                    <a:pt x="573" y="1362"/>
                    <a:pt x="1516" y="1446"/>
                  </a:cubicBezTo>
                  <a:cubicBezTo>
                    <a:pt x="2249" y="1516"/>
                    <a:pt x="3227" y="1551"/>
                    <a:pt x="4268" y="1551"/>
                  </a:cubicBezTo>
                  <a:cubicBezTo>
                    <a:pt x="5309" y="1551"/>
                    <a:pt x="6287" y="1516"/>
                    <a:pt x="7020" y="1446"/>
                  </a:cubicBezTo>
                  <a:cubicBezTo>
                    <a:pt x="7956" y="1369"/>
                    <a:pt x="8536" y="1279"/>
                    <a:pt x="8536" y="776"/>
                  </a:cubicBezTo>
                  <a:cubicBezTo>
                    <a:pt x="8536" y="280"/>
                    <a:pt x="7963" y="189"/>
                    <a:pt x="7020" y="105"/>
                  </a:cubicBezTo>
                  <a:cubicBezTo>
                    <a:pt x="6287" y="35"/>
                    <a:pt x="5302" y="0"/>
                    <a:pt x="4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63"/>
            <p:cNvSpPr/>
            <p:nvPr/>
          </p:nvSpPr>
          <p:spPr>
            <a:xfrm>
              <a:off x="7251540" y="3889215"/>
              <a:ext cx="561712" cy="31785"/>
            </a:xfrm>
            <a:custGeom>
              <a:rect b="b" l="l" r="r" t="t"/>
              <a:pathLst>
                <a:path extrusionOk="0" h="434" w="7670">
                  <a:moveTo>
                    <a:pt x="3835" y="0"/>
                  </a:moveTo>
                  <a:cubicBezTo>
                    <a:pt x="1726" y="0"/>
                    <a:pt x="0" y="147"/>
                    <a:pt x="0" y="336"/>
                  </a:cubicBezTo>
                  <a:cubicBezTo>
                    <a:pt x="0" y="371"/>
                    <a:pt x="63" y="398"/>
                    <a:pt x="168" y="433"/>
                  </a:cubicBezTo>
                  <a:cubicBezTo>
                    <a:pt x="643" y="294"/>
                    <a:pt x="2110" y="189"/>
                    <a:pt x="3835" y="189"/>
                  </a:cubicBezTo>
                  <a:cubicBezTo>
                    <a:pt x="5567" y="189"/>
                    <a:pt x="7020" y="294"/>
                    <a:pt x="7502" y="433"/>
                  </a:cubicBezTo>
                  <a:cubicBezTo>
                    <a:pt x="7607" y="398"/>
                    <a:pt x="7670" y="364"/>
                    <a:pt x="7670" y="336"/>
                  </a:cubicBezTo>
                  <a:cubicBezTo>
                    <a:pt x="7670" y="147"/>
                    <a:pt x="5959" y="0"/>
                    <a:pt x="38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63"/>
            <p:cNvSpPr/>
            <p:nvPr/>
          </p:nvSpPr>
          <p:spPr>
            <a:xfrm>
              <a:off x="7219830" y="3856991"/>
              <a:ext cx="625207" cy="96234"/>
            </a:xfrm>
            <a:custGeom>
              <a:rect b="b" l="l" r="r" t="t"/>
              <a:pathLst>
                <a:path extrusionOk="0" h="1314" w="8537">
                  <a:moveTo>
                    <a:pt x="4268" y="0"/>
                  </a:moveTo>
                  <a:cubicBezTo>
                    <a:pt x="3227" y="0"/>
                    <a:pt x="2249" y="42"/>
                    <a:pt x="1516" y="105"/>
                  </a:cubicBezTo>
                  <a:cubicBezTo>
                    <a:pt x="573" y="182"/>
                    <a:pt x="0" y="273"/>
                    <a:pt x="0" y="776"/>
                  </a:cubicBezTo>
                  <a:cubicBezTo>
                    <a:pt x="0" y="943"/>
                    <a:pt x="84" y="1181"/>
                    <a:pt x="482" y="1293"/>
                  </a:cubicBezTo>
                  <a:cubicBezTo>
                    <a:pt x="521" y="1307"/>
                    <a:pt x="561" y="1313"/>
                    <a:pt x="602" y="1313"/>
                  </a:cubicBezTo>
                  <a:cubicBezTo>
                    <a:pt x="643" y="1313"/>
                    <a:pt x="685" y="1307"/>
                    <a:pt x="727" y="1293"/>
                  </a:cubicBezTo>
                  <a:cubicBezTo>
                    <a:pt x="1097" y="1181"/>
                    <a:pt x="2445" y="1069"/>
                    <a:pt x="4268" y="1069"/>
                  </a:cubicBezTo>
                  <a:cubicBezTo>
                    <a:pt x="6091" y="1069"/>
                    <a:pt x="7432" y="1181"/>
                    <a:pt x="7817" y="1293"/>
                  </a:cubicBezTo>
                  <a:cubicBezTo>
                    <a:pt x="7858" y="1300"/>
                    <a:pt x="7893" y="1313"/>
                    <a:pt x="7935" y="1313"/>
                  </a:cubicBezTo>
                  <a:cubicBezTo>
                    <a:pt x="7970" y="1313"/>
                    <a:pt x="8012" y="1300"/>
                    <a:pt x="8054" y="1293"/>
                  </a:cubicBezTo>
                  <a:cubicBezTo>
                    <a:pt x="8452" y="1181"/>
                    <a:pt x="8536" y="950"/>
                    <a:pt x="8536" y="776"/>
                  </a:cubicBezTo>
                  <a:cubicBezTo>
                    <a:pt x="8536" y="280"/>
                    <a:pt x="7963" y="189"/>
                    <a:pt x="7020" y="105"/>
                  </a:cubicBezTo>
                  <a:cubicBezTo>
                    <a:pt x="6287" y="35"/>
                    <a:pt x="5309" y="0"/>
                    <a:pt x="4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63"/>
            <p:cNvSpPr/>
            <p:nvPr/>
          </p:nvSpPr>
          <p:spPr>
            <a:xfrm>
              <a:off x="7109830" y="3823742"/>
              <a:ext cx="707011" cy="139737"/>
            </a:xfrm>
            <a:custGeom>
              <a:rect b="b" l="l" r="r" t="t"/>
              <a:pathLst>
                <a:path extrusionOk="0" h="1908" w="9654">
                  <a:moveTo>
                    <a:pt x="0" y="0"/>
                  </a:moveTo>
                  <a:lnTo>
                    <a:pt x="0" y="1174"/>
                  </a:lnTo>
                  <a:cubicBezTo>
                    <a:pt x="0" y="1572"/>
                    <a:pt x="2166" y="1907"/>
                    <a:pt x="4827" y="1907"/>
                  </a:cubicBezTo>
                  <a:cubicBezTo>
                    <a:pt x="7502" y="1907"/>
                    <a:pt x="9654" y="1572"/>
                    <a:pt x="9654" y="1174"/>
                  </a:cubicBezTo>
                  <a:lnTo>
                    <a:pt x="96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63"/>
            <p:cNvSpPr/>
            <p:nvPr/>
          </p:nvSpPr>
          <p:spPr>
            <a:xfrm>
              <a:off x="7079145" y="3791005"/>
              <a:ext cx="770432" cy="203673"/>
            </a:xfrm>
            <a:custGeom>
              <a:rect b="b" l="l" r="r" t="t"/>
              <a:pathLst>
                <a:path extrusionOk="0" h="2781" w="10520">
                  <a:moveTo>
                    <a:pt x="9647" y="873"/>
                  </a:moveTo>
                  <a:lnTo>
                    <a:pt x="9647" y="1453"/>
                  </a:lnTo>
                  <a:cubicBezTo>
                    <a:pt x="9249" y="1635"/>
                    <a:pt x="7754" y="1907"/>
                    <a:pt x="5253" y="1907"/>
                  </a:cubicBezTo>
                  <a:cubicBezTo>
                    <a:pt x="2759" y="1907"/>
                    <a:pt x="1258" y="1635"/>
                    <a:pt x="866" y="1453"/>
                  </a:cubicBezTo>
                  <a:lnTo>
                    <a:pt x="866" y="873"/>
                  </a:lnTo>
                  <a:close/>
                  <a:moveTo>
                    <a:pt x="433" y="0"/>
                  </a:moveTo>
                  <a:cubicBezTo>
                    <a:pt x="189" y="0"/>
                    <a:pt x="0" y="196"/>
                    <a:pt x="0" y="440"/>
                  </a:cubicBezTo>
                  <a:lnTo>
                    <a:pt x="0" y="1607"/>
                  </a:lnTo>
                  <a:cubicBezTo>
                    <a:pt x="0" y="2173"/>
                    <a:pt x="706" y="2396"/>
                    <a:pt x="1781" y="2564"/>
                  </a:cubicBezTo>
                  <a:cubicBezTo>
                    <a:pt x="2717" y="2696"/>
                    <a:pt x="3947" y="2780"/>
                    <a:pt x="5253" y="2780"/>
                  </a:cubicBezTo>
                  <a:cubicBezTo>
                    <a:pt x="6566" y="2780"/>
                    <a:pt x="7796" y="2703"/>
                    <a:pt x="8739" y="2564"/>
                  </a:cubicBezTo>
                  <a:cubicBezTo>
                    <a:pt x="9807" y="2396"/>
                    <a:pt x="10520" y="2173"/>
                    <a:pt x="10520" y="1607"/>
                  </a:cubicBezTo>
                  <a:lnTo>
                    <a:pt x="10520" y="440"/>
                  </a:lnTo>
                  <a:cubicBezTo>
                    <a:pt x="10520" y="196"/>
                    <a:pt x="10331" y="0"/>
                    <a:pt x="100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63"/>
            <p:cNvSpPr/>
            <p:nvPr/>
          </p:nvSpPr>
          <p:spPr>
            <a:xfrm>
              <a:off x="7109830" y="3823742"/>
              <a:ext cx="707011" cy="139737"/>
            </a:xfrm>
            <a:custGeom>
              <a:rect b="b" l="l" r="r" t="t"/>
              <a:pathLst>
                <a:path extrusionOk="0" h="1908" w="9654">
                  <a:moveTo>
                    <a:pt x="0" y="0"/>
                  </a:moveTo>
                  <a:lnTo>
                    <a:pt x="0" y="1174"/>
                  </a:lnTo>
                  <a:cubicBezTo>
                    <a:pt x="0" y="1572"/>
                    <a:pt x="2166" y="1907"/>
                    <a:pt x="4827" y="1907"/>
                  </a:cubicBezTo>
                  <a:cubicBezTo>
                    <a:pt x="7502" y="1907"/>
                    <a:pt x="9654" y="1572"/>
                    <a:pt x="9654" y="1174"/>
                  </a:cubicBezTo>
                  <a:lnTo>
                    <a:pt x="96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63"/>
            <p:cNvSpPr/>
            <p:nvPr/>
          </p:nvSpPr>
          <p:spPr>
            <a:xfrm>
              <a:off x="7079145" y="3791005"/>
              <a:ext cx="770432" cy="203673"/>
            </a:xfrm>
            <a:custGeom>
              <a:rect b="b" l="l" r="r" t="t"/>
              <a:pathLst>
                <a:path extrusionOk="0" h="2781" w="10520">
                  <a:moveTo>
                    <a:pt x="9647" y="873"/>
                  </a:moveTo>
                  <a:lnTo>
                    <a:pt x="9647" y="1453"/>
                  </a:lnTo>
                  <a:cubicBezTo>
                    <a:pt x="9249" y="1635"/>
                    <a:pt x="7754" y="1907"/>
                    <a:pt x="5253" y="1907"/>
                  </a:cubicBezTo>
                  <a:cubicBezTo>
                    <a:pt x="2759" y="1907"/>
                    <a:pt x="1258" y="1635"/>
                    <a:pt x="866" y="1453"/>
                  </a:cubicBezTo>
                  <a:lnTo>
                    <a:pt x="866" y="873"/>
                  </a:lnTo>
                  <a:close/>
                  <a:moveTo>
                    <a:pt x="433" y="0"/>
                  </a:moveTo>
                  <a:cubicBezTo>
                    <a:pt x="189" y="0"/>
                    <a:pt x="0" y="196"/>
                    <a:pt x="0" y="440"/>
                  </a:cubicBezTo>
                  <a:lnTo>
                    <a:pt x="0" y="1607"/>
                  </a:lnTo>
                  <a:cubicBezTo>
                    <a:pt x="0" y="2173"/>
                    <a:pt x="706" y="2396"/>
                    <a:pt x="1781" y="2564"/>
                  </a:cubicBezTo>
                  <a:cubicBezTo>
                    <a:pt x="2717" y="2696"/>
                    <a:pt x="3947" y="2780"/>
                    <a:pt x="5253" y="2780"/>
                  </a:cubicBezTo>
                  <a:cubicBezTo>
                    <a:pt x="6566" y="2780"/>
                    <a:pt x="7796" y="2703"/>
                    <a:pt x="8739" y="2564"/>
                  </a:cubicBezTo>
                  <a:cubicBezTo>
                    <a:pt x="9807" y="2396"/>
                    <a:pt x="10520" y="2173"/>
                    <a:pt x="10520" y="1607"/>
                  </a:cubicBezTo>
                  <a:lnTo>
                    <a:pt x="10520" y="440"/>
                  </a:lnTo>
                  <a:cubicBezTo>
                    <a:pt x="10520" y="196"/>
                    <a:pt x="10331" y="0"/>
                    <a:pt x="100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63"/>
            <p:cNvSpPr/>
            <p:nvPr/>
          </p:nvSpPr>
          <p:spPr>
            <a:xfrm>
              <a:off x="7792748" y="3787929"/>
              <a:ext cx="16478" cy="195984"/>
            </a:xfrm>
            <a:custGeom>
              <a:rect b="b" l="l" r="r" t="t"/>
              <a:pathLst>
                <a:path extrusionOk="0" h="2676" w="225">
                  <a:moveTo>
                    <a:pt x="1" y="0"/>
                  </a:moveTo>
                  <a:lnTo>
                    <a:pt x="1" y="2676"/>
                  </a:lnTo>
                  <a:lnTo>
                    <a:pt x="224" y="2676"/>
                  </a:lnTo>
                  <a:lnTo>
                    <a:pt x="2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63"/>
            <p:cNvSpPr/>
            <p:nvPr/>
          </p:nvSpPr>
          <p:spPr>
            <a:xfrm>
              <a:off x="7760525" y="3756730"/>
              <a:ext cx="80925" cy="259407"/>
            </a:xfrm>
            <a:custGeom>
              <a:rect b="b" l="l" r="r" t="t"/>
              <a:pathLst>
                <a:path extrusionOk="0" h="3542" w="1105">
                  <a:moveTo>
                    <a:pt x="441" y="0"/>
                  </a:moveTo>
                  <a:cubicBezTo>
                    <a:pt x="196" y="0"/>
                    <a:pt x="0" y="189"/>
                    <a:pt x="0" y="433"/>
                  </a:cubicBezTo>
                  <a:lnTo>
                    <a:pt x="0" y="3109"/>
                  </a:lnTo>
                  <a:cubicBezTo>
                    <a:pt x="0" y="3353"/>
                    <a:pt x="196" y="3542"/>
                    <a:pt x="441" y="3542"/>
                  </a:cubicBezTo>
                  <a:lnTo>
                    <a:pt x="664" y="3542"/>
                  </a:lnTo>
                  <a:cubicBezTo>
                    <a:pt x="909" y="3542"/>
                    <a:pt x="1104" y="3346"/>
                    <a:pt x="1104" y="3109"/>
                  </a:cubicBezTo>
                  <a:lnTo>
                    <a:pt x="1104" y="433"/>
                  </a:lnTo>
                  <a:cubicBezTo>
                    <a:pt x="1104" y="189"/>
                    <a:pt x="909" y="0"/>
                    <a:pt x="6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63"/>
            <p:cNvSpPr/>
            <p:nvPr/>
          </p:nvSpPr>
          <p:spPr>
            <a:xfrm>
              <a:off x="7749247" y="3787929"/>
              <a:ext cx="16478" cy="195984"/>
            </a:xfrm>
            <a:custGeom>
              <a:rect b="b" l="l" r="r" t="t"/>
              <a:pathLst>
                <a:path extrusionOk="0" h="2676" w="225">
                  <a:moveTo>
                    <a:pt x="1" y="0"/>
                  </a:moveTo>
                  <a:lnTo>
                    <a:pt x="1" y="2676"/>
                  </a:lnTo>
                  <a:lnTo>
                    <a:pt x="224" y="2676"/>
                  </a:lnTo>
                  <a:lnTo>
                    <a:pt x="2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63"/>
            <p:cNvSpPr/>
            <p:nvPr/>
          </p:nvSpPr>
          <p:spPr>
            <a:xfrm>
              <a:off x="7717023" y="3756730"/>
              <a:ext cx="80925" cy="259407"/>
            </a:xfrm>
            <a:custGeom>
              <a:rect b="b" l="l" r="r" t="t"/>
              <a:pathLst>
                <a:path extrusionOk="0" h="3542" w="1105">
                  <a:moveTo>
                    <a:pt x="441" y="0"/>
                  </a:moveTo>
                  <a:cubicBezTo>
                    <a:pt x="196" y="0"/>
                    <a:pt x="1" y="189"/>
                    <a:pt x="1" y="433"/>
                  </a:cubicBezTo>
                  <a:lnTo>
                    <a:pt x="1" y="3109"/>
                  </a:lnTo>
                  <a:cubicBezTo>
                    <a:pt x="1" y="3353"/>
                    <a:pt x="196" y="3542"/>
                    <a:pt x="441" y="3542"/>
                  </a:cubicBezTo>
                  <a:lnTo>
                    <a:pt x="664" y="3542"/>
                  </a:lnTo>
                  <a:cubicBezTo>
                    <a:pt x="909" y="3542"/>
                    <a:pt x="1104" y="3346"/>
                    <a:pt x="1104" y="3109"/>
                  </a:cubicBezTo>
                  <a:lnTo>
                    <a:pt x="1104" y="433"/>
                  </a:lnTo>
                  <a:cubicBezTo>
                    <a:pt x="1104" y="189"/>
                    <a:pt x="909" y="0"/>
                    <a:pt x="6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63"/>
            <p:cNvSpPr/>
            <p:nvPr/>
          </p:nvSpPr>
          <p:spPr>
            <a:xfrm>
              <a:off x="7700179" y="3787929"/>
              <a:ext cx="16405" cy="195984"/>
            </a:xfrm>
            <a:custGeom>
              <a:rect b="b" l="l" r="r" t="t"/>
              <a:pathLst>
                <a:path extrusionOk="0" h="2676" w="224">
                  <a:moveTo>
                    <a:pt x="0" y="0"/>
                  </a:moveTo>
                  <a:lnTo>
                    <a:pt x="0" y="2676"/>
                  </a:lnTo>
                  <a:lnTo>
                    <a:pt x="224" y="2676"/>
                  </a:lnTo>
                  <a:lnTo>
                    <a:pt x="2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63"/>
            <p:cNvSpPr/>
            <p:nvPr/>
          </p:nvSpPr>
          <p:spPr>
            <a:xfrm>
              <a:off x="7667956" y="3756730"/>
              <a:ext cx="80851" cy="259407"/>
            </a:xfrm>
            <a:custGeom>
              <a:rect b="b" l="l" r="r" t="t"/>
              <a:pathLst>
                <a:path extrusionOk="0" h="3542" w="1104">
                  <a:moveTo>
                    <a:pt x="440" y="0"/>
                  </a:moveTo>
                  <a:cubicBezTo>
                    <a:pt x="196" y="0"/>
                    <a:pt x="0" y="189"/>
                    <a:pt x="0" y="433"/>
                  </a:cubicBezTo>
                  <a:lnTo>
                    <a:pt x="0" y="3109"/>
                  </a:lnTo>
                  <a:cubicBezTo>
                    <a:pt x="0" y="3353"/>
                    <a:pt x="196" y="3542"/>
                    <a:pt x="440" y="3542"/>
                  </a:cubicBezTo>
                  <a:lnTo>
                    <a:pt x="664" y="3542"/>
                  </a:lnTo>
                  <a:cubicBezTo>
                    <a:pt x="908" y="3542"/>
                    <a:pt x="1104" y="3346"/>
                    <a:pt x="1104" y="3109"/>
                  </a:cubicBezTo>
                  <a:lnTo>
                    <a:pt x="1104" y="433"/>
                  </a:lnTo>
                  <a:cubicBezTo>
                    <a:pt x="1104" y="189"/>
                    <a:pt x="908" y="0"/>
                    <a:pt x="6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63"/>
            <p:cNvSpPr/>
            <p:nvPr/>
          </p:nvSpPr>
          <p:spPr>
            <a:xfrm>
              <a:off x="7637783" y="3787929"/>
              <a:ext cx="16917" cy="195984"/>
            </a:xfrm>
            <a:custGeom>
              <a:rect b="b" l="l" r="r" t="t"/>
              <a:pathLst>
                <a:path extrusionOk="0" h="2676" w="231">
                  <a:moveTo>
                    <a:pt x="0" y="0"/>
                  </a:moveTo>
                  <a:lnTo>
                    <a:pt x="0" y="2676"/>
                  </a:lnTo>
                  <a:lnTo>
                    <a:pt x="231" y="2676"/>
                  </a:lnTo>
                  <a:lnTo>
                    <a:pt x="2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63"/>
            <p:cNvSpPr/>
            <p:nvPr/>
          </p:nvSpPr>
          <p:spPr>
            <a:xfrm>
              <a:off x="7605999" y="3756730"/>
              <a:ext cx="80412" cy="259407"/>
            </a:xfrm>
            <a:custGeom>
              <a:rect b="b" l="l" r="r" t="t"/>
              <a:pathLst>
                <a:path extrusionOk="0" h="3542" w="1098">
                  <a:moveTo>
                    <a:pt x="434" y="0"/>
                  </a:moveTo>
                  <a:cubicBezTo>
                    <a:pt x="190" y="0"/>
                    <a:pt x="1" y="189"/>
                    <a:pt x="1" y="433"/>
                  </a:cubicBezTo>
                  <a:lnTo>
                    <a:pt x="1" y="3109"/>
                  </a:lnTo>
                  <a:cubicBezTo>
                    <a:pt x="1" y="3353"/>
                    <a:pt x="190" y="3542"/>
                    <a:pt x="434" y="3542"/>
                  </a:cubicBezTo>
                  <a:lnTo>
                    <a:pt x="665" y="3542"/>
                  </a:lnTo>
                  <a:cubicBezTo>
                    <a:pt x="909" y="3542"/>
                    <a:pt x="1098" y="3346"/>
                    <a:pt x="1098" y="3109"/>
                  </a:cubicBezTo>
                  <a:lnTo>
                    <a:pt x="1098" y="433"/>
                  </a:lnTo>
                  <a:cubicBezTo>
                    <a:pt x="1098" y="189"/>
                    <a:pt x="909" y="0"/>
                    <a:pt x="6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63"/>
            <p:cNvSpPr/>
            <p:nvPr/>
          </p:nvSpPr>
          <p:spPr>
            <a:xfrm>
              <a:off x="7570260" y="3787929"/>
              <a:ext cx="16405" cy="195984"/>
            </a:xfrm>
            <a:custGeom>
              <a:rect b="b" l="l" r="r" t="t"/>
              <a:pathLst>
                <a:path extrusionOk="0" h="2676" w="224">
                  <a:moveTo>
                    <a:pt x="0" y="0"/>
                  </a:moveTo>
                  <a:lnTo>
                    <a:pt x="0" y="2676"/>
                  </a:lnTo>
                  <a:lnTo>
                    <a:pt x="224" y="2676"/>
                  </a:lnTo>
                  <a:lnTo>
                    <a:pt x="2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63"/>
            <p:cNvSpPr/>
            <p:nvPr/>
          </p:nvSpPr>
          <p:spPr>
            <a:xfrm>
              <a:off x="7537963" y="3756730"/>
              <a:ext cx="80925" cy="259407"/>
            </a:xfrm>
            <a:custGeom>
              <a:rect b="b" l="l" r="r" t="t"/>
              <a:pathLst>
                <a:path extrusionOk="0" h="3542" w="1105">
                  <a:moveTo>
                    <a:pt x="441" y="0"/>
                  </a:moveTo>
                  <a:cubicBezTo>
                    <a:pt x="197" y="0"/>
                    <a:pt x="1" y="189"/>
                    <a:pt x="1" y="433"/>
                  </a:cubicBezTo>
                  <a:lnTo>
                    <a:pt x="1" y="3109"/>
                  </a:lnTo>
                  <a:cubicBezTo>
                    <a:pt x="1" y="3353"/>
                    <a:pt x="197" y="3542"/>
                    <a:pt x="441" y="3542"/>
                  </a:cubicBezTo>
                  <a:lnTo>
                    <a:pt x="665" y="3542"/>
                  </a:lnTo>
                  <a:cubicBezTo>
                    <a:pt x="909" y="3542"/>
                    <a:pt x="1105" y="3346"/>
                    <a:pt x="1105" y="3109"/>
                  </a:cubicBezTo>
                  <a:lnTo>
                    <a:pt x="1105" y="433"/>
                  </a:lnTo>
                  <a:cubicBezTo>
                    <a:pt x="1105" y="189"/>
                    <a:pt x="909" y="0"/>
                    <a:pt x="6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63"/>
            <p:cNvSpPr/>
            <p:nvPr/>
          </p:nvSpPr>
          <p:spPr>
            <a:xfrm>
              <a:off x="7496073" y="3787929"/>
              <a:ext cx="16405" cy="195984"/>
            </a:xfrm>
            <a:custGeom>
              <a:rect b="b" l="l" r="r" t="t"/>
              <a:pathLst>
                <a:path extrusionOk="0" h="2676" w="224">
                  <a:moveTo>
                    <a:pt x="0" y="0"/>
                  </a:moveTo>
                  <a:lnTo>
                    <a:pt x="0" y="2676"/>
                  </a:lnTo>
                  <a:lnTo>
                    <a:pt x="224" y="2676"/>
                  </a:lnTo>
                  <a:lnTo>
                    <a:pt x="2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63"/>
            <p:cNvSpPr/>
            <p:nvPr/>
          </p:nvSpPr>
          <p:spPr>
            <a:xfrm>
              <a:off x="7463849" y="3756730"/>
              <a:ext cx="80851" cy="259407"/>
            </a:xfrm>
            <a:custGeom>
              <a:rect b="b" l="l" r="r" t="t"/>
              <a:pathLst>
                <a:path extrusionOk="0" h="3542" w="1104">
                  <a:moveTo>
                    <a:pt x="440" y="0"/>
                  </a:moveTo>
                  <a:cubicBezTo>
                    <a:pt x="196" y="0"/>
                    <a:pt x="0" y="189"/>
                    <a:pt x="0" y="433"/>
                  </a:cubicBezTo>
                  <a:lnTo>
                    <a:pt x="0" y="3109"/>
                  </a:lnTo>
                  <a:cubicBezTo>
                    <a:pt x="0" y="3353"/>
                    <a:pt x="196" y="3542"/>
                    <a:pt x="440" y="3542"/>
                  </a:cubicBezTo>
                  <a:lnTo>
                    <a:pt x="664" y="3542"/>
                  </a:lnTo>
                  <a:cubicBezTo>
                    <a:pt x="908" y="3542"/>
                    <a:pt x="1104" y="3346"/>
                    <a:pt x="1104" y="3109"/>
                  </a:cubicBezTo>
                  <a:lnTo>
                    <a:pt x="1104" y="433"/>
                  </a:lnTo>
                  <a:cubicBezTo>
                    <a:pt x="1104" y="189"/>
                    <a:pt x="908" y="0"/>
                    <a:pt x="6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63"/>
            <p:cNvSpPr/>
            <p:nvPr/>
          </p:nvSpPr>
          <p:spPr>
            <a:xfrm>
              <a:off x="7118033" y="3787929"/>
              <a:ext cx="16917" cy="195984"/>
            </a:xfrm>
            <a:custGeom>
              <a:rect b="b" l="l" r="r" t="t"/>
              <a:pathLst>
                <a:path extrusionOk="0" h="2676" w="231">
                  <a:moveTo>
                    <a:pt x="0" y="0"/>
                  </a:moveTo>
                  <a:lnTo>
                    <a:pt x="0" y="2676"/>
                  </a:lnTo>
                  <a:lnTo>
                    <a:pt x="231" y="2676"/>
                  </a:lnTo>
                  <a:lnTo>
                    <a:pt x="2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63"/>
            <p:cNvSpPr/>
            <p:nvPr/>
          </p:nvSpPr>
          <p:spPr>
            <a:xfrm>
              <a:off x="7161461" y="3787929"/>
              <a:ext cx="16478" cy="195984"/>
            </a:xfrm>
            <a:custGeom>
              <a:rect b="b" l="l" r="r" t="t"/>
              <a:pathLst>
                <a:path extrusionOk="0" h="2676" w="225">
                  <a:moveTo>
                    <a:pt x="1" y="0"/>
                  </a:moveTo>
                  <a:lnTo>
                    <a:pt x="1" y="2676"/>
                  </a:lnTo>
                  <a:lnTo>
                    <a:pt x="224" y="2676"/>
                  </a:lnTo>
                  <a:lnTo>
                    <a:pt x="2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63"/>
            <p:cNvSpPr/>
            <p:nvPr/>
          </p:nvSpPr>
          <p:spPr>
            <a:xfrm>
              <a:off x="7129750" y="3756730"/>
              <a:ext cx="80412" cy="259407"/>
            </a:xfrm>
            <a:custGeom>
              <a:rect b="b" l="l" r="r" t="t"/>
              <a:pathLst>
                <a:path extrusionOk="0" h="3542" w="1098">
                  <a:moveTo>
                    <a:pt x="434" y="0"/>
                  </a:moveTo>
                  <a:cubicBezTo>
                    <a:pt x="189" y="0"/>
                    <a:pt x="1" y="189"/>
                    <a:pt x="1" y="433"/>
                  </a:cubicBezTo>
                  <a:lnTo>
                    <a:pt x="1" y="3109"/>
                  </a:lnTo>
                  <a:cubicBezTo>
                    <a:pt x="1" y="3353"/>
                    <a:pt x="189" y="3542"/>
                    <a:pt x="434" y="3542"/>
                  </a:cubicBezTo>
                  <a:lnTo>
                    <a:pt x="664" y="3542"/>
                  </a:lnTo>
                  <a:cubicBezTo>
                    <a:pt x="909" y="3542"/>
                    <a:pt x="1097" y="3346"/>
                    <a:pt x="1097" y="3109"/>
                  </a:cubicBezTo>
                  <a:lnTo>
                    <a:pt x="1097" y="433"/>
                  </a:lnTo>
                  <a:cubicBezTo>
                    <a:pt x="1097" y="189"/>
                    <a:pt x="909" y="0"/>
                    <a:pt x="6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63"/>
            <p:cNvSpPr/>
            <p:nvPr/>
          </p:nvSpPr>
          <p:spPr>
            <a:xfrm>
              <a:off x="7210602" y="3787929"/>
              <a:ext cx="16917" cy="195984"/>
            </a:xfrm>
            <a:custGeom>
              <a:rect b="b" l="l" r="r" t="t"/>
              <a:pathLst>
                <a:path extrusionOk="0" h="2676" w="231">
                  <a:moveTo>
                    <a:pt x="0" y="0"/>
                  </a:moveTo>
                  <a:lnTo>
                    <a:pt x="0" y="2676"/>
                  </a:lnTo>
                  <a:lnTo>
                    <a:pt x="231" y="2676"/>
                  </a:lnTo>
                  <a:lnTo>
                    <a:pt x="2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63"/>
            <p:cNvSpPr/>
            <p:nvPr/>
          </p:nvSpPr>
          <p:spPr>
            <a:xfrm>
              <a:off x="7179404" y="3756730"/>
              <a:ext cx="80851" cy="259407"/>
            </a:xfrm>
            <a:custGeom>
              <a:rect b="b" l="l" r="r" t="t"/>
              <a:pathLst>
                <a:path extrusionOk="0" h="3542" w="1104">
                  <a:moveTo>
                    <a:pt x="433" y="0"/>
                  </a:moveTo>
                  <a:cubicBezTo>
                    <a:pt x="189" y="0"/>
                    <a:pt x="0" y="189"/>
                    <a:pt x="0" y="433"/>
                  </a:cubicBezTo>
                  <a:lnTo>
                    <a:pt x="0" y="3109"/>
                  </a:lnTo>
                  <a:cubicBezTo>
                    <a:pt x="0" y="3353"/>
                    <a:pt x="189" y="3542"/>
                    <a:pt x="433" y="3542"/>
                  </a:cubicBezTo>
                  <a:lnTo>
                    <a:pt x="664" y="3542"/>
                  </a:lnTo>
                  <a:cubicBezTo>
                    <a:pt x="901" y="3542"/>
                    <a:pt x="1104" y="3346"/>
                    <a:pt x="1104" y="3109"/>
                  </a:cubicBezTo>
                  <a:lnTo>
                    <a:pt x="1104" y="433"/>
                  </a:lnTo>
                  <a:cubicBezTo>
                    <a:pt x="1104" y="189"/>
                    <a:pt x="908" y="0"/>
                    <a:pt x="6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63"/>
            <p:cNvSpPr/>
            <p:nvPr/>
          </p:nvSpPr>
          <p:spPr>
            <a:xfrm>
              <a:off x="7272486" y="3787929"/>
              <a:ext cx="16991" cy="195984"/>
            </a:xfrm>
            <a:custGeom>
              <a:rect b="b" l="l" r="r" t="t"/>
              <a:pathLst>
                <a:path extrusionOk="0" h="2676" w="232">
                  <a:moveTo>
                    <a:pt x="1" y="0"/>
                  </a:moveTo>
                  <a:lnTo>
                    <a:pt x="1" y="2676"/>
                  </a:lnTo>
                  <a:lnTo>
                    <a:pt x="231" y="2676"/>
                  </a:lnTo>
                  <a:lnTo>
                    <a:pt x="2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63"/>
            <p:cNvSpPr/>
            <p:nvPr/>
          </p:nvSpPr>
          <p:spPr>
            <a:xfrm>
              <a:off x="7240775" y="3756730"/>
              <a:ext cx="80925" cy="259407"/>
            </a:xfrm>
            <a:custGeom>
              <a:rect b="b" l="l" r="r" t="t"/>
              <a:pathLst>
                <a:path extrusionOk="0" h="3542" w="1105">
                  <a:moveTo>
                    <a:pt x="441" y="0"/>
                  </a:moveTo>
                  <a:cubicBezTo>
                    <a:pt x="196" y="0"/>
                    <a:pt x="1" y="189"/>
                    <a:pt x="1" y="433"/>
                  </a:cubicBezTo>
                  <a:lnTo>
                    <a:pt x="1" y="3109"/>
                  </a:lnTo>
                  <a:cubicBezTo>
                    <a:pt x="1" y="3353"/>
                    <a:pt x="196" y="3542"/>
                    <a:pt x="441" y="3542"/>
                  </a:cubicBezTo>
                  <a:lnTo>
                    <a:pt x="664" y="3542"/>
                  </a:lnTo>
                  <a:cubicBezTo>
                    <a:pt x="909" y="3542"/>
                    <a:pt x="1104" y="3346"/>
                    <a:pt x="1104" y="3109"/>
                  </a:cubicBezTo>
                  <a:lnTo>
                    <a:pt x="1104" y="433"/>
                  </a:lnTo>
                  <a:cubicBezTo>
                    <a:pt x="1104" y="189"/>
                    <a:pt x="909" y="0"/>
                    <a:pt x="6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63"/>
            <p:cNvSpPr/>
            <p:nvPr/>
          </p:nvSpPr>
          <p:spPr>
            <a:xfrm>
              <a:off x="7340521" y="3787929"/>
              <a:ext cx="16478" cy="195984"/>
            </a:xfrm>
            <a:custGeom>
              <a:rect b="b" l="l" r="r" t="t"/>
              <a:pathLst>
                <a:path extrusionOk="0" h="2676" w="225">
                  <a:moveTo>
                    <a:pt x="1" y="0"/>
                  </a:moveTo>
                  <a:lnTo>
                    <a:pt x="1" y="2676"/>
                  </a:lnTo>
                  <a:lnTo>
                    <a:pt x="224" y="2676"/>
                  </a:lnTo>
                  <a:lnTo>
                    <a:pt x="2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63"/>
            <p:cNvSpPr/>
            <p:nvPr/>
          </p:nvSpPr>
          <p:spPr>
            <a:xfrm>
              <a:off x="7308810" y="3756730"/>
              <a:ext cx="80412" cy="259407"/>
            </a:xfrm>
            <a:custGeom>
              <a:rect b="b" l="l" r="r" t="t"/>
              <a:pathLst>
                <a:path extrusionOk="0" h="3542" w="1098">
                  <a:moveTo>
                    <a:pt x="434" y="0"/>
                  </a:moveTo>
                  <a:cubicBezTo>
                    <a:pt x="189" y="0"/>
                    <a:pt x="1" y="189"/>
                    <a:pt x="1" y="433"/>
                  </a:cubicBezTo>
                  <a:lnTo>
                    <a:pt x="1" y="3109"/>
                  </a:lnTo>
                  <a:cubicBezTo>
                    <a:pt x="1" y="3353"/>
                    <a:pt x="189" y="3542"/>
                    <a:pt x="434" y="3542"/>
                  </a:cubicBezTo>
                  <a:lnTo>
                    <a:pt x="664" y="3542"/>
                  </a:lnTo>
                  <a:cubicBezTo>
                    <a:pt x="909" y="3542"/>
                    <a:pt x="1097" y="3346"/>
                    <a:pt x="1097" y="3109"/>
                  </a:cubicBezTo>
                  <a:lnTo>
                    <a:pt x="1097" y="433"/>
                  </a:lnTo>
                  <a:cubicBezTo>
                    <a:pt x="1097" y="189"/>
                    <a:pt x="909" y="0"/>
                    <a:pt x="6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63"/>
            <p:cNvSpPr/>
            <p:nvPr/>
          </p:nvSpPr>
          <p:spPr>
            <a:xfrm>
              <a:off x="7414708" y="3787929"/>
              <a:ext cx="16991" cy="195984"/>
            </a:xfrm>
            <a:custGeom>
              <a:rect b="b" l="l" r="r" t="t"/>
              <a:pathLst>
                <a:path extrusionOk="0" h="2676" w="232">
                  <a:moveTo>
                    <a:pt x="0" y="0"/>
                  </a:moveTo>
                  <a:lnTo>
                    <a:pt x="0" y="2676"/>
                  </a:lnTo>
                  <a:lnTo>
                    <a:pt x="231" y="2676"/>
                  </a:lnTo>
                  <a:lnTo>
                    <a:pt x="2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63"/>
            <p:cNvSpPr/>
            <p:nvPr/>
          </p:nvSpPr>
          <p:spPr>
            <a:xfrm>
              <a:off x="7382998" y="3756730"/>
              <a:ext cx="80412" cy="259407"/>
            </a:xfrm>
            <a:custGeom>
              <a:rect b="b" l="l" r="r" t="t"/>
              <a:pathLst>
                <a:path extrusionOk="0" h="3542" w="1098">
                  <a:moveTo>
                    <a:pt x="433" y="0"/>
                  </a:moveTo>
                  <a:cubicBezTo>
                    <a:pt x="189" y="0"/>
                    <a:pt x="0" y="189"/>
                    <a:pt x="0" y="433"/>
                  </a:cubicBezTo>
                  <a:lnTo>
                    <a:pt x="0" y="3109"/>
                  </a:lnTo>
                  <a:cubicBezTo>
                    <a:pt x="0" y="3353"/>
                    <a:pt x="189" y="3542"/>
                    <a:pt x="433" y="3542"/>
                  </a:cubicBezTo>
                  <a:lnTo>
                    <a:pt x="664" y="3542"/>
                  </a:lnTo>
                  <a:cubicBezTo>
                    <a:pt x="908" y="3542"/>
                    <a:pt x="1097" y="3346"/>
                    <a:pt x="1097" y="3109"/>
                  </a:cubicBezTo>
                  <a:lnTo>
                    <a:pt x="1097" y="433"/>
                  </a:lnTo>
                  <a:cubicBezTo>
                    <a:pt x="1097" y="189"/>
                    <a:pt x="908" y="0"/>
                    <a:pt x="6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63"/>
            <p:cNvSpPr/>
            <p:nvPr/>
          </p:nvSpPr>
          <p:spPr>
            <a:xfrm>
              <a:off x="7110343" y="3767935"/>
              <a:ext cx="707011" cy="107513"/>
            </a:xfrm>
            <a:custGeom>
              <a:rect b="b" l="l" r="r" t="t"/>
              <a:pathLst>
                <a:path extrusionOk="0" h="1468" w="9654">
                  <a:moveTo>
                    <a:pt x="4827" y="1"/>
                  </a:moveTo>
                  <a:cubicBezTo>
                    <a:pt x="2159" y="1"/>
                    <a:pt x="0" y="329"/>
                    <a:pt x="0" y="734"/>
                  </a:cubicBezTo>
                  <a:cubicBezTo>
                    <a:pt x="0" y="1139"/>
                    <a:pt x="2159" y="1468"/>
                    <a:pt x="4827" y="1468"/>
                  </a:cubicBezTo>
                  <a:cubicBezTo>
                    <a:pt x="7495" y="1468"/>
                    <a:pt x="9654" y="1139"/>
                    <a:pt x="9654" y="734"/>
                  </a:cubicBezTo>
                  <a:cubicBezTo>
                    <a:pt x="9654" y="329"/>
                    <a:pt x="7495" y="1"/>
                    <a:pt x="48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63"/>
            <p:cNvSpPr/>
            <p:nvPr/>
          </p:nvSpPr>
          <p:spPr>
            <a:xfrm>
              <a:off x="7182480" y="3791005"/>
              <a:ext cx="561712" cy="50168"/>
            </a:xfrm>
            <a:custGeom>
              <a:rect b="b" l="l" r="r" t="t"/>
              <a:pathLst>
                <a:path extrusionOk="0" h="685" w="7670">
                  <a:moveTo>
                    <a:pt x="3835" y="0"/>
                  </a:moveTo>
                  <a:cubicBezTo>
                    <a:pt x="1726" y="0"/>
                    <a:pt x="0" y="161"/>
                    <a:pt x="0" y="342"/>
                  </a:cubicBezTo>
                  <a:cubicBezTo>
                    <a:pt x="0" y="538"/>
                    <a:pt x="1726" y="685"/>
                    <a:pt x="3835" y="685"/>
                  </a:cubicBezTo>
                  <a:cubicBezTo>
                    <a:pt x="5959" y="685"/>
                    <a:pt x="7670" y="538"/>
                    <a:pt x="7670" y="342"/>
                  </a:cubicBezTo>
                  <a:cubicBezTo>
                    <a:pt x="7670" y="154"/>
                    <a:pt x="5952" y="0"/>
                    <a:pt x="38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63"/>
            <p:cNvSpPr/>
            <p:nvPr/>
          </p:nvSpPr>
          <p:spPr>
            <a:xfrm>
              <a:off x="7151282" y="3759293"/>
              <a:ext cx="625720" cy="113591"/>
            </a:xfrm>
            <a:custGeom>
              <a:rect b="b" l="l" r="r" t="t"/>
              <a:pathLst>
                <a:path extrusionOk="0" h="1551" w="8544">
                  <a:moveTo>
                    <a:pt x="4268" y="0"/>
                  </a:moveTo>
                  <a:cubicBezTo>
                    <a:pt x="3234" y="0"/>
                    <a:pt x="2256" y="42"/>
                    <a:pt x="1523" y="105"/>
                  </a:cubicBezTo>
                  <a:cubicBezTo>
                    <a:pt x="580" y="182"/>
                    <a:pt x="0" y="273"/>
                    <a:pt x="0" y="775"/>
                  </a:cubicBezTo>
                  <a:cubicBezTo>
                    <a:pt x="0" y="1271"/>
                    <a:pt x="580" y="1362"/>
                    <a:pt x="1523" y="1446"/>
                  </a:cubicBezTo>
                  <a:cubicBezTo>
                    <a:pt x="2256" y="1516"/>
                    <a:pt x="3234" y="1551"/>
                    <a:pt x="4268" y="1551"/>
                  </a:cubicBezTo>
                  <a:cubicBezTo>
                    <a:pt x="5302" y="1551"/>
                    <a:pt x="6280" y="1516"/>
                    <a:pt x="7020" y="1446"/>
                  </a:cubicBezTo>
                  <a:cubicBezTo>
                    <a:pt x="7963" y="1369"/>
                    <a:pt x="8543" y="1278"/>
                    <a:pt x="8543" y="775"/>
                  </a:cubicBezTo>
                  <a:cubicBezTo>
                    <a:pt x="8543" y="280"/>
                    <a:pt x="7963" y="189"/>
                    <a:pt x="7020" y="105"/>
                  </a:cubicBezTo>
                  <a:cubicBezTo>
                    <a:pt x="6287" y="35"/>
                    <a:pt x="5309" y="0"/>
                    <a:pt x="4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63"/>
            <p:cNvSpPr/>
            <p:nvPr/>
          </p:nvSpPr>
          <p:spPr>
            <a:xfrm>
              <a:off x="7183505" y="3792030"/>
              <a:ext cx="561200" cy="31785"/>
            </a:xfrm>
            <a:custGeom>
              <a:rect b="b" l="l" r="r" t="t"/>
              <a:pathLst>
                <a:path extrusionOk="0" h="434" w="7663">
                  <a:moveTo>
                    <a:pt x="3828" y="0"/>
                  </a:moveTo>
                  <a:cubicBezTo>
                    <a:pt x="1719" y="0"/>
                    <a:pt x="0" y="147"/>
                    <a:pt x="0" y="335"/>
                  </a:cubicBezTo>
                  <a:cubicBezTo>
                    <a:pt x="0" y="370"/>
                    <a:pt x="56" y="398"/>
                    <a:pt x="161" y="433"/>
                  </a:cubicBezTo>
                  <a:cubicBezTo>
                    <a:pt x="636" y="294"/>
                    <a:pt x="2103" y="189"/>
                    <a:pt x="3828" y="189"/>
                  </a:cubicBezTo>
                  <a:cubicBezTo>
                    <a:pt x="5560" y="189"/>
                    <a:pt x="7020" y="294"/>
                    <a:pt x="7495" y="433"/>
                  </a:cubicBezTo>
                  <a:cubicBezTo>
                    <a:pt x="7600" y="398"/>
                    <a:pt x="7663" y="363"/>
                    <a:pt x="7663" y="335"/>
                  </a:cubicBezTo>
                  <a:cubicBezTo>
                    <a:pt x="7663" y="147"/>
                    <a:pt x="5952" y="0"/>
                    <a:pt x="38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63"/>
            <p:cNvSpPr/>
            <p:nvPr/>
          </p:nvSpPr>
          <p:spPr>
            <a:xfrm>
              <a:off x="7150769" y="3759806"/>
              <a:ext cx="625207" cy="96234"/>
            </a:xfrm>
            <a:custGeom>
              <a:rect b="b" l="l" r="r" t="t"/>
              <a:pathLst>
                <a:path extrusionOk="0" h="1314" w="8537">
                  <a:moveTo>
                    <a:pt x="4268" y="0"/>
                  </a:moveTo>
                  <a:cubicBezTo>
                    <a:pt x="3227" y="0"/>
                    <a:pt x="2249" y="42"/>
                    <a:pt x="1516" y="105"/>
                  </a:cubicBezTo>
                  <a:cubicBezTo>
                    <a:pt x="573" y="182"/>
                    <a:pt x="0" y="273"/>
                    <a:pt x="0" y="775"/>
                  </a:cubicBezTo>
                  <a:cubicBezTo>
                    <a:pt x="0" y="943"/>
                    <a:pt x="84" y="1181"/>
                    <a:pt x="482" y="1292"/>
                  </a:cubicBezTo>
                  <a:cubicBezTo>
                    <a:pt x="524" y="1299"/>
                    <a:pt x="559" y="1313"/>
                    <a:pt x="601" y="1313"/>
                  </a:cubicBezTo>
                  <a:cubicBezTo>
                    <a:pt x="643" y="1313"/>
                    <a:pt x="692" y="1299"/>
                    <a:pt x="720" y="1292"/>
                  </a:cubicBezTo>
                  <a:cubicBezTo>
                    <a:pt x="1097" y="1181"/>
                    <a:pt x="2445" y="1069"/>
                    <a:pt x="4268" y="1069"/>
                  </a:cubicBezTo>
                  <a:cubicBezTo>
                    <a:pt x="6091" y="1069"/>
                    <a:pt x="7432" y="1181"/>
                    <a:pt x="7810" y="1292"/>
                  </a:cubicBezTo>
                  <a:cubicBezTo>
                    <a:pt x="7852" y="1306"/>
                    <a:pt x="7893" y="1313"/>
                    <a:pt x="7935" y="1313"/>
                  </a:cubicBezTo>
                  <a:cubicBezTo>
                    <a:pt x="7977" y="1313"/>
                    <a:pt x="8019" y="1306"/>
                    <a:pt x="8061" y="1292"/>
                  </a:cubicBezTo>
                  <a:cubicBezTo>
                    <a:pt x="8452" y="1181"/>
                    <a:pt x="8536" y="950"/>
                    <a:pt x="8536" y="775"/>
                  </a:cubicBezTo>
                  <a:cubicBezTo>
                    <a:pt x="8536" y="279"/>
                    <a:pt x="7963" y="196"/>
                    <a:pt x="7020" y="105"/>
                  </a:cubicBezTo>
                  <a:cubicBezTo>
                    <a:pt x="6287" y="35"/>
                    <a:pt x="5309" y="0"/>
                    <a:pt x="4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63"/>
            <p:cNvSpPr/>
            <p:nvPr/>
          </p:nvSpPr>
          <p:spPr>
            <a:xfrm>
              <a:off x="7171201" y="3726556"/>
              <a:ext cx="707084" cy="139664"/>
            </a:xfrm>
            <a:custGeom>
              <a:rect b="b" l="l" r="r" t="t"/>
              <a:pathLst>
                <a:path extrusionOk="0" h="1907" w="9655">
                  <a:moveTo>
                    <a:pt x="1" y="0"/>
                  </a:moveTo>
                  <a:lnTo>
                    <a:pt x="1" y="1174"/>
                  </a:lnTo>
                  <a:cubicBezTo>
                    <a:pt x="1" y="1572"/>
                    <a:pt x="2166" y="1907"/>
                    <a:pt x="4827" y="1907"/>
                  </a:cubicBezTo>
                  <a:cubicBezTo>
                    <a:pt x="7503" y="1907"/>
                    <a:pt x="9654" y="1572"/>
                    <a:pt x="9654" y="1174"/>
                  </a:cubicBezTo>
                  <a:lnTo>
                    <a:pt x="96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63"/>
            <p:cNvSpPr/>
            <p:nvPr/>
          </p:nvSpPr>
          <p:spPr>
            <a:xfrm>
              <a:off x="7140003" y="3693746"/>
              <a:ext cx="770505" cy="203747"/>
            </a:xfrm>
            <a:custGeom>
              <a:rect b="b" l="l" r="r" t="t"/>
              <a:pathLst>
                <a:path extrusionOk="0" h="2782" w="10521">
                  <a:moveTo>
                    <a:pt x="9654" y="874"/>
                  </a:moveTo>
                  <a:lnTo>
                    <a:pt x="9654" y="1454"/>
                  </a:lnTo>
                  <a:cubicBezTo>
                    <a:pt x="9256" y="1636"/>
                    <a:pt x="7761" y="1908"/>
                    <a:pt x="5260" y="1908"/>
                  </a:cubicBezTo>
                  <a:cubicBezTo>
                    <a:pt x="2767" y="1908"/>
                    <a:pt x="1265" y="1636"/>
                    <a:pt x="874" y="1454"/>
                  </a:cubicBezTo>
                  <a:lnTo>
                    <a:pt x="874" y="874"/>
                  </a:lnTo>
                  <a:close/>
                  <a:moveTo>
                    <a:pt x="434" y="1"/>
                  </a:moveTo>
                  <a:cubicBezTo>
                    <a:pt x="189" y="1"/>
                    <a:pt x="0" y="197"/>
                    <a:pt x="0" y="441"/>
                  </a:cubicBezTo>
                  <a:lnTo>
                    <a:pt x="0" y="1608"/>
                  </a:lnTo>
                  <a:cubicBezTo>
                    <a:pt x="0" y="2180"/>
                    <a:pt x="706" y="2397"/>
                    <a:pt x="1782" y="2565"/>
                  </a:cubicBezTo>
                  <a:cubicBezTo>
                    <a:pt x="2704" y="2704"/>
                    <a:pt x="3947" y="2781"/>
                    <a:pt x="5253" y="2781"/>
                  </a:cubicBezTo>
                  <a:cubicBezTo>
                    <a:pt x="6567" y="2781"/>
                    <a:pt x="7803" y="2704"/>
                    <a:pt x="8739" y="2565"/>
                  </a:cubicBezTo>
                  <a:cubicBezTo>
                    <a:pt x="9801" y="2397"/>
                    <a:pt x="10520" y="2180"/>
                    <a:pt x="10520" y="1608"/>
                  </a:cubicBezTo>
                  <a:lnTo>
                    <a:pt x="10520" y="441"/>
                  </a:lnTo>
                  <a:cubicBezTo>
                    <a:pt x="10520" y="197"/>
                    <a:pt x="10325" y="1"/>
                    <a:pt x="1008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63"/>
            <p:cNvSpPr/>
            <p:nvPr/>
          </p:nvSpPr>
          <p:spPr>
            <a:xfrm>
              <a:off x="7171201" y="3726556"/>
              <a:ext cx="707084" cy="139664"/>
            </a:xfrm>
            <a:custGeom>
              <a:rect b="b" l="l" r="r" t="t"/>
              <a:pathLst>
                <a:path extrusionOk="0" h="1907" w="9655">
                  <a:moveTo>
                    <a:pt x="1" y="0"/>
                  </a:moveTo>
                  <a:lnTo>
                    <a:pt x="1" y="1174"/>
                  </a:lnTo>
                  <a:cubicBezTo>
                    <a:pt x="1" y="1572"/>
                    <a:pt x="2166" y="1907"/>
                    <a:pt x="4827" y="1907"/>
                  </a:cubicBezTo>
                  <a:cubicBezTo>
                    <a:pt x="7503" y="1907"/>
                    <a:pt x="9654" y="1572"/>
                    <a:pt x="9654" y="1174"/>
                  </a:cubicBezTo>
                  <a:lnTo>
                    <a:pt x="96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63"/>
            <p:cNvSpPr/>
            <p:nvPr/>
          </p:nvSpPr>
          <p:spPr>
            <a:xfrm>
              <a:off x="7140003" y="3693746"/>
              <a:ext cx="770505" cy="203747"/>
            </a:xfrm>
            <a:custGeom>
              <a:rect b="b" l="l" r="r" t="t"/>
              <a:pathLst>
                <a:path extrusionOk="0" h="2782" w="10521">
                  <a:moveTo>
                    <a:pt x="9654" y="874"/>
                  </a:moveTo>
                  <a:lnTo>
                    <a:pt x="9654" y="1454"/>
                  </a:lnTo>
                  <a:cubicBezTo>
                    <a:pt x="9256" y="1636"/>
                    <a:pt x="7761" y="1908"/>
                    <a:pt x="5260" y="1908"/>
                  </a:cubicBezTo>
                  <a:cubicBezTo>
                    <a:pt x="2767" y="1908"/>
                    <a:pt x="1265" y="1636"/>
                    <a:pt x="874" y="1454"/>
                  </a:cubicBezTo>
                  <a:lnTo>
                    <a:pt x="874" y="874"/>
                  </a:lnTo>
                  <a:close/>
                  <a:moveTo>
                    <a:pt x="434" y="1"/>
                  </a:moveTo>
                  <a:cubicBezTo>
                    <a:pt x="189" y="1"/>
                    <a:pt x="0" y="197"/>
                    <a:pt x="0" y="441"/>
                  </a:cubicBezTo>
                  <a:lnTo>
                    <a:pt x="0" y="1608"/>
                  </a:lnTo>
                  <a:cubicBezTo>
                    <a:pt x="0" y="2180"/>
                    <a:pt x="706" y="2397"/>
                    <a:pt x="1782" y="2565"/>
                  </a:cubicBezTo>
                  <a:cubicBezTo>
                    <a:pt x="2704" y="2704"/>
                    <a:pt x="3947" y="2781"/>
                    <a:pt x="5253" y="2781"/>
                  </a:cubicBezTo>
                  <a:cubicBezTo>
                    <a:pt x="6567" y="2781"/>
                    <a:pt x="7803" y="2704"/>
                    <a:pt x="8739" y="2565"/>
                  </a:cubicBezTo>
                  <a:cubicBezTo>
                    <a:pt x="9801" y="2397"/>
                    <a:pt x="10520" y="2180"/>
                    <a:pt x="10520" y="1608"/>
                  </a:cubicBezTo>
                  <a:lnTo>
                    <a:pt x="10520" y="441"/>
                  </a:lnTo>
                  <a:cubicBezTo>
                    <a:pt x="10520" y="197"/>
                    <a:pt x="10325" y="1"/>
                    <a:pt x="1008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63"/>
            <p:cNvSpPr/>
            <p:nvPr/>
          </p:nvSpPr>
          <p:spPr>
            <a:xfrm>
              <a:off x="7854119" y="3690743"/>
              <a:ext cx="16478" cy="195471"/>
            </a:xfrm>
            <a:custGeom>
              <a:rect b="b" l="l" r="r" t="t"/>
              <a:pathLst>
                <a:path extrusionOk="0" h="2669" w="225">
                  <a:moveTo>
                    <a:pt x="1" y="0"/>
                  </a:moveTo>
                  <a:lnTo>
                    <a:pt x="1" y="2668"/>
                  </a:lnTo>
                  <a:lnTo>
                    <a:pt x="224" y="2668"/>
                  </a:lnTo>
                  <a:lnTo>
                    <a:pt x="2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63"/>
            <p:cNvSpPr/>
            <p:nvPr/>
          </p:nvSpPr>
          <p:spPr>
            <a:xfrm>
              <a:off x="7810691" y="3690743"/>
              <a:ext cx="16405" cy="195471"/>
            </a:xfrm>
            <a:custGeom>
              <a:rect b="b" l="l" r="r" t="t"/>
              <a:pathLst>
                <a:path extrusionOk="0" h="2669" w="224">
                  <a:moveTo>
                    <a:pt x="0" y="0"/>
                  </a:moveTo>
                  <a:lnTo>
                    <a:pt x="0" y="2668"/>
                  </a:lnTo>
                  <a:lnTo>
                    <a:pt x="224" y="2668"/>
                  </a:lnTo>
                  <a:lnTo>
                    <a:pt x="2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63"/>
            <p:cNvSpPr/>
            <p:nvPr/>
          </p:nvSpPr>
          <p:spPr>
            <a:xfrm>
              <a:off x="7760525" y="3690743"/>
              <a:ext cx="16991" cy="195471"/>
            </a:xfrm>
            <a:custGeom>
              <a:rect b="b" l="l" r="r" t="t"/>
              <a:pathLst>
                <a:path extrusionOk="0" h="2669" w="232">
                  <a:moveTo>
                    <a:pt x="0" y="0"/>
                  </a:moveTo>
                  <a:lnTo>
                    <a:pt x="0" y="2668"/>
                  </a:lnTo>
                  <a:lnTo>
                    <a:pt x="231" y="2668"/>
                  </a:lnTo>
                  <a:lnTo>
                    <a:pt x="2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63"/>
            <p:cNvSpPr/>
            <p:nvPr/>
          </p:nvSpPr>
          <p:spPr>
            <a:xfrm>
              <a:off x="7729327" y="3659471"/>
              <a:ext cx="80925" cy="259480"/>
            </a:xfrm>
            <a:custGeom>
              <a:rect b="b" l="l" r="r" t="t"/>
              <a:pathLst>
                <a:path extrusionOk="0" h="3543" w="1105">
                  <a:moveTo>
                    <a:pt x="433" y="1"/>
                  </a:moveTo>
                  <a:cubicBezTo>
                    <a:pt x="189" y="1"/>
                    <a:pt x="0" y="190"/>
                    <a:pt x="0" y="434"/>
                  </a:cubicBezTo>
                  <a:lnTo>
                    <a:pt x="0" y="3109"/>
                  </a:lnTo>
                  <a:cubicBezTo>
                    <a:pt x="0" y="3354"/>
                    <a:pt x="189" y="3542"/>
                    <a:pt x="433" y="3542"/>
                  </a:cubicBezTo>
                  <a:lnTo>
                    <a:pt x="664" y="3542"/>
                  </a:lnTo>
                  <a:cubicBezTo>
                    <a:pt x="901" y="3542"/>
                    <a:pt x="1104" y="3347"/>
                    <a:pt x="1104" y="3109"/>
                  </a:cubicBezTo>
                  <a:lnTo>
                    <a:pt x="1104" y="434"/>
                  </a:lnTo>
                  <a:cubicBezTo>
                    <a:pt x="1104" y="190"/>
                    <a:pt x="908" y="1"/>
                    <a:pt x="6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63"/>
            <p:cNvSpPr/>
            <p:nvPr/>
          </p:nvSpPr>
          <p:spPr>
            <a:xfrm>
              <a:off x="7699154" y="3690743"/>
              <a:ext cx="16917" cy="195471"/>
            </a:xfrm>
            <a:custGeom>
              <a:rect b="b" l="l" r="r" t="t"/>
              <a:pathLst>
                <a:path extrusionOk="0" h="2669" w="231">
                  <a:moveTo>
                    <a:pt x="0" y="0"/>
                  </a:moveTo>
                  <a:lnTo>
                    <a:pt x="0" y="2668"/>
                  </a:lnTo>
                  <a:lnTo>
                    <a:pt x="231" y="2668"/>
                  </a:lnTo>
                  <a:lnTo>
                    <a:pt x="2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63"/>
            <p:cNvSpPr/>
            <p:nvPr/>
          </p:nvSpPr>
          <p:spPr>
            <a:xfrm>
              <a:off x="7667443" y="3659471"/>
              <a:ext cx="80339" cy="259480"/>
            </a:xfrm>
            <a:custGeom>
              <a:rect b="b" l="l" r="r" t="t"/>
              <a:pathLst>
                <a:path extrusionOk="0" h="3543" w="1097">
                  <a:moveTo>
                    <a:pt x="433" y="1"/>
                  </a:moveTo>
                  <a:cubicBezTo>
                    <a:pt x="189" y="1"/>
                    <a:pt x="0" y="190"/>
                    <a:pt x="0" y="434"/>
                  </a:cubicBezTo>
                  <a:lnTo>
                    <a:pt x="0" y="3109"/>
                  </a:lnTo>
                  <a:cubicBezTo>
                    <a:pt x="0" y="3354"/>
                    <a:pt x="189" y="3542"/>
                    <a:pt x="433" y="3542"/>
                  </a:cubicBezTo>
                  <a:lnTo>
                    <a:pt x="664" y="3542"/>
                  </a:lnTo>
                  <a:cubicBezTo>
                    <a:pt x="908" y="3542"/>
                    <a:pt x="1097" y="3347"/>
                    <a:pt x="1097" y="3109"/>
                  </a:cubicBezTo>
                  <a:lnTo>
                    <a:pt x="1097" y="434"/>
                  </a:lnTo>
                  <a:cubicBezTo>
                    <a:pt x="1097" y="190"/>
                    <a:pt x="908" y="1"/>
                    <a:pt x="6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63"/>
            <p:cNvSpPr/>
            <p:nvPr/>
          </p:nvSpPr>
          <p:spPr>
            <a:xfrm>
              <a:off x="7631631" y="3690743"/>
              <a:ext cx="16405" cy="195471"/>
            </a:xfrm>
            <a:custGeom>
              <a:rect b="b" l="l" r="r" t="t"/>
              <a:pathLst>
                <a:path extrusionOk="0" h="2669" w="224">
                  <a:moveTo>
                    <a:pt x="0" y="0"/>
                  </a:moveTo>
                  <a:lnTo>
                    <a:pt x="0" y="2668"/>
                  </a:lnTo>
                  <a:lnTo>
                    <a:pt x="224" y="2668"/>
                  </a:lnTo>
                  <a:lnTo>
                    <a:pt x="2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63"/>
            <p:cNvSpPr/>
            <p:nvPr/>
          </p:nvSpPr>
          <p:spPr>
            <a:xfrm>
              <a:off x="7599408" y="3659471"/>
              <a:ext cx="80851" cy="259480"/>
            </a:xfrm>
            <a:custGeom>
              <a:rect b="b" l="l" r="r" t="t"/>
              <a:pathLst>
                <a:path extrusionOk="0" h="3543" w="1104">
                  <a:moveTo>
                    <a:pt x="440" y="1"/>
                  </a:moveTo>
                  <a:cubicBezTo>
                    <a:pt x="196" y="1"/>
                    <a:pt x="0" y="190"/>
                    <a:pt x="0" y="434"/>
                  </a:cubicBezTo>
                  <a:lnTo>
                    <a:pt x="0" y="3109"/>
                  </a:lnTo>
                  <a:cubicBezTo>
                    <a:pt x="0" y="3354"/>
                    <a:pt x="196" y="3542"/>
                    <a:pt x="440" y="3542"/>
                  </a:cubicBezTo>
                  <a:lnTo>
                    <a:pt x="664" y="3542"/>
                  </a:lnTo>
                  <a:cubicBezTo>
                    <a:pt x="901" y="3542"/>
                    <a:pt x="1104" y="3347"/>
                    <a:pt x="1104" y="3109"/>
                  </a:cubicBezTo>
                  <a:lnTo>
                    <a:pt x="1104" y="434"/>
                  </a:lnTo>
                  <a:cubicBezTo>
                    <a:pt x="1104" y="190"/>
                    <a:pt x="908" y="1"/>
                    <a:pt x="6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63"/>
            <p:cNvSpPr/>
            <p:nvPr/>
          </p:nvSpPr>
          <p:spPr>
            <a:xfrm>
              <a:off x="7557444" y="3690743"/>
              <a:ext cx="16405" cy="195471"/>
            </a:xfrm>
            <a:custGeom>
              <a:rect b="b" l="l" r="r" t="t"/>
              <a:pathLst>
                <a:path extrusionOk="0" h="2669" w="224">
                  <a:moveTo>
                    <a:pt x="0" y="0"/>
                  </a:moveTo>
                  <a:lnTo>
                    <a:pt x="0" y="2668"/>
                  </a:lnTo>
                  <a:lnTo>
                    <a:pt x="224" y="2668"/>
                  </a:lnTo>
                  <a:lnTo>
                    <a:pt x="2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63"/>
            <p:cNvSpPr/>
            <p:nvPr/>
          </p:nvSpPr>
          <p:spPr>
            <a:xfrm>
              <a:off x="7525220" y="3659471"/>
              <a:ext cx="80851" cy="259480"/>
            </a:xfrm>
            <a:custGeom>
              <a:rect b="b" l="l" r="r" t="t"/>
              <a:pathLst>
                <a:path extrusionOk="0" h="3543" w="1104">
                  <a:moveTo>
                    <a:pt x="440" y="1"/>
                  </a:moveTo>
                  <a:cubicBezTo>
                    <a:pt x="196" y="1"/>
                    <a:pt x="0" y="190"/>
                    <a:pt x="0" y="434"/>
                  </a:cubicBezTo>
                  <a:lnTo>
                    <a:pt x="0" y="3109"/>
                  </a:lnTo>
                  <a:cubicBezTo>
                    <a:pt x="0" y="3354"/>
                    <a:pt x="196" y="3542"/>
                    <a:pt x="440" y="3542"/>
                  </a:cubicBezTo>
                  <a:lnTo>
                    <a:pt x="664" y="3542"/>
                  </a:lnTo>
                  <a:cubicBezTo>
                    <a:pt x="908" y="3542"/>
                    <a:pt x="1104" y="3347"/>
                    <a:pt x="1104" y="3109"/>
                  </a:cubicBezTo>
                  <a:lnTo>
                    <a:pt x="1104" y="434"/>
                  </a:lnTo>
                  <a:cubicBezTo>
                    <a:pt x="1104" y="190"/>
                    <a:pt x="908" y="1"/>
                    <a:pt x="6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63"/>
            <p:cNvSpPr/>
            <p:nvPr/>
          </p:nvSpPr>
          <p:spPr>
            <a:xfrm>
              <a:off x="7179404" y="3690743"/>
              <a:ext cx="16405" cy="195471"/>
            </a:xfrm>
            <a:custGeom>
              <a:rect b="b" l="l" r="r" t="t"/>
              <a:pathLst>
                <a:path extrusionOk="0" h="2669" w="224">
                  <a:moveTo>
                    <a:pt x="0" y="0"/>
                  </a:moveTo>
                  <a:lnTo>
                    <a:pt x="0" y="2668"/>
                  </a:lnTo>
                  <a:lnTo>
                    <a:pt x="224" y="2668"/>
                  </a:lnTo>
                  <a:lnTo>
                    <a:pt x="2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63"/>
            <p:cNvSpPr/>
            <p:nvPr/>
          </p:nvSpPr>
          <p:spPr>
            <a:xfrm>
              <a:off x="7147180" y="3659471"/>
              <a:ext cx="80851" cy="259480"/>
            </a:xfrm>
            <a:custGeom>
              <a:rect b="b" l="l" r="r" t="t"/>
              <a:pathLst>
                <a:path extrusionOk="0" h="3543" w="1104">
                  <a:moveTo>
                    <a:pt x="440" y="1"/>
                  </a:moveTo>
                  <a:cubicBezTo>
                    <a:pt x="196" y="1"/>
                    <a:pt x="0" y="190"/>
                    <a:pt x="0" y="434"/>
                  </a:cubicBezTo>
                  <a:lnTo>
                    <a:pt x="0" y="3109"/>
                  </a:lnTo>
                  <a:cubicBezTo>
                    <a:pt x="0" y="3354"/>
                    <a:pt x="196" y="3542"/>
                    <a:pt x="440" y="3542"/>
                  </a:cubicBezTo>
                  <a:lnTo>
                    <a:pt x="671" y="3542"/>
                  </a:lnTo>
                  <a:cubicBezTo>
                    <a:pt x="915" y="3542"/>
                    <a:pt x="1104" y="3347"/>
                    <a:pt x="1104" y="3109"/>
                  </a:cubicBezTo>
                  <a:lnTo>
                    <a:pt x="1104" y="434"/>
                  </a:lnTo>
                  <a:cubicBezTo>
                    <a:pt x="1104" y="190"/>
                    <a:pt x="915" y="1"/>
                    <a:pt x="6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63"/>
            <p:cNvSpPr/>
            <p:nvPr/>
          </p:nvSpPr>
          <p:spPr>
            <a:xfrm>
              <a:off x="7222906" y="3690743"/>
              <a:ext cx="16917" cy="195471"/>
            </a:xfrm>
            <a:custGeom>
              <a:rect b="b" l="l" r="r" t="t"/>
              <a:pathLst>
                <a:path extrusionOk="0" h="2669" w="231">
                  <a:moveTo>
                    <a:pt x="0" y="0"/>
                  </a:moveTo>
                  <a:lnTo>
                    <a:pt x="0" y="2668"/>
                  </a:lnTo>
                  <a:lnTo>
                    <a:pt x="231" y="2668"/>
                  </a:lnTo>
                  <a:lnTo>
                    <a:pt x="2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63"/>
            <p:cNvSpPr/>
            <p:nvPr/>
          </p:nvSpPr>
          <p:spPr>
            <a:xfrm>
              <a:off x="7191121" y="3659471"/>
              <a:ext cx="80412" cy="259480"/>
            </a:xfrm>
            <a:custGeom>
              <a:rect b="b" l="l" r="r" t="t"/>
              <a:pathLst>
                <a:path extrusionOk="0" h="3543" w="1098">
                  <a:moveTo>
                    <a:pt x="434" y="1"/>
                  </a:moveTo>
                  <a:cubicBezTo>
                    <a:pt x="190" y="1"/>
                    <a:pt x="1" y="190"/>
                    <a:pt x="1" y="434"/>
                  </a:cubicBezTo>
                  <a:lnTo>
                    <a:pt x="1" y="3109"/>
                  </a:lnTo>
                  <a:cubicBezTo>
                    <a:pt x="1" y="3354"/>
                    <a:pt x="190" y="3542"/>
                    <a:pt x="434" y="3542"/>
                  </a:cubicBezTo>
                  <a:lnTo>
                    <a:pt x="665" y="3542"/>
                  </a:lnTo>
                  <a:cubicBezTo>
                    <a:pt x="895" y="3542"/>
                    <a:pt x="1098" y="3347"/>
                    <a:pt x="1098" y="3109"/>
                  </a:cubicBezTo>
                  <a:lnTo>
                    <a:pt x="1098" y="434"/>
                  </a:lnTo>
                  <a:cubicBezTo>
                    <a:pt x="1098" y="190"/>
                    <a:pt x="909" y="1"/>
                    <a:pt x="6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63"/>
            <p:cNvSpPr/>
            <p:nvPr/>
          </p:nvSpPr>
          <p:spPr>
            <a:xfrm>
              <a:off x="7271973" y="3690743"/>
              <a:ext cx="16991" cy="195471"/>
            </a:xfrm>
            <a:custGeom>
              <a:rect b="b" l="l" r="r" t="t"/>
              <a:pathLst>
                <a:path extrusionOk="0" h="2669" w="232">
                  <a:moveTo>
                    <a:pt x="1" y="0"/>
                  </a:moveTo>
                  <a:lnTo>
                    <a:pt x="1" y="2668"/>
                  </a:lnTo>
                  <a:lnTo>
                    <a:pt x="231" y="2668"/>
                  </a:lnTo>
                  <a:lnTo>
                    <a:pt x="2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63"/>
            <p:cNvSpPr/>
            <p:nvPr/>
          </p:nvSpPr>
          <p:spPr>
            <a:xfrm>
              <a:off x="7240262" y="3659471"/>
              <a:ext cx="80412" cy="259480"/>
            </a:xfrm>
            <a:custGeom>
              <a:rect b="b" l="l" r="r" t="t"/>
              <a:pathLst>
                <a:path extrusionOk="0" h="3543" w="1098">
                  <a:moveTo>
                    <a:pt x="434" y="1"/>
                  </a:moveTo>
                  <a:cubicBezTo>
                    <a:pt x="189" y="1"/>
                    <a:pt x="1" y="190"/>
                    <a:pt x="1" y="434"/>
                  </a:cubicBezTo>
                  <a:lnTo>
                    <a:pt x="1" y="3109"/>
                  </a:lnTo>
                  <a:cubicBezTo>
                    <a:pt x="1" y="3354"/>
                    <a:pt x="189" y="3542"/>
                    <a:pt x="434" y="3542"/>
                  </a:cubicBezTo>
                  <a:lnTo>
                    <a:pt x="664" y="3542"/>
                  </a:lnTo>
                  <a:cubicBezTo>
                    <a:pt x="909" y="3542"/>
                    <a:pt x="1097" y="3347"/>
                    <a:pt x="1097" y="3109"/>
                  </a:cubicBezTo>
                  <a:lnTo>
                    <a:pt x="1097" y="434"/>
                  </a:lnTo>
                  <a:cubicBezTo>
                    <a:pt x="1097" y="190"/>
                    <a:pt x="909" y="1"/>
                    <a:pt x="6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63"/>
            <p:cNvSpPr/>
            <p:nvPr/>
          </p:nvSpPr>
          <p:spPr>
            <a:xfrm>
              <a:off x="7334369" y="3690743"/>
              <a:ext cx="16478" cy="195471"/>
            </a:xfrm>
            <a:custGeom>
              <a:rect b="b" l="l" r="r" t="t"/>
              <a:pathLst>
                <a:path extrusionOk="0" h="2669" w="225">
                  <a:moveTo>
                    <a:pt x="1" y="0"/>
                  </a:moveTo>
                  <a:lnTo>
                    <a:pt x="1" y="2668"/>
                  </a:lnTo>
                  <a:lnTo>
                    <a:pt x="224" y="2668"/>
                  </a:lnTo>
                  <a:lnTo>
                    <a:pt x="2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63"/>
            <p:cNvSpPr/>
            <p:nvPr/>
          </p:nvSpPr>
          <p:spPr>
            <a:xfrm>
              <a:off x="7302146" y="3659471"/>
              <a:ext cx="80925" cy="259480"/>
            </a:xfrm>
            <a:custGeom>
              <a:rect b="b" l="l" r="r" t="t"/>
              <a:pathLst>
                <a:path extrusionOk="0" h="3543" w="1105">
                  <a:moveTo>
                    <a:pt x="441" y="1"/>
                  </a:moveTo>
                  <a:cubicBezTo>
                    <a:pt x="196" y="1"/>
                    <a:pt x="1" y="190"/>
                    <a:pt x="1" y="434"/>
                  </a:cubicBezTo>
                  <a:lnTo>
                    <a:pt x="1" y="3109"/>
                  </a:lnTo>
                  <a:cubicBezTo>
                    <a:pt x="1" y="3354"/>
                    <a:pt x="196" y="3542"/>
                    <a:pt x="441" y="3542"/>
                  </a:cubicBezTo>
                  <a:lnTo>
                    <a:pt x="664" y="3542"/>
                  </a:lnTo>
                  <a:cubicBezTo>
                    <a:pt x="909" y="3542"/>
                    <a:pt x="1104" y="3347"/>
                    <a:pt x="1104" y="3109"/>
                  </a:cubicBezTo>
                  <a:lnTo>
                    <a:pt x="1104" y="434"/>
                  </a:lnTo>
                  <a:cubicBezTo>
                    <a:pt x="1104" y="190"/>
                    <a:pt x="909" y="1"/>
                    <a:pt x="6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63"/>
            <p:cNvSpPr/>
            <p:nvPr/>
          </p:nvSpPr>
          <p:spPr>
            <a:xfrm>
              <a:off x="7401892" y="3690743"/>
              <a:ext cx="16991" cy="195471"/>
            </a:xfrm>
            <a:custGeom>
              <a:rect b="b" l="l" r="r" t="t"/>
              <a:pathLst>
                <a:path extrusionOk="0" h="2669" w="232">
                  <a:moveTo>
                    <a:pt x="1" y="0"/>
                  </a:moveTo>
                  <a:lnTo>
                    <a:pt x="1" y="2668"/>
                  </a:lnTo>
                  <a:lnTo>
                    <a:pt x="231" y="2668"/>
                  </a:lnTo>
                  <a:lnTo>
                    <a:pt x="2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63"/>
            <p:cNvSpPr/>
            <p:nvPr/>
          </p:nvSpPr>
          <p:spPr>
            <a:xfrm>
              <a:off x="7370181" y="3659471"/>
              <a:ext cx="80412" cy="259480"/>
            </a:xfrm>
            <a:custGeom>
              <a:rect b="b" l="l" r="r" t="t"/>
              <a:pathLst>
                <a:path extrusionOk="0" h="3543" w="1098">
                  <a:moveTo>
                    <a:pt x="434" y="1"/>
                  </a:moveTo>
                  <a:cubicBezTo>
                    <a:pt x="189" y="1"/>
                    <a:pt x="1" y="190"/>
                    <a:pt x="1" y="434"/>
                  </a:cubicBezTo>
                  <a:lnTo>
                    <a:pt x="1" y="3109"/>
                  </a:lnTo>
                  <a:cubicBezTo>
                    <a:pt x="1" y="3354"/>
                    <a:pt x="189" y="3542"/>
                    <a:pt x="434" y="3542"/>
                  </a:cubicBezTo>
                  <a:lnTo>
                    <a:pt x="664" y="3542"/>
                  </a:lnTo>
                  <a:cubicBezTo>
                    <a:pt x="909" y="3542"/>
                    <a:pt x="1097" y="3347"/>
                    <a:pt x="1097" y="3109"/>
                  </a:cubicBezTo>
                  <a:lnTo>
                    <a:pt x="1097" y="434"/>
                  </a:lnTo>
                  <a:cubicBezTo>
                    <a:pt x="1097" y="190"/>
                    <a:pt x="909" y="1"/>
                    <a:pt x="6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63"/>
            <p:cNvSpPr/>
            <p:nvPr/>
          </p:nvSpPr>
          <p:spPr>
            <a:xfrm>
              <a:off x="7476079" y="3690743"/>
              <a:ext cx="16991" cy="195471"/>
            </a:xfrm>
            <a:custGeom>
              <a:rect b="b" l="l" r="r" t="t"/>
              <a:pathLst>
                <a:path extrusionOk="0" h="2669" w="232">
                  <a:moveTo>
                    <a:pt x="1" y="0"/>
                  </a:moveTo>
                  <a:lnTo>
                    <a:pt x="1" y="2668"/>
                  </a:lnTo>
                  <a:lnTo>
                    <a:pt x="231" y="2668"/>
                  </a:lnTo>
                  <a:lnTo>
                    <a:pt x="2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63"/>
            <p:cNvSpPr/>
            <p:nvPr/>
          </p:nvSpPr>
          <p:spPr>
            <a:xfrm>
              <a:off x="7444369" y="3659471"/>
              <a:ext cx="80412" cy="259480"/>
            </a:xfrm>
            <a:custGeom>
              <a:rect b="b" l="l" r="r" t="t"/>
              <a:pathLst>
                <a:path extrusionOk="0" h="3543" w="1098">
                  <a:moveTo>
                    <a:pt x="434" y="1"/>
                  </a:moveTo>
                  <a:cubicBezTo>
                    <a:pt x="189" y="1"/>
                    <a:pt x="1" y="190"/>
                    <a:pt x="1" y="434"/>
                  </a:cubicBezTo>
                  <a:lnTo>
                    <a:pt x="1" y="3109"/>
                  </a:lnTo>
                  <a:cubicBezTo>
                    <a:pt x="1" y="3354"/>
                    <a:pt x="189" y="3542"/>
                    <a:pt x="434" y="3542"/>
                  </a:cubicBezTo>
                  <a:lnTo>
                    <a:pt x="664" y="3542"/>
                  </a:lnTo>
                  <a:cubicBezTo>
                    <a:pt x="909" y="3542"/>
                    <a:pt x="1097" y="3347"/>
                    <a:pt x="1097" y="3109"/>
                  </a:cubicBezTo>
                  <a:lnTo>
                    <a:pt x="1097" y="434"/>
                  </a:lnTo>
                  <a:cubicBezTo>
                    <a:pt x="1097" y="190"/>
                    <a:pt x="909" y="1"/>
                    <a:pt x="6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63"/>
            <p:cNvSpPr/>
            <p:nvPr/>
          </p:nvSpPr>
          <p:spPr>
            <a:xfrm>
              <a:off x="7171714" y="3670750"/>
              <a:ext cx="707597" cy="107513"/>
            </a:xfrm>
            <a:custGeom>
              <a:rect b="b" l="l" r="r" t="t"/>
              <a:pathLst>
                <a:path extrusionOk="0" h="1468" w="9662">
                  <a:moveTo>
                    <a:pt x="4827" y="1"/>
                  </a:moveTo>
                  <a:cubicBezTo>
                    <a:pt x="2159" y="1"/>
                    <a:pt x="1" y="336"/>
                    <a:pt x="1" y="734"/>
                  </a:cubicBezTo>
                  <a:cubicBezTo>
                    <a:pt x="1" y="1139"/>
                    <a:pt x="2159" y="1468"/>
                    <a:pt x="4827" y="1468"/>
                  </a:cubicBezTo>
                  <a:cubicBezTo>
                    <a:pt x="7496" y="1468"/>
                    <a:pt x="9661" y="1139"/>
                    <a:pt x="9661" y="734"/>
                  </a:cubicBezTo>
                  <a:cubicBezTo>
                    <a:pt x="9661" y="336"/>
                    <a:pt x="7503" y="1"/>
                    <a:pt x="48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63"/>
            <p:cNvSpPr/>
            <p:nvPr/>
          </p:nvSpPr>
          <p:spPr>
            <a:xfrm>
              <a:off x="7140003" y="3639038"/>
              <a:ext cx="769993" cy="171449"/>
            </a:xfrm>
            <a:custGeom>
              <a:rect b="b" l="l" r="r" t="t"/>
              <a:pathLst>
                <a:path extrusionOk="0" h="2341" w="10514">
                  <a:moveTo>
                    <a:pt x="5260" y="874"/>
                  </a:moveTo>
                  <a:cubicBezTo>
                    <a:pt x="7083" y="874"/>
                    <a:pt x="8383" y="1020"/>
                    <a:pt x="9095" y="1167"/>
                  </a:cubicBezTo>
                  <a:cubicBezTo>
                    <a:pt x="8383" y="1321"/>
                    <a:pt x="7083" y="1467"/>
                    <a:pt x="5260" y="1467"/>
                  </a:cubicBezTo>
                  <a:cubicBezTo>
                    <a:pt x="3437" y="1467"/>
                    <a:pt x="2145" y="1321"/>
                    <a:pt x="1432" y="1167"/>
                  </a:cubicBezTo>
                  <a:cubicBezTo>
                    <a:pt x="2145" y="1020"/>
                    <a:pt x="3437" y="874"/>
                    <a:pt x="5260" y="874"/>
                  </a:cubicBezTo>
                  <a:close/>
                  <a:moveTo>
                    <a:pt x="5253" y="1"/>
                  </a:moveTo>
                  <a:cubicBezTo>
                    <a:pt x="3947" y="1"/>
                    <a:pt x="2711" y="77"/>
                    <a:pt x="1782" y="217"/>
                  </a:cubicBezTo>
                  <a:cubicBezTo>
                    <a:pt x="713" y="385"/>
                    <a:pt x="0" y="601"/>
                    <a:pt x="0" y="1167"/>
                  </a:cubicBezTo>
                  <a:cubicBezTo>
                    <a:pt x="0" y="1740"/>
                    <a:pt x="706" y="1956"/>
                    <a:pt x="1782" y="2124"/>
                  </a:cubicBezTo>
                  <a:cubicBezTo>
                    <a:pt x="2711" y="2264"/>
                    <a:pt x="3947" y="2341"/>
                    <a:pt x="5253" y="2341"/>
                  </a:cubicBezTo>
                  <a:cubicBezTo>
                    <a:pt x="6567" y="2341"/>
                    <a:pt x="7803" y="2264"/>
                    <a:pt x="8732" y="2124"/>
                  </a:cubicBezTo>
                  <a:cubicBezTo>
                    <a:pt x="9794" y="1956"/>
                    <a:pt x="10513" y="1740"/>
                    <a:pt x="10513" y="1167"/>
                  </a:cubicBezTo>
                  <a:cubicBezTo>
                    <a:pt x="10513" y="601"/>
                    <a:pt x="9801" y="385"/>
                    <a:pt x="8732" y="217"/>
                  </a:cubicBezTo>
                  <a:cubicBezTo>
                    <a:pt x="7796" y="77"/>
                    <a:pt x="6567" y="1"/>
                    <a:pt x="525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63"/>
            <p:cNvSpPr/>
            <p:nvPr/>
          </p:nvSpPr>
          <p:spPr>
            <a:xfrm>
              <a:off x="7243851" y="3693746"/>
              <a:ext cx="561786" cy="50241"/>
            </a:xfrm>
            <a:custGeom>
              <a:rect b="b" l="l" r="r" t="t"/>
              <a:pathLst>
                <a:path extrusionOk="0" h="686" w="7671">
                  <a:moveTo>
                    <a:pt x="3835" y="1"/>
                  </a:moveTo>
                  <a:cubicBezTo>
                    <a:pt x="1726" y="1"/>
                    <a:pt x="0" y="162"/>
                    <a:pt x="0" y="343"/>
                  </a:cubicBezTo>
                  <a:cubicBezTo>
                    <a:pt x="0" y="539"/>
                    <a:pt x="1726" y="686"/>
                    <a:pt x="3835" y="686"/>
                  </a:cubicBezTo>
                  <a:cubicBezTo>
                    <a:pt x="5959" y="686"/>
                    <a:pt x="7670" y="539"/>
                    <a:pt x="7670" y="343"/>
                  </a:cubicBezTo>
                  <a:cubicBezTo>
                    <a:pt x="7670" y="155"/>
                    <a:pt x="5945" y="1"/>
                    <a:pt x="3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63"/>
            <p:cNvSpPr/>
            <p:nvPr/>
          </p:nvSpPr>
          <p:spPr>
            <a:xfrm>
              <a:off x="7212140" y="3662034"/>
              <a:ext cx="625207" cy="113665"/>
            </a:xfrm>
            <a:custGeom>
              <a:rect b="b" l="l" r="r" t="t"/>
              <a:pathLst>
                <a:path extrusionOk="0" h="1552" w="8537">
                  <a:moveTo>
                    <a:pt x="4268" y="1"/>
                  </a:moveTo>
                  <a:cubicBezTo>
                    <a:pt x="3228" y="1"/>
                    <a:pt x="2250" y="43"/>
                    <a:pt x="1516" y="106"/>
                  </a:cubicBezTo>
                  <a:cubicBezTo>
                    <a:pt x="573" y="183"/>
                    <a:pt x="0" y="273"/>
                    <a:pt x="0" y="776"/>
                  </a:cubicBezTo>
                  <a:cubicBezTo>
                    <a:pt x="0" y="1272"/>
                    <a:pt x="573" y="1363"/>
                    <a:pt x="1516" y="1447"/>
                  </a:cubicBezTo>
                  <a:cubicBezTo>
                    <a:pt x="2250" y="1517"/>
                    <a:pt x="3228" y="1552"/>
                    <a:pt x="4268" y="1552"/>
                  </a:cubicBezTo>
                  <a:cubicBezTo>
                    <a:pt x="5309" y="1552"/>
                    <a:pt x="6287" y="1517"/>
                    <a:pt x="7020" y="1447"/>
                  </a:cubicBezTo>
                  <a:cubicBezTo>
                    <a:pt x="7963" y="1370"/>
                    <a:pt x="8536" y="1286"/>
                    <a:pt x="8536" y="776"/>
                  </a:cubicBezTo>
                  <a:cubicBezTo>
                    <a:pt x="8536" y="280"/>
                    <a:pt x="7963" y="189"/>
                    <a:pt x="7020" y="106"/>
                  </a:cubicBezTo>
                  <a:cubicBezTo>
                    <a:pt x="6287" y="36"/>
                    <a:pt x="5309" y="1"/>
                    <a:pt x="42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63"/>
            <p:cNvSpPr/>
            <p:nvPr/>
          </p:nvSpPr>
          <p:spPr>
            <a:xfrm>
              <a:off x="7244876" y="3694771"/>
              <a:ext cx="561273" cy="31858"/>
            </a:xfrm>
            <a:custGeom>
              <a:rect b="b" l="l" r="r" t="t"/>
              <a:pathLst>
                <a:path extrusionOk="0" h="435" w="7664">
                  <a:moveTo>
                    <a:pt x="3828" y="1"/>
                  </a:moveTo>
                  <a:cubicBezTo>
                    <a:pt x="1719" y="1"/>
                    <a:pt x="0" y="148"/>
                    <a:pt x="0" y="336"/>
                  </a:cubicBezTo>
                  <a:cubicBezTo>
                    <a:pt x="0" y="371"/>
                    <a:pt x="56" y="399"/>
                    <a:pt x="161" y="434"/>
                  </a:cubicBezTo>
                  <a:cubicBezTo>
                    <a:pt x="636" y="294"/>
                    <a:pt x="2103" y="190"/>
                    <a:pt x="3828" y="190"/>
                  </a:cubicBezTo>
                  <a:cubicBezTo>
                    <a:pt x="5561" y="190"/>
                    <a:pt x="7021" y="294"/>
                    <a:pt x="7496" y="434"/>
                  </a:cubicBezTo>
                  <a:cubicBezTo>
                    <a:pt x="7600" y="399"/>
                    <a:pt x="7663" y="364"/>
                    <a:pt x="7663" y="336"/>
                  </a:cubicBezTo>
                  <a:cubicBezTo>
                    <a:pt x="7663" y="148"/>
                    <a:pt x="5952" y="1"/>
                    <a:pt x="38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63"/>
            <p:cNvSpPr/>
            <p:nvPr/>
          </p:nvSpPr>
          <p:spPr>
            <a:xfrm>
              <a:off x="7212653" y="3662547"/>
              <a:ext cx="625207" cy="96307"/>
            </a:xfrm>
            <a:custGeom>
              <a:rect b="b" l="l" r="r" t="t"/>
              <a:pathLst>
                <a:path extrusionOk="0" h="1315" w="8537">
                  <a:moveTo>
                    <a:pt x="4268" y="1"/>
                  </a:moveTo>
                  <a:cubicBezTo>
                    <a:pt x="3228" y="1"/>
                    <a:pt x="2250" y="43"/>
                    <a:pt x="1516" y="106"/>
                  </a:cubicBezTo>
                  <a:cubicBezTo>
                    <a:pt x="580" y="182"/>
                    <a:pt x="0" y="273"/>
                    <a:pt x="0" y="776"/>
                  </a:cubicBezTo>
                  <a:cubicBezTo>
                    <a:pt x="0" y="944"/>
                    <a:pt x="84" y="1181"/>
                    <a:pt x="482" y="1293"/>
                  </a:cubicBezTo>
                  <a:cubicBezTo>
                    <a:pt x="521" y="1307"/>
                    <a:pt x="563" y="1314"/>
                    <a:pt x="605" y="1314"/>
                  </a:cubicBezTo>
                  <a:cubicBezTo>
                    <a:pt x="646" y="1314"/>
                    <a:pt x="688" y="1307"/>
                    <a:pt x="727" y="1293"/>
                  </a:cubicBezTo>
                  <a:cubicBezTo>
                    <a:pt x="1104" y="1181"/>
                    <a:pt x="2445" y="1070"/>
                    <a:pt x="4268" y="1070"/>
                  </a:cubicBezTo>
                  <a:cubicBezTo>
                    <a:pt x="6098" y="1070"/>
                    <a:pt x="7433" y="1181"/>
                    <a:pt x="7817" y="1293"/>
                  </a:cubicBezTo>
                  <a:cubicBezTo>
                    <a:pt x="7859" y="1300"/>
                    <a:pt x="7894" y="1314"/>
                    <a:pt x="7936" y="1314"/>
                  </a:cubicBezTo>
                  <a:cubicBezTo>
                    <a:pt x="7970" y="1314"/>
                    <a:pt x="8019" y="1300"/>
                    <a:pt x="8061" y="1293"/>
                  </a:cubicBezTo>
                  <a:cubicBezTo>
                    <a:pt x="8452" y="1181"/>
                    <a:pt x="8536" y="951"/>
                    <a:pt x="8536" y="776"/>
                  </a:cubicBezTo>
                  <a:cubicBezTo>
                    <a:pt x="8536" y="280"/>
                    <a:pt x="7963" y="196"/>
                    <a:pt x="7020" y="106"/>
                  </a:cubicBezTo>
                  <a:cubicBezTo>
                    <a:pt x="6287" y="36"/>
                    <a:pt x="5309" y="1"/>
                    <a:pt x="42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63"/>
            <p:cNvSpPr/>
            <p:nvPr/>
          </p:nvSpPr>
          <p:spPr>
            <a:xfrm>
              <a:off x="8042920" y="4116323"/>
              <a:ext cx="707011" cy="139737"/>
            </a:xfrm>
            <a:custGeom>
              <a:rect b="b" l="l" r="r" t="t"/>
              <a:pathLst>
                <a:path extrusionOk="0" h="1908" w="9654">
                  <a:moveTo>
                    <a:pt x="0" y="1"/>
                  </a:moveTo>
                  <a:lnTo>
                    <a:pt x="0" y="1174"/>
                  </a:lnTo>
                  <a:cubicBezTo>
                    <a:pt x="0" y="1572"/>
                    <a:pt x="2166" y="1908"/>
                    <a:pt x="4827" y="1908"/>
                  </a:cubicBezTo>
                  <a:cubicBezTo>
                    <a:pt x="7495" y="1908"/>
                    <a:pt x="9654" y="1572"/>
                    <a:pt x="9654" y="1174"/>
                  </a:cubicBezTo>
                  <a:lnTo>
                    <a:pt x="9654" y="8"/>
                  </a:lnTo>
                  <a:lnTo>
                    <a:pt x="96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63"/>
            <p:cNvSpPr/>
            <p:nvPr/>
          </p:nvSpPr>
          <p:spPr>
            <a:xfrm>
              <a:off x="8042920" y="4116323"/>
              <a:ext cx="707011" cy="139737"/>
            </a:xfrm>
            <a:custGeom>
              <a:rect b="b" l="l" r="r" t="t"/>
              <a:pathLst>
                <a:path extrusionOk="0" h="1908" w="9654">
                  <a:moveTo>
                    <a:pt x="0" y="1"/>
                  </a:moveTo>
                  <a:lnTo>
                    <a:pt x="0" y="1174"/>
                  </a:lnTo>
                  <a:cubicBezTo>
                    <a:pt x="0" y="1572"/>
                    <a:pt x="2166" y="1908"/>
                    <a:pt x="4827" y="1908"/>
                  </a:cubicBezTo>
                  <a:cubicBezTo>
                    <a:pt x="7495" y="1908"/>
                    <a:pt x="9654" y="1572"/>
                    <a:pt x="9654" y="1174"/>
                  </a:cubicBezTo>
                  <a:lnTo>
                    <a:pt x="9654" y="8"/>
                  </a:lnTo>
                  <a:lnTo>
                    <a:pt x="96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63"/>
            <p:cNvSpPr/>
            <p:nvPr/>
          </p:nvSpPr>
          <p:spPr>
            <a:xfrm>
              <a:off x="8043432" y="4061103"/>
              <a:ext cx="707011" cy="107513"/>
            </a:xfrm>
            <a:custGeom>
              <a:rect b="b" l="l" r="r" t="t"/>
              <a:pathLst>
                <a:path extrusionOk="0" h="1468" w="9654">
                  <a:moveTo>
                    <a:pt x="4827" y="0"/>
                  </a:moveTo>
                  <a:cubicBezTo>
                    <a:pt x="2159" y="0"/>
                    <a:pt x="0" y="329"/>
                    <a:pt x="0" y="734"/>
                  </a:cubicBezTo>
                  <a:cubicBezTo>
                    <a:pt x="0" y="1132"/>
                    <a:pt x="2159" y="1467"/>
                    <a:pt x="4827" y="1467"/>
                  </a:cubicBezTo>
                  <a:cubicBezTo>
                    <a:pt x="7488" y="1467"/>
                    <a:pt x="9654" y="1132"/>
                    <a:pt x="9654" y="734"/>
                  </a:cubicBezTo>
                  <a:cubicBezTo>
                    <a:pt x="9654" y="329"/>
                    <a:pt x="7495" y="0"/>
                    <a:pt x="48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63"/>
            <p:cNvSpPr/>
            <p:nvPr/>
          </p:nvSpPr>
          <p:spPr>
            <a:xfrm>
              <a:off x="8115569" y="4084099"/>
              <a:ext cx="561712" cy="49728"/>
            </a:xfrm>
            <a:custGeom>
              <a:rect b="b" l="l" r="r" t="t"/>
              <a:pathLst>
                <a:path extrusionOk="0" h="679" w="7670">
                  <a:moveTo>
                    <a:pt x="3835" y="1"/>
                  </a:moveTo>
                  <a:cubicBezTo>
                    <a:pt x="1719" y="1"/>
                    <a:pt x="0" y="154"/>
                    <a:pt x="0" y="343"/>
                  </a:cubicBezTo>
                  <a:cubicBezTo>
                    <a:pt x="0" y="532"/>
                    <a:pt x="1719" y="678"/>
                    <a:pt x="3835" y="678"/>
                  </a:cubicBezTo>
                  <a:cubicBezTo>
                    <a:pt x="5959" y="678"/>
                    <a:pt x="7670" y="532"/>
                    <a:pt x="7670" y="343"/>
                  </a:cubicBezTo>
                  <a:cubicBezTo>
                    <a:pt x="7670" y="147"/>
                    <a:pt x="5945" y="1"/>
                    <a:pt x="3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63"/>
            <p:cNvSpPr/>
            <p:nvPr/>
          </p:nvSpPr>
          <p:spPr>
            <a:xfrm>
              <a:off x="8083858" y="4051875"/>
              <a:ext cx="625207" cy="114177"/>
            </a:xfrm>
            <a:custGeom>
              <a:rect b="b" l="l" r="r" t="t"/>
              <a:pathLst>
                <a:path extrusionOk="0" h="1559" w="8537">
                  <a:moveTo>
                    <a:pt x="4268" y="1"/>
                  </a:moveTo>
                  <a:cubicBezTo>
                    <a:pt x="3227" y="1"/>
                    <a:pt x="2249" y="50"/>
                    <a:pt x="1516" y="105"/>
                  </a:cubicBezTo>
                  <a:cubicBezTo>
                    <a:pt x="573" y="189"/>
                    <a:pt x="0" y="280"/>
                    <a:pt x="0" y="783"/>
                  </a:cubicBezTo>
                  <a:cubicBezTo>
                    <a:pt x="0" y="1279"/>
                    <a:pt x="573" y="1363"/>
                    <a:pt x="1516" y="1454"/>
                  </a:cubicBezTo>
                  <a:cubicBezTo>
                    <a:pt x="2249" y="1523"/>
                    <a:pt x="3227" y="1558"/>
                    <a:pt x="4268" y="1558"/>
                  </a:cubicBezTo>
                  <a:cubicBezTo>
                    <a:pt x="5309" y="1558"/>
                    <a:pt x="6287" y="1523"/>
                    <a:pt x="7020" y="1454"/>
                  </a:cubicBezTo>
                  <a:cubicBezTo>
                    <a:pt x="7963" y="1377"/>
                    <a:pt x="8536" y="1279"/>
                    <a:pt x="8536" y="783"/>
                  </a:cubicBezTo>
                  <a:cubicBezTo>
                    <a:pt x="8536" y="280"/>
                    <a:pt x="7963" y="196"/>
                    <a:pt x="7020" y="105"/>
                  </a:cubicBezTo>
                  <a:cubicBezTo>
                    <a:pt x="6287" y="36"/>
                    <a:pt x="5309" y="1"/>
                    <a:pt x="42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63"/>
            <p:cNvSpPr/>
            <p:nvPr/>
          </p:nvSpPr>
          <p:spPr>
            <a:xfrm>
              <a:off x="8116082" y="4084612"/>
              <a:ext cx="561712" cy="32298"/>
            </a:xfrm>
            <a:custGeom>
              <a:rect b="b" l="l" r="r" t="t"/>
              <a:pathLst>
                <a:path extrusionOk="0" h="441" w="7670">
                  <a:moveTo>
                    <a:pt x="3835" y="1"/>
                  </a:moveTo>
                  <a:cubicBezTo>
                    <a:pt x="1726" y="1"/>
                    <a:pt x="0" y="147"/>
                    <a:pt x="0" y="343"/>
                  </a:cubicBezTo>
                  <a:cubicBezTo>
                    <a:pt x="0" y="378"/>
                    <a:pt x="63" y="406"/>
                    <a:pt x="168" y="441"/>
                  </a:cubicBezTo>
                  <a:cubicBezTo>
                    <a:pt x="643" y="301"/>
                    <a:pt x="2110" y="196"/>
                    <a:pt x="3835" y="196"/>
                  </a:cubicBezTo>
                  <a:cubicBezTo>
                    <a:pt x="5567" y="196"/>
                    <a:pt x="7020" y="301"/>
                    <a:pt x="7502" y="441"/>
                  </a:cubicBezTo>
                  <a:cubicBezTo>
                    <a:pt x="7607" y="406"/>
                    <a:pt x="7670" y="371"/>
                    <a:pt x="7670" y="343"/>
                  </a:cubicBezTo>
                  <a:cubicBezTo>
                    <a:pt x="7670" y="147"/>
                    <a:pt x="5959" y="1"/>
                    <a:pt x="3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63"/>
            <p:cNvSpPr/>
            <p:nvPr/>
          </p:nvSpPr>
          <p:spPr>
            <a:xfrm>
              <a:off x="8084371" y="4052387"/>
              <a:ext cx="625207" cy="96381"/>
            </a:xfrm>
            <a:custGeom>
              <a:rect b="b" l="l" r="r" t="t"/>
              <a:pathLst>
                <a:path extrusionOk="0" h="1316" w="8537">
                  <a:moveTo>
                    <a:pt x="4268" y="1"/>
                  </a:moveTo>
                  <a:cubicBezTo>
                    <a:pt x="3227" y="1"/>
                    <a:pt x="2249" y="50"/>
                    <a:pt x="1516" y="112"/>
                  </a:cubicBezTo>
                  <a:cubicBezTo>
                    <a:pt x="573" y="189"/>
                    <a:pt x="0" y="273"/>
                    <a:pt x="0" y="783"/>
                  </a:cubicBezTo>
                  <a:cubicBezTo>
                    <a:pt x="0" y="951"/>
                    <a:pt x="84" y="1181"/>
                    <a:pt x="482" y="1300"/>
                  </a:cubicBezTo>
                  <a:cubicBezTo>
                    <a:pt x="521" y="1310"/>
                    <a:pt x="561" y="1316"/>
                    <a:pt x="602" y="1316"/>
                  </a:cubicBezTo>
                  <a:cubicBezTo>
                    <a:pt x="643" y="1316"/>
                    <a:pt x="685" y="1310"/>
                    <a:pt x="727" y="1300"/>
                  </a:cubicBezTo>
                  <a:cubicBezTo>
                    <a:pt x="1097" y="1181"/>
                    <a:pt x="2445" y="1069"/>
                    <a:pt x="4268" y="1069"/>
                  </a:cubicBezTo>
                  <a:cubicBezTo>
                    <a:pt x="6091" y="1069"/>
                    <a:pt x="7432" y="1181"/>
                    <a:pt x="7817" y="1300"/>
                  </a:cubicBezTo>
                  <a:cubicBezTo>
                    <a:pt x="7859" y="1307"/>
                    <a:pt x="7893" y="1314"/>
                    <a:pt x="7935" y="1314"/>
                  </a:cubicBezTo>
                  <a:cubicBezTo>
                    <a:pt x="7970" y="1314"/>
                    <a:pt x="8012" y="1307"/>
                    <a:pt x="8061" y="1300"/>
                  </a:cubicBezTo>
                  <a:cubicBezTo>
                    <a:pt x="8452" y="1181"/>
                    <a:pt x="8536" y="958"/>
                    <a:pt x="8536" y="783"/>
                  </a:cubicBezTo>
                  <a:cubicBezTo>
                    <a:pt x="8536" y="287"/>
                    <a:pt x="7963" y="196"/>
                    <a:pt x="7020" y="112"/>
                  </a:cubicBezTo>
                  <a:cubicBezTo>
                    <a:pt x="6287" y="43"/>
                    <a:pt x="5309" y="1"/>
                    <a:pt x="42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63"/>
            <p:cNvSpPr/>
            <p:nvPr/>
          </p:nvSpPr>
          <p:spPr>
            <a:xfrm>
              <a:off x="8017873" y="4018113"/>
              <a:ext cx="707011" cy="139737"/>
            </a:xfrm>
            <a:custGeom>
              <a:rect b="b" l="l" r="r" t="t"/>
              <a:pathLst>
                <a:path extrusionOk="0" h="1908" w="9654">
                  <a:moveTo>
                    <a:pt x="0" y="1"/>
                  </a:moveTo>
                  <a:lnTo>
                    <a:pt x="0" y="1174"/>
                  </a:lnTo>
                  <a:cubicBezTo>
                    <a:pt x="0" y="1572"/>
                    <a:pt x="2165" y="1908"/>
                    <a:pt x="4827" y="1908"/>
                  </a:cubicBezTo>
                  <a:cubicBezTo>
                    <a:pt x="7495" y="1908"/>
                    <a:pt x="9654" y="1572"/>
                    <a:pt x="9654" y="1174"/>
                  </a:cubicBezTo>
                  <a:lnTo>
                    <a:pt x="96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63"/>
            <p:cNvSpPr/>
            <p:nvPr/>
          </p:nvSpPr>
          <p:spPr>
            <a:xfrm>
              <a:off x="7986602" y="3985376"/>
              <a:ext cx="770505" cy="203673"/>
            </a:xfrm>
            <a:custGeom>
              <a:rect b="b" l="l" r="r" t="t"/>
              <a:pathLst>
                <a:path extrusionOk="0" h="2781" w="10521">
                  <a:moveTo>
                    <a:pt x="9655" y="874"/>
                  </a:moveTo>
                  <a:lnTo>
                    <a:pt x="9655" y="1453"/>
                  </a:lnTo>
                  <a:cubicBezTo>
                    <a:pt x="9256" y="1635"/>
                    <a:pt x="7762" y="1908"/>
                    <a:pt x="5261" y="1908"/>
                  </a:cubicBezTo>
                  <a:cubicBezTo>
                    <a:pt x="2767" y="1908"/>
                    <a:pt x="1265" y="1635"/>
                    <a:pt x="874" y="1453"/>
                  </a:cubicBezTo>
                  <a:lnTo>
                    <a:pt x="874" y="874"/>
                  </a:lnTo>
                  <a:close/>
                  <a:moveTo>
                    <a:pt x="434" y="1"/>
                  </a:moveTo>
                  <a:cubicBezTo>
                    <a:pt x="190" y="1"/>
                    <a:pt x="1" y="196"/>
                    <a:pt x="1" y="441"/>
                  </a:cubicBezTo>
                  <a:lnTo>
                    <a:pt x="1" y="1607"/>
                  </a:lnTo>
                  <a:cubicBezTo>
                    <a:pt x="1" y="2180"/>
                    <a:pt x="706" y="2397"/>
                    <a:pt x="1782" y="2564"/>
                  </a:cubicBezTo>
                  <a:cubicBezTo>
                    <a:pt x="2711" y="2704"/>
                    <a:pt x="3948" y="2781"/>
                    <a:pt x="5254" y="2781"/>
                  </a:cubicBezTo>
                  <a:cubicBezTo>
                    <a:pt x="6574" y="2781"/>
                    <a:pt x="7803" y="2704"/>
                    <a:pt x="8739" y="2564"/>
                  </a:cubicBezTo>
                  <a:cubicBezTo>
                    <a:pt x="9801" y="2397"/>
                    <a:pt x="10521" y="2180"/>
                    <a:pt x="10521" y="1607"/>
                  </a:cubicBezTo>
                  <a:lnTo>
                    <a:pt x="10521" y="441"/>
                  </a:lnTo>
                  <a:cubicBezTo>
                    <a:pt x="10521" y="196"/>
                    <a:pt x="10325" y="1"/>
                    <a:pt x="100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63"/>
            <p:cNvSpPr/>
            <p:nvPr/>
          </p:nvSpPr>
          <p:spPr>
            <a:xfrm>
              <a:off x="8017873" y="4018113"/>
              <a:ext cx="707011" cy="139737"/>
            </a:xfrm>
            <a:custGeom>
              <a:rect b="b" l="l" r="r" t="t"/>
              <a:pathLst>
                <a:path extrusionOk="0" h="1908" w="9654">
                  <a:moveTo>
                    <a:pt x="0" y="1"/>
                  </a:moveTo>
                  <a:lnTo>
                    <a:pt x="0" y="1174"/>
                  </a:lnTo>
                  <a:cubicBezTo>
                    <a:pt x="0" y="1572"/>
                    <a:pt x="2165" y="1908"/>
                    <a:pt x="4827" y="1908"/>
                  </a:cubicBezTo>
                  <a:cubicBezTo>
                    <a:pt x="7495" y="1908"/>
                    <a:pt x="9654" y="1572"/>
                    <a:pt x="9654" y="1174"/>
                  </a:cubicBezTo>
                  <a:lnTo>
                    <a:pt x="96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63"/>
            <p:cNvSpPr/>
            <p:nvPr/>
          </p:nvSpPr>
          <p:spPr>
            <a:xfrm>
              <a:off x="8404042" y="3982300"/>
              <a:ext cx="16478" cy="195471"/>
            </a:xfrm>
            <a:custGeom>
              <a:rect b="b" l="l" r="r" t="t"/>
              <a:pathLst>
                <a:path extrusionOk="0" h="2669" w="225">
                  <a:moveTo>
                    <a:pt x="1" y="1"/>
                  </a:moveTo>
                  <a:lnTo>
                    <a:pt x="1" y="2669"/>
                  </a:lnTo>
                  <a:lnTo>
                    <a:pt x="224" y="2669"/>
                  </a:lnTo>
                  <a:lnTo>
                    <a:pt x="2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63"/>
            <p:cNvSpPr/>
            <p:nvPr/>
          </p:nvSpPr>
          <p:spPr>
            <a:xfrm>
              <a:off x="8371819" y="3950588"/>
              <a:ext cx="80925" cy="259480"/>
            </a:xfrm>
            <a:custGeom>
              <a:rect b="b" l="l" r="r" t="t"/>
              <a:pathLst>
                <a:path extrusionOk="0" h="3543" w="1105">
                  <a:moveTo>
                    <a:pt x="441" y="1"/>
                  </a:moveTo>
                  <a:cubicBezTo>
                    <a:pt x="196" y="1"/>
                    <a:pt x="1" y="189"/>
                    <a:pt x="1" y="434"/>
                  </a:cubicBezTo>
                  <a:lnTo>
                    <a:pt x="1" y="3109"/>
                  </a:lnTo>
                  <a:cubicBezTo>
                    <a:pt x="1" y="3353"/>
                    <a:pt x="196" y="3542"/>
                    <a:pt x="441" y="3542"/>
                  </a:cubicBezTo>
                  <a:lnTo>
                    <a:pt x="664" y="3542"/>
                  </a:lnTo>
                  <a:cubicBezTo>
                    <a:pt x="909" y="3542"/>
                    <a:pt x="1104" y="3353"/>
                    <a:pt x="1104" y="3109"/>
                  </a:cubicBezTo>
                  <a:lnTo>
                    <a:pt x="1104" y="434"/>
                  </a:lnTo>
                  <a:cubicBezTo>
                    <a:pt x="1104" y="189"/>
                    <a:pt x="909" y="1"/>
                    <a:pt x="6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63"/>
            <p:cNvSpPr/>
            <p:nvPr/>
          </p:nvSpPr>
          <p:spPr>
            <a:xfrm>
              <a:off x="8026002" y="3982300"/>
              <a:ext cx="16991" cy="195471"/>
            </a:xfrm>
            <a:custGeom>
              <a:rect b="b" l="l" r="r" t="t"/>
              <a:pathLst>
                <a:path extrusionOk="0" h="2669" w="232">
                  <a:moveTo>
                    <a:pt x="1" y="1"/>
                  </a:moveTo>
                  <a:lnTo>
                    <a:pt x="1" y="2669"/>
                  </a:lnTo>
                  <a:lnTo>
                    <a:pt x="231" y="2669"/>
                  </a:lnTo>
                  <a:lnTo>
                    <a:pt x="2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63"/>
            <p:cNvSpPr/>
            <p:nvPr/>
          </p:nvSpPr>
          <p:spPr>
            <a:xfrm>
              <a:off x="8069504" y="3982300"/>
              <a:ext cx="16478" cy="195471"/>
            </a:xfrm>
            <a:custGeom>
              <a:rect b="b" l="l" r="r" t="t"/>
              <a:pathLst>
                <a:path extrusionOk="0" h="2669" w="225">
                  <a:moveTo>
                    <a:pt x="1" y="1"/>
                  </a:moveTo>
                  <a:lnTo>
                    <a:pt x="1" y="2669"/>
                  </a:lnTo>
                  <a:lnTo>
                    <a:pt x="224" y="2669"/>
                  </a:lnTo>
                  <a:lnTo>
                    <a:pt x="2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63"/>
            <p:cNvSpPr/>
            <p:nvPr/>
          </p:nvSpPr>
          <p:spPr>
            <a:xfrm>
              <a:off x="8118645" y="3982300"/>
              <a:ext cx="16917" cy="195471"/>
            </a:xfrm>
            <a:custGeom>
              <a:rect b="b" l="l" r="r" t="t"/>
              <a:pathLst>
                <a:path extrusionOk="0" h="2669" w="231">
                  <a:moveTo>
                    <a:pt x="0" y="1"/>
                  </a:moveTo>
                  <a:lnTo>
                    <a:pt x="0" y="2669"/>
                  </a:lnTo>
                  <a:lnTo>
                    <a:pt x="231" y="2669"/>
                  </a:lnTo>
                  <a:lnTo>
                    <a:pt x="2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63"/>
            <p:cNvSpPr/>
            <p:nvPr/>
          </p:nvSpPr>
          <p:spPr>
            <a:xfrm>
              <a:off x="8086934" y="3950588"/>
              <a:ext cx="80339" cy="259480"/>
            </a:xfrm>
            <a:custGeom>
              <a:rect b="b" l="l" r="r" t="t"/>
              <a:pathLst>
                <a:path extrusionOk="0" h="3543" w="1097">
                  <a:moveTo>
                    <a:pt x="433" y="1"/>
                  </a:moveTo>
                  <a:cubicBezTo>
                    <a:pt x="189" y="1"/>
                    <a:pt x="0" y="189"/>
                    <a:pt x="0" y="434"/>
                  </a:cubicBezTo>
                  <a:lnTo>
                    <a:pt x="0" y="3109"/>
                  </a:lnTo>
                  <a:cubicBezTo>
                    <a:pt x="0" y="3353"/>
                    <a:pt x="189" y="3542"/>
                    <a:pt x="433" y="3542"/>
                  </a:cubicBezTo>
                  <a:lnTo>
                    <a:pt x="664" y="3542"/>
                  </a:lnTo>
                  <a:cubicBezTo>
                    <a:pt x="908" y="3542"/>
                    <a:pt x="1097" y="3353"/>
                    <a:pt x="1097" y="3109"/>
                  </a:cubicBezTo>
                  <a:lnTo>
                    <a:pt x="1097" y="434"/>
                  </a:lnTo>
                  <a:cubicBezTo>
                    <a:pt x="1097" y="189"/>
                    <a:pt x="908" y="1"/>
                    <a:pt x="6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63"/>
            <p:cNvSpPr/>
            <p:nvPr/>
          </p:nvSpPr>
          <p:spPr>
            <a:xfrm>
              <a:off x="8181041" y="3982300"/>
              <a:ext cx="16405" cy="195471"/>
            </a:xfrm>
            <a:custGeom>
              <a:rect b="b" l="l" r="r" t="t"/>
              <a:pathLst>
                <a:path extrusionOk="0" h="2669" w="224">
                  <a:moveTo>
                    <a:pt x="0" y="1"/>
                  </a:moveTo>
                  <a:lnTo>
                    <a:pt x="0" y="2669"/>
                  </a:lnTo>
                  <a:lnTo>
                    <a:pt x="224" y="2669"/>
                  </a:lnTo>
                  <a:lnTo>
                    <a:pt x="2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63"/>
            <p:cNvSpPr/>
            <p:nvPr/>
          </p:nvSpPr>
          <p:spPr>
            <a:xfrm>
              <a:off x="8148818" y="3950588"/>
              <a:ext cx="80851" cy="259480"/>
            </a:xfrm>
            <a:custGeom>
              <a:rect b="b" l="l" r="r" t="t"/>
              <a:pathLst>
                <a:path extrusionOk="0" h="3543" w="1104">
                  <a:moveTo>
                    <a:pt x="440" y="1"/>
                  </a:moveTo>
                  <a:cubicBezTo>
                    <a:pt x="196" y="1"/>
                    <a:pt x="0" y="189"/>
                    <a:pt x="0" y="434"/>
                  </a:cubicBezTo>
                  <a:lnTo>
                    <a:pt x="0" y="3109"/>
                  </a:lnTo>
                  <a:cubicBezTo>
                    <a:pt x="0" y="3353"/>
                    <a:pt x="196" y="3542"/>
                    <a:pt x="440" y="3542"/>
                  </a:cubicBezTo>
                  <a:lnTo>
                    <a:pt x="664" y="3542"/>
                  </a:lnTo>
                  <a:cubicBezTo>
                    <a:pt x="908" y="3542"/>
                    <a:pt x="1104" y="3353"/>
                    <a:pt x="1104" y="3109"/>
                  </a:cubicBezTo>
                  <a:lnTo>
                    <a:pt x="1104" y="434"/>
                  </a:lnTo>
                  <a:cubicBezTo>
                    <a:pt x="1104" y="189"/>
                    <a:pt x="908" y="1"/>
                    <a:pt x="6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63"/>
            <p:cNvSpPr/>
            <p:nvPr/>
          </p:nvSpPr>
          <p:spPr>
            <a:xfrm>
              <a:off x="8248564" y="3982300"/>
              <a:ext cx="16405" cy="195471"/>
            </a:xfrm>
            <a:custGeom>
              <a:rect b="b" l="l" r="r" t="t"/>
              <a:pathLst>
                <a:path extrusionOk="0" h="2669" w="224">
                  <a:moveTo>
                    <a:pt x="0" y="1"/>
                  </a:moveTo>
                  <a:lnTo>
                    <a:pt x="0" y="2669"/>
                  </a:lnTo>
                  <a:lnTo>
                    <a:pt x="224" y="2669"/>
                  </a:lnTo>
                  <a:lnTo>
                    <a:pt x="2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63"/>
            <p:cNvSpPr/>
            <p:nvPr/>
          </p:nvSpPr>
          <p:spPr>
            <a:xfrm>
              <a:off x="8216853" y="3950588"/>
              <a:ext cx="80339" cy="259480"/>
            </a:xfrm>
            <a:custGeom>
              <a:rect b="b" l="l" r="r" t="t"/>
              <a:pathLst>
                <a:path extrusionOk="0" h="3543" w="1097">
                  <a:moveTo>
                    <a:pt x="433" y="1"/>
                  </a:moveTo>
                  <a:cubicBezTo>
                    <a:pt x="189" y="1"/>
                    <a:pt x="0" y="189"/>
                    <a:pt x="0" y="434"/>
                  </a:cubicBezTo>
                  <a:lnTo>
                    <a:pt x="0" y="3109"/>
                  </a:lnTo>
                  <a:cubicBezTo>
                    <a:pt x="0" y="3353"/>
                    <a:pt x="189" y="3542"/>
                    <a:pt x="433" y="3542"/>
                  </a:cubicBezTo>
                  <a:lnTo>
                    <a:pt x="664" y="3542"/>
                  </a:lnTo>
                  <a:cubicBezTo>
                    <a:pt x="908" y="3542"/>
                    <a:pt x="1097" y="3353"/>
                    <a:pt x="1097" y="3109"/>
                  </a:cubicBezTo>
                  <a:lnTo>
                    <a:pt x="1097" y="434"/>
                  </a:lnTo>
                  <a:cubicBezTo>
                    <a:pt x="1097" y="189"/>
                    <a:pt x="908" y="1"/>
                    <a:pt x="6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63"/>
            <p:cNvSpPr/>
            <p:nvPr/>
          </p:nvSpPr>
          <p:spPr>
            <a:xfrm>
              <a:off x="8322751" y="3982300"/>
              <a:ext cx="16405" cy="195471"/>
            </a:xfrm>
            <a:custGeom>
              <a:rect b="b" l="l" r="r" t="t"/>
              <a:pathLst>
                <a:path extrusionOk="0" h="2669" w="224">
                  <a:moveTo>
                    <a:pt x="0" y="1"/>
                  </a:moveTo>
                  <a:lnTo>
                    <a:pt x="0" y="2669"/>
                  </a:lnTo>
                  <a:lnTo>
                    <a:pt x="224" y="2669"/>
                  </a:lnTo>
                  <a:lnTo>
                    <a:pt x="2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63"/>
            <p:cNvSpPr/>
            <p:nvPr/>
          </p:nvSpPr>
          <p:spPr>
            <a:xfrm>
              <a:off x="8291040" y="3950588"/>
              <a:ext cx="80339" cy="259480"/>
            </a:xfrm>
            <a:custGeom>
              <a:rect b="b" l="l" r="r" t="t"/>
              <a:pathLst>
                <a:path extrusionOk="0" h="3543" w="1097">
                  <a:moveTo>
                    <a:pt x="433" y="1"/>
                  </a:moveTo>
                  <a:cubicBezTo>
                    <a:pt x="189" y="1"/>
                    <a:pt x="0" y="189"/>
                    <a:pt x="0" y="434"/>
                  </a:cubicBezTo>
                  <a:lnTo>
                    <a:pt x="0" y="3109"/>
                  </a:lnTo>
                  <a:cubicBezTo>
                    <a:pt x="0" y="3353"/>
                    <a:pt x="189" y="3542"/>
                    <a:pt x="433" y="3542"/>
                  </a:cubicBezTo>
                  <a:lnTo>
                    <a:pt x="664" y="3542"/>
                  </a:lnTo>
                  <a:cubicBezTo>
                    <a:pt x="908" y="3542"/>
                    <a:pt x="1097" y="3353"/>
                    <a:pt x="1097" y="3109"/>
                  </a:cubicBezTo>
                  <a:lnTo>
                    <a:pt x="1097" y="434"/>
                  </a:lnTo>
                  <a:cubicBezTo>
                    <a:pt x="1097" y="189"/>
                    <a:pt x="908" y="1"/>
                    <a:pt x="6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63"/>
            <p:cNvSpPr/>
            <p:nvPr/>
          </p:nvSpPr>
          <p:spPr>
            <a:xfrm>
              <a:off x="8090449" y="3985376"/>
              <a:ext cx="561786" cy="50241"/>
            </a:xfrm>
            <a:custGeom>
              <a:rect b="b" l="l" r="r" t="t"/>
              <a:pathLst>
                <a:path extrusionOk="0" h="686" w="7671">
                  <a:moveTo>
                    <a:pt x="3836" y="1"/>
                  </a:moveTo>
                  <a:cubicBezTo>
                    <a:pt x="1726" y="1"/>
                    <a:pt x="1" y="161"/>
                    <a:pt x="1" y="343"/>
                  </a:cubicBezTo>
                  <a:cubicBezTo>
                    <a:pt x="1" y="538"/>
                    <a:pt x="1726" y="685"/>
                    <a:pt x="3836" y="685"/>
                  </a:cubicBezTo>
                  <a:cubicBezTo>
                    <a:pt x="5959" y="685"/>
                    <a:pt x="7671" y="538"/>
                    <a:pt x="7671" y="343"/>
                  </a:cubicBezTo>
                  <a:cubicBezTo>
                    <a:pt x="7671" y="154"/>
                    <a:pt x="5952" y="1"/>
                    <a:pt x="38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63"/>
            <p:cNvSpPr/>
            <p:nvPr/>
          </p:nvSpPr>
          <p:spPr>
            <a:xfrm>
              <a:off x="8091475" y="3986401"/>
              <a:ext cx="561273" cy="31785"/>
            </a:xfrm>
            <a:custGeom>
              <a:rect b="b" l="l" r="r" t="t"/>
              <a:pathLst>
                <a:path extrusionOk="0" h="434" w="7664">
                  <a:moveTo>
                    <a:pt x="3829" y="1"/>
                  </a:moveTo>
                  <a:cubicBezTo>
                    <a:pt x="1719" y="1"/>
                    <a:pt x="1" y="147"/>
                    <a:pt x="1" y="336"/>
                  </a:cubicBezTo>
                  <a:cubicBezTo>
                    <a:pt x="1" y="371"/>
                    <a:pt x="57" y="399"/>
                    <a:pt x="162" y="434"/>
                  </a:cubicBezTo>
                  <a:cubicBezTo>
                    <a:pt x="637" y="294"/>
                    <a:pt x="2103" y="189"/>
                    <a:pt x="3829" y="189"/>
                  </a:cubicBezTo>
                  <a:cubicBezTo>
                    <a:pt x="5561" y="189"/>
                    <a:pt x="7014" y="294"/>
                    <a:pt x="7496" y="434"/>
                  </a:cubicBezTo>
                  <a:cubicBezTo>
                    <a:pt x="7601" y="399"/>
                    <a:pt x="7664" y="364"/>
                    <a:pt x="7664" y="336"/>
                  </a:cubicBezTo>
                  <a:cubicBezTo>
                    <a:pt x="7664" y="147"/>
                    <a:pt x="5952" y="1"/>
                    <a:pt x="38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63"/>
            <p:cNvSpPr/>
            <p:nvPr/>
          </p:nvSpPr>
          <p:spPr>
            <a:xfrm>
              <a:off x="8102240" y="3920927"/>
              <a:ext cx="707084" cy="139737"/>
            </a:xfrm>
            <a:custGeom>
              <a:rect b="b" l="l" r="r" t="t"/>
              <a:pathLst>
                <a:path extrusionOk="0" h="1908" w="9655">
                  <a:moveTo>
                    <a:pt x="1" y="0"/>
                  </a:moveTo>
                  <a:lnTo>
                    <a:pt x="1" y="1174"/>
                  </a:lnTo>
                  <a:cubicBezTo>
                    <a:pt x="1" y="1572"/>
                    <a:pt x="2166" y="1907"/>
                    <a:pt x="4827" y="1907"/>
                  </a:cubicBezTo>
                  <a:cubicBezTo>
                    <a:pt x="7503" y="1907"/>
                    <a:pt x="9654" y="1572"/>
                    <a:pt x="9654" y="1174"/>
                  </a:cubicBezTo>
                  <a:lnTo>
                    <a:pt x="96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63"/>
            <p:cNvSpPr/>
            <p:nvPr/>
          </p:nvSpPr>
          <p:spPr>
            <a:xfrm>
              <a:off x="8102240" y="3920927"/>
              <a:ext cx="707084" cy="139737"/>
            </a:xfrm>
            <a:custGeom>
              <a:rect b="b" l="l" r="r" t="t"/>
              <a:pathLst>
                <a:path extrusionOk="0" h="1908" w="9655">
                  <a:moveTo>
                    <a:pt x="1" y="0"/>
                  </a:moveTo>
                  <a:lnTo>
                    <a:pt x="1" y="1174"/>
                  </a:lnTo>
                  <a:cubicBezTo>
                    <a:pt x="1" y="1572"/>
                    <a:pt x="2166" y="1907"/>
                    <a:pt x="4827" y="1907"/>
                  </a:cubicBezTo>
                  <a:cubicBezTo>
                    <a:pt x="7503" y="1907"/>
                    <a:pt x="9654" y="1572"/>
                    <a:pt x="9654" y="1174"/>
                  </a:cubicBezTo>
                  <a:lnTo>
                    <a:pt x="96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63"/>
            <p:cNvSpPr/>
            <p:nvPr/>
          </p:nvSpPr>
          <p:spPr>
            <a:xfrm>
              <a:off x="8110443" y="3885114"/>
              <a:ext cx="16405" cy="195984"/>
            </a:xfrm>
            <a:custGeom>
              <a:rect b="b" l="l" r="r" t="t"/>
              <a:pathLst>
                <a:path extrusionOk="0" h="2676" w="224">
                  <a:moveTo>
                    <a:pt x="0" y="0"/>
                  </a:moveTo>
                  <a:lnTo>
                    <a:pt x="0" y="2676"/>
                  </a:lnTo>
                  <a:lnTo>
                    <a:pt x="224" y="2676"/>
                  </a:lnTo>
                  <a:lnTo>
                    <a:pt x="2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63"/>
            <p:cNvSpPr/>
            <p:nvPr/>
          </p:nvSpPr>
          <p:spPr>
            <a:xfrm>
              <a:off x="8153944" y="3885114"/>
              <a:ext cx="16917" cy="195984"/>
            </a:xfrm>
            <a:custGeom>
              <a:rect b="b" l="l" r="r" t="t"/>
              <a:pathLst>
                <a:path extrusionOk="0" h="2676" w="231">
                  <a:moveTo>
                    <a:pt x="0" y="0"/>
                  </a:moveTo>
                  <a:lnTo>
                    <a:pt x="0" y="2676"/>
                  </a:lnTo>
                  <a:lnTo>
                    <a:pt x="231" y="2676"/>
                  </a:lnTo>
                  <a:lnTo>
                    <a:pt x="2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63"/>
            <p:cNvSpPr/>
            <p:nvPr/>
          </p:nvSpPr>
          <p:spPr>
            <a:xfrm>
              <a:off x="8121721" y="3853403"/>
              <a:ext cx="80851" cy="259920"/>
            </a:xfrm>
            <a:custGeom>
              <a:rect b="b" l="l" r="r" t="t"/>
              <a:pathLst>
                <a:path extrusionOk="0" h="3549" w="1104">
                  <a:moveTo>
                    <a:pt x="440" y="0"/>
                  </a:moveTo>
                  <a:cubicBezTo>
                    <a:pt x="196" y="0"/>
                    <a:pt x="0" y="189"/>
                    <a:pt x="0" y="433"/>
                  </a:cubicBezTo>
                  <a:lnTo>
                    <a:pt x="0" y="3116"/>
                  </a:lnTo>
                  <a:cubicBezTo>
                    <a:pt x="0" y="3360"/>
                    <a:pt x="196" y="3549"/>
                    <a:pt x="440" y="3549"/>
                  </a:cubicBezTo>
                  <a:lnTo>
                    <a:pt x="664" y="3549"/>
                  </a:lnTo>
                  <a:cubicBezTo>
                    <a:pt x="901" y="3549"/>
                    <a:pt x="1104" y="3353"/>
                    <a:pt x="1104" y="3109"/>
                  </a:cubicBezTo>
                  <a:lnTo>
                    <a:pt x="1104" y="433"/>
                  </a:lnTo>
                  <a:cubicBezTo>
                    <a:pt x="1104" y="189"/>
                    <a:pt x="908" y="0"/>
                    <a:pt x="6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63"/>
            <p:cNvSpPr/>
            <p:nvPr/>
          </p:nvSpPr>
          <p:spPr>
            <a:xfrm>
              <a:off x="8203012" y="3885114"/>
              <a:ext cx="16991" cy="195984"/>
            </a:xfrm>
            <a:custGeom>
              <a:rect b="b" l="l" r="r" t="t"/>
              <a:pathLst>
                <a:path extrusionOk="0" h="2676" w="232">
                  <a:moveTo>
                    <a:pt x="1" y="0"/>
                  </a:moveTo>
                  <a:lnTo>
                    <a:pt x="1" y="2676"/>
                  </a:lnTo>
                  <a:lnTo>
                    <a:pt x="231" y="2676"/>
                  </a:lnTo>
                  <a:lnTo>
                    <a:pt x="2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63"/>
            <p:cNvSpPr/>
            <p:nvPr/>
          </p:nvSpPr>
          <p:spPr>
            <a:xfrm>
              <a:off x="8171301" y="3853403"/>
              <a:ext cx="80412" cy="259920"/>
            </a:xfrm>
            <a:custGeom>
              <a:rect b="b" l="l" r="r" t="t"/>
              <a:pathLst>
                <a:path extrusionOk="0" h="3549" w="1098">
                  <a:moveTo>
                    <a:pt x="434" y="0"/>
                  </a:moveTo>
                  <a:cubicBezTo>
                    <a:pt x="189" y="0"/>
                    <a:pt x="1" y="189"/>
                    <a:pt x="1" y="433"/>
                  </a:cubicBezTo>
                  <a:lnTo>
                    <a:pt x="1" y="3116"/>
                  </a:lnTo>
                  <a:cubicBezTo>
                    <a:pt x="1" y="3360"/>
                    <a:pt x="189" y="3549"/>
                    <a:pt x="434" y="3549"/>
                  </a:cubicBezTo>
                  <a:lnTo>
                    <a:pt x="664" y="3549"/>
                  </a:lnTo>
                  <a:cubicBezTo>
                    <a:pt x="909" y="3549"/>
                    <a:pt x="1097" y="3353"/>
                    <a:pt x="1097" y="3109"/>
                  </a:cubicBezTo>
                  <a:lnTo>
                    <a:pt x="1097" y="433"/>
                  </a:lnTo>
                  <a:cubicBezTo>
                    <a:pt x="1097" y="189"/>
                    <a:pt x="909" y="0"/>
                    <a:pt x="6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63"/>
            <p:cNvSpPr/>
            <p:nvPr/>
          </p:nvSpPr>
          <p:spPr>
            <a:xfrm>
              <a:off x="8264896" y="3885114"/>
              <a:ext cx="16991" cy="195984"/>
            </a:xfrm>
            <a:custGeom>
              <a:rect b="b" l="l" r="r" t="t"/>
              <a:pathLst>
                <a:path extrusionOk="0" h="2676" w="232">
                  <a:moveTo>
                    <a:pt x="1" y="0"/>
                  </a:moveTo>
                  <a:lnTo>
                    <a:pt x="1" y="2676"/>
                  </a:lnTo>
                  <a:lnTo>
                    <a:pt x="231" y="2676"/>
                  </a:lnTo>
                  <a:lnTo>
                    <a:pt x="2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63"/>
            <p:cNvSpPr/>
            <p:nvPr/>
          </p:nvSpPr>
          <p:spPr>
            <a:xfrm>
              <a:off x="8233185" y="3853403"/>
              <a:ext cx="80925" cy="259920"/>
            </a:xfrm>
            <a:custGeom>
              <a:rect b="b" l="l" r="r" t="t"/>
              <a:pathLst>
                <a:path extrusionOk="0" h="3549" w="1105">
                  <a:moveTo>
                    <a:pt x="441" y="0"/>
                  </a:moveTo>
                  <a:cubicBezTo>
                    <a:pt x="196" y="0"/>
                    <a:pt x="1" y="189"/>
                    <a:pt x="1" y="433"/>
                  </a:cubicBezTo>
                  <a:lnTo>
                    <a:pt x="1" y="3116"/>
                  </a:lnTo>
                  <a:cubicBezTo>
                    <a:pt x="1" y="3360"/>
                    <a:pt x="196" y="3549"/>
                    <a:pt x="441" y="3549"/>
                  </a:cubicBezTo>
                  <a:lnTo>
                    <a:pt x="664" y="3549"/>
                  </a:lnTo>
                  <a:cubicBezTo>
                    <a:pt x="909" y="3549"/>
                    <a:pt x="1104" y="3353"/>
                    <a:pt x="1104" y="3109"/>
                  </a:cubicBezTo>
                  <a:lnTo>
                    <a:pt x="1104" y="433"/>
                  </a:lnTo>
                  <a:cubicBezTo>
                    <a:pt x="1104" y="189"/>
                    <a:pt x="909" y="0"/>
                    <a:pt x="6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63"/>
            <p:cNvSpPr/>
            <p:nvPr/>
          </p:nvSpPr>
          <p:spPr>
            <a:xfrm>
              <a:off x="8332931" y="3885114"/>
              <a:ext cx="16991" cy="195984"/>
            </a:xfrm>
            <a:custGeom>
              <a:rect b="b" l="l" r="r" t="t"/>
              <a:pathLst>
                <a:path extrusionOk="0" h="2676" w="232">
                  <a:moveTo>
                    <a:pt x="1" y="0"/>
                  </a:moveTo>
                  <a:lnTo>
                    <a:pt x="1" y="2676"/>
                  </a:lnTo>
                  <a:lnTo>
                    <a:pt x="231" y="2676"/>
                  </a:lnTo>
                  <a:lnTo>
                    <a:pt x="2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63"/>
            <p:cNvSpPr/>
            <p:nvPr/>
          </p:nvSpPr>
          <p:spPr>
            <a:xfrm>
              <a:off x="8300708" y="3853403"/>
              <a:ext cx="80925" cy="259920"/>
            </a:xfrm>
            <a:custGeom>
              <a:rect b="b" l="l" r="r" t="t"/>
              <a:pathLst>
                <a:path extrusionOk="0" h="3549" w="1105">
                  <a:moveTo>
                    <a:pt x="441" y="0"/>
                  </a:moveTo>
                  <a:cubicBezTo>
                    <a:pt x="196" y="0"/>
                    <a:pt x="1" y="189"/>
                    <a:pt x="1" y="433"/>
                  </a:cubicBezTo>
                  <a:lnTo>
                    <a:pt x="1" y="3116"/>
                  </a:lnTo>
                  <a:cubicBezTo>
                    <a:pt x="1" y="3360"/>
                    <a:pt x="196" y="3549"/>
                    <a:pt x="441" y="3549"/>
                  </a:cubicBezTo>
                  <a:lnTo>
                    <a:pt x="664" y="3549"/>
                  </a:lnTo>
                  <a:cubicBezTo>
                    <a:pt x="916" y="3549"/>
                    <a:pt x="1105" y="3353"/>
                    <a:pt x="1105" y="3109"/>
                  </a:cubicBezTo>
                  <a:lnTo>
                    <a:pt x="1105" y="433"/>
                  </a:lnTo>
                  <a:cubicBezTo>
                    <a:pt x="1105" y="189"/>
                    <a:pt x="909" y="0"/>
                    <a:pt x="6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63"/>
            <p:cNvSpPr/>
            <p:nvPr/>
          </p:nvSpPr>
          <p:spPr>
            <a:xfrm>
              <a:off x="8407118" y="3885114"/>
              <a:ext cx="16478" cy="195984"/>
            </a:xfrm>
            <a:custGeom>
              <a:rect b="b" l="l" r="r" t="t"/>
              <a:pathLst>
                <a:path extrusionOk="0" h="2676" w="225">
                  <a:moveTo>
                    <a:pt x="1" y="0"/>
                  </a:moveTo>
                  <a:lnTo>
                    <a:pt x="1" y="2676"/>
                  </a:lnTo>
                  <a:lnTo>
                    <a:pt x="224" y="2676"/>
                  </a:lnTo>
                  <a:lnTo>
                    <a:pt x="2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63"/>
            <p:cNvSpPr/>
            <p:nvPr/>
          </p:nvSpPr>
          <p:spPr>
            <a:xfrm>
              <a:off x="8374895" y="3853403"/>
              <a:ext cx="80925" cy="259920"/>
            </a:xfrm>
            <a:custGeom>
              <a:rect b="b" l="l" r="r" t="t"/>
              <a:pathLst>
                <a:path extrusionOk="0" h="3549" w="1105">
                  <a:moveTo>
                    <a:pt x="441" y="0"/>
                  </a:moveTo>
                  <a:cubicBezTo>
                    <a:pt x="196" y="0"/>
                    <a:pt x="1" y="189"/>
                    <a:pt x="1" y="433"/>
                  </a:cubicBezTo>
                  <a:lnTo>
                    <a:pt x="1" y="3116"/>
                  </a:lnTo>
                  <a:cubicBezTo>
                    <a:pt x="1" y="3360"/>
                    <a:pt x="196" y="3549"/>
                    <a:pt x="441" y="3549"/>
                  </a:cubicBezTo>
                  <a:lnTo>
                    <a:pt x="671" y="3549"/>
                  </a:lnTo>
                  <a:cubicBezTo>
                    <a:pt x="916" y="3549"/>
                    <a:pt x="1104" y="3353"/>
                    <a:pt x="1104" y="3109"/>
                  </a:cubicBezTo>
                  <a:lnTo>
                    <a:pt x="1104" y="433"/>
                  </a:lnTo>
                  <a:cubicBezTo>
                    <a:pt x="1104" y="189"/>
                    <a:pt x="909" y="0"/>
                    <a:pt x="6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63"/>
            <p:cNvSpPr/>
            <p:nvPr/>
          </p:nvSpPr>
          <p:spPr>
            <a:xfrm>
              <a:off x="8102240" y="3865194"/>
              <a:ext cx="707084" cy="107439"/>
            </a:xfrm>
            <a:custGeom>
              <a:rect b="b" l="l" r="r" t="t"/>
              <a:pathLst>
                <a:path extrusionOk="0" h="1467" w="9655">
                  <a:moveTo>
                    <a:pt x="4827" y="0"/>
                  </a:moveTo>
                  <a:cubicBezTo>
                    <a:pt x="2159" y="0"/>
                    <a:pt x="1" y="328"/>
                    <a:pt x="1" y="733"/>
                  </a:cubicBezTo>
                  <a:cubicBezTo>
                    <a:pt x="1" y="1139"/>
                    <a:pt x="2159" y="1467"/>
                    <a:pt x="4827" y="1467"/>
                  </a:cubicBezTo>
                  <a:cubicBezTo>
                    <a:pt x="7496" y="1467"/>
                    <a:pt x="9654" y="1139"/>
                    <a:pt x="9654" y="733"/>
                  </a:cubicBezTo>
                  <a:cubicBezTo>
                    <a:pt x="9654" y="328"/>
                    <a:pt x="7496" y="0"/>
                    <a:pt x="48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63"/>
            <p:cNvSpPr/>
            <p:nvPr/>
          </p:nvSpPr>
          <p:spPr>
            <a:xfrm>
              <a:off x="8174889" y="3888190"/>
              <a:ext cx="561786" cy="50168"/>
            </a:xfrm>
            <a:custGeom>
              <a:rect b="b" l="l" r="r" t="t"/>
              <a:pathLst>
                <a:path extrusionOk="0" h="685" w="7671">
                  <a:moveTo>
                    <a:pt x="3835" y="0"/>
                  </a:moveTo>
                  <a:cubicBezTo>
                    <a:pt x="1719" y="0"/>
                    <a:pt x="1" y="154"/>
                    <a:pt x="1" y="343"/>
                  </a:cubicBezTo>
                  <a:cubicBezTo>
                    <a:pt x="1" y="531"/>
                    <a:pt x="1719" y="685"/>
                    <a:pt x="3835" y="685"/>
                  </a:cubicBezTo>
                  <a:cubicBezTo>
                    <a:pt x="5952" y="685"/>
                    <a:pt x="7670" y="531"/>
                    <a:pt x="7670" y="343"/>
                  </a:cubicBezTo>
                  <a:cubicBezTo>
                    <a:pt x="7670" y="154"/>
                    <a:pt x="5952" y="0"/>
                    <a:pt x="38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63"/>
            <p:cNvSpPr/>
            <p:nvPr/>
          </p:nvSpPr>
          <p:spPr>
            <a:xfrm>
              <a:off x="8143179" y="3856479"/>
              <a:ext cx="625207" cy="113591"/>
            </a:xfrm>
            <a:custGeom>
              <a:rect b="b" l="l" r="r" t="t"/>
              <a:pathLst>
                <a:path extrusionOk="0" h="1551" w="8537">
                  <a:moveTo>
                    <a:pt x="4268" y="0"/>
                  </a:moveTo>
                  <a:cubicBezTo>
                    <a:pt x="3228" y="0"/>
                    <a:pt x="2250" y="42"/>
                    <a:pt x="1516" y="105"/>
                  </a:cubicBezTo>
                  <a:cubicBezTo>
                    <a:pt x="573" y="182"/>
                    <a:pt x="0" y="273"/>
                    <a:pt x="0" y="776"/>
                  </a:cubicBezTo>
                  <a:cubicBezTo>
                    <a:pt x="0" y="1272"/>
                    <a:pt x="573" y="1362"/>
                    <a:pt x="1516" y="1446"/>
                  </a:cubicBezTo>
                  <a:cubicBezTo>
                    <a:pt x="2250" y="1516"/>
                    <a:pt x="3228" y="1551"/>
                    <a:pt x="4268" y="1551"/>
                  </a:cubicBezTo>
                  <a:cubicBezTo>
                    <a:pt x="5309" y="1551"/>
                    <a:pt x="6287" y="1516"/>
                    <a:pt x="7021" y="1446"/>
                  </a:cubicBezTo>
                  <a:cubicBezTo>
                    <a:pt x="7964" y="1369"/>
                    <a:pt x="8536" y="1279"/>
                    <a:pt x="8536" y="776"/>
                  </a:cubicBezTo>
                  <a:cubicBezTo>
                    <a:pt x="8536" y="280"/>
                    <a:pt x="7964" y="189"/>
                    <a:pt x="7021" y="105"/>
                  </a:cubicBezTo>
                  <a:cubicBezTo>
                    <a:pt x="6287" y="35"/>
                    <a:pt x="5309" y="0"/>
                    <a:pt x="4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63"/>
            <p:cNvSpPr/>
            <p:nvPr/>
          </p:nvSpPr>
          <p:spPr>
            <a:xfrm>
              <a:off x="8175915" y="3889215"/>
              <a:ext cx="561273" cy="31785"/>
            </a:xfrm>
            <a:custGeom>
              <a:rect b="b" l="l" r="r" t="t"/>
              <a:pathLst>
                <a:path extrusionOk="0" h="434" w="7664">
                  <a:moveTo>
                    <a:pt x="3828" y="0"/>
                  </a:moveTo>
                  <a:cubicBezTo>
                    <a:pt x="1719" y="0"/>
                    <a:pt x="0" y="147"/>
                    <a:pt x="0" y="336"/>
                  </a:cubicBezTo>
                  <a:cubicBezTo>
                    <a:pt x="0" y="371"/>
                    <a:pt x="56" y="398"/>
                    <a:pt x="161" y="433"/>
                  </a:cubicBezTo>
                  <a:cubicBezTo>
                    <a:pt x="636" y="294"/>
                    <a:pt x="2103" y="189"/>
                    <a:pt x="3828" y="189"/>
                  </a:cubicBezTo>
                  <a:cubicBezTo>
                    <a:pt x="5561" y="189"/>
                    <a:pt x="7021" y="294"/>
                    <a:pt x="7496" y="433"/>
                  </a:cubicBezTo>
                  <a:cubicBezTo>
                    <a:pt x="7600" y="398"/>
                    <a:pt x="7663" y="364"/>
                    <a:pt x="7663" y="336"/>
                  </a:cubicBezTo>
                  <a:cubicBezTo>
                    <a:pt x="7663" y="147"/>
                    <a:pt x="5952" y="0"/>
                    <a:pt x="38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63"/>
            <p:cNvSpPr/>
            <p:nvPr/>
          </p:nvSpPr>
          <p:spPr>
            <a:xfrm>
              <a:off x="8143179" y="3856991"/>
              <a:ext cx="625207" cy="96234"/>
            </a:xfrm>
            <a:custGeom>
              <a:rect b="b" l="l" r="r" t="t"/>
              <a:pathLst>
                <a:path extrusionOk="0" h="1314" w="8537">
                  <a:moveTo>
                    <a:pt x="4268" y="0"/>
                  </a:moveTo>
                  <a:cubicBezTo>
                    <a:pt x="3228" y="0"/>
                    <a:pt x="2250" y="42"/>
                    <a:pt x="1516" y="105"/>
                  </a:cubicBezTo>
                  <a:cubicBezTo>
                    <a:pt x="573" y="182"/>
                    <a:pt x="0" y="273"/>
                    <a:pt x="0" y="776"/>
                  </a:cubicBezTo>
                  <a:cubicBezTo>
                    <a:pt x="0" y="943"/>
                    <a:pt x="84" y="1181"/>
                    <a:pt x="482" y="1293"/>
                  </a:cubicBezTo>
                  <a:cubicBezTo>
                    <a:pt x="524" y="1300"/>
                    <a:pt x="559" y="1313"/>
                    <a:pt x="601" y="1313"/>
                  </a:cubicBezTo>
                  <a:cubicBezTo>
                    <a:pt x="643" y="1313"/>
                    <a:pt x="678" y="1300"/>
                    <a:pt x="720" y="1293"/>
                  </a:cubicBezTo>
                  <a:cubicBezTo>
                    <a:pt x="1097" y="1181"/>
                    <a:pt x="2445" y="1069"/>
                    <a:pt x="4268" y="1069"/>
                  </a:cubicBezTo>
                  <a:cubicBezTo>
                    <a:pt x="6092" y="1069"/>
                    <a:pt x="7433" y="1181"/>
                    <a:pt x="7817" y="1293"/>
                  </a:cubicBezTo>
                  <a:cubicBezTo>
                    <a:pt x="7855" y="1307"/>
                    <a:pt x="7895" y="1313"/>
                    <a:pt x="7936" y="1313"/>
                  </a:cubicBezTo>
                  <a:cubicBezTo>
                    <a:pt x="7976" y="1313"/>
                    <a:pt x="8016" y="1307"/>
                    <a:pt x="8054" y="1293"/>
                  </a:cubicBezTo>
                  <a:cubicBezTo>
                    <a:pt x="8453" y="1181"/>
                    <a:pt x="8536" y="950"/>
                    <a:pt x="8536" y="776"/>
                  </a:cubicBezTo>
                  <a:cubicBezTo>
                    <a:pt x="8536" y="280"/>
                    <a:pt x="7964" y="189"/>
                    <a:pt x="7021" y="105"/>
                  </a:cubicBezTo>
                  <a:cubicBezTo>
                    <a:pt x="6287" y="35"/>
                    <a:pt x="5309" y="0"/>
                    <a:pt x="4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63"/>
            <p:cNvSpPr/>
            <p:nvPr/>
          </p:nvSpPr>
          <p:spPr>
            <a:xfrm>
              <a:off x="8003007" y="3791005"/>
              <a:ext cx="769993" cy="203673"/>
            </a:xfrm>
            <a:custGeom>
              <a:rect b="b" l="l" r="r" t="t"/>
              <a:pathLst>
                <a:path extrusionOk="0" h="2781" w="10514">
                  <a:moveTo>
                    <a:pt x="9647" y="873"/>
                  </a:moveTo>
                  <a:lnTo>
                    <a:pt x="9647" y="1453"/>
                  </a:lnTo>
                  <a:cubicBezTo>
                    <a:pt x="9249" y="1635"/>
                    <a:pt x="7754" y="1907"/>
                    <a:pt x="5253" y="1907"/>
                  </a:cubicBezTo>
                  <a:cubicBezTo>
                    <a:pt x="2760" y="1907"/>
                    <a:pt x="1258" y="1635"/>
                    <a:pt x="867" y="1453"/>
                  </a:cubicBezTo>
                  <a:lnTo>
                    <a:pt x="867" y="873"/>
                  </a:lnTo>
                  <a:close/>
                  <a:moveTo>
                    <a:pt x="441" y="0"/>
                  </a:moveTo>
                  <a:cubicBezTo>
                    <a:pt x="189" y="0"/>
                    <a:pt x="0" y="196"/>
                    <a:pt x="0" y="440"/>
                  </a:cubicBezTo>
                  <a:lnTo>
                    <a:pt x="0" y="1607"/>
                  </a:lnTo>
                  <a:cubicBezTo>
                    <a:pt x="0" y="2173"/>
                    <a:pt x="706" y="2396"/>
                    <a:pt x="1782" y="2564"/>
                  </a:cubicBezTo>
                  <a:cubicBezTo>
                    <a:pt x="2718" y="2696"/>
                    <a:pt x="3947" y="2780"/>
                    <a:pt x="5253" y="2780"/>
                  </a:cubicBezTo>
                  <a:cubicBezTo>
                    <a:pt x="6567" y="2780"/>
                    <a:pt x="7796" y="2703"/>
                    <a:pt x="8732" y="2564"/>
                  </a:cubicBezTo>
                  <a:cubicBezTo>
                    <a:pt x="9794" y="2396"/>
                    <a:pt x="10513" y="2173"/>
                    <a:pt x="10513" y="1607"/>
                  </a:cubicBezTo>
                  <a:lnTo>
                    <a:pt x="10513" y="440"/>
                  </a:lnTo>
                  <a:cubicBezTo>
                    <a:pt x="10513" y="196"/>
                    <a:pt x="10318" y="0"/>
                    <a:pt x="100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63"/>
            <p:cNvSpPr/>
            <p:nvPr/>
          </p:nvSpPr>
          <p:spPr>
            <a:xfrm>
              <a:off x="8387711" y="3756730"/>
              <a:ext cx="80925" cy="259407"/>
            </a:xfrm>
            <a:custGeom>
              <a:rect b="b" l="l" r="r" t="t"/>
              <a:pathLst>
                <a:path extrusionOk="0" h="3542" w="1105">
                  <a:moveTo>
                    <a:pt x="440" y="0"/>
                  </a:moveTo>
                  <a:cubicBezTo>
                    <a:pt x="196" y="0"/>
                    <a:pt x="0" y="189"/>
                    <a:pt x="0" y="433"/>
                  </a:cubicBezTo>
                  <a:lnTo>
                    <a:pt x="0" y="3109"/>
                  </a:lnTo>
                  <a:cubicBezTo>
                    <a:pt x="0" y="3353"/>
                    <a:pt x="196" y="3542"/>
                    <a:pt x="440" y="3542"/>
                  </a:cubicBezTo>
                  <a:lnTo>
                    <a:pt x="671" y="3542"/>
                  </a:lnTo>
                  <a:cubicBezTo>
                    <a:pt x="915" y="3542"/>
                    <a:pt x="1104" y="3346"/>
                    <a:pt x="1104" y="3109"/>
                  </a:cubicBezTo>
                  <a:lnTo>
                    <a:pt x="1104" y="433"/>
                  </a:lnTo>
                  <a:cubicBezTo>
                    <a:pt x="1104" y="189"/>
                    <a:pt x="908" y="0"/>
                    <a:pt x="6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63"/>
            <p:cNvSpPr/>
            <p:nvPr/>
          </p:nvSpPr>
          <p:spPr>
            <a:xfrm>
              <a:off x="8085396" y="3787929"/>
              <a:ext cx="16917" cy="195984"/>
            </a:xfrm>
            <a:custGeom>
              <a:rect b="b" l="l" r="r" t="t"/>
              <a:pathLst>
                <a:path extrusionOk="0" h="2676" w="231">
                  <a:moveTo>
                    <a:pt x="0" y="0"/>
                  </a:moveTo>
                  <a:lnTo>
                    <a:pt x="0" y="2676"/>
                  </a:lnTo>
                  <a:lnTo>
                    <a:pt x="231" y="2676"/>
                  </a:lnTo>
                  <a:lnTo>
                    <a:pt x="2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63"/>
            <p:cNvSpPr/>
            <p:nvPr/>
          </p:nvSpPr>
          <p:spPr>
            <a:xfrm>
              <a:off x="8134976" y="3787929"/>
              <a:ext cx="16478" cy="195984"/>
            </a:xfrm>
            <a:custGeom>
              <a:rect b="b" l="l" r="r" t="t"/>
              <a:pathLst>
                <a:path extrusionOk="0" h="2676" w="225">
                  <a:moveTo>
                    <a:pt x="1" y="0"/>
                  </a:moveTo>
                  <a:lnTo>
                    <a:pt x="1" y="2676"/>
                  </a:lnTo>
                  <a:lnTo>
                    <a:pt x="224" y="2676"/>
                  </a:lnTo>
                  <a:lnTo>
                    <a:pt x="2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63"/>
            <p:cNvSpPr/>
            <p:nvPr/>
          </p:nvSpPr>
          <p:spPr>
            <a:xfrm>
              <a:off x="8103265" y="3756730"/>
              <a:ext cx="80925" cy="259407"/>
            </a:xfrm>
            <a:custGeom>
              <a:rect b="b" l="l" r="r" t="t"/>
              <a:pathLst>
                <a:path extrusionOk="0" h="3542" w="1105">
                  <a:moveTo>
                    <a:pt x="441" y="0"/>
                  </a:moveTo>
                  <a:cubicBezTo>
                    <a:pt x="196" y="0"/>
                    <a:pt x="1" y="189"/>
                    <a:pt x="1" y="433"/>
                  </a:cubicBezTo>
                  <a:lnTo>
                    <a:pt x="1" y="3109"/>
                  </a:lnTo>
                  <a:cubicBezTo>
                    <a:pt x="1" y="3353"/>
                    <a:pt x="196" y="3542"/>
                    <a:pt x="441" y="3542"/>
                  </a:cubicBezTo>
                  <a:lnTo>
                    <a:pt x="664" y="3542"/>
                  </a:lnTo>
                  <a:cubicBezTo>
                    <a:pt x="902" y="3542"/>
                    <a:pt x="1104" y="3346"/>
                    <a:pt x="1104" y="3109"/>
                  </a:cubicBezTo>
                  <a:lnTo>
                    <a:pt x="1104" y="433"/>
                  </a:lnTo>
                  <a:cubicBezTo>
                    <a:pt x="1104" y="189"/>
                    <a:pt x="909" y="0"/>
                    <a:pt x="6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63"/>
            <p:cNvSpPr/>
            <p:nvPr/>
          </p:nvSpPr>
          <p:spPr>
            <a:xfrm>
              <a:off x="8196860" y="3787929"/>
              <a:ext cx="16478" cy="195984"/>
            </a:xfrm>
            <a:custGeom>
              <a:rect b="b" l="l" r="r" t="t"/>
              <a:pathLst>
                <a:path extrusionOk="0" h="2676" w="225">
                  <a:moveTo>
                    <a:pt x="1" y="0"/>
                  </a:moveTo>
                  <a:lnTo>
                    <a:pt x="1" y="2676"/>
                  </a:lnTo>
                  <a:lnTo>
                    <a:pt x="224" y="2676"/>
                  </a:lnTo>
                  <a:lnTo>
                    <a:pt x="2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63"/>
            <p:cNvSpPr/>
            <p:nvPr/>
          </p:nvSpPr>
          <p:spPr>
            <a:xfrm>
              <a:off x="8164637" y="3756730"/>
              <a:ext cx="80925" cy="259407"/>
            </a:xfrm>
            <a:custGeom>
              <a:rect b="b" l="l" r="r" t="t"/>
              <a:pathLst>
                <a:path extrusionOk="0" h="3542" w="1105">
                  <a:moveTo>
                    <a:pt x="441" y="0"/>
                  </a:moveTo>
                  <a:cubicBezTo>
                    <a:pt x="196" y="0"/>
                    <a:pt x="1" y="189"/>
                    <a:pt x="1" y="433"/>
                  </a:cubicBezTo>
                  <a:lnTo>
                    <a:pt x="1" y="3109"/>
                  </a:lnTo>
                  <a:cubicBezTo>
                    <a:pt x="1" y="3353"/>
                    <a:pt x="196" y="3542"/>
                    <a:pt x="441" y="3542"/>
                  </a:cubicBezTo>
                  <a:lnTo>
                    <a:pt x="664" y="3542"/>
                  </a:lnTo>
                  <a:cubicBezTo>
                    <a:pt x="909" y="3542"/>
                    <a:pt x="1104" y="3346"/>
                    <a:pt x="1104" y="3109"/>
                  </a:cubicBezTo>
                  <a:lnTo>
                    <a:pt x="1104" y="433"/>
                  </a:lnTo>
                  <a:cubicBezTo>
                    <a:pt x="1104" y="189"/>
                    <a:pt x="909" y="0"/>
                    <a:pt x="6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63"/>
            <p:cNvSpPr/>
            <p:nvPr/>
          </p:nvSpPr>
          <p:spPr>
            <a:xfrm>
              <a:off x="8264383" y="3787929"/>
              <a:ext cx="16991" cy="195984"/>
            </a:xfrm>
            <a:custGeom>
              <a:rect b="b" l="l" r="r" t="t"/>
              <a:pathLst>
                <a:path extrusionOk="0" h="2676" w="232">
                  <a:moveTo>
                    <a:pt x="1" y="0"/>
                  </a:moveTo>
                  <a:lnTo>
                    <a:pt x="1" y="2676"/>
                  </a:lnTo>
                  <a:lnTo>
                    <a:pt x="231" y="2676"/>
                  </a:lnTo>
                  <a:lnTo>
                    <a:pt x="2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63"/>
            <p:cNvSpPr/>
            <p:nvPr/>
          </p:nvSpPr>
          <p:spPr>
            <a:xfrm>
              <a:off x="8232672" y="3756730"/>
              <a:ext cx="80412" cy="259407"/>
            </a:xfrm>
            <a:custGeom>
              <a:rect b="b" l="l" r="r" t="t"/>
              <a:pathLst>
                <a:path extrusionOk="0" h="3542" w="1098">
                  <a:moveTo>
                    <a:pt x="434" y="0"/>
                  </a:moveTo>
                  <a:cubicBezTo>
                    <a:pt x="189" y="0"/>
                    <a:pt x="1" y="189"/>
                    <a:pt x="1" y="433"/>
                  </a:cubicBezTo>
                  <a:lnTo>
                    <a:pt x="1" y="3109"/>
                  </a:lnTo>
                  <a:cubicBezTo>
                    <a:pt x="1" y="3353"/>
                    <a:pt x="189" y="3542"/>
                    <a:pt x="434" y="3542"/>
                  </a:cubicBezTo>
                  <a:lnTo>
                    <a:pt x="664" y="3542"/>
                  </a:lnTo>
                  <a:cubicBezTo>
                    <a:pt x="909" y="3542"/>
                    <a:pt x="1098" y="3346"/>
                    <a:pt x="1098" y="3109"/>
                  </a:cubicBezTo>
                  <a:lnTo>
                    <a:pt x="1098" y="433"/>
                  </a:lnTo>
                  <a:cubicBezTo>
                    <a:pt x="1098" y="189"/>
                    <a:pt x="909" y="0"/>
                    <a:pt x="6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63"/>
            <p:cNvSpPr/>
            <p:nvPr/>
          </p:nvSpPr>
          <p:spPr>
            <a:xfrm>
              <a:off x="8338570" y="3787929"/>
              <a:ext cx="16991" cy="195984"/>
            </a:xfrm>
            <a:custGeom>
              <a:rect b="b" l="l" r="r" t="t"/>
              <a:pathLst>
                <a:path extrusionOk="0" h="2676" w="232">
                  <a:moveTo>
                    <a:pt x="1" y="0"/>
                  </a:moveTo>
                  <a:lnTo>
                    <a:pt x="1" y="2676"/>
                  </a:lnTo>
                  <a:lnTo>
                    <a:pt x="231" y="2676"/>
                  </a:lnTo>
                  <a:lnTo>
                    <a:pt x="2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63"/>
            <p:cNvSpPr/>
            <p:nvPr/>
          </p:nvSpPr>
          <p:spPr>
            <a:xfrm>
              <a:off x="8306859" y="3756730"/>
              <a:ext cx="80412" cy="259407"/>
            </a:xfrm>
            <a:custGeom>
              <a:rect b="b" l="l" r="r" t="t"/>
              <a:pathLst>
                <a:path extrusionOk="0" h="3542" w="1098">
                  <a:moveTo>
                    <a:pt x="434" y="0"/>
                  </a:moveTo>
                  <a:cubicBezTo>
                    <a:pt x="189" y="0"/>
                    <a:pt x="1" y="189"/>
                    <a:pt x="1" y="433"/>
                  </a:cubicBezTo>
                  <a:lnTo>
                    <a:pt x="1" y="3109"/>
                  </a:lnTo>
                  <a:cubicBezTo>
                    <a:pt x="1" y="3353"/>
                    <a:pt x="189" y="3542"/>
                    <a:pt x="434" y="3542"/>
                  </a:cubicBezTo>
                  <a:lnTo>
                    <a:pt x="664" y="3542"/>
                  </a:lnTo>
                  <a:cubicBezTo>
                    <a:pt x="909" y="3542"/>
                    <a:pt x="1097" y="3346"/>
                    <a:pt x="1097" y="3109"/>
                  </a:cubicBezTo>
                  <a:lnTo>
                    <a:pt x="1097" y="433"/>
                  </a:lnTo>
                  <a:cubicBezTo>
                    <a:pt x="1097" y="189"/>
                    <a:pt x="909" y="0"/>
                    <a:pt x="6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63"/>
            <p:cNvSpPr/>
            <p:nvPr/>
          </p:nvSpPr>
          <p:spPr>
            <a:xfrm>
              <a:off x="8034205" y="3767935"/>
              <a:ext cx="707597" cy="107513"/>
            </a:xfrm>
            <a:custGeom>
              <a:rect b="b" l="l" r="r" t="t"/>
              <a:pathLst>
                <a:path extrusionOk="0" h="1468" w="9662">
                  <a:moveTo>
                    <a:pt x="4827" y="1"/>
                  </a:moveTo>
                  <a:cubicBezTo>
                    <a:pt x="2166" y="1"/>
                    <a:pt x="1" y="329"/>
                    <a:pt x="1" y="734"/>
                  </a:cubicBezTo>
                  <a:cubicBezTo>
                    <a:pt x="1" y="1139"/>
                    <a:pt x="2166" y="1468"/>
                    <a:pt x="4827" y="1468"/>
                  </a:cubicBezTo>
                  <a:cubicBezTo>
                    <a:pt x="7496" y="1468"/>
                    <a:pt x="9661" y="1139"/>
                    <a:pt x="9661" y="734"/>
                  </a:cubicBezTo>
                  <a:cubicBezTo>
                    <a:pt x="9661" y="329"/>
                    <a:pt x="7496" y="1"/>
                    <a:pt x="48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63"/>
            <p:cNvSpPr/>
            <p:nvPr/>
          </p:nvSpPr>
          <p:spPr>
            <a:xfrm>
              <a:off x="8003007" y="3736223"/>
              <a:ext cx="769993" cy="171449"/>
            </a:xfrm>
            <a:custGeom>
              <a:rect b="b" l="l" r="r" t="t"/>
              <a:pathLst>
                <a:path extrusionOk="0" h="2341" w="10514">
                  <a:moveTo>
                    <a:pt x="5253" y="874"/>
                  </a:moveTo>
                  <a:cubicBezTo>
                    <a:pt x="7083" y="874"/>
                    <a:pt x="8376" y="1021"/>
                    <a:pt x="9088" y="1167"/>
                  </a:cubicBezTo>
                  <a:cubicBezTo>
                    <a:pt x="8376" y="1321"/>
                    <a:pt x="7083" y="1468"/>
                    <a:pt x="5253" y="1468"/>
                  </a:cubicBezTo>
                  <a:cubicBezTo>
                    <a:pt x="3430" y="1468"/>
                    <a:pt x="2138" y="1321"/>
                    <a:pt x="1425" y="1167"/>
                  </a:cubicBezTo>
                  <a:cubicBezTo>
                    <a:pt x="2138" y="1021"/>
                    <a:pt x="3430" y="874"/>
                    <a:pt x="5253" y="874"/>
                  </a:cubicBezTo>
                  <a:close/>
                  <a:moveTo>
                    <a:pt x="5253" y="1"/>
                  </a:moveTo>
                  <a:cubicBezTo>
                    <a:pt x="3947" y="1"/>
                    <a:pt x="2718" y="78"/>
                    <a:pt x="1782" y="217"/>
                  </a:cubicBezTo>
                  <a:cubicBezTo>
                    <a:pt x="713" y="385"/>
                    <a:pt x="0" y="601"/>
                    <a:pt x="0" y="1167"/>
                  </a:cubicBezTo>
                  <a:cubicBezTo>
                    <a:pt x="0" y="1740"/>
                    <a:pt x="706" y="1957"/>
                    <a:pt x="1782" y="2124"/>
                  </a:cubicBezTo>
                  <a:cubicBezTo>
                    <a:pt x="2718" y="2264"/>
                    <a:pt x="3947" y="2341"/>
                    <a:pt x="5253" y="2341"/>
                  </a:cubicBezTo>
                  <a:cubicBezTo>
                    <a:pt x="6567" y="2341"/>
                    <a:pt x="7796" y="2264"/>
                    <a:pt x="8732" y="2124"/>
                  </a:cubicBezTo>
                  <a:cubicBezTo>
                    <a:pt x="9794" y="1957"/>
                    <a:pt x="10513" y="1740"/>
                    <a:pt x="10513" y="1167"/>
                  </a:cubicBezTo>
                  <a:cubicBezTo>
                    <a:pt x="10513" y="601"/>
                    <a:pt x="9808" y="385"/>
                    <a:pt x="8732" y="217"/>
                  </a:cubicBezTo>
                  <a:cubicBezTo>
                    <a:pt x="7796" y="78"/>
                    <a:pt x="6567" y="1"/>
                    <a:pt x="525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63"/>
            <p:cNvSpPr/>
            <p:nvPr/>
          </p:nvSpPr>
          <p:spPr>
            <a:xfrm>
              <a:off x="8106854" y="3791005"/>
              <a:ext cx="561273" cy="50168"/>
            </a:xfrm>
            <a:custGeom>
              <a:rect b="b" l="l" r="r" t="t"/>
              <a:pathLst>
                <a:path extrusionOk="0" h="685" w="7664">
                  <a:moveTo>
                    <a:pt x="3828" y="0"/>
                  </a:moveTo>
                  <a:cubicBezTo>
                    <a:pt x="1719" y="0"/>
                    <a:pt x="0" y="161"/>
                    <a:pt x="0" y="342"/>
                  </a:cubicBezTo>
                  <a:cubicBezTo>
                    <a:pt x="0" y="538"/>
                    <a:pt x="1719" y="685"/>
                    <a:pt x="3828" y="685"/>
                  </a:cubicBezTo>
                  <a:cubicBezTo>
                    <a:pt x="5952" y="685"/>
                    <a:pt x="7663" y="538"/>
                    <a:pt x="7663" y="342"/>
                  </a:cubicBezTo>
                  <a:cubicBezTo>
                    <a:pt x="7663" y="154"/>
                    <a:pt x="5945" y="0"/>
                    <a:pt x="38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63"/>
            <p:cNvSpPr/>
            <p:nvPr/>
          </p:nvSpPr>
          <p:spPr>
            <a:xfrm>
              <a:off x="8075143" y="3759293"/>
              <a:ext cx="625720" cy="113591"/>
            </a:xfrm>
            <a:custGeom>
              <a:rect b="b" l="l" r="r" t="t"/>
              <a:pathLst>
                <a:path extrusionOk="0" h="1551" w="8544">
                  <a:moveTo>
                    <a:pt x="4268" y="0"/>
                  </a:moveTo>
                  <a:cubicBezTo>
                    <a:pt x="3235" y="0"/>
                    <a:pt x="2257" y="42"/>
                    <a:pt x="1523" y="105"/>
                  </a:cubicBezTo>
                  <a:cubicBezTo>
                    <a:pt x="580" y="182"/>
                    <a:pt x="0" y="273"/>
                    <a:pt x="0" y="775"/>
                  </a:cubicBezTo>
                  <a:cubicBezTo>
                    <a:pt x="0" y="1271"/>
                    <a:pt x="580" y="1362"/>
                    <a:pt x="1523" y="1446"/>
                  </a:cubicBezTo>
                  <a:cubicBezTo>
                    <a:pt x="2257" y="1516"/>
                    <a:pt x="3235" y="1551"/>
                    <a:pt x="4268" y="1551"/>
                  </a:cubicBezTo>
                  <a:cubicBezTo>
                    <a:pt x="5302" y="1551"/>
                    <a:pt x="6280" y="1516"/>
                    <a:pt x="7021" y="1446"/>
                  </a:cubicBezTo>
                  <a:cubicBezTo>
                    <a:pt x="7964" y="1369"/>
                    <a:pt x="8543" y="1278"/>
                    <a:pt x="8543" y="775"/>
                  </a:cubicBezTo>
                  <a:cubicBezTo>
                    <a:pt x="8543" y="280"/>
                    <a:pt x="7964" y="189"/>
                    <a:pt x="7021" y="105"/>
                  </a:cubicBezTo>
                  <a:cubicBezTo>
                    <a:pt x="6287" y="35"/>
                    <a:pt x="5309" y="0"/>
                    <a:pt x="4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63"/>
            <p:cNvSpPr/>
            <p:nvPr/>
          </p:nvSpPr>
          <p:spPr>
            <a:xfrm>
              <a:off x="8107367" y="3792030"/>
              <a:ext cx="561273" cy="31785"/>
            </a:xfrm>
            <a:custGeom>
              <a:rect b="b" l="l" r="r" t="t"/>
              <a:pathLst>
                <a:path extrusionOk="0" h="434" w="7664">
                  <a:moveTo>
                    <a:pt x="3828" y="0"/>
                  </a:moveTo>
                  <a:cubicBezTo>
                    <a:pt x="1719" y="0"/>
                    <a:pt x="0" y="147"/>
                    <a:pt x="0" y="335"/>
                  </a:cubicBezTo>
                  <a:cubicBezTo>
                    <a:pt x="0" y="370"/>
                    <a:pt x="63" y="398"/>
                    <a:pt x="161" y="433"/>
                  </a:cubicBezTo>
                  <a:cubicBezTo>
                    <a:pt x="636" y="294"/>
                    <a:pt x="2103" y="189"/>
                    <a:pt x="3828" y="189"/>
                  </a:cubicBezTo>
                  <a:cubicBezTo>
                    <a:pt x="5561" y="189"/>
                    <a:pt x="7021" y="294"/>
                    <a:pt x="7496" y="433"/>
                  </a:cubicBezTo>
                  <a:cubicBezTo>
                    <a:pt x="7607" y="398"/>
                    <a:pt x="7663" y="363"/>
                    <a:pt x="7663" y="335"/>
                  </a:cubicBezTo>
                  <a:cubicBezTo>
                    <a:pt x="7663" y="147"/>
                    <a:pt x="5952" y="0"/>
                    <a:pt x="38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63"/>
            <p:cNvSpPr/>
            <p:nvPr/>
          </p:nvSpPr>
          <p:spPr>
            <a:xfrm>
              <a:off x="8075143" y="3759806"/>
              <a:ext cx="625720" cy="96234"/>
            </a:xfrm>
            <a:custGeom>
              <a:rect b="b" l="l" r="r" t="t"/>
              <a:pathLst>
                <a:path extrusionOk="0" h="1314" w="8544">
                  <a:moveTo>
                    <a:pt x="4268" y="0"/>
                  </a:moveTo>
                  <a:cubicBezTo>
                    <a:pt x="3235" y="0"/>
                    <a:pt x="2257" y="42"/>
                    <a:pt x="1523" y="105"/>
                  </a:cubicBezTo>
                  <a:cubicBezTo>
                    <a:pt x="580" y="182"/>
                    <a:pt x="0" y="273"/>
                    <a:pt x="0" y="775"/>
                  </a:cubicBezTo>
                  <a:cubicBezTo>
                    <a:pt x="0" y="943"/>
                    <a:pt x="91" y="1181"/>
                    <a:pt x="482" y="1292"/>
                  </a:cubicBezTo>
                  <a:cubicBezTo>
                    <a:pt x="521" y="1306"/>
                    <a:pt x="563" y="1313"/>
                    <a:pt x="605" y="1313"/>
                  </a:cubicBezTo>
                  <a:cubicBezTo>
                    <a:pt x="647" y="1313"/>
                    <a:pt x="688" y="1306"/>
                    <a:pt x="727" y="1292"/>
                  </a:cubicBezTo>
                  <a:cubicBezTo>
                    <a:pt x="1104" y="1181"/>
                    <a:pt x="2445" y="1069"/>
                    <a:pt x="4268" y="1069"/>
                  </a:cubicBezTo>
                  <a:cubicBezTo>
                    <a:pt x="6098" y="1069"/>
                    <a:pt x="7433" y="1181"/>
                    <a:pt x="7817" y="1292"/>
                  </a:cubicBezTo>
                  <a:cubicBezTo>
                    <a:pt x="7859" y="1299"/>
                    <a:pt x="7894" y="1313"/>
                    <a:pt x="7936" y="1313"/>
                  </a:cubicBezTo>
                  <a:cubicBezTo>
                    <a:pt x="7985" y="1313"/>
                    <a:pt x="8026" y="1299"/>
                    <a:pt x="8061" y="1292"/>
                  </a:cubicBezTo>
                  <a:cubicBezTo>
                    <a:pt x="8453" y="1181"/>
                    <a:pt x="8543" y="950"/>
                    <a:pt x="8543" y="775"/>
                  </a:cubicBezTo>
                  <a:cubicBezTo>
                    <a:pt x="8543" y="279"/>
                    <a:pt x="7964" y="196"/>
                    <a:pt x="7021" y="105"/>
                  </a:cubicBezTo>
                  <a:cubicBezTo>
                    <a:pt x="6287" y="35"/>
                    <a:pt x="5309" y="0"/>
                    <a:pt x="4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63"/>
            <p:cNvSpPr/>
            <p:nvPr/>
          </p:nvSpPr>
          <p:spPr>
            <a:xfrm>
              <a:off x="8095063" y="3726556"/>
              <a:ext cx="707597" cy="139664"/>
            </a:xfrm>
            <a:custGeom>
              <a:rect b="b" l="l" r="r" t="t"/>
              <a:pathLst>
                <a:path extrusionOk="0" h="1907" w="9662">
                  <a:moveTo>
                    <a:pt x="1" y="0"/>
                  </a:moveTo>
                  <a:lnTo>
                    <a:pt x="1" y="1174"/>
                  </a:lnTo>
                  <a:cubicBezTo>
                    <a:pt x="1" y="1572"/>
                    <a:pt x="2166" y="1907"/>
                    <a:pt x="4828" y="1907"/>
                  </a:cubicBezTo>
                  <a:cubicBezTo>
                    <a:pt x="7503" y="1907"/>
                    <a:pt x="9661" y="1572"/>
                    <a:pt x="9661" y="1174"/>
                  </a:cubicBezTo>
                  <a:lnTo>
                    <a:pt x="96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63"/>
            <p:cNvSpPr/>
            <p:nvPr/>
          </p:nvSpPr>
          <p:spPr>
            <a:xfrm>
              <a:off x="8063865" y="3693746"/>
              <a:ext cx="770505" cy="203747"/>
            </a:xfrm>
            <a:custGeom>
              <a:rect b="b" l="l" r="r" t="t"/>
              <a:pathLst>
                <a:path extrusionOk="0" h="2782" w="10521">
                  <a:moveTo>
                    <a:pt x="9654" y="874"/>
                  </a:moveTo>
                  <a:lnTo>
                    <a:pt x="9654" y="1454"/>
                  </a:lnTo>
                  <a:cubicBezTo>
                    <a:pt x="9256" y="1636"/>
                    <a:pt x="7761" y="1908"/>
                    <a:pt x="5268" y="1908"/>
                  </a:cubicBezTo>
                  <a:cubicBezTo>
                    <a:pt x="2767" y="1908"/>
                    <a:pt x="1265" y="1636"/>
                    <a:pt x="874" y="1454"/>
                  </a:cubicBezTo>
                  <a:lnTo>
                    <a:pt x="874" y="874"/>
                  </a:lnTo>
                  <a:close/>
                  <a:moveTo>
                    <a:pt x="434" y="1"/>
                  </a:moveTo>
                  <a:cubicBezTo>
                    <a:pt x="189" y="1"/>
                    <a:pt x="1" y="197"/>
                    <a:pt x="1" y="441"/>
                  </a:cubicBezTo>
                  <a:lnTo>
                    <a:pt x="1" y="1608"/>
                  </a:lnTo>
                  <a:cubicBezTo>
                    <a:pt x="1" y="2180"/>
                    <a:pt x="706" y="2397"/>
                    <a:pt x="1782" y="2565"/>
                  </a:cubicBezTo>
                  <a:cubicBezTo>
                    <a:pt x="2711" y="2704"/>
                    <a:pt x="3947" y="2781"/>
                    <a:pt x="5254" y="2781"/>
                  </a:cubicBezTo>
                  <a:cubicBezTo>
                    <a:pt x="6567" y="2781"/>
                    <a:pt x="7803" y="2704"/>
                    <a:pt x="8739" y="2565"/>
                  </a:cubicBezTo>
                  <a:cubicBezTo>
                    <a:pt x="9808" y="2397"/>
                    <a:pt x="10520" y="2180"/>
                    <a:pt x="10520" y="1608"/>
                  </a:cubicBezTo>
                  <a:lnTo>
                    <a:pt x="10520" y="441"/>
                  </a:lnTo>
                  <a:cubicBezTo>
                    <a:pt x="10520" y="197"/>
                    <a:pt x="10332" y="1"/>
                    <a:pt x="100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63"/>
            <p:cNvSpPr/>
            <p:nvPr/>
          </p:nvSpPr>
          <p:spPr>
            <a:xfrm>
              <a:off x="8095063" y="3726556"/>
              <a:ext cx="707597" cy="139664"/>
            </a:xfrm>
            <a:custGeom>
              <a:rect b="b" l="l" r="r" t="t"/>
              <a:pathLst>
                <a:path extrusionOk="0" h="1907" w="9662">
                  <a:moveTo>
                    <a:pt x="1" y="0"/>
                  </a:moveTo>
                  <a:lnTo>
                    <a:pt x="1" y="1174"/>
                  </a:lnTo>
                  <a:cubicBezTo>
                    <a:pt x="1" y="1572"/>
                    <a:pt x="2166" y="1907"/>
                    <a:pt x="4828" y="1907"/>
                  </a:cubicBezTo>
                  <a:cubicBezTo>
                    <a:pt x="7503" y="1907"/>
                    <a:pt x="9661" y="1572"/>
                    <a:pt x="9661" y="1174"/>
                  </a:cubicBezTo>
                  <a:lnTo>
                    <a:pt x="96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63"/>
            <p:cNvSpPr/>
            <p:nvPr/>
          </p:nvSpPr>
          <p:spPr>
            <a:xfrm>
              <a:off x="8103265" y="3690743"/>
              <a:ext cx="16991" cy="195471"/>
            </a:xfrm>
            <a:custGeom>
              <a:rect b="b" l="l" r="r" t="t"/>
              <a:pathLst>
                <a:path extrusionOk="0" h="2669" w="232">
                  <a:moveTo>
                    <a:pt x="1" y="0"/>
                  </a:moveTo>
                  <a:lnTo>
                    <a:pt x="1" y="2668"/>
                  </a:lnTo>
                  <a:lnTo>
                    <a:pt x="231" y="2668"/>
                  </a:lnTo>
                  <a:lnTo>
                    <a:pt x="2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63"/>
            <p:cNvSpPr/>
            <p:nvPr/>
          </p:nvSpPr>
          <p:spPr>
            <a:xfrm>
              <a:off x="8071555" y="3659471"/>
              <a:ext cx="80412" cy="259480"/>
            </a:xfrm>
            <a:custGeom>
              <a:rect b="b" l="l" r="r" t="t"/>
              <a:pathLst>
                <a:path extrusionOk="0" h="3543" w="1098">
                  <a:moveTo>
                    <a:pt x="434" y="1"/>
                  </a:moveTo>
                  <a:cubicBezTo>
                    <a:pt x="189" y="1"/>
                    <a:pt x="1" y="190"/>
                    <a:pt x="1" y="434"/>
                  </a:cubicBezTo>
                  <a:lnTo>
                    <a:pt x="1" y="3109"/>
                  </a:lnTo>
                  <a:cubicBezTo>
                    <a:pt x="1" y="3354"/>
                    <a:pt x="189" y="3542"/>
                    <a:pt x="434" y="3542"/>
                  </a:cubicBezTo>
                  <a:lnTo>
                    <a:pt x="664" y="3542"/>
                  </a:lnTo>
                  <a:cubicBezTo>
                    <a:pt x="909" y="3542"/>
                    <a:pt x="1097" y="3347"/>
                    <a:pt x="1097" y="3109"/>
                  </a:cubicBezTo>
                  <a:lnTo>
                    <a:pt x="1097" y="434"/>
                  </a:lnTo>
                  <a:cubicBezTo>
                    <a:pt x="1097" y="190"/>
                    <a:pt x="909" y="1"/>
                    <a:pt x="6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63"/>
            <p:cNvSpPr/>
            <p:nvPr/>
          </p:nvSpPr>
          <p:spPr>
            <a:xfrm>
              <a:off x="8146767" y="3690743"/>
              <a:ext cx="16917" cy="195471"/>
            </a:xfrm>
            <a:custGeom>
              <a:rect b="b" l="l" r="r" t="t"/>
              <a:pathLst>
                <a:path extrusionOk="0" h="2669" w="231">
                  <a:moveTo>
                    <a:pt x="0" y="0"/>
                  </a:moveTo>
                  <a:lnTo>
                    <a:pt x="0" y="2668"/>
                  </a:lnTo>
                  <a:lnTo>
                    <a:pt x="231" y="2668"/>
                  </a:lnTo>
                  <a:lnTo>
                    <a:pt x="2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63"/>
            <p:cNvSpPr/>
            <p:nvPr/>
          </p:nvSpPr>
          <p:spPr>
            <a:xfrm>
              <a:off x="8115056" y="3659471"/>
              <a:ext cx="80339" cy="259480"/>
            </a:xfrm>
            <a:custGeom>
              <a:rect b="b" l="l" r="r" t="t"/>
              <a:pathLst>
                <a:path extrusionOk="0" h="3543" w="1097">
                  <a:moveTo>
                    <a:pt x="433" y="1"/>
                  </a:moveTo>
                  <a:cubicBezTo>
                    <a:pt x="189" y="1"/>
                    <a:pt x="0" y="190"/>
                    <a:pt x="0" y="434"/>
                  </a:cubicBezTo>
                  <a:lnTo>
                    <a:pt x="0" y="3109"/>
                  </a:lnTo>
                  <a:cubicBezTo>
                    <a:pt x="0" y="3354"/>
                    <a:pt x="189" y="3542"/>
                    <a:pt x="433" y="3542"/>
                  </a:cubicBezTo>
                  <a:lnTo>
                    <a:pt x="664" y="3542"/>
                  </a:lnTo>
                  <a:cubicBezTo>
                    <a:pt x="908" y="3542"/>
                    <a:pt x="1097" y="3347"/>
                    <a:pt x="1097" y="3109"/>
                  </a:cubicBezTo>
                  <a:lnTo>
                    <a:pt x="1097" y="434"/>
                  </a:lnTo>
                  <a:cubicBezTo>
                    <a:pt x="1097" y="190"/>
                    <a:pt x="908" y="1"/>
                    <a:pt x="6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63"/>
            <p:cNvSpPr/>
            <p:nvPr/>
          </p:nvSpPr>
          <p:spPr>
            <a:xfrm>
              <a:off x="8195835" y="3690743"/>
              <a:ext cx="16991" cy="195471"/>
            </a:xfrm>
            <a:custGeom>
              <a:rect b="b" l="l" r="r" t="t"/>
              <a:pathLst>
                <a:path extrusionOk="0" h="2669" w="232">
                  <a:moveTo>
                    <a:pt x="1" y="0"/>
                  </a:moveTo>
                  <a:lnTo>
                    <a:pt x="1" y="2668"/>
                  </a:lnTo>
                  <a:lnTo>
                    <a:pt x="231" y="2668"/>
                  </a:lnTo>
                  <a:lnTo>
                    <a:pt x="2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63"/>
            <p:cNvSpPr/>
            <p:nvPr/>
          </p:nvSpPr>
          <p:spPr>
            <a:xfrm>
              <a:off x="8164124" y="3659471"/>
              <a:ext cx="80925" cy="259480"/>
            </a:xfrm>
            <a:custGeom>
              <a:rect b="b" l="l" r="r" t="t"/>
              <a:pathLst>
                <a:path extrusionOk="0" h="3543" w="1105">
                  <a:moveTo>
                    <a:pt x="434" y="1"/>
                  </a:moveTo>
                  <a:cubicBezTo>
                    <a:pt x="196" y="1"/>
                    <a:pt x="1" y="190"/>
                    <a:pt x="1" y="434"/>
                  </a:cubicBezTo>
                  <a:lnTo>
                    <a:pt x="1" y="3109"/>
                  </a:lnTo>
                  <a:cubicBezTo>
                    <a:pt x="1" y="3354"/>
                    <a:pt x="196" y="3542"/>
                    <a:pt x="434" y="3542"/>
                  </a:cubicBezTo>
                  <a:lnTo>
                    <a:pt x="664" y="3542"/>
                  </a:lnTo>
                  <a:cubicBezTo>
                    <a:pt x="909" y="3542"/>
                    <a:pt x="1104" y="3347"/>
                    <a:pt x="1104" y="3109"/>
                  </a:cubicBezTo>
                  <a:lnTo>
                    <a:pt x="1104" y="434"/>
                  </a:lnTo>
                  <a:cubicBezTo>
                    <a:pt x="1104" y="190"/>
                    <a:pt x="909" y="1"/>
                    <a:pt x="6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63"/>
            <p:cNvSpPr/>
            <p:nvPr/>
          </p:nvSpPr>
          <p:spPr>
            <a:xfrm>
              <a:off x="8258304" y="3690743"/>
              <a:ext cx="16405" cy="195471"/>
            </a:xfrm>
            <a:custGeom>
              <a:rect b="b" l="l" r="r" t="t"/>
              <a:pathLst>
                <a:path extrusionOk="0" h="2669" w="224">
                  <a:moveTo>
                    <a:pt x="0" y="0"/>
                  </a:moveTo>
                  <a:lnTo>
                    <a:pt x="0" y="2668"/>
                  </a:lnTo>
                  <a:lnTo>
                    <a:pt x="224" y="2668"/>
                  </a:lnTo>
                  <a:lnTo>
                    <a:pt x="2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63"/>
            <p:cNvSpPr/>
            <p:nvPr/>
          </p:nvSpPr>
          <p:spPr>
            <a:xfrm>
              <a:off x="8226081" y="3659471"/>
              <a:ext cx="80851" cy="259480"/>
            </a:xfrm>
            <a:custGeom>
              <a:rect b="b" l="l" r="r" t="t"/>
              <a:pathLst>
                <a:path extrusionOk="0" h="3543" w="1104">
                  <a:moveTo>
                    <a:pt x="440" y="1"/>
                  </a:moveTo>
                  <a:cubicBezTo>
                    <a:pt x="196" y="1"/>
                    <a:pt x="0" y="190"/>
                    <a:pt x="0" y="434"/>
                  </a:cubicBezTo>
                  <a:lnTo>
                    <a:pt x="0" y="3109"/>
                  </a:lnTo>
                  <a:cubicBezTo>
                    <a:pt x="0" y="3354"/>
                    <a:pt x="196" y="3542"/>
                    <a:pt x="440" y="3542"/>
                  </a:cubicBezTo>
                  <a:lnTo>
                    <a:pt x="664" y="3542"/>
                  </a:lnTo>
                  <a:cubicBezTo>
                    <a:pt x="908" y="3542"/>
                    <a:pt x="1104" y="3347"/>
                    <a:pt x="1104" y="3109"/>
                  </a:cubicBezTo>
                  <a:lnTo>
                    <a:pt x="1104" y="434"/>
                  </a:lnTo>
                  <a:cubicBezTo>
                    <a:pt x="1104" y="190"/>
                    <a:pt x="908" y="1"/>
                    <a:pt x="6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63"/>
            <p:cNvSpPr/>
            <p:nvPr/>
          </p:nvSpPr>
          <p:spPr>
            <a:xfrm>
              <a:off x="8325827" y="3690743"/>
              <a:ext cx="16917" cy="195471"/>
            </a:xfrm>
            <a:custGeom>
              <a:rect b="b" l="l" r="r" t="t"/>
              <a:pathLst>
                <a:path extrusionOk="0" h="2669" w="231">
                  <a:moveTo>
                    <a:pt x="0" y="0"/>
                  </a:moveTo>
                  <a:lnTo>
                    <a:pt x="0" y="2668"/>
                  </a:lnTo>
                  <a:lnTo>
                    <a:pt x="231" y="2668"/>
                  </a:lnTo>
                  <a:lnTo>
                    <a:pt x="2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63"/>
            <p:cNvSpPr/>
            <p:nvPr/>
          </p:nvSpPr>
          <p:spPr>
            <a:xfrm>
              <a:off x="8294116" y="3659471"/>
              <a:ext cx="80339" cy="259480"/>
            </a:xfrm>
            <a:custGeom>
              <a:rect b="b" l="l" r="r" t="t"/>
              <a:pathLst>
                <a:path extrusionOk="0" h="3543" w="1097">
                  <a:moveTo>
                    <a:pt x="433" y="1"/>
                  </a:moveTo>
                  <a:cubicBezTo>
                    <a:pt x="189" y="1"/>
                    <a:pt x="0" y="190"/>
                    <a:pt x="0" y="434"/>
                  </a:cubicBezTo>
                  <a:lnTo>
                    <a:pt x="0" y="3109"/>
                  </a:lnTo>
                  <a:cubicBezTo>
                    <a:pt x="0" y="3354"/>
                    <a:pt x="189" y="3542"/>
                    <a:pt x="433" y="3542"/>
                  </a:cubicBezTo>
                  <a:lnTo>
                    <a:pt x="664" y="3542"/>
                  </a:lnTo>
                  <a:cubicBezTo>
                    <a:pt x="908" y="3542"/>
                    <a:pt x="1097" y="3347"/>
                    <a:pt x="1097" y="3109"/>
                  </a:cubicBezTo>
                  <a:lnTo>
                    <a:pt x="1097" y="434"/>
                  </a:lnTo>
                  <a:cubicBezTo>
                    <a:pt x="1097" y="190"/>
                    <a:pt x="908" y="1"/>
                    <a:pt x="6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63"/>
            <p:cNvSpPr/>
            <p:nvPr/>
          </p:nvSpPr>
          <p:spPr>
            <a:xfrm>
              <a:off x="8400014" y="3690743"/>
              <a:ext cx="16917" cy="195471"/>
            </a:xfrm>
            <a:custGeom>
              <a:rect b="b" l="l" r="r" t="t"/>
              <a:pathLst>
                <a:path extrusionOk="0" h="2669" w="231">
                  <a:moveTo>
                    <a:pt x="0" y="0"/>
                  </a:moveTo>
                  <a:lnTo>
                    <a:pt x="0" y="2668"/>
                  </a:lnTo>
                  <a:lnTo>
                    <a:pt x="231" y="2668"/>
                  </a:lnTo>
                  <a:lnTo>
                    <a:pt x="2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63"/>
            <p:cNvSpPr/>
            <p:nvPr/>
          </p:nvSpPr>
          <p:spPr>
            <a:xfrm>
              <a:off x="8368230" y="3659471"/>
              <a:ext cx="80412" cy="259480"/>
            </a:xfrm>
            <a:custGeom>
              <a:rect b="b" l="l" r="r" t="t"/>
              <a:pathLst>
                <a:path extrusionOk="0" h="3543" w="1098">
                  <a:moveTo>
                    <a:pt x="434" y="1"/>
                  </a:moveTo>
                  <a:cubicBezTo>
                    <a:pt x="190" y="1"/>
                    <a:pt x="1" y="190"/>
                    <a:pt x="1" y="434"/>
                  </a:cubicBezTo>
                  <a:lnTo>
                    <a:pt x="1" y="3109"/>
                  </a:lnTo>
                  <a:cubicBezTo>
                    <a:pt x="1" y="3354"/>
                    <a:pt x="190" y="3542"/>
                    <a:pt x="434" y="3542"/>
                  </a:cubicBezTo>
                  <a:lnTo>
                    <a:pt x="665" y="3542"/>
                  </a:lnTo>
                  <a:cubicBezTo>
                    <a:pt x="909" y="3542"/>
                    <a:pt x="1098" y="3347"/>
                    <a:pt x="1098" y="3109"/>
                  </a:cubicBezTo>
                  <a:lnTo>
                    <a:pt x="1098" y="434"/>
                  </a:lnTo>
                  <a:cubicBezTo>
                    <a:pt x="1098" y="190"/>
                    <a:pt x="909" y="1"/>
                    <a:pt x="6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63"/>
            <p:cNvSpPr/>
            <p:nvPr/>
          </p:nvSpPr>
          <p:spPr>
            <a:xfrm>
              <a:off x="8095576" y="3670750"/>
              <a:ext cx="707597" cy="107513"/>
            </a:xfrm>
            <a:custGeom>
              <a:rect b="b" l="l" r="r" t="t"/>
              <a:pathLst>
                <a:path extrusionOk="0" h="1468" w="9662">
                  <a:moveTo>
                    <a:pt x="4835" y="1"/>
                  </a:moveTo>
                  <a:cubicBezTo>
                    <a:pt x="2159" y="1"/>
                    <a:pt x="1" y="336"/>
                    <a:pt x="1" y="734"/>
                  </a:cubicBezTo>
                  <a:cubicBezTo>
                    <a:pt x="1" y="1139"/>
                    <a:pt x="2159" y="1468"/>
                    <a:pt x="4835" y="1468"/>
                  </a:cubicBezTo>
                  <a:cubicBezTo>
                    <a:pt x="7496" y="1468"/>
                    <a:pt x="9661" y="1139"/>
                    <a:pt x="9661" y="734"/>
                  </a:cubicBezTo>
                  <a:cubicBezTo>
                    <a:pt x="9661" y="336"/>
                    <a:pt x="7503" y="1"/>
                    <a:pt x="4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63"/>
            <p:cNvSpPr/>
            <p:nvPr/>
          </p:nvSpPr>
          <p:spPr>
            <a:xfrm>
              <a:off x="8063865" y="3639038"/>
              <a:ext cx="769993" cy="171449"/>
            </a:xfrm>
            <a:custGeom>
              <a:rect b="b" l="l" r="r" t="t"/>
              <a:pathLst>
                <a:path extrusionOk="0" h="2341" w="10514">
                  <a:moveTo>
                    <a:pt x="5268" y="874"/>
                  </a:moveTo>
                  <a:cubicBezTo>
                    <a:pt x="7091" y="874"/>
                    <a:pt x="8383" y="1020"/>
                    <a:pt x="9095" y="1167"/>
                  </a:cubicBezTo>
                  <a:cubicBezTo>
                    <a:pt x="8383" y="1321"/>
                    <a:pt x="7091" y="1467"/>
                    <a:pt x="5268" y="1467"/>
                  </a:cubicBezTo>
                  <a:cubicBezTo>
                    <a:pt x="3437" y="1467"/>
                    <a:pt x="2145" y="1321"/>
                    <a:pt x="1433" y="1167"/>
                  </a:cubicBezTo>
                  <a:cubicBezTo>
                    <a:pt x="2145" y="1020"/>
                    <a:pt x="3437" y="874"/>
                    <a:pt x="5268" y="874"/>
                  </a:cubicBezTo>
                  <a:close/>
                  <a:moveTo>
                    <a:pt x="5254" y="1"/>
                  </a:moveTo>
                  <a:cubicBezTo>
                    <a:pt x="3947" y="1"/>
                    <a:pt x="2718" y="77"/>
                    <a:pt x="1782" y="217"/>
                  </a:cubicBezTo>
                  <a:cubicBezTo>
                    <a:pt x="713" y="385"/>
                    <a:pt x="1" y="601"/>
                    <a:pt x="1" y="1167"/>
                  </a:cubicBezTo>
                  <a:cubicBezTo>
                    <a:pt x="1" y="1740"/>
                    <a:pt x="706" y="1956"/>
                    <a:pt x="1782" y="2124"/>
                  </a:cubicBezTo>
                  <a:cubicBezTo>
                    <a:pt x="2711" y="2264"/>
                    <a:pt x="3947" y="2341"/>
                    <a:pt x="5254" y="2341"/>
                  </a:cubicBezTo>
                  <a:cubicBezTo>
                    <a:pt x="6567" y="2341"/>
                    <a:pt x="7803" y="2264"/>
                    <a:pt x="8732" y="2124"/>
                  </a:cubicBezTo>
                  <a:cubicBezTo>
                    <a:pt x="9794" y="1956"/>
                    <a:pt x="10513" y="1740"/>
                    <a:pt x="10513" y="1167"/>
                  </a:cubicBezTo>
                  <a:cubicBezTo>
                    <a:pt x="10513" y="601"/>
                    <a:pt x="9801" y="385"/>
                    <a:pt x="8732" y="217"/>
                  </a:cubicBezTo>
                  <a:cubicBezTo>
                    <a:pt x="7796" y="77"/>
                    <a:pt x="6567" y="1"/>
                    <a:pt x="52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63"/>
            <p:cNvSpPr/>
            <p:nvPr/>
          </p:nvSpPr>
          <p:spPr>
            <a:xfrm>
              <a:off x="8168225" y="3693746"/>
              <a:ext cx="561273" cy="50241"/>
            </a:xfrm>
            <a:custGeom>
              <a:rect b="b" l="l" r="r" t="t"/>
              <a:pathLst>
                <a:path extrusionOk="0" h="686" w="7664">
                  <a:moveTo>
                    <a:pt x="3829" y="1"/>
                  </a:moveTo>
                  <a:cubicBezTo>
                    <a:pt x="1719" y="1"/>
                    <a:pt x="1" y="162"/>
                    <a:pt x="1" y="343"/>
                  </a:cubicBezTo>
                  <a:cubicBezTo>
                    <a:pt x="1" y="539"/>
                    <a:pt x="1719" y="686"/>
                    <a:pt x="3829" y="686"/>
                  </a:cubicBezTo>
                  <a:cubicBezTo>
                    <a:pt x="5952" y="686"/>
                    <a:pt x="7663" y="539"/>
                    <a:pt x="7663" y="343"/>
                  </a:cubicBezTo>
                  <a:cubicBezTo>
                    <a:pt x="7663" y="155"/>
                    <a:pt x="5945" y="1"/>
                    <a:pt x="38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63"/>
            <p:cNvSpPr/>
            <p:nvPr/>
          </p:nvSpPr>
          <p:spPr>
            <a:xfrm>
              <a:off x="8136002" y="3662034"/>
              <a:ext cx="625207" cy="113665"/>
            </a:xfrm>
            <a:custGeom>
              <a:rect b="b" l="l" r="r" t="t"/>
              <a:pathLst>
                <a:path extrusionOk="0" h="1552" w="8537">
                  <a:moveTo>
                    <a:pt x="4269" y="1"/>
                  </a:moveTo>
                  <a:cubicBezTo>
                    <a:pt x="3235" y="1"/>
                    <a:pt x="2250" y="43"/>
                    <a:pt x="1516" y="106"/>
                  </a:cubicBezTo>
                  <a:cubicBezTo>
                    <a:pt x="580" y="183"/>
                    <a:pt x="1" y="273"/>
                    <a:pt x="1" y="776"/>
                  </a:cubicBezTo>
                  <a:cubicBezTo>
                    <a:pt x="1" y="1272"/>
                    <a:pt x="580" y="1363"/>
                    <a:pt x="1516" y="1447"/>
                  </a:cubicBezTo>
                  <a:cubicBezTo>
                    <a:pt x="2250" y="1517"/>
                    <a:pt x="3235" y="1552"/>
                    <a:pt x="4269" y="1552"/>
                  </a:cubicBezTo>
                  <a:cubicBezTo>
                    <a:pt x="5309" y="1552"/>
                    <a:pt x="6287" y="1517"/>
                    <a:pt x="7021" y="1447"/>
                  </a:cubicBezTo>
                  <a:cubicBezTo>
                    <a:pt x="7964" y="1370"/>
                    <a:pt x="8537" y="1286"/>
                    <a:pt x="8537" y="776"/>
                  </a:cubicBezTo>
                  <a:cubicBezTo>
                    <a:pt x="8537" y="280"/>
                    <a:pt x="7964" y="189"/>
                    <a:pt x="7021" y="106"/>
                  </a:cubicBezTo>
                  <a:cubicBezTo>
                    <a:pt x="6287" y="36"/>
                    <a:pt x="5309" y="1"/>
                    <a:pt x="42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63"/>
            <p:cNvSpPr/>
            <p:nvPr/>
          </p:nvSpPr>
          <p:spPr>
            <a:xfrm>
              <a:off x="8168738" y="3694771"/>
              <a:ext cx="561273" cy="31858"/>
            </a:xfrm>
            <a:custGeom>
              <a:rect b="b" l="l" r="r" t="t"/>
              <a:pathLst>
                <a:path extrusionOk="0" h="435" w="7664">
                  <a:moveTo>
                    <a:pt x="3836" y="1"/>
                  </a:moveTo>
                  <a:cubicBezTo>
                    <a:pt x="1719" y="1"/>
                    <a:pt x="1" y="148"/>
                    <a:pt x="1" y="336"/>
                  </a:cubicBezTo>
                  <a:cubicBezTo>
                    <a:pt x="1" y="371"/>
                    <a:pt x="57" y="399"/>
                    <a:pt x="168" y="434"/>
                  </a:cubicBezTo>
                  <a:cubicBezTo>
                    <a:pt x="636" y="294"/>
                    <a:pt x="2103" y="190"/>
                    <a:pt x="3836" y="190"/>
                  </a:cubicBezTo>
                  <a:cubicBezTo>
                    <a:pt x="5561" y="190"/>
                    <a:pt x="7021" y="294"/>
                    <a:pt x="7503" y="434"/>
                  </a:cubicBezTo>
                  <a:cubicBezTo>
                    <a:pt x="7608" y="399"/>
                    <a:pt x="7663" y="364"/>
                    <a:pt x="7663" y="336"/>
                  </a:cubicBezTo>
                  <a:cubicBezTo>
                    <a:pt x="7663" y="148"/>
                    <a:pt x="5952" y="1"/>
                    <a:pt x="38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63"/>
            <p:cNvSpPr/>
            <p:nvPr/>
          </p:nvSpPr>
          <p:spPr>
            <a:xfrm>
              <a:off x="8136514" y="3662547"/>
              <a:ext cx="625720" cy="96307"/>
            </a:xfrm>
            <a:custGeom>
              <a:rect b="b" l="l" r="r" t="t"/>
              <a:pathLst>
                <a:path extrusionOk="0" h="1315" w="8544">
                  <a:moveTo>
                    <a:pt x="4276" y="1"/>
                  </a:moveTo>
                  <a:cubicBezTo>
                    <a:pt x="3235" y="1"/>
                    <a:pt x="2257" y="43"/>
                    <a:pt x="1523" y="106"/>
                  </a:cubicBezTo>
                  <a:cubicBezTo>
                    <a:pt x="580" y="182"/>
                    <a:pt x="1" y="273"/>
                    <a:pt x="1" y="776"/>
                  </a:cubicBezTo>
                  <a:cubicBezTo>
                    <a:pt x="1" y="944"/>
                    <a:pt x="91" y="1181"/>
                    <a:pt x="483" y="1293"/>
                  </a:cubicBezTo>
                  <a:cubicBezTo>
                    <a:pt x="521" y="1307"/>
                    <a:pt x="563" y="1314"/>
                    <a:pt x="605" y="1314"/>
                  </a:cubicBezTo>
                  <a:cubicBezTo>
                    <a:pt x="647" y="1314"/>
                    <a:pt x="689" y="1307"/>
                    <a:pt x="727" y="1293"/>
                  </a:cubicBezTo>
                  <a:cubicBezTo>
                    <a:pt x="1104" y="1181"/>
                    <a:pt x="2445" y="1070"/>
                    <a:pt x="4276" y="1070"/>
                  </a:cubicBezTo>
                  <a:cubicBezTo>
                    <a:pt x="6099" y="1070"/>
                    <a:pt x="7433" y="1181"/>
                    <a:pt x="7817" y="1293"/>
                  </a:cubicBezTo>
                  <a:cubicBezTo>
                    <a:pt x="7859" y="1300"/>
                    <a:pt x="7894" y="1314"/>
                    <a:pt x="7943" y="1314"/>
                  </a:cubicBezTo>
                  <a:cubicBezTo>
                    <a:pt x="7985" y="1314"/>
                    <a:pt x="8020" y="1300"/>
                    <a:pt x="8062" y="1293"/>
                  </a:cubicBezTo>
                  <a:cubicBezTo>
                    <a:pt x="8453" y="1181"/>
                    <a:pt x="8544" y="951"/>
                    <a:pt x="8544" y="776"/>
                  </a:cubicBezTo>
                  <a:cubicBezTo>
                    <a:pt x="8544" y="280"/>
                    <a:pt x="7964" y="196"/>
                    <a:pt x="7021" y="106"/>
                  </a:cubicBezTo>
                  <a:cubicBezTo>
                    <a:pt x="6287" y="36"/>
                    <a:pt x="5309" y="1"/>
                    <a:pt x="42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63"/>
            <p:cNvSpPr/>
            <p:nvPr/>
          </p:nvSpPr>
          <p:spPr>
            <a:xfrm>
              <a:off x="8051635" y="3633911"/>
              <a:ext cx="707011" cy="139224"/>
            </a:xfrm>
            <a:custGeom>
              <a:rect b="b" l="l" r="r" t="t"/>
              <a:pathLst>
                <a:path extrusionOk="0" h="1901" w="9654">
                  <a:moveTo>
                    <a:pt x="0" y="1"/>
                  </a:moveTo>
                  <a:lnTo>
                    <a:pt x="0" y="1167"/>
                  </a:lnTo>
                  <a:cubicBezTo>
                    <a:pt x="0" y="1572"/>
                    <a:pt x="2166" y="1901"/>
                    <a:pt x="4827" y="1901"/>
                  </a:cubicBezTo>
                  <a:cubicBezTo>
                    <a:pt x="7502" y="1901"/>
                    <a:pt x="9654" y="1572"/>
                    <a:pt x="9654" y="1167"/>
                  </a:cubicBezTo>
                  <a:lnTo>
                    <a:pt x="96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63"/>
            <p:cNvSpPr/>
            <p:nvPr/>
          </p:nvSpPr>
          <p:spPr>
            <a:xfrm>
              <a:off x="8020876" y="3601174"/>
              <a:ext cx="770505" cy="203673"/>
            </a:xfrm>
            <a:custGeom>
              <a:rect b="b" l="l" r="r" t="t"/>
              <a:pathLst>
                <a:path extrusionOk="0" h="2781" w="10521">
                  <a:moveTo>
                    <a:pt x="9648" y="874"/>
                  </a:moveTo>
                  <a:lnTo>
                    <a:pt x="9648" y="1454"/>
                  </a:lnTo>
                  <a:cubicBezTo>
                    <a:pt x="9249" y="1635"/>
                    <a:pt x="7755" y="1908"/>
                    <a:pt x="5261" y="1908"/>
                  </a:cubicBezTo>
                  <a:cubicBezTo>
                    <a:pt x="2760" y="1908"/>
                    <a:pt x="1258" y="1635"/>
                    <a:pt x="867" y="1454"/>
                  </a:cubicBezTo>
                  <a:lnTo>
                    <a:pt x="867" y="874"/>
                  </a:lnTo>
                  <a:close/>
                  <a:moveTo>
                    <a:pt x="441" y="1"/>
                  </a:moveTo>
                  <a:cubicBezTo>
                    <a:pt x="197" y="1"/>
                    <a:pt x="1" y="196"/>
                    <a:pt x="1" y="441"/>
                  </a:cubicBezTo>
                  <a:lnTo>
                    <a:pt x="1" y="1607"/>
                  </a:lnTo>
                  <a:cubicBezTo>
                    <a:pt x="1" y="2173"/>
                    <a:pt x="706" y="2397"/>
                    <a:pt x="1782" y="2557"/>
                  </a:cubicBezTo>
                  <a:cubicBezTo>
                    <a:pt x="2718" y="2697"/>
                    <a:pt x="3948" y="2781"/>
                    <a:pt x="5261" y="2781"/>
                  </a:cubicBezTo>
                  <a:cubicBezTo>
                    <a:pt x="6567" y="2781"/>
                    <a:pt x="7796" y="2697"/>
                    <a:pt x="8739" y="2557"/>
                  </a:cubicBezTo>
                  <a:cubicBezTo>
                    <a:pt x="9808" y="2397"/>
                    <a:pt x="10521" y="2173"/>
                    <a:pt x="10521" y="1607"/>
                  </a:cubicBezTo>
                  <a:lnTo>
                    <a:pt x="10521" y="441"/>
                  </a:lnTo>
                  <a:cubicBezTo>
                    <a:pt x="10521" y="196"/>
                    <a:pt x="10332" y="1"/>
                    <a:pt x="100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63"/>
            <p:cNvSpPr/>
            <p:nvPr/>
          </p:nvSpPr>
          <p:spPr>
            <a:xfrm>
              <a:off x="8051635" y="3633911"/>
              <a:ext cx="707011" cy="139224"/>
            </a:xfrm>
            <a:custGeom>
              <a:rect b="b" l="l" r="r" t="t"/>
              <a:pathLst>
                <a:path extrusionOk="0" h="1901" w="9654">
                  <a:moveTo>
                    <a:pt x="0" y="1"/>
                  </a:moveTo>
                  <a:lnTo>
                    <a:pt x="0" y="1167"/>
                  </a:lnTo>
                  <a:cubicBezTo>
                    <a:pt x="0" y="1572"/>
                    <a:pt x="2166" y="1901"/>
                    <a:pt x="4827" y="1901"/>
                  </a:cubicBezTo>
                  <a:cubicBezTo>
                    <a:pt x="7502" y="1901"/>
                    <a:pt x="9654" y="1572"/>
                    <a:pt x="9654" y="1167"/>
                  </a:cubicBezTo>
                  <a:lnTo>
                    <a:pt x="96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63"/>
            <p:cNvSpPr/>
            <p:nvPr/>
          </p:nvSpPr>
          <p:spPr>
            <a:xfrm>
              <a:off x="8020876" y="3601174"/>
              <a:ext cx="770505" cy="203673"/>
            </a:xfrm>
            <a:custGeom>
              <a:rect b="b" l="l" r="r" t="t"/>
              <a:pathLst>
                <a:path extrusionOk="0" h="2781" w="10521">
                  <a:moveTo>
                    <a:pt x="9648" y="874"/>
                  </a:moveTo>
                  <a:lnTo>
                    <a:pt x="9648" y="1454"/>
                  </a:lnTo>
                  <a:cubicBezTo>
                    <a:pt x="9249" y="1635"/>
                    <a:pt x="7755" y="1908"/>
                    <a:pt x="5261" y="1908"/>
                  </a:cubicBezTo>
                  <a:cubicBezTo>
                    <a:pt x="2760" y="1908"/>
                    <a:pt x="1258" y="1635"/>
                    <a:pt x="867" y="1454"/>
                  </a:cubicBezTo>
                  <a:lnTo>
                    <a:pt x="867" y="874"/>
                  </a:lnTo>
                  <a:close/>
                  <a:moveTo>
                    <a:pt x="441" y="1"/>
                  </a:moveTo>
                  <a:cubicBezTo>
                    <a:pt x="197" y="1"/>
                    <a:pt x="1" y="196"/>
                    <a:pt x="1" y="441"/>
                  </a:cubicBezTo>
                  <a:lnTo>
                    <a:pt x="1" y="1607"/>
                  </a:lnTo>
                  <a:cubicBezTo>
                    <a:pt x="1" y="2173"/>
                    <a:pt x="706" y="2397"/>
                    <a:pt x="1782" y="2557"/>
                  </a:cubicBezTo>
                  <a:cubicBezTo>
                    <a:pt x="2718" y="2697"/>
                    <a:pt x="3948" y="2781"/>
                    <a:pt x="5261" y="2781"/>
                  </a:cubicBezTo>
                  <a:cubicBezTo>
                    <a:pt x="6567" y="2781"/>
                    <a:pt x="7796" y="2697"/>
                    <a:pt x="8739" y="2557"/>
                  </a:cubicBezTo>
                  <a:cubicBezTo>
                    <a:pt x="9808" y="2397"/>
                    <a:pt x="10521" y="2173"/>
                    <a:pt x="10521" y="1607"/>
                  </a:cubicBezTo>
                  <a:lnTo>
                    <a:pt x="10521" y="441"/>
                  </a:lnTo>
                  <a:cubicBezTo>
                    <a:pt x="10521" y="196"/>
                    <a:pt x="10332" y="1"/>
                    <a:pt x="100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63"/>
            <p:cNvSpPr/>
            <p:nvPr/>
          </p:nvSpPr>
          <p:spPr>
            <a:xfrm>
              <a:off x="8406093" y="3566900"/>
              <a:ext cx="80412" cy="259480"/>
            </a:xfrm>
            <a:custGeom>
              <a:rect b="b" l="l" r="r" t="t"/>
              <a:pathLst>
                <a:path extrusionOk="0" h="3543" w="1098">
                  <a:moveTo>
                    <a:pt x="434" y="1"/>
                  </a:moveTo>
                  <a:cubicBezTo>
                    <a:pt x="189" y="1"/>
                    <a:pt x="1" y="189"/>
                    <a:pt x="1" y="434"/>
                  </a:cubicBezTo>
                  <a:lnTo>
                    <a:pt x="1" y="3109"/>
                  </a:lnTo>
                  <a:cubicBezTo>
                    <a:pt x="1" y="3354"/>
                    <a:pt x="189" y="3542"/>
                    <a:pt x="434" y="3542"/>
                  </a:cubicBezTo>
                  <a:lnTo>
                    <a:pt x="664" y="3542"/>
                  </a:lnTo>
                  <a:cubicBezTo>
                    <a:pt x="909" y="3542"/>
                    <a:pt x="1098" y="3340"/>
                    <a:pt x="1098" y="3109"/>
                  </a:cubicBezTo>
                  <a:lnTo>
                    <a:pt x="1098" y="434"/>
                  </a:lnTo>
                  <a:cubicBezTo>
                    <a:pt x="1098" y="189"/>
                    <a:pt x="909" y="1"/>
                    <a:pt x="6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63"/>
            <p:cNvSpPr/>
            <p:nvPr/>
          </p:nvSpPr>
          <p:spPr>
            <a:xfrm>
              <a:off x="8059764" y="3598099"/>
              <a:ext cx="16991" cy="195544"/>
            </a:xfrm>
            <a:custGeom>
              <a:rect b="b" l="l" r="r" t="t"/>
              <a:pathLst>
                <a:path extrusionOk="0" h="2670" w="232">
                  <a:moveTo>
                    <a:pt x="1" y="1"/>
                  </a:moveTo>
                  <a:lnTo>
                    <a:pt x="1" y="2669"/>
                  </a:lnTo>
                  <a:lnTo>
                    <a:pt x="231" y="2669"/>
                  </a:lnTo>
                  <a:lnTo>
                    <a:pt x="2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63"/>
            <p:cNvSpPr/>
            <p:nvPr/>
          </p:nvSpPr>
          <p:spPr>
            <a:xfrm>
              <a:off x="8028053" y="3566900"/>
              <a:ext cx="80412" cy="259480"/>
            </a:xfrm>
            <a:custGeom>
              <a:rect b="b" l="l" r="r" t="t"/>
              <a:pathLst>
                <a:path extrusionOk="0" h="3543" w="1098">
                  <a:moveTo>
                    <a:pt x="434" y="1"/>
                  </a:moveTo>
                  <a:cubicBezTo>
                    <a:pt x="189" y="1"/>
                    <a:pt x="1" y="189"/>
                    <a:pt x="1" y="434"/>
                  </a:cubicBezTo>
                  <a:lnTo>
                    <a:pt x="1" y="3109"/>
                  </a:lnTo>
                  <a:cubicBezTo>
                    <a:pt x="1" y="3354"/>
                    <a:pt x="189" y="3542"/>
                    <a:pt x="434" y="3542"/>
                  </a:cubicBezTo>
                  <a:lnTo>
                    <a:pt x="664" y="3542"/>
                  </a:lnTo>
                  <a:cubicBezTo>
                    <a:pt x="909" y="3542"/>
                    <a:pt x="1097" y="3340"/>
                    <a:pt x="1097" y="3109"/>
                  </a:cubicBezTo>
                  <a:lnTo>
                    <a:pt x="1097" y="434"/>
                  </a:lnTo>
                  <a:cubicBezTo>
                    <a:pt x="1097" y="189"/>
                    <a:pt x="909" y="1"/>
                    <a:pt x="6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63"/>
            <p:cNvSpPr/>
            <p:nvPr/>
          </p:nvSpPr>
          <p:spPr>
            <a:xfrm>
              <a:off x="8103265" y="3598099"/>
              <a:ext cx="16991" cy="195544"/>
            </a:xfrm>
            <a:custGeom>
              <a:rect b="b" l="l" r="r" t="t"/>
              <a:pathLst>
                <a:path extrusionOk="0" h="2670" w="232">
                  <a:moveTo>
                    <a:pt x="1" y="1"/>
                  </a:moveTo>
                  <a:lnTo>
                    <a:pt x="1" y="2669"/>
                  </a:lnTo>
                  <a:lnTo>
                    <a:pt x="231" y="2669"/>
                  </a:lnTo>
                  <a:lnTo>
                    <a:pt x="2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63"/>
            <p:cNvSpPr/>
            <p:nvPr/>
          </p:nvSpPr>
          <p:spPr>
            <a:xfrm>
              <a:off x="8071555" y="3566900"/>
              <a:ext cx="80412" cy="259480"/>
            </a:xfrm>
            <a:custGeom>
              <a:rect b="b" l="l" r="r" t="t"/>
              <a:pathLst>
                <a:path extrusionOk="0" h="3543" w="1098">
                  <a:moveTo>
                    <a:pt x="434" y="1"/>
                  </a:moveTo>
                  <a:cubicBezTo>
                    <a:pt x="189" y="1"/>
                    <a:pt x="1" y="189"/>
                    <a:pt x="1" y="434"/>
                  </a:cubicBezTo>
                  <a:lnTo>
                    <a:pt x="1" y="3109"/>
                  </a:lnTo>
                  <a:cubicBezTo>
                    <a:pt x="1" y="3354"/>
                    <a:pt x="189" y="3542"/>
                    <a:pt x="434" y="3542"/>
                  </a:cubicBezTo>
                  <a:lnTo>
                    <a:pt x="664" y="3542"/>
                  </a:lnTo>
                  <a:cubicBezTo>
                    <a:pt x="909" y="3542"/>
                    <a:pt x="1097" y="3340"/>
                    <a:pt x="1097" y="3109"/>
                  </a:cubicBezTo>
                  <a:lnTo>
                    <a:pt x="1097" y="434"/>
                  </a:lnTo>
                  <a:cubicBezTo>
                    <a:pt x="1097" y="189"/>
                    <a:pt x="909" y="1"/>
                    <a:pt x="6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63"/>
            <p:cNvSpPr/>
            <p:nvPr/>
          </p:nvSpPr>
          <p:spPr>
            <a:xfrm>
              <a:off x="8153432" y="3598099"/>
              <a:ext cx="16405" cy="195544"/>
            </a:xfrm>
            <a:custGeom>
              <a:rect b="b" l="l" r="r" t="t"/>
              <a:pathLst>
                <a:path extrusionOk="0" h="2670" w="224">
                  <a:moveTo>
                    <a:pt x="0" y="1"/>
                  </a:moveTo>
                  <a:lnTo>
                    <a:pt x="0" y="2669"/>
                  </a:lnTo>
                  <a:lnTo>
                    <a:pt x="224" y="2669"/>
                  </a:lnTo>
                  <a:lnTo>
                    <a:pt x="2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63"/>
            <p:cNvSpPr/>
            <p:nvPr/>
          </p:nvSpPr>
          <p:spPr>
            <a:xfrm>
              <a:off x="8121208" y="3566900"/>
              <a:ext cx="80851" cy="259480"/>
            </a:xfrm>
            <a:custGeom>
              <a:rect b="b" l="l" r="r" t="t"/>
              <a:pathLst>
                <a:path extrusionOk="0" h="3543" w="1104">
                  <a:moveTo>
                    <a:pt x="440" y="1"/>
                  </a:moveTo>
                  <a:cubicBezTo>
                    <a:pt x="196" y="1"/>
                    <a:pt x="0" y="189"/>
                    <a:pt x="0" y="434"/>
                  </a:cubicBezTo>
                  <a:lnTo>
                    <a:pt x="0" y="3109"/>
                  </a:lnTo>
                  <a:cubicBezTo>
                    <a:pt x="0" y="3354"/>
                    <a:pt x="196" y="3542"/>
                    <a:pt x="440" y="3542"/>
                  </a:cubicBezTo>
                  <a:lnTo>
                    <a:pt x="664" y="3542"/>
                  </a:lnTo>
                  <a:cubicBezTo>
                    <a:pt x="901" y="3542"/>
                    <a:pt x="1104" y="3340"/>
                    <a:pt x="1104" y="3109"/>
                  </a:cubicBezTo>
                  <a:lnTo>
                    <a:pt x="1104" y="434"/>
                  </a:lnTo>
                  <a:cubicBezTo>
                    <a:pt x="1104" y="189"/>
                    <a:pt x="908" y="1"/>
                    <a:pt x="6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63"/>
            <p:cNvSpPr/>
            <p:nvPr/>
          </p:nvSpPr>
          <p:spPr>
            <a:xfrm>
              <a:off x="8214803" y="3598099"/>
              <a:ext cx="16405" cy="195544"/>
            </a:xfrm>
            <a:custGeom>
              <a:rect b="b" l="l" r="r" t="t"/>
              <a:pathLst>
                <a:path extrusionOk="0" h="2670" w="224">
                  <a:moveTo>
                    <a:pt x="0" y="1"/>
                  </a:moveTo>
                  <a:lnTo>
                    <a:pt x="0" y="2669"/>
                  </a:lnTo>
                  <a:lnTo>
                    <a:pt x="224" y="2669"/>
                  </a:lnTo>
                  <a:lnTo>
                    <a:pt x="2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63"/>
            <p:cNvSpPr/>
            <p:nvPr/>
          </p:nvSpPr>
          <p:spPr>
            <a:xfrm>
              <a:off x="8182579" y="3566900"/>
              <a:ext cx="80851" cy="259480"/>
            </a:xfrm>
            <a:custGeom>
              <a:rect b="b" l="l" r="r" t="t"/>
              <a:pathLst>
                <a:path extrusionOk="0" h="3543" w="1104">
                  <a:moveTo>
                    <a:pt x="440" y="1"/>
                  </a:moveTo>
                  <a:cubicBezTo>
                    <a:pt x="196" y="1"/>
                    <a:pt x="0" y="189"/>
                    <a:pt x="0" y="434"/>
                  </a:cubicBezTo>
                  <a:lnTo>
                    <a:pt x="0" y="3109"/>
                  </a:lnTo>
                  <a:cubicBezTo>
                    <a:pt x="0" y="3354"/>
                    <a:pt x="196" y="3542"/>
                    <a:pt x="440" y="3542"/>
                  </a:cubicBezTo>
                  <a:lnTo>
                    <a:pt x="664" y="3542"/>
                  </a:lnTo>
                  <a:cubicBezTo>
                    <a:pt x="908" y="3542"/>
                    <a:pt x="1104" y="3340"/>
                    <a:pt x="1104" y="3109"/>
                  </a:cubicBezTo>
                  <a:lnTo>
                    <a:pt x="1104" y="434"/>
                  </a:lnTo>
                  <a:cubicBezTo>
                    <a:pt x="1104" y="189"/>
                    <a:pt x="908" y="1"/>
                    <a:pt x="6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63"/>
            <p:cNvSpPr/>
            <p:nvPr/>
          </p:nvSpPr>
          <p:spPr>
            <a:xfrm>
              <a:off x="8282325" y="3598099"/>
              <a:ext cx="16917" cy="195544"/>
            </a:xfrm>
            <a:custGeom>
              <a:rect b="b" l="l" r="r" t="t"/>
              <a:pathLst>
                <a:path extrusionOk="0" h="2670" w="231">
                  <a:moveTo>
                    <a:pt x="0" y="1"/>
                  </a:moveTo>
                  <a:lnTo>
                    <a:pt x="0" y="2669"/>
                  </a:lnTo>
                  <a:lnTo>
                    <a:pt x="231" y="2669"/>
                  </a:lnTo>
                  <a:lnTo>
                    <a:pt x="2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63"/>
            <p:cNvSpPr/>
            <p:nvPr/>
          </p:nvSpPr>
          <p:spPr>
            <a:xfrm>
              <a:off x="8251127" y="3566900"/>
              <a:ext cx="80851" cy="259480"/>
            </a:xfrm>
            <a:custGeom>
              <a:rect b="b" l="l" r="r" t="t"/>
              <a:pathLst>
                <a:path extrusionOk="0" h="3543" w="1104">
                  <a:moveTo>
                    <a:pt x="440" y="1"/>
                  </a:moveTo>
                  <a:cubicBezTo>
                    <a:pt x="196" y="1"/>
                    <a:pt x="0" y="189"/>
                    <a:pt x="0" y="434"/>
                  </a:cubicBezTo>
                  <a:lnTo>
                    <a:pt x="0" y="3109"/>
                  </a:lnTo>
                  <a:cubicBezTo>
                    <a:pt x="0" y="3354"/>
                    <a:pt x="196" y="3542"/>
                    <a:pt x="440" y="3542"/>
                  </a:cubicBezTo>
                  <a:lnTo>
                    <a:pt x="664" y="3542"/>
                  </a:lnTo>
                  <a:cubicBezTo>
                    <a:pt x="901" y="3542"/>
                    <a:pt x="1104" y="3340"/>
                    <a:pt x="1104" y="3109"/>
                  </a:cubicBezTo>
                  <a:lnTo>
                    <a:pt x="1104" y="434"/>
                  </a:lnTo>
                  <a:cubicBezTo>
                    <a:pt x="1104" y="189"/>
                    <a:pt x="908" y="1"/>
                    <a:pt x="6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63"/>
            <p:cNvSpPr/>
            <p:nvPr/>
          </p:nvSpPr>
          <p:spPr>
            <a:xfrm>
              <a:off x="8356513" y="3598099"/>
              <a:ext cx="16917" cy="195544"/>
            </a:xfrm>
            <a:custGeom>
              <a:rect b="b" l="l" r="r" t="t"/>
              <a:pathLst>
                <a:path extrusionOk="0" h="2670" w="231">
                  <a:moveTo>
                    <a:pt x="0" y="1"/>
                  </a:moveTo>
                  <a:lnTo>
                    <a:pt x="0" y="2669"/>
                  </a:lnTo>
                  <a:lnTo>
                    <a:pt x="231" y="2669"/>
                  </a:lnTo>
                  <a:lnTo>
                    <a:pt x="2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63"/>
            <p:cNvSpPr/>
            <p:nvPr/>
          </p:nvSpPr>
          <p:spPr>
            <a:xfrm>
              <a:off x="8324802" y="3566900"/>
              <a:ext cx="80339" cy="259480"/>
            </a:xfrm>
            <a:custGeom>
              <a:rect b="b" l="l" r="r" t="t"/>
              <a:pathLst>
                <a:path extrusionOk="0" h="3543" w="1097">
                  <a:moveTo>
                    <a:pt x="433" y="1"/>
                  </a:moveTo>
                  <a:cubicBezTo>
                    <a:pt x="189" y="1"/>
                    <a:pt x="0" y="189"/>
                    <a:pt x="0" y="434"/>
                  </a:cubicBezTo>
                  <a:lnTo>
                    <a:pt x="0" y="3109"/>
                  </a:lnTo>
                  <a:cubicBezTo>
                    <a:pt x="0" y="3354"/>
                    <a:pt x="189" y="3542"/>
                    <a:pt x="433" y="3542"/>
                  </a:cubicBezTo>
                  <a:lnTo>
                    <a:pt x="664" y="3542"/>
                  </a:lnTo>
                  <a:cubicBezTo>
                    <a:pt x="908" y="3542"/>
                    <a:pt x="1097" y="3340"/>
                    <a:pt x="1097" y="3109"/>
                  </a:cubicBezTo>
                  <a:lnTo>
                    <a:pt x="1097" y="434"/>
                  </a:lnTo>
                  <a:cubicBezTo>
                    <a:pt x="1097" y="189"/>
                    <a:pt x="908" y="1"/>
                    <a:pt x="6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63"/>
            <p:cNvSpPr/>
            <p:nvPr/>
          </p:nvSpPr>
          <p:spPr>
            <a:xfrm>
              <a:off x="8052147" y="3578178"/>
              <a:ext cx="707523" cy="107513"/>
            </a:xfrm>
            <a:custGeom>
              <a:rect b="b" l="l" r="r" t="t"/>
              <a:pathLst>
                <a:path extrusionOk="0" h="1468" w="9661">
                  <a:moveTo>
                    <a:pt x="4827" y="0"/>
                  </a:moveTo>
                  <a:cubicBezTo>
                    <a:pt x="2165" y="0"/>
                    <a:pt x="0" y="329"/>
                    <a:pt x="0" y="734"/>
                  </a:cubicBezTo>
                  <a:cubicBezTo>
                    <a:pt x="0" y="1139"/>
                    <a:pt x="2165" y="1467"/>
                    <a:pt x="4827" y="1467"/>
                  </a:cubicBezTo>
                  <a:cubicBezTo>
                    <a:pt x="7495" y="1467"/>
                    <a:pt x="9661" y="1139"/>
                    <a:pt x="9661" y="734"/>
                  </a:cubicBezTo>
                  <a:cubicBezTo>
                    <a:pt x="9661" y="329"/>
                    <a:pt x="7495" y="0"/>
                    <a:pt x="48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63"/>
            <p:cNvSpPr/>
            <p:nvPr/>
          </p:nvSpPr>
          <p:spPr>
            <a:xfrm>
              <a:off x="8020876" y="3545954"/>
              <a:ext cx="769993" cy="171962"/>
            </a:xfrm>
            <a:custGeom>
              <a:rect b="b" l="l" r="r" t="t"/>
              <a:pathLst>
                <a:path extrusionOk="0" h="2348" w="10514">
                  <a:moveTo>
                    <a:pt x="5261" y="880"/>
                  </a:moveTo>
                  <a:cubicBezTo>
                    <a:pt x="7084" y="880"/>
                    <a:pt x="8376" y="1027"/>
                    <a:pt x="9089" y="1174"/>
                  </a:cubicBezTo>
                  <a:cubicBezTo>
                    <a:pt x="8376" y="1320"/>
                    <a:pt x="7084" y="1474"/>
                    <a:pt x="5261" y="1474"/>
                  </a:cubicBezTo>
                  <a:cubicBezTo>
                    <a:pt x="3431" y="1474"/>
                    <a:pt x="2138" y="1320"/>
                    <a:pt x="1426" y="1174"/>
                  </a:cubicBezTo>
                  <a:cubicBezTo>
                    <a:pt x="2138" y="1027"/>
                    <a:pt x="3431" y="880"/>
                    <a:pt x="5261" y="880"/>
                  </a:cubicBezTo>
                  <a:close/>
                  <a:moveTo>
                    <a:pt x="5261" y="0"/>
                  </a:moveTo>
                  <a:cubicBezTo>
                    <a:pt x="3948" y="0"/>
                    <a:pt x="2718" y="84"/>
                    <a:pt x="1782" y="224"/>
                  </a:cubicBezTo>
                  <a:cubicBezTo>
                    <a:pt x="720" y="391"/>
                    <a:pt x="1" y="608"/>
                    <a:pt x="1" y="1174"/>
                  </a:cubicBezTo>
                  <a:cubicBezTo>
                    <a:pt x="1" y="1740"/>
                    <a:pt x="706" y="1963"/>
                    <a:pt x="1782" y="2124"/>
                  </a:cubicBezTo>
                  <a:cubicBezTo>
                    <a:pt x="2718" y="2263"/>
                    <a:pt x="3948" y="2347"/>
                    <a:pt x="5261" y="2347"/>
                  </a:cubicBezTo>
                  <a:cubicBezTo>
                    <a:pt x="6567" y="2347"/>
                    <a:pt x="7796" y="2263"/>
                    <a:pt x="8732" y="2124"/>
                  </a:cubicBezTo>
                  <a:cubicBezTo>
                    <a:pt x="9794" y="1963"/>
                    <a:pt x="10514" y="1740"/>
                    <a:pt x="10514" y="1174"/>
                  </a:cubicBezTo>
                  <a:cubicBezTo>
                    <a:pt x="10514" y="608"/>
                    <a:pt x="9808" y="391"/>
                    <a:pt x="8732" y="224"/>
                  </a:cubicBezTo>
                  <a:cubicBezTo>
                    <a:pt x="7796" y="84"/>
                    <a:pt x="6567" y="0"/>
                    <a:pt x="52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63"/>
            <p:cNvSpPr/>
            <p:nvPr/>
          </p:nvSpPr>
          <p:spPr>
            <a:xfrm>
              <a:off x="8124723" y="3601174"/>
              <a:ext cx="561273" cy="50241"/>
            </a:xfrm>
            <a:custGeom>
              <a:rect b="b" l="l" r="r" t="t"/>
              <a:pathLst>
                <a:path extrusionOk="0" h="686" w="7664">
                  <a:moveTo>
                    <a:pt x="3829" y="1"/>
                  </a:moveTo>
                  <a:cubicBezTo>
                    <a:pt x="1719" y="1"/>
                    <a:pt x="1" y="161"/>
                    <a:pt x="1" y="343"/>
                  </a:cubicBezTo>
                  <a:cubicBezTo>
                    <a:pt x="1" y="532"/>
                    <a:pt x="1719" y="685"/>
                    <a:pt x="3829" y="685"/>
                  </a:cubicBezTo>
                  <a:cubicBezTo>
                    <a:pt x="5952" y="685"/>
                    <a:pt x="7664" y="532"/>
                    <a:pt x="7664" y="343"/>
                  </a:cubicBezTo>
                  <a:cubicBezTo>
                    <a:pt x="7664" y="147"/>
                    <a:pt x="5945" y="1"/>
                    <a:pt x="38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63"/>
            <p:cNvSpPr/>
            <p:nvPr/>
          </p:nvSpPr>
          <p:spPr>
            <a:xfrm>
              <a:off x="8093013" y="3569463"/>
              <a:ext cx="625720" cy="113665"/>
            </a:xfrm>
            <a:custGeom>
              <a:rect b="b" l="l" r="r" t="t"/>
              <a:pathLst>
                <a:path extrusionOk="0" h="1552" w="8544">
                  <a:moveTo>
                    <a:pt x="4276" y="1"/>
                  </a:moveTo>
                  <a:cubicBezTo>
                    <a:pt x="3235" y="1"/>
                    <a:pt x="2257" y="42"/>
                    <a:pt x="1524" y="105"/>
                  </a:cubicBezTo>
                  <a:cubicBezTo>
                    <a:pt x="581" y="182"/>
                    <a:pt x="1" y="266"/>
                    <a:pt x="1" y="776"/>
                  </a:cubicBezTo>
                  <a:cubicBezTo>
                    <a:pt x="1" y="1272"/>
                    <a:pt x="581" y="1363"/>
                    <a:pt x="1524" y="1447"/>
                  </a:cubicBezTo>
                  <a:cubicBezTo>
                    <a:pt x="2257" y="1516"/>
                    <a:pt x="3235" y="1551"/>
                    <a:pt x="4276" y="1551"/>
                  </a:cubicBezTo>
                  <a:cubicBezTo>
                    <a:pt x="5310" y="1551"/>
                    <a:pt x="6281" y="1516"/>
                    <a:pt x="7021" y="1447"/>
                  </a:cubicBezTo>
                  <a:cubicBezTo>
                    <a:pt x="7964" y="1370"/>
                    <a:pt x="8544" y="1279"/>
                    <a:pt x="8544" y="776"/>
                  </a:cubicBezTo>
                  <a:cubicBezTo>
                    <a:pt x="8544" y="280"/>
                    <a:pt x="7964" y="189"/>
                    <a:pt x="7021" y="105"/>
                  </a:cubicBezTo>
                  <a:cubicBezTo>
                    <a:pt x="6288" y="35"/>
                    <a:pt x="5310" y="1"/>
                    <a:pt x="42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63"/>
            <p:cNvSpPr/>
            <p:nvPr/>
          </p:nvSpPr>
          <p:spPr>
            <a:xfrm>
              <a:off x="8125236" y="3601687"/>
              <a:ext cx="561273" cy="32298"/>
            </a:xfrm>
            <a:custGeom>
              <a:rect b="b" l="l" r="r" t="t"/>
              <a:pathLst>
                <a:path extrusionOk="0" h="441" w="7664">
                  <a:moveTo>
                    <a:pt x="3836" y="1"/>
                  </a:moveTo>
                  <a:cubicBezTo>
                    <a:pt x="1719" y="1"/>
                    <a:pt x="1" y="154"/>
                    <a:pt x="1" y="343"/>
                  </a:cubicBezTo>
                  <a:cubicBezTo>
                    <a:pt x="1" y="378"/>
                    <a:pt x="64" y="406"/>
                    <a:pt x="169" y="441"/>
                  </a:cubicBezTo>
                  <a:cubicBezTo>
                    <a:pt x="637" y="301"/>
                    <a:pt x="2104" y="196"/>
                    <a:pt x="3836" y="196"/>
                  </a:cubicBezTo>
                  <a:cubicBezTo>
                    <a:pt x="5561" y="196"/>
                    <a:pt x="7021" y="301"/>
                    <a:pt x="7503" y="441"/>
                  </a:cubicBezTo>
                  <a:cubicBezTo>
                    <a:pt x="7601" y="406"/>
                    <a:pt x="7664" y="371"/>
                    <a:pt x="7664" y="343"/>
                  </a:cubicBezTo>
                  <a:cubicBezTo>
                    <a:pt x="7664" y="154"/>
                    <a:pt x="5952" y="1"/>
                    <a:pt x="38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63"/>
            <p:cNvSpPr/>
            <p:nvPr/>
          </p:nvSpPr>
          <p:spPr>
            <a:xfrm>
              <a:off x="8093013" y="3569976"/>
              <a:ext cx="625720" cy="96234"/>
            </a:xfrm>
            <a:custGeom>
              <a:rect b="b" l="l" r="r" t="t"/>
              <a:pathLst>
                <a:path extrusionOk="0" h="1314" w="8544">
                  <a:moveTo>
                    <a:pt x="4276" y="1"/>
                  </a:moveTo>
                  <a:cubicBezTo>
                    <a:pt x="3235" y="1"/>
                    <a:pt x="2257" y="42"/>
                    <a:pt x="1524" y="105"/>
                  </a:cubicBezTo>
                  <a:cubicBezTo>
                    <a:pt x="581" y="182"/>
                    <a:pt x="1" y="273"/>
                    <a:pt x="1" y="776"/>
                  </a:cubicBezTo>
                  <a:cubicBezTo>
                    <a:pt x="1" y="944"/>
                    <a:pt x="92" y="1181"/>
                    <a:pt x="483" y="1293"/>
                  </a:cubicBezTo>
                  <a:cubicBezTo>
                    <a:pt x="521" y="1307"/>
                    <a:pt x="563" y="1314"/>
                    <a:pt x="605" y="1314"/>
                  </a:cubicBezTo>
                  <a:cubicBezTo>
                    <a:pt x="647" y="1314"/>
                    <a:pt x="689" y="1307"/>
                    <a:pt x="727" y="1293"/>
                  </a:cubicBezTo>
                  <a:cubicBezTo>
                    <a:pt x="1105" y="1181"/>
                    <a:pt x="2446" y="1062"/>
                    <a:pt x="4276" y="1062"/>
                  </a:cubicBezTo>
                  <a:cubicBezTo>
                    <a:pt x="6099" y="1062"/>
                    <a:pt x="7433" y="1181"/>
                    <a:pt x="7817" y="1293"/>
                  </a:cubicBezTo>
                  <a:cubicBezTo>
                    <a:pt x="7859" y="1300"/>
                    <a:pt x="7894" y="1307"/>
                    <a:pt x="7943" y="1307"/>
                  </a:cubicBezTo>
                  <a:cubicBezTo>
                    <a:pt x="7985" y="1307"/>
                    <a:pt x="8027" y="1300"/>
                    <a:pt x="8062" y="1293"/>
                  </a:cubicBezTo>
                  <a:cubicBezTo>
                    <a:pt x="8453" y="1174"/>
                    <a:pt x="8544" y="951"/>
                    <a:pt x="8544" y="776"/>
                  </a:cubicBezTo>
                  <a:cubicBezTo>
                    <a:pt x="8544" y="280"/>
                    <a:pt x="7964" y="189"/>
                    <a:pt x="7021" y="105"/>
                  </a:cubicBezTo>
                  <a:cubicBezTo>
                    <a:pt x="6288" y="35"/>
                    <a:pt x="5310" y="1"/>
                    <a:pt x="42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63"/>
            <p:cNvSpPr/>
            <p:nvPr/>
          </p:nvSpPr>
          <p:spPr>
            <a:xfrm>
              <a:off x="7984112" y="3536726"/>
              <a:ext cx="707011" cy="139224"/>
            </a:xfrm>
            <a:custGeom>
              <a:rect b="b" l="l" r="r" t="t"/>
              <a:pathLst>
                <a:path extrusionOk="0" h="1901" w="9654">
                  <a:moveTo>
                    <a:pt x="0" y="1"/>
                  </a:moveTo>
                  <a:lnTo>
                    <a:pt x="0" y="1167"/>
                  </a:lnTo>
                  <a:cubicBezTo>
                    <a:pt x="0" y="1572"/>
                    <a:pt x="2165" y="1900"/>
                    <a:pt x="4827" y="1900"/>
                  </a:cubicBezTo>
                  <a:cubicBezTo>
                    <a:pt x="7495" y="1900"/>
                    <a:pt x="9654" y="1572"/>
                    <a:pt x="9654" y="1167"/>
                  </a:cubicBezTo>
                  <a:lnTo>
                    <a:pt x="96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63"/>
            <p:cNvSpPr/>
            <p:nvPr/>
          </p:nvSpPr>
          <p:spPr>
            <a:xfrm>
              <a:off x="7952328" y="3503989"/>
              <a:ext cx="771018" cy="203673"/>
            </a:xfrm>
            <a:custGeom>
              <a:rect b="b" l="l" r="r" t="t"/>
              <a:pathLst>
                <a:path extrusionOk="0" h="2781" w="10528">
                  <a:moveTo>
                    <a:pt x="9662" y="874"/>
                  </a:moveTo>
                  <a:lnTo>
                    <a:pt x="9662" y="1453"/>
                  </a:lnTo>
                  <a:cubicBezTo>
                    <a:pt x="9256" y="1635"/>
                    <a:pt x="7769" y="1907"/>
                    <a:pt x="5268" y="1907"/>
                  </a:cubicBezTo>
                  <a:cubicBezTo>
                    <a:pt x="2774" y="1907"/>
                    <a:pt x="1272" y="1635"/>
                    <a:pt x="874" y="1453"/>
                  </a:cubicBezTo>
                  <a:lnTo>
                    <a:pt x="874" y="874"/>
                  </a:lnTo>
                  <a:close/>
                  <a:moveTo>
                    <a:pt x="441" y="0"/>
                  </a:moveTo>
                  <a:cubicBezTo>
                    <a:pt x="197" y="0"/>
                    <a:pt x="1" y="196"/>
                    <a:pt x="1" y="441"/>
                  </a:cubicBezTo>
                  <a:lnTo>
                    <a:pt x="1" y="1607"/>
                  </a:lnTo>
                  <a:cubicBezTo>
                    <a:pt x="1" y="2173"/>
                    <a:pt x="706" y="2396"/>
                    <a:pt x="1782" y="2557"/>
                  </a:cubicBezTo>
                  <a:cubicBezTo>
                    <a:pt x="2718" y="2697"/>
                    <a:pt x="3948" y="2781"/>
                    <a:pt x="5261" y="2781"/>
                  </a:cubicBezTo>
                  <a:cubicBezTo>
                    <a:pt x="6567" y="2781"/>
                    <a:pt x="7810" y="2697"/>
                    <a:pt x="8746" y="2557"/>
                  </a:cubicBezTo>
                  <a:cubicBezTo>
                    <a:pt x="9808" y="2396"/>
                    <a:pt x="10528" y="2173"/>
                    <a:pt x="10528" y="1607"/>
                  </a:cubicBezTo>
                  <a:lnTo>
                    <a:pt x="10528" y="441"/>
                  </a:lnTo>
                  <a:cubicBezTo>
                    <a:pt x="10528" y="196"/>
                    <a:pt x="10332" y="0"/>
                    <a:pt x="100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63"/>
            <p:cNvSpPr/>
            <p:nvPr/>
          </p:nvSpPr>
          <p:spPr>
            <a:xfrm>
              <a:off x="7984112" y="3536726"/>
              <a:ext cx="707011" cy="139224"/>
            </a:xfrm>
            <a:custGeom>
              <a:rect b="b" l="l" r="r" t="t"/>
              <a:pathLst>
                <a:path extrusionOk="0" h="1901" w="9654">
                  <a:moveTo>
                    <a:pt x="0" y="1"/>
                  </a:moveTo>
                  <a:lnTo>
                    <a:pt x="0" y="1167"/>
                  </a:lnTo>
                  <a:cubicBezTo>
                    <a:pt x="0" y="1572"/>
                    <a:pt x="2165" y="1900"/>
                    <a:pt x="4827" y="1900"/>
                  </a:cubicBezTo>
                  <a:cubicBezTo>
                    <a:pt x="7495" y="1900"/>
                    <a:pt x="9654" y="1572"/>
                    <a:pt x="9654" y="1167"/>
                  </a:cubicBezTo>
                  <a:lnTo>
                    <a:pt x="96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63"/>
            <p:cNvSpPr/>
            <p:nvPr/>
          </p:nvSpPr>
          <p:spPr>
            <a:xfrm>
              <a:off x="7952328" y="3503989"/>
              <a:ext cx="771018" cy="203673"/>
            </a:xfrm>
            <a:custGeom>
              <a:rect b="b" l="l" r="r" t="t"/>
              <a:pathLst>
                <a:path extrusionOk="0" h="2781" w="10528">
                  <a:moveTo>
                    <a:pt x="9662" y="874"/>
                  </a:moveTo>
                  <a:lnTo>
                    <a:pt x="9662" y="1453"/>
                  </a:lnTo>
                  <a:cubicBezTo>
                    <a:pt x="9256" y="1635"/>
                    <a:pt x="7769" y="1907"/>
                    <a:pt x="5268" y="1907"/>
                  </a:cubicBezTo>
                  <a:cubicBezTo>
                    <a:pt x="2774" y="1907"/>
                    <a:pt x="1272" y="1635"/>
                    <a:pt x="874" y="1453"/>
                  </a:cubicBezTo>
                  <a:lnTo>
                    <a:pt x="874" y="874"/>
                  </a:lnTo>
                  <a:close/>
                  <a:moveTo>
                    <a:pt x="441" y="0"/>
                  </a:moveTo>
                  <a:cubicBezTo>
                    <a:pt x="197" y="0"/>
                    <a:pt x="1" y="196"/>
                    <a:pt x="1" y="441"/>
                  </a:cubicBezTo>
                  <a:lnTo>
                    <a:pt x="1" y="1607"/>
                  </a:lnTo>
                  <a:cubicBezTo>
                    <a:pt x="1" y="2173"/>
                    <a:pt x="706" y="2396"/>
                    <a:pt x="1782" y="2557"/>
                  </a:cubicBezTo>
                  <a:cubicBezTo>
                    <a:pt x="2718" y="2697"/>
                    <a:pt x="3948" y="2781"/>
                    <a:pt x="5261" y="2781"/>
                  </a:cubicBezTo>
                  <a:cubicBezTo>
                    <a:pt x="6567" y="2781"/>
                    <a:pt x="7810" y="2697"/>
                    <a:pt x="8746" y="2557"/>
                  </a:cubicBezTo>
                  <a:cubicBezTo>
                    <a:pt x="9808" y="2396"/>
                    <a:pt x="10528" y="2173"/>
                    <a:pt x="10528" y="1607"/>
                  </a:cubicBezTo>
                  <a:lnTo>
                    <a:pt x="10528" y="441"/>
                  </a:lnTo>
                  <a:cubicBezTo>
                    <a:pt x="10528" y="196"/>
                    <a:pt x="10332" y="0"/>
                    <a:pt x="100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63"/>
            <p:cNvSpPr/>
            <p:nvPr/>
          </p:nvSpPr>
          <p:spPr>
            <a:xfrm>
              <a:off x="8412245" y="3469714"/>
              <a:ext cx="80925" cy="259407"/>
            </a:xfrm>
            <a:custGeom>
              <a:rect b="b" l="l" r="r" t="t"/>
              <a:pathLst>
                <a:path extrusionOk="0" h="3542" w="1105">
                  <a:moveTo>
                    <a:pt x="441" y="0"/>
                  </a:moveTo>
                  <a:cubicBezTo>
                    <a:pt x="196" y="0"/>
                    <a:pt x="1" y="189"/>
                    <a:pt x="1" y="434"/>
                  </a:cubicBezTo>
                  <a:lnTo>
                    <a:pt x="1" y="3109"/>
                  </a:lnTo>
                  <a:cubicBezTo>
                    <a:pt x="1" y="3353"/>
                    <a:pt x="196" y="3542"/>
                    <a:pt x="441" y="3542"/>
                  </a:cubicBezTo>
                  <a:lnTo>
                    <a:pt x="664" y="3542"/>
                  </a:lnTo>
                  <a:cubicBezTo>
                    <a:pt x="902" y="3542"/>
                    <a:pt x="1104" y="3339"/>
                    <a:pt x="1104" y="3109"/>
                  </a:cubicBezTo>
                  <a:lnTo>
                    <a:pt x="1104" y="434"/>
                  </a:lnTo>
                  <a:cubicBezTo>
                    <a:pt x="1104" y="189"/>
                    <a:pt x="909" y="0"/>
                    <a:pt x="6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63"/>
            <p:cNvSpPr/>
            <p:nvPr/>
          </p:nvSpPr>
          <p:spPr>
            <a:xfrm>
              <a:off x="8370281" y="3500913"/>
              <a:ext cx="16478" cy="195471"/>
            </a:xfrm>
            <a:custGeom>
              <a:rect b="b" l="l" r="r" t="t"/>
              <a:pathLst>
                <a:path extrusionOk="0" h="2669" w="225">
                  <a:moveTo>
                    <a:pt x="1" y="1"/>
                  </a:moveTo>
                  <a:lnTo>
                    <a:pt x="1" y="2669"/>
                  </a:lnTo>
                  <a:lnTo>
                    <a:pt x="224" y="2669"/>
                  </a:lnTo>
                  <a:lnTo>
                    <a:pt x="2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63"/>
            <p:cNvSpPr/>
            <p:nvPr/>
          </p:nvSpPr>
          <p:spPr>
            <a:xfrm>
              <a:off x="8338057" y="3469714"/>
              <a:ext cx="80925" cy="259407"/>
            </a:xfrm>
            <a:custGeom>
              <a:rect b="b" l="l" r="r" t="t"/>
              <a:pathLst>
                <a:path extrusionOk="0" h="3542" w="1105">
                  <a:moveTo>
                    <a:pt x="441" y="0"/>
                  </a:moveTo>
                  <a:cubicBezTo>
                    <a:pt x="196" y="0"/>
                    <a:pt x="1" y="189"/>
                    <a:pt x="1" y="434"/>
                  </a:cubicBezTo>
                  <a:lnTo>
                    <a:pt x="1" y="3109"/>
                  </a:lnTo>
                  <a:cubicBezTo>
                    <a:pt x="1" y="3353"/>
                    <a:pt x="196" y="3542"/>
                    <a:pt x="441" y="3542"/>
                  </a:cubicBezTo>
                  <a:lnTo>
                    <a:pt x="664" y="3542"/>
                  </a:lnTo>
                  <a:cubicBezTo>
                    <a:pt x="902" y="3542"/>
                    <a:pt x="1104" y="3339"/>
                    <a:pt x="1104" y="3109"/>
                  </a:cubicBezTo>
                  <a:lnTo>
                    <a:pt x="1104" y="434"/>
                  </a:lnTo>
                  <a:cubicBezTo>
                    <a:pt x="1104" y="189"/>
                    <a:pt x="909" y="0"/>
                    <a:pt x="6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63"/>
            <p:cNvSpPr/>
            <p:nvPr/>
          </p:nvSpPr>
          <p:spPr>
            <a:xfrm>
              <a:off x="8035230" y="3500913"/>
              <a:ext cx="16478" cy="195471"/>
            </a:xfrm>
            <a:custGeom>
              <a:rect b="b" l="l" r="r" t="t"/>
              <a:pathLst>
                <a:path extrusionOk="0" h="2669" w="225">
                  <a:moveTo>
                    <a:pt x="1" y="1"/>
                  </a:moveTo>
                  <a:lnTo>
                    <a:pt x="1" y="2669"/>
                  </a:lnTo>
                  <a:lnTo>
                    <a:pt x="224" y="2669"/>
                  </a:lnTo>
                  <a:lnTo>
                    <a:pt x="2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63"/>
            <p:cNvSpPr/>
            <p:nvPr/>
          </p:nvSpPr>
          <p:spPr>
            <a:xfrm>
              <a:off x="8084883" y="3500913"/>
              <a:ext cx="16405" cy="195471"/>
            </a:xfrm>
            <a:custGeom>
              <a:rect b="b" l="l" r="r" t="t"/>
              <a:pathLst>
                <a:path extrusionOk="0" h="2669" w="224">
                  <a:moveTo>
                    <a:pt x="0" y="1"/>
                  </a:moveTo>
                  <a:lnTo>
                    <a:pt x="0" y="2669"/>
                  </a:lnTo>
                  <a:lnTo>
                    <a:pt x="224" y="2669"/>
                  </a:lnTo>
                  <a:lnTo>
                    <a:pt x="2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63"/>
            <p:cNvSpPr/>
            <p:nvPr/>
          </p:nvSpPr>
          <p:spPr>
            <a:xfrm>
              <a:off x="8053173" y="3469714"/>
              <a:ext cx="80339" cy="259407"/>
            </a:xfrm>
            <a:custGeom>
              <a:rect b="b" l="l" r="r" t="t"/>
              <a:pathLst>
                <a:path extrusionOk="0" h="3542" w="1097">
                  <a:moveTo>
                    <a:pt x="433" y="0"/>
                  </a:moveTo>
                  <a:cubicBezTo>
                    <a:pt x="189" y="0"/>
                    <a:pt x="0" y="189"/>
                    <a:pt x="0" y="434"/>
                  </a:cubicBezTo>
                  <a:lnTo>
                    <a:pt x="0" y="3109"/>
                  </a:lnTo>
                  <a:cubicBezTo>
                    <a:pt x="0" y="3353"/>
                    <a:pt x="189" y="3542"/>
                    <a:pt x="433" y="3542"/>
                  </a:cubicBezTo>
                  <a:lnTo>
                    <a:pt x="664" y="3542"/>
                  </a:lnTo>
                  <a:cubicBezTo>
                    <a:pt x="908" y="3542"/>
                    <a:pt x="1097" y="3339"/>
                    <a:pt x="1097" y="3109"/>
                  </a:cubicBezTo>
                  <a:lnTo>
                    <a:pt x="1097" y="434"/>
                  </a:lnTo>
                  <a:cubicBezTo>
                    <a:pt x="1097" y="189"/>
                    <a:pt x="908" y="0"/>
                    <a:pt x="6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63"/>
            <p:cNvSpPr/>
            <p:nvPr/>
          </p:nvSpPr>
          <p:spPr>
            <a:xfrm>
              <a:off x="8146767" y="3500913"/>
              <a:ext cx="16917" cy="195471"/>
            </a:xfrm>
            <a:custGeom>
              <a:rect b="b" l="l" r="r" t="t"/>
              <a:pathLst>
                <a:path extrusionOk="0" h="2669" w="231">
                  <a:moveTo>
                    <a:pt x="0" y="1"/>
                  </a:moveTo>
                  <a:lnTo>
                    <a:pt x="0" y="2669"/>
                  </a:lnTo>
                  <a:lnTo>
                    <a:pt x="231" y="2669"/>
                  </a:lnTo>
                  <a:lnTo>
                    <a:pt x="2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63"/>
            <p:cNvSpPr/>
            <p:nvPr/>
          </p:nvSpPr>
          <p:spPr>
            <a:xfrm>
              <a:off x="8115056" y="3469714"/>
              <a:ext cx="80339" cy="259407"/>
            </a:xfrm>
            <a:custGeom>
              <a:rect b="b" l="l" r="r" t="t"/>
              <a:pathLst>
                <a:path extrusionOk="0" h="3542" w="1097">
                  <a:moveTo>
                    <a:pt x="433" y="0"/>
                  </a:moveTo>
                  <a:cubicBezTo>
                    <a:pt x="189" y="0"/>
                    <a:pt x="0" y="189"/>
                    <a:pt x="0" y="434"/>
                  </a:cubicBezTo>
                  <a:lnTo>
                    <a:pt x="0" y="3109"/>
                  </a:lnTo>
                  <a:cubicBezTo>
                    <a:pt x="0" y="3353"/>
                    <a:pt x="189" y="3542"/>
                    <a:pt x="433" y="3542"/>
                  </a:cubicBezTo>
                  <a:lnTo>
                    <a:pt x="664" y="3542"/>
                  </a:lnTo>
                  <a:cubicBezTo>
                    <a:pt x="901" y="3542"/>
                    <a:pt x="1097" y="3339"/>
                    <a:pt x="1097" y="3109"/>
                  </a:cubicBezTo>
                  <a:lnTo>
                    <a:pt x="1097" y="434"/>
                  </a:lnTo>
                  <a:cubicBezTo>
                    <a:pt x="1097" y="189"/>
                    <a:pt x="908" y="0"/>
                    <a:pt x="6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63"/>
            <p:cNvSpPr/>
            <p:nvPr/>
          </p:nvSpPr>
          <p:spPr>
            <a:xfrm>
              <a:off x="8214803" y="3500913"/>
              <a:ext cx="16405" cy="195471"/>
            </a:xfrm>
            <a:custGeom>
              <a:rect b="b" l="l" r="r" t="t"/>
              <a:pathLst>
                <a:path extrusionOk="0" h="2669" w="224">
                  <a:moveTo>
                    <a:pt x="0" y="1"/>
                  </a:moveTo>
                  <a:lnTo>
                    <a:pt x="0" y="2669"/>
                  </a:lnTo>
                  <a:lnTo>
                    <a:pt x="224" y="2669"/>
                  </a:lnTo>
                  <a:lnTo>
                    <a:pt x="2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63"/>
            <p:cNvSpPr/>
            <p:nvPr/>
          </p:nvSpPr>
          <p:spPr>
            <a:xfrm>
              <a:off x="8182579" y="3469714"/>
              <a:ext cx="80851" cy="259407"/>
            </a:xfrm>
            <a:custGeom>
              <a:rect b="b" l="l" r="r" t="t"/>
              <a:pathLst>
                <a:path extrusionOk="0" h="3542" w="1104">
                  <a:moveTo>
                    <a:pt x="440" y="0"/>
                  </a:moveTo>
                  <a:cubicBezTo>
                    <a:pt x="196" y="0"/>
                    <a:pt x="0" y="189"/>
                    <a:pt x="0" y="434"/>
                  </a:cubicBezTo>
                  <a:lnTo>
                    <a:pt x="0" y="3109"/>
                  </a:lnTo>
                  <a:cubicBezTo>
                    <a:pt x="0" y="3353"/>
                    <a:pt x="196" y="3542"/>
                    <a:pt x="440" y="3542"/>
                  </a:cubicBezTo>
                  <a:lnTo>
                    <a:pt x="664" y="3542"/>
                  </a:lnTo>
                  <a:cubicBezTo>
                    <a:pt x="908" y="3542"/>
                    <a:pt x="1104" y="3339"/>
                    <a:pt x="1104" y="3109"/>
                  </a:cubicBezTo>
                  <a:lnTo>
                    <a:pt x="1104" y="434"/>
                  </a:lnTo>
                  <a:cubicBezTo>
                    <a:pt x="1104" y="189"/>
                    <a:pt x="908" y="0"/>
                    <a:pt x="6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63"/>
            <p:cNvSpPr/>
            <p:nvPr/>
          </p:nvSpPr>
          <p:spPr>
            <a:xfrm>
              <a:off x="8288990" y="3500913"/>
              <a:ext cx="16405" cy="195471"/>
            </a:xfrm>
            <a:custGeom>
              <a:rect b="b" l="l" r="r" t="t"/>
              <a:pathLst>
                <a:path extrusionOk="0" h="2669" w="224">
                  <a:moveTo>
                    <a:pt x="0" y="1"/>
                  </a:moveTo>
                  <a:lnTo>
                    <a:pt x="0" y="2669"/>
                  </a:lnTo>
                  <a:lnTo>
                    <a:pt x="224" y="2669"/>
                  </a:lnTo>
                  <a:lnTo>
                    <a:pt x="2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63"/>
            <p:cNvSpPr/>
            <p:nvPr/>
          </p:nvSpPr>
          <p:spPr>
            <a:xfrm>
              <a:off x="8256766" y="3469714"/>
              <a:ext cx="80851" cy="259407"/>
            </a:xfrm>
            <a:custGeom>
              <a:rect b="b" l="l" r="r" t="t"/>
              <a:pathLst>
                <a:path extrusionOk="0" h="3542" w="1104">
                  <a:moveTo>
                    <a:pt x="440" y="0"/>
                  </a:moveTo>
                  <a:cubicBezTo>
                    <a:pt x="196" y="0"/>
                    <a:pt x="0" y="189"/>
                    <a:pt x="0" y="434"/>
                  </a:cubicBezTo>
                  <a:lnTo>
                    <a:pt x="0" y="3109"/>
                  </a:lnTo>
                  <a:cubicBezTo>
                    <a:pt x="0" y="3353"/>
                    <a:pt x="196" y="3542"/>
                    <a:pt x="440" y="3542"/>
                  </a:cubicBezTo>
                  <a:lnTo>
                    <a:pt x="664" y="3542"/>
                  </a:lnTo>
                  <a:cubicBezTo>
                    <a:pt x="901" y="3542"/>
                    <a:pt x="1104" y="3339"/>
                    <a:pt x="1104" y="3109"/>
                  </a:cubicBezTo>
                  <a:lnTo>
                    <a:pt x="1104" y="434"/>
                  </a:lnTo>
                  <a:cubicBezTo>
                    <a:pt x="1104" y="189"/>
                    <a:pt x="908" y="0"/>
                    <a:pt x="6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63"/>
            <p:cNvSpPr/>
            <p:nvPr/>
          </p:nvSpPr>
          <p:spPr>
            <a:xfrm>
              <a:off x="7984112" y="3480993"/>
              <a:ext cx="707011" cy="107513"/>
            </a:xfrm>
            <a:custGeom>
              <a:rect b="b" l="l" r="r" t="t"/>
              <a:pathLst>
                <a:path extrusionOk="0" h="1468" w="9654">
                  <a:moveTo>
                    <a:pt x="4827" y="0"/>
                  </a:moveTo>
                  <a:cubicBezTo>
                    <a:pt x="2158" y="0"/>
                    <a:pt x="0" y="328"/>
                    <a:pt x="0" y="734"/>
                  </a:cubicBezTo>
                  <a:cubicBezTo>
                    <a:pt x="0" y="1139"/>
                    <a:pt x="2158" y="1467"/>
                    <a:pt x="4827" y="1467"/>
                  </a:cubicBezTo>
                  <a:cubicBezTo>
                    <a:pt x="7495" y="1467"/>
                    <a:pt x="9654" y="1139"/>
                    <a:pt x="9654" y="734"/>
                  </a:cubicBezTo>
                  <a:cubicBezTo>
                    <a:pt x="9654" y="328"/>
                    <a:pt x="7495" y="0"/>
                    <a:pt x="48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63"/>
            <p:cNvSpPr/>
            <p:nvPr/>
          </p:nvSpPr>
          <p:spPr>
            <a:xfrm>
              <a:off x="7952328" y="3448768"/>
              <a:ext cx="769993" cy="171962"/>
            </a:xfrm>
            <a:custGeom>
              <a:rect b="b" l="l" r="r" t="t"/>
              <a:pathLst>
                <a:path extrusionOk="0" h="2348" w="10514">
                  <a:moveTo>
                    <a:pt x="5261" y="880"/>
                  </a:moveTo>
                  <a:cubicBezTo>
                    <a:pt x="7084" y="880"/>
                    <a:pt x="8376" y="1027"/>
                    <a:pt x="9089" y="1174"/>
                  </a:cubicBezTo>
                  <a:cubicBezTo>
                    <a:pt x="8376" y="1320"/>
                    <a:pt x="7084" y="1474"/>
                    <a:pt x="5261" y="1474"/>
                  </a:cubicBezTo>
                  <a:cubicBezTo>
                    <a:pt x="3438" y="1474"/>
                    <a:pt x="2145" y="1320"/>
                    <a:pt x="1426" y="1174"/>
                  </a:cubicBezTo>
                  <a:cubicBezTo>
                    <a:pt x="2152" y="1027"/>
                    <a:pt x="3438" y="880"/>
                    <a:pt x="5261" y="880"/>
                  </a:cubicBezTo>
                  <a:close/>
                  <a:moveTo>
                    <a:pt x="5261" y="0"/>
                  </a:moveTo>
                  <a:cubicBezTo>
                    <a:pt x="3948" y="0"/>
                    <a:pt x="2718" y="84"/>
                    <a:pt x="1782" y="224"/>
                  </a:cubicBezTo>
                  <a:cubicBezTo>
                    <a:pt x="720" y="384"/>
                    <a:pt x="1" y="608"/>
                    <a:pt x="1" y="1174"/>
                  </a:cubicBezTo>
                  <a:cubicBezTo>
                    <a:pt x="1" y="1739"/>
                    <a:pt x="706" y="1956"/>
                    <a:pt x="1782" y="2124"/>
                  </a:cubicBezTo>
                  <a:cubicBezTo>
                    <a:pt x="2718" y="2263"/>
                    <a:pt x="3948" y="2347"/>
                    <a:pt x="5261" y="2347"/>
                  </a:cubicBezTo>
                  <a:cubicBezTo>
                    <a:pt x="6567" y="2347"/>
                    <a:pt x="7810" y="2263"/>
                    <a:pt x="8732" y="2124"/>
                  </a:cubicBezTo>
                  <a:cubicBezTo>
                    <a:pt x="9801" y="1956"/>
                    <a:pt x="10514" y="1739"/>
                    <a:pt x="10514" y="1174"/>
                  </a:cubicBezTo>
                  <a:cubicBezTo>
                    <a:pt x="10514" y="608"/>
                    <a:pt x="9808" y="384"/>
                    <a:pt x="8732" y="224"/>
                  </a:cubicBezTo>
                  <a:cubicBezTo>
                    <a:pt x="7803" y="84"/>
                    <a:pt x="6567" y="0"/>
                    <a:pt x="52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63"/>
            <p:cNvSpPr/>
            <p:nvPr/>
          </p:nvSpPr>
          <p:spPr>
            <a:xfrm>
              <a:off x="8056688" y="3503989"/>
              <a:ext cx="561273" cy="50168"/>
            </a:xfrm>
            <a:custGeom>
              <a:rect b="b" l="l" r="r" t="t"/>
              <a:pathLst>
                <a:path extrusionOk="0" h="685" w="7664">
                  <a:moveTo>
                    <a:pt x="3836" y="0"/>
                  </a:moveTo>
                  <a:cubicBezTo>
                    <a:pt x="1712" y="0"/>
                    <a:pt x="1" y="161"/>
                    <a:pt x="1" y="343"/>
                  </a:cubicBezTo>
                  <a:cubicBezTo>
                    <a:pt x="1" y="531"/>
                    <a:pt x="1719" y="685"/>
                    <a:pt x="3836" y="685"/>
                  </a:cubicBezTo>
                  <a:cubicBezTo>
                    <a:pt x="5952" y="685"/>
                    <a:pt x="7664" y="531"/>
                    <a:pt x="7664" y="343"/>
                  </a:cubicBezTo>
                  <a:cubicBezTo>
                    <a:pt x="7664" y="147"/>
                    <a:pt x="5945" y="0"/>
                    <a:pt x="38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63"/>
            <p:cNvSpPr/>
            <p:nvPr/>
          </p:nvSpPr>
          <p:spPr>
            <a:xfrm>
              <a:off x="8024977" y="3472277"/>
              <a:ext cx="625207" cy="113665"/>
            </a:xfrm>
            <a:custGeom>
              <a:rect b="b" l="l" r="r" t="t"/>
              <a:pathLst>
                <a:path extrusionOk="0" h="1552" w="8537">
                  <a:moveTo>
                    <a:pt x="4269" y="0"/>
                  </a:moveTo>
                  <a:cubicBezTo>
                    <a:pt x="3228" y="0"/>
                    <a:pt x="2250" y="42"/>
                    <a:pt x="1517" y="105"/>
                  </a:cubicBezTo>
                  <a:cubicBezTo>
                    <a:pt x="574" y="182"/>
                    <a:pt x="1" y="280"/>
                    <a:pt x="1" y="776"/>
                  </a:cubicBezTo>
                  <a:cubicBezTo>
                    <a:pt x="1" y="1272"/>
                    <a:pt x="574" y="1362"/>
                    <a:pt x="1517" y="1446"/>
                  </a:cubicBezTo>
                  <a:cubicBezTo>
                    <a:pt x="2250" y="1516"/>
                    <a:pt x="3228" y="1551"/>
                    <a:pt x="4269" y="1551"/>
                  </a:cubicBezTo>
                  <a:cubicBezTo>
                    <a:pt x="5303" y="1551"/>
                    <a:pt x="6288" y="1516"/>
                    <a:pt x="7021" y="1446"/>
                  </a:cubicBezTo>
                  <a:cubicBezTo>
                    <a:pt x="7957" y="1369"/>
                    <a:pt x="8537" y="1272"/>
                    <a:pt x="8537" y="776"/>
                  </a:cubicBezTo>
                  <a:cubicBezTo>
                    <a:pt x="8537" y="280"/>
                    <a:pt x="7957" y="189"/>
                    <a:pt x="7021" y="105"/>
                  </a:cubicBezTo>
                  <a:cubicBezTo>
                    <a:pt x="6288" y="35"/>
                    <a:pt x="5303" y="0"/>
                    <a:pt x="4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63"/>
            <p:cNvSpPr/>
            <p:nvPr/>
          </p:nvSpPr>
          <p:spPr>
            <a:xfrm>
              <a:off x="8057201" y="3504502"/>
              <a:ext cx="561786" cy="32298"/>
            </a:xfrm>
            <a:custGeom>
              <a:rect b="b" l="l" r="r" t="t"/>
              <a:pathLst>
                <a:path extrusionOk="0" h="441" w="7671">
                  <a:moveTo>
                    <a:pt x="3836" y="0"/>
                  </a:moveTo>
                  <a:cubicBezTo>
                    <a:pt x="1726" y="0"/>
                    <a:pt x="1" y="154"/>
                    <a:pt x="1" y="343"/>
                  </a:cubicBezTo>
                  <a:cubicBezTo>
                    <a:pt x="1" y="378"/>
                    <a:pt x="64" y="406"/>
                    <a:pt x="169" y="441"/>
                  </a:cubicBezTo>
                  <a:cubicBezTo>
                    <a:pt x="644" y="301"/>
                    <a:pt x="2110" y="196"/>
                    <a:pt x="3836" y="196"/>
                  </a:cubicBezTo>
                  <a:cubicBezTo>
                    <a:pt x="5561" y="196"/>
                    <a:pt x="7021" y="301"/>
                    <a:pt x="7503" y="441"/>
                  </a:cubicBezTo>
                  <a:cubicBezTo>
                    <a:pt x="7608" y="406"/>
                    <a:pt x="7657" y="371"/>
                    <a:pt x="7671" y="343"/>
                  </a:cubicBezTo>
                  <a:cubicBezTo>
                    <a:pt x="7671" y="154"/>
                    <a:pt x="5959" y="0"/>
                    <a:pt x="38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63"/>
            <p:cNvSpPr/>
            <p:nvPr/>
          </p:nvSpPr>
          <p:spPr>
            <a:xfrm>
              <a:off x="8024977" y="3472790"/>
              <a:ext cx="625207" cy="96234"/>
            </a:xfrm>
            <a:custGeom>
              <a:rect b="b" l="l" r="r" t="t"/>
              <a:pathLst>
                <a:path extrusionOk="0" h="1314" w="8537">
                  <a:moveTo>
                    <a:pt x="4269" y="0"/>
                  </a:moveTo>
                  <a:cubicBezTo>
                    <a:pt x="3228" y="0"/>
                    <a:pt x="2250" y="42"/>
                    <a:pt x="1517" y="105"/>
                  </a:cubicBezTo>
                  <a:cubicBezTo>
                    <a:pt x="574" y="182"/>
                    <a:pt x="1" y="273"/>
                    <a:pt x="1" y="776"/>
                  </a:cubicBezTo>
                  <a:cubicBezTo>
                    <a:pt x="1" y="943"/>
                    <a:pt x="85" y="1181"/>
                    <a:pt x="476" y="1293"/>
                  </a:cubicBezTo>
                  <a:cubicBezTo>
                    <a:pt x="525" y="1300"/>
                    <a:pt x="560" y="1307"/>
                    <a:pt x="602" y="1307"/>
                  </a:cubicBezTo>
                  <a:cubicBezTo>
                    <a:pt x="637" y="1307"/>
                    <a:pt x="678" y="1300"/>
                    <a:pt x="720" y="1293"/>
                  </a:cubicBezTo>
                  <a:cubicBezTo>
                    <a:pt x="1098" y="1181"/>
                    <a:pt x="2446" y="1062"/>
                    <a:pt x="4269" y="1062"/>
                  </a:cubicBezTo>
                  <a:cubicBezTo>
                    <a:pt x="6092" y="1062"/>
                    <a:pt x="7426" y="1181"/>
                    <a:pt x="7810" y="1293"/>
                  </a:cubicBezTo>
                  <a:cubicBezTo>
                    <a:pt x="7852" y="1307"/>
                    <a:pt x="7894" y="1314"/>
                    <a:pt x="7935" y="1314"/>
                  </a:cubicBezTo>
                  <a:cubicBezTo>
                    <a:pt x="7976" y="1314"/>
                    <a:pt x="8016" y="1307"/>
                    <a:pt x="8055" y="1293"/>
                  </a:cubicBezTo>
                  <a:cubicBezTo>
                    <a:pt x="8446" y="1174"/>
                    <a:pt x="8537" y="950"/>
                    <a:pt x="8537" y="776"/>
                  </a:cubicBezTo>
                  <a:cubicBezTo>
                    <a:pt x="8537" y="280"/>
                    <a:pt x="7957" y="189"/>
                    <a:pt x="7021" y="105"/>
                  </a:cubicBezTo>
                  <a:cubicBezTo>
                    <a:pt x="6288" y="35"/>
                    <a:pt x="5303" y="0"/>
                    <a:pt x="4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63"/>
            <p:cNvSpPr/>
            <p:nvPr/>
          </p:nvSpPr>
          <p:spPr>
            <a:xfrm>
              <a:off x="8044458" y="3439541"/>
              <a:ext cx="707523" cy="139224"/>
            </a:xfrm>
            <a:custGeom>
              <a:rect b="b" l="l" r="r" t="t"/>
              <a:pathLst>
                <a:path extrusionOk="0" h="1901" w="9661">
                  <a:moveTo>
                    <a:pt x="0" y="0"/>
                  </a:moveTo>
                  <a:lnTo>
                    <a:pt x="0" y="1167"/>
                  </a:lnTo>
                  <a:cubicBezTo>
                    <a:pt x="0" y="1572"/>
                    <a:pt x="2166" y="1900"/>
                    <a:pt x="4834" y="1900"/>
                  </a:cubicBezTo>
                  <a:cubicBezTo>
                    <a:pt x="7502" y="1900"/>
                    <a:pt x="9661" y="1572"/>
                    <a:pt x="9661" y="1167"/>
                  </a:cubicBezTo>
                  <a:lnTo>
                    <a:pt x="96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63"/>
            <p:cNvSpPr/>
            <p:nvPr/>
          </p:nvSpPr>
          <p:spPr>
            <a:xfrm>
              <a:off x="8013772" y="3406804"/>
              <a:ext cx="770432" cy="203673"/>
            </a:xfrm>
            <a:custGeom>
              <a:rect b="b" l="l" r="r" t="t"/>
              <a:pathLst>
                <a:path extrusionOk="0" h="2781" w="10520">
                  <a:moveTo>
                    <a:pt x="9647" y="873"/>
                  </a:moveTo>
                  <a:lnTo>
                    <a:pt x="9647" y="1453"/>
                  </a:lnTo>
                  <a:cubicBezTo>
                    <a:pt x="9249" y="1635"/>
                    <a:pt x="7754" y="1907"/>
                    <a:pt x="5260" y="1907"/>
                  </a:cubicBezTo>
                  <a:cubicBezTo>
                    <a:pt x="2759" y="1907"/>
                    <a:pt x="1258" y="1635"/>
                    <a:pt x="866" y="1453"/>
                  </a:cubicBezTo>
                  <a:lnTo>
                    <a:pt x="866" y="873"/>
                  </a:lnTo>
                  <a:close/>
                  <a:moveTo>
                    <a:pt x="440" y="0"/>
                  </a:moveTo>
                  <a:cubicBezTo>
                    <a:pt x="196" y="0"/>
                    <a:pt x="0" y="196"/>
                    <a:pt x="0" y="433"/>
                  </a:cubicBezTo>
                  <a:lnTo>
                    <a:pt x="0" y="1607"/>
                  </a:lnTo>
                  <a:cubicBezTo>
                    <a:pt x="0" y="2173"/>
                    <a:pt x="713" y="2396"/>
                    <a:pt x="1781" y="2557"/>
                  </a:cubicBezTo>
                  <a:cubicBezTo>
                    <a:pt x="2717" y="2697"/>
                    <a:pt x="3947" y="2780"/>
                    <a:pt x="5260" y="2780"/>
                  </a:cubicBezTo>
                  <a:cubicBezTo>
                    <a:pt x="6566" y="2780"/>
                    <a:pt x="7803" y="2697"/>
                    <a:pt x="8746" y="2557"/>
                  </a:cubicBezTo>
                  <a:cubicBezTo>
                    <a:pt x="9807" y="2396"/>
                    <a:pt x="10520" y="2173"/>
                    <a:pt x="10520" y="1607"/>
                  </a:cubicBezTo>
                  <a:lnTo>
                    <a:pt x="10520" y="433"/>
                  </a:lnTo>
                  <a:cubicBezTo>
                    <a:pt x="10520" y="196"/>
                    <a:pt x="10331" y="0"/>
                    <a:pt x="100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63"/>
            <p:cNvSpPr/>
            <p:nvPr/>
          </p:nvSpPr>
          <p:spPr>
            <a:xfrm>
              <a:off x="8044458" y="3439541"/>
              <a:ext cx="707523" cy="139224"/>
            </a:xfrm>
            <a:custGeom>
              <a:rect b="b" l="l" r="r" t="t"/>
              <a:pathLst>
                <a:path extrusionOk="0" h="1901" w="9661">
                  <a:moveTo>
                    <a:pt x="0" y="0"/>
                  </a:moveTo>
                  <a:lnTo>
                    <a:pt x="0" y="1167"/>
                  </a:lnTo>
                  <a:cubicBezTo>
                    <a:pt x="0" y="1572"/>
                    <a:pt x="2166" y="1900"/>
                    <a:pt x="4834" y="1900"/>
                  </a:cubicBezTo>
                  <a:cubicBezTo>
                    <a:pt x="7502" y="1900"/>
                    <a:pt x="9661" y="1572"/>
                    <a:pt x="9661" y="1167"/>
                  </a:cubicBezTo>
                  <a:lnTo>
                    <a:pt x="96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63"/>
            <p:cNvSpPr/>
            <p:nvPr/>
          </p:nvSpPr>
          <p:spPr>
            <a:xfrm>
              <a:off x="8398989" y="3372529"/>
              <a:ext cx="80339" cy="259407"/>
            </a:xfrm>
            <a:custGeom>
              <a:rect b="b" l="l" r="r" t="t"/>
              <a:pathLst>
                <a:path extrusionOk="0" h="3542" w="1097">
                  <a:moveTo>
                    <a:pt x="433" y="0"/>
                  </a:moveTo>
                  <a:cubicBezTo>
                    <a:pt x="189" y="0"/>
                    <a:pt x="0" y="189"/>
                    <a:pt x="0" y="433"/>
                  </a:cubicBezTo>
                  <a:lnTo>
                    <a:pt x="0" y="3109"/>
                  </a:lnTo>
                  <a:cubicBezTo>
                    <a:pt x="0" y="3353"/>
                    <a:pt x="189" y="3542"/>
                    <a:pt x="433" y="3542"/>
                  </a:cubicBezTo>
                  <a:lnTo>
                    <a:pt x="664" y="3542"/>
                  </a:lnTo>
                  <a:cubicBezTo>
                    <a:pt x="908" y="3542"/>
                    <a:pt x="1097" y="3339"/>
                    <a:pt x="1097" y="3109"/>
                  </a:cubicBezTo>
                  <a:lnTo>
                    <a:pt x="1097" y="433"/>
                  </a:lnTo>
                  <a:cubicBezTo>
                    <a:pt x="1097" y="189"/>
                    <a:pt x="908" y="0"/>
                    <a:pt x="6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63"/>
            <p:cNvSpPr/>
            <p:nvPr/>
          </p:nvSpPr>
          <p:spPr>
            <a:xfrm>
              <a:off x="8052660" y="3403728"/>
              <a:ext cx="16917" cy="195471"/>
            </a:xfrm>
            <a:custGeom>
              <a:rect b="b" l="l" r="r" t="t"/>
              <a:pathLst>
                <a:path extrusionOk="0" h="2669" w="231">
                  <a:moveTo>
                    <a:pt x="0" y="0"/>
                  </a:moveTo>
                  <a:lnTo>
                    <a:pt x="0" y="2669"/>
                  </a:lnTo>
                  <a:lnTo>
                    <a:pt x="231" y="2669"/>
                  </a:lnTo>
                  <a:lnTo>
                    <a:pt x="2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63"/>
            <p:cNvSpPr/>
            <p:nvPr/>
          </p:nvSpPr>
          <p:spPr>
            <a:xfrm>
              <a:off x="8096601" y="3403728"/>
              <a:ext cx="16478" cy="195471"/>
            </a:xfrm>
            <a:custGeom>
              <a:rect b="b" l="l" r="r" t="t"/>
              <a:pathLst>
                <a:path extrusionOk="0" h="2669" w="225">
                  <a:moveTo>
                    <a:pt x="1" y="0"/>
                  </a:moveTo>
                  <a:lnTo>
                    <a:pt x="1" y="2669"/>
                  </a:lnTo>
                  <a:lnTo>
                    <a:pt x="224" y="2669"/>
                  </a:lnTo>
                  <a:lnTo>
                    <a:pt x="2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63"/>
            <p:cNvSpPr/>
            <p:nvPr/>
          </p:nvSpPr>
          <p:spPr>
            <a:xfrm>
              <a:off x="8146255" y="3403728"/>
              <a:ext cx="16405" cy="195471"/>
            </a:xfrm>
            <a:custGeom>
              <a:rect b="b" l="l" r="r" t="t"/>
              <a:pathLst>
                <a:path extrusionOk="0" h="2669" w="224">
                  <a:moveTo>
                    <a:pt x="0" y="0"/>
                  </a:moveTo>
                  <a:lnTo>
                    <a:pt x="0" y="2669"/>
                  </a:lnTo>
                  <a:lnTo>
                    <a:pt x="224" y="2669"/>
                  </a:lnTo>
                  <a:lnTo>
                    <a:pt x="2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63"/>
            <p:cNvSpPr/>
            <p:nvPr/>
          </p:nvSpPr>
          <p:spPr>
            <a:xfrm>
              <a:off x="8114544" y="3372529"/>
              <a:ext cx="80339" cy="259407"/>
            </a:xfrm>
            <a:custGeom>
              <a:rect b="b" l="l" r="r" t="t"/>
              <a:pathLst>
                <a:path extrusionOk="0" h="3542" w="1097">
                  <a:moveTo>
                    <a:pt x="433" y="0"/>
                  </a:moveTo>
                  <a:cubicBezTo>
                    <a:pt x="189" y="0"/>
                    <a:pt x="0" y="189"/>
                    <a:pt x="0" y="433"/>
                  </a:cubicBezTo>
                  <a:lnTo>
                    <a:pt x="0" y="3109"/>
                  </a:lnTo>
                  <a:cubicBezTo>
                    <a:pt x="0" y="3353"/>
                    <a:pt x="189" y="3542"/>
                    <a:pt x="433" y="3542"/>
                  </a:cubicBezTo>
                  <a:lnTo>
                    <a:pt x="664" y="3542"/>
                  </a:lnTo>
                  <a:cubicBezTo>
                    <a:pt x="894" y="3542"/>
                    <a:pt x="1097" y="3339"/>
                    <a:pt x="1097" y="3109"/>
                  </a:cubicBezTo>
                  <a:lnTo>
                    <a:pt x="1097" y="433"/>
                  </a:lnTo>
                  <a:cubicBezTo>
                    <a:pt x="1097" y="189"/>
                    <a:pt x="908" y="0"/>
                    <a:pt x="6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63"/>
            <p:cNvSpPr/>
            <p:nvPr/>
          </p:nvSpPr>
          <p:spPr>
            <a:xfrm>
              <a:off x="8207626" y="3403728"/>
              <a:ext cx="16478" cy="195471"/>
            </a:xfrm>
            <a:custGeom>
              <a:rect b="b" l="l" r="r" t="t"/>
              <a:pathLst>
                <a:path extrusionOk="0" h="2669" w="225">
                  <a:moveTo>
                    <a:pt x="1" y="0"/>
                  </a:moveTo>
                  <a:lnTo>
                    <a:pt x="1" y="2669"/>
                  </a:lnTo>
                  <a:lnTo>
                    <a:pt x="224" y="2669"/>
                  </a:lnTo>
                  <a:lnTo>
                    <a:pt x="2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63"/>
            <p:cNvSpPr/>
            <p:nvPr/>
          </p:nvSpPr>
          <p:spPr>
            <a:xfrm>
              <a:off x="8175915" y="3372529"/>
              <a:ext cx="80412" cy="259407"/>
            </a:xfrm>
            <a:custGeom>
              <a:rect b="b" l="l" r="r" t="t"/>
              <a:pathLst>
                <a:path extrusionOk="0" h="3542" w="1098">
                  <a:moveTo>
                    <a:pt x="434" y="0"/>
                  </a:moveTo>
                  <a:cubicBezTo>
                    <a:pt x="189" y="0"/>
                    <a:pt x="0" y="189"/>
                    <a:pt x="0" y="433"/>
                  </a:cubicBezTo>
                  <a:lnTo>
                    <a:pt x="0" y="3109"/>
                  </a:lnTo>
                  <a:cubicBezTo>
                    <a:pt x="0" y="3353"/>
                    <a:pt x="189" y="3542"/>
                    <a:pt x="434" y="3542"/>
                  </a:cubicBezTo>
                  <a:lnTo>
                    <a:pt x="664" y="3542"/>
                  </a:lnTo>
                  <a:cubicBezTo>
                    <a:pt x="909" y="3542"/>
                    <a:pt x="1097" y="3339"/>
                    <a:pt x="1097" y="3109"/>
                  </a:cubicBezTo>
                  <a:lnTo>
                    <a:pt x="1097" y="433"/>
                  </a:lnTo>
                  <a:cubicBezTo>
                    <a:pt x="1097" y="189"/>
                    <a:pt x="909" y="0"/>
                    <a:pt x="6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63"/>
            <p:cNvSpPr/>
            <p:nvPr/>
          </p:nvSpPr>
          <p:spPr>
            <a:xfrm>
              <a:off x="8275661" y="3403728"/>
              <a:ext cx="16478" cy="195471"/>
            </a:xfrm>
            <a:custGeom>
              <a:rect b="b" l="l" r="r" t="t"/>
              <a:pathLst>
                <a:path extrusionOk="0" h="2669" w="225">
                  <a:moveTo>
                    <a:pt x="1" y="0"/>
                  </a:moveTo>
                  <a:lnTo>
                    <a:pt x="1" y="2669"/>
                  </a:lnTo>
                  <a:lnTo>
                    <a:pt x="224" y="2669"/>
                  </a:lnTo>
                  <a:lnTo>
                    <a:pt x="2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63"/>
            <p:cNvSpPr/>
            <p:nvPr/>
          </p:nvSpPr>
          <p:spPr>
            <a:xfrm>
              <a:off x="8243950" y="3372529"/>
              <a:ext cx="80925" cy="259407"/>
            </a:xfrm>
            <a:custGeom>
              <a:rect b="b" l="l" r="r" t="t"/>
              <a:pathLst>
                <a:path extrusionOk="0" h="3542" w="1105">
                  <a:moveTo>
                    <a:pt x="441" y="0"/>
                  </a:moveTo>
                  <a:cubicBezTo>
                    <a:pt x="196" y="0"/>
                    <a:pt x="1" y="189"/>
                    <a:pt x="1" y="433"/>
                  </a:cubicBezTo>
                  <a:lnTo>
                    <a:pt x="1" y="3109"/>
                  </a:lnTo>
                  <a:cubicBezTo>
                    <a:pt x="1" y="3353"/>
                    <a:pt x="196" y="3542"/>
                    <a:pt x="441" y="3542"/>
                  </a:cubicBezTo>
                  <a:lnTo>
                    <a:pt x="664" y="3542"/>
                  </a:lnTo>
                  <a:cubicBezTo>
                    <a:pt x="902" y="3542"/>
                    <a:pt x="1104" y="3339"/>
                    <a:pt x="1104" y="3109"/>
                  </a:cubicBezTo>
                  <a:lnTo>
                    <a:pt x="1104" y="433"/>
                  </a:lnTo>
                  <a:cubicBezTo>
                    <a:pt x="1104" y="189"/>
                    <a:pt x="909" y="0"/>
                    <a:pt x="6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63"/>
            <p:cNvSpPr/>
            <p:nvPr/>
          </p:nvSpPr>
          <p:spPr>
            <a:xfrm>
              <a:off x="8349336" y="3403728"/>
              <a:ext cx="16917" cy="195471"/>
            </a:xfrm>
            <a:custGeom>
              <a:rect b="b" l="l" r="r" t="t"/>
              <a:pathLst>
                <a:path extrusionOk="0" h="2669" w="231">
                  <a:moveTo>
                    <a:pt x="0" y="0"/>
                  </a:moveTo>
                  <a:lnTo>
                    <a:pt x="0" y="2669"/>
                  </a:lnTo>
                  <a:lnTo>
                    <a:pt x="231" y="2669"/>
                  </a:lnTo>
                  <a:lnTo>
                    <a:pt x="2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63"/>
            <p:cNvSpPr/>
            <p:nvPr/>
          </p:nvSpPr>
          <p:spPr>
            <a:xfrm>
              <a:off x="8317625" y="3372529"/>
              <a:ext cx="80925" cy="259407"/>
            </a:xfrm>
            <a:custGeom>
              <a:rect b="b" l="l" r="r" t="t"/>
              <a:pathLst>
                <a:path extrusionOk="0" h="3542" w="1105">
                  <a:moveTo>
                    <a:pt x="433" y="0"/>
                  </a:moveTo>
                  <a:cubicBezTo>
                    <a:pt x="196" y="0"/>
                    <a:pt x="0" y="189"/>
                    <a:pt x="0" y="433"/>
                  </a:cubicBezTo>
                  <a:lnTo>
                    <a:pt x="0" y="3109"/>
                  </a:lnTo>
                  <a:cubicBezTo>
                    <a:pt x="0" y="3353"/>
                    <a:pt x="196" y="3542"/>
                    <a:pt x="433" y="3542"/>
                  </a:cubicBezTo>
                  <a:lnTo>
                    <a:pt x="664" y="3542"/>
                  </a:lnTo>
                  <a:cubicBezTo>
                    <a:pt x="908" y="3542"/>
                    <a:pt x="1104" y="3339"/>
                    <a:pt x="1104" y="3109"/>
                  </a:cubicBezTo>
                  <a:lnTo>
                    <a:pt x="1104" y="433"/>
                  </a:lnTo>
                  <a:cubicBezTo>
                    <a:pt x="1104" y="189"/>
                    <a:pt x="908" y="0"/>
                    <a:pt x="6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63"/>
            <p:cNvSpPr/>
            <p:nvPr/>
          </p:nvSpPr>
          <p:spPr>
            <a:xfrm>
              <a:off x="8045483" y="3383734"/>
              <a:ext cx="707011" cy="107513"/>
            </a:xfrm>
            <a:custGeom>
              <a:rect b="b" l="l" r="r" t="t"/>
              <a:pathLst>
                <a:path extrusionOk="0" h="1468" w="9654">
                  <a:moveTo>
                    <a:pt x="4827" y="1"/>
                  </a:moveTo>
                  <a:cubicBezTo>
                    <a:pt x="2166" y="1"/>
                    <a:pt x="0" y="336"/>
                    <a:pt x="0" y="734"/>
                  </a:cubicBezTo>
                  <a:cubicBezTo>
                    <a:pt x="0" y="1140"/>
                    <a:pt x="2152" y="1468"/>
                    <a:pt x="4827" y="1468"/>
                  </a:cubicBezTo>
                  <a:cubicBezTo>
                    <a:pt x="7488" y="1468"/>
                    <a:pt x="9654" y="1140"/>
                    <a:pt x="9654" y="734"/>
                  </a:cubicBezTo>
                  <a:cubicBezTo>
                    <a:pt x="9654" y="336"/>
                    <a:pt x="7495" y="1"/>
                    <a:pt x="48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63"/>
            <p:cNvSpPr/>
            <p:nvPr/>
          </p:nvSpPr>
          <p:spPr>
            <a:xfrm>
              <a:off x="8013772" y="3352022"/>
              <a:ext cx="769920" cy="171449"/>
            </a:xfrm>
            <a:custGeom>
              <a:rect b="b" l="l" r="r" t="t"/>
              <a:pathLst>
                <a:path extrusionOk="0" h="2341" w="10513">
                  <a:moveTo>
                    <a:pt x="5260" y="874"/>
                  </a:moveTo>
                  <a:cubicBezTo>
                    <a:pt x="7083" y="874"/>
                    <a:pt x="8375" y="1021"/>
                    <a:pt x="9095" y="1167"/>
                  </a:cubicBezTo>
                  <a:cubicBezTo>
                    <a:pt x="8375" y="1314"/>
                    <a:pt x="7083" y="1468"/>
                    <a:pt x="5260" y="1468"/>
                  </a:cubicBezTo>
                  <a:cubicBezTo>
                    <a:pt x="3437" y="1468"/>
                    <a:pt x="2145" y="1314"/>
                    <a:pt x="1425" y="1167"/>
                  </a:cubicBezTo>
                  <a:cubicBezTo>
                    <a:pt x="2138" y="1021"/>
                    <a:pt x="3437" y="874"/>
                    <a:pt x="5260" y="874"/>
                  </a:cubicBezTo>
                  <a:close/>
                  <a:moveTo>
                    <a:pt x="5260" y="1"/>
                  </a:moveTo>
                  <a:cubicBezTo>
                    <a:pt x="3947" y="1"/>
                    <a:pt x="2717" y="78"/>
                    <a:pt x="1781" y="217"/>
                  </a:cubicBezTo>
                  <a:cubicBezTo>
                    <a:pt x="720" y="385"/>
                    <a:pt x="0" y="602"/>
                    <a:pt x="0" y="1167"/>
                  </a:cubicBezTo>
                  <a:cubicBezTo>
                    <a:pt x="0" y="1733"/>
                    <a:pt x="713" y="1957"/>
                    <a:pt x="1781" y="2117"/>
                  </a:cubicBezTo>
                  <a:cubicBezTo>
                    <a:pt x="2717" y="2257"/>
                    <a:pt x="3947" y="2341"/>
                    <a:pt x="5260" y="2341"/>
                  </a:cubicBezTo>
                  <a:cubicBezTo>
                    <a:pt x="6566" y="2341"/>
                    <a:pt x="7803" y="2257"/>
                    <a:pt x="8732" y="2117"/>
                  </a:cubicBezTo>
                  <a:cubicBezTo>
                    <a:pt x="9800" y="1957"/>
                    <a:pt x="10513" y="1733"/>
                    <a:pt x="10513" y="1167"/>
                  </a:cubicBezTo>
                  <a:cubicBezTo>
                    <a:pt x="10513" y="602"/>
                    <a:pt x="9807" y="385"/>
                    <a:pt x="8732" y="217"/>
                  </a:cubicBezTo>
                  <a:cubicBezTo>
                    <a:pt x="7803" y="78"/>
                    <a:pt x="6566" y="1"/>
                    <a:pt x="52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63"/>
            <p:cNvSpPr/>
            <p:nvPr/>
          </p:nvSpPr>
          <p:spPr>
            <a:xfrm>
              <a:off x="8118132" y="3406804"/>
              <a:ext cx="561712" cy="50168"/>
            </a:xfrm>
            <a:custGeom>
              <a:rect b="b" l="l" r="r" t="t"/>
              <a:pathLst>
                <a:path extrusionOk="0" h="685" w="7670">
                  <a:moveTo>
                    <a:pt x="3835" y="0"/>
                  </a:moveTo>
                  <a:cubicBezTo>
                    <a:pt x="1712" y="0"/>
                    <a:pt x="0" y="161"/>
                    <a:pt x="0" y="343"/>
                  </a:cubicBezTo>
                  <a:cubicBezTo>
                    <a:pt x="0" y="531"/>
                    <a:pt x="1719" y="685"/>
                    <a:pt x="3835" y="685"/>
                  </a:cubicBezTo>
                  <a:cubicBezTo>
                    <a:pt x="5952" y="685"/>
                    <a:pt x="7670" y="531"/>
                    <a:pt x="7670" y="343"/>
                  </a:cubicBezTo>
                  <a:cubicBezTo>
                    <a:pt x="7670" y="147"/>
                    <a:pt x="5945" y="0"/>
                    <a:pt x="38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63"/>
            <p:cNvSpPr/>
            <p:nvPr/>
          </p:nvSpPr>
          <p:spPr>
            <a:xfrm>
              <a:off x="8086421" y="3374579"/>
              <a:ext cx="625134" cy="114104"/>
            </a:xfrm>
            <a:custGeom>
              <a:rect b="b" l="l" r="r" t="t"/>
              <a:pathLst>
                <a:path extrusionOk="0" h="1558" w="8536">
                  <a:moveTo>
                    <a:pt x="4268" y="0"/>
                  </a:moveTo>
                  <a:cubicBezTo>
                    <a:pt x="3227" y="0"/>
                    <a:pt x="2249" y="49"/>
                    <a:pt x="1516" y="112"/>
                  </a:cubicBezTo>
                  <a:cubicBezTo>
                    <a:pt x="573" y="189"/>
                    <a:pt x="0" y="287"/>
                    <a:pt x="0" y="783"/>
                  </a:cubicBezTo>
                  <a:cubicBezTo>
                    <a:pt x="0" y="1278"/>
                    <a:pt x="573" y="1369"/>
                    <a:pt x="1516" y="1453"/>
                  </a:cubicBezTo>
                  <a:cubicBezTo>
                    <a:pt x="2249" y="1523"/>
                    <a:pt x="3227" y="1558"/>
                    <a:pt x="4268" y="1558"/>
                  </a:cubicBezTo>
                  <a:cubicBezTo>
                    <a:pt x="5309" y="1558"/>
                    <a:pt x="6287" y="1523"/>
                    <a:pt x="7020" y="1453"/>
                  </a:cubicBezTo>
                  <a:cubicBezTo>
                    <a:pt x="7956" y="1376"/>
                    <a:pt x="8536" y="1278"/>
                    <a:pt x="8536" y="783"/>
                  </a:cubicBezTo>
                  <a:cubicBezTo>
                    <a:pt x="8536" y="287"/>
                    <a:pt x="7956" y="196"/>
                    <a:pt x="7020" y="112"/>
                  </a:cubicBezTo>
                  <a:cubicBezTo>
                    <a:pt x="6287" y="42"/>
                    <a:pt x="5309" y="0"/>
                    <a:pt x="4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63"/>
            <p:cNvSpPr/>
            <p:nvPr/>
          </p:nvSpPr>
          <p:spPr>
            <a:xfrm>
              <a:off x="8118132" y="3407316"/>
              <a:ext cx="561712" cy="32298"/>
            </a:xfrm>
            <a:custGeom>
              <a:rect b="b" l="l" r="r" t="t"/>
              <a:pathLst>
                <a:path extrusionOk="0" h="441" w="7670">
                  <a:moveTo>
                    <a:pt x="3835" y="0"/>
                  </a:moveTo>
                  <a:cubicBezTo>
                    <a:pt x="1719" y="0"/>
                    <a:pt x="0" y="154"/>
                    <a:pt x="0" y="343"/>
                  </a:cubicBezTo>
                  <a:cubicBezTo>
                    <a:pt x="0" y="377"/>
                    <a:pt x="63" y="405"/>
                    <a:pt x="168" y="440"/>
                  </a:cubicBezTo>
                  <a:cubicBezTo>
                    <a:pt x="636" y="301"/>
                    <a:pt x="2103" y="196"/>
                    <a:pt x="3835" y="196"/>
                  </a:cubicBezTo>
                  <a:cubicBezTo>
                    <a:pt x="5560" y="196"/>
                    <a:pt x="7020" y="301"/>
                    <a:pt x="7502" y="440"/>
                  </a:cubicBezTo>
                  <a:cubicBezTo>
                    <a:pt x="7614" y="405"/>
                    <a:pt x="7670" y="370"/>
                    <a:pt x="7670" y="343"/>
                  </a:cubicBezTo>
                  <a:cubicBezTo>
                    <a:pt x="7670" y="154"/>
                    <a:pt x="5952" y="0"/>
                    <a:pt x="38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63"/>
            <p:cNvSpPr/>
            <p:nvPr/>
          </p:nvSpPr>
          <p:spPr>
            <a:xfrm>
              <a:off x="8086421" y="3375605"/>
              <a:ext cx="625134" cy="96234"/>
            </a:xfrm>
            <a:custGeom>
              <a:rect b="b" l="l" r="r" t="t"/>
              <a:pathLst>
                <a:path extrusionOk="0" h="1314" w="8536">
                  <a:moveTo>
                    <a:pt x="4268" y="0"/>
                  </a:moveTo>
                  <a:cubicBezTo>
                    <a:pt x="3227" y="0"/>
                    <a:pt x="2249" y="42"/>
                    <a:pt x="1516" y="105"/>
                  </a:cubicBezTo>
                  <a:cubicBezTo>
                    <a:pt x="573" y="182"/>
                    <a:pt x="0" y="273"/>
                    <a:pt x="0" y="776"/>
                  </a:cubicBezTo>
                  <a:cubicBezTo>
                    <a:pt x="0" y="943"/>
                    <a:pt x="84" y="1181"/>
                    <a:pt x="475" y="1292"/>
                  </a:cubicBezTo>
                  <a:cubicBezTo>
                    <a:pt x="517" y="1306"/>
                    <a:pt x="559" y="1313"/>
                    <a:pt x="600" y="1313"/>
                  </a:cubicBezTo>
                  <a:cubicBezTo>
                    <a:pt x="641" y="1313"/>
                    <a:pt x="681" y="1306"/>
                    <a:pt x="720" y="1292"/>
                  </a:cubicBezTo>
                  <a:cubicBezTo>
                    <a:pt x="1097" y="1181"/>
                    <a:pt x="2445" y="1062"/>
                    <a:pt x="4268" y="1062"/>
                  </a:cubicBezTo>
                  <a:cubicBezTo>
                    <a:pt x="6091" y="1062"/>
                    <a:pt x="7425" y="1181"/>
                    <a:pt x="7810" y="1292"/>
                  </a:cubicBezTo>
                  <a:cubicBezTo>
                    <a:pt x="7858" y="1299"/>
                    <a:pt x="7893" y="1306"/>
                    <a:pt x="7935" y="1306"/>
                  </a:cubicBezTo>
                  <a:cubicBezTo>
                    <a:pt x="7977" y="1306"/>
                    <a:pt x="8019" y="1299"/>
                    <a:pt x="8054" y="1292"/>
                  </a:cubicBezTo>
                  <a:cubicBezTo>
                    <a:pt x="8452" y="1174"/>
                    <a:pt x="8536" y="950"/>
                    <a:pt x="8536" y="776"/>
                  </a:cubicBezTo>
                  <a:cubicBezTo>
                    <a:pt x="8536" y="280"/>
                    <a:pt x="7956" y="189"/>
                    <a:pt x="7020" y="105"/>
                  </a:cubicBezTo>
                  <a:cubicBezTo>
                    <a:pt x="6287" y="35"/>
                    <a:pt x="5309" y="0"/>
                    <a:pt x="4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63"/>
            <p:cNvSpPr/>
            <p:nvPr/>
          </p:nvSpPr>
          <p:spPr>
            <a:xfrm>
              <a:off x="7622403" y="3615529"/>
              <a:ext cx="178620" cy="110589"/>
            </a:xfrm>
            <a:custGeom>
              <a:rect b="b" l="l" r="r" t="t"/>
              <a:pathLst>
                <a:path extrusionOk="0" h="1510" w="2439">
                  <a:moveTo>
                    <a:pt x="964" y="0"/>
                  </a:moveTo>
                  <a:lnTo>
                    <a:pt x="259" y="91"/>
                  </a:lnTo>
                  <a:cubicBezTo>
                    <a:pt x="259" y="91"/>
                    <a:pt x="49" y="859"/>
                    <a:pt x="0" y="1383"/>
                  </a:cubicBezTo>
                  <a:cubicBezTo>
                    <a:pt x="0" y="1383"/>
                    <a:pt x="156" y="1427"/>
                    <a:pt x="350" y="1427"/>
                  </a:cubicBezTo>
                  <a:cubicBezTo>
                    <a:pt x="448" y="1427"/>
                    <a:pt x="555" y="1416"/>
                    <a:pt x="657" y="1383"/>
                  </a:cubicBezTo>
                  <a:cubicBezTo>
                    <a:pt x="688" y="1374"/>
                    <a:pt x="726" y="1370"/>
                    <a:pt x="769" y="1370"/>
                  </a:cubicBezTo>
                  <a:cubicBezTo>
                    <a:pt x="1028" y="1370"/>
                    <a:pt x="1487" y="1509"/>
                    <a:pt x="1895" y="1509"/>
                  </a:cubicBezTo>
                  <a:cubicBezTo>
                    <a:pt x="2100" y="1509"/>
                    <a:pt x="2291" y="1474"/>
                    <a:pt x="2438" y="1369"/>
                  </a:cubicBezTo>
                  <a:lnTo>
                    <a:pt x="1286" y="678"/>
                  </a:lnTo>
                  <a:cubicBezTo>
                    <a:pt x="1111" y="573"/>
                    <a:pt x="1006" y="398"/>
                    <a:pt x="978" y="196"/>
                  </a:cubicBezTo>
                  <a:lnTo>
                    <a:pt x="9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63"/>
            <p:cNvSpPr/>
            <p:nvPr/>
          </p:nvSpPr>
          <p:spPr>
            <a:xfrm>
              <a:off x="7590180" y="3584403"/>
              <a:ext cx="244605" cy="174452"/>
            </a:xfrm>
            <a:custGeom>
              <a:rect b="b" l="l" r="r" t="t"/>
              <a:pathLst>
                <a:path extrusionOk="0" h="2382" w="3340">
                  <a:moveTo>
                    <a:pt x="1048" y="928"/>
                  </a:moveTo>
                  <a:cubicBezTo>
                    <a:pt x="1104" y="1096"/>
                    <a:pt x="1209" y="1249"/>
                    <a:pt x="1342" y="1375"/>
                  </a:cubicBezTo>
                  <a:cubicBezTo>
                    <a:pt x="1298" y="1373"/>
                    <a:pt x="1257" y="1372"/>
                    <a:pt x="1217" y="1372"/>
                  </a:cubicBezTo>
                  <a:cubicBezTo>
                    <a:pt x="1128" y="1372"/>
                    <a:pt x="1046" y="1379"/>
                    <a:pt x="964" y="1403"/>
                  </a:cubicBezTo>
                  <a:cubicBezTo>
                    <a:pt x="957" y="1403"/>
                    <a:pt x="950" y="1410"/>
                    <a:pt x="943" y="1410"/>
                  </a:cubicBezTo>
                  <a:cubicBezTo>
                    <a:pt x="978" y="1236"/>
                    <a:pt x="1013" y="1068"/>
                    <a:pt x="1048" y="928"/>
                  </a:cubicBezTo>
                  <a:close/>
                  <a:moveTo>
                    <a:pt x="1428" y="0"/>
                  </a:moveTo>
                  <a:cubicBezTo>
                    <a:pt x="1406" y="0"/>
                    <a:pt x="1384" y="2"/>
                    <a:pt x="1363" y="6"/>
                  </a:cubicBezTo>
                  <a:lnTo>
                    <a:pt x="650" y="97"/>
                  </a:lnTo>
                  <a:cubicBezTo>
                    <a:pt x="475" y="118"/>
                    <a:pt x="329" y="251"/>
                    <a:pt x="287" y="411"/>
                  </a:cubicBezTo>
                  <a:cubicBezTo>
                    <a:pt x="280" y="439"/>
                    <a:pt x="56" y="1229"/>
                    <a:pt x="14" y="1787"/>
                  </a:cubicBezTo>
                  <a:cubicBezTo>
                    <a:pt x="0" y="1997"/>
                    <a:pt x="140" y="2186"/>
                    <a:pt x="336" y="2241"/>
                  </a:cubicBezTo>
                  <a:cubicBezTo>
                    <a:pt x="368" y="2246"/>
                    <a:pt x="560" y="2296"/>
                    <a:pt x="802" y="2296"/>
                  </a:cubicBezTo>
                  <a:cubicBezTo>
                    <a:pt x="929" y="2296"/>
                    <a:pt x="1070" y="2282"/>
                    <a:pt x="1209" y="2241"/>
                  </a:cubicBezTo>
                  <a:cubicBezTo>
                    <a:pt x="1272" y="2241"/>
                    <a:pt x="1446" y="2262"/>
                    <a:pt x="1579" y="2290"/>
                  </a:cubicBezTo>
                  <a:cubicBezTo>
                    <a:pt x="1803" y="2332"/>
                    <a:pt x="2068" y="2381"/>
                    <a:pt x="2340" y="2381"/>
                  </a:cubicBezTo>
                  <a:cubicBezTo>
                    <a:pt x="2620" y="2381"/>
                    <a:pt x="2899" y="2325"/>
                    <a:pt x="3151" y="2158"/>
                  </a:cubicBezTo>
                  <a:cubicBezTo>
                    <a:pt x="3270" y="2074"/>
                    <a:pt x="3339" y="1934"/>
                    <a:pt x="3332" y="1787"/>
                  </a:cubicBezTo>
                  <a:cubicBezTo>
                    <a:pt x="3332" y="1634"/>
                    <a:pt x="3256" y="1508"/>
                    <a:pt x="3123" y="1424"/>
                  </a:cubicBezTo>
                  <a:lnTo>
                    <a:pt x="1970" y="740"/>
                  </a:lnTo>
                  <a:cubicBezTo>
                    <a:pt x="1921" y="705"/>
                    <a:pt x="1886" y="649"/>
                    <a:pt x="1872" y="586"/>
                  </a:cubicBezTo>
                  <a:lnTo>
                    <a:pt x="1858" y="390"/>
                  </a:lnTo>
                  <a:cubicBezTo>
                    <a:pt x="1838" y="272"/>
                    <a:pt x="1789" y="160"/>
                    <a:pt x="1691" y="90"/>
                  </a:cubicBezTo>
                  <a:cubicBezTo>
                    <a:pt x="1612" y="34"/>
                    <a:pt x="1520" y="0"/>
                    <a:pt x="14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63"/>
            <p:cNvSpPr/>
            <p:nvPr/>
          </p:nvSpPr>
          <p:spPr>
            <a:xfrm>
              <a:off x="7168126" y="3564336"/>
              <a:ext cx="171956" cy="136661"/>
            </a:xfrm>
            <a:custGeom>
              <a:rect b="b" l="l" r="r" t="t"/>
              <a:pathLst>
                <a:path extrusionOk="0" h="1866" w="2348">
                  <a:moveTo>
                    <a:pt x="601" y="1"/>
                  </a:moveTo>
                  <a:cubicBezTo>
                    <a:pt x="601" y="1"/>
                    <a:pt x="182" y="678"/>
                    <a:pt x="1" y="1167"/>
                  </a:cubicBezTo>
                  <a:cubicBezTo>
                    <a:pt x="1" y="1167"/>
                    <a:pt x="301" y="1349"/>
                    <a:pt x="629" y="1349"/>
                  </a:cubicBezTo>
                  <a:cubicBezTo>
                    <a:pt x="631" y="1349"/>
                    <a:pt x="633" y="1349"/>
                    <a:pt x="634" y="1349"/>
                  </a:cubicBezTo>
                  <a:cubicBezTo>
                    <a:pt x="918" y="1349"/>
                    <a:pt x="1585" y="1866"/>
                    <a:pt x="2124" y="1866"/>
                  </a:cubicBezTo>
                  <a:cubicBezTo>
                    <a:pt x="2202" y="1866"/>
                    <a:pt x="2277" y="1855"/>
                    <a:pt x="2348" y="1831"/>
                  </a:cubicBezTo>
                  <a:lnTo>
                    <a:pt x="1433" y="853"/>
                  </a:lnTo>
                  <a:cubicBezTo>
                    <a:pt x="1286" y="706"/>
                    <a:pt x="1237" y="504"/>
                    <a:pt x="1272" y="315"/>
                  </a:cubicBezTo>
                  <a:lnTo>
                    <a:pt x="1307" y="112"/>
                  </a:lnTo>
                  <a:lnTo>
                    <a:pt x="60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63"/>
            <p:cNvSpPr/>
            <p:nvPr/>
          </p:nvSpPr>
          <p:spPr>
            <a:xfrm>
              <a:off x="7133339" y="3532405"/>
              <a:ext cx="241016" cy="199792"/>
            </a:xfrm>
            <a:custGeom>
              <a:rect b="b" l="l" r="r" t="t"/>
              <a:pathLst>
                <a:path extrusionOk="0" h="2728" w="3291">
                  <a:moveTo>
                    <a:pt x="1300" y="912"/>
                  </a:moveTo>
                  <a:cubicBezTo>
                    <a:pt x="1314" y="1100"/>
                    <a:pt x="1370" y="1275"/>
                    <a:pt x="1468" y="1429"/>
                  </a:cubicBezTo>
                  <a:cubicBezTo>
                    <a:pt x="1349" y="1380"/>
                    <a:pt x="1223" y="1352"/>
                    <a:pt x="1111" y="1352"/>
                  </a:cubicBezTo>
                  <a:lnTo>
                    <a:pt x="1076" y="1352"/>
                  </a:lnTo>
                  <a:cubicBezTo>
                    <a:pt x="1153" y="1191"/>
                    <a:pt x="1230" y="1037"/>
                    <a:pt x="1300" y="912"/>
                  </a:cubicBezTo>
                  <a:close/>
                  <a:moveTo>
                    <a:pt x="1089" y="0"/>
                  </a:moveTo>
                  <a:cubicBezTo>
                    <a:pt x="935" y="0"/>
                    <a:pt x="787" y="75"/>
                    <a:pt x="706" y="206"/>
                  </a:cubicBezTo>
                  <a:cubicBezTo>
                    <a:pt x="692" y="234"/>
                    <a:pt x="266" y="933"/>
                    <a:pt x="70" y="1457"/>
                  </a:cubicBezTo>
                  <a:cubicBezTo>
                    <a:pt x="1" y="1645"/>
                    <a:pt x="70" y="1876"/>
                    <a:pt x="252" y="1980"/>
                  </a:cubicBezTo>
                  <a:cubicBezTo>
                    <a:pt x="301" y="2008"/>
                    <a:pt x="664" y="2225"/>
                    <a:pt x="1090" y="2225"/>
                  </a:cubicBezTo>
                  <a:cubicBezTo>
                    <a:pt x="1153" y="2232"/>
                    <a:pt x="1314" y="2309"/>
                    <a:pt x="1433" y="2372"/>
                  </a:cubicBezTo>
                  <a:cubicBezTo>
                    <a:pt x="1754" y="2532"/>
                    <a:pt x="2173" y="2728"/>
                    <a:pt x="2592" y="2728"/>
                  </a:cubicBezTo>
                  <a:cubicBezTo>
                    <a:pt x="2725" y="2728"/>
                    <a:pt x="2851" y="2714"/>
                    <a:pt x="2976" y="2672"/>
                  </a:cubicBezTo>
                  <a:cubicBezTo>
                    <a:pt x="3116" y="2623"/>
                    <a:pt x="3221" y="2504"/>
                    <a:pt x="3256" y="2365"/>
                  </a:cubicBezTo>
                  <a:cubicBezTo>
                    <a:pt x="3291" y="2225"/>
                    <a:pt x="3256" y="2064"/>
                    <a:pt x="3151" y="1959"/>
                  </a:cubicBezTo>
                  <a:lnTo>
                    <a:pt x="2236" y="982"/>
                  </a:lnTo>
                  <a:cubicBezTo>
                    <a:pt x="2194" y="940"/>
                    <a:pt x="2173" y="877"/>
                    <a:pt x="2187" y="821"/>
                  </a:cubicBezTo>
                  <a:lnTo>
                    <a:pt x="2222" y="618"/>
                  </a:lnTo>
                  <a:cubicBezTo>
                    <a:pt x="2236" y="507"/>
                    <a:pt x="2208" y="381"/>
                    <a:pt x="2138" y="283"/>
                  </a:cubicBezTo>
                  <a:cubicBezTo>
                    <a:pt x="2068" y="192"/>
                    <a:pt x="1963" y="129"/>
                    <a:pt x="1852" y="108"/>
                  </a:cubicBezTo>
                  <a:lnTo>
                    <a:pt x="1146" y="4"/>
                  </a:lnTo>
                  <a:cubicBezTo>
                    <a:pt x="1127" y="1"/>
                    <a:pt x="1108" y="0"/>
                    <a:pt x="10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63"/>
            <p:cNvSpPr/>
            <p:nvPr/>
          </p:nvSpPr>
          <p:spPr>
            <a:xfrm>
              <a:off x="7491459" y="2414296"/>
              <a:ext cx="262987" cy="1222627"/>
            </a:xfrm>
            <a:custGeom>
              <a:rect b="b" l="l" r="r" t="t"/>
              <a:pathLst>
                <a:path extrusionOk="0" h="16694" w="3591">
                  <a:moveTo>
                    <a:pt x="755" y="1"/>
                  </a:moveTo>
                  <a:lnTo>
                    <a:pt x="0" y="2229"/>
                  </a:lnTo>
                  <a:lnTo>
                    <a:pt x="1453" y="9808"/>
                  </a:lnTo>
                  <a:lnTo>
                    <a:pt x="1858" y="16647"/>
                  </a:lnTo>
                  <a:cubicBezTo>
                    <a:pt x="2026" y="16682"/>
                    <a:pt x="2216" y="16693"/>
                    <a:pt x="2395" y="16693"/>
                  </a:cubicBezTo>
                  <a:cubicBezTo>
                    <a:pt x="2753" y="16693"/>
                    <a:pt x="3067" y="16647"/>
                    <a:pt x="3067" y="16647"/>
                  </a:cubicBezTo>
                  <a:lnTo>
                    <a:pt x="3584" y="9948"/>
                  </a:lnTo>
                  <a:cubicBezTo>
                    <a:pt x="3591" y="9801"/>
                    <a:pt x="3591" y="9661"/>
                    <a:pt x="3584" y="9522"/>
                  </a:cubicBezTo>
                  <a:lnTo>
                    <a:pt x="2969" y="1957"/>
                  </a:lnTo>
                  <a:lnTo>
                    <a:pt x="7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63"/>
            <p:cNvSpPr/>
            <p:nvPr/>
          </p:nvSpPr>
          <p:spPr>
            <a:xfrm>
              <a:off x="7458723" y="2382145"/>
              <a:ext cx="328972" cy="1286124"/>
            </a:xfrm>
            <a:custGeom>
              <a:rect b="b" l="l" r="r" t="t"/>
              <a:pathLst>
                <a:path extrusionOk="0" h="17561" w="4492">
                  <a:moveTo>
                    <a:pt x="1397" y="1194"/>
                  </a:moveTo>
                  <a:lnTo>
                    <a:pt x="2990" y="2605"/>
                  </a:lnTo>
                  <a:lnTo>
                    <a:pt x="3584" y="9982"/>
                  </a:lnTo>
                  <a:cubicBezTo>
                    <a:pt x="3591" y="10107"/>
                    <a:pt x="3591" y="10219"/>
                    <a:pt x="3584" y="10345"/>
                  </a:cubicBezTo>
                  <a:lnTo>
                    <a:pt x="3095" y="16674"/>
                  </a:lnTo>
                  <a:cubicBezTo>
                    <a:pt x="3006" y="16679"/>
                    <a:pt x="2917" y="16683"/>
                    <a:pt x="2825" y="16683"/>
                  </a:cubicBezTo>
                  <a:cubicBezTo>
                    <a:pt x="2788" y="16683"/>
                    <a:pt x="2749" y="16683"/>
                    <a:pt x="2710" y="16681"/>
                  </a:cubicBezTo>
                  <a:lnTo>
                    <a:pt x="2326" y="10205"/>
                  </a:lnTo>
                  <a:cubicBezTo>
                    <a:pt x="2326" y="10184"/>
                    <a:pt x="2319" y="10170"/>
                    <a:pt x="2319" y="10149"/>
                  </a:cubicBezTo>
                  <a:lnTo>
                    <a:pt x="894" y="2682"/>
                  </a:lnTo>
                  <a:lnTo>
                    <a:pt x="1397" y="1194"/>
                  </a:lnTo>
                  <a:close/>
                  <a:moveTo>
                    <a:pt x="1205" y="0"/>
                  </a:moveTo>
                  <a:cubicBezTo>
                    <a:pt x="1169" y="0"/>
                    <a:pt x="1133" y="5"/>
                    <a:pt x="1097" y="14"/>
                  </a:cubicBezTo>
                  <a:cubicBezTo>
                    <a:pt x="943" y="49"/>
                    <a:pt x="831" y="154"/>
                    <a:pt x="790" y="293"/>
                  </a:cubicBezTo>
                  <a:lnTo>
                    <a:pt x="35" y="2522"/>
                  </a:lnTo>
                  <a:cubicBezTo>
                    <a:pt x="14" y="2591"/>
                    <a:pt x="0" y="2668"/>
                    <a:pt x="21" y="2738"/>
                  </a:cubicBezTo>
                  <a:lnTo>
                    <a:pt x="1460" y="10289"/>
                  </a:lnTo>
                  <a:lnTo>
                    <a:pt x="1872" y="17100"/>
                  </a:lnTo>
                  <a:cubicBezTo>
                    <a:pt x="1879" y="17302"/>
                    <a:pt x="2019" y="17456"/>
                    <a:pt x="2215" y="17505"/>
                  </a:cubicBezTo>
                  <a:cubicBezTo>
                    <a:pt x="2410" y="17547"/>
                    <a:pt x="2634" y="17561"/>
                    <a:pt x="2843" y="17561"/>
                  </a:cubicBezTo>
                  <a:cubicBezTo>
                    <a:pt x="3206" y="17561"/>
                    <a:pt x="3521" y="17519"/>
                    <a:pt x="3591" y="17512"/>
                  </a:cubicBezTo>
                  <a:cubicBezTo>
                    <a:pt x="3793" y="17477"/>
                    <a:pt x="3940" y="17309"/>
                    <a:pt x="3961" y="17107"/>
                  </a:cubicBezTo>
                  <a:lnTo>
                    <a:pt x="4471" y="10408"/>
                  </a:lnTo>
                  <a:cubicBezTo>
                    <a:pt x="4492" y="10247"/>
                    <a:pt x="4492" y="10080"/>
                    <a:pt x="4471" y="9912"/>
                  </a:cubicBezTo>
                  <a:lnTo>
                    <a:pt x="3863" y="2361"/>
                  </a:lnTo>
                  <a:cubicBezTo>
                    <a:pt x="3856" y="2256"/>
                    <a:pt x="3800" y="2151"/>
                    <a:pt x="3716" y="2074"/>
                  </a:cubicBezTo>
                  <a:lnTo>
                    <a:pt x="1495" y="105"/>
                  </a:lnTo>
                  <a:cubicBezTo>
                    <a:pt x="1412" y="37"/>
                    <a:pt x="1310" y="0"/>
                    <a:pt x="12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63"/>
            <p:cNvSpPr/>
            <p:nvPr/>
          </p:nvSpPr>
          <p:spPr>
            <a:xfrm>
              <a:off x="7491459" y="2413784"/>
              <a:ext cx="225637" cy="458467"/>
            </a:xfrm>
            <a:custGeom>
              <a:rect b="b" l="l" r="r" t="t"/>
              <a:pathLst>
                <a:path extrusionOk="0" h="6260" w="3081">
                  <a:moveTo>
                    <a:pt x="755" y="1"/>
                  </a:moveTo>
                  <a:lnTo>
                    <a:pt x="0" y="2229"/>
                  </a:lnTo>
                  <a:lnTo>
                    <a:pt x="769" y="6260"/>
                  </a:lnTo>
                  <a:cubicBezTo>
                    <a:pt x="1279" y="4478"/>
                    <a:pt x="2480" y="3661"/>
                    <a:pt x="3081" y="3354"/>
                  </a:cubicBezTo>
                  <a:lnTo>
                    <a:pt x="2969" y="1964"/>
                  </a:lnTo>
                  <a:lnTo>
                    <a:pt x="7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63"/>
            <p:cNvSpPr/>
            <p:nvPr/>
          </p:nvSpPr>
          <p:spPr>
            <a:xfrm>
              <a:off x="7458723" y="2382145"/>
              <a:ext cx="292647" cy="522330"/>
            </a:xfrm>
            <a:custGeom>
              <a:rect b="b" l="l" r="r" t="t"/>
              <a:pathLst>
                <a:path extrusionOk="0" h="7132" w="3996">
                  <a:moveTo>
                    <a:pt x="1397" y="1194"/>
                  </a:moveTo>
                  <a:lnTo>
                    <a:pt x="2990" y="2605"/>
                  </a:lnTo>
                  <a:lnTo>
                    <a:pt x="3067" y="3541"/>
                  </a:lnTo>
                  <a:cubicBezTo>
                    <a:pt x="2564" y="3849"/>
                    <a:pt x="1900" y="4373"/>
                    <a:pt x="1376" y="5225"/>
                  </a:cubicBezTo>
                  <a:lnTo>
                    <a:pt x="894" y="2696"/>
                  </a:lnTo>
                  <a:lnTo>
                    <a:pt x="1397" y="1194"/>
                  </a:lnTo>
                  <a:close/>
                  <a:moveTo>
                    <a:pt x="1205" y="0"/>
                  </a:moveTo>
                  <a:cubicBezTo>
                    <a:pt x="1169" y="0"/>
                    <a:pt x="1133" y="5"/>
                    <a:pt x="1097" y="14"/>
                  </a:cubicBezTo>
                  <a:cubicBezTo>
                    <a:pt x="943" y="49"/>
                    <a:pt x="831" y="154"/>
                    <a:pt x="790" y="293"/>
                  </a:cubicBezTo>
                  <a:lnTo>
                    <a:pt x="35" y="2522"/>
                  </a:lnTo>
                  <a:cubicBezTo>
                    <a:pt x="14" y="2591"/>
                    <a:pt x="0" y="2668"/>
                    <a:pt x="21" y="2738"/>
                  </a:cubicBezTo>
                  <a:lnTo>
                    <a:pt x="790" y="6769"/>
                  </a:lnTo>
                  <a:cubicBezTo>
                    <a:pt x="824" y="6971"/>
                    <a:pt x="999" y="7118"/>
                    <a:pt x="1202" y="7132"/>
                  </a:cubicBezTo>
                  <a:lnTo>
                    <a:pt x="1216" y="7132"/>
                  </a:lnTo>
                  <a:cubicBezTo>
                    <a:pt x="1411" y="7132"/>
                    <a:pt x="1586" y="6999"/>
                    <a:pt x="1642" y="6803"/>
                  </a:cubicBezTo>
                  <a:cubicBezTo>
                    <a:pt x="2110" y="5218"/>
                    <a:pt x="3158" y="4463"/>
                    <a:pt x="3737" y="4170"/>
                  </a:cubicBezTo>
                  <a:cubicBezTo>
                    <a:pt x="3898" y="4093"/>
                    <a:pt x="3996" y="3926"/>
                    <a:pt x="3975" y="3751"/>
                  </a:cubicBezTo>
                  <a:lnTo>
                    <a:pt x="3863" y="2361"/>
                  </a:lnTo>
                  <a:cubicBezTo>
                    <a:pt x="3856" y="2256"/>
                    <a:pt x="3800" y="2151"/>
                    <a:pt x="3716" y="2074"/>
                  </a:cubicBezTo>
                  <a:lnTo>
                    <a:pt x="1495" y="105"/>
                  </a:lnTo>
                  <a:cubicBezTo>
                    <a:pt x="1412" y="37"/>
                    <a:pt x="1310" y="0"/>
                    <a:pt x="12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63"/>
            <p:cNvSpPr/>
            <p:nvPr/>
          </p:nvSpPr>
          <p:spPr>
            <a:xfrm>
              <a:off x="7195223" y="2375481"/>
              <a:ext cx="374597" cy="1218599"/>
            </a:xfrm>
            <a:custGeom>
              <a:rect b="b" l="l" r="r" t="t"/>
              <a:pathLst>
                <a:path extrusionOk="0" h="16639" w="5115">
                  <a:moveTo>
                    <a:pt x="3514" y="0"/>
                  </a:moveTo>
                  <a:lnTo>
                    <a:pt x="2173" y="1935"/>
                  </a:lnTo>
                  <a:lnTo>
                    <a:pt x="1489" y="9619"/>
                  </a:lnTo>
                  <a:lnTo>
                    <a:pt x="1" y="16311"/>
                  </a:lnTo>
                  <a:cubicBezTo>
                    <a:pt x="448" y="16548"/>
                    <a:pt x="1167" y="16639"/>
                    <a:pt x="1167" y="16639"/>
                  </a:cubicBezTo>
                  <a:lnTo>
                    <a:pt x="3507" y="10345"/>
                  </a:lnTo>
                  <a:cubicBezTo>
                    <a:pt x="3549" y="10212"/>
                    <a:pt x="3591" y="10073"/>
                    <a:pt x="3619" y="9933"/>
                  </a:cubicBezTo>
                  <a:lnTo>
                    <a:pt x="5114" y="2508"/>
                  </a:lnTo>
                  <a:lnTo>
                    <a:pt x="351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63"/>
            <p:cNvSpPr/>
            <p:nvPr/>
          </p:nvSpPr>
          <p:spPr>
            <a:xfrm>
              <a:off x="7161461" y="2343183"/>
              <a:ext cx="441094" cy="1283121"/>
            </a:xfrm>
            <a:custGeom>
              <a:rect b="b" l="l" r="r" t="t"/>
              <a:pathLst>
                <a:path extrusionOk="0" h="17520" w="6023">
                  <a:moveTo>
                    <a:pt x="3968" y="1223"/>
                  </a:moveTo>
                  <a:lnTo>
                    <a:pt x="5107" y="3026"/>
                  </a:lnTo>
                  <a:lnTo>
                    <a:pt x="3654" y="10290"/>
                  </a:lnTo>
                  <a:cubicBezTo>
                    <a:pt x="3626" y="10402"/>
                    <a:pt x="3598" y="10514"/>
                    <a:pt x="3556" y="10632"/>
                  </a:cubicBezTo>
                  <a:lnTo>
                    <a:pt x="1349" y="16584"/>
                  </a:lnTo>
                  <a:cubicBezTo>
                    <a:pt x="1223" y="16556"/>
                    <a:pt x="1091" y="16535"/>
                    <a:pt x="972" y="16486"/>
                  </a:cubicBezTo>
                  <a:lnTo>
                    <a:pt x="2376" y="10151"/>
                  </a:lnTo>
                  <a:cubicBezTo>
                    <a:pt x="2376" y="10130"/>
                    <a:pt x="2383" y="10116"/>
                    <a:pt x="2383" y="10095"/>
                  </a:cubicBezTo>
                  <a:lnTo>
                    <a:pt x="3067" y="2530"/>
                  </a:lnTo>
                  <a:lnTo>
                    <a:pt x="3968" y="1223"/>
                  </a:lnTo>
                  <a:close/>
                  <a:moveTo>
                    <a:pt x="3996" y="1"/>
                  </a:moveTo>
                  <a:cubicBezTo>
                    <a:pt x="3850" y="1"/>
                    <a:pt x="3724" y="71"/>
                    <a:pt x="3633" y="197"/>
                  </a:cubicBezTo>
                  <a:lnTo>
                    <a:pt x="2299" y="2131"/>
                  </a:lnTo>
                  <a:cubicBezTo>
                    <a:pt x="2250" y="2194"/>
                    <a:pt x="2229" y="2264"/>
                    <a:pt x="2222" y="2341"/>
                  </a:cubicBezTo>
                  <a:lnTo>
                    <a:pt x="1531" y="10004"/>
                  </a:lnTo>
                  <a:lnTo>
                    <a:pt x="43" y="16661"/>
                  </a:lnTo>
                  <a:cubicBezTo>
                    <a:pt x="1" y="16856"/>
                    <a:pt x="92" y="17045"/>
                    <a:pt x="266" y="17143"/>
                  </a:cubicBezTo>
                  <a:cubicBezTo>
                    <a:pt x="769" y="17408"/>
                    <a:pt x="1496" y="17513"/>
                    <a:pt x="1572" y="17520"/>
                  </a:cubicBezTo>
                  <a:lnTo>
                    <a:pt x="1628" y="17520"/>
                  </a:lnTo>
                  <a:cubicBezTo>
                    <a:pt x="1810" y="17520"/>
                    <a:pt x="1978" y="17408"/>
                    <a:pt x="2040" y="17220"/>
                  </a:cubicBezTo>
                  <a:lnTo>
                    <a:pt x="4381" y="10926"/>
                  </a:lnTo>
                  <a:cubicBezTo>
                    <a:pt x="4436" y="10779"/>
                    <a:pt x="4478" y="10612"/>
                    <a:pt x="4513" y="10451"/>
                  </a:cubicBezTo>
                  <a:lnTo>
                    <a:pt x="6008" y="3026"/>
                  </a:lnTo>
                  <a:cubicBezTo>
                    <a:pt x="6022" y="2907"/>
                    <a:pt x="6008" y="2795"/>
                    <a:pt x="5945" y="2697"/>
                  </a:cubicBezTo>
                  <a:lnTo>
                    <a:pt x="4360" y="204"/>
                  </a:lnTo>
                  <a:cubicBezTo>
                    <a:pt x="4276" y="85"/>
                    <a:pt x="4150" y="1"/>
                    <a:pt x="39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63"/>
            <p:cNvSpPr/>
            <p:nvPr/>
          </p:nvSpPr>
          <p:spPr>
            <a:xfrm>
              <a:off x="8113006" y="1990327"/>
              <a:ext cx="137682" cy="153433"/>
            </a:xfrm>
            <a:custGeom>
              <a:rect b="b" l="l" r="r" t="t"/>
              <a:pathLst>
                <a:path extrusionOk="0" h="2095" w="1880">
                  <a:moveTo>
                    <a:pt x="801" y="0"/>
                  </a:moveTo>
                  <a:cubicBezTo>
                    <a:pt x="770" y="0"/>
                    <a:pt x="741" y="15"/>
                    <a:pt x="720" y="41"/>
                  </a:cubicBezTo>
                  <a:lnTo>
                    <a:pt x="671" y="104"/>
                  </a:lnTo>
                  <a:lnTo>
                    <a:pt x="489" y="607"/>
                  </a:lnTo>
                  <a:cubicBezTo>
                    <a:pt x="440" y="872"/>
                    <a:pt x="426" y="1075"/>
                    <a:pt x="426" y="1075"/>
                  </a:cubicBezTo>
                  <a:lnTo>
                    <a:pt x="0" y="1669"/>
                  </a:lnTo>
                  <a:lnTo>
                    <a:pt x="804" y="2095"/>
                  </a:lnTo>
                  <a:lnTo>
                    <a:pt x="1076" y="1487"/>
                  </a:lnTo>
                  <a:cubicBezTo>
                    <a:pt x="1530" y="1438"/>
                    <a:pt x="1747" y="1089"/>
                    <a:pt x="1844" y="879"/>
                  </a:cubicBezTo>
                  <a:cubicBezTo>
                    <a:pt x="1879" y="795"/>
                    <a:pt x="1851" y="698"/>
                    <a:pt x="1775" y="635"/>
                  </a:cubicBezTo>
                  <a:lnTo>
                    <a:pt x="1355" y="334"/>
                  </a:lnTo>
                  <a:lnTo>
                    <a:pt x="1132" y="160"/>
                  </a:lnTo>
                  <a:cubicBezTo>
                    <a:pt x="1120" y="148"/>
                    <a:pt x="1104" y="143"/>
                    <a:pt x="1086" y="143"/>
                  </a:cubicBezTo>
                  <a:cubicBezTo>
                    <a:pt x="1062" y="143"/>
                    <a:pt x="1036" y="153"/>
                    <a:pt x="1020" y="174"/>
                  </a:cubicBezTo>
                  <a:lnTo>
                    <a:pt x="762" y="530"/>
                  </a:lnTo>
                  <a:lnTo>
                    <a:pt x="929" y="111"/>
                  </a:lnTo>
                  <a:cubicBezTo>
                    <a:pt x="908" y="83"/>
                    <a:pt x="894" y="41"/>
                    <a:pt x="859" y="20"/>
                  </a:cubicBezTo>
                  <a:cubicBezTo>
                    <a:pt x="840" y="7"/>
                    <a:pt x="820" y="0"/>
                    <a:pt x="8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63"/>
            <p:cNvSpPr/>
            <p:nvPr/>
          </p:nvSpPr>
          <p:spPr>
            <a:xfrm>
              <a:off x="8080270" y="1957884"/>
              <a:ext cx="207255" cy="218614"/>
            </a:xfrm>
            <a:custGeom>
              <a:rect b="b" l="l" r="r" t="t"/>
              <a:pathLst>
                <a:path extrusionOk="0" h="2985" w="2830">
                  <a:moveTo>
                    <a:pt x="1614" y="1176"/>
                  </a:moveTo>
                  <a:lnTo>
                    <a:pt x="1809" y="1315"/>
                  </a:lnTo>
                  <a:cubicBezTo>
                    <a:pt x="1726" y="1434"/>
                    <a:pt x="1614" y="1490"/>
                    <a:pt x="1495" y="1504"/>
                  </a:cubicBezTo>
                  <a:cubicBezTo>
                    <a:pt x="1425" y="1511"/>
                    <a:pt x="1362" y="1525"/>
                    <a:pt x="1313" y="1560"/>
                  </a:cubicBezTo>
                  <a:lnTo>
                    <a:pt x="1313" y="1546"/>
                  </a:lnTo>
                  <a:cubicBezTo>
                    <a:pt x="1313" y="1546"/>
                    <a:pt x="1320" y="1483"/>
                    <a:pt x="1327" y="1399"/>
                  </a:cubicBezTo>
                  <a:cubicBezTo>
                    <a:pt x="1418" y="1371"/>
                    <a:pt x="1502" y="1315"/>
                    <a:pt x="1572" y="1238"/>
                  </a:cubicBezTo>
                  <a:lnTo>
                    <a:pt x="1614" y="1176"/>
                  </a:lnTo>
                  <a:close/>
                  <a:moveTo>
                    <a:pt x="1261" y="1"/>
                  </a:moveTo>
                  <a:cubicBezTo>
                    <a:pt x="1232" y="1"/>
                    <a:pt x="1203" y="3"/>
                    <a:pt x="1174" y="9"/>
                  </a:cubicBezTo>
                  <a:cubicBezTo>
                    <a:pt x="1034" y="37"/>
                    <a:pt x="901" y="114"/>
                    <a:pt x="818" y="233"/>
                  </a:cubicBezTo>
                  <a:lnTo>
                    <a:pt x="769" y="295"/>
                  </a:lnTo>
                  <a:cubicBezTo>
                    <a:pt x="755" y="330"/>
                    <a:pt x="727" y="365"/>
                    <a:pt x="720" y="400"/>
                  </a:cubicBezTo>
                  <a:lnTo>
                    <a:pt x="538" y="896"/>
                  </a:lnTo>
                  <a:cubicBezTo>
                    <a:pt x="524" y="917"/>
                    <a:pt x="517" y="945"/>
                    <a:pt x="517" y="959"/>
                  </a:cubicBezTo>
                  <a:cubicBezTo>
                    <a:pt x="482" y="1127"/>
                    <a:pt x="468" y="1266"/>
                    <a:pt x="454" y="1364"/>
                  </a:cubicBezTo>
                  <a:lnTo>
                    <a:pt x="98" y="1853"/>
                  </a:lnTo>
                  <a:cubicBezTo>
                    <a:pt x="28" y="1958"/>
                    <a:pt x="0" y="2084"/>
                    <a:pt x="28" y="2209"/>
                  </a:cubicBezTo>
                  <a:cubicBezTo>
                    <a:pt x="56" y="2328"/>
                    <a:pt x="133" y="2433"/>
                    <a:pt x="245" y="2496"/>
                  </a:cubicBezTo>
                  <a:lnTo>
                    <a:pt x="1062" y="2936"/>
                  </a:lnTo>
                  <a:cubicBezTo>
                    <a:pt x="1118" y="2971"/>
                    <a:pt x="1188" y="2985"/>
                    <a:pt x="1258" y="2985"/>
                  </a:cubicBezTo>
                  <a:cubicBezTo>
                    <a:pt x="1306" y="2985"/>
                    <a:pt x="1355" y="2978"/>
                    <a:pt x="1418" y="2957"/>
                  </a:cubicBezTo>
                  <a:cubicBezTo>
                    <a:pt x="1530" y="2922"/>
                    <a:pt x="1621" y="2838"/>
                    <a:pt x="1670" y="2726"/>
                  </a:cubicBezTo>
                  <a:lnTo>
                    <a:pt x="1851" y="2314"/>
                  </a:lnTo>
                  <a:cubicBezTo>
                    <a:pt x="2229" y="2188"/>
                    <a:pt x="2536" y="1909"/>
                    <a:pt x="2711" y="1504"/>
                  </a:cubicBezTo>
                  <a:cubicBezTo>
                    <a:pt x="2829" y="1225"/>
                    <a:pt x="2745" y="896"/>
                    <a:pt x="2501" y="722"/>
                  </a:cubicBezTo>
                  <a:lnTo>
                    <a:pt x="2089" y="421"/>
                  </a:lnTo>
                  <a:lnTo>
                    <a:pt x="1879" y="254"/>
                  </a:lnTo>
                  <a:cubicBezTo>
                    <a:pt x="1865" y="247"/>
                    <a:pt x="1844" y="226"/>
                    <a:pt x="1830" y="219"/>
                  </a:cubicBezTo>
                  <a:cubicBezTo>
                    <a:pt x="1768" y="184"/>
                    <a:pt x="1698" y="156"/>
                    <a:pt x="1628" y="149"/>
                  </a:cubicBezTo>
                  <a:cubicBezTo>
                    <a:pt x="1621" y="142"/>
                    <a:pt x="1600" y="121"/>
                    <a:pt x="1586" y="114"/>
                  </a:cubicBezTo>
                  <a:cubicBezTo>
                    <a:pt x="1486" y="42"/>
                    <a:pt x="1373" y="1"/>
                    <a:pt x="126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63"/>
            <p:cNvSpPr/>
            <p:nvPr/>
          </p:nvSpPr>
          <p:spPr>
            <a:xfrm>
              <a:off x="8168225" y="2033171"/>
              <a:ext cx="21604" cy="52804"/>
            </a:xfrm>
            <a:custGeom>
              <a:rect b="b" l="l" r="r" t="t"/>
              <a:pathLst>
                <a:path extrusionOk="0" h="721" w="295">
                  <a:moveTo>
                    <a:pt x="1" y="1"/>
                  </a:moveTo>
                  <a:lnTo>
                    <a:pt x="50" y="720"/>
                  </a:lnTo>
                  <a:cubicBezTo>
                    <a:pt x="294" y="315"/>
                    <a:pt x="1"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63"/>
            <p:cNvSpPr/>
            <p:nvPr/>
          </p:nvSpPr>
          <p:spPr>
            <a:xfrm>
              <a:off x="8144204" y="2011200"/>
              <a:ext cx="79387" cy="91107"/>
            </a:xfrm>
            <a:custGeom>
              <a:rect b="b" l="l" r="r" t="t"/>
              <a:pathLst>
                <a:path extrusionOk="0" h="1244" w="1084">
                  <a:moveTo>
                    <a:pt x="643" y="1"/>
                  </a:moveTo>
                  <a:lnTo>
                    <a:pt x="7" y="608"/>
                  </a:lnTo>
                  <a:lnTo>
                    <a:pt x="0" y="601"/>
                  </a:lnTo>
                  <a:lnTo>
                    <a:pt x="0" y="601"/>
                  </a:lnTo>
                  <a:cubicBezTo>
                    <a:pt x="70" y="685"/>
                    <a:pt x="28" y="762"/>
                    <a:pt x="7" y="790"/>
                  </a:cubicBezTo>
                  <a:lnTo>
                    <a:pt x="755" y="1244"/>
                  </a:lnTo>
                  <a:cubicBezTo>
                    <a:pt x="1083" y="706"/>
                    <a:pt x="832" y="196"/>
                    <a:pt x="6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63"/>
            <p:cNvSpPr/>
            <p:nvPr/>
          </p:nvSpPr>
          <p:spPr>
            <a:xfrm>
              <a:off x="8102753" y="2078724"/>
              <a:ext cx="93155" cy="74775"/>
            </a:xfrm>
            <a:custGeom>
              <a:rect b="b" l="l" r="r" t="t"/>
              <a:pathLst>
                <a:path extrusionOk="0" h="1021" w="1272">
                  <a:moveTo>
                    <a:pt x="273" y="1"/>
                  </a:moveTo>
                  <a:lnTo>
                    <a:pt x="1" y="399"/>
                  </a:lnTo>
                  <a:lnTo>
                    <a:pt x="1069" y="1020"/>
                  </a:lnTo>
                  <a:lnTo>
                    <a:pt x="1272" y="552"/>
                  </a:lnTo>
                  <a:lnTo>
                    <a:pt x="27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63"/>
            <p:cNvSpPr/>
            <p:nvPr/>
          </p:nvSpPr>
          <p:spPr>
            <a:xfrm>
              <a:off x="8070017" y="2045695"/>
              <a:ext cx="162728" cy="140030"/>
            </a:xfrm>
            <a:custGeom>
              <a:rect b="b" l="l" r="r" t="t"/>
              <a:pathLst>
                <a:path extrusionOk="0" h="1912" w="2222">
                  <a:moveTo>
                    <a:pt x="718" y="0"/>
                  </a:moveTo>
                  <a:cubicBezTo>
                    <a:pt x="577" y="0"/>
                    <a:pt x="442" y="72"/>
                    <a:pt x="364" y="200"/>
                  </a:cubicBezTo>
                  <a:lnTo>
                    <a:pt x="91" y="605"/>
                  </a:lnTo>
                  <a:cubicBezTo>
                    <a:pt x="22" y="710"/>
                    <a:pt x="1" y="836"/>
                    <a:pt x="28" y="948"/>
                  </a:cubicBezTo>
                  <a:cubicBezTo>
                    <a:pt x="56" y="1073"/>
                    <a:pt x="126" y="1164"/>
                    <a:pt x="231" y="1227"/>
                  </a:cubicBezTo>
                  <a:lnTo>
                    <a:pt x="1293" y="1849"/>
                  </a:lnTo>
                  <a:cubicBezTo>
                    <a:pt x="1363" y="1891"/>
                    <a:pt x="1433" y="1912"/>
                    <a:pt x="1516" y="1912"/>
                  </a:cubicBezTo>
                  <a:cubicBezTo>
                    <a:pt x="1565" y="1912"/>
                    <a:pt x="1607" y="1912"/>
                    <a:pt x="1670" y="1891"/>
                  </a:cubicBezTo>
                  <a:cubicBezTo>
                    <a:pt x="1782" y="1849"/>
                    <a:pt x="1880" y="1758"/>
                    <a:pt x="1935" y="1646"/>
                  </a:cubicBezTo>
                  <a:lnTo>
                    <a:pt x="2131" y="1178"/>
                  </a:lnTo>
                  <a:cubicBezTo>
                    <a:pt x="2222" y="969"/>
                    <a:pt x="2131" y="724"/>
                    <a:pt x="1942" y="619"/>
                  </a:cubicBezTo>
                  <a:lnTo>
                    <a:pt x="937" y="60"/>
                  </a:lnTo>
                  <a:cubicBezTo>
                    <a:pt x="867" y="20"/>
                    <a:pt x="792" y="0"/>
                    <a:pt x="7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63"/>
            <p:cNvSpPr/>
            <p:nvPr/>
          </p:nvSpPr>
          <p:spPr>
            <a:xfrm>
              <a:off x="7733941" y="2041374"/>
              <a:ext cx="457426" cy="424558"/>
            </a:xfrm>
            <a:custGeom>
              <a:rect b="b" l="l" r="r" t="t"/>
              <a:pathLst>
                <a:path extrusionOk="0" h="5797" w="6246">
                  <a:moveTo>
                    <a:pt x="950" y="1"/>
                  </a:moveTo>
                  <a:lnTo>
                    <a:pt x="0" y="1523"/>
                  </a:lnTo>
                  <a:cubicBezTo>
                    <a:pt x="0" y="1523"/>
                    <a:pt x="957" y="3654"/>
                    <a:pt x="1586" y="4841"/>
                  </a:cubicBezTo>
                  <a:cubicBezTo>
                    <a:pt x="1942" y="5504"/>
                    <a:pt x="2488" y="5796"/>
                    <a:pt x="3036" y="5796"/>
                  </a:cubicBezTo>
                  <a:cubicBezTo>
                    <a:pt x="3650" y="5796"/>
                    <a:pt x="4267" y="5430"/>
                    <a:pt x="4624" y="4807"/>
                  </a:cubicBezTo>
                  <a:cubicBezTo>
                    <a:pt x="5309" y="3626"/>
                    <a:pt x="6245" y="1454"/>
                    <a:pt x="6245" y="1454"/>
                  </a:cubicBezTo>
                  <a:lnTo>
                    <a:pt x="5058" y="790"/>
                  </a:lnTo>
                  <a:lnTo>
                    <a:pt x="3186" y="3095"/>
                  </a:lnTo>
                  <a:cubicBezTo>
                    <a:pt x="3186" y="3095"/>
                    <a:pt x="1586" y="490"/>
                    <a:pt x="9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63"/>
            <p:cNvSpPr/>
            <p:nvPr/>
          </p:nvSpPr>
          <p:spPr>
            <a:xfrm>
              <a:off x="7700692" y="2009149"/>
              <a:ext cx="526486" cy="488641"/>
            </a:xfrm>
            <a:custGeom>
              <a:rect b="b" l="l" r="r" t="t"/>
              <a:pathLst>
                <a:path extrusionOk="0" h="6672" w="7189">
                  <a:moveTo>
                    <a:pt x="1481" y="1146"/>
                  </a:moveTo>
                  <a:cubicBezTo>
                    <a:pt x="1998" y="1775"/>
                    <a:pt x="2794" y="2983"/>
                    <a:pt x="3269" y="3759"/>
                  </a:cubicBezTo>
                  <a:cubicBezTo>
                    <a:pt x="3339" y="3884"/>
                    <a:pt x="3472" y="3961"/>
                    <a:pt x="3612" y="3968"/>
                  </a:cubicBezTo>
                  <a:cubicBezTo>
                    <a:pt x="3626" y="3970"/>
                    <a:pt x="3640" y="3970"/>
                    <a:pt x="3654" y="3970"/>
                  </a:cubicBezTo>
                  <a:cubicBezTo>
                    <a:pt x="3779" y="3970"/>
                    <a:pt x="3900" y="3915"/>
                    <a:pt x="3982" y="3815"/>
                  </a:cubicBezTo>
                  <a:lnTo>
                    <a:pt x="5609" y="1796"/>
                  </a:lnTo>
                  <a:lnTo>
                    <a:pt x="6133" y="2082"/>
                  </a:lnTo>
                  <a:cubicBezTo>
                    <a:pt x="5840" y="2739"/>
                    <a:pt x="5204" y="4171"/>
                    <a:pt x="4701" y="5030"/>
                  </a:cubicBezTo>
                  <a:cubicBezTo>
                    <a:pt x="4436" y="5498"/>
                    <a:pt x="3961" y="5798"/>
                    <a:pt x="3493" y="5798"/>
                  </a:cubicBezTo>
                  <a:lnTo>
                    <a:pt x="3472" y="5798"/>
                  </a:lnTo>
                  <a:cubicBezTo>
                    <a:pt x="3046" y="5784"/>
                    <a:pt x="2683" y="5533"/>
                    <a:pt x="2438" y="5072"/>
                  </a:cubicBezTo>
                  <a:cubicBezTo>
                    <a:pt x="1935" y="4122"/>
                    <a:pt x="1216" y="2557"/>
                    <a:pt x="957" y="1991"/>
                  </a:cubicBezTo>
                  <a:lnTo>
                    <a:pt x="1481" y="1146"/>
                  </a:lnTo>
                  <a:close/>
                  <a:moveTo>
                    <a:pt x="1404" y="1"/>
                  </a:moveTo>
                  <a:cubicBezTo>
                    <a:pt x="1379" y="1"/>
                    <a:pt x="1353" y="3"/>
                    <a:pt x="1327" y="8"/>
                  </a:cubicBezTo>
                  <a:cubicBezTo>
                    <a:pt x="1202" y="36"/>
                    <a:pt x="1090" y="105"/>
                    <a:pt x="1027" y="210"/>
                  </a:cubicBezTo>
                  <a:lnTo>
                    <a:pt x="84" y="1726"/>
                  </a:lnTo>
                  <a:cubicBezTo>
                    <a:pt x="7" y="1852"/>
                    <a:pt x="0" y="2005"/>
                    <a:pt x="63" y="2138"/>
                  </a:cubicBezTo>
                  <a:cubicBezTo>
                    <a:pt x="105" y="2222"/>
                    <a:pt x="1027" y="4297"/>
                    <a:pt x="1656" y="5484"/>
                  </a:cubicBezTo>
                  <a:cubicBezTo>
                    <a:pt x="2054" y="6224"/>
                    <a:pt x="2704" y="6651"/>
                    <a:pt x="3458" y="6672"/>
                  </a:cubicBezTo>
                  <a:lnTo>
                    <a:pt x="3493" y="6672"/>
                  </a:lnTo>
                  <a:cubicBezTo>
                    <a:pt x="4275" y="6672"/>
                    <a:pt x="5030" y="6203"/>
                    <a:pt x="5456" y="5456"/>
                  </a:cubicBezTo>
                  <a:cubicBezTo>
                    <a:pt x="6140" y="4269"/>
                    <a:pt x="7055" y="2145"/>
                    <a:pt x="7090" y="2054"/>
                  </a:cubicBezTo>
                  <a:cubicBezTo>
                    <a:pt x="7188" y="1859"/>
                    <a:pt x="7097" y="1621"/>
                    <a:pt x="6909" y="1509"/>
                  </a:cubicBezTo>
                  <a:lnTo>
                    <a:pt x="5721" y="846"/>
                  </a:lnTo>
                  <a:cubicBezTo>
                    <a:pt x="5652" y="807"/>
                    <a:pt x="5577" y="789"/>
                    <a:pt x="5504" y="789"/>
                  </a:cubicBezTo>
                  <a:cubicBezTo>
                    <a:pt x="5377" y="789"/>
                    <a:pt x="5253" y="844"/>
                    <a:pt x="5169" y="951"/>
                  </a:cubicBezTo>
                  <a:lnTo>
                    <a:pt x="3681" y="2781"/>
                  </a:lnTo>
                  <a:cubicBezTo>
                    <a:pt x="3158" y="1970"/>
                    <a:pt x="2180" y="497"/>
                    <a:pt x="1670" y="91"/>
                  </a:cubicBezTo>
                  <a:cubicBezTo>
                    <a:pt x="1593" y="31"/>
                    <a:pt x="1499" y="1"/>
                    <a:pt x="14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63"/>
            <p:cNvSpPr/>
            <p:nvPr/>
          </p:nvSpPr>
          <p:spPr>
            <a:xfrm>
              <a:off x="7967707" y="2220438"/>
              <a:ext cx="38448" cy="92133"/>
            </a:xfrm>
            <a:custGeom>
              <a:rect b="b" l="l" r="r" t="t"/>
              <a:pathLst>
                <a:path extrusionOk="0" h="1258" w="525">
                  <a:moveTo>
                    <a:pt x="524" y="1"/>
                  </a:moveTo>
                  <a:lnTo>
                    <a:pt x="1" y="650"/>
                  </a:lnTo>
                  <a:lnTo>
                    <a:pt x="350" y="1258"/>
                  </a:lnTo>
                  <a:cubicBezTo>
                    <a:pt x="350" y="1258"/>
                    <a:pt x="441" y="573"/>
                    <a:pt x="5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63"/>
            <p:cNvSpPr/>
            <p:nvPr/>
          </p:nvSpPr>
          <p:spPr>
            <a:xfrm>
              <a:off x="7933946" y="2189093"/>
              <a:ext cx="106484" cy="155703"/>
            </a:xfrm>
            <a:custGeom>
              <a:rect b="b" l="l" r="r" t="t"/>
              <a:pathLst>
                <a:path extrusionOk="0" h="2126" w="1454">
                  <a:moveTo>
                    <a:pt x="979" y="0"/>
                  </a:moveTo>
                  <a:cubicBezTo>
                    <a:pt x="852" y="0"/>
                    <a:pt x="730" y="54"/>
                    <a:pt x="650" y="163"/>
                  </a:cubicBezTo>
                  <a:lnTo>
                    <a:pt x="126" y="806"/>
                  </a:lnTo>
                  <a:cubicBezTo>
                    <a:pt x="7" y="945"/>
                    <a:pt x="0" y="1141"/>
                    <a:pt x="91" y="1295"/>
                  </a:cubicBezTo>
                  <a:lnTo>
                    <a:pt x="441" y="1909"/>
                  </a:lnTo>
                  <a:cubicBezTo>
                    <a:pt x="517" y="2042"/>
                    <a:pt x="657" y="2126"/>
                    <a:pt x="811" y="2126"/>
                  </a:cubicBezTo>
                  <a:cubicBezTo>
                    <a:pt x="834" y="2126"/>
                    <a:pt x="854" y="2123"/>
                    <a:pt x="869" y="2123"/>
                  </a:cubicBezTo>
                  <a:cubicBezTo>
                    <a:pt x="877" y="2123"/>
                    <a:pt x="883" y="2124"/>
                    <a:pt x="888" y="2126"/>
                  </a:cubicBezTo>
                  <a:cubicBezTo>
                    <a:pt x="1076" y="2091"/>
                    <a:pt x="1216" y="1930"/>
                    <a:pt x="1237" y="1749"/>
                  </a:cubicBezTo>
                  <a:cubicBezTo>
                    <a:pt x="1237" y="1742"/>
                    <a:pt x="1328" y="1064"/>
                    <a:pt x="1411" y="498"/>
                  </a:cubicBezTo>
                  <a:cubicBezTo>
                    <a:pt x="1453" y="310"/>
                    <a:pt x="1349" y="114"/>
                    <a:pt x="1160" y="37"/>
                  </a:cubicBezTo>
                  <a:cubicBezTo>
                    <a:pt x="1101" y="12"/>
                    <a:pt x="1040" y="0"/>
                    <a:pt x="9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63"/>
            <p:cNvSpPr/>
            <p:nvPr/>
          </p:nvSpPr>
          <p:spPr>
            <a:xfrm>
              <a:off x="7742143" y="2090003"/>
              <a:ext cx="71111" cy="231284"/>
            </a:xfrm>
            <a:custGeom>
              <a:rect b="b" l="l" r="r" t="t"/>
              <a:pathLst>
                <a:path extrusionOk="0" h="3158" w="971">
                  <a:moveTo>
                    <a:pt x="622" y="0"/>
                  </a:moveTo>
                  <a:lnTo>
                    <a:pt x="0" y="1076"/>
                  </a:lnTo>
                  <a:cubicBezTo>
                    <a:pt x="175" y="1481"/>
                    <a:pt x="580" y="2340"/>
                    <a:pt x="971" y="3158"/>
                  </a:cubicBezTo>
                  <a:cubicBezTo>
                    <a:pt x="831" y="2410"/>
                    <a:pt x="622" y="14"/>
                    <a:pt x="6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63"/>
            <p:cNvSpPr/>
            <p:nvPr/>
          </p:nvSpPr>
          <p:spPr>
            <a:xfrm>
              <a:off x="7708381" y="2058145"/>
              <a:ext cx="139146" cy="294854"/>
            </a:xfrm>
            <a:custGeom>
              <a:rect b="b" l="l" r="r" t="t"/>
              <a:pathLst>
                <a:path extrusionOk="0" h="4026" w="1900">
                  <a:moveTo>
                    <a:pt x="1080" y="1"/>
                  </a:moveTo>
                  <a:cubicBezTo>
                    <a:pt x="927" y="1"/>
                    <a:pt x="781" y="78"/>
                    <a:pt x="699" y="219"/>
                  </a:cubicBezTo>
                  <a:lnTo>
                    <a:pt x="77" y="1294"/>
                  </a:lnTo>
                  <a:cubicBezTo>
                    <a:pt x="7" y="1413"/>
                    <a:pt x="0" y="1567"/>
                    <a:pt x="63" y="1693"/>
                  </a:cubicBezTo>
                  <a:cubicBezTo>
                    <a:pt x="258" y="2133"/>
                    <a:pt x="643" y="2978"/>
                    <a:pt x="1041" y="3781"/>
                  </a:cubicBezTo>
                  <a:cubicBezTo>
                    <a:pt x="1118" y="3928"/>
                    <a:pt x="1264" y="4026"/>
                    <a:pt x="1432" y="4026"/>
                  </a:cubicBezTo>
                  <a:cubicBezTo>
                    <a:pt x="1474" y="4026"/>
                    <a:pt x="1530" y="4019"/>
                    <a:pt x="1565" y="3998"/>
                  </a:cubicBezTo>
                  <a:cubicBezTo>
                    <a:pt x="1767" y="3928"/>
                    <a:pt x="1900" y="3718"/>
                    <a:pt x="1858" y="3502"/>
                  </a:cubicBezTo>
                  <a:cubicBezTo>
                    <a:pt x="1718" y="2789"/>
                    <a:pt x="1509" y="421"/>
                    <a:pt x="1509" y="393"/>
                  </a:cubicBezTo>
                  <a:cubicBezTo>
                    <a:pt x="1495" y="212"/>
                    <a:pt x="1355" y="51"/>
                    <a:pt x="1167" y="9"/>
                  </a:cubicBezTo>
                  <a:cubicBezTo>
                    <a:pt x="1138" y="4"/>
                    <a:pt x="1109" y="1"/>
                    <a:pt x="108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63"/>
            <p:cNvSpPr/>
            <p:nvPr/>
          </p:nvSpPr>
          <p:spPr>
            <a:xfrm>
              <a:off x="7312399" y="1955467"/>
              <a:ext cx="491700" cy="693339"/>
            </a:xfrm>
            <a:custGeom>
              <a:rect b="b" l="l" r="r" t="t"/>
              <a:pathLst>
                <a:path extrusionOk="0" h="9467" w="6714">
                  <a:moveTo>
                    <a:pt x="3451" y="0"/>
                  </a:moveTo>
                  <a:cubicBezTo>
                    <a:pt x="3451" y="0"/>
                    <a:pt x="1705" y="154"/>
                    <a:pt x="427" y="650"/>
                  </a:cubicBezTo>
                  <a:lnTo>
                    <a:pt x="818" y="6301"/>
                  </a:lnTo>
                  <a:lnTo>
                    <a:pt x="0" y="8557"/>
                  </a:lnTo>
                  <a:cubicBezTo>
                    <a:pt x="0" y="8557"/>
                    <a:pt x="776" y="9088"/>
                    <a:pt x="2019" y="9346"/>
                  </a:cubicBezTo>
                  <a:cubicBezTo>
                    <a:pt x="2063" y="9356"/>
                    <a:pt x="2107" y="9361"/>
                    <a:pt x="2151" y="9361"/>
                  </a:cubicBezTo>
                  <a:cubicBezTo>
                    <a:pt x="2417" y="9361"/>
                    <a:pt x="2660" y="9184"/>
                    <a:pt x="2732" y="8913"/>
                  </a:cubicBezTo>
                  <a:lnTo>
                    <a:pt x="3179" y="7314"/>
                  </a:lnTo>
                  <a:lnTo>
                    <a:pt x="3395" y="8927"/>
                  </a:lnTo>
                  <a:cubicBezTo>
                    <a:pt x="3442" y="9242"/>
                    <a:pt x="3713" y="9466"/>
                    <a:pt x="4024" y="9466"/>
                  </a:cubicBezTo>
                  <a:cubicBezTo>
                    <a:pt x="4038" y="9466"/>
                    <a:pt x="4052" y="9466"/>
                    <a:pt x="4066" y="9465"/>
                  </a:cubicBezTo>
                  <a:cubicBezTo>
                    <a:pt x="4639" y="9402"/>
                    <a:pt x="5239" y="9270"/>
                    <a:pt x="5875" y="9018"/>
                  </a:cubicBezTo>
                  <a:lnTo>
                    <a:pt x="5288" y="6832"/>
                  </a:lnTo>
                  <a:lnTo>
                    <a:pt x="6713" y="1174"/>
                  </a:lnTo>
                  <a:cubicBezTo>
                    <a:pt x="6713" y="1174"/>
                    <a:pt x="5603" y="231"/>
                    <a:pt x="34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63"/>
            <p:cNvSpPr/>
            <p:nvPr/>
          </p:nvSpPr>
          <p:spPr>
            <a:xfrm>
              <a:off x="7277100" y="1923755"/>
              <a:ext cx="561786" cy="756690"/>
            </a:xfrm>
            <a:custGeom>
              <a:rect b="b" l="l" r="r" t="t"/>
              <a:pathLst>
                <a:path extrusionOk="0" h="10332" w="7671">
                  <a:moveTo>
                    <a:pt x="3919" y="866"/>
                  </a:moveTo>
                  <a:cubicBezTo>
                    <a:pt x="5372" y="1034"/>
                    <a:pt x="6308" y="1537"/>
                    <a:pt x="6699" y="1795"/>
                  </a:cubicBezTo>
                  <a:lnTo>
                    <a:pt x="5358" y="7160"/>
                  </a:lnTo>
                  <a:cubicBezTo>
                    <a:pt x="5337" y="7230"/>
                    <a:pt x="5337" y="7314"/>
                    <a:pt x="5358" y="7383"/>
                  </a:cubicBezTo>
                  <a:lnTo>
                    <a:pt x="5833" y="9179"/>
                  </a:lnTo>
                  <a:cubicBezTo>
                    <a:pt x="5400" y="9318"/>
                    <a:pt x="4953" y="9416"/>
                    <a:pt x="4506" y="9458"/>
                  </a:cubicBezTo>
                  <a:cubicBezTo>
                    <a:pt x="4502" y="9458"/>
                    <a:pt x="4498" y="9459"/>
                    <a:pt x="4493" y="9459"/>
                  </a:cubicBezTo>
                  <a:cubicBezTo>
                    <a:pt x="4407" y="9459"/>
                    <a:pt x="4324" y="9391"/>
                    <a:pt x="4317" y="9304"/>
                  </a:cubicBezTo>
                  <a:lnTo>
                    <a:pt x="4094" y="7684"/>
                  </a:lnTo>
                  <a:cubicBezTo>
                    <a:pt x="4073" y="7488"/>
                    <a:pt x="3905" y="7328"/>
                    <a:pt x="3696" y="7314"/>
                  </a:cubicBezTo>
                  <a:cubicBezTo>
                    <a:pt x="3681" y="7312"/>
                    <a:pt x="3667" y="7311"/>
                    <a:pt x="3652" y="7311"/>
                  </a:cubicBezTo>
                  <a:cubicBezTo>
                    <a:pt x="3460" y="7311"/>
                    <a:pt x="3287" y="7439"/>
                    <a:pt x="3242" y="7628"/>
                  </a:cubicBezTo>
                  <a:lnTo>
                    <a:pt x="2795" y="9221"/>
                  </a:lnTo>
                  <a:cubicBezTo>
                    <a:pt x="2770" y="9301"/>
                    <a:pt x="2696" y="9349"/>
                    <a:pt x="2616" y="9349"/>
                  </a:cubicBezTo>
                  <a:cubicBezTo>
                    <a:pt x="2606" y="9349"/>
                    <a:pt x="2595" y="9348"/>
                    <a:pt x="2585" y="9346"/>
                  </a:cubicBezTo>
                  <a:cubicBezTo>
                    <a:pt x="1873" y="9200"/>
                    <a:pt x="1328" y="8955"/>
                    <a:pt x="1013" y="8787"/>
                  </a:cubicBezTo>
                  <a:lnTo>
                    <a:pt x="1705" y="6874"/>
                  </a:lnTo>
                  <a:cubicBezTo>
                    <a:pt x="1733" y="6825"/>
                    <a:pt x="1733" y="6762"/>
                    <a:pt x="1733" y="6699"/>
                  </a:cubicBezTo>
                  <a:lnTo>
                    <a:pt x="1363" y="1383"/>
                  </a:lnTo>
                  <a:cubicBezTo>
                    <a:pt x="2410" y="1034"/>
                    <a:pt x="3675" y="894"/>
                    <a:pt x="3919" y="866"/>
                  </a:cubicBezTo>
                  <a:close/>
                  <a:moveTo>
                    <a:pt x="3898" y="0"/>
                  </a:moveTo>
                  <a:cubicBezTo>
                    <a:pt x="3821" y="14"/>
                    <a:pt x="2075" y="168"/>
                    <a:pt x="755" y="685"/>
                  </a:cubicBezTo>
                  <a:cubicBezTo>
                    <a:pt x="573" y="754"/>
                    <a:pt x="455" y="929"/>
                    <a:pt x="475" y="1118"/>
                  </a:cubicBezTo>
                  <a:lnTo>
                    <a:pt x="860" y="6685"/>
                  </a:lnTo>
                  <a:lnTo>
                    <a:pt x="70" y="8850"/>
                  </a:lnTo>
                  <a:cubicBezTo>
                    <a:pt x="0" y="9032"/>
                    <a:pt x="70" y="9242"/>
                    <a:pt x="238" y="9353"/>
                  </a:cubicBezTo>
                  <a:cubicBezTo>
                    <a:pt x="273" y="9374"/>
                    <a:pt x="1097" y="9933"/>
                    <a:pt x="2403" y="10212"/>
                  </a:cubicBezTo>
                  <a:cubicBezTo>
                    <a:pt x="2474" y="10227"/>
                    <a:pt x="2545" y="10234"/>
                    <a:pt x="2615" y="10234"/>
                  </a:cubicBezTo>
                  <a:cubicBezTo>
                    <a:pt x="2992" y="10234"/>
                    <a:pt x="3339" y="10034"/>
                    <a:pt x="3528" y="9710"/>
                  </a:cubicBezTo>
                  <a:cubicBezTo>
                    <a:pt x="3689" y="10080"/>
                    <a:pt x="4066" y="10331"/>
                    <a:pt x="4485" y="10331"/>
                  </a:cubicBezTo>
                  <a:lnTo>
                    <a:pt x="4597" y="10331"/>
                  </a:lnTo>
                  <a:cubicBezTo>
                    <a:pt x="5253" y="10261"/>
                    <a:pt x="5896" y="10108"/>
                    <a:pt x="6525" y="9863"/>
                  </a:cubicBezTo>
                  <a:cubicBezTo>
                    <a:pt x="6734" y="9779"/>
                    <a:pt x="6846" y="9563"/>
                    <a:pt x="6790" y="9346"/>
                  </a:cubicBezTo>
                  <a:lnTo>
                    <a:pt x="6231" y="7265"/>
                  </a:lnTo>
                  <a:lnTo>
                    <a:pt x="7628" y="1725"/>
                  </a:lnTo>
                  <a:cubicBezTo>
                    <a:pt x="7670" y="1565"/>
                    <a:pt x="7607" y="1390"/>
                    <a:pt x="7489" y="1285"/>
                  </a:cubicBezTo>
                  <a:cubicBezTo>
                    <a:pt x="7433" y="1243"/>
                    <a:pt x="6252" y="245"/>
                    <a:pt x="39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63"/>
            <p:cNvSpPr/>
            <p:nvPr/>
          </p:nvSpPr>
          <p:spPr>
            <a:xfrm>
              <a:off x="7500687" y="1938036"/>
              <a:ext cx="138634" cy="501970"/>
            </a:xfrm>
            <a:custGeom>
              <a:rect b="b" l="l" r="r" t="t"/>
              <a:pathLst>
                <a:path extrusionOk="0" h="6854" w="1893">
                  <a:moveTo>
                    <a:pt x="608" y="1"/>
                  </a:moveTo>
                  <a:lnTo>
                    <a:pt x="244" y="559"/>
                  </a:lnTo>
                  <a:cubicBezTo>
                    <a:pt x="244" y="559"/>
                    <a:pt x="0" y="4590"/>
                    <a:pt x="706" y="6853"/>
                  </a:cubicBezTo>
                  <a:cubicBezTo>
                    <a:pt x="1432" y="4548"/>
                    <a:pt x="1893" y="713"/>
                    <a:pt x="1893" y="713"/>
                  </a:cubicBezTo>
                  <a:lnTo>
                    <a:pt x="1656" y="112"/>
                  </a:lnTo>
                  <a:lnTo>
                    <a:pt x="60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63"/>
            <p:cNvSpPr/>
            <p:nvPr/>
          </p:nvSpPr>
          <p:spPr>
            <a:xfrm>
              <a:off x="7468390" y="1905446"/>
              <a:ext cx="202714" cy="566785"/>
            </a:xfrm>
            <a:custGeom>
              <a:rect b="b" l="l" r="r" t="t"/>
              <a:pathLst>
                <a:path extrusionOk="0" h="7739" w="2768">
                  <a:moveTo>
                    <a:pt x="1279" y="907"/>
                  </a:moveTo>
                  <a:lnTo>
                    <a:pt x="1789" y="970"/>
                  </a:lnTo>
                  <a:lnTo>
                    <a:pt x="1887" y="1221"/>
                  </a:lnTo>
                  <a:cubicBezTo>
                    <a:pt x="1824" y="1675"/>
                    <a:pt x="1580" y="3526"/>
                    <a:pt x="1209" y="5279"/>
                  </a:cubicBezTo>
                  <a:cubicBezTo>
                    <a:pt x="1021" y="3526"/>
                    <a:pt x="1091" y="1626"/>
                    <a:pt x="1119" y="1144"/>
                  </a:cubicBezTo>
                  <a:lnTo>
                    <a:pt x="1279" y="907"/>
                  </a:lnTo>
                  <a:close/>
                  <a:moveTo>
                    <a:pt x="1031" y="0"/>
                  </a:moveTo>
                  <a:cubicBezTo>
                    <a:pt x="895" y="0"/>
                    <a:pt x="758" y="80"/>
                    <a:pt x="685" y="201"/>
                  </a:cubicBezTo>
                  <a:lnTo>
                    <a:pt x="315" y="760"/>
                  </a:lnTo>
                  <a:cubicBezTo>
                    <a:pt x="273" y="823"/>
                    <a:pt x="252" y="893"/>
                    <a:pt x="245" y="970"/>
                  </a:cubicBezTo>
                  <a:cubicBezTo>
                    <a:pt x="238" y="1144"/>
                    <a:pt x="1" y="5119"/>
                    <a:pt x="727" y="7431"/>
                  </a:cubicBezTo>
                  <a:cubicBezTo>
                    <a:pt x="790" y="7613"/>
                    <a:pt x="951" y="7738"/>
                    <a:pt x="1147" y="7738"/>
                  </a:cubicBezTo>
                  <a:cubicBezTo>
                    <a:pt x="1335" y="7738"/>
                    <a:pt x="1503" y="7613"/>
                    <a:pt x="1559" y="7424"/>
                  </a:cubicBezTo>
                  <a:cubicBezTo>
                    <a:pt x="2278" y="5105"/>
                    <a:pt x="2746" y="1361"/>
                    <a:pt x="2760" y="1200"/>
                  </a:cubicBezTo>
                  <a:cubicBezTo>
                    <a:pt x="2767" y="1130"/>
                    <a:pt x="2760" y="1060"/>
                    <a:pt x="2732" y="991"/>
                  </a:cubicBezTo>
                  <a:lnTo>
                    <a:pt x="2502" y="390"/>
                  </a:lnTo>
                  <a:cubicBezTo>
                    <a:pt x="2439" y="243"/>
                    <a:pt x="2299" y="138"/>
                    <a:pt x="2138" y="117"/>
                  </a:cubicBezTo>
                  <a:lnTo>
                    <a:pt x="1091" y="6"/>
                  </a:lnTo>
                  <a:cubicBezTo>
                    <a:pt x="1071" y="2"/>
                    <a:pt x="1051" y="0"/>
                    <a:pt x="10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63"/>
            <p:cNvSpPr/>
            <p:nvPr/>
          </p:nvSpPr>
          <p:spPr>
            <a:xfrm>
              <a:off x="7522144" y="1984615"/>
              <a:ext cx="48628" cy="51193"/>
            </a:xfrm>
            <a:custGeom>
              <a:rect b="b" l="l" r="r" t="t"/>
              <a:pathLst>
                <a:path extrusionOk="0" h="699" w="664">
                  <a:moveTo>
                    <a:pt x="77" y="0"/>
                  </a:moveTo>
                  <a:lnTo>
                    <a:pt x="0" y="42"/>
                  </a:lnTo>
                  <a:lnTo>
                    <a:pt x="315" y="699"/>
                  </a:lnTo>
                  <a:lnTo>
                    <a:pt x="664" y="489"/>
                  </a:lnTo>
                  <a:lnTo>
                    <a:pt x="622" y="419"/>
                  </a:lnTo>
                  <a:lnTo>
                    <a:pt x="350" y="580"/>
                  </a:lnTo>
                  <a:lnTo>
                    <a:pt x="7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63"/>
            <p:cNvSpPr/>
            <p:nvPr/>
          </p:nvSpPr>
          <p:spPr>
            <a:xfrm>
              <a:off x="7488383" y="1953196"/>
              <a:ext cx="115711" cy="114836"/>
            </a:xfrm>
            <a:custGeom>
              <a:rect b="b" l="l" r="r" t="t"/>
              <a:pathLst>
                <a:path extrusionOk="0" h="1568" w="1580">
                  <a:moveTo>
                    <a:pt x="536" y="0"/>
                  </a:moveTo>
                  <a:cubicBezTo>
                    <a:pt x="471" y="0"/>
                    <a:pt x="405" y="15"/>
                    <a:pt x="343" y="45"/>
                  </a:cubicBezTo>
                  <a:lnTo>
                    <a:pt x="259" y="80"/>
                  </a:lnTo>
                  <a:cubicBezTo>
                    <a:pt x="168" y="136"/>
                    <a:pt x="77" y="220"/>
                    <a:pt x="42" y="332"/>
                  </a:cubicBezTo>
                  <a:cubicBezTo>
                    <a:pt x="0" y="436"/>
                    <a:pt x="7" y="562"/>
                    <a:pt x="63" y="667"/>
                  </a:cubicBezTo>
                  <a:lnTo>
                    <a:pt x="385" y="1323"/>
                  </a:lnTo>
                  <a:cubicBezTo>
                    <a:pt x="447" y="1435"/>
                    <a:pt x="538" y="1512"/>
                    <a:pt x="657" y="1547"/>
                  </a:cubicBezTo>
                  <a:cubicBezTo>
                    <a:pt x="692" y="1554"/>
                    <a:pt x="734" y="1568"/>
                    <a:pt x="776" y="1568"/>
                  </a:cubicBezTo>
                  <a:cubicBezTo>
                    <a:pt x="853" y="1568"/>
                    <a:pt x="936" y="1547"/>
                    <a:pt x="992" y="1519"/>
                  </a:cubicBezTo>
                  <a:lnTo>
                    <a:pt x="1342" y="1309"/>
                  </a:lnTo>
                  <a:cubicBezTo>
                    <a:pt x="1439" y="1254"/>
                    <a:pt x="1516" y="1156"/>
                    <a:pt x="1544" y="1044"/>
                  </a:cubicBezTo>
                  <a:cubicBezTo>
                    <a:pt x="1579" y="925"/>
                    <a:pt x="1565" y="807"/>
                    <a:pt x="1502" y="709"/>
                  </a:cubicBezTo>
                  <a:lnTo>
                    <a:pt x="1460" y="632"/>
                  </a:lnTo>
                  <a:cubicBezTo>
                    <a:pt x="1376" y="493"/>
                    <a:pt x="1234" y="417"/>
                    <a:pt x="1084" y="417"/>
                  </a:cubicBezTo>
                  <a:cubicBezTo>
                    <a:pt x="1060" y="417"/>
                    <a:pt x="1037" y="419"/>
                    <a:pt x="1013" y="422"/>
                  </a:cubicBezTo>
                  <a:lnTo>
                    <a:pt x="922" y="248"/>
                  </a:lnTo>
                  <a:cubicBezTo>
                    <a:pt x="848" y="89"/>
                    <a:pt x="696" y="0"/>
                    <a:pt x="5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63"/>
            <p:cNvSpPr/>
            <p:nvPr/>
          </p:nvSpPr>
          <p:spPr>
            <a:xfrm>
              <a:off x="7604021" y="2014276"/>
              <a:ext cx="30246" cy="29222"/>
            </a:xfrm>
            <a:custGeom>
              <a:rect b="b" l="l" r="r" t="t"/>
              <a:pathLst>
                <a:path extrusionOk="0" h="399" w="413">
                  <a:moveTo>
                    <a:pt x="342" y="0"/>
                  </a:moveTo>
                  <a:lnTo>
                    <a:pt x="161" y="252"/>
                  </a:lnTo>
                  <a:lnTo>
                    <a:pt x="70" y="126"/>
                  </a:lnTo>
                  <a:lnTo>
                    <a:pt x="0" y="182"/>
                  </a:lnTo>
                  <a:lnTo>
                    <a:pt x="168" y="399"/>
                  </a:lnTo>
                  <a:lnTo>
                    <a:pt x="412" y="49"/>
                  </a:lnTo>
                  <a:lnTo>
                    <a:pt x="3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63"/>
            <p:cNvSpPr/>
            <p:nvPr/>
          </p:nvSpPr>
          <p:spPr>
            <a:xfrm>
              <a:off x="7572237" y="1981686"/>
              <a:ext cx="95279" cy="94037"/>
            </a:xfrm>
            <a:custGeom>
              <a:rect b="b" l="l" r="r" t="t"/>
              <a:pathLst>
                <a:path extrusionOk="0" h="1284" w="1301">
                  <a:moveTo>
                    <a:pt x="779" y="1"/>
                  </a:moveTo>
                  <a:cubicBezTo>
                    <a:pt x="664" y="1"/>
                    <a:pt x="552" y="47"/>
                    <a:pt x="469" y="138"/>
                  </a:cubicBezTo>
                  <a:cubicBezTo>
                    <a:pt x="399" y="145"/>
                    <a:pt x="322" y="180"/>
                    <a:pt x="259" y="222"/>
                  </a:cubicBezTo>
                  <a:lnTo>
                    <a:pt x="190" y="278"/>
                  </a:lnTo>
                  <a:cubicBezTo>
                    <a:pt x="92" y="348"/>
                    <a:pt x="36" y="452"/>
                    <a:pt x="15" y="564"/>
                  </a:cubicBezTo>
                  <a:cubicBezTo>
                    <a:pt x="1" y="676"/>
                    <a:pt x="22" y="795"/>
                    <a:pt x="92" y="886"/>
                  </a:cubicBezTo>
                  <a:lnTo>
                    <a:pt x="252" y="1109"/>
                  </a:lnTo>
                  <a:cubicBezTo>
                    <a:pt x="329" y="1221"/>
                    <a:pt x="462" y="1284"/>
                    <a:pt x="602" y="1284"/>
                  </a:cubicBezTo>
                  <a:cubicBezTo>
                    <a:pt x="741" y="1284"/>
                    <a:pt x="874" y="1214"/>
                    <a:pt x="965" y="1088"/>
                  </a:cubicBezTo>
                  <a:lnTo>
                    <a:pt x="1209" y="739"/>
                  </a:lnTo>
                  <a:cubicBezTo>
                    <a:pt x="1272" y="655"/>
                    <a:pt x="1300" y="529"/>
                    <a:pt x="1279" y="418"/>
                  </a:cubicBezTo>
                  <a:cubicBezTo>
                    <a:pt x="1265" y="306"/>
                    <a:pt x="1202" y="208"/>
                    <a:pt x="1105" y="138"/>
                  </a:cubicBezTo>
                  <a:lnTo>
                    <a:pt x="1035" y="82"/>
                  </a:lnTo>
                  <a:cubicBezTo>
                    <a:pt x="956" y="28"/>
                    <a:pt x="867" y="1"/>
                    <a:pt x="7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63"/>
            <p:cNvSpPr/>
            <p:nvPr/>
          </p:nvSpPr>
          <p:spPr>
            <a:xfrm>
              <a:off x="7520094" y="2005195"/>
              <a:ext cx="89054" cy="434298"/>
            </a:xfrm>
            <a:custGeom>
              <a:rect b="b" l="l" r="r" t="t"/>
              <a:pathLst>
                <a:path extrusionOk="0" h="5930" w="1216">
                  <a:moveTo>
                    <a:pt x="946" y="1"/>
                  </a:moveTo>
                  <a:cubicBezTo>
                    <a:pt x="922" y="1"/>
                    <a:pt x="897" y="7"/>
                    <a:pt x="874" y="20"/>
                  </a:cubicBezTo>
                  <a:lnTo>
                    <a:pt x="615" y="173"/>
                  </a:lnTo>
                  <a:lnTo>
                    <a:pt x="748" y="530"/>
                  </a:lnTo>
                  <a:cubicBezTo>
                    <a:pt x="657" y="844"/>
                    <a:pt x="273" y="2255"/>
                    <a:pt x="0" y="3247"/>
                  </a:cubicBezTo>
                  <a:cubicBezTo>
                    <a:pt x="70" y="4197"/>
                    <a:pt x="196" y="5168"/>
                    <a:pt x="441" y="5929"/>
                  </a:cubicBezTo>
                  <a:cubicBezTo>
                    <a:pt x="643" y="5294"/>
                    <a:pt x="818" y="4532"/>
                    <a:pt x="971" y="3771"/>
                  </a:cubicBezTo>
                  <a:cubicBezTo>
                    <a:pt x="1013" y="2311"/>
                    <a:pt x="1034" y="565"/>
                    <a:pt x="1034" y="565"/>
                  </a:cubicBezTo>
                  <a:lnTo>
                    <a:pt x="1216" y="278"/>
                  </a:lnTo>
                  <a:lnTo>
                    <a:pt x="1048" y="55"/>
                  </a:lnTo>
                  <a:cubicBezTo>
                    <a:pt x="1026" y="19"/>
                    <a:pt x="987" y="1"/>
                    <a:pt x="9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63"/>
            <p:cNvSpPr/>
            <p:nvPr/>
          </p:nvSpPr>
          <p:spPr>
            <a:xfrm>
              <a:off x="7488383" y="1973849"/>
              <a:ext cx="154526" cy="498381"/>
            </a:xfrm>
            <a:custGeom>
              <a:rect b="b" l="l" r="r" t="t"/>
              <a:pathLst>
                <a:path extrusionOk="0" h="6805" w="2110">
                  <a:moveTo>
                    <a:pt x="978" y="3298"/>
                  </a:moveTo>
                  <a:cubicBezTo>
                    <a:pt x="978" y="3591"/>
                    <a:pt x="971" y="3884"/>
                    <a:pt x="957" y="4164"/>
                  </a:cubicBezTo>
                  <a:cubicBezTo>
                    <a:pt x="950" y="4227"/>
                    <a:pt x="936" y="4290"/>
                    <a:pt x="922" y="4345"/>
                  </a:cubicBezTo>
                  <a:cubicBezTo>
                    <a:pt x="908" y="4150"/>
                    <a:pt x="887" y="3940"/>
                    <a:pt x="874" y="3717"/>
                  </a:cubicBezTo>
                  <a:cubicBezTo>
                    <a:pt x="915" y="3570"/>
                    <a:pt x="957" y="3430"/>
                    <a:pt x="978" y="3298"/>
                  </a:cubicBezTo>
                  <a:close/>
                  <a:moveTo>
                    <a:pt x="1366" y="1"/>
                  </a:moveTo>
                  <a:cubicBezTo>
                    <a:pt x="1269" y="1"/>
                    <a:pt x="1172" y="26"/>
                    <a:pt x="1083" y="77"/>
                  </a:cubicBezTo>
                  <a:lnTo>
                    <a:pt x="818" y="238"/>
                  </a:lnTo>
                  <a:cubicBezTo>
                    <a:pt x="636" y="336"/>
                    <a:pt x="559" y="566"/>
                    <a:pt x="636" y="769"/>
                  </a:cubicBezTo>
                  <a:lnTo>
                    <a:pt x="727" y="986"/>
                  </a:lnTo>
                  <a:cubicBezTo>
                    <a:pt x="622" y="1342"/>
                    <a:pt x="392" y="2201"/>
                    <a:pt x="14" y="3563"/>
                  </a:cubicBezTo>
                  <a:cubicBezTo>
                    <a:pt x="0" y="3612"/>
                    <a:pt x="0" y="3661"/>
                    <a:pt x="0" y="3710"/>
                  </a:cubicBezTo>
                  <a:cubicBezTo>
                    <a:pt x="77" y="4848"/>
                    <a:pt x="238" y="5791"/>
                    <a:pt x="454" y="6497"/>
                  </a:cubicBezTo>
                  <a:cubicBezTo>
                    <a:pt x="517" y="6679"/>
                    <a:pt x="678" y="6804"/>
                    <a:pt x="874" y="6804"/>
                  </a:cubicBezTo>
                  <a:cubicBezTo>
                    <a:pt x="1062" y="6804"/>
                    <a:pt x="1230" y="6679"/>
                    <a:pt x="1286" y="6511"/>
                  </a:cubicBezTo>
                  <a:cubicBezTo>
                    <a:pt x="1474" y="5917"/>
                    <a:pt x="1656" y="5177"/>
                    <a:pt x="1830" y="4311"/>
                  </a:cubicBezTo>
                  <a:cubicBezTo>
                    <a:pt x="1844" y="4283"/>
                    <a:pt x="1844" y="4262"/>
                    <a:pt x="1844" y="4234"/>
                  </a:cubicBezTo>
                  <a:cubicBezTo>
                    <a:pt x="1879" y="3011"/>
                    <a:pt x="1893" y="1572"/>
                    <a:pt x="1900" y="1139"/>
                  </a:cubicBezTo>
                  <a:lnTo>
                    <a:pt x="2019" y="958"/>
                  </a:lnTo>
                  <a:cubicBezTo>
                    <a:pt x="2110" y="804"/>
                    <a:pt x="2103" y="608"/>
                    <a:pt x="1998" y="462"/>
                  </a:cubicBezTo>
                  <a:lnTo>
                    <a:pt x="1830" y="238"/>
                  </a:lnTo>
                  <a:cubicBezTo>
                    <a:pt x="1717" y="84"/>
                    <a:pt x="1543" y="1"/>
                    <a:pt x="13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63"/>
            <p:cNvSpPr/>
            <p:nvPr/>
          </p:nvSpPr>
          <p:spPr>
            <a:xfrm>
              <a:off x="7561032" y="1966159"/>
              <a:ext cx="151963" cy="476923"/>
            </a:xfrm>
            <a:custGeom>
              <a:rect b="b" l="l" r="r" t="t"/>
              <a:pathLst>
                <a:path extrusionOk="0" h="6512" w="2075">
                  <a:moveTo>
                    <a:pt x="1187" y="0"/>
                  </a:moveTo>
                  <a:cubicBezTo>
                    <a:pt x="1180" y="0"/>
                    <a:pt x="1172" y="3"/>
                    <a:pt x="1167" y="8"/>
                  </a:cubicBezTo>
                  <a:cubicBezTo>
                    <a:pt x="1146" y="29"/>
                    <a:pt x="1139" y="50"/>
                    <a:pt x="1153" y="71"/>
                  </a:cubicBezTo>
                  <a:lnTo>
                    <a:pt x="1977" y="1216"/>
                  </a:lnTo>
                  <a:lnTo>
                    <a:pt x="1083" y="2788"/>
                  </a:lnTo>
                  <a:lnTo>
                    <a:pt x="1565" y="3640"/>
                  </a:lnTo>
                  <a:cubicBezTo>
                    <a:pt x="1446" y="3871"/>
                    <a:pt x="412" y="5896"/>
                    <a:pt x="21" y="6441"/>
                  </a:cubicBezTo>
                  <a:cubicBezTo>
                    <a:pt x="0" y="6462"/>
                    <a:pt x="14" y="6490"/>
                    <a:pt x="28" y="6504"/>
                  </a:cubicBezTo>
                  <a:cubicBezTo>
                    <a:pt x="35" y="6511"/>
                    <a:pt x="49" y="6511"/>
                    <a:pt x="56" y="6511"/>
                  </a:cubicBezTo>
                  <a:cubicBezTo>
                    <a:pt x="63" y="6511"/>
                    <a:pt x="84" y="6511"/>
                    <a:pt x="91" y="6490"/>
                  </a:cubicBezTo>
                  <a:cubicBezTo>
                    <a:pt x="517" y="5903"/>
                    <a:pt x="1607" y="3745"/>
                    <a:pt x="1656" y="3647"/>
                  </a:cubicBezTo>
                  <a:lnTo>
                    <a:pt x="1663" y="3633"/>
                  </a:lnTo>
                  <a:lnTo>
                    <a:pt x="1181" y="2774"/>
                  </a:lnTo>
                  <a:lnTo>
                    <a:pt x="2075" y="1202"/>
                  </a:lnTo>
                  <a:lnTo>
                    <a:pt x="1223" y="15"/>
                  </a:lnTo>
                  <a:cubicBezTo>
                    <a:pt x="1214" y="6"/>
                    <a:pt x="1200" y="0"/>
                    <a:pt x="11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63"/>
            <p:cNvSpPr/>
            <p:nvPr/>
          </p:nvSpPr>
          <p:spPr>
            <a:xfrm>
              <a:off x="7525220" y="1934301"/>
              <a:ext cx="221023" cy="541005"/>
            </a:xfrm>
            <a:custGeom>
              <a:rect b="b" l="l" r="r" t="t"/>
              <a:pathLst>
                <a:path extrusionOk="0" h="7387" w="3018">
                  <a:moveTo>
                    <a:pt x="1661" y="0"/>
                  </a:moveTo>
                  <a:cubicBezTo>
                    <a:pt x="1567" y="0"/>
                    <a:pt x="1471" y="33"/>
                    <a:pt x="1390" y="87"/>
                  </a:cubicBezTo>
                  <a:cubicBezTo>
                    <a:pt x="1286" y="163"/>
                    <a:pt x="1216" y="268"/>
                    <a:pt x="1202" y="401"/>
                  </a:cubicBezTo>
                  <a:cubicBezTo>
                    <a:pt x="1181" y="534"/>
                    <a:pt x="1209" y="652"/>
                    <a:pt x="1286" y="757"/>
                  </a:cubicBezTo>
                  <a:lnTo>
                    <a:pt x="1942" y="1672"/>
                  </a:lnTo>
                  <a:lnTo>
                    <a:pt x="1188" y="2999"/>
                  </a:lnTo>
                  <a:cubicBezTo>
                    <a:pt x="1111" y="3132"/>
                    <a:pt x="1111" y="3300"/>
                    <a:pt x="1188" y="3433"/>
                  </a:cubicBezTo>
                  <a:lnTo>
                    <a:pt x="1558" y="4082"/>
                  </a:lnTo>
                  <a:cubicBezTo>
                    <a:pt x="1132" y="4934"/>
                    <a:pt x="440" y="6241"/>
                    <a:pt x="161" y="6625"/>
                  </a:cubicBezTo>
                  <a:cubicBezTo>
                    <a:pt x="0" y="6841"/>
                    <a:pt x="49" y="7142"/>
                    <a:pt x="266" y="7295"/>
                  </a:cubicBezTo>
                  <a:cubicBezTo>
                    <a:pt x="343" y="7351"/>
                    <a:pt x="440" y="7386"/>
                    <a:pt x="545" y="7386"/>
                  </a:cubicBezTo>
                  <a:cubicBezTo>
                    <a:pt x="692" y="7386"/>
                    <a:pt x="839" y="7316"/>
                    <a:pt x="929" y="7191"/>
                  </a:cubicBezTo>
                  <a:cubicBezTo>
                    <a:pt x="1383" y="6569"/>
                    <a:pt x="2480" y="4389"/>
                    <a:pt x="2529" y="4292"/>
                  </a:cubicBezTo>
                  <a:lnTo>
                    <a:pt x="2536" y="4278"/>
                  </a:lnTo>
                  <a:cubicBezTo>
                    <a:pt x="2606" y="4145"/>
                    <a:pt x="2599" y="3998"/>
                    <a:pt x="2529" y="3866"/>
                  </a:cubicBezTo>
                  <a:lnTo>
                    <a:pt x="2166" y="3230"/>
                  </a:lnTo>
                  <a:lnTo>
                    <a:pt x="2934" y="1868"/>
                  </a:lnTo>
                  <a:cubicBezTo>
                    <a:pt x="3018" y="1721"/>
                    <a:pt x="3004" y="1533"/>
                    <a:pt x="2913" y="1393"/>
                  </a:cubicBezTo>
                  <a:lnTo>
                    <a:pt x="2061" y="205"/>
                  </a:lnTo>
                  <a:cubicBezTo>
                    <a:pt x="1984" y="101"/>
                    <a:pt x="1872" y="24"/>
                    <a:pt x="1747" y="10"/>
                  </a:cubicBezTo>
                  <a:cubicBezTo>
                    <a:pt x="1719" y="3"/>
                    <a:pt x="1690" y="0"/>
                    <a:pt x="16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63"/>
            <p:cNvSpPr/>
            <p:nvPr/>
          </p:nvSpPr>
          <p:spPr>
            <a:xfrm>
              <a:off x="7437192" y="1958762"/>
              <a:ext cx="109560" cy="484320"/>
            </a:xfrm>
            <a:custGeom>
              <a:rect b="b" l="l" r="r" t="t"/>
              <a:pathLst>
                <a:path extrusionOk="0" h="6613" w="1496">
                  <a:moveTo>
                    <a:pt x="973" y="1"/>
                  </a:moveTo>
                  <a:cubicBezTo>
                    <a:pt x="961" y="1"/>
                    <a:pt x="951" y="4"/>
                    <a:pt x="944" y="11"/>
                  </a:cubicBezTo>
                  <a:lnTo>
                    <a:pt x="71" y="947"/>
                  </a:lnTo>
                  <a:lnTo>
                    <a:pt x="657" y="2721"/>
                  </a:lnTo>
                  <a:lnTo>
                    <a:pt x="1" y="3350"/>
                  </a:lnTo>
                  <a:lnTo>
                    <a:pt x="8" y="3378"/>
                  </a:lnTo>
                  <a:cubicBezTo>
                    <a:pt x="15" y="3399"/>
                    <a:pt x="1042" y="5872"/>
                    <a:pt x="1405" y="6591"/>
                  </a:cubicBezTo>
                  <a:cubicBezTo>
                    <a:pt x="1405" y="6605"/>
                    <a:pt x="1426" y="6612"/>
                    <a:pt x="1440" y="6612"/>
                  </a:cubicBezTo>
                  <a:lnTo>
                    <a:pt x="1468" y="6612"/>
                  </a:lnTo>
                  <a:cubicBezTo>
                    <a:pt x="1482" y="6598"/>
                    <a:pt x="1496" y="6570"/>
                    <a:pt x="1482" y="6556"/>
                  </a:cubicBezTo>
                  <a:cubicBezTo>
                    <a:pt x="1146" y="5893"/>
                    <a:pt x="210" y="3643"/>
                    <a:pt x="99" y="3378"/>
                  </a:cubicBezTo>
                  <a:lnTo>
                    <a:pt x="748" y="2756"/>
                  </a:lnTo>
                  <a:lnTo>
                    <a:pt x="168" y="975"/>
                  </a:lnTo>
                  <a:lnTo>
                    <a:pt x="1007" y="74"/>
                  </a:lnTo>
                  <a:cubicBezTo>
                    <a:pt x="1021" y="60"/>
                    <a:pt x="1021" y="32"/>
                    <a:pt x="1007" y="11"/>
                  </a:cubicBezTo>
                  <a:cubicBezTo>
                    <a:pt x="996" y="4"/>
                    <a:pt x="984" y="1"/>
                    <a:pt x="9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63"/>
            <p:cNvSpPr/>
            <p:nvPr/>
          </p:nvSpPr>
          <p:spPr>
            <a:xfrm>
              <a:off x="7401892" y="1926831"/>
              <a:ext cx="178108" cy="548476"/>
            </a:xfrm>
            <a:custGeom>
              <a:rect b="b" l="l" r="r" t="t"/>
              <a:pathLst>
                <a:path extrusionOk="0" h="7489" w="2432">
                  <a:moveTo>
                    <a:pt x="1458" y="1"/>
                  </a:moveTo>
                  <a:cubicBezTo>
                    <a:pt x="1329" y="1"/>
                    <a:pt x="1200" y="51"/>
                    <a:pt x="1105" y="154"/>
                  </a:cubicBezTo>
                  <a:lnTo>
                    <a:pt x="231" y="1090"/>
                  </a:lnTo>
                  <a:cubicBezTo>
                    <a:pt x="113" y="1208"/>
                    <a:pt x="78" y="1376"/>
                    <a:pt x="134" y="1523"/>
                  </a:cubicBezTo>
                  <a:lnTo>
                    <a:pt x="630" y="3032"/>
                  </a:lnTo>
                  <a:lnTo>
                    <a:pt x="175" y="3472"/>
                  </a:lnTo>
                  <a:cubicBezTo>
                    <a:pt x="43" y="3590"/>
                    <a:pt x="1" y="3786"/>
                    <a:pt x="71" y="3954"/>
                  </a:cubicBezTo>
                  <a:lnTo>
                    <a:pt x="78" y="3975"/>
                  </a:lnTo>
                  <a:cubicBezTo>
                    <a:pt x="182" y="4240"/>
                    <a:pt x="1139" y="6517"/>
                    <a:pt x="1496" y="7223"/>
                  </a:cubicBezTo>
                  <a:cubicBezTo>
                    <a:pt x="1573" y="7383"/>
                    <a:pt x="1740" y="7488"/>
                    <a:pt x="1922" y="7488"/>
                  </a:cubicBezTo>
                  <a:cubicBezTo>
                    <a:pt x="1992" y="7488"/>
                    <a:pt x="2068" y="7467"/>
                    <a:pt x="2152" y="7432"/>
                  </a:cubicBezTo>
                  <a:cubicBezTo>
                    <a:pt x="2264" y="7376"/>
                    <a:pt x="2341" y="7279"/>
                    <a:pt x="2383" y="7153"/>
                  </a:cubicBezTo>
                  <a:cubicBezTo>
                    <a:pt x="2432" y="7034"/>
                    <a:pt x="2418" y="6901"/>
                    <a:pt x="2362" y="6790"/>
                  </a:cubicBezTo>
                  <a:cubicBezTo>
                    <a:pt x="2082" y="6245"/>
                    <a:pt x="1391" y="4596"/>
                    <a:pt x="1105" y="3919"/>
                  </a:cubicBezTo>
                  <a:lnTo>
                    <a:pt x="1538" y="3500"/>
                  </a:lnTo>
                  <a:cubicBezTo>
                    <a:pt x="1663" y="3381"/>
                    <a:pt x="1705" y="3199"/>
                    <a:pt x="1649" y="3046"/>
                  </a:cubicBezTo>
                  <a:lnTo>
                    <a:pt x="1146" y="1516"/>
                  </a:lnTo>
                  <a:lnTo>
                    <a:pt x="1810" y="810"/>
                  </a:lnTo>
                  <a:cubicBezTo>
                    <a:pt x="1985" y="615"/>
                    <a:pt x="1978" y="307"/>
                    <a:pt x="1782" y="126"/>
                  </a:cubicBezTo>
                  <a:cubicBezTo>
                    <a:pt x="1692" y="43"/>
                    <a:pt x="1575" y="1"/>
                    <a:pt x="14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63"/>
            <p:cNvSpPr/>
            <p:nvPr/>
          </p:nvSpPr>
          <p:spPr>
            <a:xfrm>
              <a:off x="7357439" y="2091028"/>
              <a:ext cx="62982" cy="325394"/>
            </a:xfrm>
            <a:custGeom>
              <a:rect b="b" l="l" r="r" t="t"/>
              <a:pathLst>
                <a:path extrusionOk="0" h="4443" w="860">
                  <a:moveTo>
                    <a:pt x="685" y="0"/>
                  </a:moveTo>
                  <a:lnTo>
                    <a:pt x="0" y="1509"/>
                  </a:lnTo>
                  <a:lnTo>
                    <a:pt x="196" y="4443"/>
                  </a:lnTo>
                  <a:lnTo>
                    <a:pt x="859" y="629"/>
                  </a:lnTo>
                  <a:lnTo>
                    <a:pt x="68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63"/>
            <p:cNvSpPr/>
            <p:nvPr/>
          </p:nvSpPr>
          <p:spPr>
            <a:xfrm>
              <a:off x="7324702" y="2058658"/>
              <a:ext cx="127942" cy="389477"/>
            </a:xfrm>
            <a:custGeom>
              <a:rect b="b" l="l" r="r" t="t"/>
              <a:pathLst>
                <a:path extrusionOk="0" h="5318" w="1747">
                  <a:moveTo>
                    <a:pt x="1134" y="1"/>
                  </a:moveTo>
                  <a:cubicBezTo>
                    <a:pt x="964" y="1"/>
                    <a:pt x="806" y="103"/>
                    <a:pt x="734" y="254"/>
                  </a:cubicBezTo>
                  <a:lnTo>
                    <a:pt x="42" y="1769"/>
                  </a:lnTo>
                  <a:cubicBezTo>
                    <a:pt x="14" y="1825"/>
                    <a:pt x="0" y="1909"/>
                    <a:pt x="7" y="1979"/>
                  </a:cubicBezTo>
                  <a:lnTo>
                    <a:pt x="210" y="4920"/>
                  </a:lnTo>
                  <a:cubicBezTo>
                    <a:pt x="217" y="5136"/>
                    <a:pt x="398" y="5311"/>
                    <a:pt x="622" y="5318"/>
                  </a:cubicBezTo>
                  <a:lnTo>
                    <a:pt x="643" y="5318"/>
                  </a:lnTo>
                  <a:cubicBezTo>
                    <a:pt x="852" y="5318"/>
                    <a:pt x="1041" y="5171"/>
                    <a:pt x="1069" y="4962"/>
                  </a:cubicBezTo>
                  <a:lnTo>
                    <a:pt x="1732" y="1148"/>
                  </a:lnTo>
                  <a:cubicBezTo>
                    <a:pt x="1746" y="1078"/>
                    <a:pt x="1746" y="1015"/>
                    <a:pt x="1725" y="952"/>
                  </a:cubicBezTo>
                  <a:lnTo>
                    <a:pt x="1551" y="323"/>
                  </a:lnTo>
                  <a:cubicBezTo>
                    <a:pt x="1509" y="142"/>
                    <a:pt x="1348" y="23"/>
                    <a:pt x="1167" y="2"/>
                  </a:cubicBezTo>
                  <a:cubicBezTo>
                    <a:pt x="1156" y="1"/>
                    <a:pt x="1145" y="1"/>
                    <a:pt x="11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63"/>
            <p:cNvSpPr/>
            <p:nvPr/>
          </p:nvSpPr>
          <p:spPr>
            <a:xfrm>
              <a:off x="7343597" y="2599000"/>
              <a:ext cx="132555" cy="141495"/>
            </a:xfrm>
            <a:custGeom>
              <a:rect b="b" l="l" r="r" t="t"/>
              <a:pathLst>
                <a:path extrusionOk="0" h="1932" w="1810">
                  <a:moveTo>
                    <a:pt x="692" y="1"/>
                  </a:moveTo>
                  <a:lnTo>
                    <a:pt x="1" y="280"/>
                  </a:lnTo>
                  <a:lnTo>
                    <a:pt x="266" y="832"/>
                  </a:lnTo>
                  <a:cubicBezTo>
                    <a:pt x="266" y="832"/>
                    <a:pt x="224" y="1733"/>
                    <a:pt x="629" y="1929"/>
                  </a:cubicBezTo>
                  <a:cubicBezTo>
                    <a:pt x="629" y="1929"/>
                    <a:pt x="649" y="1932"/>
                    <a:pt x="676" y="1932"/>
                  </a:cubicBezTo>
                  <a:cubicBezTo>
                    <a:pt x="732" y="1932"/>
                    <a:pt x="820" y="1919"/>
                    <a:pt x="853" y="1845"/>
                  </a:cubicBezTo>
                  <a:cubicBezTo>
                    <a:pt x="902" y="1873"/>
                    <a:pt x="944" y="1884"/>
                    <a:pt x="979" y="1884"/>
                  </a:cubicBezTo>
                  <a:cubicBezTo>
                    <a:pt x="1071" y="1884"/>
                    <a:pt x="1111" y="1810"/>
                    <a:pt x="1111" y="1810"/>
                  </a:cubicBezTo>
                  <a:cubicBezTo>
                    <a:pt x="1111" y="1810"/>
                    <a:pt x="1139" y="1814"/>
                    <a:pt x="1175" y="1814"/>
                  </a:cubicBezTo>
                  <a:cubicBezTo>
                    <a:pt x="1245" y="1814"/>
                    <a:pt x="1349" y="1799"/>
                    <a:pt x="1363" y="1712"/>
                  </a:cubicBezTo>
                  <a:cubicBezTo>
                    <a:pt x="1402" y="1731"/>
                    <a:pt x="1442" y="1739"/>
                    <a:pt x="1479" y="1739"/>
                  </a:cubicBezTo>
                  <a:cubicBezTo>
                    <a:pt x="1579" y="1739"/>
                    <a:pt x="1660" y="1679"/>
                    <a:pt x="1670" y="1607"/>
                  </a:cubicBezTo>
                  <a:cubicBezTo>
                    <a:pt x="1684" y="1509"/>
                    <a:pt x="1293" y="1426"/>
                    <a:pt x="1251" y="999"/>
                  </a:cubicBezTo>
                  <a:cubicBezTo>
                    <a:pt x="1251" y="999"/>
                    <a:pt x="1271" y="996"/>
                    <a:pt x="1304" y="996"/>
                  </a:cubicBezTo>
                  <a:cubicBezTo>
                    <a:pt x="1376" y="996"/>
                    <a:pt x="1508" y="1013"/>
                    <a:pt x="1614" y="1118"/>
                  </a:cubicBezTo>
                  <a:cubicBezTo>
                    <a:pt x="1632" y="1136"/>
                    <a:pt x="1658" y="1144"/>
                    <a:pt x="1685" y="1144"/>
                  </a:cubicBezTo>
                  <a:cubicBezTo>
                    <a:pt x="1712" y="1144"/>
                    <a:pt x="1740" y="1136"/>
                    <a:pt x="1761" y="1118"/>
                  </a:cubicBezTo>
                  <a:lnTo>
                    <a:pt x="1810" y="1069"/>
                  </a:lnTo>
                  <a:cubicBezTo>
                    <a:pt x="1810" y="1069"/>
                    <a:pt x="1523" y="650"/>
                    <a:pt x="1139" y="629"/>
                  </a:cubicBezTo>
                  <a:cubicBezTo>
                    <a:pt x="1076" y="629"/>
                    <a:pt x="1013" y="594"/>
                    <a:pt x="978" y="538"/>
                  </a:cubicBezTo>
                  <a:lnTo>
                    <a:pt x="69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63"/>
            <p:cNvSpPr/>
            <p:nvPr/>
          </p:nvSpPr>
          <p:spPr>
            <a:xfrm>
              <a:off x="7310348" y="2568021"/>
              <a:ext cx="200591" cy="204479"/>
            </a:xfrm>
            <a:custGeom>
              <a:rect b="b" l="l" r="r" t="t"/>
              <a:pathLst>
                <a:path extrusionOk="0" h="2792" w="2739">
                  <a:moveTo>
                    <a:pt x="1153" y="1311"/>
                  </a:moveTo>
                  <a:lnTo>
                    <a:pt x="1153" y="1311"/>
                  </a:lnTo>
                  <a:cubicBezTo>
                    <a:pt x="1181" y="1346"/>
                    <a:pt x="1216" y="1367"/>
                    <a:pt x="1258" y="1395"/>
                  </a:cubicBezTo>
                  <a:lnTo>
                    <a:pt x="1258" y="1485"/>
                  </a:lnTo>
                  <a:cubicBezTo>
                    <a:pt x="1279" y="1625"/>
                    <a:pt x="1314" y="1737"/>
                    <a:pt x="1363" y="1842"/>
                  </a:cubicBezTo>
                  <a:cubicBezTo>
                    <a:pt x="1342" y="1838"/>
                    <a:pt x="1319" y="1836"/>
                    <a:pt x="1295" y="1836"/>
                  </a:cubicBezTo>
                  <a:cubicBezTo>
                    <a:pt x="1272" y="1836"/>
                    <a:pt x="1247" y="1838"/>
                    <a:pt x="1223" y="1842"/>
                  </a:cubicBezTo>
                  <a:cubicBezTo>
                    <a:pt x="1181" y="1702"/>
                    <a:pt x="1153" y="1492"/>
                    <a:pt x="1153" y="1311"/>
                  </a:cubicBezTo>
                  <a:close/>
                  <a:moveTo>
                    <a:pt x="1132" y="0"/>
                  </a:moveTo>
                  <a:cubicBezTo>
                    <a:pt x="1076" y="0"/>
                    <a:pt x="1019" y="11"/>
                    <a:pt x="964" y="32"/>
                  </a:cubicBezTo>
                  <a:lnTo>
                    <a:pt x="280" y="312"/>
                  </a:lnTo>
                  <a:cubicBezTo>
                    <a:pt x="168" y="354"/>
                    <a:pt x="84" y="445"/>
                    <a:pt x="35" y="556"/>
                  </a:cubicBezTo>
                  <a:cubicBezTo>
                    <a:pt x="1" y="661"/>
                    <a:pt x="1" y="794"/>
                    <a:pt x="56" y="899"/>
                  </a:cubicBezTo>
                  <a:lnTo>
                    <a:pt x="273" y="1353"/>
                  </a:lnTo>
                  <a:cubicBezTo>
                    <a:pt x="273" y="1681"/>
                    <a:pt x="336" y="2477"/>
                    <a:pt x="895" y="2750"/>
                  </a:cubicBezTo>
                  <a:cubicBezTo>
                    <a:pt x="930" y="2764"/>
                    <a:pt x="971" y="2778"/>
                    <a:pt x="1013" y="2785"/>
                  </a:cubicBezTo>
                  <a:cubicBezTo>
                    <a:pt x="1048" y="2792"/>
                    <a:pt x="1097" y="2792"/>
                    <a:pt x="1132" y="2792"/>
                  </a:cubicBezTo>
                  <a:cubicBezTo>
                    <a:pt x="1223" y="2792"/>
                    <a:pt x="1314" y="2778"/>
                    <a:pt x="1398" y="2757"/>
                  </a:cubicBezTo>
                  <a:cubicBezTo>
                    <a:pt x="1474" y="2757"/>
                    <a:pt x="1544" y="2750"/>
                    <a:pt x="1600" y="2729"/>
                  </a:cubicBezTo>
                  <a:cubicBezTo>
                    <a:pt x="1642" y="2715"/>
                    <a:pt x="1677" y="2694"/>
                    <a:pt x="1712" y="2680"/>
                  </a:cubicBezTo>
                  <a:cubicBezTo>
                    <a:pt x="1803" y="2673"/>
                    <a:pt x="1887" y="2645"/>
                    <a:pt x="1956" y="2610"/>
                  </a:cubicBezTo>
                  <a:cubicBezTo>
                    <a:pt x="2047" y="2610"/>
                    <a:pt x="2138" y="2582"/>
                    <a:pt x="2229" y="2540"/>
                  </a:cubicBezTo>
                  <a:cubicBezTo>
                    <a:pt x="2396" y="2449"/>
                    <a:pt x="2508" y="2296"/>
                    <a:pt x="2543" y="2121"/>
                  </a:cubicBezTo>
                  <a:cubicBezTo>
                    <a:pt x="2564" y="2023"/>
                    <a:pt x="2543" y="1925"/>
                    <a:pt x="2508" y="1856"/>
                  </a:cubicBezTo>
                  <a:lnTo>
                    <a:pt x="2564" y="1807"/>
                  </a:lnTo>
                  <a:cubicBezTo>
                    <a:pt x="2711" y="1660"/>
                    <a:pt x="2739" y="1422"/>
                    <a:pt x="2613" y="1248"/>
                  </a:cubicBezTo>
                  <a:cubicBezTo>
                    <a:pt x="2571" y="1192"/>
                    <a:pt x="2250" y="731"/>
                    <a:pt x="1740" y="633"/>
                  </a:cubicBezTo>
                  <a:lnTo>
                    <a:pt x="1516" y="228"/>
                  </a:lnTo>
                  <a:cubicBezTo>
                    <a:pt x="1439" y="84"/>
                    <a:pt x="1289" y="0"/>
                    <a:pt x="11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63"/>
            <p:cNvSpPr/>
            <p:nvPr/>
          </p:nvSpPr>
          <p:spPr>
            <a:xfrm>
              <a:off x="7522144" y="1759631"/>
              <a:ext cx="167855" cy="120695"/>
            </a:xfrm>
            <a:custGeom>
              <a:rect b="b" l="l" r="r" t="t"/>
              <a:pathLst>
                <a:path extrusionOk="0" h="1648" w="2292">
                  <a:moveTo>
                    <a:pt x="1704" y="0"/>
                  </a:moveTo>
                  <a:cubicBezTo>
                    <a:pt x="1610" y="0"/>
                    <a:pt x="1548" y="48"/>
                    <a:pt x="1509" y="97"/>
                  </a:cubicBezTo>
                  <a:cubicBezTo>
                    <a:pt x="1470" y="153"/>
                    <a:pt x="1399" y="186"/>
                    <a:pt x="1329" y="186"/>
                  </a:cubicBezTo>
                  <a:cubicBezTo>
                    <a:pt x="1312" y="186"/>
                    <a:pt x="1295" y="185"/>
                    <a:pt x="1279" y="180"/>
                  </a:cubicBezTo>
                  <a:cubicBezTo>
                    <a:pt x="1180" y="164"/>
                    <a:pt x="1047" y="151"/>
                    <a:pt x="912" y="151"/>
                  </a:cubicBezTo>
                  <a:cubicBezTo>
                    <a:pt x="761" y="151"/>
                    <a:pt x="607" y="167"/>
                    <a:pt x="496" y="215"/>
                  </a:cubicBezTo>
                  <a:cubicBezTo>
                    <a:pt x="175" y="369"/>
                    <a:pt x="280" y="655"/>
                    <a:pt x="280" y="655"/>
                  </a:cubicBezTo>
                  <a:cubicBezTo>
                    <a:pt x="280" y="655"/>
                    <a:pt x="42" y="704"/>
                    <a:pt x="35" y="914"/>
                  </a:cubicBezTo>
                  <a:cubicBezTo>
                    <a:pt x="0" y="1333"/>
                    <a:pt x="489" y="1647"/>
                    <a:pt x="489" y="1647"/>
                  </a:cubicBezTo>
                  <a:lnTo>
                    <a:pt x="1698" y="928"/>
                  </a:lnTo>
                  <a:cubicBezTo>
                    <a:pt x="2292" y="893"/>
                    <a:pt x="2222" y="194"/>
                    <a:pt x="1851" y="34"/>
                  </a:cubicBezTo>
                  <a:cubicBezTo>
                    <a:pt x="1795" y="10"/>
                    <a:pt x="1746" y="0"/>
                    <a:pt x="17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63"/>
            <p:cNvSpPr/>
            <p:nvPr/>
          </p:nvSpPr>
          <p:spPr>
            <a:xfrm>
              <a:off x="7489408" y="1726967"/>
              <a:ext cx="226150" cy="186096"/>
            </a:xfrm>
            <a:custGeom>
              <a:rect b="b" l="l" r="r" t="t"/>
              <a:pathLst>
                <a:path extrusionOk="0" h="2541" w="3088">
                  <a:moveTo>
                    <a:pt x="1355" y="1042"/>
                  </a:moveTo>
                  <a:cubicBezTo>
                    <a:pt x="1438" y="1042"/>
                    <a:pt x="1541" y="1049"/>
                    <a:pt x="1663" y="1067"/>
                  </a:cubicBezTo>
                  <a:cubicBezTo>
                    <a:pt x="1712" y="1073"/>
                    <a:pt x="1761" y="1073"/>
                    <a:pt x="1803" y="1073"/>
                  </a:cubicBezTo>
                  <a:lnTo>
                    <a:pt x="992" y="1562"/>
                  </a:lnTo>
                  <a:cubicBezTo>
                    <a:pt x="978" y="1535"/>
                    <a:pt x="964" y="1521"/>
                    <a:pt x="957" y="1500"/>
                  </a:cubicBezTo>
                  <a:cubicBezTo>
                    <a:pt x="1034" y="1479"/>
                    <a:pt x="1097" y="1416"/>
                    <a:pt x="1139" y="1339"/>
                  </a:cubicBezTo>
                  <a:cubicBezTo>
                    <a:pt x="1188" y="1248"/>
                    <a:pt x="1195" y="1150"/>
                    <a:pt x="1174" y="1060"/>
                  </a:cubicBezTo>
                  <a:cubicBezTo>
                    <a:pt x="1212" y="1049"/>
                    <a:pt x="1273" y="1042"/>
                    <a:pt x="1355" y="1042"/>
                  </a:cubicBezTo>
                  <a:close/>
                  <a:moveTo>
                    <a:pt x="2155" y="1"/>
                  </a:moveTo>
                  <a:cubicBezTo>
                    <a:pt x="1964" y="1"/>
                    <a:pt x="1809" y="80"/>
                    <a:pt x="1698" y="186"/>
                  </a:cubicBezTo>
                  <a:cubicBezTo>
                    <a:pt x="1573" y="169"/>
                    <a:pt x="1456" y="160"/>
                    <a:pt x="1347" y="160"/>
                  </a:cubicBezTo>
                  <a:cubicBezTo>
                    <a:pt x="1114" y="160"/>
                    <a:pt x="919" y="199"/>
                    <a:pt x="762" y="270"/>
                  </a:cubicBezTo>
                  <a:cubicBezTo>
                    <a:pt x="468" y="410"/>
                    <a:pt x="336" y="640"/>
                    <a:pt x="294" y="857"/>
                  </a:cubicBezTo>
                  <a:cubicBezTo>
                    <a:pt x="161" y="969"/>
                    <a:pt x="63" y="1129"/>
                    <a:pt x="49" y="1339"/>
                  </a:cubicBezTo>
                  <a:cubicBezTo>
                    <a:pt x="0" y="2003"/>
                    <a:pt x="629" y="2429"/>
                    <a:pt x="699" y="2471"/>
                  </a:cubicBezTo>
                  <a:cubicBezTo>
                    <a:pt x="769" y="2512"/>
                    <a:pt x="860" y="2540"/>
                    <a:pt x="936" y="2540"/>
                  </a:cubicBezTo>
                  <a:cubicBezTo>
                    <a:pt x="1013" y="2540"/>
                    <a:pt x="1097" y="2512"/>
                    <a:pt x="1174" y="2471"/>
                  </a:cubicBezTo>
                  <a:lnTo>
                    <a:pt x="2298" y="1793"/>
                  </a:lnTo>
                  <a:cubicBezTo>
                    <a:pt x="2676" y="1723"/>
                    <a:pt x="2955" y="1458"/>
                    <a:pt x="3011" y="1094"/>
                  </a:cubicBezTo>
                  <a:cubicBezTo>
                    <a:pt x="3088" y="661"/>
                    <a:pt x="2850" y="228"/>
                    <a:pt x="2473" y="68"/>
                  </a:cubicBezTo>
                  <a:cubicBezTo>
                    <a:pt x="2358" y="21"/>
                    <a:pt x="2252" y="1"/>
                    <a:pt x="21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63"/>
            <p:cNvSpPr/>
            <p:nvPr/>
          </p:nvSpPr>
          <p:spPr>
            <a:xfrm>
              <a:off x="7542577" y="1813241"/>
              <a:ext cx="107509" cy="183167"/>
            </a:xfrm>
            <a:custGeom>
              <a:rect b="b" l="l" r="r" t="t"/>
              <a:pathLst>
                <a:path extrusionOk="0" h="2501" w="1468">
                  <a:moveTo>
                    <a:pt x="664" y="0"/>
                  </a:moveTo>
                  <a:lnTo>
                    <a:pt x="664" y="0"/>
                  </a:lnTo>
                  <a:cubicBezTo>
                    <a:pt x="890" y="186"/>
                    <a:pt x="833" y="277"/>
                    <a:pt x="669" y="277"/>
                  </a:cubicBezTo>
                  <a:cubicBezTo>
                    <a:pt x="580" y="277"/>
                    <a:pt x="459" y="250"/>
                    <a:pt x="336" y="196"/>
                  </a:cubicBezTo>
                  <a:lnTo>
                    <a:pt x="336" y="196"/>
                  </a:lnTo>
                  <a:cubicBezTo>
                    <a:pt x="441" y="447"/>
                    <a:pt x="343" y="692"/>
                    <a:pt x="343" y="692"/>
                  </a:cubicBezTo>
                  <a:cubicBezTo>
                    <a:pt x="278" y="622"/>
                    <a:pt x="218" y="595"/>
                    <a:pt x="168" y="595"/>
                  </a:cubicBezTo>
                  <a:cubicBezTo>
                    <a:pt x="62" y="595"/>
                    <a:pt x="0" y="720"/>
                    <a:pt x="29" y="838"/>
                  </a:cubicBezTo>
                  <a:cubicBezTo>
                    <a:pt x="64" y="1013"/>
                    <a:pt x="266" y="1055"/>
                    <a:pt x="266" y="1055"/>
                  </a:cubicBezTo>
                  <a:lnTo>
                    <a:pt x="92" y="1712"/>
                  </a:lnTo>
                  <a:cubicBezTo>
                    <a:pt x="43" y="1907"/>
                    <a:pt x="113" y="2103"/>
                    <a:pt x="273" y="2222"/>
                  </a:cubicBezTo>
                  <a:lnTo>
                    <a:pt x="664" y="2501"/>
                  </a:lnTo>
                  <a:lnTo>
                    <a:pt x="867" y="2368"/>
                  </a:lnTo>
                  <a:cubicBezTo>
                    <a:pt x="972" y="2298"/>
                    <a:pt x="1035" y="2194"/>
                    <a:pt x="1049" y="2082"/>
                  </a:cubicBezTo>
                  <a:lnTo>
                    <a:pt x="1118" y="1509"/>
                  </a:lnTo>
                  <a:cubicBezTo>
                    <a:pt x="1118" y="1509"/>
                    <a:pt x="1349" y="1432"/>
                    <a:pt x="1419" y="1125"/>
                  </a:cubicBezTo>
                  <a:cubicBezTo>
                    <a:pt x="1468" y="866"/>
                    <a:pt x="1349" y="615"/>
                    <a:pt x="1349" y="615"/>
                  </a:cubicBezTo>
                  <a:lnTo>
                    <a:pt x="1419" y="196"/>
                  </a:lnTo>
                  <a:lnTo>
                    <a:pt x="1419" y="196"/>
                  </a:lnTo>
                  <a:cubicBezTo>
                    <a:pt x="1419" y="196"/>
                    <a:pt x="1397" y="200"/>
                    <a:pt x="1354" y="200"/>
                  </a:cubicBezTo>
                  <a:cubicBezTo>
                    <a:pt x="1246" y="200"/>
                    <a:pt x="1009" y="175"/>
                    <a:pt x="6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63"/>
            <p:cNvSpPr/>
            <p:nvPr/>
          </p:nvSpPr>
          <p:spPr>
            <a:xfrm>
              <a:off x="7508303" y="1780723"/>
              <a:ext cx="172981" cy="247470"/>
            </a:xfrm>
            <a:custGeom>
              <a:rect b="b" l="l" r="r" t="t"/>
              <a:pathLst>
                <a:path extrusionOk="0" h="3379" w="2362">
                  <a:moveTo>
                    <a:pt x="1384" y="1108"/>
                  </a:moveTo>
                  <a:cubicBezTo>
                    <a:pt x="1384" y="1150"/>
                    <a:pt x="1405" y="1199"/>
                    <a:pt x="1419" y="1241"/>
                  </a:cubicBezTo>
                  <a:cubicBezTo>
                    <a:pt x="1440" y="1276"/>
                    <a:pt x="1475" y="1387"/>
                    <a:pt x="1454" y="1485"/>
                  </a:cubicBezTo>
                  <a:cubicBezTo>
                    <a:pt x="1447" y="1527"/>
                    <a:pt x="1433" y="1548"/>
                    <a:pt x="1419" y="1555"/>
                  </a:cubicBezTo>
                  <a:cubicBezTo>
                    <a:pt x="1272" y="1618"/>
                    <a:pt x="1167" y="1744"/>
                    <a:pt x="1153" y="1904"/>
                  </a:cubicBezTo>
                  <a:lnTo>
                    <a:pt x="1090" y="2372"/>
                  </a:lnTo>
                  <a:lnTo>
                    <a:pt x="1000" y="2302"/>
                  </a:lnTo>
                  <a:cubicBezTo>
                    <a:pt x="986" y="2295"/>
                    <a:pt x="986" y="2281"/>
                    <a:pt x="986" y="2260"/>
                  </a:cubicBezTo>
                  <a:lnTo>
                    <a:pt x="1160" y="1604"/>
                  </a:lnTo>
                  <a:cubicBezTo>
                    <a:pt x="1174" y="1534"/>
                    <a:pt x="1174" y="1464"/>
                    <a:pt x="1160" y="1394"/>
                  </a:cubicBezTo>
                  <a:cubicBezTo>
                    <a:pt x="1188" y="1373"/>
                    <a:pt x="1202" y="1338"/>
                    <a:pt x="1223" y="1289"/>
                  </a:cubicBezTo>
                  <a:cubicBezTo>
                    <a:pt x="1230" y="1276"/>
                    <a:pt x="1244" y="1220"/>
                    <a:pt x="1265" y="1143"/>
                  </a:cubicBezTo>
                  <a:cubicBezTo>
                    <a:pt x="1307" y="1136"/>
                    <a:pt x="1342" y="1129"/>
                    <a:pt x="1384" y="1108"/>
                  </a:cubicBezTo>
                  <a:close/>
                  <a:moveTo>
                    <a:pt x="1123" y="0"/>
                  </a:moveTo>
                  <a:cubicBezTo>
                    <a:pt x="982" y="0"/>
                    <a:pt x="841" y="69"/>
                    <a:pt x="755" y="193"/>
                  </a:cubicBezTo>
                  <a:cubicBezTo>
                    <a:pt x="650" y="200"/>
                    <a:pt x="567" y="242"/>
                    <a:pt x="490" y="312"/>
                  </a:cubicBezTo>
                  <a:cubicBezTo>
                    <a:pt x="392" y="402"/>
                    <a:pt x="350" y="535"/>
                    <a:pt x="357" y="661"/>
                  </a:cubicBezTo>
                  <a:cubicBezTo>
                    <a:pt x="120" y="794"/>
                    <a:pt x="1" y="1080"/>
                    <a:pt x="57" y="1373"/>
                  </a:cubicBezTo>
                  <a:cubicBezTo>
                    <a:pt x="92" y="1499"/>
                    <a:pt x="147" y="1604"/>
                    <a:pt x="224" y="1688"/>
                  </a:cubicBezTo>
                  <a:lnTo>
                    <a:pt x="140" y="2044"/>
                  </a:lnTo>
                  <a:cubicBezTo>
                    <a:pt x="43" y="2407"/>
                    <a:pt x="182" y="2791"/>
                    <a:pt x="490" y="3015"/>
                  </a:cubicBezTo>
                  <a:lnTo>
                    <a:pt x="881" y="3294"/>
                  </a:lnTo>
                  <a:cubicBezTo>
                    <a:pt x="951" y="3350"/>
                    <a:pt x="1049" y="3378"/>
                    <a:pt x="1132" y="3378"/>
                  </a:cubicBezTo>
                  <a:cubicBezTo>
                    <a:pt x="1223" y="3378"/>
                    <a:pt x="1300" y="3364"/>
                    <a:pt x="1370" y="3280"/>
                  </a:cubicBezTo>
                  <a:lnTo>
                    <a:pt x="1565" y="3155"/>
                  </a:lnTo>
                  <a:cubicBezTo>
                    <a:pt x="1782" y="3022"/>
                    <a:pt x="1908" y="2805"/>
                    <a:pt x="1943" y="2561"/>
                  </a:cubicBezTo>
                  <a:lnTo>
                    <a:pt x="1985" y="2191"/>
                  </a:lnTo>
                  <a:cubicBezTo>
                    <a:pt x="2131" y="2072"/>
                    <a:pt x="2250" y="1897"/>
                    <a:pt x="2306" y="1639"/>
                  </a:cubicBezTo>
                  <a:cubicBezTo>
                    <a:pt x="2362" y="1380"/>
                    <a:pt x="2313" y="1136"/>
                    <a:pt x="2257" y="989"/>
                  </a:cubicBezTo>
                  <a:lnTo>
                    <a:pt x="2306" y="689"/>
                  </a:lnTo>
                  <a:cubicBezTo>
                    <a:pt x="2327" y="542"/>
                    <a:pt x="2292" y="381"/>
                    <a:pt x="2180" y="291"/>
                  </a:cubicBezTo>
                  <a:cubicBezTo>
                    <a:pt x="2097" y="218"/>
                    <a:pt x="2002" y="180"/>
                    <a:pt x="1901" y="180"/>
                  </a:cubicBezTo>
                  <a:cubicBezTo>
                    <a:pt x="1866" y="180"/>
                    <a:pt x="1831" y="184"/>
                    <a:pt x="1796" y="193"/>
                  </a:cubicBezTo>
                  <a:cubicBezTo>
                    <a:pt x="1754" y="193"/>
                    <a:pt x="1586" y="186"/>
                    <a:pt x="1314" y="46"/>
                  </a:cubicBezTo>
                  <a:cubicBezTo>
                    <a:pt x="1254" y="15"/>
                    <a:pt x="1189" y="0"/>
                    <a:pt x="11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63"/>
            <p:cNvSpPr/>
            <p:nvPr/>
          </p:nvSpPr>
          <p:spPr>
            <a:xfrm>
              <a:off x="7577364" y="1912989"/>
              <a:ext cx="47163" cy="30760"/>
            </a:xfrm>
            <a:custGeom>
              <a:rect b="b" l="l" r="r" t="t"/>
              <a:pathLst>
                <a:path extrusionOk="0" h="420" w="644">
                  <a:moveTo>
                    <a:pt x="1" y="0"/>
                  </a:moveTo>
                  <a:cubicBezTo>
                    <a:pt x="1" y="0"/>
                    <a:pt x="43" y="420"/>
                    <a:pt x="609" y="420"/>
                  </a:cubicBezTo>
                  <a:lnTo>
                    <a:pt x="643" y="147"/>
                  </a:lnTo>
                  <a:lnTo>
                    <a:pt x="643" y="147"/>
                  </a:lnTo>
                  <a:cubicBezTo>
                    <a:pt x="592" y="174"/>
                    <a:pt x="529" y="186"/>
                    <a:pt x="461" y="186"/>
                  </a:cubicBezTo>
                  <a:cubicBezTo>
                    <a:pt x="296" y="186"/>
                    <a:pt x="105" y="114"/>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63"/>
            <p:cNvSpPr/>
            <p:nvPr/>
          </p:nvSpPr>
          <p:spPr>
            <a:xfrm>
              <a:off x="7544628" y="1880838"/>
              <a:ext cx="113148" cy="95136"/>
            </a:xfrm>
            <a:custGeom>
              <a:rect b="b" l="l" r="r" t="t"/>
              <a:pathLst>
                <a:path extrusionOk="0" h="1299" w="1545">
                  <a:moveTo>
                    <a:pt x="451" y="0"/>
                  </a:moveTo>
                  <a:cubicBezTo>
                    <a:pt x="392" y="0"/>
                    <a:pt x="331" y="13"/>
                    <a:pt x="273" y="41"/>
                  </a:cubicBezTo>
                  <a:cubicBezTo>
                    <a:pt x="99" y="118"/>
                    <a:pt x="1" y="300"/>
                    <a:pt x="15" y="481"/>
                  </a:cubicBezTo>
                  <a:cubicBezTo>
                    <a:pt x="50" y="817"/>
                    <a:pt x="357" y="1299"/>
                    <a:pt x="1056" y="1299"/>
                  </a:cubicBezTo>
                  <a:cubicBezTo>
                    <a:pt x="1286" y="1299"/>
                    <a:pt x="1468" y="1138"/>
                    <a:pt x="1482" y="914"/>
                  </a:cubicBezTo>
                  <a:lnTo>
                    <a:pt x="1517" y="642"/>
                  </a:lnTo>
                  <a:cubicBezTo>
                    <a:pt x="1544" y="481"/>
                    <a:pt x="1475" y="328"/>
                    <a:pt x="1342" y="230"/>
                  </a:cubicBezTo>
                  <a:cubicBezTo>
                    <a:pt x="1270" y="179"/>
                    <a:pt x="1180" y="151"/>
                    <a:pt x="1089" y="151"/>
                  </a:cubicBezTo>
                  <a:cubicBezTo>
                    <a:pt x="1030" y="151"/>
                    <a:pt x="971" y="163"/>
                    <a:pt x="916" y="188"/>
                  </a:cubicBezTo>
                  <a:cubicBezTo>
                    <a:pt x="874" y="188"/>
                    <a:pt x="797" y="167"/>
                    <a:pt x="769" y="146"/>
                  </a:cubicBezTo>
                  <a:cubicBezTo>
                    <a:pt x="685" y="53"/>
                    <a:pt x="570" y="0"/>
                    <a:pt x="4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63"/>
            <p:cNvSpPr/>
            <p:nvPr/>
          </p:nvSpPr>
          <p:spPr>
            <a:xfrm>
              <a:off x="7158385" y="2002485"/>
              <a:ext cx="278879" cy="655402"/>
            </a:xfrm>
            <a:custGeom>
              <a:rect b="b" l="l" r="r" t="t"/>
              <a:pathLst>
                <a:path extrusionOk="0" h="8949" w="3808">
                  <a:moveTo>
                    <a:pt x="2523" y="1"/>
                  </a:moveTo>
                  <a:cubicBezTo>
                    <a:pt x="1964" y="273"/>
                    <a:pt x="958" y="2173"/>
                    <a:pt x="308" y="3654"/>
                  </a:cubicBezTo>
                  <a:cubicBezTo>
                    <a:pt x="1" y="4332"/>
                    <a:pt x="64" y="5114"/>
                    <a:pt x="448" y="5757"/>
                  </a:cubicBezTo>
                  <a:lnTo>
                    <a:pt x="2404" y="8949"/>
                  </a:lnTo>
                  <a:lnTo>
                    <a:pt x="3535" y="8376"/>
                  </a:lnTo>
                  <a:lnTo>
                    <a:pt x="2243" y="4779"/>
                  </a:lnTo>
                  <a:cubicBezTo>
                    <a:pt x="2243" y="4779"/>
                    <a:pt x="3193" y="2697"/>
                    <a:pt x="3500" y="2068"/>
                  </a:cubicBezTo>
                  <a:cubicBezTo>
                    <a:pt x="3808" y="1454"/>
                    <a:pt x="3382" y="8"/>
                    <a:pt x="25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63"/>
            <p:cNvSpPr/>
            <p:nvPr/>
          </p:nvSpPr>
          <p:spPr>
            <a:xfrm>
              <a:off x="7125137" y="1970773"/>
              <a:ext cx="337247" cy="719339"/>
            </a:xfrm>
            <a:custGeom>
              <a:rect b="b" l="l" r="r" t="t"/>
              <a:pathLst>
                <a:path extrusionOk="0" h="9822" w="4605">
                  <a:moveTo>
                    <a:pt x="3081" y="895"/>
                  </a:moveTo>
                  <a:cubicBezTo>
                    <a:pt x="3214" y="944"/>
                    <a:pt x="3319" y="1069"/>
                    <a:pt x="3375" y="1188"/>
                  </a:cubicBezTo>
                  <a:cubicBezTo>
                    <a:pt x="3612" y="1572"/>
                    <a:pt x="3668" y="2103"/>
                    <a:pt x="3563" y="2327"/>
                  </a:cubicBezTo>
                  <a:cubicBezTo>
                    <a:pt x="3263" y="2948"/>
                    <a:pt x="2341" y="4946"/>
                    <a:pt x="2306" y="5037"/>
                  </a:cubicBezTo>
                  <a:cubicBezTo>
                    <a:pt x="2250" y="5142"/>
                    <a:pt x="2250" y="5261"/>
                    <a:pt x="2285" y="5365"/>
                  </a:cubicBezTo>
                  <a:lnTo>
                    <a:pt x="3452" y="8600"/>
                  </a:lnTo>
                  <a:lnTo>
                    <a:pt x="3018" y="8816"/>
                  </a:lnTo>
                  <a:lnTo>
                    <a:pt x="1272" y="5973"/>
                  </a:lnTo>
                  <a:cubicBezTo>
                    <a:pt x="958" y="5456"/>
                    <a:pt x="916" y="4821"/>
                    <a:pt x="1160" y="4269"/>
                  </a:cubicBezTo>
                  <a:cubicBezTo>
                    <a:pt x="1936" y="2501"/>
                    <a:pt x="2725" y="1223"/>
                    <a:pt x="3081" y="895"/>
                  </a:cubicBezTo>
                  <a:close/>
                  <a:moveTo>
                    <a:pt x="2977" y="1"/>
                  </a:moveTo>
                  <a:cubicBezTo>
                    <a:pt x="2914" y="1"/>
                    <a:pt x="2844" y="15"/>
                    <a:pt x="2788" y="43"/>
                  </a:cubicBezTo>
                  <a:cubicBezTo>
                    <a:pt x="1936" y="462"/>
                    <a:pt x="713" y="3102"/>
                    <a:pt x="357" y="3912"/>
                  </a:cubicBezTo>
                  <a:cubicBezTo>
                    <a:pt x="1" y="4723"/>
                    <a:pt x="71" y="5659"/>
                    <a:pt x="532" y="6413"/>
                  </a:cubicBezTo>
                  <a:lnTo>
                    <a:pt x="2488" y="9612"/>
                  </a:lnTo>
                  <a:cubicBezTo>
                    <a:pt x="2578" y="9738"/>
                    <a:pt x="2718" y="9822"/>
                    <a:pt x="2865" y="9822"/>
                  </a:cubicBezTo>
                  <a:cubicBezTo>
                    <a:pt x="2928" y="9822"/>
                    <a:pt x="2998" y="9801"/>
                    <a:pt x="3053" y="9759"/>
                  </a:cubicBezTo>
                  <a:lnTo>
                    <a:pt x="4192" y="9186"/>
                  </a:lnTo>
                  <a:cubicBezTo>
                    <a:pt x="4381" y="9089"/>
                    <a:pt x="4478" y="8858"/>
                    <a:pt x="4402" y="8648"/>
                  </a:cubicBezTo>
                  <a:lnTo>
                    <a:pt x="3172" y="5226"/>
                  </a:lnTo>
                  <a:cubicBezTo>
                    <a:pt x="3396" y="4730"/>
                    <a:pt x="4101" y="3214"/>
                    <a:pt x="4346" y="2697"/>
                  </a:cubicBezTo>
                  <a:cubicBezTo>
                    <a:pt x="4604" y="2173"/>
                    <a:pt x="4499" y="1328"/>
                    <a:pt x="4122" y="713"/>
                  </a:cubicBezTo>
                  <a:cubicBezTo>
                    <a:pt x="3836" y="259"/>
                    <a:pt x="3431" y="1"/>
                    <a:pt x="29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63"/>
            <p:cNvSpPr/>
            <p:nvPr/>
          </p:nvSpPr>
          <p:spPr>
            <a:xfrm>
              <a:off x="7973859" y="1496051"/>
              <a:ext cx="539742" cy="380689"/>
            </a:xfrm>
            <a:custGeom>
              <a:rect b="b" l="l" r="r" t="t"/>
              <a:pathLst>
                <a:path extrusionOk="0" h="5198" w="7370">
                  <a:moveTo>
                    <a:pt x="7370" y="0"/>
                  </a:moveTo>
                  <a:lnTo>
                    <a:pt x="0" y="413"/>
                  </a:lnTo>
                  <a:lnTo>
                    <a:pt x="2138" y="5197"/>
                  </a:lnTo>
                  <a:lnTo>
                    <a:pt x="73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63"/>
            <p:cNvSpPr/>
            <p:nvPr/>
          </p:nvSpPr>
          <p:spPr>
            <a:xfrm>
              <a:off x="7940610" y="1464266"/>
              <a:ext cx="606752" cy="444185"/>
            </a:xfrm>
            <a:custGeom>
              <a:rect b="b" l="l" r="r" t="t"/>
              <a:pathLst>
                <a:path extrusionOk="0" h="6065" w="8285">
                  <a:moveTo>
                    <a:pt x="6692" y="930"/>
                  </a:moveTo>
                  <a:lnTo>
                    <a:pt x="2732" y="4877"/>
                  </a:lnTo>
                  <a:lnTo>
                    <a:pt x="1118" y="1245"/>
                  </a:lnTo>
                  <a:lnTo>
                    <a:pt x="6692" y="930"/>
                  </a:lnTo>
                  <a:close/>
                  <a:moveTo>
                    <a:pt x="7828" y="0"/>
                  </a:moveTo>
                  <a:cubicBezTo>
                    <a:pt x="7817" y="0"/>
                    <a:pt x="7807" y="1"/>
                    <a:pt x="7796" y="1"/>
                  </a:cubicBezTo>
                  <a:lnTo>
                    <a:pt x="433" y="406"/>
                  </a:lnTo>
                  <a:cubicBezTo>
                    <a:pt x="287" y="420"/>
                    <a:pt x="161" y="497"/>
                    <a:pt x="84" y="616"/>
                  </a:cubicBezTo>
                  <a:cubicBezTo>
                    <a:pt x="7" y="742"/>
                    <a:pt x="0" y="888"/>
                    <a:pt x="56" y="1021"/>
                  </a:cubicBezTo>
                  <a:lnTo>
                    <a:pt x="2187" y="5806"/>
                  </a:lnTo>
                  <a:cubicBezTo>
                    <a:pt x="2250" y="5939"/>
                    <a:pt x="2375" y="6030"/>
                    <a:pt x="2515" y="6058"/>
                  </a:cubicBezTo>
                  <a:cubicBezTo>
                    <a:pt x="2536" y="6065"/>
                    <a:pt x="2564" y="6065"/>
                    <a:pt x="2592" y="6065"/>
                  </a:cubicBezTo>
                  <a:cubicBezTo>
                    <a:pt x="2704" y="6065"/>
                    <a:pt x="2815" y="6023"/>
                    <a:pt x="2899" y="5953"/>
                  </a:cubicBezTo>
                  <a:lnTo>
                    <a:pt x="8124" y="749"/>
                  </a:lnTo>
                  <a:cubicBezTo>
                    <a:pt x="8250" y="616"/>
                    <a:pt x="8285" y="427"/>
                    <a:pt x="8215" y="260"/>
                  </a:cubicBezTo>
                  <a:cubicBezTo>
                    <a:pt x="8149" y="102"/>
                    <a:pt x="7997" y="0"/>
                    <a:pt x="78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63"/>
            <p:cNvSpPr/>
            <p:nvPr/>
          </p:nvSpPr>
          <p:spPr>
            <a:xfrm>
              <a:off x="8118645" y="1616380"/>
              <a:ext cx="99819" cy="86347"/>
            </a:xfrm>
            <a:custGeom>
              <a:rect b="b" l="l" r="r" t="t"/>
              <a:pathLst>
                <a:path extrusionOk="0" h="1179" w="1363">
                  <a:moveTo>
                    <a:pt x="688" y="324"/>
                  </a:moveTo>
                  <a:cubicBezTo>
                    <a:pt x="790" y="324"/>
                    <a:pt x="888" y="385"/>
                    <a:pt x="929" y="488"/>
                  </a:cubicBezTo>
                  <a:cubicBezTo>
                    <a:pt x="978" y="621"/>
                    <a:pt x="922" y="774"/>
                    <a:pt x="789" y="837"/>
                  </a:cubicBezTo>
                  <a:cubicBezTo>
                    <a:pt x="755" y="854"/>
                    <a:pt x="717" y="862"/>
                    <a:pt x="680" y="862"/>
                  </a:cubicBezTo>
                  <a:cubicBezTo>
                    <a:pt x="577" y="862"/>
                    <a:pt x="476" y="800"/>
                    <a:pt x="440" y="697"/>
                  </a:cubicBezTo>
                  <a:cubicBezTo>
                    <a:pt x="377" y="565"/>
                    <a:pt x="440" y="404"/>
                    <a:pt x="580" y="348"/>
                  </a:cubicBezTo>
                  <a:cubicBezTo>
                    <a:pt x="615" y="332"/>
                    <a:pt x="652" y="324"/>
                    <a:pt x="688" y="324"/>
                  </a:cubicBezTo>
                  <a:close/>
                  <a:moveTo>
                    <a:pt x="682" y="0"/>
                  </a:moveTo>
                  <a:cubicBezTo>
                    <a:pt x="601" y="0"/>
                    <a:pt x="519" y="18"/>
                    <a:pt x="440" y="55"/>
                  </a:cubicBezTo>
                  <a:cubicBezTo>
                    <a:pt x="140" y="181"/>
                    <a:pt x="0" y="530"/>
                    <a:pt x="140" y="830"/>
                  </a:cubicBezTo>
                  <a:cubicBezTo>
                    <a:pt x="237" y="1046"/>
                    <a:pt x="451" y="1178"/>
                    <a:pt x="680" y="1178"/>
                  </a:cubicBezTo>
                  <a:cubicBezTo>
                    <a:pt x="763" y="1178"/>
                    <a:pt x="847" y="1161"/>
                    <a:pt x="929" y="1124"/>
                  </a:cubicBezTo>
                  <a:cubicBezTo>
                    <a:pt x="1223" y="998"/>
                    <a:pt x="1362" y="649"/>
                    <a:pt x="1223" y="341"/>
                  </a:cubicBezTo>
                  <a:cubicBezTo>
                    <a:pt x="1120" y="131"/>
                    <a:pt x="905" y="0"/>
                    <a:pt x="6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63"/>
            <p:cNvSpPr/>
            <p:nvPr/>
          </p:nvSpPr>
          <p:spPr>
            <a:xfrm>
              <a:off x="8082833" y="1583423"/>
              <a:ext cx="163241" cy="151089"/>
            </a:xfrm>
            <a:custGeom>
              <a:rect b="b" l="l" r="r" t="t"/>
              <a:pathLst>
                <a:path extrusionOk="0" h="2063" w="2229">
                  <a:moveTo>
                    <a:pt x="1104" y="896"/>
                  </a:moveTo>
                  <a:lnTo>
                    <a:pt x="1234" y="1177"/>
                  </a:lnTo>
                  <a:lnTo>
                    <a:pt x="1234" y="1177"/>
                  </a:lnTo>
                  <a:cubicBezTo>
                    <a:pt x="1235" y="1176"/>
                    <a:pt x="1236" y="1176"/>
                    <a:pt x="1237" y="1175"/>
                  </a:cubicBezTo>
                  <a:lnTo>
                    <a:pt x="1104" y="896"/>
                  </a:lnTo>
                  <a:close/>
                  <a:moveTo>
                    <a:pt x="1158" y="885"/>
                  </a:moveTo>
                  <a:cubicBezTo>
                    <a:pt x="1183" y="885"/>
                    <a:pt x="1206" y="892"/>
                    <a:pt x="1223" y="896"/>
                  </a:cubicBezTo>
                  <a:cubicBezTo>
                    <a:pt x="1251" y="903"/>
                    <a:pt x="1285" y="924"/>
                    <a:pt x="1313" y="973"/>
                  </a:cubicBezTo>
                  <a:cubicBezTo>
                    <a:pt x="1327" y="1029"/>
                    <a:pt x="1320" y="1071"/>
                    <a:pt x="1313" y="1099"/>
                  </a:cubicBezTo>
                  <a:cubicBezTo>
                    <a:pt x="1306" y="1120"/>
                    <a:pt x="1285" y="1154"/>
                    <a:pt x="1237" y="1182"/>
                  </a:cubicBezTo>
                  <a:lnTo>
                    <a:pt x="1234" y="1177"/>
                  </a:lnTo>
                  <a:lnTo>
                    <a:pt x="1234" y="1177"/>
                  </a:lnTo>
                  <a:cubicBezTo>
                    <a:pt x="1213" y="1185"/>
                    <a:pt x="1191" y="1189"/>
                    <a:pt x="1170" y="1189"/>
                  </a:cubicBezTo>
                  <a:cubicBezTo>
                    <a:pt x="1109" y="1189"/>
                    <a:pt x="1053" y="1155"/>
                    <a:pt x="1027" y="1099"/>
                  </a:cubicBezTo>
                  <a:cubicBezTo>
                    <a:pt x="992" y="1029"/>
                    <a:pt x="1027" y="931"/>
                    <a:pt x="1104" y="896"/>
                  </a:cubicBezTo>
                  <a:cubicBezTo>
                    <a:pt x="1123" y="888"/>
                    <a:pt x="1141" y="885"/>
                    <a:pt x="1158" y="885"/>
                  </a:cubicBezTo>
                  <a:close/>
                  <a:moveTo>
                    <a:pt x="1178" y="0"/>
                  </a:moveTo>
                  <a:cubicBezTo>
                    <a:pt x="1034" y="0"/>
                    <a:pt x="890" y="32"/>
                    <a:pt x="755" y="93"/>
                  </a:cubicBezTo>
                  <a:cubicBezTo>
                    <a:pt x="231" y="330"/>
                    <a:pt x="0" y="938"/>
                    <a:pt x="231" y="1455"/>
                  </a:cubicBezTo>
                  <a:cubicBezTo>
                    <a:pt x="405" y="1839"/>
                    <a:pt x="783" y="2063"/>
                    <a:pt x="1174" y="2063"/>
                  </a:cubicBezTo>
                  <a:cubicBezTo>
                    <a:pt x="1313" y="2063"/>
                    <a:pt x="1453" y="2042"/>
                    <a:pt x="1586" y="1972"/>
                  </a:cubicBezTo>
                  <a:cubicBezTo>
                    <a:pt x="1837" y="1867"/>
                    <a:pt x="2026" y="1657"/>
                    <a:pt x="2124" y="1399"/>
                  </a:cubicBezTo>
                  <a:cubicBezTo>
                    <a:pt x="2228" y="1147"/>
                    <a:pt x="2221" y="868"/>
                    <a:pt x="2110" y="617"/>
                  </a:cubicBezTo>
                  <a:cubicBezTo>
                    <a:pt x="2005" y="365"/>
                    <a:pt x="1795" y="177"/>
                    <a:pt x="1537" y="72"/>
                  </a:cubicBezTo>
                  <a:cubicBezTo>
                    <a:pt x="1421" y="24"/>
                    <a:pt x="1300" y="0"/>
                    <a:pt x="11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63"/>
            <p:cNvSpPr/>
            <p:nvPr/>
          </p:nvSpPr>
          <p:spPr>
            <a:xfrm>
              <a:off x="8066941" y="1569947"/>
              <a:ext cx="203667" cy="179432"/>
            </a:xfrm>
            <a:custGeom>
              <a:rect b="b" l="l" r="r" t="t"/>
              <a:pathLst>
                <a:path extrusionOk="0" h="2450" w="2781">
                  <a:moveTo>
                    <a:pt x="1390" y="310"/>
                  </a:moveTo>
                  <a:cubicBezTo>
                    <a:pt x="1738" y="310"/>
                    <a:pt x="2073" y="508"/>
                    <a:pt x="2222" y="843"/>
                  </a:cubicBezTo>
                  <a:cubicBezTo>
                    <a:pt x="2418" y="1318"/>
                    <a:pt x="2208" y="1848"/>
                    <a:pt x="1754" y="2051"/>
                  </a:cubicBezTo>
                  <a:cubicBezTo>
                    <a:pt x="1636" y="2102"/>
                    <a:pt x="1512" y="2126"/>
                    <a:pt x="1390" y="2126"/>
                  </a:cubicBezTo>
                  <a:cubicBezTo>
                    <a:pt x="1043" y="2126"/>
                    <a:pt x="709" y="1929"/>
                    <a:pt x="559" y="1583"/>
                  </a:cubicBezTo>
                  <a:cubicBezTo>
                    <a:pt x="357" y="1129"/>
                    <a:pt x="559" y="591"/>
                    <a:pt x="1020" y="388"/>
                  </a:cubicBezTo>
                  <a:cubicBezTo>
                    <a:pt x="1140" y="335"/>
                    <a:pt x="1266" y="310"/>
                    <a:pt x="1390" y="310"/>
                  </a:cubicBezTo>
                  <a:close/>
                  <a:moveTo>
                    <a:pt x="1389" y="1"/>
                  </a:moveTo>
                  <a:cubicBezTo>
                    <a:pt x="1223" y="1"/>
                    <a:pt x="1055" y="35"/>
                    <a:pt x="895" y="109"/>
                  </a:cubicBezTo>
                  <a:cubicBezTo>
                    <a:pt x="280" y="381"/>
                    <a:pt x="1" y="1108"/>
                    <a:pt x="273" y="1723"/>
                  </a:cubicBezTo>
                  <a:cubicBezTo>
                    <a:pt x="474" y="2181"/>
                    <a:pt x="918" y="2450"/>
                    <a:pt x="1387" y="2450"/>
                  </a:cubicBezTo>
                  <a:cubicBezTo>
                    <a:pt x="1554" y="2450"/>
                    <a:pt x="1724" y="2416"/>
                    <a:pt x="1887" y="2344"/>
                  </a:cubicBezTo>
                  <a:cubicBezTo>
                    <a:pt x="2508" y="2072"/>
                    <a:pt x="2781" y="1352"/>
                    <a:pt x="2508" y="731"/>
                  </a:cubicBezTo>
                  <a:cubicBezTo>
                    <a:pt x="2303" y="273"/>
                    <a:pt x="1854" y="1"/>
                    <a:pt x="1389" y="1"/>
                  </a:cubicBezTo>
                  <a:close/>
                </a:path>
              </a:pathLst>
            </a:custGeom>
            <a:solidFill>
              <a:srgbClr val="FFFFFF"/>
            </a:solidFill>
            <a:ln cap="flat" cmpd="sng" w="218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63"/>
            <p:cNvSpPr/>
            <p:nvPr/>
          </p:nvSpPr>
          <p:spPr>
            <a:xfrm>
              <a:off x="8118645" y="1616380"/>
              <a:ext cx="99819" cy="86347"/>
            </a:xfrm>
            <a:custGeom>
              <a:rect b="b" l="l" r="r" t="t"/>
              <a:pathLst>
                <a:path extrusionOk="0" h="1179" w="1363">
                  <a:moveTo>
                    <a:pt x="688" y="324"/>
                  </a:moveTo>
                  <a:cubicBezTo>
                    <a:pt x="790" y="324"/>
                    <a:pt x="888" y="385"/>
                    <a:pt x="929" y="488"/>
                  </a:cubicBezTo>
                  <a:cubicBezTo>
                    <a:pt x="978" y="621"/>
                    <a:pt x="922" y="774"/>
                    <a:pt x="789" y="837"/>
                  </a:cubicBezTo>
                  <a:cubicBezTo>
                    <a:pt x="755" y="854"/>
                    <a:pt x="717" y="862"/>
                    <a:pt x="680" y="862"/>
                  </a:cubicBezTo>
                  <a:cubicBezTo>
                    <a:pt x="577" y="862"/>
                    <a:pt x="476" y="800"/>
                    <a:pt x="440" y="697"/>
                  </a:cubicBezTo>
                  <a:cubicBezTo>
                    <a:pt x="377" y="565"/>
                    <a:pt x="440" y="404"/>
                    <a:pt x="580" y="348"/>
                  </a:cubicBezTo>
                  <a:cubicBezTo>
                    <a:pt x="615" y="332"/>
                    <a:pt x="652" y="324"/>
                    <a:pt x="688" y="324"/>
                  </a:cubicBezTo>
                  <a:close/>
                  <a:moveTo>
                    <a:pt x="682" y="0"/>
                  </a:moveTo>
                  <a:cubicBezTo>
                    <a:pt x="601" y="0"/>
                    <a:pt x="519" y="18"/>
                    <a:pt x="440" y="55"/>
                  </a:cubicBezTo>
                  <a:cubicBezTo>
                    <a:pt x="140" y="181"/>
                    <a:pt x="0" y="530"/>
                    <a:pt x="140" y="830"/>
                  </a:cubicBezTo>
                  <a:cubicBezTo>
                    <a:pt x="237" y="1046"/>
                    <a:pt x="451" y="1178"/>
                    <a:pt x="680" y="1178"/>
                  </a:cubicBezTo>
                  <a:cubicBezTo>
                    <a:pt x="763" y="1178"/>
                    <a:pt x="847" y="1161"/>
                    <a:pt x="929" y="1124"/>
                  </a:cubicBezTo>
                  <a:cubicBezTo>
                    <a:pt x="1223" y="998"/>
                    <a:pt x="1362" y="649"/>
                    <a:pt x="1223" y="341"/>
                  </a:cubicBezTo>
                  <a:cubicBezTo>
                    <a:pt x="1120" y="131"/>
                    <a:pt x="905" y="0"/>
                    <a:pt x="6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63"/>
            <p:cNvSpPr/>
            <p:nvPr/>
          </p:nvSpPr>
          <p:spPr>
            <a:xfrm>
              <a:off x="8082833" y="1583423"/>
              <a:ext cx="163241" cy="151089"/>
            </a:xfrm>
            <a:custGeom>
              <a:rect b="b" l="l" r="r" t="t"/>
              <a:pathLst>
                <a:path extrusionOk="0" h="2063" w="2229">
                  <a:moveTo>
                    <a:pt x="1104" y="896"/>
                  </a:moveTo>
                  <a:lnTo>
                    <a:pt x="1234" y="1177"/>
                  </a:lnTo>
                  <a:lnTo>
                    <a:pt x="1234" y="1177"/>
                  </a:lnTo>
                  <a:cubicBezTo>
                    <a:pt x="1235" y="1176"/>
                    <a:pt x="1236" y="1176"/>
                    <a:pt x="1237" y="1175"/>
                  </a:cubicBezTo>
                  <a:lnTo>
                    <a:pt x="1104" y="896"/>
                  </a:lnTo>
                  <a:close/>
                  <a:moveTo>
                    <a:pt x="1158" y="885"/>
                  </a:moveTo>
                  <a:cubicBezTo>
                    <a:pt x="1183" y="885"/>
                    <a:pt x="1206" y="892"/>
                    <a:pt x="1223" y="896"/>
                  </a:cubicBezTo>
                  <a:cubicBezTo>
                    <a:pt x="1251" y="903"/>
                    <a:pt x="1285" y="924"/>
                    <a:pt x="1313" y="973"/>
                  </a:cubicBezTo>
                  <a:cubicBezTo>
                    <a:pt x="1327" y="1029"/>
                    <a:pt x="1320" y="1071"/>
                    <a:pt x="1313" y="1099"/>
                  </a:cubicBezTo>
                  <a:cubicBezTo>
                    <a:pt x="1306" y="1120"/>
                    <a:pt x="1285" y="1154"/>
                    <a:pt x="1237" y="1182"/>
                  </a:cubicBezTo>
                  <a:lnTo>
                    <a:pt x="1234" y="1177"/>
                  </a:lnTo>
                  <a:lnTo>
                    <a:pt x="1234" y="1177"/>
                  </a:lnTo>
                  <a:cubicBezTo>
                    <a:pt x="1213" y="1185"/>
                    <a:pt x="1191" y="1189"/>
                    <a:pt x="1170" y="1189"/>
                  </a:cubicBezTo>
                  <a:cubicBezTo>
                    <a:pt x="1109" y="1189"/>
                    <a:pt x="1053" y="1155"/>
                    <a:pt x="1027" y="1099"/>
                  </a:cubicBezTo>
                  <a:cubicBezTo>
                    <a:pt x="992" y="1029"/>
                    <a:pt x="1027" y="931"/>
                    <a:pt x="1104" y="896"/>
                  </a:cubicBezTo>
                  <a:cubicBezTo>
                    <a:pt x="1123" y="888"/>
                    <a:pt x="1141" y="885"/>
                    <a:pt x="1158" y="885"/>
                  </a:cubicBezTo>
                  <a:close/>
                  <a:moveTo>
                    <a:pt x="1178" y="0"/>
                  </a:moveTo>
                  <a:cubicBezTo>
                    <a:pt x="1034" y="0"/>
                    <a:pt x="890" y="32"/>
                    <a:pt x="755" y="93"/>
                  </a:cubicBezTo>
                  <a:cubicBezTo>
                    <a:pt x="231" y="330"/>
                    <a:pt x="0" y="938"/>
                    <a:pt x="231" y="1455"/>
                  </a:cubicBezTo>
                  <a:cubicBezTo>
                    <a:pt x="405" y="1839"/>
                    <a:pt x="783" y="2063"/>
                    <a:pt x="1174" y="2063"/>
                  </a:cubicBezTo>
                  <a:cubicBezTo>
                    <a:pt x="1313" y="2063"/>
                    <a:pt x="1453" y="2042"/>
                    <a:pt x="1586" y="1972"/>
                  </a:cubicBezTo>
                  <a:cubicBezTo>
                    <a:pt x="1837" y="1867"/>
                    <a:pt x="2026" y="1657"/>
                    <a:pt x="2124" y="1399"/>
                  </a:cubicBezTo>
                  <a:cubicBezTo>
                    <a:pt x="2228" y="1147"/>
                    <a:pt x="2221" y="868"/>
                    <a:pt x="2110" y="617"/>
                  </a:cubicBezTo>
                  <a:cubicBezTo>
                    <a:pt x="2005" y="365"/>
                    <a:pt x="1795" y="177"/>
                    <a:pt x="1537" y="72"/>
                  </a:cubicBezTo>
                  <a:cubicBezTo>
                    <a:pt x="1421" y="24"/>
                    <a:pt x="1300" y="0"/>
                    <a:pt x="11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63"/>
            <p:cNvSpPr/>
            <p:nvPr/>
          </p:nvSpPr>
          <p:spPr>
            <a:xfrm>
              <a:off x="8118645" y="1616380"/>
              <a:ext cx="99819" cy="86347"/>
            </a:xfrm>
            <a:custGeom>
              <a:rect b="b" l="l" r="r" t="t"/>
              <a:pathLst>
                <a:path extrusionOk="0" h="1179" w="1363">
                  <a:moveTo>
                    <a:pt x="688" y="324"/>
                  </a:moveTo>
                  <a:cubicBezTo>
                    <a:pt x="790" y="324"/>
                    <a:pt x="888" y="385"/>
                    <a:pt x="929" y="488"/>
                  </a:cubicBezTo>
                  <a:cubicBezTo>
                    <a:pt x="978" y="621"/>
                    <a:pt x="922" y="774"/>
                    <a:pt x="789" y="837"/>
                  </a:cubicBezTo>
                  <a:cubicBezTo>
                    <a:pt x="755" y="854"/>
                    <a:pt x="717" y="862"/>
                    <a:pt x="680" y="862"/>
                  </a:cubicBezTo>
                  <a:cubicBezTo>
                    <a:pt x="577" y="862"/>
                    <a:pt x="476" y="800"/>
                    <a:pt x="440" y="697"/>
                  </a:cubicBezTo>
                  <a:cubicBezTo>
                    <a:pt x="377" y="565"/>
                    <a:pt x="440" y="404"/>
                    <a:pt x="580" y="348"/>
                  </a:cubicBezTo>
                  <a:cubicBezTo>
                    <a:pt x="615" y="332"/>
                    <a:pt x="652" y="324"/>
                    <a:pt x="688" y="324"/>
                  </a:cubicBezTo>
                  <a:close/>
                  <a:moveTo>
                    <a:pt x="682" y="0"/>
                  </a:moveTo>
                  <a:cubicBezTo>
                    <a:pt x="601" y="0"/>
                    <a:pt x="519" y="18"/>
                    <a:pt x="440" y="55"/>
                  </a:cubicBezTo>
                  <a:cubicBezTo>
                    <a:pt x="140" y="181"/>
                    <a:pt x="0" y="530"/>
                    <a:pt x="140" y="830"/>
                  </a:cubicBezTo>
                  <a:cubicBezTo>
                    <a:pt x="237" y="1046"/>
                    <a:pt x="451" y="1178"/>
                    <a:pt x="680" y="1178"/>
                  </a:cubicBezTo>
                  <a:cubicBezTo>
                    <a:pt x="763" y="1178"/>
                    <a:pt x="847" y="1161"/>
                    <a:pt x="929" y="1124"/>
                  </a:cubicBezTo>
                  <a:cubicBezTo>
                    <a:pt x="1223" y="998"/>
                    <a:pt x="1362" y="649"/>
                    <a:pt x="1223" y="341"/>
                  </a:cubicBezTo>
                  <a:cubicBezTo>
                    <a:pt x="1120" y="131"/>
                    <a:pt x="905" y="0"/>
                    <a:pt x="6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63"/>
            <p:cNvSpPr/>
            <p:nvPr/>
          </p:nvSpPr>
          <p:spPr>
            <a:xfrm>
              <a:off x="8082833" y="1583423"/>
              <a:ext cx="163241" cy="151089"/>
            </a:xfrm>
            <a:custGeom>
              <a:rect b="b" l="l" r="r" t="t"/>
              <a:pathLst>
                <a:path extrusionOk="0" h="2063" w="2229">
                  <a:moveTo>
                    <a:pt x="1104" y="896"/>
                  </a:moveTo>
                  <a:lnTo>
                    <a:pt x="1234" y="1177"/>
                  </a:lnTo>
                  <a:lnTo>
                    <a:pt x="1234" y="1177"/>
                  </a:lnTo>
                  <a:cubicBezTo>
                    <a:pt x="1235" y="1176"/>
                    <a:pt x="1236" y="1176"/>
                    <a:pt x="1237" y="1175"/>
                  </a:cubicBezTo>
                  <a:lnTo>
                    <a:pt x="1104" y="896"/>
                  </a:lnTo>
                  <a:close/>
                  <a:moveTo>
                    <a:pt x="1158" y="885"/>
                  </a:moveTo>
                  <a:cubicBezTo>
                    <a:pt x="1183" y="885"/>
                    <a:pt x="1206" y="892"/>
                    <a:pt x="1223" y="896"/>
                  </a:cubicBezTo>
                  <a:cubicBezTo>
                    <a:pt x="1251" y="903"/>
                    <a:pt x="1285" y="924"/>
                    <a:pt x="1313" y="973"/>
                  </a:cubicBezTo>
                  <a:cubicBezTo>
                    <a:pt x="1327" y="1029"/>
                    <a:pt x="1320" y="1071"/>
                    <a:pt x="1313" y="1099"/>
                  </a:cubicBezTo>
                  <a:cubicBezTo>
                    <a:pt x="1306" y="1120"/>
                    <a:pt x="1285" y="1154"/>
                    <a:pt x="1237" y="1182"/>
                  </a:cubicBezTo>
                  <a:lnTo>
                    <a:pt x="1234" y="1177"/>
                  </a:lnTo>
                  <a:lnTo>
                    <a:pt x="1234" y="1177"/>
                  </a:lnTo>
                  <a:cubicBezTo>
                    <a:pt x="1213" y="1185"/>
                    <a:pt x="1191" y="1189"/>
                    <a:pt x="1170" y="1189"/>
                  </a:cubicBezTo>
                  <a:cubicBezTo>
                    <a:pt x="1109" y="1189"/>
                    <a:pt x="1053" y="1155"/>
                    <a:pt x="1027" y="1099"/>
                  </a:cubicBezTo>
                  <a:cubicBezTo>
                    <a:pt x="992" y="1029"/>
                    <a:pt x="1027" y="931"/>
                    <a:pt x="1104" y="896"/>
                  </a:cubicBezTo>
                  <a:cubicBezTo>
                    <a:pt x="1123" y="888"/>
                    <a:pt x="1141" y="885"/>
                    <a:pt x="1158" y="885"/>
                  </a:cubicBezTo>
                  <a:close/>
                  <a:moveTo>
                    <a:pt x="1178" y="0"/>
                  </a:moveTo>
                  <a:cubicBezTo>
                    <a:pt x="1034" y="0"/>
                    <a:pt x="890" y="32"/>
                    <a:pt x="755" y="93"/>
                  </a:cubicBezTo>
                  <a:cubicBezTo>
                    <a:pt x="231" y="330"/>
                    <a:pt x="0" y="938"/>
                    <a:pt x="231" y="1455"/>
                  </a:cubicBezTo>
                  <a:cubicBezTo>
                    <a:pt x="405" y="1839"/>
                    <a:pt x="783" y="2063"/>
                    <a:pt x="1174" y="2063"/>
                  </a:cubicBezTo>
                  <a:cubicBezTo>
                    <a:pt x="1313" y="2063"/>
                    <a:pt x="1453" y="2042"/>
                    <a:pt x="1586" y="1972"/>
                  </a:cubicBezTo>
                  <a:cubicBezTo>
                    <a:pt x="1837" y="1867"/>
                    <a:pt x="2026" y="1657"/>
                    <a:pt x="2124" y="1399"/>
                  </a:cubicBezTo>
                  <a:cubicBezTo>
                    <a:pt x="2228" y="1147"/>
                    <a:pt x="2221" y="868"/>
                    <a:pt x="2110" y="617"/>
                  </a:cubicBezTo>
                  <a:cubicBezTo>
                    <a:pt x="2005" y="365"/>
                    <a:pt x="1795" y="177"/>
                    <a:pt x="1537" y="72"/>
                  </a:cubicBezTo>
                  <a:cubicBezTo>
                    <a:pt x="1421" y="24"/>
                    <a:pt x="1300" y="0"/>
                    <a:pt x="11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63"/>
            <p:cNvSpPr/>
            <p:nvPr/>
          </p:nvSpPr>
          <p:spPr>
            <a:xfrm>
              <a:off x="8170788" y="1451010"/>
              <a:ext cx="120838" cy="208287"/>
            </a:xfrm>
            <a:custGeom>
              <a:rect b="b" l="l" r="r" t="t"/>
              <a:pathLst>
                <a:path extrusionOk="0" h="2844" w="1650">
                  <a:moveTo>
                    <a:pt x="1558" y="1"/>
                  </a:moveTo>
                  <a:lnTo>
                    <a:pt x="1" y="2788"/>
                  </a:lnTo>
                  <a:lnTo>
                    <a:pt x="91" y="2844"/>
                  </a:lnTo>
                  <a:lnTo>
                    <a:pt x="1649" y="50"/>
                  </a:lnTo>
                  <a:lnTo>
                    <a:pt x="15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63"/>
            <p:cNvSpPr/>
            <p:nvPr/>
          </p:nvSpPr>
          <p:spPr>
            <a:xfrm>
              <a:off x="8133951" y="1418567"/>
              <a:ext cx="194000" cy="272443"/>
            </a:xfrm>
            <a:custGeom>
              <a:rect b="b" l="l" r="r" t="t"/>
              <a:pathLst>
                <a:path extrusionOk="0" h="3720" w="2649">
                  <a:moveTo>
                    <a:pt x="2057" y="0"/>
                  </a:moveTo>
                  <a:cubicBezTo>
                    <a:pt x="2019" y="0"/>
                    <a:pt x="1981" y="6"/>
                    <a:pt x="1943" y="18"/>
                  </a:cubicBezTo>
                  <a:cubicBezTo>
                    <a:pt x="1831" y="53"/>
                    <a:pt x="1733" y="122"/>
                    <a:pt x="1677" y="227"/>
                  </a:cubicBezTo>
                  <a:lnTo>
                    <a:pt x="126" y="3021"/>
                  </a:lnTo>
                  <a:cubicBezTo>
                    <a:pt x="1" y="3231"/>
                    <a:pt x="85" y="3503"/>
                    <a:pt x="294" y="3615"/>
                  </a:cubicBezTo>
                  <a:lnTo>
                    <a:pt x="378" y="3671"/>
                  </a:lnTo>
                  <a:cubicBezTo>
                    <a:pt x="441" y="3706"/>
                    <a:pt x="518" y="3720"/>
                    <a:pt x="587" y="3720"/>
                  </a:cubicBezTo>
                  <a:cubicBezTo>
                    <a:pt x="622" y="3720"/>
                    <a:pt x="664" y="3713"/>
                    <a:pt x="706" y="3706"/>
                  </a:cubicBezTo>
                  <a:cubicBezTo>
                    <a:pt x="825" y="3671"/>
                    <a:pt x="916" y="3601"/>
                    <a:pt x="972" y="3496"/>
                  </a:cubicBezTo>
                  <a:lnTo>
                    <a:pt x="2522" y="702"/>
                  </a:lnTo>
                  <a:cubicBezTo>
                    <a:pt x="2648" y="493"/>
                    <a:pt x="2571" y="220"/>
                    <a:pt x="2362" y="108"/>
                  </a:cubicBezTo>
                  <a:lnTo>
                    <a:pt x="2271" y="53"/>
                  </a:lnTo>
                  <a:cubicBezTo>
                    <a:pt x="2202" y="20"/>
                    <a:pt x="2130" y="0"/>
                    <a:pt x="20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63"/>
            <p:cNvSpPr/>
            <p:nvPr/>
          </p:nvSpPr>
          <p:spPr>
            <a:xfrm>
              <a:off x="8244976" y="1389931"/>
              <a:ext cx="108022" cy="98504"/>
            </a:xfrm>
            <a:custGeom>
              <a:rect b="b" l="l" r="r" t="t"/>
              <a:pathLst>
                <a:path extrusionOk="0" h="1345" w="1475">
                  <a:moveTo>
                    <a:pt x="573" y="604"/>
                  </a:moveTo>
                  <a:lnTo>
                    <a:pt x="622" y="793"/>
                  </a:lnTo>
                  <a:lnTo>
                    <a:pt x="776" y="772"/>
                  </a:lnTo>
                  <a:lnTo>
                    <a:pt x="776" y="772"/>
                  </a:lnTo>
                  <a:cubicBezTo>
                    <a:pt x="727" y="814"/>
                    <a:pt x="671" y="842"/>
                    <a:pt x="601" y="856"/>
                  </a:cubicBezTo>
                  <a:lnTo>
                    <a:pt x="552" y="646"/>
                  </a:lnTo>
                  <a:cubicBezTo>
                    <a:pt x="552" y="639"/>
                    <a:pt x="566" y="618"/>
                    <a:pt x="573" y="604"/>
                  </a:cubicBezTo>
                  <a:close/>
                  <a:moveTo>
                    <a:pt x="545" y="667"/>
                  </a:moveTo>
                  <a:lnTo>
                    <a:pt x="580" y="863"/>
                  </a:lnTo>
                  <a:lnTo>
                    <a:pt x="545" y="863"/>
                  </a:lnTo>
                  <a:cubicBezTo>
                    <a:pt x="531" y="793"/>
                    <a:pt x="531" y="723"/>
                    <a:pt x="545" y="667"/>
                  </a:cubicBezTo>
                  <a:close/>
                  <a:moveTo>
                    <a:pt x="532" y="1"/>
                  </a:moveTo>
                  <a:cubicBezTo>
                    <a:pt x="502" y="1"/>
                    <a:pt x="471" y="4"/>
                    <a:pt x="441" y="10"/>
                  </a:cubicBezTo>
                  <a:lnTo>
                    <a:pt x="427" y="10"/>
                  </a:lnTo>
                  <a:cubicBezTo>
                    <a:pt x="161" y="59"/>
                    <a:pt x="0" y="304"/>
                    <a:pt x="42" y="569"/>
                  </a:cubicBezTo>
                  <a:lnTo>
                    <a:pt x="105" y="946"/>
                  </a:lnTo>
                  <a:cubicBezTo>
                    <a:pt x="126" y="1072"/>
                    <a:pt x="210" y="1198"/>
                    <a:pt x="322" y="1268"/>
                  </a:cubicBezTo>
                  <a:cubicBezTo>
                    <a:pt x="399" y="1317"/>
                    <a:pt x="489" y="1345"/>
                    <a:pt x="580" y="1345"/>
                  </a:cubicBezTo>
                  <a:lnTo>
                    <a:pt x="713" y="1345"/>
                  </a:lnTo>
                  <a:lnTo>
                    <a:pt x="1055" y="1254"/>
                  </a:lnTo>
                  <a:cubicBezTo>
                    <a:pt x="1314" y="1198"/>
                    <a:pt x="1474" y="926"/>
                    <a:pt x="1405" y="667"/>
                  </a:cubicBezTo>
                  <a:cubicBezTo>
                    <a:pt x="1349" y="451"/>
                    <a:pt x="1174" y="318"/>
                    <a:pt x="978" y="297"/>
                  </a:cubicBezTo>
                  <a:cubicBezTo>
                    <a:pt x="943" y="220"/>
                    <a:pt x="881" y="150"/>
                    <a:pt x="811" y="94"/>
                  </a:cubicBezTo>
                  <a:cubicBezTo>
                    <a:pt x="730" y="35"/>
                    <a:pt x="633" y="1"/>
                    <a:pt x="5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63"/>
            <p:cNvSpPr/>
            <p:nvPr/>
          </p:nvSpPr>
          <p:spPr>
            <a:xfrm>
              <a:off x="8234210" y="1406629"/>
              <a:ext cx="105971" cy="99749"/>
            </a:xfrm>
            <a:custGeom>
              <a:rect b="b" l="l" r="r" t="t"/>
              <a:pathLst>
                <a:path extrusionOk="0" h="1362" w="1447">
                  <a:moveTo>
                    <a:pt x="581" y="621"/>
                  </a:moveTo>
                  <a:lnTo>
                    <a:pt x="636" y="809"/>
                  </a:lnTo>
                  <a:lnTo>
                    <a:pt x="783" y="788"/>
                  </a:lnTo>
                  <a:lnTo>
                    <a:pt x="783" y="788"/>
                  </a:lnTo>
                  <a:cubicBezTo>
                    <a:pt x="741" y="830"/>
                    <a:pt x="678" y="858"/>
                    <a:pt x="616" y="872"/>
                  </a:cubicBezTo>
                  <a:lnTo>
                    <a:pt x="567" y="656"/>
                  </a:lnTo>
                  <a:cubicBezTo>
                    <a:pt x="574" y="635"/>
                    <a:pt x="574" y="628"/>
                    <a:pt x="581" y="621"/>
                  </a:cubicBezTo>
                  <a:close/>
                  <a:moveTo>
                    <a:pt x="553" y="684"/>
                  </a:moveTo>
                  <a:lnTo>
                    <a:pt x="588" y="872"/>
                  </a:lnTo>
                  <a:cubicBezTo>
                    <a:pt x="581" y="879"/>
                    <a:pt x="567" y="879"/>
                    <a:pt x="553" y="879"/>
                  </a:cubicBezTo>
                  <a:cubicBezTo>
                    <a:pt x="539" y="809"/>
                    <a:pt x="539" y="739"/>
                    <a:pt x="553" y="684"/>
                  </a:cubicBezTo>
                  <a:close/>
                  <a:moveTo>
                    <a:pt x="524" y="0"/>
                  </a:moveTo>
                  <a:cubicBezTo>
                    <a:pt x="499" y="0"/>
                    <a:pt x="474" y="2"/>
                    <a:pt x="448" y="6"/>
                  </a:cubicBezTo>
                  <a:cubicBezTo>
                    <a:pt x="441" y="20"/>
                    <a:pt x="434" y="20"/>
                    <a:pt x="420" y="20"/>
                  </a:cubicBezTo>
                  <a:cubicBezTo>
                    <a:pt x="168" y="76"/>
                    <a:pt x="1" y="320"/>
                    <a:pt x="50" y="579"/>
                  </a:cubicBezTo>
                  <a:lnTo>
                    <a:pt x="113" y="949"/>
                  </a:lnTo>
                  <a:cubicBezTo>
                    <a:pt x="134" y="1089"/>
                    <a:pt x="217" y="1200"/>
                    <a:pt x="329" y="1284"/>
                  </a:cubicBezTo>
                  <a:cubicBezTo>
                    <a:pt x="406" y="1333"/>
                    <a:pt x="497" y="1361"/>
                    <a:pt x="588" y="1361"/>
                  </a:cubicBezTo>
                  <a:cubicBezTo>
                    <a:pt x="636" y="1361"/>
                    <a:pt x="671" y="1354"/>
                    <a:pt x="720" y="1347"/>
                  </a:cubicBezTo>
                  <a:lnTo>
                    <a:pt x="1063" y="1256"/>
                  </a:lnTo>
                  <a:cubicBezTo>
                    <a:pt x="1181" y="1221"/>
                    <a:pt x="1286" y="1145"/>
                    <a:pt x="1356" y="1033"/>
                  </a:cubicBezTo>
                  <a:cubicBezTo>
                    <a:pt x="1426" y="914"/>
                    <a:pt x="1447" y="788"/>
                    <a:pt x="1412" y="663"/>
                  </a:cubicBezTo>
                  <a:cubicBezTo>
                    <a:pt x="1377" y="544"/>
                    <a:pt x="1293" y="439"/>
                    <a:pt x="1181" y="369"/>
                  </a:cubicBezTo>
                  <a:cubicBezTo>
                    <a:pt x="1118" y="320"/>
                    <a:pt x="1049" y="306"/>
                    <a:pt x="979" y="299"/>
                  </a:cubicBezTo>
                  <a:cubicBezTo>
                    <a:pt x="898" y="119"/>
                    <a:pt x="724" y="0"/>
                    <a:pt x="5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63"/>
            <p:cNvSpPr/>
            <p:nvPr/>
          </p:nvSpPr>
          <p:spPr>
            <a:xfrm>
              <a:off x="7973859" y="1526225"/>
              <a:ext cx="310590" cy="698393"/>
            </a:xfrm>
            <a:custGeom>
              <a:rect b="b" l="l" r="r" t="t"/>
              <a:pathLst>
                <a:path extrusionOk="0" h="9536" w="4241">
                  <a:moveTo>
                    <a:pt x="0" y="1"/>
                  </a:moveTo>
                  <a:cubicBezTo>
                    <a:pt x="77" y="182"/>
                    <a:pt x="4240" y="9535"/>
                    <a:pt x="4240" y="9535"/>
                  </a:cubicBez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63"/>
            <p:cNvSpPr/>
            <p:nvPr/>
          </p:nvSpPr>
          <p:spPr>
            <a:xfrm>
              <a:off x="7938047" y="1494001"/>
              <a:ext cx="376062" cy="743434"/>
            </a:xfrm>
            <a:custGeom>
              <a:rect b="b" l="l" r="r" t="t"/>
              <a:pathLst>
                <a:path extrusionOk="0" h="10151" w="5135">
                  <a:moveTo>
                    <a:pt x="488" y="1"/>
                  </a:moveTo>
                  <a:cubicBezTo>
                    <a:pt x="430" y="1"/>
                    <a:pt x="371" y="12"/>
                    <a:pt x="315" y="35"/>
                  </a:cubicBezTo>
                  <a:cubicBezTo>
                    <a:pt x="91" y="133"/>
                    <a:pt x="0" y="399"/>
                    <a:pt x="91" y="615"/>
                  </a:cubicBezTo>
                  <a:lnTo>
                    <a:pt x="4338" y="10150"/>
                  </a:lnTo>
                  <a:lnTo>
                    <a:pt x="5134" y="9794"/>
                  </a:lnTo>
                  <a:lnTo>
                    <a:pt x="887" y="259"/>
                  </a:lnTo>
                  <a:cubicBezTo>
                    <a:pt x="815" y="93"/>
                    <a:pt x="654" y="1"/>
                    <a:pt x="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63"/>
            <p:cNvSpPr/>
            <p:nvPr/>
          </p:nvSpPr>
          <p:spPr>
            <a:xfrm>
              <a:off x="8177453" y="1998969"/>
              <a:ext cx="75798" cy="79829"/>
            </a:xfrm>
            <a:custGeom>
              <a:rect b="b" l="l" r="r" t="t"/>
              <a:pathLst>
                <a:path extrusionOk="0" h="1090" w="1035">
                  <a:moveTo>
                    <a:pt x="275" y="0"/>
                  </a:moveTo>
                  <a:cubicBezTo>
                    <a:pt x="212" y="0"/>
                    <a:pt x="151" y="30"/>
                    <a:pt x="119" y="91"/>
                  </a:cubicBezTo>
                  <a:lnTo>
                    <a:pt x="21" y="244"/>
                  </a:lnTo>
                  <a:cubicBezTo>
                    <a:pt x="0" y="356"/>
                    <a:pt x="21" y="531"/>
                    <a:pt x="224" y="719"/>
                  </a:cubicBezTo>
                  <a:cubicBezTo>
                    <a:pt x="413" y="915"/>
                    <a:pt x="587" y="1027"/>
                    <a:pt x="769" y="1090"/>
                  </a:cubicBezTo>
                  <a:cubicBezTo>
                    <a:pt x="804" y="1055"/>
                    <a:pt x="902" y="887"/>
                    <a:pt x="978" y="768"/>
                  </a:cubicBezTo>
                  <a:cubicBezTo>
                    <a:pt x="1034" y="684"/>
                    <a:pt x="1013" y="573"/>
                    <a:pt x="943" y="510"/>
                  </a:cubicBezTo>
                  <a:lnTo>
                    <a:pt x="413" y="49"/>
                  </a:lnTo>
                  <a:cubicBezTo>
                    <a:pt x="371" y="16"/>
                    <a:pt x="322" y="0"/>
                    <a:pt x="2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63"/>
            <p:cNvSpPr/>
            <p:nvPr/>
          </p:nvSpPr>
          <p:spPr>
            <a:xfrm>
              <a:off x="8145742" y="1966672"/>
              <a:ext cx="143834" cy="143838"/>
            </a:xfrm>
            <a:custGeom>
              <a:rect b="b" l="l" r="r" t="t"/>
              <a:pathLst>
                <a:path extrusionOk="0" h="1964" w="1964">
                  <a:moveTo>
                    <a:pt x="723" y="1"/>
                  </a:moveTo>
                  <a:cubicBezTo>
                    <a:pt x="691" y="1"/>
                    <a:pt x="660" y="3"/>
                    <a:pt x="629" y="8"/>
                  </a:cubicBezTo>
                  <a:cubicBezTo>
                    <a:pt x="447" y="43"/>
                    <a:pt x="280" y="148"/>
                    <a:pt x="182" y="308"/>
                  </a:cubicBezTo>
                  <a:lnTo>
                    <a:pt x="84" y="455"/>
                  </a:lnTo>
                  <a:cubicBezTo>
                    <a:pt x="49" y="504"/>
                    <a:pt x="35" y="567"/>
                    <a:pt x="28" y="630"/>
                  </a:cubicBezTo>
                  <a:cubicBezTo>
                    <a:pt x="0" y="804"/>
                    <a:pt x="7" y="1146"/>
                    <a:pt x="350" y="1475"/>
                  </a:cubicBezTo>
                  <a:cubicBezTo>
                    <a:pt x="608" y="1733"/>
                    <a:pt x="839" y="1873"/>
                    <a:pt x="1083" y="1950"/>
                  </a:cubicBezTo>
                  <a:cubicBezTo>
                    <a:pt x="1118" y="1957"/>
                    <a:pt x="1160" y="1964"/>
                    <a:pt x="1202" y="1964"/>
                  </a:cubicBezTo>
                  <a:cubicBezTo>
                    <a:pt x="1328" y="1964"/>
                    <a:pt x="1439" y="1915"/>
                    <a:pt x="1537" y="1817"/>
                  </a:cubicBezTo>
                  <a:cubicBezTo>
                    <a:pt x="1565" y="1789"/>
                    <a:pt x="1607" y="1747"/>
                    <a:pt x="1796" y="1433"/>
                  </a:cubicBezTo>
                  <a:cubicBezTo>
                    <a:pt x="1963" y="1160"/>
                    <a:pt x="1914" y="818"/>
                    <a:pt x="1677" y="623"/>
                  </a:cubicBezTo>
                  <a:lnTo>
                    <a:pt x="1146" y="155"/>
                  </a:lnTo>
                  <a:cubicBezTo>
                    <a:pt x="1030" y="56"/>
                    <a:pt x="876" y="1"/>
                    <a:pt x="7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63"/>
            <p:cNvSpPr/>
            <p:nvPr/>
          </p:nvSpPr>
          <p:spPr>
            <a:xfrm>
              <a:off x="8177453" y="2016839"/>
              <a:ext cx="56830" cy="61959"/>
            </a:xfrm>
            <a:custGeom>
              <a:rect b="b" l="l" r="r" t="t"/>
              <a:pathLst>
                <a:path extrusionOk="0" h="846" w="776">
                  <a:moveTo>
                    <a:pt x="21" y="0"/>
                  </a:moveTo>
                  <a:lnTo>
                    <a:pt x="21" y="0"/>
                  </a:lnTo>
                  <a:cubicBezTo>
                    <a:pt x="0" y="112"/>
                    <a:pt x="21" y="287"/>
                    <a:pt x="224" y="475"/>
                  </a:cubicBezTo>
                  <a:cubicBezTo>
                    <a:pt x="420" y="671"/>
                    <a:pt x="587" y="790"/>
                    <a:pt x="776" y="846"/>
                  </a:cubicBezTo>
                  <a:lnTo>
                    <a:pt x="2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63"/>
            <p:cNvSpPr/>
            <p:nvPr/>
          </p:nvSpPr>
          <p:spPr>
            <a:xfrm>
              <a:off x="8145229" y="2012738"/>
              <a:ext cx="97769" cy="96747"/>
            </a:xfrm>
            <a:custGeom>
              <a:rect b="b" l="l" r="r" t="t"/>
              <a:pathLst>
                <a:path extrusionOk="0" h="1321" w="1335">
                  <a:moveTo>
                    <a:pt x="21" y="1"/>
                  </a:moveTo>
                  <a:lnTo>
                    <a:pt x="21" y="1"/>
                  </a:lnTo>
                  <a:cubicBezTo>
                    <a:pt x="0" y="175"/>
                    <a:pt x="7" y="517"/>
                    <a:pt x="350" y="846"/>
                  </a:cubicBezTo>
                  <a:cubicBezTo>
                    <a:pt x="608" y="1104"/>
                    <a:pt x="839" y="1244"/>
                    <a:pt x="1083" y="1321"/>
                  </a:cubicBezTo>
                  <a:lnTo>
                    <a:pt x="1335" y="482"/>
                  </a:lnTo>
                  <a:cubicBezTo>
                    <a:pt x="1230" y="448"/>
                    <a:pt x="1111" y="371"/>
                    <a:pt x="957" y="217"/>
                  </a:cubicBezTo>
                  <a:cubicBezTo>
                    <a:pt x="894" y="168"/>
                    <a:pt x="888" y="119"/>
                    <a:pt x="888" y="112"/>
                  </a:cubicBezTo>
                  <a:lnTo>
                    <a:pt x="2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63"/>
            <p:cNvSpPr/>
            <p:nvPr/>
          </p:nvSpPr>
          <p:spPr>
            <a:xfrm>
              <a:off x="6271361" y="4116323"/>
              <a:ext cx="707597" cy="139737"/>
            </a:xfrm>
            <a:custGeom>
              <a:rect b="b" l="l" r="r" t="t"/>
              <a:pathLst>
                <a:path extrusionOk="0" h="1908" w="9662">
                  <a:moveTo>
                    <a:pt x="1" y="1"/>
                  </a:moveTo>
                  <a:lnTo>
                    <a:pt x="1" y="1174"/>
                  </a:lnTo>
                  <a:cubicBezTo>
                    <a:pt x="1" y="1572"/>
                    <a:pt x="2166" y="1908"/>
                    <a:pt x="4827" y="1908"/>
                  </a:cubicBezTo>
                  <a:cubicBezTo>
                    <a:pt x="7503" y="1908"/>
                    <a:pt x="9661" y="1572"/>
                    <a:pt x="9661" y="1174"/>
                  </a:cubicBezTo>
                  <a:lnTo>
                    <a:pt x="9661" y="8"/>
                  </a:lnTo>
                  <a:lnTo>
                    <a:pt x="96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63"/>
            <p:cNvSpPr/>
            <p:nvPr/>
          </p:nvSpPr>
          <p:spPr>
            <a:xfrm>
              <a:off x="6271361" y="4116323"/>
              <a:ext cx="707597" cy="139737"/>
            </a:xfrm>
            <a:custGeom>
              <a:rect b="b" l="l" r="r" t="t"/>
              <a:pathLst>
                <a:path extrusionOk="0" h="1908" w="9662">
                  <a:moveTo>
                    <a:pt x="1" y="1"/>
                  </a:moveTo>
                  <a:lnTo>
                    <a:pt x="1" y="1174"/>
                  </a:lnTo>
                  <a:cubicBezTo>
                    <a:pt x="1" y="1572"/>
                    <a:pt x="2166" y="1908"/>
                    <a:pt x="4827" y="1908"/>
                  </a:cubicBezTo>
                  <a:cubicBezTo>
                    <a:pt x="7503" y="1908"/>
                    <a:pt x="9661" y="1572"/>
                    <a:pt x="9661" y="1174"/>
                  </a:cubicBezTo>
                  <a:lnTo>
                    <a:pt x="9661" y="8"/>
                  </a:lnTo>
                  <a:lnTo>
                    <a:pt x="96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63"/>
            <p:cNvSpPr/>
            <p:nvPr/>
          </p:nvSpPr>
          <p:spPr>
            <a:xfrm>
              <a:off x="6344523" y="4084099"/>
              <a:ext cx="561273" cy="49728"/>
            </a:xfrm>
            <a:custGeom>
              <a:rect b="b" l="l" r="r" t="t"/>
              <a:pathLst>
                <a:path extrusionOk="0" h="679" w="7664">
                  <a:moveTo>
                    <a:pt x="3828" y="1"/>
                  </a:moveTo>
                  <a:cubicBezTo>
                    <a:pt x="1719" y="1"/>
                    <a:pt x="0" y="154"/>
                    <a:pt x="0" y="343"/>
                  </a:cubicBezTo>
                  <a:cubicBezTo>
                    <a:pt x="0" y="532"/>
                    <a:pt x="1719" y="678"/>
                    <a:pt x="3828" y="678"/>
                  </a:cubicBezTo>
                  <a:cubicBezTo>
                    <a:pt x="5952" y="678"/>
                    <a:pt x="7663" y="532"/>
                    <a:pt x="7663" y="343"/>
                  </a:cubicBezTo>
                  <a:cubicBezTo>
                    <a:pt x="7663" y="147"/>
                    <a:pt x="5945" y="1"/>
                    <a:pt x="38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63"/>
            <p:cNvSpPr/>
            <p:nvPr/>
          </p:nvSpPr>
          <p:spPr>
            <a:xfrm>
              <a:off x="6312812" y="4051875"/>
              <a:ext cx="625720" cy="114177"/>
            </a:xfrm>
            <a:custGeom>
              <a:rect b="b" l="l" r="r" t="t"/>
              <a:pathLst>
                <a:path extrusionOk="0" h="1559" w="8544">
                  <a:moveTo>
                    <a:pt x="4275" y="1"/>
                  </a:moveTo>
                  <a:cubicBezTo>
                    <a:pt x="3235" y="1"/>
                    <a:pt x="2257" y="50"/>
                    <a:pt x="1523" y="105"/>
                  </a:cubicBezTo>
                  <a:cubicBezTo>
                    <a:pt x="580" y="189"/>
                    <a:pt x="0" y="273"/>
                    <a:pt x="0" y="783"/>
                  </a:cubicBezTo>
                  <a:cubicBezTo>
                    <a:pt x="0" y="1279"/>
                    <a:pt x="580" y="1363"/>
                    <a:pt x="1523" y="1454"/>
                  </a:cubicBezTo>
                  <a:cubicBezTo>
                    <a:pt x="2257" y="1523"/>
                    <a:pt x="3235" y="1558"/>
                    <a:pt x="4275" y="1558"/>
                  </a:cubicBezTo>
                  <a:cubicBezTo>
                    <a:pt x="5302" y="1558"/>
                    <a:pt x="6280" y="1523"/>
                    <a:pt x="7020" y="1454"/>
                  </a:cubicBezTo>
                  <a:cubicBezTo>
                    <a:pt x="7963" y="1377"/>
                    <a:pt x="8543" y="1286"/>
                    <a:pt x="8543" y="783"/>
                  </a:cubicBezTo>
                  <a:cubicBezTo>
                    <a:pt x="8543" y="280"/>
                    <a:pt x="7963" y="196"/>
                    <a:pt x="7020" y="105"/>
                  </a:cubicBezTo>
                  <a:cubicBezTo>
                    <a:pt x="6287" y="36"/>
                    <a:pt x="5309" y="1"/>
                    <a:pt x="42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63"/>
            <p:cNvSpPr/>
            <p:nvPr/>
          </p:nvSpPr>
          <p:spPr>
            <a:xfrm>
              <a:off x="6345036" y="4084612"/>
              <a:ext cx="561273" cy="32298"/>
            </a:xfrm>
            <a:custGeom>
              <a:rect b="b" l="l" r="r" t="t"/>
              <a:pathLst>
                <a:path extrusionOk="0" h="441" w="7664">
                  <a:moveTo>
                    <a:pt x="3835" y="1"/>
                  </a:moveTo>
                  <a:cubicBezTo>
                    <a:pt x="1719" y="1"/>
                    <a:pt x="0" y="147"/>
                    <a:pt x="0" y="343"/>
                  </a:cubicBezTo>
                  <a:cubicBezTo>
                    <a:pt x="0" y="378"/>
                    <a:pt x="63" y="406"/>
                    <a:pt x="168" y="441"/>
                  </a:cubicBezTo>
                  <a:cubicBezTo>
                    <a:pt x="636" y="301"/>
                    <a:pt x="2103" y="196"/>
                    <a:pt x="3835" y="196"/>
                  </a:cubicBezTo>
                  <a:cubicBezTo>
                    <a:pt x="5561" y="196"/>
                    <a:pt x="7021" y="301"/>
                    <a:pt x="7503" y="441"/>
                  </a:cubicBezTo>
                  <a:cubicBezTo>
                    <a:pt x="7600" y="406"/>
                    <a:pt x="7663" y="371"/>
                    <a:pt x="7663" y="343"/>
                  </a:cubicBezTo>
                  <a:cubicBezTo>
                    <a:pt x="7663" y="147"/>
                    <a:pt x="5952" y="1"/>
                    <a:pt x="3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63"/>
            <p:cNvSpPr/>
            <p:nvPr/>
          </p:nvSpPr>
          <p:spPr>
            <a:xfrm>
              <a:off x="6312299" y="4052387"/>
              <a:ext cx="625720" cy="96381"/>
            </a:xfrm>
            <a:custGeom>
              <a:rect b="b" l="l" r="r" t="t"/>
              <a:pathLst>
                <a:path extrusionOk="0" h="1316" w="8544">
                  <a:moveTo>
                    <a:pt x="4268" y="1"/>
                  </a:moveTo>
                  <a:cubicBezTo>
                    <a:pt x="3235" y="1"/>
                    <a:pt x="2257" y="50"/>
                    <a:pt x="1523" y="112"/>
                  </a:cubicBezTo>
                  <a:cubicBezTo>
                    <a:pt x="580" y="189"/>
                    <a:pt x="0" y="273"/>
                    <a:pt x="0" y="783"/>
                  </a:cubicBezTo>
                  <a:cubicBezTo>
                    <a:pt x="0" y="951"/>
                    <a:pt x="91" y="1181"/>
                    <a:pt x="482" y="1300"/>
                  </a:cubicBezTo>
                  <a:cubicBezTo>
                    <a:pt x="524" y="1307"/>
                    <a:pt x="559" y="1314"/>
                    <a:pt x="601" y="1314"/>
                  </a:cubicBezTo>
                  <a:cubicBezTo>
                    <a:pt x="650" y="1314"/>
                    <a:pt x="692" y="1307"/>
                    <a:pt x="727" y="1300"/>
                  </a:cubicBezTo>
                  <a:cubicBezTo>
                    <a:pt x="1097" y="1181"/>
                    <a:pt x="2445" y="1069"/>
                    <a:pt x="4268" y="1069"/>
                  </a:cubicBezTo>
                  <a:cubicBezTo>
                    <a:pt x="6098" y="1069"/>
                    <a:pt x="7433" y="1181"/>
                    <a:pt x="7817" y="1300"/>
                  </a:cubicBezTo>
                  <a:cubicBezTo>
                    <a:pt x="7855" y="1310"/>
                    <a:pt x="7897" y="1316"/>
                    <a:pt x="7939" y="1316"/>
                  </a:cubicBezTo>
                  <a:cubicBezTo>
                    <a:pt x="7981" y="1316"/>
                    <a:pt x="8023" y="1310"/>
                    <a:pt x="8061" y="1300"/>
                  </a:cubicBezTo>
                  <a:cubicBezTo>
                    <a:pt x="8452" y="1181"/>
                    <a:pt x="8543" y="958"/>
                    <a:pt x="8543" y="783"/>
                  </a:cubicBezTo>
                  <a:cubicBezTo>
                    <a:pt x="8543" y="287"/>
                    <a:pt x="7964" y="196"/>
                    <a:pt x="7021" y="112"/>
                  </a:cubicBezTo>
                  <a:cubicBezTo>
                    <a:pt x="6287" y="43"/>
                    <a:pt x="5309" y="1"/>
                    <a:pt x="42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63"/>
            <p:cNvSpPr/>
            <p:nvPr/>
          </p:nvSpPr>
          <p:spPr>
            <a:xfrm>
              <a:off x="6322552" y="4020163"/>
              <a:ext cx="707523" cy="139224"/>
            </a:xfrm>
            <a:custGeom>
              <a:rect b="b" l="l" r="r" t="t"/>
              <a:pathLst>
                <a:path extrusionOk="0" h="1901" w="9661">
                  <a:moveTo>
                    <a:pt x="0" y="1"/>
                  </a:moveTo>
                  <a:lnTo>
                    <a:pt x="0" y="1167"/>
                  </a:lnTo>
                  <a:cubicBezTo>
                    <a:pt x="0" y="1572"/>
                    <a:pt x="2165" y="1901"/>
                    <a:pt x="4827" y="1901"/>
                  </a:cubicBezTo>
                  <a:cubicBezTo>
                    <a:pt x="7502" y="1901"/>
                    <a:pt x="9661" y="1572"/>
                    <a:pt x="9661" y="1167"/>
                  </a:cubicBezTo>
                  <a:lnTo>
                    <a:pt x="96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63"/>
            <p:cNvSpPr/>
            <p:nvPr/>
          </p:nvSpPr>
          <p:spPr>
            <a:xfrm>
              <a:off x="6322552" y="4020163"/>
              <a:ext cx="707523" cy="139224"/>
            </a:xfrm>
            <a:custGeom>
              <a:rect b="b" l="l" r="r" t="t"/>
              <a:pathLst>
                <a:path extrusionOk="0" h="1901" w="9661">
                  <a:moveTo>
                    <a:pt x="0" y="1"/>
                  </a:moveTo>
                  <a:lnTo>
                    <a:pt x="0" y="1167"/>
                  </a:lnTo>
                  <a:cubicBezTo>
                    <a:pt x="0" y="1572"/>
                    <a:pt x="2165" y="1901"/>
                    <a:pt x="4827" y="1901"/>
                  </a:cubicBezTo>
                  <a:cubicBezTo>
                    <a:pt x="7502" y="1901"/>
                    <a:pt x="9661" y="1572"/>
                    <a:pt x="9661" y="1167"/>
                  </a:cubicBezTo>
                  <a:lnTo>
                    <a:pt x="96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63"/>
            <p:cNvSpPr/>
            <p:nvPr/>
          </p:nvSpPr>
          <p:spPr>
            <a:xfrm>
              <a:off x="6961969" y="3984350"/>
              <a:ext cx="16478" cy="195471"/>
            </a:xfrm>
            <a:custGeom>
              <a:rect b="b" l="l" r="r" t="t"/>
              <a:pathLst>
                <a:path extrusionOk="0" h="2669" w="225">
                  <a:moveTo>
                    <a:pt x="1" y="1"/>
                  </a:moveTo>
                  <a:lnTo>
                    <a:pt x="1" y="2669"/>
                  </a:lnTo>
                  <a:lnTo>
                    <a:pt x="224" y="2669"/>
                  </a:lnTo>
                  <a:lnTo>
                    <a:pt x="2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63"/>
            <p:cNvSpPr/>
            <p:nvPr/>
          </p:nvSpPr>
          <p:spPr>
            <a:xfrm>
              <a:off x="6912901" y="3984350"/>
              <a:ext cx="16405" cy="195471"/>
            </a:xfrm>
            <a:custGeom>
              <a:rect b="b" l="l" r="r" t="t"/>
              <a:pathLst>
                <a:path extrusionOk="0" h="2669" w="224">
                  <a:moveTo>
                    <a:pt x="0" y="1"/>
                  </a:moveTo>
                  <a:lnTo>
                    <a:pt x="0" y="2669"/>
                  </a:lnTo>
                  <a:lnTo>
                    <a:pt x="224" y="2669"/>
                  </a:lnTo>
                  <a:lnTo>
                    <a:pt x="2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63"/>
            <p:cNvSpPr/>
            <p:nvPr/>
          </p:nvSpPr>
          <p:spPr>
            <a:xfrm>
              <a:off x="6880604" y="3952126"/>
              <a:ext cx="80925" cy="259993"/>
            </a:xfrm>
            <a:custGeom>
              <a:rect b="b" l="l" r="r" t="t"/>
              <a:pathLst>
                <a:path extrusionOk="0" h="3550" w="1105">
                  <a:moveTo>
                    <a:pt x="441" y="1"/>
                  </a:moveTo>
                  <a:cubicBezTo>
                    <a:pt x="197" y="1"/>
                    <a:pt x="1" y="196"/>
                    <a:pt x="1" y="441"/>
                  </a:cubicBezTo>
                  <a:lnTo>
                    <a:pt x="1" y="3109"/>
                  </a:lnTo>
                  <a:cubicBezTo>
                    <a:pt x="1" y="3353"/>
                    <a:pt x="197" y="3549"/>
                    <a:pt x="441" y="3549"/>
                  </a:cubicBezTo>
                  <a:lnTo>
                    <a:pt x="665" y="3549"/>
                  </a:lnTo>
                  <a:cubicBezTo>
                    <a:pt x="909" y="3549"/>
                    <a:pt x="1105" y="3353"/>
                    <a:pt x="1105" y="3109"/>
                  </a:cubicBezTo>
                  <a:lnTo>
                    <a:pt x="1105" y="441"/>
                  </a:lnTo>
                  <a:cubicBezTo>
                    <a:pt x="1105" y="196"/>
                    <a:pt x="909" y="1"/>
                    <a:pt x="6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63"/>
            <p:cNvSpPr/>
            <p:nvPr/>
          </p:nvSpPr>
          <p:spPr>
            <a:xfrm>
              <a:off x="6850431" y="3984350"/>
              <a:ext cx="16991" cy="195471"/>
            </a:xfrm>
            <a:custGeom>
              <a:rect b="b" l="l" r="r" t="t"/>
              <a:pathLst>
                <a:path extrusionOk="0" h="2669" w="232">
                  <a:moveTo>
                    <a:pt x="1" y="1"/>
                  </a:moveTo>
                  <a:lnTo>
                    <a:pt x="1" y="2669"/>
                  </a:lnTo>
                  <a:lnTo>
                    <a:pt x="231" y="2669"/>
                  </a:lnTo>
                  <a:lnTo>
                    <a:pt x="2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63"/>
            <p:cNvSpPr/>
            <p:nvPr/>
          </p:nvSpPr>
          <p:spPr>
            <a:xfrm>
              <a:off x="6818721" y="3952126"/>
              <a:ext cx="80925" cy="259993"/>
            </a:xfrm>
            <a:custGeom>
              <a:rect b="b" l="l" r="r" t="t"/>
              <a:pathLst>
                <a:path extrusionOk="0" h="3550" w="1105">
                  <a:moveTo>
                    <a:pt x="434" y="1"/>
                  </a:moveTo>
                  <a:cubicBezTo>
                    <a:pt x="189" y="1"/>
                    <a:pt x="1" y="196"/>
                    <a:pt x="1" y="441"/>
                  </a:cubicBezTo>
                  <a:lnTo>
                    <a:pt x="1" y="3109"/>
                  </a:lnTo>
                  <a:cubicBezTo>
                    <a:pt x="1" y="3353"/>
                    <a:pt x="189" y="3549"/>
                    <a:pt x="434" y="3549"/>
                  </a:cubicBezTo>
                  <a:lnTo>
                    <a:pt x="664" y="3549"/>
                  </a:lnTo>
                  <a:cubicBezTo>
                    <a:pt x="909" y="3549"/>
                    <a:pt x="1104" y="3353"/>
                    <a:pt x="1104" y="3109"/>
                  </a:cubicBezTo>
                  <a:lnTo>
                    <a:pt x="1104" y="441"/>
                  </a:lnTo>
                  <a:cubicBezTo>
                    <a:pt x="1104" y="196"/>
                    <a:pt x="909" y="1"/>
                    <a:pt x="6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63"/>
            <p:cNvSpPr/>
            <p:nvPr/>
          </p:nvSpPr>
          <p:spPr>
            <a:xfrm>
              <a:off x="6782909" y="3984350"/>
              <a:ext cx="16478" cy="195471"/>
            </a:xfrm>
            <a:custGeom>
              <a:rect b="b" l="l" r="r" t="t"/>
              <a:pathLst>
                <a:path extrusionOk="0" h="2669" w="225">
                  <a:moveTo>
                    <a:pt x="1" y="1"/>
                  </a:moveTo>
                  <a:lnTo>
                    <a:pt x="1" y="2669"/>
                  </a:lnTo>
                  <a:lnTo>
                    <a:pt x="224" y="2669"/>
                  </a:lnTo>
                  <a:lnTo>
                    <a:pt x="2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63"/>
            <p:cNvSpPr/>
            <p:nvPr/>
          </p:nvSpPr>
          <p:spPr>
            <a:xfrm>
              <a:off x="6750685" y="3952126"/>
              <a:ext cx="80925" cy="259993"/>
            </a:xfrm>
            <a:custGeom>
              <a:rect b="b" l="l" r="r" t="t"/>
              <a:pathLst>
                <a:path extrusionOk="0" h="3550" w="1105">
                  <a:moveTo>
                    <a:pt x="441" y="1"/>
                  </a:moveTo>
                  <a:cubicBezTo>
                    <a:pt x="196" y="1"/>
                    <a:pt x="1" y="196"/>
                    <a:pt x="1" y="441"/>
                  </a:cubicBezTo>
                  <a:lnTo>
                    <a:pt x="1" y="3109"/>
                  </a:lnTo>
                  <a:cubicBezTo>
                    <a:pt x="1" y="3353"/>
                    <a:pt x="196" y="3549"/>
                    <a:pt x="441" y="3549"/>
                  </a:cubicBezTo>
                  <a:lnTo>
                    <a:pt x="664" y="3549"/>
                  </a:lnTo>
                  <a:cubicBezTo>
                    <a:pt x="916" y="3549"/>
                    <a:pt x="1104" y="3353"/>
                    <a:pt x="1104" y="3109"/>
                  </a:cubicBezTo>
                  <a:lnTo>
                    <a:pt x="1104" y="441"/>
                  </a:lnTo>
                  <a:cubicBezTo>
                    <a:pt x="1104" y="196"/>
                    <a:pt x="916" y="1"/>
                    <a:pt x="6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63"/>
            <p:cNvSpPr/>
            <p:nvPr/>
          </p:nvSpPr>
          <p:spPr>
            <a:xfrm>
              <a:off x="6708721" y="3984350"/>
              <a:ext cx="16991" cy="195471"/>
            </a:xfrm>
            <a:custGeom>
              <a:rect b="b" l="l" r="r" t="t"/>
              <a:pathLst>
                <a:path extrusionOk="0" h="2669" w="232">
                  <a:moveTo>
                    <a:pt x="1" y="1"/>
                  </a:moveTo>
                  <a:lnTo>
                    <a:pt x="1" y="2669"/>
                  </a:lnTo>
                  <a:lnTo>
                    <a:pt x="231" y="2669"/>
                  </a:lnTo>
                  <a:lnTo>
                    <a:pt x="2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63"/>
            <p:cNvSpPr/>
            <p:nvPr/>
          </p:nvSpPr>
          <p:spPr>
            <a:xfrm>
              <a:off x="6677011" y="3952126"/>
              <a:ext cx="80412" cy="259993"/>
            </a:xfrm>
            <a:custGeom>
              <a:rect b="b" l="l" r="r" t="t"/>
              <a:pathLst>
                <a:path extrusionOk="0" h="3550" w="1098">
                  <a:moveTo>
                    <a:pt x="434" y="1"/>
                  </a:moveTo>
                  <a:cubicBezTo>
                    <a:pt x="189" y="1"/>
                    <a:pt x="1" y="196"/>
                    <a:pt x="1" y="441"/>
                  </a:cubicBezTo>
                  <a:lnTo>
                    <a:pt x="1" y="3109"/>
                  </a:lnTo>
                  <a:cubicBezTo>
                    <a:pt x="1" y="3353"/>
                    <a:pt x="189" y="3549"/>
                    <a:pt x="434" y="3549"/>
                  </a:cubicBezTo>
                  <a:lnTo>
                    <a:pt x="664" y="3549"/>
                  </a:lnTo>
                  <a:cubicBezTo>
                    <a:pt x="909" y="3549"/>
                    <a:pt x="1098" y="3353"/>
                    <a:pt x="1098" y="3109"/>
                  </a:cubicBezTo>
                  <a:lnTo>
                    <a:pt x="1098" y="441"/>
                  </a:lnTo>
                  <a:cubicBezTo>
                    <a:pt x="1098" y="196"/>
                    <a:pt x="909" y="1"/>
                    <a:pt x="6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63"/>
            <p:cNvSpPr/>
            <p:nvPr/>
          </p:nvSpPr>
          <p:spPr>
            <a:xfrm>
              <a:off x="6330681" y="3984350"/>
              <a:ext cx="16991" cy="195471"/>
            </a:xfrm>
            <a:custGeom>
              <a:rect b="b" l="l" r="r" t="t"/>
              <a:pathLst>
                <a:path extrusionOk="0" h="2669" w="232">
                  <a:moveTo>
                    <a:pt x="1" y="1"/>
                  </a:moveTo>
                  <a:lnTo>
                    <a:pt x="1" y="2669"/>
                  </a:lnTo>
                  <a:lnTo>
                    <a:pt x="231" y="2669"/>
                  </a:lnTo>
                  <a:lnTo>
                    <a:pt x="2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63"/>
            <p:cNvSpPr/>
            <p:nvPr/>
          </p:nvSpPr>
          <p:spPr>
            <a:xfrm>
              <a:off x="6374183" y="3984350"/>
              <a:ext cx="16991" cy="195471"/>
            </a:xfrm>
            <a:custGeom>
              <a:rect b="b" l="l" r="r" t="t"/>
              <a:pathLst>
                <a:path extrusionOk="0" h="2669" w="232">
                  <a:moveTo>
                    <a:pt x="1" y="1"/>
                  </a:moveTo>
                  <a:lnTo>
                    <a:pt x="1" y="2669"/>
                  </a:lnTo>
                  <a:lnTo>
                    <a:pt x="231" y="2669"/>
                  </a:lnTo>
                  <a:lnTo>
                    <a:pt x="2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63"/>
            <p:cNvSpPr/>
            <p:nvPr/>
          </p:nvSpPr>
          <p:spPr>
            <a:xfrm>
              <a:off x="6342472" y="3952126"/>
              <a:ext cx="80412" cy="259993"/>
            </a:xfrm>
            <a:custGeom>
              <a:rect b="b" l="l" r="r" t="t"/>
              <a:pathLst>
                <a:path extrusionOk="0" h="3550" w="1098">
                  <a:moveTo>
                    <a:pt x="434" y="1"/>
                  </a:moveTo>
                  <a:cubicBezTo>
                    <a:pt x="189" y="1"/>
                    <a:pt x="0" y="196"/>
                    <a:pt x="0" y="441"/>
                  </a:cubicBezTo>
                  <a:lnTo>
                    <a:pt x="0" y="3109"/>
                  </a:lnTo>
                  <a:cubicBezTo>
                    <a:pt x="0" y="3353"/>
                    <a:pt x="189" y="3549"/>
                    <a:pt x="434" y="3549"/>
                  </a:cubicBezTo>
                  <a:lnTo>
                    <a:pt x="664" y="3549"/>
                  </a:lnTo>
                  <a:cubicBezTo>
                    <a:pt x="909" y="3549"/>
                    <a:pt x="1097" y="3353"/>
                    <a:pt x="1097" y="3109"/>
                  </a:cubicBezTo>
                  <a:lnTo>
                    <a:pt x="1097" y="441"/>
                  </a:lnTo>
                  <a:cubicBezTo>
                    <a:pt x="1097" y="196"/>
                    <a:pt x="909" y="1"/>
                    <a:pt x="6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63"/>
            <p:cNvSpPr/>
            <p:nvPr/>
          </p:nvSpPr>
          <p:spPr>
            <a:xfrm>
              <a:off x="6423837" y="3984350"/>
              <a:ext cx="16405" cy="195471"/>
            </a:xfrm>
            <a:custGeom>
              <a:rect b="b" l="l" r="r" t="t"/>
              <a:pathLst>
                <a:path extrusionOk="0" h="2669" w="224">
                  <a:moveTo>
                    <a:pt x="0" y="1"/>
                  </a:moveTo>
                  <a:lnTo>
                    <a:pt x="0" y="2669"/>
                  </a:lnTo>
                  <a:lnTo>
                    <a:pt x="224" y="2669"/>
                  </a:lnTo>
                  <a:lnTo>
                    <a:pt x="2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63"/>
            <p:cNvSpPr/>
            <p:nvPr/>
          </p:nvSpPr>
          <p:spPr>
            <a:xfrm>
              <a:off x="6392126" y="3952126"/>
              <a:ext cx="80851" cy="259993"/>
            </a:xfrm>
            <a:custGeom>
              <a:rect b="b" l="l" r="r" t="t"/>
              <a:pathLst>
                <a:path extrusionOk="0" h="3550" w="1104">
                  <a:moveTo>
                    <a:pt x="440" y="1"/>
                  </a:moveTo>
                  <a:cubicBezTo>
                    <a:pt x="196" y="1"/>
                    <a:pt x="0" y="196"/>
                    <a:pt x="0" y="441"/>
                  </a:cubicBezTo>
                  <a:lnTo>
                    <a:pt x="0" y="3109"/>
                  </a:lnTo>
                  <a:cubicBezTo>
                    <a:pt x="0" y="3353"/>
                    <a:pt x="196" y="3549"/>
                    <a:pt x="440" y="3549"/>
                  </a:cubicBezTo>
                  <a:lnTo>
                    <a:pt x="664" y="3549"/>
                  </a:lnTo>
                  <a:cubicBezTo>
                    <a:pt x="901" y="3549"/>
                    <a:pt x="1104" y="3353"/>
                    <a:pt x="1104" y="3109"/>
                  </a:cubicBezTo>
                  <a:lnTo>
                    <a:pt x="1104" y="441"/>
                  </a:lnTo>
                  <a:cubicBezTo>
                    <a:pt x="1104" y="196"/>
                    <a:pt x="908" y="1"/>
                    <a:pt x="6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63"/>
            <p:cNvSpPr/>
            <p:nvPr/>
          </p:nvSpPr>
          <p:spPr>
            <a:xfrm>
              <a:off x="6485720" y="3984350"/>
              <a:ext cx="16405" cy="195471"/>
            </a:xfrm>
            <a:custGeom>
              <a:rect b="b" l="l" r="r" t="t"/>
              <a:pathLst>
                <a:path extrusionOk="0" h="2669" w="224">
                  <a:moveTo>
                    <a:pt x="0" y="1"/>
                  </a:moveTo>
                  <a:lnTo>
                    <a:pt x="0" y="2669"/>
                  </a:lnTo>
                  <a:lnTo>
                    <a:pt x="224" y="2669"/>
                  </a:lnTo>
                  <a:lnTo>
                    <a:pt x="2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63"/>
            <p:cNvSpPr/>
            <p:nvPr/>
          </p:nvSpPr>
          <p:spPr>
            <a:xfrm>
              <a:off x="6453497" y="3952126"/>
              <a:ext cx="80851" cy="259993"/>
            </a:xfrm>
            <a:custGeom>
              <a:rect b="b" l="l" r="r" t="t"/>
              <a:pathLst>
                <a:path extrusionOk="0" h="3550" w="1104">
                  <a:moveTo>
                    <a:pt x="440" y="1"/>
                  </a:moveTo>
                  <a:cubicBezTo>
                    <a:pt x="196" y="1"/>
                    <a:pt x="0" y="196"/>
                    <a:pt x="0" y="441"/>
                  </a:cubicBezTo>
                  <a:lnTo>
                    <a:pt x="0" y="3109"/>
                  </a:lnTo>
                  <a:cubicBezTo>
                    <a:pt x="0" y="3353"/>
                    <a:pt x="196" y="3549"/>
                    <a:pt x="440" y="3549"/>
                  </a:cubicBezTo>
                  <a:lnTo>
                    <a:pt x="664" y="3549"/>
                  </a:lnTo>
                  <a:cubicBezTo>
                    <a:pt x="908" y="3549"/>
                    <a:pt x="1104" y="3353"/>
                    <a:pt x="1104" y="3109"/>
                  </a:cubicBezTo>
                  <a:lnTo>
                    <a:pt x="1104" y="441"/>
                  </a:lnTo>
                  <a:cubicBezTo>
                    <a:pt x="1104" y="196"/>
                    <a:pt x="908" y="1"/>
                    <a:pt x="6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63"/>
            <p:cNvSpPr/>
            <p:nvPr/>
          </p:nvSpPr>
          <p:spPr>
            <a:xfrm>
              <a:off x="6553243" y="3984350"/>
              <a:ext cx="16917" cy="195471"/>
            </a:xfrm>
            <a:custGeom>
              <a:rect b="b" l="l" r="r" t="t"/>
              <a:pathLst>
                <a:path extrusionOk="0" h="2669" w="231">
                  <a:moveTo>
                    <a:pt x="0" y="1"/>
                  </a:moveTo>
                  <a:lnTo>
                    <a:pt x="0" y="2669"/>
                  </a:lnTo>
                  <a:lnTo>
                    <a:pt x="231" y="2669"/>
                  </a:lnTo>
                  <a:lnTo>
                    <a:pt x="2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63"/>
            <p:cNvSpPr/>
            <p:nvPr/>
          </p:nvSpPr>
          <p:spPr>
            <a:xfrm>
              <a:off x="6522045" y="3952126"/>
              <a:ext cx="80851" cy="259993"/>
            </a:xfrm>
            <a:custGeom>
              <a:rect b="b" l="l" r="r" t="t"/>
              <a:pathLst>
                <a:path extrusionOk="0" h="3550" w="1104">
                  <a:moveTo>
                    <a:pt x="440" y="1"/>
                  </a:moveTo>
                  <a:cubicBezTo>
                    <a:pt x="196" y="1"/>
                    <a:pt x="0" y="196"/>
                    <a:pt x="0" y="441"/>
                  </a:cubicBezTo>
                  <a:lnTo>
                    <a:pt x="0" y="3109"/>
                  </a:lnTo>
                  <a:cubicBezTo>
                    <a:pt x="0" y="3353"/>
                    <a:pt x="196" y="3549"/>
                    <a:pt x="440" y="3549"/>
                  </a:cubicBezTo>
                  <a:lnTo>
                    <a:pt x="664" y="3549"/>
                  </a:lnTo>
                  <a:cubicBezTo>
                    <a:pt x="901" y="3549"/>
                    <a:pt x="1104" y="3353"/>
                    <a:pt x="1104" y="3109"/>
                  </a:cubicBezTo>
                  <a:lnTo>
                    <a:pt x="1104" y="441"/>
                  </a:lnTo>
                  <a:cubicBezTo>
                    <a:pt x="1104" y="196"/>
                    <a:pt x="908" y="1"/>
                    <a:pt x="6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63"/>
            <p:cNvSpPr/>
            <p:nvPr/>
          </p:nvSpPr>
          <p:spPr>
            <a:xfrm>
              <a:off x="6627430" y="3984350"/>
              <a:ext cx="16917" cy="195471"/>
            </a:xfrm>
            <a:custGeom>
              <a:rect b="b" l="l" r="r" t="t"/>
              <a:pathLst>
                <a:path extrusionOk="0" h="2669" w="231">
                  <a:moveTo>
                    <a:pt x="0" y="1"/>
                  </a:moveTo>
                  <a:lnTo>
                    <a:pt x="0" y="2669"/>
                  </a:lnTo>
                  <a:lnTo>
                    <a:pt x="231" y="2669"/>
                  </a:lnTo>
                  <a:lnTo>
                    <a:pt x="2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63"/>
            <p:cNvSpPr/>
            <p:nvPr/>
          </p:nvSpPr>
          <p:spPr>
            <a:xfrm>
              <a:off x="6595720" y="3952126"/>
              <a:ext cx="80339" cy="259993"/>
            </a:xfrm>
            <a:custGeom>
              <a:rect b="b" l="l" r="r" t="t"/>
              <a:pathLst>
                <a:path extrusionOk="0" h="3550" w="1097">
                  <a:moveTo>
                    <a:pt x="433" y="1"/>
                  </a:moveTo>
                  <a:cubicBezTo>
                    <a:pt x="189" y="1"/>
                    <a:pt x="0" y="196"/>
                    <a:pt x="0" y="441"/>
                  </a:cubicBezTo>
                  <a:lnTo>
                    <a:pt x="0" y="3109"/>
                  </a:lnTo>
                  <a:cubicBezTo>
                    <a:pt x="0" y="3353"/>
                    <a:pt x="189" y="3549"/>
                    <a:pt x="433" y="3549"/>
                  </a:cubicBezTo>
                  <a:lnTo>
                    <a:pt x="664" y="3549"/>
                  </a:lnTo>
                  <a:cubicBezTo>
                    <a:pt x="908" y="3549"/>
                    <a:pt x="1097" y="3353"/>
                    <a:pt x="1097" y="3109"/>
                  </a:cubicBezTo>
                  <a:lnTo>
                    <a:pt x="1097" y="441"/>
                  </a:lnTo>
                  <a:cubicBezTo>
                    <a:pt x="1097" y="196"/>
                    <a:pt x="908" y="1"/>
                    <a:pt x="6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63"/>
            <p:cNvSpPr/>
            <p:nvPr/>
          </p:nvSpPr>
          <p:spPr>
            <a:xfrm>
              <a:off x="6323065" y="3964430"/>
              <a:ext cx="707523" cy="107513"/>
            </a:xfrm>
            <a:custGeom>
              <a:rect b="b" l="l" r="r" t="t"/>
              <a:pathLst>
                <a:path extrusionOk="0" h="1468" w="9661">
                  <a:moveTo>
                    <a:pt x="4834" y="0"/>
                  </a:moveTo>
                  <a:cubicBezTo>
                    <a:pt x="2165" y="0"/>
                    <a:pt x="0" y="328"/>
                    <a:pt x="0" y="734"/>
                  </a:cubicBezTo>
                  <a:cubicBezTo>
                    <a:pt x="0" y="1139"/>
                    <a:pt x="2165" y="1467"/>
                    <a:pt x="4834" y="1467"/>
                  </a:cubicBezTo>
                  <a:cubicBezTo>
                    <a:pt x="7495" y="1467"/>
                    <a:pt x="9661" y="1139"/>
                    <a:pt x="9661" y="734"/>
                  </a:cubicBezTo>
                  <a:cubicBezTo>
                    <a:pt x="9661" y="328"/>
                    <a:pt x="7495" y="0"/>
                    <a:pt x="48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63"/>
            <p:cNvSpPr/>
            <p:nvPr/>
          </p:nvSpPr>
          <p:spPr>
            <a:xfrm>
              <a:off x="6395641" y="3987426"/>
              <a:ext cx="561273" cy="50241"/>
            </a:xfrm>
            <a:custGeom>
              <a:rect b="b" l="l" r="r" t="t"/>
              <a:pathLst>
                <a:path extrusionOk="0" h="686" w="7664">
                  <a:moveTo>
                    <a:pt x="3829" y="1"/>
                  </a:moveTo>
                  <a:cubicBezTo>
                    <a:pt x="1719" y="1"/>
                    <a:pt x="1" y="161"/>
                    <a:pt x="1" y="343"/>
                  </a:cubicBezTo>
                  <a:cubicBezTo>
                    <a:pt x="1" y="531"/>
                    <a:pt x="1719" y="685"/>
                    <a:pt x="3829" y="685"/>
                  </a:cubicBezTo>
                  <a:cubicBezTo>
                    <a:pt x="5952" y="685"/>
                    <a:pt x="7664" y="531"/>
                    <a:pt x="7664" y="343"/>
                  </a:cubicBezTo>
                  <a:cubicBezTo>
                    <a:pt x="7664" y="147"/>
                    <a:pt x="5945" y="1"/>
                    <a:pt x="38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63"/>
            <p:cNvSpPr/>
            <p:nvPr/>
          </p:nvSpPr>
          <p:spPr>
            <a:xfrm>
              <a:off x="6363930" y="3955202"/>
              <a:ext cx="625720" cy="114177"/>
            </a:xfrm>
            <a:custGeom>
              <a:rect b="b" l="l" r="r" t="t"/>
              <a:pathLst>
                <a:path extrusionOk="0" h="1559" w="8544">
                  <a:moveTo>
                    <a:pt x="4276" y="0"/>
                  </a:moveTo>
                  <a:cubicBezTo>
                    <a:pt x="3235" y="0"/>
                    <a:pt x="2257" y="49"/>
                    <a:pt x="1524" y="105"/>
                  </a:cubicBezTo>
                  <a:cubicBezTo>
                    <a:pt x="581" y="189"/>
                    <a:pt x="1" y="273"/>
                    <a:pt x="1" y="783"/>
                  </a:cubicBezTo>
                  <a:cubicBezTo>
                    <a:pt x="1" y="1279"/>
                    <a:pt x="581" y="1370"/>
                    <a:pt x="1524" y="1453"/>
                  </a:cubicBezTo>
                  <a:cubicBezTo>
                    <a:pt x="2257" y="1523"/>
                    <a:pt x="3235" y="1558"/>
                    <a:pt x="4276" y="1558"/>
                  </a:cubicBezTo>
                  <a:cubicBezTo>
                    <a:pt x="5303" y="1558"/>
                    <a:pt x="6281" y="1523"/>
                    <a:pt x="7021" y="1453"/>
                  </a:cubicBezTo>
                  <a:cubicBezTo>
                    <a:pt x="7964" y="1377"/>
                    <a:pt x="8544" y="1286"/>
                    <a:pt x="8544" y="783"/>
                  </a:cubicBezTo>
                  <a:cubicBezTo>
                    <a:pt x="8544" y="280"/>
                    <a:pt x="7964" y="196"/>
                    <a:pt x="7021" y="105"/>
                  </a:cubicBezTo>
                  <a:cubicBezTo>
                    <a:pt x="6288" y="42"/>
                    <a:pt x="5310" y="0"/>
                    <a:pt x="42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63"/>
            <p:cNvSpPr/>
            <p:nvPr/>
          </p:nvSpPr>
          <p:spPr>
            <a:xfrm>
              <a:off x="6396154" y="3987939"/>
              <a:ext cx="561273" cy="32298"/>
            </a:xfrm>
            <a:custGeom>
              <a:rect b="b" l="l" r="r" t="t"/>
              <a:pathLst>
                <a:path extrusionOk="0" h="441" w="7664">
                  <a:moveTo>
                    <a:pt x="3836" y="0"/>
                  </a:moveTo>
                  <a:cubicBezTo>
                    <a:pt x="1719" y="0"/>
                    <a:pt x="1" y="154"/>
                    <a:pt x="1" y="343"/>
                  </a:cubicBezTo>
                  <a:cubicBezTo>
                    <a:pt x="1" y="378"/>
                    <a:pt x="64" y="406"/>
                    <a:pt x="169" y="441"/>
                  </a:cubicBezTo>
                  <a:cubicBezTo>
                    <a:pt x="637" y="301"/>
                    <a:pt x="2103" y="196"/>
                    <a:pt x="3836" y="196"/>
                  </a:cubicBezTo>
                  <a:cubicBezTo>
                    <a:pt x="5561" y="196"/>
                    <a:pt x="7021" y="301"/>
                    <a:pt x="7503" y="441"/>
                  </a:cubicBezTo>
                  <a:cubicBezTo>
                    <a:pt x="7601" y="406"/>
                    <a:pt x="7664" y="371"/>
                    <a:pt x="7664" y="343"/>
                  </a:cubicBezTo>
                  <a:cubicBezTo>
                    <a:pt x="7664" y="154"/>
                    <a:pt x="5952" y="0"/>
                    <a:pt x="38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63"/>
            <p:cNvSpPr/>
            <p:nvPr/>
          </p:nvSpPr>
          <p:spPr>
            <a:xfrm>
              <a:off x="6363930" y="3956227"/>
              <a:ext cx="625720" cy="95868"/>
            </a:xfrm>
            <a:custGeom>
              <a:rect b="b" l="l" r="r" t="t"/>
              <a:pathLst>
                <a:path extrusionOk="0" h="1309" w="8544">
                  <a:moveTo>
                    <a:pt x="4276" y="0"/>
                  </a:moveTo>
                  <a:cubicBezTo>
                    <a:pt x="3235" y="0"/>
                    <a:pt x="2257" y="42"/>
                    <a:pt x="1524" y="105"/>
                  </a:cubicBezTo>
                  <a:cubicBezTo>
                    <a:pt x="581" y="182"/>
                    <a:pt x="1" y="266"/>
                    <a:pt x="1" y="776"/>
                  </a:cubicBezTo>
                  <a:cubicBezTo>
                    <a:pt x="1" y="943"/>
                    <a:pt x="92" y="1181"/>
                    <a:pt x="483" y="1293"/>
                  </a:cubicBezTo>
                  <a:cubicBezTo>
                    <a:pt x="521" y="1303"/>
                    <a:pt x="563" y="1308"/>
                    <a:pt x="605" y="1308"/>
                  </a:cubicBezTo>
                  <a:cubicBezTo>
                    <a:pt x="647" y="1308"/>
                    <a:pt x="689" y="1303"/>
                    <a:pt x="727" y="1293"/>
                  </a:cubicBezTo>
                  <a:cubicBezTo>
                    <a:pt x="1105" y="1181"/>
                    <a:pt x="2446" y="1062"/>
                    <a:pt x="4276" y="1062"/>
                  </a:cubicBezTo>
                  <a:cubicBezTo>
                    <a:pt x="6099" y="1062"/>
                    <a:pt x="7433" y="1181"/>
                    <a:pt x="7817" y="1293"/>
                  </a:cubicBezTo>
                  <a:cubicBezTo>
                    <a:pt x="7859" y="1300"/>
                    <a:pt x="7894" y="1307"/>
                    <a:pt x="7943" y="1307"/>
                  </a:cubicBezTo>
                  <a:cubicBezTo>
                    <a:pt x="7985" y="1307"/>
                    <a:pt x="8027" y="1300"/>
                    <a:pt x="8062" y="1293"/>
                  </a:cubicBezTo>
                  <a:cubicBezTo>
                    <a:pt x="8453" y="1174"/>
                    <a:pt x="8544" y="950"/>
                    <a:pt x="8544" y="776"/>
                  </a:cubicBezTo>
                  <a:cubicBezTo>
                    <a:pt x="8544" y="280"/>
                    <a:pt x="7964" y="189"/>
                    <a:pt x="7021" y="105"/>
                  </a:cubicBezTo>
                  <a:cubicBezTo>
                    <a:pt x="6288" y="35"/>
                    <a:pt x="5310" y="0"/>
                    <a:pt x="42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63"/>
            <p:cNvSpPr/>
            <p:nvPr/>
          </p:nvSpPr>
          <p:spPr>
            <a:xfrm>
              <a:off x="6904186" y="3887165"/>
              <a:ext cx="16917" cy="195471"/>
            </a:xfrm>
            <a:custGeom>
              <a:rect b="b" l="l" r="r" t="t"/>
              <a:pathLst>
                <a:path extrusionOk="0" h="2669" w="231">
                  <a:moveTo>
                    <a:pt x="0" y="0"/>
                  </a:moveTo>
                  <a:lnTo>
                    <a:pt x="0" y="2669"/>
                  </a:lnTo>
                  <a:lnTo>
                    <a:pt x="231" y="2669"/>
                  </a:lnTo>
                  <a:lnTo>
                    <a:pt x="2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63"/>
            <p:cNvSpPr/>
            <p:nvPr/>
          </p:nvSpPr>
          <p:spPr>
            <a:xfrm>
              <a:off x="6855045" y="3887165"/>
              <a:ext cx="16991" cy="195471"/>
            </a:xfrm>
            <a:custGeom>
              <a:rect b="b" l="l" r="r" t="t"/>
              <a:pathLst>
                <a:path extrusionOk="0" h="2669" w="232">
                  <a:moveTo>
                    <a:pt x="1" y="0"/>
                  </a:moveTo>
                  <a:lnTo>
                    <a:pt x="1" y="2669"/>
                  </a:lnTo>
                  <a:lnTo>
                    <a:pt x="231" y="2669"/>
                  </a:lnTo>
                  <a:lnTo>
                    <a:pt x="2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63"/>
            <p:cNvSpPr/>
            <p:nvPr/>
          </p:nvSpPr>
          <p:spPr>
            <a:xfrm>
              <a:off x="6823334" y="3854941"/>
              <a:ext cx="80412" cy="259920"/>
            </a:xfrm>
            <a:custGeom>
              <a:rect b="b" l="l" r="r" t="t"/>
              <a:pathLst>
                <a:path extrusionOk="0" h="3549" w="1098">
                  <a:moveTo>
                    <a:pt x="434" y="0"/>
                  </a:moveTo>
                  <a:cubicBezTo>
                    <a:pt x="189" y="0"/>
                    <a:pt x="1" y="196"/>
                    <a:pt x="1" y="440"/>
                  </a:cubicBezTo>
                  <a:lnTo>
                    <a:pt x="1" y="3109"/>
                  </a:lnTo>
                  <a:cubicBezTo>
                    <a:pt x="1" y="3353"/>
                    <a:pt x="189" y="3549"/>
                    <a:pt x="434" y="3549"/>
                  </a:cubicBezTo>
                  <a:lnTo>
                    <a:pt x="664" y="3549"/>
                  </a:lnTo>
                  <a:cubicBezTo>
                    <a:pt x="909" y="3549"/>
                    <a:pt x="1097" y="3353"/>
                    <a:pt x="1097" y="3109"/>
                  </a:cubicBezTo>
                  <a:lnTo>
                    <a:pt x="1097" y="440"/>
                  </a:lnTo>
                  <a:cubicBezTo>
                    <a:pt x="1097" y="196"/>
                    <a:pt x="909" y="0"/>
                    <a:pt x="6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63"/>
            <p:cNvSpPr/>
            <p:nvPr/>
          </p:nvSpPr>
          <p:spPr>
            <a:xfrm>
              <a:off x="6793162" y="3887165"/>
              <a:ext cx="16405" cy="195471"/>
            </a:xfrm>
            <a:custGeom>
              <a:rect b="b" l="l" r="r" t="t"/>
              <a:pathLst>
                <a:path extrusionOk="0" h="2669" w="224">
                  <a:moveTo>
                    <a:pt x="0" y="0"/>
                  </a:moveTo>
                  <a:lnTo>
                    <a:pt x="0" y="2669"/>
                  </a:lnTo>
                  <a:lnTo>
                    <a:pt x="224" y="2669"/>
                  </a:lnTo>
                  <a:lnTo>
                    <a:pt x="2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63"/>
            <p:cNvSpPr/>
            <p:nvPr/>
          </p:nvSpPr>
          <p:spPr>
            <a:xfrm>
              <a:off x="6761963" y="3854941"/>
              <a:ext cx="80412" cy="259920"/>
            </a:xfrm>
            <a:custGeom>
              <a:rect b="b" l="l" r="r" t="t"/>
              <a:pathLst>
                <a:path extrusionOk="0" h="3549" w="1098">
                  <a:moveTo>
                    <a:pt x="433" y="0"/>
                  </a:moveTo>
                  <a:cubicBezTo>
                    <a:pt x="189" y="0"/>
                    <a:pt x="0" y="196"/>
                    <a:pt x="0" y="440"/>
                  </a:cubicBezTo>
                  <a:lnTo>
                    <a:pt x="0" y="3109"/>
                  </a:lnTo>
                  <a:cubicBezTo>
                    <a:pt x="0" y="3353"/>
                    <a:pt x="189" y="3549"/>
                    <a:pt x="433" y="3549"/>
                  </a:cubicBezTo>
                  <a:lnTo>
                    <a:pt x="664" y="3549"/>
                  </a:lnTo>
                  <a:cubicBezTo>
                    <a:pt x="901" y="3549"/>
                    <a:pt x="1097" y="3353"/>
                    <a:pt x="1097" y="3109"/>
                  </a:cubicBezTo>
                  <a:lnTo>
                    <a:pt x="1097" y="440"/>
                  </a:lnTo>
                  <a:cubicBezTo>
                    <a:pt x="1097" y="196"/>
                    <a:pt x="908" y="0"/>
                    <a:pt x="6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63"/>
            <p:cNvSpPr/>
            <p:nvPr/>
          </p:nvSpPr>
          <p:spPr>
            <a:xfrm>
              <a:off x="6725126" y="3887165"/>
              <a:ext cx="16917" cy="195471"/>
            </a:xfrm>
            <a:custGeom>
              <a:rect b="b" l="l" r="r" t="t"/>
              <a:pathLst>
                <a:path extrusionOk="0" h="2669" w="231">
                  <a:moveTo>
                    <a:pt x="0" y="0"/>
                  </a:moveTo>
                  <a:lnTo>
                    <a:pt x="0" y="2669"/>
                  </a:lnTo>
                  <a:lnTo>
                    <a:pt x="231" y="2669"/>
                  </a:lnTo>
                  <a:lnTo>
                    <a:pt x="2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63"/>
            <p:cNvSpPr/>
            <p:nvPr/>
          </p:nvSpPr>
          <p:spPr>
            <a:xfrm>
              <a:off x="6693415" y="3854941"/>
              <a:ext cx="80412" cy="259920"/>
            </a:xfrm>
            <a:custGeom>
              <a:rect b="b" l="l" r="r" t="t"/>
              <a:pathLst>
                <a:path extrusionOk="0" h="3549" w="1098">
                  <a:moveTo>
                    <a:pt x="433" y="0"/>
                  </a:moveTo>
                  <a:cubicBezTo>
                    <a:pt x="189" y="0"/>
                    <a:pt x="0" y="196"/>
                    <a:pt x="0" y="440"/>
                  </a:cubicBezTo>
                  <a:lnTo>
                    <a:pt x="0" y="3109"/>
                  </a:lnTo>
                  <a:cubicBezTo>
                    <a:pt x="0" y="3353"/>
                    <a:pt x="189" y="3549"/>
                    <a:pt x="433" y="3549"/>
                  </a:cubicBezTo>
                  <a:lnTo>
                    <a:pt x="664" y="3549"/>
                  </a:lnTo>
                  <a:cubicBezTo>
                    <a:pt x="908" y="3549"/>
                    <a:pt x="1097" y="3353"/>
                    <a:pt x="1097" y="3109"/>
                  </a:cubicBezTo>
                  <a:lnTo>
                    <a:pt x="1097" y="440"/>
                  </a:lnTo>
                  <a:cubicBezTo>
                    <a:pt x="1097" y="196"/>
                    <a:pt x="908" y="0"/>
                    <a:pt x="6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63"/>
            <p:cNvSpPr/>
            <p:nvPr/>
          </p:nvSpPr>
          <p:spPr>
            <a:xfrm>
              <a:off x="6651451" y="3887165"/>
              <a:ext cx="16478" cy="195471"/>
            </a:xfrm>
            <a:custGeom>
              <a:rect b="b" l="l" r="r" t="t"/>
              <a:pathLst>
                <a:path extrusionOk="0" h="2669" w="225">
                  <a:moveTo>
                    <a:pt x="1" y="0"/>
                  </a:moveTo>
                  <a:lnTo>
                    <a:pt x="1" y="2669"/>
                  </a:lnTo>
                  <a:lnTo>
                    <a:pt x="224" y="2669"/>
                  </a:lnTo>
                  <a:lnTo>
                    <a:pt x="2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63"/>
            <p:cNvSpPr/>
            <p:nvPr/>
          </p:nvSpPr>
          <p:spPr>
            <a:xfrm>
              <a:off x="6619228" y="3854941"/>
              <a:ext cx="80925" cy="259920"/>
            </a:xfrm>
            <a:custGeom>
              <a:rect b="b" l="l" r="r" t="t"/>
              <a:pathLst>
                <a:path extrusionOk="0" h="3549" w="1105">
                  <a:moveTo>
                    <a:pt x="441" y="0"/>
                  </a:moveTo>
                  <a:cubicBezTo>
                    <a:pt x="189" y="0"/>
                    <a:pt x="0" y="196"/>
                    <a:pt x="0" y="440"/>
                  </a:cubicBezTo>
                  <a:lnTo>
                    <a:pt x="0" y="3109"/>
                  </a:lnTo>
                  <a:cubicBezTo>
                    <a:pt x="0" y="3353"/>
                    <a:pt x="189" y="3549"/>
                    <a:pt x="441" y="3549"/>
                  </a:cubicBezTo>
                  <a:lnTo>
                    <a:pt x="664" y="3549"/>
                  </a:lnTo>
                  <a:cubicBezTo>
                    <a:pt x="909" y="3549"/>
                    <a:pt x="1104" y="3353"/>
                    <a:pt x="1104" y="3109"/>
                  </a:cubicBezTo>
                  <a:lnTo>
                    <a:pt x="1104" y="440"/>
                  </a:lnTo>
                  <a:cubicBezTo>
                    <a:pt x="1104" y="196"/>
                    <a:pt x="909" y="0"/>
                    <a:pt x="6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63"/>
            <p:cNvSpPr/>
            <p:nvPr/>
          </p:nvSpPr>
          <p:spPr>
            <a:xfrm>
              <a:off x="6316913" y="3887165"/>
              <a:ext cx="16405" cy="195471"/>
            </a:xfrm>
            <a:custGeom>
              <a:rect b="b" l="l" r="r" t="t"/>
              <a:pathLst>
                <a:path extrusionOk="0" h="2669" w="224">
                  <a:moveTo>
                    <a:pt x="0" y="0"/>
                  </a:moveTo>
                  <a:lnTo>
                    <a:pt x="0" y="2669"/>
                  </a:lnTo>
                  <a:lnTo>
                    <a:pt x="224" y="2669"/>
                  </a:lnTo>
                  <a:lnTo>
                    <a:pt x="2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63"/>
            <p:cNvSpPr/>
            <p:nvPr/>
          </p:nvSpPr>
          <p:spPr>
            <a:xfrm>
              <a:off x="6366493" y="3887165"/>
              <a:ext cx="16991" cy="195471"/>
            </a:xfrm>
            <a:custGeom>
              <a:rect b="b" l="l" r="r" t="t"/>
              <a:pathLst>
                <a:path extrusionOk="0" h="2669" w="232">
                  <a:moveTo>
                    <a:pt x="1" y="0"/>
                  </a:moveTo>
                  <a:lnTo>
                    <a:pt x="1" y="2669"/>
                  </a:lnTo>
                  <a:lnTo>
                    <a:pt x="231" y="2669"/>
                  </a:lnTo>
                  <a:lnTo>
                    <a:pt x="2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63"/>
            <p:cNvSpPr/>
            <p:nvPr/>
          </p:nvSpPr>
          <p:spPr>
            <a:xfrm>
              <a:off x="6334783" y="3854941"/>
              <a:ext cx="80412" cy="259920"/>
            </a:xfrm>
            <a:custGeom>
              <a:rect b="b" l="l" r="r" t="t"/>
              <a:pathLst>
                <a:path extrusionOk="0" h="3549" w="1098">
                  <a:moveTo>
                    <a:pt x="434" y="0"/>
                  </a:moveTo>
                  <a:cubicBezTo>
                    <a:pt x="189" y="0"/>
                    <a:pt x="1" y="196"/>
                    <a:pt x="1" y="440"/>
                  </a:cubicBezTo>
                  <a:lnTo>
                    <a:pt x="1" y="3109"/>
                  </a:lnTo>
                  <a:cubicBezTo>
                    <a:pt x="1" y="3353"/>
                    <a:pt x="189" y="3549"/>
                    <a:pt x="434" y="3549"/>
                  </a:cubicBezTo>
                  <a:lnTo>
                    <a:pt x="664" y="3549"/>
                  </a:lnTo>
                  <a:cubicBezTo>
                    <a:pt x="902" y="3549"/>
                    <a:pt x="1097" y="3353"/>
                    <a:pt x="1097" y="3109"/>
                  </a:cubicBezTo>
                  <a:lnTo>
                    <a:pt x="1097" y="440"/>
                  </a:lnTo>
                  <a:cubicBezTo>
                    <a:pt x="1097" y="196"/>
                    <a:pt x="909" y="0"/>
                    <a:pt x="6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63"/>
            <p:cNvSpPr/>
            <p:nvPr/>
          </p:nvSpPr>
          <p:spPr>
            <a:xfrm>
              <a:off x="6427938" y="3887165"/>
              <a:ext cx="16917" cy="195471"/>
            </a:xfrm>
            <a:custGeom>
              <a:rect b="b" l="l" r="r" t="t"/>
              <a:pathLst>
                <a:path extrusionOk="0" h="2669" w="231">
                  <a:moveTo>
                    <a:pt x="0" y="0"/>
                  </a:moveTo>
                  <a:lnTo>
                    <a:pt x="0" y="2669"/>
                  </a:lnTo>
                  <a:lnTo>
                    <a:pt x="231" y="2669"/>
                  </a:lnTo>
                  <a:lnTo>
                    <a:pt x="2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63"/>
            <p:cNvSpPr/>
            <p:nvPr/>
          </p:nvSpPr>
          <p:spPr>
            <a:xfrm>
              <a:off x="6396154" y="3854941"/>
              <a:ext cx="80412" cy="259920"/>
            </a:xfrm>
            <a:custGeom>
              <a:rect b="b" l="l" r="r" t="t"/>
              <a:pathLst>
                <a:path extrusionOk="0" h="3549" w="1098">
                  <a:moveTo>
                    <a:pt x="434" y="0"/>
                  </a:moveTo>
                  <a:cubicBezTo>
                    <a:pt x="190" y="0"/>
                    <a:pt x="1" y="196"/>
                    <a:pt x="1" y="440"/>
                  </a:cubicBezTo>
                  <a:lnTo>
                    <a:pt x="1" y="3109"/>
                  </a:lnTo>
                  <a:cubicBezTo>
                    <a:pt x="1" y="3353"/>
                    <a:pt x="190" y="3549"/>
                    <a:pt x="434" y="3549"/>
                  </a:cubicBezTo>
                  <a:lnTo>
                    <a:pt x="665" y="3549"/>
                  </a:lnTo>
                  <a:cubicBezTo>
                    <a:pt x="909" y="3549"/>
                    <a:pt x="1098" y="3353"/>
                    <a:pt x="1098" y="3109"/>
                  </a:cubicBezTo>
                  <a:lnTo>
                    <a:pt x="1098" y="440"/>
                  </a:lnTo>
                  <a:cubicBezTo>
                    <a:pt x="1098" y="196"/>
                    <a:pt x="909" y="0"/>
                    <a:pt x="6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63"/>
            <p:cNvSpPr/>
            <p:nvPr/>
          </p:nvSpPr>
          <p:spPr>
            <a:xfrm>
              <a:off x="6496486" y="3887165"/>
              <a:ext cx="16405" cy="195471"/>
            </a:xfrm>
            <a:custGeom>
              <a:rect b="b" l="l" r="r" t="t"/>
              <a:pathLst>
                <a:path extrusionOk="0" h="2669" w="224">
                  <a:moveTo>
                    <a:pt x="0" y="0"/>
                  </a:moveTo>
                  <a:lnTo>
                    <a:pt x="0" y="2669"/>
                  </a:lnTo>
                  <a:lnTo>
                    <a:pt x="224" y="2669"/>
                  </a:lnTo>
                  <a:lnTo>
                    <a:pt x="2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63"/>
            <p:cNvSpPr/>
            <p:nvPr/>
          </p:nvSpPr>
          <p:spPr>
            <a:xfrm>
              <a:off x="6464702" y="3854941"/>
              <a:ext cx="80412" cy="259920"/>
            </a:xfrm>
            <a:custGeom>
              <a:rect b="b" l="l" r="r" t="t"/>
              <a:pathLst>
                <a:path extrusionOk="0" h="3549" w="1098">
                  <a:moveTo>
                    <a:pt x="434" y="0"/>
                  </a:moveTo>
                  <a:cubicBezTo>
                    <a:pt x="190" y="0"/>
                    <a:pt x="1" y="196"/>
                    <a:pt x="1" y="440"/>
                  </a:cubicBezTo>
                  <a:lnTo>
                    <a:pt x="1" y="3109"/>
                  </a:lnTo>
                  <a:cubicBezTo>
                    <a:pt x="1" y="3353"/>
                    <a:pt x="190" y="3549"/>
                    <a:pt x="434" y="3549"/>
                  </a:cubicBezTo>
                  <a:lnTo>
                    <a:pt x="665" y="3549"/>
                  </a:lnTo>
                  <a:cubicBezTo>
                    <a:pt x="895" y="3549"/>
                    <a:pt x="1098" y="3353"/>
                    <a:pt x="1098" y="3109"/>
                  </a:cubicBezTo>
                  <a:lnTo>
                    <a:pt x="1098" y="440"/>
                  </a:lnTo>
                  <a:cubicBezTo>
                    <a:pt x="1098" y="196"/>
                    <a:pt x="909" y="0"/>
                    <a:pt x="6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63"/>
            <p:cNvSpPr/>
            <p:nvPr/>
          </p:nvSpPr>
          <p:spPr>
            <a:xfrm>
              <a:off x="6570087" y="3887165"/>
              <a:ext cx="16478" cy="195471"/>
            </a:xfrm>
            <a:custGeom>
              <a:rect b="b" l="l" r="r" t="t"/>
              <a:pathLst>
                <a:path extrusionOk="0" h="2669" w="225">
                  <a:moveTo>
                    <a:pt x="1" y="0"/>
                  </a:moveTo>
                  <a:lnTo>
                    <a:pt x="1" y="2669"/>
                  </a:lnTo>
                  <a:lnTo>
                    <a:pt x="224" y="2669"/>
                  </a:lnTo>
                  <a:lnTo>
                    <a:pt x="2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63"/>
            <p:cNvSpPr/>
            <p:nvPr/>
          </p:nvSpPr>
          <p:spPr>
            <a:xfrm>
              <a:off x="6538376" y="3854941"/>
              <a:ext cx="80925" cy="259920"/>
            </a:xfrm>
            <a:custGeom>
              <a:rect b="b" l="l" r="r" t="t"/>
              <a:pathLst>
                <a:path extrusionOk="0" h="3549" w="1105">
                  <a:moveTo>
                    <a:pt x="441" y="0"/>
                  </a:moveTo>
                  <a:cubicBezTo>
                    <a:pt x="196" y="0"/>
                    <a:pt x="1" y="196"/>
                    <a:pt x="1" y="440"/>
                  </a:cubicBezTo>
                  <a:lnTo>
                    <a:pt x="1" y="3109"/>
                  </a:lnTo>
                  <a:cubicBezTo>
                    <a:pt x="1" y="3353"/>
                    <a:pt x="196" y="3549"/>
                    <a:pt x="441" y="3549"/>
                  </a:cubicBezTo>
                  <a:lnTo>
                    <a:pt x="671" y="3549"/>
                  </a:lnTo>
                  <a:cubicBezTo>
                    <a:pt x="902" y="3549"/>
                    <a:pt x="1104" y="3353"/>
                    <a:pt x="1104" y="3109"/>
                  </a:cubicBezTo>
                  <a:lnTo>
                    <a:pt x="1104" y="440"/>
                  </a:lnTo>
                  <a:cubicBezTo>
                    <a:pt x="1104" y="196"/>
                    <a:pt x="916" y="0"/>
                    <a:pt x="6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63"/>
            <p:cNvSpPr/>
            <p:nvPr/>
          </p:nvSpPr>
          <p:spPr>
            <a:xfrm>
              <a:off x="6265722" y="3867171"/>
              <a:ext cx="707084" cy="107513"/>
            </a:xfrm>
            <a:custGeom>
              <a:rect b="b" l="l" r="r" t="t"/>
              <a:pathLst>
                <a:path extrusionOk="0" h="1468" w="9655">
                  <a:moveTo>
                    <a:pt x="4827" y="1"/>
                  </a:moveTo>
                  <a:cubicBezTo>
                    <a:pt x="2166" y="1"/>
                    <a:pt x="1" y="336"/>
                    <a:pt x="1" y="734"/>
                  </a:cubicBezTo>
                  <a:cubicBezTo>
                    <a:pt x="1" y="1133"/>
                    <a:pt x="2159" y="1468"/>
                    <a:pt x="4827" y="1468"/>
                  </a:cubicBezTo>
                  <a:cubicBezTo>
                    <a:pt x="7489" y="1468"/>
                    <a:pt x="9654" y="1140"/>
                    <a:pt x="9654" y="734"/>
                  </a:cubicBezTo>
                  <a:cubicBezTo>
                    <a:pt x="9654" y="329"/>
                    <a:pt x="7503" y="1"/>
                    <a:pt x="48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63"/>
            <p:cNvSpPr/>
            <p:nvPr/>
          </p:nvSpPr>
          <p:spPr>
            <a:xfrm>
              <a:off x="6338371" y="3890241"/>
              <a:ext cx="561786" cy="50168"/>
            </a:xfrm>
            <a:custGeom>
              <a:rect b="b" l="l" r="r" t="t"/>
              <a:pathLst>
                <a:path extrusionOk="0" h="685" w="7671">
                  <a:moveTo>
                    <a:pt x="3835" y="0"/>
                  </a:moveTo>
                  <a:cubicBezTo>
                    <a:pt x="1712" y="0"/>
                    <a:pt x="1" y="161"/>
                    <a:pt x="1" y="343"/>
                  </a:cubicBezTo>
                  <a:cubicBezTo>
                    <a:pt x="1" y="531"/>
                    <a:pt x="1726" y="685"/>
                    <a:pt x="3835" y="685"/>
                  </a:cubicBezTo>
                  <a:cubicBezTo>
                    <a:pt x="5959" y="685"/>
                    <a:pt x="7670" y="531"/>
                    <a:pt x="7670" y="343"/>
                  </a:cubicBezTo>
                  <a:cubicBezTo>
                    <a:pt x="7670" y="147"/>
                    <a:pt x="5945" y="0"/>
                    <a:pt x="38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63"/>
            <p:cNvSpPr/>
            <p:nvPr/>
          </p:nvSpPr>
          <p:spPr>
            <a:xfrm>
              <a:off x="6306660" y="3858017"/>
              <a:ext cx="625207" cy="114104"/>
            </a:xfrm>
            <a:custGeom>
              <a:rect b="b" l="l" r="r" t="t"/>
              <a:pathLst>
                <a:path extrusionOk="0" h="1558" w="8537">
                  <a:moveTo>
                    <a:pt x="4268" y="0"/>
                  </a:moveTo>
                  <a:cubicBezTo>
                    <a:pt x="3228" y="0"/>
                    <a:pt x="2250" y="49"/>
                    <a:pt x="1516" y="105"/>
                  </a:cubicBezTo>
                  <a:cubicBezTo>
                    <a:pt x="573" y="189"/>
                    <a:pt x="1" y="273"/>
                    <a:pt x="1" y="783"/>
                  </a:cubicBezTo>
                  <a:cubicBezTo>
                    <a:pt x="1" y="1279"/>
                    <a:pt x="573" y="1369"/>
                    <a:pt x="1516" y="1453"/>
                  </a:cubicBezTo>
                  <a:cubicBezTo>
                    <a:pt x="2250" y="1523"/>
                    <a:pt x="3228" y="1558"/>
                    <a:pt x="4268" y="1558"/>
                  </a:cubicBezTo>
                  <a:cubicBezTo>
                    <a:pt x="5309" y="1558"/>
                    <a:pt x="6287" y="1523"/>
                    <a:pt x="7021" y="1453"/>
                  </a:cubicBezTo>
                  <a:cubicBezTo>
                    <a:pt x="7964" y="1376"/>
                    <a:pt x="8536" y="1286"/>
                    <a:pt x="8536" y="783"/>
                  </a:cubicBezTo>
                  <a:cubicBezTo>
                    <a:pt x="8536" y="280"/>
                    <a:pt x="7964" y="196"/>
                    <a:pt x="7021" y="105"/>
                  </a:cubicBezTo>
                  <a:cubicBezTo>
                    <a:pt x="6287" y="35"/>
                    <a:pt x="5309" y="0"/>
                    <a:pt x="4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63"/>
            <p:cNvSpPr/>
            <p:nvPr/>
          </p:nvSpPr>
          <p:spPr>
            <a:xfrm>
              <a:off x="6338371" y="3890753"/>
              <a:ext cx="561786" cy="32298"/>
            </a:xfrm>
            <a:custGeom>
              <a:rect b="b" l="l" r="r" t="t"/>
              <a:pathLst>
                <a:path extrusionOk="0" h="441" w="7671">
                  <a:moveTo>
                    <a:pt x="3835" y="0"/>
                  </a:moveTo>
                  <a:cubicBezTo>
                    <a:pt x="1719" y="0"/>
                    <a:pt x="1" y="154"/>
                    <a:pt x="1" y="343"/>
                  </a:cubicBezTo>
                  <a:cubicBezTo>
                    <a:pt x="1" y="377"/>
                    <a:pt x="63" y="405"/>
                    <a:pt x="168" y="440"/>
                  </a:cubicBezTo>
                  <a:cubicBezTo>
                    <a:pt x="643" y="301"/>
                    <a:pt x="2103" y="196"/>
                    <a:pt x="3835" y="196"/>
                  </a:cubicBezTo>
                  <a:cubicBezTo>
                    <a:pt x="5568" y="196"/>
                    <a:pt x="7021" y="301"/>
                    <a:pt x="7503" y="440"/>
                  </a:cubicBezTo>
                  <a:cubicBezTo>
                    <a:pt x="7614" y="405"/>
                    <a:pt x="7670" y="371"/>
                    <a:pt x="7670" y="343"/>
                  </a:cubicBezTo>
                  <a:cubicBezTo>
                    <a:pt x="7670" y="154"/>
                    <a:pt x="5959" y="0"/>
                    <a:pt x="38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63"/>
            <p:cNvSpPr/>
            <p:nvPr/>
          </p:nvSpPr>
          <p:spPr>
            <a:xfrm>
              <a:off x="6306660" y="3859042"/>
              <a:ext cx="625207" cy="96234"/>
            </a:xfrm>
            <a:custGeom>
              <a:rect b="b" l="l" r="r" t="t"/>
              <a:pathLst>
                <a:path extrusionOk="0" h="1314" w="8537">
                  <a:moveTo>
                    <a:pt x="4268" y="0"/>
                  </a:moveTo>
                  <a:cubicBezTo>
                    <a:pt x="3228" y="0"/>
                    <a:pt x="2250" y="42"/>
                    <a:pt x="1516" y="105"/>
                  </a:cubicBezTo>
                  <a:cubicBezTo>
                    <a:pt x="573" y="182"/>
                    <a:pt x="1" y="273"/>
                    <a:pt x="1" y="776"/>
                  </a:cubicBezTo>
                  <a:cubicBezTo>
                    <a:pt x="1" y="943"/>
                    <a:pt x="84" y="1181"/>
                    <a:pt x="483" y="1292"/>
                  </a:cubicBezTo>
                  <a:cubicBezTo>
                    <a:pt x="521" y="1306"/>
                    <a:pt x="561" y="1313"/>
                    <a:pt x="602" y="1313"/>
                  </a:cubicBezTo>
                  <a:cubicBezTo>
                    <a:pt x="643" y="1313"/>
                    <a:pt x="685" y="1306"/>
                    <a:pt x="727" y="1292"/>
                  </a:cubicBezTo>
                  <a:cubicBezTo>
                    <a:pt x="1097" y="1181"/>
                    <a:pt x="2445" y="1062"/>
                    <a:pt x="4268" y="1062"/>
                  </a:cubicBezTo>
                  <a:cubicBezTo>
                    <a:pt x="6092" y="1062"/>
                    <a:pt x="7433" y="1181"/>
                    <a:pt x="7817" y="1292"/>
                  </a:cubicBezTo>
                  <a:cubicBezTo>
                    <a:pt x="7859" y="1299"/>
                    <a:pt x="7894" y="1306"/>
                    <a:pt x="7936" y="1306"/>
                  </a:cubicBezTo>
                  <a:cubicBezTo>
                    <a:pt x="7978" y="1306"/>
                    <a:pt x="8027" y="1299"/>
                    <a:pt x="8054" y="1292"/>
                  </a:cubicBezTo>
                  <a:cubicBezTo>
                    <a:pt x="8453" y="1181"/>
                    <a:pt x="8536" y="950"/>
                    <a:pt x="8536" y="776"/>
                  </a:cubicBezTo>
                  <a:cubicBezTo>
                    <a:pt x="8536" y="280"/>
                    <a:pt x="7964" y="189"/>
                    <a:pt x="7021" y="105"/>
                  </a:cubicBezTo>
                  <a:cubicBezTo>
                    <a:pt x="6287" y="35"/>
                    <a:pt x="5309" y="0"/>
                    <a:pt x="4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63"/>
            <p:cNvSpPr/>
            <p:nvPr/>
          </p:nvSpPr>
          <p:spPr>
            <a:xfrm>
              <a:off x="5378185" y="4116323"/>
              <a:ext cx="707011" cy="139737"/>
            </a:xfrm>
            <a:custGeom>
              <a:rect b="b" l="l" r="r" t="t"/>
              <a:pathLst>
                <a:path extrusionOk="0" h="1908" w="9654">
                  <a:moveTo>
                    <a:pt x="0" y="1"/>
                  </a:moveTo>
                  <a:lnTo>
                    <a:pt x="0" y="1174"/>
                  </a:lnTo>
                  <a:cubicBezTo>
                    <a:pt x="0" y="1572"/>
                    <a:pt x="2166" y="1908"/>
                    <a:pt x="4827" y="1908"/>
                  </a:cubicBezTo>
                  <a:cubicBezTo>
                    <a:pt x="7502" y="1908"/>
                    <a:pt x="9654" y="1572"/>
                    <a:pt x="9654" y="1174"/>
                  </a:cubicBezTo>
                  <a:lnTo>
                    <a:pt x="9654" y="8"/>
                  </a:lnTo>
                  <a:lnTo>
                    <a:pt x="96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63"/>
            <p:cNvSpPr/>
            <p:nvPr/>
          </p:nvSpPr>
          <p:spPr>
            <a:xfrm>
              <a:off x="5378185" y="4116323"/>
              <a:ext cx="707011" cy="139737"/>
            </a:xfrm>
            <a:custGeom>
              <a:rect b="b" l="l" r="r" t="t"/>
              <a:pathLst>
                <a:path extrusionOk="0" h="1908" w="9654">
                  <a:moveTo>
                    <a:pt x="0" y="1"/>
                  </a:moveTo>
                  <a:lnTo>
                    <a:pt x="0" y="1174"/>
                  </a:lnTo>
                  <a:cubicBezTo>
                    <a:pt x="0" y="1572"/>
                    <a:pt x="2166" y="1908"/>
                    <a:pt x="4827" y="1908"/>
                  </a:cubicBezTo>
                  <a:cubicBezTo>
                    <a:pt x="7502" y="1908"/>
                    <a:pt x="9654" y="1572"/>
                    <a:pt x="9654" y="1174"/>
                  </a:cubicBezTo>
                  <a:lnTo>
                    <a:pt x="9654" y="8"/>
                  </a:lnTo>
                  <a:lnTo>
                    <a:pt x="96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63"/>
            <p:cNvSpPr/>
            <p:nvPr/>
          </p:nvSpPr>
          <p:spPr>
            <a:xfrm>
              <a:off x="5378697" y="4061103"/>
              <a:ext cx="707011" cy="107513"/>
            </a:xfrm>
            <a:custGeom>
              <a:rect b="b" l="l" r="r" t="t"/>
              <a:pathLst>
                <a:path extrusionOk="0" h="1468" w="9654">
                  <a:moveTo>
                    <a:pt x="4827" y="0"/>
                  </a:moveTo>
                  <a:cubicBezTo>
                    <a:pt x="2159" y="0"/>
                    <a:pt x="0" y="329"/>
                    <a:pt x="0" y="734"/>
                  </a:cubicBezTo>
                  <a:cubicBezTo>
                    <a:pt x="0" y="1139"/>
                    <a:pt x="2159" y="1467"/>
                    <a:pt x="4827" y="1467"/>
                  </a:cubicBezTo>
                  <a:cubicBezTo>
                    <a:pt x="7495" y="1467"/>
                    <a:pt x="9654" y="1139"/>
                    <a:pt x="9654" y="734"/>
                  </a:cubicBezTo>
                  <a:cubicBezTo>
                    <a:pt x="9654" y="329"/>
                    <a:pt x="7495" y="0"/>
                    <a:pt x="48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63"/>
            <p:cNvSpPr/>
            <p:nvPr/>
          </p:nvSpPr>
          <p:spPr>
            <a:xfrm>
              <a:off x="5450834" y="4084099"/>
              <a:ext cx="561786" cy="49728"/>
            </a:xfrm>
            <a:custGeom>
              <a:rect b="b" l="l" r="r" t="t"/>
              <a:pathLst>
                <a:path extrusionOk="0" h="679" w="7671">
                  <a:moveTo>
                    <a:pt x="3835" y="1"/>
                  </a:moveTo>
                  <a:cubicBezTo>
                    <a:pt x="1726" y="1"/>
                    <a:pt x="0" y="154"/>
                    <a:pt x="0" y="343"/>
                  </a:cubicBezTo>
                  <a:cubicBezTo>
                    <a:pt x="0" y="532"/>
                    <a:pt x="1726" y="678"/>
                    <a:pt x="3835" y="678"/>
                  </a:cubicBezTo>
                  <a:cubicBezTo>
                    <a:pt x="5959" y="678"/>
                    <a:pt x="7670" y="532"/>
                    <a:pt x="7670" y="343"/>
                  </a:cubicBezTo>
                  <a:cubicBezTo>
                    <a:pt x="7670" y="147"/>
                    <a:pt x="5952" y="1"/>
                    <a:pt x="3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63"/>
            <p:cNvSpPr/>
            <p:nvPr/>
          </p:nvSpPr>
          <p:spPr>
            <a:xfrm>
              <a:off x="5419636" y="4051875"/>
              <a:ext cx="625720" cy="114177"/>
            </a:xfrm>
            <a:custGeom>
              <a:rect b="b" l="l" r="r" t="t"/>
              <a:pathLst>
                <a:path extrusionOk="0" h="1559" w="8544">
                  <a:moveTo>
                    <a:pt x="4268" y="1"/>
                  </a:moveTo>
                  <a:cubicBezTo>
                    <a:pt x="3234" y="1"/>
                    <a:pt x="2256" y="50"/>
                    <a:pt x="1523" y="105"/>
                  </a:cubicBezTo>
                  <a:cubicBezTo>
                    <a:pt x="573" y="189"/>
                    <a:pt x="0" y="273"/>
                    <a:pt x="0" y="783"/>
                  </a:cubicBezTo>
                  <a:cubicBezTo>
                    <a:pt x="0" y="1279"/>
                    <a:pt x="580" y="1363"/>
                    <a:pt x="1523" y="1454"/>
                  </a:cubicBezTo>
                  <a:cubicBezTo>
                    <a:pt x="2256" y="1523"/>
                    <a:pt x="3234" y="1558"/>
                    <a:pt x="4268" y="1558"/>
                  </a:cubicBezTo>
                  <a:cubicBezTo>
                    <a:pt x="5302" y="1558"/>
                    <a:pt x="6280" y="1523"/>
                    <a:pt x="7020" y="1454"/>
                  </a:cubicBezTo>
                  <a:cubicBezTo>
                    <a:pt x="7963" y="1377"/>
                    <a:pt x="8543" y="1286"/>
                    <a:pt x="8543" y="783"/>
                  </a:cubicBezTo>
                  <a:cubicBezTo>
                    <a:pt x="8543" y="280"/>
                    <a:pt x="7963" y="196"/>
                    <a:pt x="7020" y="105"/>
                  </a:cubicBezTo>
                  <a:cubicBezTo>
                    <a:pt x="6287" y="36"/>
                    <a:pt x="5309" y="1"/>
                    <a:pt x="42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63"/>
            <p:cNvSpPr/>
            <p:nvPr/>
          </p:nvSpPr>
          <p:spPr>
            <a:xfrm>
              <a:off x="5451859" y="4084612"/>
              <a:ext cx="561273" cy="32298"/>
            </a:xfrm>
            <a:custGeom>
              <a:rect b="b" l="l" r="r" t="t"/>
              <a:pathLst>
                <a:path extrusionOk="0" h="441" w="7664">
                  <a:moveTo>
                    <a:pt x="3828" y="1"/>
                  </a:moveTo>
                  <a:cubicBezTo>
                    <a:pt x="1719" y="1"/>
                    <a:pt x="0" y="147"/>
                    <a:pt x="0" y="343"/>
                  </a:cubicBezTo>
                  <a:cubicBezTo>
                    <a:pt x="0" y="378"/>
                    <a:pt x="56" y="406"/>
                    <a:pt x="161" y="441"/>
                  </a:cubicBezTo>
                  <a:cubicBezTo>
                    <a:pt x="636" y="301"/>
                    <a:pt x="2103" y="196"/>
                    <a:pt x="3828" y="196"/>
                  </a:cubicBezTo>
                  <a:cubicBezTo>
                    <a:pt x="5560" y="196"/>
                    <a:pt x="7020" y="301"/>
                    <a:pt x="7495" y="441"/>
                  </a:cubicBezTo>
                  <a:cubicBezTo>
                    <a:pt x="7600" y="406"/>
                    <a:pt x="7663" y="371"/>
                    <a:pt x="7663" y="343"/>
                  </a:cubicBezTo>
                  <a:cubicBezTo>
                    <a:pt x="7663" y="147"/>
                    <a:pt x="5952" y="1"/>
                    <a:pt x="38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63"/>
            <p:cNvSpPr/>
            <p:nvPr/>
          </p:nvSpPr>
          <p:spPr>
            <a:xfrm>
              <a:off x="5419636" y="4052387"/>
              <a:ext cx="625720" cy="96381"/>
            </a:xfrm>
            <a:custGeom>
              <a:rect b="b" l="l" r="r" t="t"/>
              <a:pathLst>
                <a:path extrusionOk="0" h="1316" w="8544">
                  <a:moveTo>
                    <a:pt x="4268" y="1"/>
                  </a:moveTo>
                  <a:cubicBezTo>
                    <a:pt x="3234" y="1"/>
                    <a:pt x="2256" y="50"/>
                    <a:pt x="1523" y="112"/>
                  </a:cubicBezTo>
                  <a:cubicBezTo>
                    <a:pt x="580" y="189"/>
                    <a:pt x="0" y="273"/>
                    <a:pt x="0" y="783"/>
                  </a:cubicBezTo>
                  <a:cubicBezTo>
                    <a:pt x="0" y="951"/>
                    <a:pt x="91" y="1181"/>
                    <a:pt x="482" y="1300"/>
                  </a:cubicBezTo>
                  <a:cubicBezTo>
                    <a:pt x="521" y="1310"/>
                    <a:pt x="562" y="1316"/>
                    <a:pt x="604" y="1316"/>
                  </a:cubicBezTo>
                  <a:cubicBezTo>
                    <a:pt x="646" y="1316"/>
                    <a:pt x="688" y="1310"/>
                    <a:pt x="727" y="1300"/>
                  </a:cubicBezTo>
                  <a:cubicBezTo>
                    <a:pt x="1104" y="1181"/>
                    <a:pt x="2445" y="1069"/>
                    <a:pt x="4268" y="1069"/>
                  </a:cubicBezTo>
                  <a:cubicBezTo>
                    <a:pt x="6098" y="1069"/>
                    <a:pt x="7432" y="1181"/>
                    <a:pt x="7817" y="1300"/>
                  </a:cubicBezTo>
                  <a:cubicBezTo>
                    <a:pt x="7859" y="1307"/>
                    <a:pt x="7893" y="1314"/>
                    <a:pt x="7935" y="1314"/>
                  </a:cubicBezTo>
                  <a:cubicBezTo>
                    <a:pt x="7984" y="1314"/>
                    <a:pt x="8019" y="1307"/>
                    <a:pt x="8061" y="1300"/>
                  </a:cubicBezTo>
                  <a:cubicBezTo>
                    <a:pt x="8452" y="1181"/>
                    <a:pt x="8543" y="958"/>
                    <a:pt x="8543" y="783"/>
                  </a:cubicBezTo>
                  <a:cubicBezTo>
                    <a:pt x="8543" y="287"/>
                    <a:pt x="7963" y="196"/>
                    <a:pt x="7020" y="112"/>
                  </a:cubicBezTo>
                  <a:cubicBezTo>
                    <a:pt x="6287" y="43"/>
                    <a:pt x="5309" y="1"/>
                    <a:pt x="42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63"/>
            <p:cNvSpPr/>
            <p:nvPr/>
          </p:nvSpPr>
          <p:spPr>
            <a:xfrm>
              <a:off x="5429303" y="4020163"/>
              <a:ext cx="707084" cy="139224"/>
            </a:xfrm>
            <a:custGeom>
              <a:rect b="b" l="l" r="r" t="t"/>
              <a:pathLst>
                <a:path extrusionOk="0" h="1901" w="9655">
                  <a:moveTo>
                    <a:pt x="1" y="1"/>
                  </a:moveTo>
                  <a:lnTo>
                    <a:pt x="1" y="1167"/>
                  </a:lnTo>
                  <a:cubicBezTo>
                    <a:pt x="1" y="1572"/>
                    <a:pt x="2166" y="1901"/>
                    <a:pt x="4828" y="1901"/>
                  </a:cubicBezTo>
                  <a:cubicBezTo>
                    <a:pt x="7503" y="1901"/>
                    <a:pt x="9654" y="1572"/>
                    <a:pt x="9654" y="1167"/>
                  </a:cubicBezTo>
                  <a:lnTo>
                    <a:pt x="96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63"/>
            <p:cNvSpPr/>
            <p:nvPr/>
          </p:nvSpPr>
          <p:spPr>
            <a:xfrm>
              <a:off x="5429303" y="4020163"/>
              <a:ext cx="707084" cy="139224"/>
            </a:xfrm>
            <a:custGeom>
              <a:rect b="b" l="l" r="r" t="t"/>
              <a:pathLst>
                <a:path extrusionOk="0" h="1901" w="9655">
                  <a:moveTo>
                    <a:pt x="1" y="1"/>
                  </a:moveTo>
                  <a:lnTo>
                    <a:pt x="1" y="1167"/>
                  </a:lnTo>
                  <a:cubicBezTo>
                    <a:pt x="1" y="1572"/>
                    <a:pt x="2166" y="1901"/>
                    <a:pt x="4828" y="1901"/>
                  </a:cubicBezTo>
                  <a:cubicBezTo>
                    <a:pt x="7503" y="1901"/>
                    <a:pt x="9654" y="1572"/>
                    <a:pt x="9654" y="1167"/>
                  </a:cubicBezTo>
                  <a:lnTo>
                    <a:pt x="96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63"/>
            <p:cNvSpPr/>
            <p:nvPr/>
          </p:nvSpPr>
          <p:spPr>
            <a:xfrm>
              <a:off x="6068792" y="3984350"/>
              <a:ext cx="16405" cy="195471"/>
            </a:xfrm>
            <a:custGeom>
              <a:rect b="b" l="l" r="r" t="t"/>
              <a:pathLst>
                <a:path extrusionOk="0" h="2669" w="224">
                  <a:moveTo>
                    <a:pt x="0" y="1"/>
                  </a:moveTo>
                  <a:lnTo>
                    <a:pt x="0" y="2669"/>
                  </a:lnTo>
                  <a:lnTo>
                    <a:pt x="224" y="2669"/>
                  </a:lnTo>
                  <a:lnTo>
                    <a:pt x="2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63"/>
            <p:cNvSpPr/>
            <p:nvPr/>
          </p:nvSpPr>
          <p:spPr>
            <a:xfrm>
              <a:off x="6019139" y="3984350"/>
              <a:ext cx="16991" cy="195471"/>
            </a:xfrm>
            <a:custGeom>
              <a:rect b="b" l="l" r="r" t="t"/>
              <a:pathLst>
                <a:path extrusionOk="0" h="2669" w="232">
                  <a:moveTo>
                    <a:pt x="1" y="1"/>
                  </a:moveTo>
                  <a:lnTo>
                    <a:pt x="1" y="2669"/>
                  </a:lnTo>
                  <a:lnTo>
                    <a:pt x="231" y="2669"/>
                  </a:lnTo>
                  <a:lnTo>
                    <a:pt x="2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63"/>
            <p:cNvSpPr/>
            <p:nvPr/>
          </p:nvSpPr>
          <p:spPr>
            <a:xfrm>
              <a:off x="5957255" y="3984350"/>
              <a:ext cx="16991" cy="195471"/>
            </a:xfrm>
            <a:custGeom>
              <a:rect b="b" l="l" r="r" t="t"/>
              <a:pathLst>
                <a:path extrusionOk="0" h="2669" w="232">
                  <a:moveTo>
                    <a:pt x="1" y="1"/>
                  </a:moveTo>
                  <a:lnTo>
                    <a:pt x="1" y="2669"/>
                  </a:lnTo>
                  <a:lnTo>
                    <a:pt x="231" y="2669"/>
                  </a:lnTo>
                  <a:lnTo>
                    <a:pt x="2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63"/>
            <p:cNvSpPr/>
            <p:nvPr/>
          </p:nvSpPr>
          <p:spPr>
            <a:xfrm>
              <a:off x="5889732" y="3984350"/>
              <a:ext cx="16478" cy="195471"/>
            </a:xfrm>
            <a:custGeom>
              <a:rect b="b" l="l" r="r" t="t"/>
              <a:pathLst>
                <a:path extrusionOk="0" h="2669" w="225">
                  <a:moveTo>
                    <a:pt x="1" y="1"/>
                  </a:moveTo>
                  <a:lnTo>
                    <a:pt x="1" y="2669"/>
                  </a:lnTo>
                  <a:lnTo>
                    <a:pt x="224" y="2669"/>
                  </a:lnTo>
                  <a:lnTo>
                    <a:pt x="2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63"/>
            <p:cNvSpPr/>
            <p:nvPr/>
          </p:nvSpPr>
          <p:spPr>
            <a:xfrm>
              <a:off x="5815545" y="3984350"/>
              <a:ext cx="16478" cy="195471"/>
            </a:xfrm>
            <a:custGeom>
              <a:rect b="b" l="l" r="r" t="t"/>
              <a:pathLst>
                <a:path extrusionOk="0" h="2669" w="225">
                  <a:moveTo>
                    <a:pt x="1" y="1"/>
                  </a:moveTo>
                  <a:lnTo>
                    <a:pt x="1" y="2669"/>
                  </a:lnTo>
                  <a:lnTo>
                    <a:pt x="224" y="2669"/>
                  </a:lnTo>
                  <a:lnTo>
                    <a:pt x="2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63"/>
            <p:cNvSpPr/>
            <p:nvPr/>
          </p:nvSpPr>
          <p:spPr>
            <a:xfrm>
              <a:off x="5429816" y="3964430"/>
              <a:ext cx="707084" cy="107513"/>
            </a:xfrm>
            <a:custGeom>
              <a:rect b="b" l="l" r="r" t="t"/>
              <a:pathLst>
                <a:path extrusionOk="0" h="1468" w="9655">
                  <a:moveTo>
                    <a:pt x="4828" y="0"/>
                  </a:moveTo>
                  <a:cubicBezTo>
                    <a:pt x="2159" y="0"/>
                    <a:pt x="1" y="328"/>
                    <a:pt x="1" y="734"/>
                  </a:cubicBezTo>
                  <a:cubicBezTo>
                    <a:pt x="1" y="1139"/>
                    <a:pt x="2159" y="1467"/>
                    <a:pt x="4828" y="1467"/>
                  </a:cubicBezTo>
                  <a:cubicBezTo>
                    <a:pt x="7496" y="1467"/>
                    <a:pt x="9654" y="1139"/>
                    <a:pt x="9654" y="734"/>
                  </a:cubicBezTo>
                  <a:cubicBezTo>
                    <a:pt x="9654" y="328"/>
                    <a:pt x="7496" y="0"/>
                    <a:pt x="48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63"/>
            <p:cNvSpPr/>
            <p:nvPr/>
          </p:nvSpPr>
          <p:spPr>
            <a:xfrm>
              <a:off x="5501952" y="3987426"/>
              <a:ext cx="561786" cy="50241"/>
            </a:xfrm>
            <a:custGeom>
              <a:rect b="b" l="l" r="r" t="t"/>
              <a:pathLst>
                <a:path extrusionOk="0" h="686" w="7671">
                  <a:moveTo>
                    <a:pt x="3836" y="1"/>
                  </a:moveTo>
                  <a:cubicBezTo>
                    <a:pt x="1726" y="1"/>
                    <a:pt x="1" y="161"/>
                    <a:pt x="1" y="343"/>
                  </a:cubicBezTo>
                  <a:cubicBezTo>
                    <a:pt x="1" y="531"/>
                    <a:pt x="1726" y="685"/>
                    <a:pt x="3836" y="685"/>
                  </a:cubicBezTo>
                  <a:cubicBezTo>
                    <a:pt x="5959" y="685"/>
                    <a:pt x="7671" y="531"/>
                    <a:pt x="7671" y="343"/>
                  </a:cubicBezTo>
                  <a:cubicBezTo>
                    <a:pt x="7671" y="147"/>
                    <a:pt x="5952" y="1"/>
                    <a:pt x="38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63"/>
            <p:cNvSpPr/>
            <p:nvPr/>
          </p:nvSpPr>
          <p:spPr>
            <a:xfrm>
              <a:off x="5502978" y="3987939"/>
              <a:ext cx="561273" cy="32298"/>
            </a:xfrm>
            <a:custGeom>
              <a:rect b="b" l="l" r="r" t="t"/>
              <a:pathLst>
                <a:path extrusionOk="0" h="441" w="7664">
                  <a:moveTo>
                    <a:pt x="3829" y="0"/>
                  </a:moveTo>
                  <a:cubicBezTo>
                    <a:pt x="1719" y="0"/>
                    <a:pt x="1" y="154"/>
                    <a:pt x="1" y="343"/>
                  </a:cubicBezTo>
                  <a:cubicBezTo>
                    <a:pt x="1" y="378"/>
                    <a:pt x="57" y="406"/>
                    <a:pt x="161" y="441"/>
                  </a:cubicBezTo>
                  <a:cubicBezTo>
                    <a:pt x="636" y="301"/>
                    <a:pt x="2103" y="196"/>
                    <a:pt x="3829" y="196"/>
                  </a:cubicBezTo>
                  <a:cubicBezTo>
                    <a:pt x="5561" y="196"/>
                    <a:pt x="7021" y="301"/>
                    <a:pt x="7496" y="441"/>
                  </a:cubicBezTo>
                  <a:cubicBezTo>
                    <a:pt x="7601" y="406"/>
                    <a:pt x="7664" y="371"/>
                    <a:pt x="7664" y="343"/>
                  </a:cubicBezTo>
                  <a:cubicBezTo>
                    <a:pt x="7664" y="154"/>
                    <a:pt x="5952" y="0"/>
                    <a:pt x="38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63"/>
            <p:cNvSpPr/>
            <p:nvPr/>
          </p:nvSpPr>
          <p:spPr>
            <a:xfrm>
              <a:off x="6418710" y="1923682"/>
              <a:ext cx="341275" cy="289142"/>
            </a:xfrm>
            <a:custGeom>
              <a:rect b="b" l="l" r="r" t="t"/>
              <a:pathLst>
                <a:path extrusionOk="0" h="3948" w="4660">
                  <a:moveTo>
                    <a:pt x="2847" y="0"/>
                  </a:moveTo>
                  <a:cubicBezTo>
                    <a:pt x="2244" y="0"/>
                    <a:pt x="1830" y="566"/>
                    <a:pt x="1621" y="1321"/>
                  </a:cubicBezTo>
                  <a:cubicBezTo>
                    <a:pt x="1397" y="2166"/>
                    <a:pt x="636" y="2160"/>
                    <a:pt x="315" y="2676"/>
                  </a:cubicBezTo>
                  <a:cubicBezTo>
                    <a:pt x="0" y="3193"/>
                    <a:pt x="182" y="3948"/>
                    <a:pt x="182" y="3948"/>
                  </a:cubicBezTo>
                  <a:lnTo>
                    <a:pt x="4191" y="3543"/>
                  </a:lnTo>
                  <a:cubicBezTo>
                    <a:pt x="4191" y="3543"/>
                    <a:pt x="4471" y="3319"/>
                    <a:pt x="4562" y="2816"/>
                  </a:cubicBezTo>
                  <a:cubicBezTo>
                    <a:pt x="4659" y="2306"/>
                    <a:pt x="4261" y="2041"/>
                    <a:pt x="4261" y="1712"/>
                  </a:cubicBezTo>
                  <a:cubicBezTo>
                    <a:pt x="4261" y="1391"/>
                    <a:pt x="4590" y="1321"/>
                    <a:pt x="4555" y="888"/>
                  </a:cubicBezTo>
                  <a:cubicBezTo>
                    <a:pt x="4527" y="539"/>
                    <a:pt x="4268" y="197"/>
                    <a:pt x="3451" y="169"/>
                  </a:cubicBezTo>
                  <a:cubicBezTo>
                    <a:pt x="3232" y="53"/>
                    <a:pt x="3031" y="0"/>
                    <a:pt x="28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63"/>
            <p:cNvSpPr/>
            <p:nvPr/>
          </p:nvSpPr>
          <p:spPr>
            <a:xfrm>
              <a:off x="6384436" y="1892117"/>
              <a:ext cx="406235" cy="352419"/>
            </a:xfrm>
            <a:custGeom>
              <a:rect b="b" l="l" r="r" t="t"/>
              <a:pathLst>
                <a:path extrusionOk="0" h="4812" w="5547">
                  <a:moveTo>
                    <a:pt x="3311" y="872"/>
                  </a:moveTo>
                  <a:cubicBezTo>
                    <a:pt x="3437" y="872"/>
                    <a:pt x="3563" y="907"/>
                    <a:pt x="3723" y="977"/>
                  </a:cubicBezTo>
                  <a:cubicBezTo>
                    <a:pt x="3786" y="1012"/>
                    <a:pt x="3842" y="1026"/>
                    <a:pt x="3912" y="1026"/>
                  </a:cubicBezTo>
                  <a:cubicBezTo>
                    <a:pt x="4212" y="1033"/>
                    <a:pt x="4576" y="1096"/>
                    <a:pt x="4597" y="1340"/>
                  </a:cubicBezTo>
                  <a:cubicBezTo>
                    <a:pt x="4604" y="1410"/>
                    <a:pt x="4590" y="1431"/>
                    <a:pt x="4520" y="1536"/>
                  </a:cubicBezTo>
                  <a:cubicBezTo>
                    <a:pt x="4429" y="1654"/>
                    <a:pt x="4289" y="1850"/>
                    <a:pt x="4296" y="2136"/>
                  </a:cubicBezTo>
                  <a:cubicBezTo>
                    <a:pt x="4310" y="2374"/>
                    <a:pt x="4401" y="2563"/>
                    <a:pt x="4492" y="2723"/>
                  </a:cubicBezTo>
                  <a:cubicBezTo>
                    <a:pt x="4590" y="2905"/>
                    <a:pt x="4638" y="3010"/>
                    <a:pt x="4611" y="3149"/>
                  </a:cubicBezTo>
                  <a:cubicBezTo>
                    <a:pt x="4576" y="3331"/>
                    <a:pt x="4506" y="3464"/>
                    <a:pt x="4457" y="3534"/>
                  </a:cubicBezTo>
                  <a:lnTo>
                    <a:pt x="1034" y="3883"/>
                  </a:lnTo>
                  <a:cubicBezTo>
                    <a:pt x="1034" y="3694"/>
                    <a:pt x="1062" y="3471"/>
                    <a:pt x="1153" y="3317"/>
                  </a:cubicBezTo>
                  <a:cubicBezTo>
                    <a:pt x="1223" y="3205"/>
                    <a:pt x="1362" y="3114"/>
                    <a:pt x="1551" y="3003"/>
                  </a:cubicBezTo>
                  <a:cubicBezTo>
                    <a:pt x="1879" y="2800"/>
                    <a:pt x="2333" y="2521"/>
                    <a:pt x="2515" y="1850"/>
                  </a:cubicBezTo>
                  <a:cubicBezTo>
                    <a:pt x="2648" y="1361"/>
                    <a:pt x="2864" y="1012"/>
                    <a:pt x="3123" y="907"/>
                  </a:cubicBezTo>
                  <a:cubicBezTo>
                    <a:pt x="3179" y="879"/>
                    <a:pt x="3241" y="872"/>
                    <a:pt x="3311" y="872"/>
                  </a:cubicBezTo>
                  <a:close/>
                  <a:moveTo>
                    <a:pt x="3317" y="1"/>
                  </a:moveTo>
                  <a:cubicBezTo>
                    <a:pt x="3095" y="1"/>
                    <a:pt x="2911" y="53"/>
                    <a:pt x="2773" y="111"/>
                  </a:cubicBezTo>
                  <a:cubicBezTo>
                    <a:pt x="2263" y="327"/>
                    <a:pt x="1879" y="872"/>
                    <a:pt x="1670" y="1634"/>
                  </a:cubicBezTo>
                  <a:cubicBezTo>
                    <a:pt x="1586" y="1969"/>
                    <a:pt x="1376" y="2095"/>
                    <a:pt x="1097" y="2269"/>
                  </a:cubicBezTo>
                  <a:cubicBezTo>
                    <a:pt x="859" y="2409"/>
                    <a:pt x="594" y="2577"/>
                    <a:pt x="412" y="2870"/>
                  </a:cubicBezTo>
                  <a:cubicBezTo>
                    <a:pt x="0" y="3527"/>
                    <a:pt x="196" y="4379"/>
                    <a:pt x="224" y="4477"/>
                  </a:cubicBezTo>
                  <a:cubicBezTo>
                    <a:pt x="273" y="4672"/>
                    <a:pt x="447" y="4812"/>
                    <a:pt x="650" y="4812"/>
                  </a:cubicBezTo>
                  <a:lnTo>
                    <a:pt x="692" y="4812"/>
                  </a:lnTo>
                  <a:lnTo>
                    <a:pt x="4701" y="4400"/>
                  </a:lnTo>
                  <a:cubicBezTo>
                    <a:pt x="4785" y="4393"/>
                    <a:pt x="4862" y="4365"/>
                    <a:pt x="4925" y="4309"/>
                  </a:cubicBezTo>
                  <a:cubicBezTo>
                    <a:pt x="4967" y="4274"/>
                    <a:pt x="5337" y="3974"/>
                    <a:pt x="5456" y="3324"/>
                  </a:cubicBezTo>
                  <a:cubicBezTo>
                    <a:pt x="5547" y="2870"/>
                    <a:pt x="5372" y="2542"/>
                    <a:pt x="5246" y="2318"/>
                  </a:cubicBezTo>
                  <a:cubicBezTo>
                    <a:pt x="5218" y="2262"/>
                    <a:pt x="5169" y="2171"/>
                    <a:pt x="5162" y="2136"/>
                  </a:cubicBezTo>
                  <a:cubicBezTo>
                    <a:pt x="5169" y="2123"/>
                    <a:pt x="5197" y="2088"/>
                    <a:pt x="5218" y="2060"/>
                  </a:cubicBezTo>
                  <a:cubicBezTo>
                    <a:pt x="5309" y="1920"/>
                    <a:pt x="5484" y="1682"/>
                    <a:pt x="5449" y="1284"/>
                  </a:cubicBezTo>
                  <a:cubicBezTo>
                    <a:pt x="5435" y="1040"/>
                    <a:pt x="5267" y="250"/>
                    <a:pt x="4024" y="174"/>
                  </a:cubicBezTo>
                  <a:cubicBezTo>
                    <a:pt x="3761" y="46"/>
                    <a:pt x="3523" y="1"/>
                    <a:pt x="33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63"/>
            <p:cNvSpPr/>
            <p:nvPr/>
          </p:nvSpPr>
          <p:spPr>
            <a:xfrm>
              <a:off x="7087274" y="2648655"/>
              <a:ext cx="158188" cy="116741"/>
            </a:xfrm>
            <a:custGeom>
              <a:rect b="b" l="l" r="r" t="t"/>
              <a:pathLst>
                <a:path extrusionOk="0" h="1594" w="2160">
                  <a:moveTo>
                    <a:pt x="371" y="0"/>
                  </a:moveTo>
                  <a:lnTo>
                    <a:pt x="1" y="629"/>
                  </a:lnTo>
                  <a:lnTo>
                    <a:pt x="532" y="915"/>
                  </a:lnTo>
                  <a:cubicBezTo>
                    <a:pt x="532" y="915"/>
                    <a:pt x="967" y="1593"/>
                    <a:pt x="1398" y="1593"/>
                  </a:cubicBezTo>
                  <a:cubicBezTo>
                    <a:pt x="1424" y="1593"/>
                    <a:pt x="1449" y="1591"/>
                    <a:pt x="1475" y="1586"/>
                  </a:cubicBezTo>
                  <a:cubicBezTo>
                    <a:pt x="1475" y="1586"/>
                    <a:pt x="1636" y="1509"/>
                    <a:pt x="1601" y="1397"/>
                  </a:cubicBezTo>
                  <a:cubicBezTo>
                    <a:pt x="1810" y="1369"/>
                    <a:pt x="1782" y="1209"/>
                    <a:pt x="1782" y="1209"/>
                  </a:cubicBezTo>
                  <a:cubicBezTo>
                    <a:pt x="1782" y="1209"/>
                    <a:pt x="1992" y="1104"/>
                    <a:pt x="1929" y="985"/>
                  </a:cubicBezTo>
                  <a:cubicBezTo>
                    <a:pt x="2090" y="950"/>
                    <a:pt x="2159" y="810"/>
                    <a:pt x="2117" y="720"/>
                  </a:cubicBezTo>
                  <a:cubicBezTo>
                    <a:pt x="2103" y="694"/>
                    <a:pt x="2059" y="692"/>
                    <a:pt x="1997" y="692"/>
                  </a:cubicBezTo>
                  <a:cubicBezTo>
                    <a:pt x="1983" y="692"/>
                    <a:pt x="1969" y="692"/>
                    <a:pt x="1955" y="692"/>
                  </a:cubicBezTo>
                  <a:cubicBezTo>
                    <a:pt x="1811" y="692"/>
                    <a:pt x="1600" y="682"/>
                    <a:pt x="1419" y="475"/>
                  </a:cubicBezTo>
                  <a:cubicBezTo>
                    <a:pt x="1419" y="475"/>
                    <a:pt x="1537" y="351"/>
                    <a:pt x="1718" y="351"/>
                  </a:cubicBezTo>
                  <a:cubicBezTo>
                    <a:pt x="1739" y="351"/>
                    <a:pt x="1760" y="353"/>
                    <a:pt x="1782" y="356"/>
                  </a:cubicBezTo>
                  <a:cubicBezTo>
                    <a:pt x="1786" y="357"/>
                    <a:pt x="1790" y="357"/>
                    <a:pt x="1794" y="357"/>
                  </a:cubicBezTo>
                  <a:cubicBezTo>
                    <a:pt x="1845" y="357"/>
                    <a:pt x="1887" y="317"/>
                    <a:pt x="1894" y="266"/>
                  </a:cubicBezTo>
                  <a:lnTo>
                    <a:pt x="1908" y="196"/>
                  </a:lnTo>
                  <a:cubicBezTo>
                    <a:pt x="1908" y="196"/>
                    <a:pt x="1729" y="131"/>
                    <a:pt x="1516" y="131"/>
                  </a:cubicBezTo>
                  <a:cubicBezTo>
                    <a:pt x="1380" y="131"/>
                    <a:pt x="1230" y="157"/>
                    <a:pt x="1105" y="245"/>
                  </a:cubicBezTo>
                  <a:cubicBezTo>
                    <a:pt x="1072" y="265"/>
                    <a:pt x="1035" y="276"/>
                    <a:pt x="997" y="276"/>
                  </a:cubicBezTo>
                  <a:cubicBezTo>
                    <a:pt x="970" y="276"/>
                    <a:pt x="942" y="270"/>
                    <a:pt x="916" y="259"/>
                  </a:cubicBezTo>
                  <a:lnTo>
                    <a:pt x="37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63"/>
            <p:cNvSpPr/>
            <p:nvPr/>
          </p:nvSpPr>
          <p:spPr>
            <a:xfrm>
              <a:off x="7055563" y="2616577"/>
              <a:ext cx="223660" cy="180970"/>
            </a:xfrm>
            <a:custGeom>
              <a:rect b="b" l="l" r="r" t="t"/>
              <a:pathLst>
                <a:path extrusionOk="0" h="2471" w="3054">
                  <a:moveTo>
                    <a:pt x="1363" y="1144"/>
                  </a:moveTo>
                  <a:cubicBezTo>
                    <a:pt x="1405" y="1151"/>
                    <a:pt x="1447" y="1151"/>
                    <a:pt x="1489" y="1151"/>
                  </a:cubicBezTo>
                  <a:cubicBezTo>
                    <a:pt x="1510" y="1179"/>
                    <a:pt x="1524" y="1207"/>
                    <a:pt x="1545" y="1220"/>
                  </a:cubicBezTo>
                  <a:cubicBezTo>
                    <a:pt x="1642" y="1325"/>
                    <a:pt x="1733" y="1395"/>
                    <a:pt x="1838" y="1451"/>
                  </a:cubicBezTo>
                  <a:cubicBezTo>
                    <a:pt x="1796" y="1472"/>
                    <a:pt x="1761" y="1500"/>
                    <a:pt x="1726" y="1535"/>
                  </a:cubicBezTo>
                  <a:cubicBezTo>
                    <a:pt x="1614" y="1451"/>
                    <a:pt x="1468" y="1290"/>
                    <a:pt x="1363" y="1144"/>
                  </a:cubicBezTo>
                  <a:close/>
                  <a:moveTo>
                    <a:pt x="836" y="0"/>
                  </a:moveTo>
                  <a:cubicBezTo>
                    <a:pt x="686" y="0"/>
                    <a:pt x="541" y="74"/>
                    <a:pt x="462" y="208"/>
                  </a:cubicBezTo>
                  <a:lnTo>
                    <a:pt x="78" y="836"/>
                  </a:lnTo>
                  <a:cubicBezTo>
                    <a:pt x="8" y="941"/>
                    <a:pt x="1" y="1067"/>
                    <a:pt x="22" y="1179"/>
                  </a:cubicBezTo>
                  <a:cubicBezTo>
                    <a:pt x="50" y="1290"/>
                    <a:pt x="127" y="1388"/>
                    <a:pt x="231" y="1451"/>
                  </a:cubicBezTo>
                  <a:lnTo>
                    <a:pt x="678" y="1682"/>
                  </a:lnTo>
                  <a:cubicBezTo>
                    <a:pt x="853" y="1940"/>
                    <a:pt x="1307" y="2471"/>
                    <a:pt x="1852" y="2471"/>
                  </a:cubicBezTo>
                  <a:cubicBezTo>
                    <a:pt x="1894" y="2471"/>
                    <a:pt x="1943" y="2464"/>
                    <a:pt x="2006" y="2457"/>
                  </a:cubicBezTo>
                  <a:cubicBezTo>
                    <a:pt x="2048" y="2450"/>
                    <a:pt x="2096" y="2436"/>
                    <a:pt x="2124" y="2415"/>
                  </a:cubicBezTo>
                  <a:cubicBezTo>
                    <a:pt x="2243" y="2352"/>
                    <a:pt x="2334" y="2268"/>
                    <a:pt x="2404" y="2164"/>
                  </a:cubicBezTo>
                  <a:cubicBezTo>
                    <a:pt x="2474" y="2122"/>
                    <a:pt x="2523" y="2066"/>
                    <a:pt x="2557" y="2024"/>
                  </a:cubicBezTo>
                  <a:cubicBezTo>
                    <a:pt x="2592" y="1989"/>
                    <a:pt x="2606" y="1954"/>
                    <a:pt x="2627" y="1919"/>
                  </a:cubicBezTo>
                  <a:cubicBezTo>
                    <a:pt x="2697" y="1856"/>
                    <a:pt x="2746" y="1786"/>
                    <a:pt x="2781" y="1716"/>
                  </a:cubicBezTo>
                  <a:cubicBezTo>
                    <a:pt x="2865" y="1668"/>
                    <a:pt x="2921" y="1584"/>
                    <a:pt x="2970" y="1500"/>
                  </a:cubicBezTo>
                  <a:cubicBezTo>
                    <a:pt x="3053" y="1332"/>
                    <a:pt x="3053" y="1144"/>
                    <a:pt x="2977" y="976"/>
                  </a:cubicBezTo>
                  <a:cubicBezTo>
                    <a:pt x="2921" y="878"/>
                    <a:pt x="2865" y="815"/>
                    <a:pt x="2795" y="773"/>
                  </a:cubicBezTo>
                  <a:lnTo>
                    <a:pt x="2802" y="704"/>
                  </a:lnTo>
                  <a:cubicBezTo>
                    <a:pt x="2830" y="494"/>
                    <a:pt x="2711" y="291"/>
                    <a:pt x="2516" y="222"/>
                  </a:cubicBezTo>
                  <a:cubicBezTo>
                    <a:pt x="2476" y="209"/>
                    <a:pt x="2254" y="135"/>
                    <a:pt x="1976" y="135"/>
                  </a:cubicBezTo>
                  <a:cubicBezTo>
                    <a:pt x="1810" y="135"/>
                    <a:pt x="1625" y="161"/>
                    <a:pt x="1447" y="243"/>
                  </a:cubicBezTo>
                  <a:lnTo>
                    <a:pt x="1021" y="40"/>
                  </a:lnTo>
                  <a:cubicBezTo>
                    <a:pt x="961" y="13"/>
                    <a:pt x="898" y="0"/>
                    <a:pt x="8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63"/>
            <p:cNvSpPr/>
            <p:nvPr/>
          </p:nvSpPr>
          <p:spPr>
            <a:xfrm>
              <a:off x="6703668" y="2184698"/>
              <a:ext cx="441534" cy="545839"/>
            </a:xfrm>
            <a:custGeom>
              <a:rect b="b" l="l" r="r" t="t"/>
              <a:pathLst>
                <a:path extrusionOk="0" h="7453" w="6029">
                  <a:moveTo>
                    <a:pt x="746" y="1"/>
                  </a:moveTo>
                  <a:cubicBezTo>
                    <a:pt x="582" y="1"/>
                    <a:pt x="425" y="43"/>
                    <a:pt x="286" y="139"/>
                  </a:cubicBezTo>
                  <a:cubicBezTo>
                    <a:pt x="0" y="691"/>
                    <a:pt x="300" y="2822"/>
                    <a:pt x="636" y="4400"/>
                  </a:cubicBezTo>
                  <a:cubicBezTo>
                    <a:pt x="796" y="5127"/>
                    <a:pt x="1299" y="5741"/>
                    <a:pt x="1991" y="6021"/>
                  </a:cubicBezTo>
                  <a:lnTo>
                    <a:pt x="5449" y="7453"/>
                  </a:lnTo>
                  <a:lnTo>
                    <a:pt x="6028" y="6314"/>
                  </a:lnTo>
                  <a:lnTo>
                    <a:pt x="2864" y="4170"/>
                  </a:lnTo>
                  <a:cubicBezTo>
                    <a:pt x="2864" y="4170"/>
                    <a:pt x="2417" y="1920"/>
                    <a:pt x="2291" y="1243"/>
                  </a:cubicBezTo>
                  <a:cubicBezTo>
                    <a:pt x="2196" y="694"/>
                    <a:pt x="1413" y="1"/>
                    <a:pt x="7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63"/>
            <p:cNvSpPr/>
            <p:nvPr/>
          </p:nvSpPr>
          <p:spPr>
            <a:xfrm>
              <a:off x="6664268" y="2153133"/>
              <a:ext cx="516746" cy="609629"/>
            </a:xfrm>
            <a:custGeom>
              <a:rect b="b" l="l" r="r" t="t"/>
              <a:pathLst>
                <a:path extrusionOk="0" h="8324" w="7056">
                  <a:moveTo>
                    <a:pt x="1293" y="871"/>
                  </a:moveTo>
                  <a:cubicBezTo>
                    <a:pt x="1398" y="871"/>
                    <a:pt x="1503" y="900"/>
                    <a:pt x="1579" y="940"/>
                  </a:cubicBezTo>
                  <a:cubicBezTo>
                    <a:pt x="1998" y="1115"/>
                    <a:pt x="2354" y="1513"/>
                    <a:pt x="2396" y="1758"/>
                  </a:cubicBezTo>
                  <a:cubicBezTo>
                    <a:pt x="2522" y="2442"/>
                    <a:pt x="2955" y="4601"/>
                    <a:pt x="2976" y="4692"/>
                  </a:cubicBezTo>
                  <a:cubicBezTo>
                    <a:pt x="2997" y="4803"/>
                    <a:pt x="3060" y="4915"/>
                    <a:pt x="3158" y="4971"/>
                  </a:cubicBezTo>
                  <a:lnTo>
                    <a:pt x="5994" y="6899"/>
                  </a:lnTo>
                  <a:lnTo>
                    <a:pt x="5777" y="7332"/>
                  </a:lnTo>
                  <a:lnTo>
                    <a:pt x="2696" y="6054"/>
                  </a:lnTo>
                  <a:cubicBezTo>
                    <a:pt x="2138" y="5823"/>
                    <a:pt x="1726" y="5334"/>
                    <a:pt x="1600" y="4747"/>
                  </a:cubicBezTo>
                  <a:cubicBezTo>
                    <a:pt x="1195" y="2861"/>
                    <a:pt x="1069" y="1360"/>
                    <a:pt x="1174" y="885"/>
                  </a:cubicBezTo>
                  <a:cubicBezTo>
                    <a:pt x="1212" y="875"/>
                    <a:pt x="1253" y="871"/>
                    <a:pt x="1293" y="871"/>
                  </a:cubicBezTo>
                  <a:close/>
                  <a:moveTo>
                    <a:pt x="1285" y="1"/>
                  </a:moveTo>
                  <a:cubicBezTo>
                    <a:pt x="1023" y="1"/>
                    <a:pt x="782" y="75"/>
                    <a:pt x="573" y="221"/>
                  </a:cubicBezTo>
                  <a:cubicBezTo>
                    <a:pt x="524" y="256"/>
                    <a:pt x="475" y="312"/>
                    <a:pt x="440" y="375"/>
                  </a:cubicBezTo>
                  <a:cubicBezTo>
                    <a:pt x="0" y="1213"/>
                    <a:pt x="566" y="4077"/>
                    <a:pt x="748" y="4929"/>
                  </a:cubicBezTo>
                  <a:cubicBezTo>
                    <a:pt x="943" y="5795"/>
                    <a:pt x="1544" y="6515"/>
                    <a:pt x="2361" y="6857"/>
                  </a:cubicBezTo>
                  <a:lnTo>
                    <a:pt x="5819" y="8289"/>
                  </a:lnTo>
                  <a:cubicBezTo>
                    <a:pt x="5875" y="8317"/>
                    <a:pt x="5938" y="8324"/>
                    <a:pt x="5987" y="8324"/>
                  </a:cubicBezTo>
                  <a:cubicBezTo>
                    <a:pt x="6154" y="8324"/>
                    <a:pt x="6301" y="8240"/>
                    <a:pt x="6371" y="8093"/>
                  </a:cubicBezTo>
                  <a:lnTo>
                    <a:pt x="6950" y="6955"/>
                  </a:lnTo>
                  <a:cubicBezTo>
                    <a:pt x="7055" y="6766"/>
                    <a:pt x="6992" y="6522"/>
                    <a:pt x="6811" y="6396"/>
                  </a:cubicBezTo>
                  <a:lnTo>
                    <a:pt x="3793" y="4342"/>
                  </a:lnTo>
                  <a:cubicBezTo>
                    <a:pt x="3688" y="3804"/>
                    <a:pt x="3367" y="2163"/>
                    <a:pt x="3262" y="1604"/>
                  </a:cubicBezTo>
                  <a:cubicBezTo>
                    <a:pt x="3158" y="1031"/>
                    <a:pt x="2585" y="403"/>
                    <a:pt x="1921" y="137"/>
                  </a:cubicBezTo>
                  <a:cubicBezTo>
                    <a:pt x="1701" y="46"/>
                    <a:pt x="1487" y="1"/>
                    <a:pt x="12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63"/>
            <p:cNvSpPr/>
            <p:nvPr/>
          </p:nvSpPr>
          <p:spPr>
            <a:xfrm>
              <a:off x="6700080" y="3814001"/>
              <a:ext cx="178108" cy="111028"/>
            </a:xfrm>
            <a:custGeom>
              <a:rect b="b" l="l" r="r" t="t"/>
              <a:pathLst>
                <a:path extrusionOk="0" h="1516" w="2432">
                  <a:moveTo>
                    <a:pt x="957" y="1"/>
                  </a:moveTo>
                  <a:lnTo>
                    <a:pt x="252" y="98"/>
                  </a:lnTo>
                  <a:cubicBezTo>
                    <a:pt x="252" y="98"/>
                    <a:pt x="42" y="867"/>
                    <a:pt x="0" y="1391"/>
                  </a:cubicBezTo>
                  <a:cubicBezTo>
                    <a:pt x="0" y="1391"/>
                    <a:pt x="155" y="1434"/>
                    <a:pt x="348" y="1434"/>
                  </a:cubicBezTo>
                  <a:cubicBezTo>
                    <a:pt x="444" y="1434"/>
                    <a:pt x="550" y="1423"/>
                    <a:pt x="650" y="1391"/>
                  </a:cubicBezTo>
                  <a:cubicBezTo>
                    <a:pt x="682" y="1380"/>
                    <a:pt x="723" y="1376"/>
                    <a:pt x="769" y="1376"/>
                  </a:cubicBezTo>
                  <a:cubicBezTo>
                    <a:pt x="1030" y="1376"/>
                    <a:pt x="1488" y="1515"/>
                    <a:pt x="1894" y="1515"/>
                  </a:cubicBezTo>
                  <a:cubicBezTo>
                    <a:pt x="2096" y="1515"/>
                    <a:pt x="2286" y="1481"/>
                    <a:pt x="2431" y="1377"/>
                  </a:cubicBezTo>
                  <a:lnTo>
                    <a:pt x="1278" y="685"/>
                  </a:lnTo>
                  <a:cubicBezTo>
                    <a:pt x="1104" y="580"/>
                    <a:pt x="999" y="406"/>
                    <a:pt x="978" y="203"/>
                  </a:cubicBezTo>
                  <a:lnTo>
                    <a:pt x="95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63"/>
            <p:cNvSpPr/>
            <p:nvPr/>
          </p:nvSpPr>
          <p:spPr>
            <a:xfrm>
              <a:off x="6667344" y="3782582"/>
              <a:ext cx="244092" cy="174232"/>
            </a:xfrm>
            <a:custGeom>
              <a:rect b="b" l="l" r="r" t="t"/>
              <a:pathLst>
                <a:path extrusionOk="0" h="2379" w="3333">
                  <a:moveTo>
                    <a:pt x="1048" y="932"/>
                  </a:moveTo>
                  <a:cubicBezTo>
                    <a:pt x="1104" y="1107"/>
                    <a:pt x="1216" y="1254"/>
                    <a:pt x="1341" y="1373"/>
                  </a:cubicBezTo>
                  <a:cubicBezTo>
                    <a:pt x="1298" y="1370"/>
                    <a:pt x="1257" y="1369"/>
                    <a:pt x="1217" y="1369"/>
                  </a:cubicBezTo>
                  <a:cubicBezTo>
                    <a:pt x="1129" y="1369"/>
                    <a:pt x="1048" y="1376"/>
                    <a:pt x="971" y="1400"/>
                  </a:cubicBezTo>
                  <a:cubicBezTo>
                    <a:pt x="957" y="1400"/>
                    <a:pt x="950" y="1407"/>
                    <a:pt x="943" y="1407"/>
                  </a:cubicBezTo>
                  <a:cubicBezTo>
                    <a:pt x="978" y="1233"/>
                    <a:pt x="1013" y="1065"/>
                    <a:pt x="1048" y="932"/>
                  </a:cubicBezTo>
                  <a:close/>
                  <a:moveTo>
                    <a:pt x="1412" y="0"/>
                  </a:moveTo>
                  <a:cubicBezTo>
                    <a:pt x="1395" y="0"/>
                    <a:pt x="1379" y="1"/>
                    <a:pt x="1362" y="3"/>
                  </a:cubicBezTo>
                  <a:lnTo>
                    <a:pt x="657" y="101"/>
                  </a:lnTo>
                  <a:cubicBezTo>
                    <a:pt x="482" y="115"/>
                    <a:pt x="328" y="248"/>
                    <a:pt x="286" y="416"/>
                  </a:cubicBezTo>
                  <a:cubicBezTo>
                    <a:pt x="280" y="443"/>
                    <a:pt x="63" y="1226"/>
                    <a:pt x="14" y="1785"/>
                  </a:cubicBezTo>
                  <a:cubicBezTo>
                    <a:pt x="0" y="1994"/>
                    <a:pt x="140" y="2190"/>
                    <a:pt x="342" y="2239"/>
                  </a:cubicBezTo>
                  <a:cubicBezTo>
                    <a:pt x="370" y="2243"/>
                    <a:pt x="560" y="2296"/>
                    <a:pt x="805" y="2296"/>
                  </a:cubicBezTo>
                  <a:cubicBezTo>
                    <a:pt x="932" y="2296"/>
                    <a:pt x="1074" y="2282"/>
                    <a:pt x="1216" y="2239"/>
                  </a:cubicBezTo>
                  <a:cubicBezTo>
                    <a:pt x="1271" y="2239"/>
                    <a:pt x="1446" y="2267"/>
                    <a:pt x="1579" y="2295"/>
                  </a:cubicBezTo>
                  <a:cubicBezTo>
                    <a:pt x="1802" y="2336"/>
                    <a:pt x="2068" y="2378"/>
                    <a:pt x="2340" y="2378"/>
                  </a:cubicBezTo>
                  <a:cubicBezTo>
                    <a:pt x="2620" y="2378"/>
                    <a:pt x="2899" y="2329"/>
                    <a:pt x="3150" y="2162"/>
                  </a:cubicBezTo>
                  <a:cubicBezTo>
                    <a:pt x="3276" y="2071"/>
                    <a:pt x="3332" y="1931"/>
                    <a:pt x="3332" y="1785"/>
                  </a:cubicBezTo>
                  <a:cubicBezTo>
                    <a:pt x="3332" y="1638"/>
                    <a:pt x="3255" y="1505"/>
                    <a:pt x="3122" y="1428"/>
                  </a:cubicBezTo>
                  <a:lnTo>
                    <a:pt x="1970" y="737"/>
                  </a:lnTo>
                  <a:cubicBezTo>
                    <a:pt x="1921" y="702"/>
                    <a:pt x="1886" y="653"/>
                    <a:pt x="1879" y="590"/>
                  </a:cubicBezTo>
                  <a:lnTo>
                    <a:pt x="1858" y="388"/>
                  </a:lnTo>
                  <a:cubicBezTo>
                    <a:pt x="1844" y="276"/>
                    <a:pt x="1788" y="164"/>
                    <a:pt x="1691" y="94"/>
                  </a:cubicBezTo>
                  <a:cubicBezTo>
                    <a:pt x="1613" y="35"/>
                    <a:pt x="1510" y="0"/>
                    <a:pt x="14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63"/>
            <p:cNvSpPr/>
            <p:nvPr/>
          </p:nvSpPr>
          <p:spPr>
            <a:xfrm>
              <a:off x="6245289" y="3762369"/>
              <a:ext cx="171956" cy="137027"/>
            </a:xfrm>
            <a:custGeom>
              <a:rect b="b" l="l" r="r" t="t"/>
              <a:pathLst>
                <a:path extrusionOk="0" h="1871" w="2348">
                  <a:moveTo>
                    <a:pt x="601" y="0"/>
                  </a:moveTo>
                  <a:cubicBezTo>
                    <a:pt x="601" y="0"/>
                    <a:pt x="182" y="685"/>
                    <a:pt x="0" y="1174"/>
                  </a:cubicBezTo>
                  <a:cubicBezTo>
                    <a:pt x="0" y="1174"/>
                    <a:pt x="308" y="1355"/>
                    <a:pt x="629" y="1355"/>
                  </a:cubicBezTo>
                  <a:cubicBezTo>
                    <a:pt x="631" y="1355"/>
                    <a:pt x="632" y="1355"/>
                    <a:pt x="634" y="1355"/>
                  </a:cubicBezTo>
                  <a:cubicBezTo>
                    <a:pt x="919" y="1355"/>
                    <a:pt x="1589" y="1870"/>
                    <a:pt x="2129" y="1870"/>
                  </a:cubicBezTo>
                  <a:cubicBezTo>
                    <a:pt x="2205" y="1870"/>
                    <a:pt x="2278" y="1860"/>
                    <a:pt x="2347" y="1837"/>
                  </a:cubicBezTo>
                  <a:lnTo>
                    <a:pt x="1432" y="859"/>
                  </a:lnTo>
                  <a:cubicBezTo>
                    <a:pt x="1293" y="706"/>
                    <a:pt x="1237" y="510"/>
                    <a:pt x="1272" y="314"/>
                  </a:cubicBezTo>
                  <a:lnTo>
                    <a:pt x="1307" y="112"/>
                  </a:lnTo>
                  <a:lnTo>
                    <a:pt x="6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63"/>
            <p:cNvSpPr/>
            <p:nvPr/>
          </p:nvSpPr>
          <p:spPr>
            <a:xfrm>
              <a:off x="6211015" y="3730731"/>
              <a:ext cx="241529" cy="200524"/>
            </a:xfrm>
            <a:custGeom>
              <a:rect b="b" l="l" r="r" t="t"/>
              <a:pathLst>
                <a:path extrusionOk="0" h="2738" w="3298">
                  <a:moveTo>
                    <a:pt x="1300" y="914"/>
                  </a:moveTo>
                  <a:cubicBezTo>
                    <a:pt x="1307" y="1096"/>
                    <a:pt x="1369" y="1270"/>
                    <a:pt x="1460" y="1431"/>
                  </a:cubicBezTo>
                  <a:cubicBezTo>
                    <a:pt x="1341" y="1375"/>
                    <a:pt x="1216" y="1347"/>
                    <a:pt x="1104" y="1347"/>
                  </a:cubicBezTo>
                  <a:lnTo>
                    <a:pt x="1069" y="1347"/>
                  </a:lnTo>
                  <a:cubicBezTo>
                    <a:pt x="1146" y="1193"/>
                    <a:pt x="1223" y="1033"/>
                    <a:pt x="1300" y="914"/>
                  </a:cubicBezTo>
                  <a:close/>
                  <a:moveTo>
                    <a:pt x="1075" y="0"/>
                  </a:moveTo>
                  <a:cubicBezTo>
                    <a:pt x="925" y="0"/>
                    <a:pt x="785" y="76"/>
                    <a:pt x="713" y="208"/>
                  </a:cubicBezTo>
                  <a:cubicBezTo>
                    <a:pt x="692" y="229"/>
                    <a:pt x="266" y="928"/>
                    <a:pt x="77" y="1452"/>
                  </a:cubicBezTo>
                  <a:cubicBezTo>
                    <a:pt x="0" y="1647"/>
                    <a:pt x="77" y="1871"/>
                    <a:pt x="259" y="1976"/>
                  </a:cubicBezTo>
                  <a:cubicBezTo>
                    <a:pt x="301" y="2004"/>
                    <a:pt x="664" y="2220"/>
                    <a:pt x="1097" y="2220"/>
                  </a:cubicBezTo>
                  <a:cubicBezTo>
                    <a:pt x="1160" y="2234"/>
                    <a:pt x="1314" y="2311"/>
                    <a:pt x="1439" y="2374"/>
                  </a:cubicBezTo>
                  <a:cubicBezTo>
                    <a:pt x="1761" y="2535"/>
                    <a:pt x="2180" y="2737"/>
                    <a:pt x="2599" y="2737"/>
                  </a:cubicBezTo>
                  <a:cubicBezTo>
                    <a:pt x="2718" y="2737"/>
                    <a:pt x="2843" y="2723"/>
                    <a:pt x="2983" y="2667"/>
                  </a:cubicBezTo>
                  <a:cubicBezTo>
                    <a:pt x="3123" y="2625"/>
                    <a:pt x="3227" y="2500"/>
                    <a:pt x="3262" y="2360"/>
                  </a:cubicBezTo>
                  <a:cubicBezTo>
                    <a:pt x="3297" y="2220"/>
                    <a:pt x="3262" y="2067"/>
                    <a:pt x="3158" y="1962"/>
                  </a:cubicBezTo>
                  <a:lnTo>
                    <a:pt x="2243" y="984"/>
                  </a:lnTo>
                  <a:cubicBezTo>
                    <a:pt x="2194" y="942"/>
                    <a:pt x="2180" y="879"/>
                    <a:pt x="2187" y="816"/>
                  </a:cubicBezTo>
                  <a:lnTo>
                    <a:pt x="2222" y="614"/>
                  </a:lnTo>
                  <a:cubicBezTo>
                    <a:pt x="2243" y="502"/>
                    <a:pt x="2215" y="383"/>
                    <a:pt x="2145" y="285"/>
                  </a:cubicBezTo>
                  <a:cubicBezTo>
                    <a:pt x="2075" y="188"/>
                    <a:pt x="1970" y="125"/>
                    <a:pt x="1858" y="111"/>
                  </a:cubicBezTo>
                  <a:lnTo>
                    <a:pt x="1146" y="6"/>
                  </a:lnTo>
                  <a:cubicBezTo>
                    <a:pt x="1122" y="2"/>
                    <a:pt x="1098" y="0"/>
                    <a:pt x="10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63"/>
            <p:cNvSpPr/>
            <p:nvPr/>
          </p:nvSpPr>
          <p:spPr>
            <a:xfrm>
              <a:off x="6568549" y="2613354"/>
              <a:ext cx="263060" cy="1222041"/>
            </a:xfrm>
            <a:custGeom>
              <a:rect b="b" l="l" r="r" t="t"/>
              <a:pathLst>
                <a:path extrusionOk="0" h="16686" w="3592">
                  <a:moveTo>
                    <a:pt x="755" y="0"/>
                  </a:moveTo>
                  <a:lnTo>
                    <a:pt x="1" y="2228"/>
                  </a:lnTo>
                  <a:lnTo>
                    <a:pt x="1454" y="9807"/>
                  </a:lnTo>
                  <a:lnTo>
                    <a:pt x="1866" y="16639"/>
                  </a:lnTo>
                  <a:cubicBezTo>
                    <a:pt x="2031" y="16674"/>
                    <a:pt x="2220" y="16686"/>
                    <a:pt x="2398" y="16686"/>
                  </a:cubicBezTo>
                  <a:cubicBezTo>
                    <a:pt x="2754" y="16686"/>
                    <a:pt x="3067" y="16639"/>
                    <a:pt x="3067" y="16639"/>
                  </a:cubicBezTo>
                  <a:lnTo>
                    <a:pt x="3584" y="9947"/>
                  </a:lnTo>
                  <a:cubicBezTo>
                    <a:pt x="3591" y="9793"/>
                    <a:pt x="3591" y="9654"/>
                    <a:pt x="3584" y="9514"/>
                  </a:cubicBezTo>
                  <a:lnTo>
                    <a:pt x="2970" y="1956"/>
                  </a:lnTo>
                  <a:lnTo>
                    <a:pt x="7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63"/>
            <p:cNvSpPr/>
            <p:nvPr/>
          </p:nvSpPr>
          <p:spPr>
            <a:xfrm>
              <a:off x="6536326" y="2580105"/>
              <a:ext cx="328532" cy="1286636"/>
            </a:xfrm>
            <a:custGeom>
              <a:rect b="b" l="l" r="r" t="t"/>
              <a:pathLst>
                <a:path extrusionOk="0" h="17568" w="4486">
                  <a:moveTo>
                    <a:pt x="1405" y="1202"/>
                  </a:moveTo>
                  <a:lnTo>
                    <a:pt x="2991" y="2620"/>
                  </a:lnTo>
                  <a:lnTo>
                    <a:pt x="3584" y="9996"/>
                  </a:lnTo>
                  <a:cubicBezTo>
                    <a:pt x="3598" y="10122"/>
                    <a:pt x="3598" y="10233"/>
                    <a:pt x="3584" y="10352"/>
                  </a:cubicBezTo>
                  <a:lnTo>
                    <a:pt x="3095" y="16688"/>
                  </a:lnTo>
                  <a:cubicBezTo>
                    <a:pt x="3011" y="16693"/>
                    <a:pt x="2920" y="16698"/>
                    <a:pt x="2827" y="16698"/>
                  </a:cubicBezTo>
                  <a:cubicBezTo>
                    <a:pt x="2789" y="16698"/>
                    <a:pt x="2750" y="16697"/>
                    <a:pt x="2711" y="16695"/>
                  </a:cubicBezTo>
                  <a:lnTo>
                    <a:pt x="2327" y="10213"/>
                  </a:lnTo>
                  <a:cubicBezTo>
                    <a:pt x="2327" y="10199"/>
                    <a:pt x="2320" y="10178"/>
                    <a:pt x="2320" y="10164"/>
                  </a:cubicBezTo>
                  <a:lnTo>
                    <a:pt x="895" y="2696"/>
                  </a:lnTo>
                  <a:lnTo>
                    <a:pt x="1405" y="1202"/>
                  </a:lnTo>
                  <a:close/>
                  <a:moveTo>
                    <a:pt x="1197" y="1"/>
                  </a:moveTo>
                  <a:cubicBezTo>
                    <a:pt x="1162" y="1"/>
                    <a:pt x="1126" y="5"/>
                    <a:pt x="1091" y="14"/>
                  </a:cubicBezTo>
                  <a:cubicBezTo>
                    <a:pt x="944" y="49"/>
                    <a:pt x="825" y="154"/>
                    <a:pt x="783" y="294"/>
                  </a:cubicBezTo>
                  <a:lnTo>
                    <a:pt x="36" y="2522"/>
                  </a:lnTo>
                  <a:cubicBezTo>
                    <a:pt x="8" y="2592"/>
                    <a:pt x="1" y="2668"/>
                    <a:pt x="15" y="2738"/>
                  </a:cubicBezTo>
                  <a:lnTo>
                    <a:pt x="1454" y="10296"/>
                  </a:lnTo>
                  <a:lnTo>
                    <a:pt x="1866" y="17107"/>
                  </a:lnTo>
                  <a:cubicBezTo>
                    <a:pt x="1873" y="17303"/>
                    <a:pt x="2013" y="17463"/>
                    <a:pt x="2208" y="17505"/>
                  </a:cubicBezTo>
                  <a:cubicBezTo>
                    <a:pt x="2411" y="17547"/>
                    <a:pt x="2627" y="17568"/>
                    <a:pt x="2837" y="17568"/>
                  </a:cubicBezTo>
                  <a:cubicBezTo>
                    <a:pt x="3200" y="17568"/>
                    <a:pt x="3514" y="17526"/>
                    <a:pt x="3584" y="17512"/>
                  </a:cubicBezTo>
                  <a:cubicBezTo>
                    <a:pt x="3787" y="17477"/>
                    <a:pt x="3934" y="17310"/>
                    <a:pt x="3955" y="17114"/>
                  </a:cubicBezTo>
                  <a:lnTo>
                    <a:pt x="4471" y="10415"/>
                  </a:lnTo>
                  <a:cubicBezTo>
                    <a:pt x="4485" y="10247"/>
                    <a:pt x="4485" y="10087"/>
                    <a:pt x="4471" y="9919"/>
                  </a:cubicBezTo>
                  <a:lnTo>
                    <a:pt x="3857" y="2361"/>
                  </a:lnTo>
                  <a:cubicBezTo>
                    <a:pt x="3850" y="2256"/>
                    <a:pt x="3794" y="2159"/>
                    <a:pt x="3710" y="2075"/>
                  </a:cubicBezTo>
                  <a:lnTo>
                    <a:pt x="1489" y="112"/>
                  </a:lnTo>
                  <a:cubicBezTo>
                    <a:pt x="1405" y="39"/>
                    <a:pt x="1302" y="1"/>
                    <a:pt x="11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63"/>
            <p:cNvSpPr/>
            <p:nvPr/>
          </p:nvSpPr>
          <p:spPr>
            <a:xfrm>
              <a:off x="6272386" y="2573440"/>
              <a:ext cx="374524" cy="1219185"/>
            </a:xfrm>
            <a:custGeom>
              <a:rect b="b" l="l" r="r" t="t"/>
              <a:pathLst>
                <a:path extrusionOk="0" h="16647" w="5114">
                  <a:moveTo>
                    <a:pt x="3514" y="0"/>
                  </a:moveTo>
                  <a:lnTo>
                    <a:pt x="2180" y="1942"/>
                  </a:lnTo>
                  <a:lnTo>
                    <a:pt x="1488" y="9626"/>
                  </a:lnTo>
                  <a:lnTo>
                    <a:pt x="1" y="16311"/>
                  </a:lnTo>
                  <a:cubicBezTo>
                    <a:pt x="448" y="16548"/>
                    <a:pt x="1167" y="16646"/>
                    <a:pt x="1167" y="16646"/>
                  </a:cubicBezTo>
                  <a:lnTo>
                    <a:pt x="3507" y="10352"/>
                  </a:lnTo>
                  <a:cubicBezTo>
                    <a:pt x="3549" y="10220"/>
                    <a:pt x="3591" y="10080"/>
                    <a:pt x="3619" y="9940"/>
                  </a:cubicBezTo>
                  <a:lnTo>
                    <a:pt x="5114" y="2508"/>
                  </a:lnTo>
                  <a:lnTo>
                    <a:pt x="351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63"/>
            <p:cNvSpPr/>
            <p:nvPr/>
          </p:nvSpPr>
          <p:spPr>
            <a:xfrm>
              <a:off x="6239650" y="2541729"/>
              <a:ext cx="441021" cy="1282608"/>
            </a:xfrm>
            <a:custGeom>
              <a:rect b="b" l="l" r="r" t="t"/>
              <a:pathLst>
                <a:path extrusionOk="0" h="17513" w="6022">
                  <a:moveTo>
                    <a:pt x="3961" y="1223"/>
                  </a:moveTo>
                  <a:lnTo>
                    <a:pt x="5107" y="3018"/>
                  </a:lnTo>
                  <a:lnTo>
                    <a:pt x="3647" y="10283"/>
                  </a:lnTo>
                  <a:cubicBezTo>
                    <a:pt x="3619" y="10401"/>
                    <a:pt x="3598" y="10513"/>
                    <a:pt x="3549" y="10625"/>
                  </a:cubicBezTo>
                  <a:lnTo>
                    <a:pt x="1342" y="16583"/>
                  </a:lnTo>
                  <a:cubicBezTo>
                    <a:pt x="1223" y="16555"/>
                    <a:pt x="1090" y="16527"/>
                    <a:pt x="964" y="16485"/>
                  </a:cubicBezTo>
                  <a:lnTo>
                    <a:pt x="2368" y="10143"/>
                  </a:lnTo>
                  <a:cubicBezTo>
                    <a:pt x="2368" y="10129"/>
                    <a:pt x="2382" y="10108"/>
                    <a:pt x="2382" y="10094"/>
                  </a:cubicBezTo>
                  <a:lnTo>
                    <a:pt x="3060" y="2522"/>
                  </a:lnTo>
                  <a:lnTo>
                    <a:pt x="3961" y="1223"/>
                  </a:lnTo>
                  <a:close/>
                  <a:moveTo>
                    <a:pt x="3996" y="0"/>
                  </a:moveTo>
                  <a:cubicBezTo>
                    <a:pt x="3856" y="0"/>
                    <a:pt x="3717" y="70"/>
                    <a:pt x="3633" y="189"/>
                  </a:cubicBezTo>
                  <a:lnTo>
                    <a:pt x="2292" y="2131"/>
                  </a:lnTo>
                  <a:cubicBezTo>
                    <a:pt x="2250" y="2194"/>
                    <a:pt x="2222" y="2263"/>
                    <a:pt x="2215" y="2340"/>
                  </a:cubicBezTo>
                  <a:lnTo>
                    <a:pt x="1523" y="9996"/>
                  </a:lnTo>
                  <a:lnTo>
                    <a:pt x="42" y="16660"/>
                  </a:lnTo>
                  <a:cubicBezTo>
                    <a:pt x="0" y="16849"/>
                    <a:pt x="84" y="17044"/>
                    <a:pt x="259" y="17142"/>
                  </a:cubicBezTo>
                  <a:cubicBezTo>
                    <a:pt x="769" y="17400"/>
                    <a:pt x="1488" y="17505"/>
                    <a:pt x="1572" y="17512"/>
                  </a:cubicBezTo>
                  <a:lnTo>
                    <a:pt x="1621" y="17512"/>
                  </a:lnTo>
                  <a:cubicBezTo>
                    <a:pt x="1796" y="17512"/>
                    <a:pt x="1963" y="17407"/>
                    <a:pt x="2040" y="17219"/>
                  </a:cubicBezTo>
                  <a:lnTo>
                    <a:pt x="4380" y="10918"/>
                  </a:lnTo>
                  <a:cubicBezTo>
                    <a:pt x="4436" y="10771"/>
                    <a:pt x="4478" y="10604"/>
                    <a:pt x="4513" y="10450"/>
                  </a:cubicBezTo>
                  <a:lnTo>
                    <a:pt x="6008" y="3018"/>
                  </a:lnTo>
                  <a:cubicBezTo>
                    <a:pt x="6022" y="2906"/>
                    <a:pt x="6008" y="2794"/>
                    <a:pt x="5945" y="2697"/>
                  </a:cubicBezTo>
                  <a:lnTo>
                    <a:pt x="4352" y="196"/>
                  </a:lnTo>
                  <a:cubicBezTo>
                    <a:pt x="4275" y="77"/>
                    <a:pt x="4143" y="0"/>
                    <a:pt x="39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63"/>
            <p:cNvSpPr/>
            <p:nvPr/>
          </p:nvSpPr>
          <p:spPr>
            <a:xfrm>
              <a:off x="6389563" y="2153939"/>
              <a:ext cx="445122" cy="694292"/>
            </a:xfrm>
            <a:custGeom>
              <a:rect b="b" l="l" r="r" t="t"/>
              <a:pathLst>
                <a:path extrusionOk="0" h="9480" w="6078">
                  <a:moveTo>
                    <a:pt x="3451" y="0"/>
                  </a:moveTo>
                  <a:cubicBezTo>
                    <a:pt x="3451" y="0"/>
                    <a:pt x="1705" y="161"/>
                    <a:pt x="433" y="657"/>
                  </a:cubicBezTo>
                  <a:lnTo>
                    <a:pt x="971" y="5128"/>
                  </a:lnTo>
                  <a:lnTo>
                    <a:pt x="0" y="8557"/>
                  </a:lnTo>
                  <a:cubicBezTo>
                    <a:pt x="0" y="8557"/>
                    <a:pt x="782" y="9095"/>
                    <a:pt x="2019" y="9354"/>
                  </a:cubicBezTo>
                  <a:cubicBezTo>
                    <a:pt x="2062" y="9363"/>
                    <a:pt x="2105" y="9368"/>
                    <a:pt x="2147" y="9368"/>
                  </a:cubicBezTo>
                  <a:cubicBezTo>
                    <a:pt x="2415" y="9368"/>
                    <a:pt x="2659" y="9186"/>
                    <a:pt x="2731" y="8921"/>
                  </a:cubicBezTo>
                  <a:lnTo>
                    <a:pt x="3178" y="7321"/>
                  </a:lnTo>
                  <a:lnTo>
                    <a:pt x="3402" y="8935"/>
                  </a:lnTo>
                  <a:cubicBezTo>
                    <a:pt x="3443" y="9247"/>
                    <a:pt x="3721" y="9480"/>
                    <a:pt x="4044" y="9480"/>
                  </a:cubicBezTo>
                  <a:cubicBezTo>
                    <a:pt x="4054" y="9480"/>
                    <a:pt x="4063" y="9480"/>
                    <a:pt x="4073" y="9479"/>
                  </a:cubicBezTo>
                  <a:cubicBezTo>
                    <a:pt x="4638" y="9417"/>
                    <a:pt x="5239" y="9284"/>
                    <a:pt x="5882" y="9032"/>
                  </a:cubicBezTo>
                  <a:lnTo>
                    <a:pt x="5148" y="5603"/>
                  </a:lnTo>
                  <a:lnTo>
                    <a:pt x="6077" y="957"/>
                  </a:lnTo>
                  <a:cubicBezTo>
                    <a:pt x="6077" y="957"/>
                    <a:pt x="5609" y="238"/>
                    <a:pt x="34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63"/>
            <p:cNvSpPr/>
            <p:nvPr/>
          </p:nvSpPr>
          <p:spPr>
            <a:xfrm>
              <a:off x="6355288" y="2122227"/>
              <a:ext cx="512645" cy="756690"/>
            </a:xfrm>
            <a:custGeom>
              <a:rect b="b" l="l" r="r" t="t"/>
              <a:pathLst>
                <a:path extrusionOk="0" h="10332" w="7000">
                  <a:moveTo>
                    <a:pt x="3912" y="867"/>
                  </a:moveTo>
                  <a:cubicBezTo>
                    <a:pt x="5239" y="1020"/>
                    <a:pt x="5840" y="1355"/>
                    <a:pt x="6063" y="1530"/>
                  </a:cubicBezTo>
                  <a:lnTo>
                    <a:pt x="5176" y="5938"/>
                  </a:lnTo>
                  <a:cubicBezTo>
                    <a:pt x="5169" y="5987"/>
                    <a:pt x="5169" y="6050"/>
                    <a:pt x="5176" y="6112"/>
                  </a:cubicBezTo>
                  <a:lnTo>
                    <a:pt x="5833" y="9165"/>
                  </a:lnTo>
                  <a:cubicBezTo>
                    <a:pt x="5393" y="9319"/>
                    <a:pt x="4939" y="9409"/>
                    <a:pt x="4485" y="9458"/>
                  </a:cubicBezTo>
                  <a:cubicBezTo>
                    <a:pt x="4480" y="9459"/>
                    <a:pt x="4476" y="9459"/>
                    <a:pt x="4472" y="9459"/>
                  </a:cubicBezTo>
                  <a:cubicBezTo>
                    <a:pt x="4386" y="9459"/>
                    <a:pt x="4303" y="9391"/>
                    <a:pt x="4296" y="9298"/>
                  </a:cubicBezTo>
                  <a:lnTo>
                    <a:pt x="4079" y="7684"/>
                  </a:lnTo>
                  <a:cubicBezTo>
                    <a:pt x="4052" y="7482"/>
                    <a:pt x="3884" y="7328"/>
                    <a:pt x="3674" y="7307"/>
                  </a:cubicBezTo>
                  <a:lnTo>
                    <a:pt x="3646" y="7307"/>
                  </a:lnTo>
                  <a:cubicBezTo>
                    <a:pt x="3458" y="7307"/>
                    <a:pt x="3283" y="7440"/>
                    <a:pt x="3220" y="7635"/>
                  </a:cubicBezTo>
                  <a:lnTo>
                    <a:pt x="2773" y="9235"/>
                  </a:lnTo>
                  <a:cubicBezTo>
                    <a:pt x="2755" y="9315"/>
                    <a:pt x="2676" y="9363"/>
                    <a:pt x="2595" y="9363"/>
                  </a:cubicBezTo>
                  <a:cubicBezTo>
                    <a:pt x="2584" y="9363"/>
                    <a:pt x="2574" y="9362"/>
                    <a:pt x="2564" y="9361"/>
                  </a:cubicBezTo>
                  <a:cubicBezTo>
                    <a:pt x="1844" y="9200"/>
                    <a:pt x="1285" y="8948"/>
                    <a:pt x="978" y="8781"/>
                  </a:cubicBezTo>
                  <a:lnTo>
                    <a:pt x="1851" y="5672"/>
                  </a:lnTo>
                  <a:cubicBezTo>
                    <a:pt x="1865" y="5616"/>
                    <a:pt x="1872" y="5561"/>
                    <a:pt x="1865" y="5498"/>
                  </a:cubicBezTo>
                  <a:lnTo>
                    <a:pt x="1369" y="1369"/>
                  </a:lnTo>
                  <a:cubicBezTo>
                    <a:pt x="2417" y="1027"/>
                    <a:pt x="3667" y="887"/>
                    <a:pt x="3912" y="867"/>
                  </a:cubicBezTo>
                  <a:close/>
                  <a:moveTo>
                    <a:pt x="3877" y="0"/>
                  </a:moveTo>
                  <a:cubicBezTo>
                    <a:pt x="3800" y="7"/>
                    <a:pt x="2054" y="168"/>
                    <a:pt x="734" y="678"/>
                  </a:cubicBezTo>
                  <a:cubicBezTo>
                    <a:pt x="552" y="762"/>
                    <a:pt x="433" y="943"/>
                    <a:pt x="461" y="1146"/>
                  </a:cubicBezTo>
                  <a:lnTo>
                    <a:pt x="992" y="5526"/>
                  </a:lnTo>
                  <a:lnTo>
                    <a:pt x="49" y="8872"/>
                  </a:lnTo>
                  <a:cubicBezTo>
                    <a:pt x="0" y="9053"/>
                    <a:pt x="70" y="9249"/>
                    <a:pt x="224" y="9354"/>
                  </a:cubicBezTo>
                  <a:cubicBezTo>
                    <a:pt x="259" y="9368"/>
                    <a:pt x="1083" y="9926"/>
                    <a:pt x="2389" y="10206"/>
                  </a:cubicBezTo>
                  <a:cubicBezTo>
                    <a:pt x="2464" y="10222"/>
                    <a:pt x="2539" y="10230"/>
                    <a:pt x="2612" y="10230"/>
                  </a:cubicBezTo>
                  <a:cubicBezTo>
                    <a:pt x="2985" y="10230"/>
                    <a:pt x="3328" y="10031"/>
                    <a:pt x="3521" y="9710"/>
                  </a:cubicBezTo>
                  <a:cubicBezTo>
                    <a:pt x="3674" y="10073"/>
                    <a:pt x="4052" y="10332"/>
                    <a:pt x="4471" y="10332"/>
                  </a:cubicBezTo>
                  <a:lnTo>
                    <a:pt x="4575" y="10332"/>
                  </a:lnTo>
                  <a:cubicBezTo>
                    <a:pt x="5232" y="10262"/>
                    <a:pt x="5875" y="10101"/>
                    <a:pt x="6503" y="9857"/>
                  </a:cubicBezTo>
                  <a:cubicBezTo>
                    <a:pt x="6706" y="9780"/>
                    <a:pt x="6818" y="9570"/>
                    <a:pt x="6776" y="9361"/>
                  </a:cubicBezTo>
                  <a:lnTo>
                    <a:pt x="6056" y="6022"/>
                  </a:lnTo>
                  <a:lnTo>
                    <a:pt x="6978" y="1467"/>
                  </a:lnTo>
                  <a:cubicBezTo>
                    <a:pt x="6999" y="1355"/>
                    <a:pt x="6978" y="1237"/>
                    <a:pt x="6915" y="1146"/>
                  </a:cubicBezTo>
                  <a:cubicBezTo>
                    <a:pt x="6818" y="992"/>
                    <a:pt x="6217" y="245"/>
                    <a:pt x="39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63"/>
            <p:cNvSpPr/>
            <p:nvPr/>
          </p:nvSpPr>
          <p:spPr>
            <a:xfrm>
              <a:off x="6577777" y="2135996"/>
              <a:ext cx="139220" cy="502482"/>
            </a:xfrm>
            <a:custGeom>
              <a:rect b="b" l="l" r="r" t="t"/>
              <a:pathLst>
                <a:path extrusionOk="0" h="6861" w="1901">
                  <a:moveTo>
                    <a:pt x="622" y="1"/>
                  </a:moveTo>
                  <a:lnTo>
                    <a:pt x="252" y="560"/>
                  </a:lnTo>
                  <a:cubicBezTo>
                    <a:pt x="252" y="560"/>
                    <a:pt x="1" y="4604"/>
                    <a:pt x="713" y="6860"/>
                  </a:cubicBezTo>
                  <a:cubicBezTo>
                    <a:pt x="1440" y="4555"/>
                    <a:pt x="1901" y="720"/>
                    <a:pt x="1901" y="720"/>
                  </a:cubicBezTo>
                  <a:lnTo>
                    <a:pt x="1670" y="120"/>
                  </a:lnTo>
                  <a:lnTo>
                    <a:pt x="62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63"/>
            <p:cNvSpPr/>
            <p:nvPr/>
          </p:nvSpPr>
          <p:spPr>
            <a:xfrm>
              <a:off x="6545553" y="2104577"/>
              <a:ext cx="202641" cy="566126"/>
            </a:xfrm>
            <a:custGeom>
              <a:rect b="b" l="l" r="r" t="t"/>
              <a:pathLst>
                <a:path extrusionOk="0" h="7730" w="2767">
                  <a:moveTo>
                    <a:pt x="1279" y="898"/>
                  </a:moveTo>
                  <a:lnTo>
                    <a:pt x="1796" y="954"/>
                  </a:lnTo>
                  <a:lnTo>
                    <a:pt x="1887" y="1212"/>
                  </a:lnTo>
                  <a:cubicBezTo>
                    <a:pt x="1831" y="1666"/>
                    <a:pt x="1586" y="3517"/>
                    <a:pt x="1209" y="5271"/>
                  </a:cubicBezTo>
                  <a:cubicBezTo>
                    <a:pt x="1020" y="3517"/>
                    <a:pt x="1097" y="1610"/>
                    <a:pt x="1118" y="1128"/>
                  </a:cubicBezTo>
                  <a:lnTo>
                    <a:pt x="1279" y="898"/>
                  </a:lnTo>
                  <a:close/>
                  <a:moveTo>
                    <a:pt x="1041" y="0"/>
                  </a:moveTo>
                  <a:cubicBezTo>
                    <a:pt x="899" y="0"/>
                    <a:pt x="759" y="69"/>
                    <a:pt x="685" y="192"/>
                  </a:cubicBezTo>
                  <a:lnTo>
                    <a:pt x="315" y="751"/>
                  </a:lnTo>
                  <a:cubicBezTo>
                    <a:pt x="273" y="814"/>
                    <a:pt x="259" y="884"/>
                    <a:pt x="245" y="968"/>
                  </a:cubicBezTo>
                  <a:cubicBezTo>
                    <a:pt x="238" y="1142"/>
                    <a:pt x="1" y="5110"/>
                    <a:pt x="727" y="7429"/>
                  </a:cubicBezTo>
                  <a:cubicBezTo>
                    <a:pt x="790" y="7611"/>
                    <a:pt x="958" y="7730"/>
                    <a:pt x="1146" y="7730"/>
                  </a:cubicBezTo>
                  <a:cubicBezTo>
                    <a:pt x="1342" y="7730"/>
                    <a:pt x="1502" y="7611"/>
                    <a:pt x="1558" y="7415"/>
                  </a:cubicBezTo>
                  <a:cubicBezTo>
                    <a:pt x="2285" y="5103"/>
                    <a:pt x="2746" y="1359"/>
                    <a:pt x="2760" y="1198"/>
                  </a:cubicBezTo>
                  <a:cubicBezTo>
                    <a:pt x="2767" y="1128"/>
                    <a:pt x="2760" y="1059"/>
                    <a:pt x="2739" y="989"/>
                  </a:cubicBezTo>
                  <a:lnTo>
                    <a:pt x="2501" y="388"/>
                  </a:lnTo>
                  <a:cubicBezTo>
                    <a:pt x="2438" y="241"/>
                    <a:pt x="2299" y="137"/>
                    <a:pt x="2145" y="116"/>
                  </a:cubicBezTo>
                  <a:lnTo>
                    <a:pt x="1097" y="4"/>
                  </a:lnTo>
                  <a:cubicBezTo>
                    <a:pt x="1079" y="1"/>
                    <a:pt x="1060" y="0"/>
                    <a:pt x="10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63"/>
            <p:cNvSpPr/>
            <p:nvPr/>
          </p:nvSpPr>
          <p:spPr>
            <a:xfrm>
              <a:off x="6601798" y="2184625"/>
              <a:ext cx="45113" cy="45627"/>
            </a:xfrm>
            <a:custGeom>
              <a:rect b="b" l="l" r="r" t="t"/>
              <a:pathLst>
                <a:path extrusionOk="0" h="623" w="616">
                  <a:moveTo>
                    <a:pt x="1" y="1"/>
                  </a:moveTo>
                  <a:lnTo>
                    <a:pt x="308" y="622"/>
                  </a:lnTo>
                  <a:lnTo>
                    <a:pt x="616" y="441"/>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63"/>
            <p:cNvSpPr/>
            <p:nvPr/>
          </p:nvSpPr>
          <p:spPr>
            <a:xfrm>
              <a:off x="6573676" y="2171296"/>
              <a:ext cx="89640" cy="91181"/>
            </a:xfrm>
            <a:custGeom>
              <a:rect b="b" l="l" r="r" t="t"/>
              <a:pathLst>
                <a:path extrusionOk="0" h="1245" w="1224">
                  <a:moveTo>
                    <a:pt x="790" y="1"/>
                  </a:moveTo>
                  <a:lnTo>
                    <a:pt x="1" y="385"/>
                  </a:lnTo>
                  <a:lnTo>
                    <a:pt x="301" y="1000"/>
                  </a:lnTo>
                  <a:cubicBezTo>
                    <a:pt x="364" y="1112"/>
                    <a:pt x="455" y="1188"/>
                    <a:pt x="574" y="1223"/>
                  </a:cubicBezTo>
                  <a:cubicBezTo>
                    <a:pt x="609" y="1230"/>
                    <a:pt x="650" y="1244"/>
                    <a:pt x="692" y="1244"/>
                  </a:cubicBezTo>
                  <a:cubicBezTo>
                    <a:pt x="762" y="1244"/>
                    <a:pt x="839" y="1216"/>
                    <a:pt x="916" y="1181"/>
                  </a:cubicBezTo>
                  <a:lnTo>
                    <a:pt x="1223" y="1000"/>
                  </a:lnTo>
                  <a:lnTo>
                    <a:pt x="1014" y="651"/>
                  </a:lnTo>
                  <a:lnTo>
                    <a:pt x="1084" y="616"/>
                  </a:lnTo>
                  <a:lnTo>
                    <a:pt x="79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63"/>
            <p:cNvSpPr/>
            <p:nvPr/>
          </p:nvSpPr>
          <p:spPr>
            <a:xfrm>
              <a:off x="6683675" y="2214286"/>
              <a:ext cx="25120" cy="22630"/>
            </a:xfrm>
            <a:custGeom>
              <a:rect b="b" l="l" r="r" t="t"/>
              <a:pathLst>
                <a:path extrusionOk="0" h="309" w="343">
                  <a:moveTo>
                    <a:pt x="343" y="1"/>
                  </a:moveTo>
                  <a:lnTo>
                    <a:pt x="1" y="140"/>
                  </a:lnTo>
                  <a:lnTo>
                    <a:pt x="133" y="308"/>
                  </a:lnTo>
                  <a:lnTo>
                    <a:pt x="34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63"/>
            <p:cNvSpPr/>
            <p:nvPr/>
          </p:nvSpPr>
          <p:spPr>
            <a:xfrm>
              <a:off x="6659141" y="2196416"/>
              <a:ext cx="75798" cy="72212"/>
            </a:xfrm>
            <a:custGeom>
              <a:rect b="b" l="l" r="r" t="t"/>
              <a:pathLst>
                <a:path extrusionOk="0" h="986" w="1035">
                  <a:moveTo>
                    <a:pt x="329" y="0"/>
                  </a:moveTo>
                  <a:lnTo>
                    <a:pt x="119" y="308"/>
                  </a:lnTo>
                  <a:lnTo>
                    <a:pt x="294" y="426"/>
                  </a:lnTo>
                  <a:lnTo>
                    <a:pt x="0" y="643"/>
                  </a:lnTo>
                  <a:lnTo>
                    <a:pt x="119" y="810"/>
                  </a:lnTo>
                  <a:cubicBezTo>
                    <a:pt x="196" y="922"/>
                    <a:pt x="329" y="985"/>
                    <a:pt x="468" y="985"/>
                  </a:cubicBezTo>
                  <a:cubicBezTo>
                    <a:pt x="608" y="985"/>
                    <a:pt x="741" y="915"/>
                    <a:pt x="825" y="804"/>
                  </a:cubicBezTo>
                  <a:lnTo>
                    <a:pt x="1034" y="496"/>
                  </a:lnTo>
                  <a:lnTo>
                    <a:pt x="783" y="315"/>
                  </a:lnTo>
                  <a:lnTo>
                    <a:pt x="818" y="287"/>
                  </a:lnTo>
                  <a:lnTo>
                    <a:pt x="699" y="119"/>
                  </a:lnTo>
                  <a:lnTo>
                    <a:pt x="601" y="189"/>
                  </a:lnTo>
                  <a:lnTo>
                    <a:pt x="3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63"/>
            <p:cNvSpPr/>
            <p:nvPr/>
          </p:nvSpPr>
          <p:spPr>
            <a:xfrm>
              <a:off x="6434529" y="2288988"/>
              <a:ext cx="63495" cy="239999"/>
            </a:xfrm>
            <a:custGeom>
              <a:rect b="b" l="l" r="r" t="t"/>
              <a:pathLst>
                <a:path extrusionOk="0" h="3277" w="867">
                  <a:moveTo>
                    <a:pt x="699" y="1"/>
                  </a:moveTo>
                  <a:lnTo>
                    <a:pt x="1" y="1509"/>
                  </a:lnTo>
                  <a:lnTo>
                    <a:pt x="357" y="3277"/>
                  </a:lnTo>
                  <a:lnTo>
                    <a:pt x="867" y="636"/>
                  </a:lnTo>
                  <a:lnTo>
                    <a:pt x="69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63"/>
            <p:cNvSpPr/>
            <p:nvPr/>
          </p:nvSpPr>
          <p:spPr>
            <a:xfrm>
              <a:off x="6401793" y="2257057"/>
              <a:ext cx="128527" cy="303643"/>
            </a:xfrm>
            <a:custGeom>
              <a:rect b="b" l="l" r="r" t="t"/>
              <a:pathLst>
                <a:path extrusionOk="0" h="4146" w="1755">
                  <a:moveTo>
                    <a:pt x="1135" y="1"/>
                  </a:moveTo>
                  <a:cubicBezTo>
                    <a:pt x="971" y="1"/>
                    <a:pt x="818" y="102"/>
                    <a:pt x="741" y="255"/>
                  </a:cubicBezTo>
                  <a:lnTo>
                    <a:pt x="57" y="1764"/>
                  </a:lnTo>
                  <a:cubicBezTo>
                    <a:pt x="8" y="1855"/>
                    <a:pt x="1" y="1945"/>
                    <a:pt x="22" y="2036"/>
                  </a:cubicBezTo>
                  <a:lnTo>
                    <a:pt x="378" y="3796"/>
                  </a:lnTo>
                  <a:cubicBezTo>
                    <a:pt x="420" y="3999"/>
                    <a:pt x="595" y="4146"/>
                    <a:pt x="804" y="4146"/>
                  </a:cubicBezTo>
                  <a:cubicBezTo>
                    <a:pt x="1014" y="4146"/>
                    <a:pt x="1188" y="3999"/>
                    <a:pt x="1244" y="3796"/>
                  </a:cubicBezTo>
                  <a:lnTo>
                    <a:pt x="1747" y="1156"/>
                  </a:lnTo>
                  <a:cubicBezTo>
                    <a:pt x="1754" y="1086"/>
                    <a:pt x="1754" y="1016"/>
                    <a:pt x="1740" y="953"/>
                  </a:cubicBezTo>
                  <a:lnTo>
                    <a:pt x="1565" y="325"/>
                  </a:lnTo>
                  <a:cubicBezTo>
                    <a:pt x="1524" y="143"/>
                    <a:pt x="1363" y="17"/>
                    <a:pt x="1181" y="3"/>
                  </a:cubicBezTo>
                  <a:cubicBezTo>
                    <a:pt x="1166" y="2"/>
                    <a:pt x="1150" y="1"/>
                    <a:pt x="11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63"/>
            <p:cNvSpPr/>
            <p:nvPr/>
          </p:nvSpPr>
          <p:spPr>
            <a:xfrm>
              <a:off x="6421273" y="2797472"/>
              <a:ext cx="132043" cy="141495"/>
            </a:xfrm>
            <a:custGeom>
              <a:rect b="b" l="l" r="r" t="t"/>
              <a:pathLst>
                <a:path extrusionOk="0" h="1932" w="1803">
                  <a:moveTo>
                    <a:pt x="685" y="1"/>
                  </a:moveTo>
                  <a:lnTo>
                    <a:pt x="0" y="280"/>
                  </a:lnTo>
                  <a:lnTo>
                    <a:pt x="259" y="832"/>
                  </a:lnTo>
                  <a:cubicBezTo>
                    <a:pt x="259" y="832"/>
                    <a:pt x="217" y="1726"/>
                    <a:pt x="622" y="1929"/>
                  </a:cubicBezTo>
                  <a:cubicBezTo>
                    <a:pt x="622" y="1929"/>
                    <a:pt x="640" y="1932"/>
                    <a:pt x="666" y="1932"/>
                  </a:cubicBezTo>
                  <a:cubicBezTo>
                    <a:pt x="721" y="1932"/>
                    <a:pt x="812" y="1919"/>
                    <a:pt x="845" y="1838"/>
                  </a:cubicBezTo>
                  <a:cubicBezTo>
                    <a:pt x="895" y="1867"/>
                    <a:pt x="937" y="1877"/>
                    <a:pt x="971" y="1877"/>
                  </a:cubicBezTo>
                  <a:cubicBezTo>
                    <a:pt x="1063" y="1877"/>
                    <a:pt x="1104" y="1803"/>
                    <a:pt x="1104" y="1803"/>
                  </a:cubicBezTo>
                  <a:cubicBezTo>
                    <a:pt x="1104" y="1803"/>
                    <a:pt x="1133" y="1807"/>
                    <a:pt x="1172" y="1807"/>
                  </a:cubicBezTo>
                  <a:cubicBezTo>
                    <a:pt x="1242" y="1807"/>
                    <a:pt x="1342" y="1793"/>
                    <a:pt x="1355" y="1712"/>
                  </a:cubicBezTo>
                  <a:cubicBezTo>
                    <a:pt x="1397" y="1731"/>
                    <a:pt x="1437" y="1739"/>
                    <a:pt x="1474" y="1739"/>
                  </a:cubicBezTo>
                  <a:cubicBezTo>
                    <a:pt x="1575" y="1739"/>
                    <a:pt x="1652" y="1679"/>
                    <a:pt x="1663" y="1607"/>
                  </a:cubicBezTo>
                  <a:cubicBezTo>
                    <a:pt x="1684" y="1510"/>
                    <a:pt x="1285" y="1419"/>
                    <a:pt x="1244" y="993"/>
                  </a:cubicBezTo>
                  <a:cubicBezTo>
                    <a:pt x="1244" y="993"/>
                    <a:pt x="1263" y="990"/>
                    <a:pt x="1294" y="990"/>
                  </a:cubicBezTo>
                  <a:cubicBezTo>
                    <a:pt x="1366" y="990"/>
                    <a:pt x="1502" y="1007"/>
                    <a:pt x="1614" y="1118"/>
                  </a:cubicBezTo>
                  <a:cubicBezTo>
                    <a:pt x="1631" y="1136"/>
                    <a:pt x="1657" y="1145"/>
                    <a:pt x="1684" y="1145"/>
                  </a:cubicBezTo>
                  <a:cubicBezTo>
                    <a:pt x="1710" y="1145"/>
                    <a:pt x="1736" y="1136"/>
                    <a:pt x="1754" y="1118"/>
                  </a:cubicBezTo>
                  <a:lnTo>
                    <a:pt x="1802" y="1063"/>
                  </a:lnTo>
                  <a:cubicBezTo>
                    <a:pt x="1802" y="1063"/>
                    <a:pt x="1516" y="643"/>
                    <a:pt x="1132" y="630"/>
                  </a:cubicBezTo>
                  <a:cubicBezTo>
                    <a:pt x="1069" y="630"/>
                    <a:pt x="1013" y="595"/>
                    <a:pt x="971" y="532"/>
                  </a:cubicBezTo>
                  <a:lnTo>
                    <a:pt x="68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63"/>
            <p:cNvSpPr/>
            <p:nvPr/>
          </p:nvSpPr>
          <p:spPr>
            <a:xfrm>
              <a:off x="6388537" y="2766273"/>
              <a:ext cx="200078" cy="204699"/>
            </a:xfrm>
            <a:custGeom>
              <a:rect b="b" l="l" r="r" t="t"/>
              <a:pathLst>
                <a:path extrusionOk="0" h="2795" w="2732">
                  <a:moveTo>
                    <a:pt x="1146" y="1314"/>
                  </a:moveTo>
                  <a:lnTo>
                    <a:pt x="1146" y="1314"/>
                  </a:lnTo>
                  <a:cubicBezTo>
                    <a:pt x="1181" y="1342"/>
                    <a:pt x="1216" y="1370"/>
                    <a:pt x="1251" y="1405"/>
                  </a:cubicBezTo>
                  <a:lnTo>
                    <a:pt x="1251" y="1489"/>
                  </a:lnTo>
                  <a:cubicBezTo>
                    <a:pt x="1264" y="1628"/>
                    <a:pt x="1299" y="1740"/>
                    <a:pt x="1355" y="1845"/>
                  </a:cubicBezTo>
                  <a:cubicBezTo>
                    <a:pt x="1331" y="1841"/>
                    <a:pt x="1306" y="1840"/>
                    <a:pt x="1283" y="1840"/>
                  </a:cubicBezTo>
                  <a:cubicBezTo>
                    <a:pt x="1259" y="1840"/>
                    <a:pt x="1237" y="1841"/>
                    <a:pt x="1216" y="1845"/>
                  </a:cubicBezTo>
                  <a:cubicBezTo>
                    <a:pt x="1167" y="1712"/>
                    <a:pt x="1146" y="1496"/>
                    <a:pt x="1146" y="1314"/>
                  </a:cubicBezTo>
                  <a:close/>
                  <a:moveTo>
                    <a:pt x="1128" y="0"/>
                  </a:moveTo>
                  <a:cubicBezTo>
                    <a:pt x="1071" y="0"/>
                    <a:pt x="1013" y="11"/>
                    <a:pt x="957" y="36"/>
                  </a:cubicBezTo>
                  <a:lnTo>
                    <a:pt x="280" y="315"/>
                  </a:lnTo>
                  <a:cubicBezTo>
                    <a:pt x="168" y="357"/>
                    <a:pt x="77" y="441"/>
                    <a:pt x="35" y="560"/>
                  </a:cubicBezTo>
                  <a:cubicBezTo>
                    <a:pt x="0" y="664"/>
                    <a:pt x="0" y="790"/>
                    <a:pt x="49" y="895"/>
                  </a:cubicBezTo>
                  <a:lnTo>
                    <a:pt x="273" y="1349"/>
                  </a:lnTo>
                  <a:cubicBezTo>
                    <a:pt x="273" y="1684"/>
                    <a:pt x="328" y="2481"/>
                    <a:pt x="887" y="2746"/>
                  </a:cubicBezTo>
                  <a:cubicBezTo>
                    <a:pt x="922" y="2767"/>
                    <a:pt x="971" y="2774"/>
                    <a:pt x="1013" y="2781"/>
                  </a:cubicBezTo>
                  <a:cubicBezTo>
                    <a:pt x="1055" y="2795"/>
                    <a:pt x="1090" y="2795"/>
                    <a:pt x="1125" y="2795"/>
                  </a:cubicBezTo>
                  <a:cubicBezTo>
                    <a:pt x="1216" y="2795"/>
                    <a:pt x="1299" y="2781"/>
                    <a:pt x="1397" y="2753"/>
                  </a:cubicBezTo>
                  <a:cubicBezTo>
                    <a:pt x="1474" y="2753"/>
                    <a:pt x="1544" y="2746"/>
                    <a:pt x="1593" y="2732"/>
                  </a:cubicBezTo>
                  <a:cubicBezTo>
                    <a:pt x="1642" y="2711"/>
                    <a:pt x="1677" y="2697"/>
                    <a:pt x="1712" y="2676"/>
                  </a:cubicBezTo>
                  <a:cubicBezTo>
                    <a:pt x="1795" y="2669"/>
                    <a:pt x="1886" y="2641"/>
                    <a:pt x="1956" y="2606"/>
                  </a:cubicBezTo>
                  <a:cubicBezTo>
                    <a:pt x="2040" y="2606"/>
                    <a:pt x="2138" y="2585"/>
                    <a:pt x="2221" y="2536"/>
                  </a:cubicBezTo>
                  <a:cubicBezTo>
                    <a:pt x="2389" y="2453"/>
                    <a:pt x="2508" y="2292"/>
                    <a:pt x="2543" y="2117"/>
                  </a:cubicBezTo>
                  <a:cubicBezTo>
                    <a:pt x="2557" y="2026"/>
                    <a:pt x="2543" y="1929"/>
                    <a:pt x="2508" y="1859"/>
                  </a:cubicBezTo>
                  <a:lnTo>
                    <a:pt x="2557" y="1803"/>
                  </a:lnTo>
                  <a:cubicBezTo>
                    <a:pt x="2703" y="1656"/>
                    <a:pt x="2731" y="1419"/>
                    <a:pt x="2613" y="1244"/>
                  </a:cubicBezTo>
                  <a:cubicBezTo>
                    <a:pt x="2564" y="1195"/>
                    <a:pt x="2242" y="734"/>
                    <a:pt x="1739" y="636"/>
                  </a:cubicBezTo>
                  <a:lnTo>
                    <a:pt x="1509" y="224"/>
                  </a:lnTo>
                  <a:cubicBezTo>
                    <a:pt x="1432" y="86"/>
                    <a:pt x="1284" y="0"/>
                    <a:pt x="11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63"/>
            <p:cNvSpPr/>
            <p:nvPr/>
          </p:nvSpPr>
          <p:spPr>
            <a:xfrm>
              <a:off x="6236062" y="2201543"/>
              <a:ext cx="278366" cy="655402"/>
            </a:xfrm>
            <a:custGeom>
              <a:rect b="b" l="l" r="r" t="t"/>
              <a:pathLst>
                <a:path extrusionOk="0" h="8949" w="3801">
                  <a:moveTo>
                    <a:pt x="2529" y="0"/>
                  </a:moveTo>
                  <a:cubicBezTo>
                    <a:pt x="1970" y="272"/>
                    <a:pt x="965" y="2172"/>
                    <a:pt x="308" y="3646"/>
                  </a:cubicBezTo>
                  <a:cubicBezTo>
                    <a:pt x="1" y="4331"/>
                    <a:pt x="63" y="5113"/>
                    <a:pt x="448" y="5756"/>
                  </a:cubicBezTo>
                  <a:lnTo>
                    <a:pt x="2403" y="8948"/>
                  </a:lnTo>
                  <a:lnTo>
                    <a:pt x="3542" y="8375"/>
                  </a:lnTo>
                  <a:lnTo>
                    <a:pt x="2243" y="4778"/>
                  </a:lnTo>
                  <a:cubicBezTo>
                    <a:pt x="2243" y="4778"/>
                    <a:pt x="3200" y="2696"/>
                    <a:pt x="3500" y="2068"/>
                  </a:cubicBezTo>
                  <a:cubicBezTo>
                    <a:pt x="3801" y="1439"/>
                    <a:pt x="3374" y="7"/>
                    <a:pt x="25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63"/>
            <p:cNvSpPr/>
            <p:nvPr/>
          </p:nvSpPr>
          <p:spPr>
            <a:xfrm>
              <a:off x="6202300" y="2169245"/>
              <a:ext cx="337174" cy="719925"/>
            </a:xfrm>
            <a:custGeom>
              <a:rect b="b" l="l" r="r" t="t"/>
              <a:pathLst>
                <a:path extrusionOk="0" h="9830" w="4604">
                  <a:moveTo>
                    <a:pt x="3081" y="895"/>
                  </a:moveTo>
                  <a:cubicBezTo>
                    <a:pt x="3214" y="944"/>
                    <a:pt x="3319" y="1070"/>
                    <a:pt x="3381" y="1181"/>
                  </a:cubicBezTo>
                  <a:cubicBezTo>
                    <a:pt x="3619" y="1566"/>
                    <a:pt x="3668" y="2097"/>
                    <a:pt x="3563" y="2327"/>
                  </a:cubicBezTo>
                  <a:cubicBezTo>
                    <a:pt x="3270" y="2949"/>
                    <a:pt x="2341" y="4947"/>
                    <a:pt x="2306" y="5030"/>
                  </a:cubicBezTo>
                  <a:cubicBezTo>
                    <a:pt x="2257" y="5135"/>
                    <a:pt x="2257" y="5261"/>
                    <a:pt x="2292" y="5366"/>
                  </a:cubicBezTo>
                  <a:lnTo>
                    <a:pt x="3451" y="8593"/>
                  </a:lnTo>
                  <a:lnTo>
                    <a:pt x="3025" y="8816"/>
                  </a:lnTo>
                  <a:lnTo>
                    <a:pt x="1279" y="5966"/>
                  </a:lnTo>
                  <a:cubicBezTo>
                    <a:pt x="965" y="5449"/>
                    <a:pt x="916" y="4814"/>
                    <a:pt x="1160" y="4262"/>
                  </a:cubicBezTo>
                  <a:cubicBezTo>
                    <a:pt x="1942" y="2502"/>
                    <a:pt x="2725" y="1216"/>
                    <a:pt x="3081" y="895"/>
                  </a:cubicBezTo>
                  <a:close/>
                  <a:moveTo>
                    <a:pt x="2976" y="1"/>
                  </a:moveTo>
                  <a:cubicBezTo>
                    <a:pt x="2920" y="1"/>
                    <a:pt x="2851" y="22"/>
                    <a:pt x="2788" y="50"/>
                  </a:cubicBezTo>
                  <a:cubicBezTo>
                    <a:pt x="1942" y="469"/>
                    <a:pt x="720" y="3109"/>
                    <a:pt x="357" y="3913"/>
                  </a:cubicBezTo>
                  <a:cubicBezTo>
                    <a:pt x="1" y="4730"/>
                    <a:pt x="70" y="5659"/>
                    <a:pt x="531" y="6420"/>
                  </a:cubicBezTo>
                  <a:lnTo>
                    <a:pt x="2487" y="9620"/>
                  </a:lnTo>
                  <a:cubicBezTo>
                    <a:pt x="2578" y="9745"/>
                    <a:pt x="2718" y="9829"/>
                    <a:pt x="2864" y="9829"/>
                  </a:cubicBezTo>
                  <a:cubicBezTo>
                    <a:pt x="2934" y="9829"/>
                    <a:pt x="2997" y="9808"/>
                    <a:pt x="3060" y="9766"/>
                  </a:cubicBezTo>
                  <a:lnTo>
                    <a:pt x="4192" y="9187"/>
                  </a:lnTo>
                  <a:cubicBezTo>
                    <a:pt x="4387" y="9096"/>
                    <a:pt x="4478" y="8865"/>
                    <a:pt x="4401" y="8656"/>
                  </a:cubicBezTo>
                  <a:lnTo>
                    <a:pt x="3172" y="5233"/>
                  </a:lnTo>
                  <a:cubicBezTo>
                    <a:pt x="3395" y="4737"/>
                    <a:pt x="4108" y="3214"/>
                    <a:pt x="4352" y="2704"/>
                  </a:cubicBezTo>
                  <a:cubicBezTo>
                    <a:pt x="4604" y="2180"/>
                    <a:pt x="4499" y="1328"/>
                    <a:pt x="4122" y="720"/>
                  </a:cubicBezTo>
                  <a:cubicBezTo>
                    <a:pt x="3835" y="266"/>
                    <a:pt x="3430" y="1"/>
                    <a:pt x="29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63"/>
            <p:cNvSpPr/>
            <p:nvPr/>
          </p:nvSpPr>
          <p:spPr>
            <a:xfrm>
              <a:off x="6511279" y="2111461"/>
              <a:ext cx="214432" cy="171449"/>
            </a:xfrm>
            <a:custGeom>
              <a:rect b="b" l="l" r="r" t="t"/>
              <a:pathLst>
                <a:path extrusionOk="0" h="2341" w="2928">
                  <a:moveTo>
                    <a:pt x="1237" y="1"/>
                  </a:moveTo>
                  <a:cubicBezTo>
                    <a:pt x="1237" y="1"/>
                    <a:pt x="594" y="350"/>
                    <a:pt x="294" y="657"/>
                  </a:cubicBezTo>
                  <a:cubicBezTo>
                    <a:pt x="1" y="965"/>
                    <a:pt x="1237" y="1384"/>
                    <a:pt x="1237" y="1384"/>
                  </a:cubicBezTo>
                  <a:cubicBezTo>
                    <a:pt x="1237" y="1384"/>
                    <a:pt x="846" y="1565"/>
                    <a:pt x="1237" y="1817"/>
                  </a:cubicBezTo>
                  <a:cubicBezTo>
                    <a:pt x="1635" y="2054"/>
                    <a:pt x="2243" y="2026"/>
                    <a:pt x="2417" y="2341"/>
                  </a:cubicBezTo>
                  <a:cubicBezTo>
                    <a:pt x="2417" y="2341"/>
                    <a:pt x="2613" y="1991"/>
                    <a:pt x="2732" y="1817"/>
                  </a:cubicBezTo>
                  <a:cubicBezTo>
                    <a:pt x="2906" y="1558"/>
                    <a:pt x="2774" y="1328"/>
                    <a:pt x="2550" y="1293"/>
                  </a:cubicBezTo>
                  <a:cubicBezTo>
                    <a:pt x="2823" y="1007"/>
                    <a:pt x="2927" y="678"/>
                    <a:pt x="2767" y="532"/>
                  </a:cubicBezTo>
                  <a:cubicBezTo>
                    <a:pt x="2613" y="378"/>
                    <a:pt x="1852" y="147"/>
                    <a:pt x="1852" y="147"/>
                  </a:cubicBezTo>
                  <a:lnTo>
                    <a:pt x="12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63"/>
            <p:cNvSpPr/>
            <p:nvPr/>
          </p:nvSpPr>
          <p:spPr>
            <a:xfrm>
              <a:off x="6495973" y="2079091"/>
              <a:ext cx="258886" cy="236044"/>
            </a:xfrm>
            <a:custGeom>
              <a:rect b="b" l="l" r="r" t="t"/>
              <a:pathLst>
                <a:path extrusionOk="0" h="3223" w="3535">
                  <a:moveTo>
                    <a:pt x="1509" y="918"/>
                  </a:moveTo>
                  <a:lnTo>
                    <a:pt x="1935" y="1022"/>
                  </a:lnTo>
                  <a:cubicBezTo>
                    <a:pt x="2179" y="1092"/>
                    <a:pt x="2438" y="1190"/>
                    <a:pt x="2585" y="1260"/>
                  </a:cubicBezTo>
                  <a:cubicBezTo>
                    <a:pt x="2557" y="1302"/>
                    <a:pt x="2515" y="1372"/>
                    <a:pt x="2445" y="1442"/>
                  </a:cubicBezTo>
                  <a:cubicBezTo>
                    <a:pt x="2326" y="1560"/>
                    <a:pt x="2291" y="1735"/>
                    <a:pt x="2347" y="1889"/>
                  </a:cubicBezTo>
                  <a:cubicBezTo>
                    <a:pt x="2382" y="1979"/>
                    <a:pt x="2445" y="2056"/>
                    <a:pt x="2522" y="2105"/>
                  </a:cubicBezTo>
                  <a:cubicBezTo>
                    <a:pt x="2501" y="2126"/>
                    <a:pt x="2494" y="2140"/>
                    <a:pt x="2487" y="2161"/>
                  </a:cubicBezTo>
                  <a:cubicBezTo>
                    <a:pt x="2368" y="2105"/>
                    <a:pt x="2235" y="2070"/>
                    <a:pt x="2124" y="2049"/>
                  </a:cubicBezTo>
                  <a:cubicBezTo>
                    <a:pt x="2033" y="2028"/>
                    <a:pt x="1949" y="2000"/>
                    <a:pt x="1865" y="1979"/>
                  </a:cubicBezTo>
                  <a:cubicBezTo>
                    <a:pt x="1886" y="1924"/>
                    <a:pt x="1893" y="1875"/>
                    <a:pt x="1886" y="1819"/>
                  </a:cubicBezTo>
                  <a:cubicBezTo>
                    <a:pt x="1886" y="1644"/>
                    <a:pt x="1753" y="1490"/>
                    <a:pt x="1579" y="1428"/>
                  </a:cubicBezTo>
                  <a:cubicBezTo>
                    <a:pt x="1404" y="1365"/>
                    <a:pt x="1215" y="1288"/>
                    <a:pt x="1062" y="1211"/>
                  </a:cubicBezTo>
                  <a:cubicBezTo>
                    <a:pt x="1215" y="1106"/>
                    <a:pt x="1376" y="1001"/>
                    <a:pt x="1509" y="918"/>
                  </a:cubicBezTo>
                  <a:close/>
                  <a:moveTo>
                    <a:pt x="1458" y="0"/>
                  </a:moveTo>
                  <a:cubicBezTo>
                    <a:pt x="1382" y="0"/>
                    <a:pt x="1306" y="19"/>
                    <a:pt x="1236" y="58"/>
                  </a:cubicBezTo>
                  <a:cubicBezTo>
                    <a:pt x="1167" y="93"/>
                    <a:pt x="524" y="450"/>
                    <a:pt x="189" y="799"/>
                  </a:cubicBezTo>
                  <a:cubicBezTo>
                    <a:pt x="49" y="946"/>
                    <a:pt x="0" y="1148"/>
                    <a:pt x="42" y="1337"/>
                  </a:cubicBezTo>
                  <a:cubicBezTo>
                    <a:pt x="105" y="1602"/>
                    <a:pt x="377" y="1840"/>
                    <a:pt x="838" y="2056"/>
                  </a:cubicBezTo>
                  <a:cubicBezTo>
                    <a:pt x="838" y="2224"/>
                    <a:pt x="915" y="2447"/>
                    <a:pt x="1215" y="2629"/>
                  </a:cubicBezTo>
                  <a:cubicBezTo>
                    <a:pt x="1439" y="2769"/>
                    <a:pt x="1683" y="2839"/>
                    <a:pt x="1900" y="2894"/>
                  </a:cubicBezTo>
                  <a:cubicBezTo>
                    <a:pt x="2026" y="2922"/>
                    <a:pt x="2200" y="2971"/>
                    <a:pt x="2249" y="3006"/>
                  </a:cubicBezTo>
                  <a:cubicBezTo>
                    <a:pt x="2333" y="3146"/>
                    <a:pt x="2473" y="3223"/>
                    <a:pt x="2626" y="3223"/>
                  </a:cubicBezTo>
                  <a:cubicBezTo>
                    <a:pt x="2787" y="3216"/>
                    <a:pt x="2934" y="3132"/>
                    <a:pt x="3011" y="2992"/>
                  </a:cubicBezTo>
                  <a:cubicBezTo>
                    <a:pt x="3067" y="2901"/>
                    <a:pt x="3213" y="2629"/>
                    <a:pt x="3297" y="2510"/>
                  </a:cubicBezTo>
                  <a:cubicBezTo>
                    <a:pt x="3465" y="2266"/>
                    <a:pt x="3500" y="1972"/>
                    <a:pt x="3395" y="1735"/>
                  </a:cubicBezTo>
                  <a:cubicBezTo>
                    <a:pt x="3381" y="1707"/>
                    <a:pt x="3367" y="1679"/>
                    <a:pt x="3353" y="1651"/>
                  </a:cubicBezTo>
                  <a:cubicBezTo>
                    <a:pt x="3395" y="1574"/>
                    <a:pt x="3423" y="1504"/>
                    <a:pt x="3451" y="1428"/>
                  </a:cubicBezTo>
                  <a:cubicBezTo>
                    <a:pt x="3535" y="1127"/>
                    <a:pt x="3472" y="848"/>
                    <a:pt x="3283" y="659"/>
                  </a:cubicBezTo>
                  <a:cubicBezTo>
                    <a:pt x="3101" y="478"/>
                    <a:pt x="2585" y="289"/>
                    <a:pt x="2193" y="170"/>
                  </a:cubicBezTo>
                  <a:cubicBezTo>
                    <a:pt x="2179" y="163"/>
                    <a:pt x="2172" y="163"/>
                    <a:pt x="2165" y="163"/>
                  </a:cubicBezTo>
                  <a:lnTo>
                    <a:pt x="1551" y="10"/>
                  </a:lnTo>
                  <a:cubicBezTo>
                    <a:pt x="1520" y="3"/>
                    <a:pt x="1489" y="0"/>
                    <a:pt x="14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63"/>
            <p:cNvSpPr/>
            <p:nvPr/>
          </p:nvSpPr>
          <p:spPr>
            <a:xfrm>
              <a:off x="6581365" y="1982564"/>
              <a:ext cx="129479" cy="262996"/>
            </a:xfrm>
            <a:custGeom>
              <a:rect b="b" l="l" r="r" t="t"/>
              <a:pathLst>
                <a:path extrusionOk="0" h="3591" w="1768">
                  <a:moveTo>
                    <a:pt x="1055" y="0"/>
                  </a:moveTo>
                  <a:cubicBezTo>
                    <a:pt x="1055" y="0"/>
                    <a:pt x="909" y="447"/>
                    <a:pt x="545" y="650"/>
                  </a:cubicBezTo>
                  <a:cubicBezTo>
                    <a:pt x="545" y="650"/>
                    <a:pt x="473" y="482"/>
                    <a:pt x="332" y="482"/>
                  </a:cubicBezTo>
                  <a:cubicBezTo>
                    <a:pt x="316" y="482"/>
                    <a:pt x="298" y="484"/>
                    <a:pt x="280" y="489"/>
                  </a:cubicBezTo>
                  <a:cubicBezTo>
                    <a:pt x="105" y="538"/>
                    <a:pt x="49" y="971"/>
                    <a:pt x="406" y="1013"/>
                  </a:cubicBezTo>
                  <a:lnTo>
                    <a:pt x="1" y="2257"/>
                  </a:lnTo>
                  <a:cubicBezTo>
                    <a:pt x="1" y="2257"/>
                    <a:pt x="944" y="3018"/>
                    <a:pt x="1314" y="3591"/>
                  </a:cubicBezTo>
                  <a:cubicBezTo>
                    <a:pt x="1314" y="3591"/>
                    <a:pt x="1356" y="2634"/>
                    <a:pt x="1125" y="2236"/>
                  </a:cubicBezTo>
                  <a:lnTo>
                    <a:pt x="1223" y="1677"/>
                  </a:lnTo>
                  <a:cubicBezTo>
                    <a:pt x="1223" y="1677"/>
                    <a:pt x="1454" y="1677"/>
                    <a:pt x="1572" y="1495"/>
                  </a:cubicBezTo>
                  <a:cubicBezTo>
                    <a:pt x="1698" y="1314"/>
                    <a:pt x="1607" y="1013"/>
                    <a:pt x="1670" y="825"/>
                  </a:cubicBezTo>
                  <a:cubicBezTo>
                    <a:pt x="1726" y="643"/>
                    <a:pt x="1768" y="475"/>
                    <a:pt x="1768" y="475"/>
                  </a:cubicBezTo>
                  <a:cubicBezTo>
                    <a:pt x="1768" y="475"/>
                    <a:pt x="1279" y="475"/>
                    <a:pt x="10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63"/>
            <p:cNvSpPr/>
            <p:nvPr/>
          </p:nvSpPr>
          <p:spPr>
            <a:xfrm>
              <a:off x="6547091" y="1950780"/>
              <a:ext cx="197515" cy="325980"/>
            </a:xfrm>
            <a:custGeom>
              <a:rect b="b" l="l" r="r" t="t"/>
              <a:pathLst>
                <a:path extrusionOk="0" h="4451" w="2697">
                  <a:moveTo>
                    <a:pt x="1586" y="1147"/>
                  </a:moveTo>
                  <a:lnTo>
                    <a:pt x="1691" y="1196"/>
                  </a:lnTo>
                  <a:cubicBezTo>
                    <a:pt x="1677" y="1308"/>
                    <a:pt x="1677" y="1412"/>
                    <a:pt x="1677" y="1510"/>
                  </a:cubicBezTo>
                  <a:lnTo>
                    <a:pt x="1677" y="1657"/>
                  </a:lnTo>
                  <a:cubicBezTo>
                    <a:pt x="1672" y="1657"/>
                    <a:pt x="1667" y="1657"/>
                    <a:pt x="1662" y="1657"/>
                  </a:cubicBezTo>
                  <a:cubicBezTo>
                    <a:pt x="1453" y="1657"/>
                    <a:pt x="1299" y="1802"/>
                    <a:pt x="1265" y="2020"/>
                  </a:cubicBezTo>
                  <a:lnTo>
                    <a:pt x="1167" y="2579"/>
                  </a:lnTo>
                  <a:cubicBezTo>
                    <a:pt x="1160" y="2621"/>
                    <a:pt x="1160" y="2656"/>
                    <a:pt x="1160" y="2698"/>
                  </a:cubicBezTo>
                  <a:cubicBezTo>
                    <a:pt x="1097" y="2635"/>
                    <a:pt x="1027" y="2586"/>
                    <a:pt x="979" y="2530"/>
                  </a:cubicBezTo>
                  <a:lnTo>
                    <a:pt x="1286" y="1573"/>
                  </a:lnTo>
                  <a:cubicBezTo>
                    <a:pt x="1300" y="1510"/>
                    <a:pt x="1307" y="1461"/>
                    <a:pt x="1300" y="1398"/>
                  </a:cubicBezTo>
                  <a:cubicBezTo>
                    <a:pt x="1412" y="1328"/>
                    <a:pt x="1509" y="1231"/>
                    <a:pt x="1586" y="1147"/>
                  </a:cubicBezTo>
                  <a:close/>
                  <a:moveTo>
                    <a:pt x="1528" y="1"/>
                  </a:moveTo>
                  <a:cubicBezTo>
                    <a:pt x="1522" y="1"/>
                    <a:pt x="1516" y="1"/>
                    <a:pt x="1509" y="1"/>
                  </a:cubicBezTo>
                  <a:cubicBezTo>
                    <a:pt x="1328" y="8"/>
                    <a:pt x="1181" y="127"/>
                    <a:pt x="1118" y="295"/>
                  </a:cubicBezTo>
                  <a:cubicBezTo>
                    <a:pt x="1118" y="295"/>
                    <a:pt x="1083" y="399"/>
                    <a:pt x="1006" y="504"/>
                  </a:cubicBezTo>
                  <a:cubicBezTo>
                    <a:pt x="947" y="480"/>
                    <a:pt x="881" y="468"/>
                    <a:pt x="810" y="468"/>
                  </a:cubicBezTo>
                  <a:cubicBezTo>
                    <a:pt x="757" y="468"/>
                    <a:pt x="701" y="475"/>
                    <a:pt x="643" y="490"/>
                  </a:cubicBezTo>
                  <a:cubicBezTo>
                    <a:pt x="357" y="567"/>
                    <a:pt x="154" y="867"/>
                    <a:pt x="182" y="1203"/>
                  </a:cubicBezTo>
                  <a:cubicBezTo>
                    <a:pt x="189" y="1377"/>
                    <a:pt x="252" y="1531"/>
                    <a:pt x="357" y="1643"/>
                  </a:cubicBezTo>
                  <a:lnTo>
                    <a:pt x="63" y="2551"/>
                  </a:lnTo>
                  <a:cubicBezTo>
                    <a:pt x="1" y="2719"/>
                    <a:pt x="63" y="2907"/>
                    <a:pt x="203" y="3019"/>
                  </a:cubicBezTo>
                  <a:cubicBezTo>
                    <a:pt x="448" y="3221"/>
                    <a:pt x="1146" y="3836"/>
                    <a:pt x="1412" y="4255"/>
                  </a:cubicBezTo>
                  <a:cubicBezTo>
                    <a:pt x="1495" y="4381"/>
                    <a:pt x="1635" y="4451"/>
                    <a:pt x="1782" y="4451"/>
                  </a:cubicBezTo>
                  <a:cubicBezTo>
                    <a:pt x="1805" y="4451"/>
                    <a:pt x="1828" y="4448"/>
                    <a:pt x="1854" y="4448"/>
                  </a:cubicBezTo>
                  <a:cubicBezTo>
                    <a:pt x="1866" y="4448"/>
                    <a:pt x="1880" y="4449"/>
                    <a:pt x="1894" y="4451"/>
                  </a:cubicBezTo>
                  <a:cubicBezTo>
                    <a:pt x="2075" y="4402"/>
                    <a:pt x="2208" y="4241"/>
                    <a:pt x="2215" y="4053"/>
                  </a:cubicBezTo>
                  <a:cubicBezTo>
                    <a:pt x="2229" y="3885"/>
                    <a:pt x="2243" y="3124"/>
                    <a:pt x="2054" y="2621"/>
                  </a:cubicBezTo>
                  <a:lnTo>
                    <a:pt x="2075" y="2460"/>
                  </a:lnTo>
                  <a:cubicBezTo>
                    <a:pt x="2201" y="2397"/>
                    <a:pt x="2320" y="2306"/>
                    <a:pt x="2410" y="2174"/>
                  </a:cubicBezTo>
                  <a:cubicBezTo>
                    <a:pt x="2557" y="1957"/>
                    <a:pt x="2557" y="1713"/>
                    <a:pt x="2557" y="1524"/>
                  </a:cubicBezTo>
                  <a:lnTo>
                    <a:pt x="2557" y="1391"/>
                  </a:lnTo>
                  <a:cubicBezTo>
                    <a:pt x="2620" y="1196"/>
                    <a:pt x="2662" y="1028"/>
                    <a:pt x="2662" y="1028"/>
                  </a:cubicBezTo>
                  <a:cubicBezTo>
                    <a:pt x="2697" y="888"/>
                    <a:pt x="2683" y="742"/>
                    <a:pt x="2592" y="637"/>
                  </a:cubicBezTo>
                  <a:cubicBezTo>
                    <a:pt x="2512" y="531"/>
                    <a:pt x="2395" y="469"/>
                    <a:pt x="2264" y="469"/>
                  </a:cubicBezTo>
                  <a:cubicBezTo>
                    <a:pt x="2257" y="469"/>
                    <a:pt x="2250" y="469"/>
                    <a:pt x="2243" y="469"/>
                  </a:cubicBezTo>
                  <a:cubicBezTo>
                    <a:pt x="2201" y="462"/>
                    <a:pt x="2019" y="448"/>
                    <a:pt x="1928" y="253"/>
                  </a:cubicBezTo>
                  <a:cubicBezTo>
                    <a:pt x="1861" y="91"/>
                    <a:pt x="1696" y="1"/>
                    <a:pt x="15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63"/>
            <p:cNvSpPr/>
            <p:nvPr/>
          </p:nvSpPr>
          <p:spPr>
            <a:xfrm>
              <a:off x="6621791" y="2080775"/>
              <a:ext cx="49653" cy="44089"/>
            </a:xfrm>
            <a:custGeom>
              <a:rect b="b" l="l" r="r" t="t"/>
              <a:pathLst>
                <a:path extrusionOk="0" h="602" w="678">
                  <a:moveTo>
                    <a:pt x="0" y="1"/>
                  </a:moveTo>
                  <a:lnTo>
                    <a:pt x="0" y="1"/>
                  </a:lnTo>
                  <a:cubicBezTo>
                    <a:pt x="28" y="301"/>
                    <a:pt x="245" y="566"/>
                    <a:pt x="629" y="601"/>
                  </a:cubicBezTo>
                  <a:lnTo>
                    <a:pt x="678" y="329"/>
                  </a:lnTo>
                  <a:lnTo>
                    <a:pt x="678" y="329"/>
                  </a:lnTo>
                  <a:cubicBezTo>
                    <a:pt x="663" y="330"/>
                    <a:pt x="648" y="330"/>
                    <a:pt x="633" y="330"/>
                  </a:cubicBezTo>
                  <a:cubicBezTo>
                    <a:pt x="335" y="330"/>
                    <a:pt x="60" y="140"/>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63"/>
            <p:cNvSpPr/>
            <p:nvPr/>
          </p:nvSpPr>
          <p:spPr>
            <a:xfrm>
              <a:off x="6588542" y="2049137"/>
              <a:ext cx="117176" cy="107439"/>
            </a:xfrm>
            <a:custGeom>
              <a:rect b="b" l="l" r="r" t="t"/>
              <a:pathLst>
                <a:path extrusionOk="0" h="1467" w="1600">
                  <a:moveTo>
                    <a:pt x="461" y="1"/>
                  </a:moveTo>
                  <a:cubicBezTo>
                    <a:pt x="427" y="1"/>
                    <a:pt x="392" y="5"/>
                    <a:pt x="357" y="13"/>
                  </a:cubicBezTo>
                  <a:cubicBezTo>
                    <a:pt x="147" y="55"/>
                    <a:pt x="0" y="244"/>
                    <a:pt x="21" y="467"/>
                  </a:cubicBezTo>
                  <a:cubicBezTo>
                    <a:pt x="63" y="1012"/>
                    <a:pt x="475" y="1417"/>
                    <a:pt x="1048" y="1466"/>
                  </a:cubicBezTo>
                  <a:lnTo>
                    <a:pt x="1083" y="1466"/>
                  </a:lnTo>
                  <a:cubicBezTo>
                    <a:pt x="1293" y="1466"/>
                    <a:pt x="1474" y="1320"/>
                    <a:pt x="1523" y="1117"/>
                  </a:cubicBezTo>
                  <a:lnTo>
                    <a:pt x="1572" y="852"/>
                  </a:lnTo>
                  <a:cubicBezTo>
                    <a:pt x="1600" y="719"/>
                    <a:pt x="1558" y="579"/>
                    <a:pt x="1467" y="481"/>
                  </a:cubicBezTo>
                  <a:cubicBezTo>
                    <a:pt x="1376" y="383"/>
                    <a:pt x="1259" y="334"/>
                    <a:pt x="1136" y="334"/>
                  </a:cubicBezTo>
                  <a:cubicBezTo>
                    <a:pt x="1128" y="334"/>
                    <a:pt x="1119" y="334"/>
                    <a:pt x="1111" y="335"/>
                  </a:cubicBezTo>
                  <a:cubicBezTo>
                    <a:pt x="1105" y="335"/>
                    <a:pt x="1099" y="335"/>
                    <a:pt x="1094" y="335"/>
                  </a:cubicBezTo>
                  <a:cubicBezTo>
                    <a:pt x="987" y="335"/>
                    <a:pt x="879" y="277"/>
                    <a:pt x="846" y="244"/>
                  </a:cubicBezTo>
                  <a:cubicBezTo>
                    <a:pt x="776" y="94"/>
                    <a:pt x="626" y="1"/>
                    <a:pt x="46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63"/>
            <p:cNvSpPr/>
            <p:nvPr/>
          </p:nvSpPr>
          <p:spPr>
            <a:xfrm>
              <a:off x="6586492" y="2204472"/>
              <a:ext cx="134606" cy="83564"/>
            </a:xfrm>
            <a:custGeom>
              <a:rect b="b" l="l" r="r" t="t"/>
              <a:pathLst>
                <a:path extrusionOk="0" h="1141" w="1838">
                  <a:moveTo>
                    <a:pt x="1513" y="0"/>
                  </a:moveTo>
                  <a:cubicBezTo>
                    <a:pt x="1498" y="0"/>
                    <a:pt x="1488" y="13"/>
                    <a:pt x="1488" y="30"/>
                  </a:cubicBezTo>
                  <a:cubicBezTo>
                    <a:pt x="1488" y="44"/>
                    <a:pt x="1495" y="65"/>
                    <a:pt x="1509" y="65"/>
                  </a:cubicBezTo>
                  <a:cubicBezTo>
                    <a:pt x="1607" y="79"/>
                    <a:pt x="1684" y="135"/>
                    <a:pt x="1719" y="219"/>
                  </a:cubicBezTo>
                  <a:cubicBezTo>
                    <a:pt x="1768" y="316"/>
                    <a:pt x="1747" y="428"/>
                    <a:pt x="1670" y="533"/>
                  </a:cubicBezTo>
                  <a:cubicBezTo>
                    <a:pt x="1572" y="673"/>
                    <a:pt x="1432" y="910"/>
                    <a:pt x="1384" y="1015"/>
                  </a:cubicBezTo>
                  <a:cubicBezTo>
                    <a:pt x="1258" y="847"/>
                    <a:pt x="1020" y="791"/>
                    <a:pt x="776" y="728"/>
                  </a:cubicBezTo>
                  <a:cubicBezTo>
                    <a:pt x="580" y="687"/>
                    <a:pt x="378" y="631"/>
                    <a:pt x="217" y="526"/>
                  </a:cubicBezTo>
                  <a:cubicBezTo>
                    <a:pt x="112" y="456"/>
                    <a:pt x="63" y="386"/>
                    <a:pt x="63" y="323"/>
                  </a:cubicBezTo>
                  <a:cubicBezTo>
                    <a:pt x="70" y="219"/>
                    <a:pt x="217" y="149"/>
                    <a:pt x="217" y="149"/>
                  </a:cubicBezTo>
                  <a:cubicBezTo>
                    <a:pt x="238" y="142"/>
                    <a:pt x="245" y="128"/>
                    <a:pt x="238" y="107"/>
                  </a:cubicBezTo>
                  <a:cubicBezTo>
                    <a:pt x="233" y="97"/>
                    <a:pt x="221" y="87"/>
                    <a:pt x="210" y="87"/>
                  </a:cubicBezTo>
                  <a:cubicBezTo>
                    <a:pt x="205" y="87"/>
                    <a:pt x="200" y="89"/>
                    <a:pt x="196" y="93"/>
                  </a:cubicBezTo>
                  <a:cubicBezTo>
                    <a:pt x="189" y="93"/>
                    <a:pt x="14" y="177"/>
                    <a:pt x="0" y="316"/>
                  </a:cubicBezTo>
                  <a:cubicBezTo>
                    <a:pt x="0" y="414"/>
                    <a:pt x="63" y="498"/>
                    <a:pt x="196" y="582"/>
                  </a:cubicBezTo>
                  <a:cubicBezTo>
                    <a:pt x="371" y="687"/>
                    <a:pt x="566" y="735"/>
                    <a:pt x="769" y="791"/>
                  </a:cubicBezTo>
                  <a:cubicBezTo>
                    <a:pt x="1027" y="847"/>
                    <a:pt x="1265" y="917"/>
                    <a:pt x="1363" y="1085"/>
                  </a:cubicBezTo>
                  <a:lnTo>
                    <a:pt x="1390" y="1141"/>
                  </a:lnTo>
                  <a:lnTo>
                    <a:pt x="1418" y="1106"/>
                  </a:lnTo>
                  <a:cubicBezTo>
                    <a:pt x="1418" y="1092"/>
                    <a:pt x="1600" y="742"/>
                    <a:pt x="1719" y="582"/>
                  </a:cubicBezTo>
                  <a:cubicBezTo>
                    <a:pt x="1810" y="449"/>
                    <a:pt x="1838" y="309"/>
                    <a:pt x="1782" y="198"/>
                  </a:cubicBezTo>
                  <a:cubicBezTo>
                    <a:pt x="1740" y="93"/>
                    <a:pt x="1642" y="23"/>
                    <a:pt x="1523" y="2"/>
                  </a:cubicBezTo>
                  <a:cubicBezTo>
                    <a:pt x="1520" y="1"/>
                    <a:pt x="1516" y="0"/>
                    <a:pt x="15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63"/>
            <p:cNvSpPr/>
            <p:nvPr/>
          </p:nvSpPr>
          <p:spPr>
            <a:xfrm>
              <a:off x="6554268" y="2172907"/>
              <a:ext cx="198540" cy="146841"/>
            </a:xfrm>
            <a:custGeom>
              <a:rect b="b" l="l" r="r" t="t"/>
              <a:pathLst>
                <a:path extrusionOk="0" h="2005" w="2711">
                  <a:moveTo>
                    <a:pt x="1928" y="0"/>
                  </a:moveTo>
                  <a:cubicBezTo>
                    <a:pt x="1833" y="0"/>
                    <a:pt x="1738" y="30"/>
                    <a:pt x="1656" y="91"/>
                  </a:cubicBezTo>
                  <a:cubicBezTo>
                    <a:pt x="1558" y="175"/>
                    <a:pt x="1488" y="286"/>
                    <a:pt x="1474" y="405"/>
                  </a:cubicBezTo>
                  <a:cubicBezTo>
                    <a:pt x="1467" y="531"/>
                    <a:pt x="1488" y="663"/>
                    <a:pt x="1572" y="754"/>
                  </a:cubicBezTo>
                  <a:cubicBezTo>
                    <a:pt x="1593" y="789"/>
                    <a:pt x="1621" y="817"/>
                    <a:pt x="1656" y="845"/>
                  </a:cubicBezTo>
                  <a:cubicBezTo>
                    <a:pt x="1544" y="803"/>
                    <a:pt x="1432" y="768"/>
                    <a:pt x="1314" y="740"/>
                  </a:cubicBezTo>
                  <a:cubicBezTo>
                    <a:pt x="1237" y="719"/>
                    <a:pt x="1160" y="705"/>
                    <a:pt x="1090" y="677"/>
                  </a:cubicBezTo>
                  <a:cubicBezTo>
                    <a:pt x="1125" y="573"/>
                    <a:pt x="1118" y="461"/>
                    <a:pt x="1062" y="356"/>
                  </a:cubicBezTo>
                  <a:cubicBezTo>
                    <a:pt x="1013" y="244"/>
                    <a:pt x="915" y="154"/>
                    <a:pt x="804" y="112"/>
                  </a:cubicBezTo>
                  <a:cubicBezTo>
                    <a:pt x="751" y="93"/>
                    <a:pt x="697" y="84"/>
                    <a:pt x="643" y="84"/>
                  </a:cubicBezTo>
                  <a:cubicBezTo>
                    <a:pt x="575" y="84"/>
                    <a:pt x="507" y="98"/>
                    <a:pt x="440" y="126"/>
                  </a:cubicBezTo>
                  <a:cubicBezTo>
                    <a:pt x="245" y="223"/>
                    <a:pt x="21" y="426"/>
                    <a:pt x="7" y="719"/>
                  </a:cubicBezTo>
                  <a:cubicBezTo>
                    <a:pt x="0" y="873"/>
                    <a:pt x="42" y="1152"/>
                    <a:pt x="399" y="1376"/>
                  </a:cubicBezTo>
                  <a:cubicBezTo>
                    <a:pt x="629" y="1516"/>
                    <a:pt x="881" y="1579"/>
                    <a:pt x="1097" y="1641"/>
                  </a:cubicBezTo>
                  <a:cubicBezTo>
                    <a:pt x="1209" y="1662"/>
                    <a:pt x="1369" y="1711"/>
                    <a:pt x="1432" y="1746"/>
                  </a:cubicBezTo>
                  <a:lnTo>
                    <a:pt x="1446" y="1781"/>
                  </a:lnTo>
                  <a:cubicBezTo>
                    <a:pt x="1523" y="1921"/>
                    <a:pt x="1677" y="2005"/>
                    <a:pt x="1830" y="2005"/>
                  </a:cubicBezTo>
                  <a:cubicBezTo>
                    <a:pt x="1991" y="2005"/>
                    <a:pt x="2138" y="1921"/>
                    <a:pt x="2187" y="1788"/>
                  </a:cubicBezTo>
                  <a:lnTo>
                    <a:pt x="2215" y="1732"/>
                  </a:lnTo>
                  <a:cubicBezTo>
                    <a:pt x="2257" y="1648"/>
                    <a:pt x="2410" y="1376"/>
                    <a:pt x="2494" y="1257"/>
                  </a:cubicBezTo>
                  <a:cubicBezTo>
                    <a:pt x="2669" y="1013"/>
                    <a:pt x="2711" y="705"/>
                    <a:pt x="2599" y="454"/>
                  </a:cubicBezTo>
                  <a:cubicBezTo>
                    <a:pt x="2494" y="209"/>
                    <a:pt x="2271" y="42"/>
                    <a:pt x="2005" y="7"/>
                  </a:cubicBezTo>
                  <a:cubicBezTo>
                    <a:pt x="1980" y="2"/>
                    <a:pt x="1954" y="0"/>
                    <a:pt x="19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63"/>
            <p:cNvSpPr/>
            <p:nvPr/>
          </p:nvSpPr>
          <p:spPr>
            <a:xfrm>
              <a:off x="7118545" y="4116323"/>
              <a:ext cx="707523" cy="139737"/>
            </a:xfrm>
            <a:custGeom>
              <a:rect b="b" l="l" r="r" t="t"/>
              <a:pathLst>
                <a:path extrusionOk="0" h="1908" w="9661">
                  <a:moveTo>
                    <a:pt x="0" y="1"/>
                  </a:moveTo>
                  <a:lnTo>
                    <a:pt x="0" y="1174"/>
                  </a:lnTo>
                  <a:cubicBezTo>
                    <a:pt x="0" y="1572"/>
                    <a:pt x="2165" y="1908"/>
                    <a:pt x="4834" y="1908"/>
                  </a:cubicBezTo>
                  <a:cubicBezTo>
                    <a:pt x="7502" y="1908"/>
                    <a:pt x="9661" y="1572"/>
                    <a:pt x="9661" y="1174"/>
                  </a:cubicBezTo>
                  <a:lnTo>
                    <a:pt x="9661" y="8"/>
                  </a:lnTo>
                  <a:lnTo>
                    <a:pt x="9661" y="1"/>
                  </a:lnTo>
                  <a:close/>
                </a:path>
              </a:pathLst>
            </a:custGeom>
            <a:solidFill>
              <a:srgbClr val="DAA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63"/>
            <p:cNvSpPr/>
            <p:nvPr/>
          </p:nvSpPr>
          <p:spPr>
            <a:xfrm>
              <a:off x="7119571" y="4061103"/>
              <a:ext cx="707011" cy="107513"/>
            </a:xfrm>
            <a:custGeom>
              <a:rect b="b" l="l" r="r" t="t"/>
              <a:pathLst>
                <a:path extrusionOk="0" h="1468" w="9654">
                  <a:moveTo>
                    <a:pt x="4827" y="0"/>
                  </a:moveTo>
                  <a:cubicBezTo>
                    <a:pt x="2151" y="0"/>
                    <a:pt x="0" y="329"/>
                    <a:pt x="0" y="734"/>
                  </a:cubicBezTo>
                  <a:cubicBezTo>
                    <a:pt x="0" y="1132"/>
                    <a:pt x="2151" y="1467"/>
                    <a:pt x="4827" y="1467"/>
                  </a:cubicBezTo>
                  <a:cubicBezTo>
                    <a:pt x="7488" y="1467"/>
                    <a:pt x="9654" y="1132"/>
                    <a:pt x="9654" y="734"/>
                  </a:cubicBezTo>
                  <a:cubicBezTo>
                    <a:pt x="9654" y="329"/>
                    <a:pt x="7495" y="0"/>
                    <a:pt x="4827" y="0"/>
                  </a:cubicBezTo>
                  <a:close/>
                </a:path>
              </a:pathLst>
            </a:custGeom>
            <a:solidFill>
              <a:srgbClr val="E8D0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63"/>
            <p:cNvSpPr/>
            <p:nvPr/>
          </p:nvSpPr>
          <p:spPr>
            <a:xfrm>
              <a:off x="7191634" y="4084099"/>
              <a:ext cx="561273" cy="49728"/>
            </a:xfrm>
            <a:custGeom>
              <a:rect b="b" l="l" r="r" t="t"/>
              <a:pathLst>
                <a:path extrusionOk="0" h="679" w="7664">
                  <a:moveTo>
                    <a:pt x="3836" y="1"/>
                  </a:moveTo>
                  <a:cubicBezTo>
                    <a:pt x="1719" y="1"/>
                    <a:pt x="1" y="154"/>
                    <a:pt x="1" y="343"/>
                  </a:cubicBezTo>
                  <a:cubicBezTo>
                    <a:pt x="1" y="532"/>
                    <a:pt x="1719" y="678"/>
                    <a:pt x="3836" y="678"/>
                  </a:cubicBezTo>
                  <a:cubicBezTo>
                    <a:pt x="5952" y="678"/>
                    <a:pt x="7664" y="532"/>
                    <a:pt x="7664" y="343"/>
                  </a:cubicBezTo>
                  <a:cubicBezTo>
                    <a:pt x="7664" y="147"/>
                    <a:pt x="5945" y="1"/>
                    <a:pt x="3836" y="1"/>
                  </a:cubicBezTo>
                  <a:close/>
                </a:path>
              </a:pathLst>
            </a:custGeom>
            <a:solidFill>
              <a:srgbClr val="D29B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63"/>
            <p:cNvSpPr/>
            <p:nvPr/>
          </p:nvSpPr>
          <p:spPr>
            <a:xfrm>
              <a:off x="7192147" y="4084612"/>
              <a:ext cx="561786" cy="32298"/>
            </a:xfrm>
            <a:custGeom>
              <a:rect b="b" l="l" r="r" t="t"/>
              <a:pathLst>
                <a:path extrusionOk="0" h="441" w="7671">
                  <a:moveTo>
                    <a:pt x="3836" y="1"/>
                  </a:moveTo>
                  <a:cubicBezTo>
                    <a:pt x="1719" y="1"/>
                    <a:pt x="1" y="147"/>
                    <a:pt x="1" y="343"/>
                  </a:cubicBezTo>
                  <a:cubicBezTo>
                    <a:pt x="1" y="378"/>
                    <a:pt x="64" y="406"/>
                    <a:pt x="169" y="441"/>
                  </a:cubicBezTo>
                  <a:cubicBezTo>
                    <a:pt x="637" y="301"/>
                    <a:pt x="2103" y="196"/>
                    <a:pt x="3836" y="196"/>
                  </a:cubicBezTo>
                  <a:cubicBezTo>
                    <a:pt x="5561" y="196"/>
                    <a:pt x="7021" y="301"/>
                    <a:pt x="7503" y="441"/>
                  </a:cubicBezTo>
                  <a:cubicBezTo>
                    <a:pt x="7608" y="406"/>
                    <a:pt x="7671" y="371"/>
                    <a:pt x="7671" y="343"/>
                  </a:cubicBezTo>
                  <a:cubicBezTo>
                    <a:pt x="7671" y="147"/>
                    <a:pt x="5959" y="1"/>
                    <a:pt x="3836" y="1"/>
                  </a:cubicBezTo>
                  <a:close/>
                </a:path>
              </a:pathLst>
            </a:custGeom>
            <a:solidFill>
              <a:srgbClr val="CA8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63"/>
            <p:cNvSpPr/>
            <p:nvPr/>
          </p:nvSpPr>
          <p:spPr>
            <a:xfrm>
              <a:off x="7093938" y="4018113"/>
              <a:ext cx="707084" cy="139737"/>
            </a:xfrm>
            <a:custGeom>
              <a:rect b="b" l="l" r="r" t="t"/>
              <a:pathLst>
                <a:path extrusionOk="0" h="1908" w="9655">
                  <a:moveTo>
                    <a:pt x="1" y="1"/>
                  </a:moveTo>
                  <a:lnTo>
                    <a:pt x="1" y="1174"/>
                  </a:lnTo>
                  <a:cubicBezTo>
                    <a:pt x="1" y="1572"/>
                    <a:pt x="2166" y="1908"/>
                    <a:pt x="4828" y="1908"/>
                  </a:cubicBezTo>
                  <a:cubicBezTo>
                    <a:pt x="7496" y="1908"/>
                    <a:pt x="9654" y="1572"/>
                    <a:pt x="9654" y="1174"/>
                  </a:cubicBezTo>
                  <a:lnTo>
                    <a:pt x="9654" y="1"/>
                  </a:lnTo>
                  <a:close/>
                </a:path>
              </a:pathLst>
            </a:custGeom>
            <a:solidFill>
              <a:srgbClr val="DAA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63"/>
            <p:cNvSpPr/>
            <p:nvPr/>
          </p:nvSpPr>
          <p:spPr>
            <a:xfrm>
              <a:off x="7094451" y="3962379"/>
              <a:ext cx="707084" cy="107513"/>
            </a:xfrm>
            <a:custGeom>
              <a:rect b="b" l="l" r="r" t="t"/>
              <a:pathLst>
                <a:path extrusionOk="0" h="1468" w="9655">
                  <a:moveTo>
                    <a:pt x="4828" y="0"/>
                  </a:moveTo>
                  <a:cubicBezTo>
                    <a:pt x="2159" y="0"/>
                    <a:pt x="1" y="336"/>
                    <a:pt x="1" y="734"/>
                  </a:cubicBezTo>
                  <a:cubicBezTo>
                    <a:pt x="1" y="1139"/>
                    <a:pt x="2159" y="1467"/>
                    <a:pt x="4828" y="1467"/>
                  </a:cubicBezTo>
                  <a:cubicBezTo>
                    <a:pt x="7489" y="1467"/>
                    <a:pt x="9654" y="1139"/>
                    <a:pt x="9654" y="734"/>
                  </a:cubicBezTo>
                  <a:cubicBezTo>
                    <a:pt x="9654" y="336"/>
                    <a:pt x="7503" y="0"/>
                    <a:pt x="4828" y="0"/>
                  </a:cubicBezTo>
                  <a:close/>
                </a:path>
              </a:pathLst>
            </a:custGeom>
            <a:solidFill>
              <a:srgbClr val="E8D0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63"/>
            <p:cNvSpPr/>
            <p:nvPr/>
          </p:nvSpPr>
          <p:spPr>
            <a:xfrm>
              <a:off x="7166588" y="3985376"/>
              <a:ext cx="561786" cy="50241"/>
            </a:xfrm>
            <a:custGeom>
              <a:rect b="b" l="l" r="r" t="t"/>
              <a:pathLst>
                <a:path extrusionOk="0" h="686" w="7671">
                  <a:moveTo>
                    <a:pt x="3836" y="1"/>
                  </a:moveTo>
                  <a:cubicBezTo>
                    <a:pt x="1719" y="1"/>
                    <a:pt x="1" y="161"/>
                    <a:pt x="1" y="343"/>
                  </a:cubicBezTo>
                  <a:cubicBezTo>
                    <a:pt x="1" y="538"/>
                    <a:pt x="1719" y="685"/>
                    <a:pt x="3836" y="685"/>
                  </a:cubicBezTo>
                  <a:cubicBezTo>
                    <a:pt x="5959" y="685"/>
                    <a:pt x="7670" y="538"/>
                    <a:pt x="7670" y="343"/>
                  </a:cubicBezTo>
                  <a:cubicBezTo>
                    <a:pt x="7670" y="154"/>
                    <a:pt x="5945" y="1"/>
                    <a:pt x="3836" y="1"/>
                  </a:cubicBezTo>
                  <a:close/>
                </a:path>
              </a:pathLst>
            </a:custGeom>
            <a:solidFill>
              <a:srgbClr val="D29B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63"/>
            <p:cNvSpPr/>
            <p:nvPr/>
          </p:nvSpPr>
          <p:spPr>
            <a:xfrm>
              <a:off x="7167100" y="3986401"/>
              <a:ext cx="561786" cy="31785"/>
            </a:xfrm>
            <a:custGeom>
              <a:rect b="b" l="l" r="r" t="t"/>
              <a:pathLst>
                <a:path extrusionOk="0" h="434" w="7671">
                  <a:moveTo>
                    <a:pt x="3836" y="1"/>
                  </a:moveTo>
                  <a:cubicBezTo>
                    <a:pt x="1726" y="1"/>
                    <a:pt x="1" y="147"/>
                    <a:pt x="1" y="336"/>
                  </a:cubicBezTo>
                  <a:cubicBezTo>
                    <a:pt x="1" y="371"/>
                    <a:pt x="64" y="399"/>
                    <a:pt x="168" y="434"/>
                  </a:cubicBezTo>
                  <a:cubicBezTo>
                    <a:pt x="643" y="294"/>
                    <a:pt x="2110" y="189"/>
                    <a:pt x="3836" y="189"/>
                  </a:cubicBezTo>
                  <a:cubicBezTo>
                    <a:pt x="5568" y="189"/>
                    <a:pt x="7021" y="294"/>
                    <a:pt x="7503" y="434"/>
                  </a:cubicBezTo>
                  <a:cubicBezTo>
                    <a:pt x="7608" y="399"/>
                    <a:pt x="7670" y="364"/>
                    <a:pt x="7670" y="336"/>
                  </a:cubicBezTo>
                  <a:cubicBezTo>
                    <a:pt x="7670" y="147"/>
                    <a:pt x="5959" y="1"/>
                    <a:pt x="3836" y="1"/>
                  </a:cubicBezTo>
                  <a:close/>
                </a:path>
              </a:pathLst>
            </a:custGeom>
            <a:solidFill>
              <a:srgbClr val="CA8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63"/>
            <p:cNvSpPr/>
            <p:nvPr/>
          </p:nvSpPr>
          <p:spPr>
            <a:xfrm>
              <a:off x="7178379" y="3920927"/>
              <a:ext cx="707011" cy="139737"/>
            </a:xfrm>
            <a:custGeom>
              <a:rect b="b" l="l" r="r" t="t"/>
              <a:pathLst>
                <a:path extrusionOk="0" h="1908" w="9654">
                  <a:moveTo>
                    <a:pt x="0" y="0"/>
                  </a:moveTo>
                  <a:lnTo>
                    <a:pt x="0" y="1174"/>
                  </a:lnTo>
                  <a:cubicBezTo>
                    <a:pt x="0" y="1572"/>
                    <a:pt x="2166" y="1907"/>
                    <a:pt x="4827" y="1907"/>
                  </a:cubicBezTo>
                  <a:cubicBezTo>
                    <a:pt x="7495" y="1907"/>
                    <a:pt x="9654" y="1572"/>
                    <a:pt x="9654" y="1174"/>
                  </a:cubicBezTo>
                  <a:lnTo>
                    <a:pt x="9654" y="0"/>
                  </a:lnTo>
                  <a:close/>
                </a:path>
              </a:pathLst>
            </a:custGeom>
            <a:solidFill>
              <a:srgbClr val="DAA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63"/>
            <p:cNvSpPr/>
            <p:nvPr/>
          </p:nvSpPr>
          <p:spPr>
            <a:xfrm>
              <a:off x="7177866" y="3865194"/>
              <a:ext cx="707523" cy="107439"/>
            </a:xfrm>
            <a:custGeom>
              <a:rect b="b" l="l" r="r" t="t"/>
              <a:pathLst>
                <a:path extrusionOk="0" h="1467" w="9661">
                  <a:moveTo>
                    <a:pt x="4834" y="0"/>
                  </a:moveTo>
                  <a:cubicBezTo>
                    <a:pt x="2166" y="0"/>
                    <a:pt x="0" y="328"/>
                    <a:pt x="0" y="733"/>
                  </a:cubicBezTo>
                  <a:cubicBezTo>
                    <a:pt x="0" y="1139"/>
                    <a:pt x="2166" y="1467"/>
                    <a:pt x="4834" y="1467"/>
                  </a:cubicBezTo>
                  <a:cubicBezTo>
                    <a:pt x="7502" y="1467"/>
                    <a:pt x="9661" y="1139"/>
                    <a:pt x="9661" y="733"/>
                  </a:cubicBezTo>
                  <a:cubicBezTo>
                    <a:pt x="9661" y="328"/>
                    <a:pt x="7502" y="0"/>
                    <a:pt x="4834" y="0"/>
                  </a:cubicBezTo>
                  <a:close/>
                </a:path>
              </a:pathLst>
            </a:custGeom>
            <a:solidFill>
              <a:srgbClr val="E8D0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63"/>
            <p:cNvSpPr/>
            <p:nvPr/>
          </p:nvSpPr>
          <p:spPr>
            <a:xfrm>
              <a:off x="7251028" y="3888190"/>
              <a:ext cx="561273" cy="50168"/>
            </a:xfrm>
            <a:custGeom>
              <a:rect b="b" l="l" r="r" t="t"/>
              <a:pathLst>
                <a:path extrusionOk="0" h="685" w="7664">
                  <a:moveTo>
                    <a:pt x="3835" y="0"/>
                  </a:moveTo>
                  <a:cubicBezTo>
                    <a:pt x="1719" y="0"/>
                    <a:pt x="0" y="154"/>
                    <a:pt x="0" y="343"/>
                  </a:cubicBezTo>
                  <a:cubicBezTo>
                    <a:pt x="0" y="531"/>
                    <a:pt x="1719" y="685"/>
                    <a:pt x="3835" y="685"/>
                  </a:cubicBezTo>
                  <a:cubicBezTo>
                    <a:pt x="5952" y="685"/>
                    <a:pt x="7663" y="531"/>
                    <a:pt x="7663" y="343"/>
                  </a:cubicBezTo>
                  <a:cubicBezTo>
                    <a:pt x="7663" y="154"/>
                    <a:pt x="5952" y="0"/>
                    <a:pt x="3835" y="0"/>
                  </a:cubicBezTo>
                  <a:close/>
                </a:path>
              </a:pathLst>
            </a:custGeom>
            <a:solidFill>
              <a:srgbClr val="D29B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63"/>
            <p:cNvSpPr/>
            <p:nvPr/>
          </p:nvSpPr>
          <p:spPr>
            <a:xfrm>
              <a:off x="7251540" y="3889215"/>
              <a:ext cx="561712" cy="31785"/>
            </a:xfrm>
            <a:custGeom>
              <a:rect b="b" l="l" r="r" t="t"/>
              <a:pathLst>
                <a:path extrusionOk="0" h="434" w="7670">
                  <a:moveTo>
                    <a:pt x="3835" y="0"/>
                  </a:moveTo>
                  <a:cubicBezTo>
                    <a:pt x="1726" y="0"/>
                    <a:pt x="0" y="147"/>
                    <a:pt x="0" y="336"/>
                  </a:cubicBezTo>
                  <a:cubicBezTo>
                    <a:pt x="0" y="371"/>
                    <a:pt x="63" y="398"/>
                    <a:pt x="168" y="433"/>
                  </a:cubicBezTo>
                  <a:cubicBezTo>
                    <a:pt x="643" y="294"/>
                    <a:pt x="2110" y="189"/>
                    <a:pt x="3835" y="189"/>
                  </a:cubicBezTo>
                  <a:cubicBezTo>
                    <a:pt x="5567" y="189"/>
                    <a:pt x="7020" y="294"/>
                    <a:pt x="7502" y="433"/>
                  </a:cubicBezTo>
                  <a:cubicBezTo>
                    <a:pt x="7607" y="398"/>
                    <a:pt x="7670" y="364"/>
                    <a:pt x="7670" y="336"/>
                  </a:cubicBezTo>
                  <a:cubicBezTo>
                    <a:pt x="7670" y="147"/>
                    <a:pt x="5959" y="0"/>
                    <a:pt x="3835" y="0"/>
                  </a:cubicBezTo>
                  <a:close/>
                </a:path>
              </a:pathLst>
            </a:custGeom>
            <a:solidFill>
              <a:srgbClr val="CA8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63"/>
            <p:cNvSpPr/>
            <p:nvPr/>
          </p:nvSpPr>
          <p:spPr>
            <a:xfrm>
              <a:off x="7109830" y="3823742"/>
              <a:ext cx="707011" cy="139737"/>
            </a:xfrm>
            <a:custGeom>
              <a:rect b="b" l="l" r="r" t="t"/>
              <a:pathLst>
                <a:path extrusionOk="0" h="1908" w="9654">
                  <a:moveTo>
                    <a:pt x="0" y="0"/>
                  </a:moveTo>
                  <a:lnTo>
                    <a:pt x="0" y="1174"/>
                  </a:lnTo>
                  <a:cubicBezTo>
                    <a:pt x="0" y="1572"/>
                    <a:pt x="2166" y="1907"/>
                    <a:pt x="4827" y="1907"/>
                  </a:cubicBezTo>
                  <a:cubicBezTo>
                    <a:pt x="7502" y="1907"/>
                    <a:pt x="9654" y="1572"/>
                    <a:pt x="9654" y="1174"/>
                  </a:cubicBezTo>
                  <a:lnTo>
                    <a:pt x="9654" y="0"/>
                  </a:lnTo>
                  <a:close/>
                </a:path>
              </a:pathLst>
            </a:custGeom>
            <a:solidFill>
              <a:srgbClr val="DAA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63"/>
            <p:cNvSpPr/>
            <p:nvPr/>
          </p:nvSpPr>
          <p:spPr>
            <a:xfrm>
              <a:off x="7110343" y="3767935"/>
              <a:ext cx="707011" cy="107513"/>
            </a:xfrm>
            <a:custGeom>
              <a:rect b="b" l="l" r="r" t="t"/>
              <a:pathLst>
                <a:path extrusionOk="0" h="1468" w="9654">
                  <a:moveTo>
                    <a:pt x="4827" y="1"/>
                  </a:moveTo>
                  <a:cubicBezTo>
                    <a:pt x="2159" y="1"/>
                    <a:pt x="0" y="329"/>
                    <a:pt x="0" y="734"/>
                  </a:cubicBezTo>
                  <a:cubicBezTo>
                    <a:pt x="0" y="1139"/>
                    <a:pt x="2159" y="1468"/>
                    <a:pt x="4827" y="1468"/>
                  </a:cubicBezTo>
                  <a:cubicBezTo>
                    <a:pt x="7495" y="1468"/>
                    <a:pt x="9654" y="1139"/>
                    <a:pt x="9654" y="734"/>
                  </a:cubicBezTo>
                  <a:cubicBezTo>
                    <a:pt x="9654" y="329"/>
                    <a:pt x="7495" y="1"/>
                    <a:pt x="4827" y="1"/>
                  </a:cubicBezTo>
                  <a:close/>
                </a:path>
              </a:pathLst>
            </a:custGeom>
            <a:solidFill>
              <a:srgbClr val="E8D0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63"/>
            <p:cNvSpPr/>
            <p:nvPr/>
          </p:nvSpPr>
          <p:spPr>
            <a:xfrm>
              <a:off x="7182480" y="3791005"/>
              <a:ext cx="561712" cy="50168"/>
            </a:xfrm>
            <a:custGeom>
              <a:rect b="b" l="l" r="r" t="t"/>
              <a:pathLst>
                <a:path extrusionOk="0" h="685" w="7670">
                  <a:moveTo>
                    <a:pt x="3835" y="0"/>
                  </a:moveTo>
                  <a:cubicBezTo>
                    <a:pt x="1726" y="0"/>
                    <a:pt x="0" y="161"/>
                    <a:pt x="0" y="342"/>
                  </a:cubicBezTo>
                  <a:cubicBezTo>
                    <a:pt x="0" y="538"/>
                    <a:pt x="1726" y="685"/>
                    <a:pt x="3835" y="685"/>
                  </a:cubicBezTo>
                  <a:cubicBezTo>
                    <a:pt x="5959" y="685"/>
                    <a:pt x="7670" y="538"/>
                    <a:pt x="7670" y="342"/>
                  </a:cubicBezTo>
                  <a:cubicBezTo>
                    <a:pt x="7670" y="154"/>
                    <a:pt x="5952" y="0"/>
                    <a:pt x="3835" y="0"/>
                  </a:cubicBezTo>
                  <a:close/>
                </a:path>
              </a:pathLst>
            </a:custGeom>
            <a:solidFill>
              <a:srgbClr val="D29B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63"/>
            <p:cNvSpPr/>
            <p:nvPr/>
          </p:nvSpPr>
          <p:spPr>
            <a:xfrm>
              <a:off x="7183505" y="3792030"/>
              <a:ext cx="561200" cy="31785"/>
            </a:xfrm>
            <a:custGeom>
              <a:rect b="b" l="l" r="r" t="t"/>
              <a:pathLst>
                <a:path extrusionOk="0" h="434" w="7663">
                  <a:moveTo>
                    <a:pt x="3828" y="0"/>
                  </a:moveTo>
                  <a:cubicBezTo>
                    <a:pt x="1719" y="0"/>
                    <a:pt x="0" y="147"/>
                    <a:pt x="0" y="335"/>
                  </a:cubicBezTo>
                  <a:cubicBezTo>
                    <a:pt x="0" y="370"/>
                    <a:pt x="56" y="398"/>
                    <a:pt x="161" y="433"/>
                  </a:cubicBezTo>
                  <a:cubicBezTo>
                    <a:pt x="636" y="294"/>
                    <a:pt x="2103" y="189"/>
                    <a:pt x="3828" y="189"/>
                  </a:cubicBezTo>
                  <a:cubicBezTo>
                    <a:pt x="5560" y="189"/>
                    <a:pt x="7020" y="294"/>
                    <a:pt x="7495" y="433"/>
                  </a:cubicBezTo>
                  <a:cubicBezTo>
                    <a:pt x="7600" y="398"/>
                    <a:pt x="7663" y="363"/>
                    <a:pt x="7663" y="335"/>
                  </a:cubicBezTo>
                  <a:cubicBezTo>
                    <a:pt x="7663" y="147"/>
                    <a:pt x="5952" y="0"/>
                    <a:pt x="3828" y="0"/>
                  </a:cubicBezTo>
                  <a:close/>
                </a:path>
              </a:pathLst>
            </a:custGeom>
            <a:solidFill>
              <a:srgbClr val="CA8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63"/>
            <p:cNvSpPr/>
            <p:nvPr/>
          </p:nvSpPr>
          <p:spPr>
            <a:xfrm>
              <a:off x="7171201" y="3726556"/>
              <a:ext cx="707084" cy="139664"/>
            </a:xfrm>
            <a:custGeom>
              <a:rect b="b" l="l" r="r" t="t"/>
              <a:pathLst>
                <a:path extrusionOk="0" h="1907" w="9655">
                  <a:moveTo>
                    <a:pt x="1" y="0"/>
                  </a:moveTo>
                  <a:lnTo>
                    <a:pt x="1" y="1174"/>
                  </a:lnTo>
                  <a:cubicBezTo>
                    <a:pt x="1" y="1572"/>
                    <a:pt x="2166" y="1907"/>
                    <a:pt x="4827" y="1907"/>
                  </a:cubicBezTo>
                  <a:cubicBezTo>
                    <a:pt x="7503" y="1907"/>
                    <a:pt x="9654" y="1572"/>
                    <a:pt x="9654" y="1174"/>
                  </a:cubicBezTo>
                  <a:lnTo>
                    <a:pt x="9654" y="0"/>
                  </a:lnTo>
                  <a:close/>
                </a:path>
              </a:pathLst>
            </a:custGeom>
            <a:solidFill>
              <a:srgbClr val="DAA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63"/>
            <p:cNvSpPr/>
            <p:nvPr/>
          </p:nvSpPr>
          <p:spPr>
            <a:xfrm>
              <a:off x="7171714" y="3670750"/>
              <a:ext cx="707597" cy="107513"/>
            </a:xfrm>
            <a:custGeom>
              <a:rect b="b" l="l" r="r" t="t"/>
              <a:pathLst>
                <a:path extrusionOk="0" h="1468" w="9662">
                  <a:moveTo>
                    <a:pt x="4827" y="1"/>
                  </a:moveTo>
                  <a:cubicBezTo>
                    <a:pt x="2159" y="1"/>
                    <a:pt x="1" y="336"/>
                    <a:pt x="1" y="734"/>
                  </a:cubicBezTo>
                  <a:cubicBezTo>
                    <a:pt x="1" y="1139"/>
                    <a:pt x="2159" y="1468"/>
                    <a:pt x="4827" y="1468"/>
                  </a:cubicBezTo>
                  <a:cubicBezTo>
                    <a:pt x="7496" y="1468"/>
                    <a:pt x="9661" y="1139"/>
                    <a:pt x="9661" y="734"/>
                  </a:cubicBezTo>
                  <a:cubicBezTo>
                    <a:pt x="9661" y="336"/>
                    <a:pt x="7503" y="1"/>
                    <a:pt x="4827" y="1"/>
                  </a:cubicBezTo>
                  <a:close/>
                </a:path>
              </a:pathLst>
            </a:custGeom>
            <a:solidFill>
              <a:srgbClr val="E8D0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63"/>
            <p:cNvSpPr/>
            <p:nvPr/>
          </p:nvSpPr>
          <p:spPr>
            <a:xfrm>
              <a:off x="7243851" y="3693746"/>
              <a:ext cx="561786" cy="50241"/>
            </a:xfrm>
            <a:custGeom>
              <a:rect b="b" l="l" r="r" t="t"/>
              <a:pathLst>
                <a:path extrusionOk="0" h="686" w="7671">
                  <a:moveTo>
                    <a:pt x="3835" y="1"/>
                  </a:moveTo>
                  <a:cubicBezTo>
                    <a:pt x="1726" y="1"/>
                    <a:pt x="0" y="162"/>
                    <a:pt x="0" y="343"/>
                  </a:cubicBezTo>
                  <a:cubicBezTo>
                    <a:pt x="0" y="539"/>
                    <a:pt x="1726" y="686"/>
                    <a:pt x="3835" y="686"/>
                  </a:cubicBezTo>
                  <a:cubicBezTo>
                    <a:pt x="5959" y="686"/>
                    <a:pt x="7670" y="539"/>
                    <a:pt x="7670" y="343"/>
                  </a:cubicBezTo>
                  <a:cubicBezTo>
                    <a:pt x="7670" y="155"/>
                    <a:pt x="5945" y="1"/>
                    <a:pt x="3835" y="1"/>
                  </a:cubicBezTo>
                  <a:close/>
                </a:path>
              </a:pathLst>
            </a:custGeom>
            <a:solidFill>
              <a:srgbClr val="DAA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63"/>
            <p:cNvSpPr/>
            <p:nvPr/>
          </p:nvSpPr>
          <p:spPr>
            <a:xfrm>
              <a:off x="7244876" y="3694771"/>
              <a:ext cx="561273" cy="31858"/>
            </a:xfrm>
            <a:custGeom>
              <a:rect b="b" l="l" r="r" t="t"/>
              <a:pathLst>
                <a:path extrusionOk="0" h="435" w="7664">
                  <a:moveTo>
                    <a:pt x="3828" y="1"/>
                  </a:moveTo>
                  <a:cubicBezTo>
                    <a:pt x="1719" y="1"/>
                    <a:pt x="0" y="148"/>
                    <a:pt x="0" y="336"/>
                  </a:cubicBezTo>
                  <a:cubicBezTo>
                    <a:pt x="0" y="371"/>
                    <a:pt x="56" y="399"/>
                    <a:pt x="161" y="434"/>
                  </a:cubicBezTo>
                  <a:cubicBezTo>
                    <a:pt x="636" y="294"/>
                    <a:pt x="2103" y="190"/>
                    <a:pt x="3828" y="190"/>
                  </a:cubicBezTo>
                  <a:cubicBezTo>
                    <a:pt x="5561" y="190"/>
                    <a:pt x="7021" y="294"/>
                    <a:pt x="7496" y="434"/>
                  </a:cubicBezTo>
                  <a:cubicBezTo>
                    <a:pt x="7600" y="399"/>
                    <a:pt x="7663" y="364"/>
                    <a:pt x="7663" y="336"/>
                  </a:cubicBezTo>
                  <a:cubicBezTo>
                    <a:pt x="7663" y="148"/>
                    <a:pt x="5952" y="1"/>
                    <a:pt x="3828" y="1"/>
                  </a:cubicBezTo>
                  <a:close/>
                </a:path>
              </a:pathLst>
            </a:custGeom>
            <a:solidFill>
              <a:srgbClr val="CA8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63"/>
            <p:cNvSpPr/>
            <p:nvPr/>
          </p:nvSpPr>
          <p:spPr>
            <a:xfrm>
              <a:off x="8042920" y="4116323"/>
              <a:ext cx="707011" cy="139737"/>
            </a:xfrm>
            <a:custGeom>
              <a:rect b="b" l="l" r="r" t="t"/>
              <a:pathLst>
                <a:path extrusionOk="0" h="1908" w="9654">
                  <a:moveTo>
                    <a:pt x="0" y="1"/>
                  </a:moveTo>
                  <a:lnTo>
                    <a:pt x="0" y="1174"/>
                  </a:lnTo>
                  <a:cubicBezTo>
                    <a:pt x="0" y="1572"/>
                    <a:pt x="2166" y="1908"/>
                    <a:pt x="4827" y="1908"/>
                  </a:cubicBezTo>
                  <a:cubicBezTo>
                    <a:pt x="7495" y="1908"/>
                    <a:pt x="9654" y="1572"/>
                    <a:pt x="9654" y="1174"/>
                  </a:cubicBezTo>
                  <a:lnTo>
                    <a:pt x="9654" y="8"/>
                  </a:lnTo>
                  <a:lnTo>
                    <a:pt x="9654" y="1"/>
                  </a:lnTo>
                  <a:close/>
                </a:path>
              </a:pathLst>
            </a:custGeom>
            <a:solidFill>
              <a:srgbClr val="DAA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63"/>
            <p:cNvSpPr/>
            <p:nvPr/>
          </p:nvSpPr>
          <p:spPr>
            <a:xfrm>
              <a:off x="8043432" y="4061103"/>
              <a:ext cx="707011" cy="107513"/>
            </a:xfrm>
            <a:custGeom>
              <a:rect b="b" l="l" r="r" t="t"/>
              <a:pathLst>
                <a:path extrusionOk="0" h="1468" w="9654">
                  <a:moveTo>
                    <a:pt x="4827" y="0"/>
                  </a:moveTo>
                  <a:cubicBezTo>
                    <a:pt x="2159" y="0"/>
                    <a:pt x="0" y="329"/>
                    <a:pt x="0" y="734"/>
                  </a:cubicBezTo>
                  <a:cubicBezTo>
                    <a:pt x="0" y="1132"/>
                    <a:pt x="2159" y="1467"/>
                    <a:pt x="4827" y="1467"/>
                  </a:cubicBezTo>
                  <a:cubicBezTo>
                    <a:pt x="7488" y="1467"/>
                    <a:pt x="9654" y="1132"/>
                    <a:pt x="9654" y="734"/>
                  </a:cubicBezTo>
                  <a:cubicBezTo>
                    <a:pt x="9654" y="329"/>
                    <a:pt x="7495" y="0"/>
                    <a:pt x="4827" y="0"/>
                  </a:cubicBezTo>
                  <a:close/>
                </a:path>
              </a:pathLst>
            </a:custGeom>
            <a:solidFill>
              <a:srgbClr val="E8D0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63"/>
            <p:cNvSpPr/>
            <p:nvPr/>
          </p:nvSpPr>
          <p:spPr>
            <a:xfrm>
              <a:off x="8115569" y="4084099"/>
              <a:ext cx="561712" cy="49728"/>
            </a:xfrm>
            <a:custGeom>
              <a:rect b="b" l="l" r="r" t="t"/>
              <a:pathLst>
                <a:path extrusionOk="0" h="679" w="7670">
                  <a:moveTo>
                    <a:pt x="3835" y="1"/>
                  </a:moveTo>
                  <a:cubicBezTo>
                    <a:pt x="1719" y="1"/>
                    <a:pt x="0" y="154"/>
                    <a:pt x="0" y="343"/>
                  </a:cubicBezTo>
                  <a:cubicBezTo>
                    <a:pt x="0" y="532"/>
                    <a:pt x="1719" y="678"/>
                    <a:pt x="3835" y="678"/>
                  </a:cubicBezTo>
                  <a:cubicBezTo>
                    <a:pt x="5959" y="678"/>
                    <a:pt x="7670" y="532"/>
                    <a:pt x="7670" y="343"/>
                  </a:cubicBezTo>
                  <a:cubicBezTo>
                    <a:pt x="7670" y="147"/>
                    <a:pt x="5945" y="1"/>
                    <a:pt x="3835" y="1"/>
                  </a:cubicBezTo>
                  <a:close/>
                </a:path>
              </a:pathLst>
            </a:custGeom>
            <a:solidFill>
              <a:srgbClr val="D29B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63"/>
            <p:cNvSpPr/>
            <p:nvPr/>
          </p:nvSpPr>
          <p:spPr>
            <a:xfrm>
              <a:off x="8116082" y="4084612"/>
              <a:ext cx="561712" cy="32298"/>
            </a:xfrm>
            <a:custGeom>
              <a:rect b="b" l="l" r="r" t="t"/>
              <a:pathLst>
                <a:path extrusionOk="0" h="441" w="7670">
                  <a:moveTo>
                    <a:pt x="3835" y="1"/>
                  </a:moveTo>
                  <a:cubicBezTo>
                    <a:pt x="1726" y="1"/>
                    <a:pt x="0" y="147"/>
                    <a:pt x="0" y="343"/>
                  </a:cubicBezTo>
                  <a:cubicBezTo>
                    <a:pt x="0" y="378"/>
                    <a:pt x="63" y="406"/>
                    <a:pt x="168" y="441"/>
                  </a:cubicBezTo>
                  <a:cubicBezTo>
                    <a:pt x="643" y="301"/>
                    <a:pt x="2110" y="196"/>
                    <a:pt x="3835" y="196"/>
                  </a:cubicBezTo>
                  <a:cubicBezTo>
                    <a:pt x="5567" y="196"/>
                    <a:pt x="7020" y="301"/>
                    <a:pt x="7502" y="441"/>
                  </a:cubicBezTo>
                  <a:cubicBezTo>
                    <a:pt x="7607" y="406"/>
                    <a:pt x="7670" y="371"/>
                    <a:pt x="7670" y="343"/>
                  </a:cubicBezTo>
                  <a:cubicBezTo>
                    <a:pt x="7670" y="147"/>
                    <a:pt x="5959" y="1"/>
                    <a:pt x="3835" y="1"/>
                  </a:cubicBezTo>
                  <a:close/>
                </a:path>
              </a:pathLst>
            </a:custGeom>
            <a:solidFill>
              <a:srgbClr val="CA8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63"/>
            <p:cNvSpPr/>
            <p:nvPr/>
          </p:nvSpPr>
          <p:spPr>
            <a:xfrm>
              <a:off x="8017873" y="4018113"/>
              <a:ext cx="707011" cy="139737"/>
            </a:xfrm>
            <a:custGeom>
              <a:rect b="b" l="l" r="r" t="t"/>
              <a:pathLst>
                <a:path extrusionOk="0" h="1908" w="9654">
                  <a:moveTo>
                    <a:pt x="0" y="1"/>
                  </a:moveTo>
                  <a:lnTo>
                    <a:pt x="0" y="1174"/>
                  </a:lnTo>
                  <a:cubicBezTo>
                    <a:pt x="0" y="1572"/>
                    <a:pt x="2165" y="1908"/>
                    <a:pt x="4827" y="1908"/>
                  </a:cubicBezTo>
                  <a:cubicBezTo>
                    <a:pt x="7495" y="1908"/>
                    <a:pt x="9654" y="1572"/>
                    <a:pt x="9654" y="1174"/>
                  </a:cubicBezTo>
                  <a:lnTo>
                    <a:pt x="9654" y="1"/>
                  </a:lnTo>
                  <a:close/>
                </a:path>
              </a:pathLst>
            </a:custGeom>
            <a:solidFill>
              <a:srgbClr val="DAA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63"/>
            <p:cNvSpPr/>
            <p:nvPr/>
          </p:nvSpPr>
          <p:spPr>
            <a:xfrm>
              <a:off x="8018386" y="3962379"/>
              <a:ext cx="707011" cy="107513"/>
            </a:xfrm>
            <a:custGeom>
              <a:rect b="b" l="l" r="r" t="t"/>
              <a:pathLst>
                <a:path extrusionOk="0" h="1468" w="9654">
                  <a:moveTo>
                    <a:pt x="4827" y="0"/>
                  </a:moveTo>
                  <a:cubicBezTo>
                    <a:pt x="2158" y="0"/>
                    <a:pt x="0" y="336"/>
                    <a:pt x="0" y="734"/>
                  </a:cubicBezTo>
                  <a:cubicBezTo>
                    <a:pt x="0" y="1139"/>
                    <a:pt x="2158" y="1467"/>
                    <a:pt x="4827" y="1467"/>
                  </a:cubicBezTo>
                  <a:cubicBezTo>
                    <a:pt x="7488" y="1467"/>
                    <a:pt x="9654" y="1139"/>
                    <a:pt x="9654" y="734"/>
                  </a:cubicBezTo>
                  <a:cubicBezTo>
                    <a:pt x="9654" y="336"/>
                    <a:pt x="7502" y="0"/>
                    <a:pt x="4827" y="0"/>
                  </a:cubicBezTo>
                  <a:close/>
                </a:path>
              </a:pathLst>
            </a:custGeom>
            <a:solidFill>
              <a:srgbClr val="E8D0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63"/>
            <p:cNvSpPr/>
            <p:nvPr/>
          </p:nvSpPr>
          <p:spPr>
            <a:xfrm>
              <a:off x="8090449" y="3985376"/>
              <a:ext cx="561786" cy="50241"/>
            </a:xfrm>
            <a:custGeom>
              <a:rect b="b" l="l" r="r" t="t"/>
              <a:pathLst>
                <a:path extrusionOk="0" h="686" w="7671">
                  <a:moveTo>
                    <a:pt x="3836" y="1"/>
                  </a:moveTo>
                  <a:cubicBezTo>
                    <a:pt x="1726" y="1"/>
                    <a:pt x="1" y="161"/>
                    <a:pt x="1" y="343"/>
                  </a:cubicBezTo>
                  <a:cubicBezTo>
                    <a:pt x="1" y="538"/>
                    <a:pt x="1726" y="685"/>
                    <a:pt x="3836" y="685"/>
                  </a:cubicBezTo>
                  <a:cubicBezTo>
                    <a:pt x="5959" y="685"/>
                    <a:pt x="7671" y="538"/>
                    <a:pt x="7671" y="343"/>
                  </a:cubicBezTo>
                  <a:cubicBezTo>
                    <a:pt x="7671" y="154"/>
                    <a:pt x="5952" y="1"/>
                    <a:pt x="3836" y="1"/>
                  </a:cubicBezTo>
                  <a:close/>
                </a:path>
              </a:pathLst>
            </a:custGeom>
            <a:solidFill>
              <a:srgbClr val="D29B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63"/>
            <p:cNvSpPr/>
            <p:nvPr/>
          </p:nvSpPr>
          <p:spPr>
            <a:xfrm>
              <a:off x="8091475" y="3986401"/>
              <a:ext cx="561273" cy="31785"/>
            </a:xfrm>
            <a:custGeom>
              <a:rect b="b" l="l" r="r" t="t"/>
              <a:pathLst>
                <a:path extrusionOk="0" h="434" w="7664">
                  <a:moveTo>
                    <a:pt x="3829" y="1"/>
                  </a:moveTo>
                  <a:cubicBezTo>
                    <a:pt x="1719" y="1"/>
                    <a:pt x="1" y="147"/>
                    <a:pt x="1" y="336"/>
                  </a:cubicBezTo>
                  <a:cubicBezTo>
                    <a:pt x="1" y="371"/>
                    <a:pt x="57" y="399"/>
                    <a:pt x="162" y="434"/>
                  </a:cubicBezTo>
                  <a:cubicBezTo>
                    <a:pt x="637" y="294"/>
                    <a:pt x="2103" y="189"/>
                    <a:pt x="3829" y="189"/>
                  </a:cubicBezTo>
                  <a:cubicBezTo>
                    <a:pt x="5561" y="189"/>
                    <a:pt x="7014" y="294"/>
                    <a:pt x="7496" y="434"/>
                  </a:cubicBezTo>
                  <a:cubicBezTo>
                    <a:pt x="7601" y="399"/>
                    <a:pt x="7664" y="364"/>
                    <a:pt x="7664" y="336"/>
                  </a:cubicBezTo>
                  <a:cubicBezTo>
                    <a:pt x="7664" y="147"/>
                    <a:pt x="5952" y="1"/>
                    <a:pt x="3829" y="1"/>
                  </a:cubicBezTo>
                  <a:close/>
                </a:path>
              </a:pathLst>
            </a:custGeom>
            <a:solidFill>
              <a:srgbClr val="CA8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63"/>
            <p:cNvSpPr/>
            <p:nvPr/>
          </p:nvSpPr>
          <p:spPr>
            <a:xfrm>
              <a:off x="8102240" y="3920927"/>
              <a:ext cx="707084" cy="139737"/>
            </a:xfrm>
            <a:custGeom>
              <a:rect b="b" l="l" r="r" t="t"/>
              <a:pathLst>
                <a:path extrusionOk="0" h="1908" w="9655">
                  <a:moveTo>
                    <a:pt x="1" y="0"/>
                  </a:moveTo>
                  <a:lnTo>
                    <a:pt x="1" y="1174"/>
                  </a:lnTo>
                  <a:cubicBezTo>
                    <a:pt x="1" y="1572"/>
                    <a:pt x="2166" y="1907"/>
                    <a:pt x="4827" y="1907"/>
                  </a:cubicBezTo>
                  <a:cubicBezTo>
                    <a:pt x="7503" y="1907"/>
                    <a:pt x="9654" y="1572"/>
                    <a:pt x="9654" y="1174"/>
                  </a:cubicBezTo>
                  <a:lnTo>
                    <a:pt x="9654" y="0"/>
                  </a:lnTo>
                  <a:close/>
                </a:path>
              </a:pathLst>
            </a:custGeom>
            <a:solidFill>
              <a:srgbClr val="DAA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63"/>
            <p:cNvSpPr/>
            <p:nvPr/>
          </p:nvSpPr>
          <p:spPr>
            <a:xfrm>
              <a:off x="8102240" y="3865194"/>
              <a:ext cx="707084" cy="107439"/>
            </a:xfrm>
            <a:custGeom>
              <a:rect b="b" l="l" r="r" t="t"/>
              <a:pathLst>
                <a:path extrusionOk="0" h="1467" w="9655">
                  <a:moveTo>
                    <a:pt x="4827" y="0"/>
                  </a:moveTo>
                  <a:cubicBezTo>
                    <a:pt x="2159" y="0"/>
                    <a:pt x="1" y="328"/>
                    <a:pt x="1" y="733"/>
                  </a:cubicBezTo>
                  <a:cubicBezTo>
                    <a:pt x="1" y="1139"/>
                    <a:pt x="2159" y="1467"/>
                    <a:pt x="4827" y="1467"/>
                  </a:cubicBezTo>
                  <a:cubicBezTo>
                    <a:pt x="7496" y="1467"/>
                    <a:pt x="9654" y="1139"/>
                    <a:pt x="9654" y="733"/>
                  </a:cubicBezTo>
                  <a:cubicBezTo>
                    <a:pt x="9654" y="328"/>
                    <a:pt x="7496" y="0"/>
                    <a:pt x="4827" y="0"/>
                  </a:cubicBezTo>
                  <a:close/>
                </a:path>
              </a:pathLst>
            </a:custGeom>
            <a:solidFill>
              <a:srgbClr val="E8D0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63"/>
            <p:cNvSpPr/>
            <p:nvPr/>
          </p:nvSpPr>
          <p:spPr>
            <a:xfrm>
              <a:off x="8174889" y="3888190"/>
              <a:ext cx="561786" cy="50168"/>
            </a:xfrm>
            <a:custGeom>
              <a:rect b="b" l="l" r="r" t="t"/>
              <a:pathLst>
                <a:path extrusionOk="0" h="685" w="7671">
                  <a:moveTo>
                    <a:pt x="3835" y="0"/>
                  </a:moveTo>
                  <a:cubicBezTo>
                    <a:pt x="1719" y="0"/>
                    <a:pt x="1" y="154"/>
                    <a:pt x="1" y="343"/>
                  </a:cubicBezTo>
                  <a:cubicBezTo>
                    <a:pt x="1" y="531"/>
                    <a:pt x="1719" y="685"/>
                    <a:pt x="3835" y="685"/>
                  </a:cubicBezTo>
                  <a:cubicBezTo>
                    <a:pt x="5952" y="685"/>
                    <a:pt x="7670" y="531"/>
                    <a:pt x="7670" y="343"/>
                  </a:cubicBezTo>
                  <a:cubicBezTo>
                    <a:pt x="7670" y="154"/>
                    <a:pt x="5952" y="0"/>
                    <a:pt x="3835" y="0"/>
                  </a:cubicBezTo>
                  <a:close/>
                </a:path>
              </a:pathLst>
            </a:custGeom>
            <a:solidFill>
              <a:srgbClr val="D29B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63"/>
            <p:cNvSpPr/>
            <p:nvPr/>
          </p:nvSpPr>
          <p:spPr>
            <a:xfrm>
              <a:off x="8175915" y="3889215"/>
              <a:ext cx="561273" cy="31785"/>
            </a:xfrm>
            <a:custGeom>
              <a:rect b="b" l="l" r="r" t="t"/>
              <a:pathLst>
                <a:path extrusionOk="0" h="434" w="7664">
                  <a:moveTo>
                    <a:pt x="3828" y="0"/>
                  </a:moveTo>
                  <a:cubicBezTo>
                    <a:pt x="1719" y="0"/>
                    <a:pt x="0" y="147"/>
                    <a:pt x="0" y="336"/>
                  </a:cubicBezTo>
                  <a:cubicBezTo>
                    <a:pt x="0" y="371"/>
                    <a:pt x="56" y="398"/>
                    <a:pt x="161" y="433"/>
                  </a:cubicBezTo>
                  <a:cubicBezTo>
                    <a:pt x="636" y="294"/>
                    <a:pt x="2103" y="189"/>
                    <a:pt x="3828" y="189"/>
                  </a:cubicBezTo>
                  <a:cubicBezTo>
                    <a:pt x="5561" y="189"/>
                    <a:pt x="7021" y="294"/>
                    <a:pt x="7496" y="433"/>
                  </a:cubicBezTo>
                  <a:cubicBezTo>
                    <a:pt x="7600" y="398"/>
                    <a:pt x="7663" y="364"/>
                    <a:pt x="7663" y="336"/>
                  </a:cubicBezTo>
                  <a:cubicBezTo>
                    <a:pt x="7663" y="147"/>
                    <a:pt x="5952" y="0"/>
                    <a:pt x="3828" y="0"/>
                  </a:cubicBezTo>
                  <a:close/>
                </a:path>
              </a:pathLst>
            </a:custGeom>
            <a:solidFill>
              <a:srgbClr val="CA8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63"/>
            <p:cNvSpPr/>
            <p:nvPr/>
          </p:nvSpPr>
          <p:spPr>
            <a:xfrm>
              <a:off x="8033692" y="3823742"/>
              <a:ext cx="707597" cy="139737"/>
            </a:xfrm>
            <a:custGeom>
              <a:rect b="b" l="l" r="r" t="t"/>
              <a:pathLst>
                <a:path extrusionOk="0" h="1908" w="9662">
                  <a:moveTo>
                    <a:pt x="1" y="0"/>
                  </a:moveTo>
                  <a:lnTo>
                    <a:pt x="1" y="1174"/>
                  </a:lnTo>
                  <a:cubicBezTo>
                    <a:pt x="1" y="1572"/>
                    <a:pt x="2166" y="1907"/>
                    <a:pt x="4827" y="1907"/>
                  </a:cubicBezTo>
                  <a:cubicBezTo>
                    <a:pt x="7503" y="1907"/>
                    <a:pt x="9661" y="1572"/>
                    <a:pt x="9661" y="1174"/>
                  </a:cubicBezTo>
                  <a:lnTo>
                    <a:pt x="9661" y="0"/>
                  </a:lnTo>
                  <a:close/>
                </a:path>
              </a:pathLst>
            </a:custGeom>
            <a:solidFill>
              <a:srgbClr val="DAA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63"/>
            <p:cNvSpPr/>
            <p:nvPr/>
          </p:nvSpPr>
          <p:spPr>
            <a:xfrm>
              <a:off x="8034205" y="3767935"/>
              <a:ext cx="707597" cy="107513"/>
            </a:xfrm>
            <a:custGeom>
              <a:rect b="b" l="l" r="r" t="t"/>
              <a:pathLst>
                <a:path extrusionOk="0" h="1468" w="9662">
                  <a:moveTo>
                    <a:pt x="4827" y="1"/>
                  </a:moveTo>
                  <a:cubicBezTo>
                    <a:pt x="2166" y="1"/>
                    <a:pt x="1" y="329"/>
                    <a:pt x="1" y="734"/>
                  </a:cubicBezTo>
                  <a:cubicBezTo>
                    <a:pt x="1" y="1139"/>
                    <a:pt x="2166" y="1468"/>
                    <a:pt x="4827" y="1468"/>
                  </a:cubicBezTo>
                  <a:cubicBezTo>
                    <a:pt x="7496" y="1468"/>
                    <a:pt x="9661" y="1139"/>
                    <a:pt x="9661" y="734"/>
                  </a:cubicBezTo>
                  <a:cubicBezTo>
                    <a:pt x="9661" y="329"/>
                    <a:pt x="7496" y="1"/>
                    <a:pt x="4827" y="1"/>
                  </a:cubicBezTo>
                  <a:close/>
                </a:path>
              </a:pathLst>
            </a:custGeom>
            <a:solidFill>
              <a:srgbClr val="E8D0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63"/>
            <p:cNvSpPr/>
            <p:nvPr/>
          </p:nvSpPr>
          <p:spPr>
            <a:xfrm>
              <a:off x="8106854" y="3791005"/>
              <a:ext cx="561273" cy="50168"/>
            </a:xfrm>
            <a:custGeom>
              <a:rect b="b" l="l" r="r" t="t"/>
              <a:pathLst>
                <a:path extrusionOk="0" h="685" w="7664">
                  <a:moveTo>
                    <a:pt x="3828" y="0"/>
                  </a:moveTo>
                  <a:cubicBezTo>
                    <a:pt x="1719" y="0"/>
                    <a:pt x="0" y="161"/>
                    <a:pt x="0" y="342"/>
                  </a:cubicBezTo>
                  <a:cubicBezTo>
                    <a:pt x="0" y="538"/>
                    <a:pt x="1719" y="685"/>
                    <a:pt x="3828" y="685"/>
                  </a:cubicBezTo>
                  <a:cubicBezTo>
                    <a:pt x="5952" y="685"/>
                    <a:pt x="7663" y="538"/>
                    <a:pt x="7663" y="342"/>
                  </a:cubicBezTo>
                  <a:cubicBezTo>
                    <a:pt x="7663" y="154"/>
                    <a:pt x="5945" y="0"/>
                    <a:pt x="3828" y="0"/>
                  </a:cubicBezTo>
                  <a:close/>
                </a:path>
              </a:pathLst>
            </a:custGeom>
            <a:solidFill>
              <a:srgbClr val="D29B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63"/>
            <p:cNvSpPr/>
            <p:nvPr/>
          </p:nvSpPr>
          <p:spPr>
            <a:xfrm>
              <a:off x="8107367" y="3792030"/>
              <a:ext cx="561273" cy="31785"/>
            </a:xfrm>
            <a:custGeom>
              <a:rect b="b" l="l" r="r" t="t"/>
              <a:pathLst>
                <a:path extrusionOk="0" h="434" w="7664">
                  <a:moveTo>
                    <a:pt x="3828" y="0"/>
                  </a:moveTo>
                  <a:cubicBezTo>
                    <a:pt x="1719" y="0"/>
                    <a:pt x="0" y="147"/>
                    <a:pt x="0" y="335"/>
                  </a:cubicBezTo>
                  <a:cubicBezTo>
                    <a:pt x="0" y="370"/>
                    <a:pt x="63" y="398"/>
                    <a:pt x="161" y="433"/>
                  </a:cubicBezTo>
                  <a:cubicBezTo>
                    <a:pt x="636" y="294"/>
                    <a:pt x="2103" y="189"/>
                    <a:pt x="3828" y="189"/>
                  </a:cubicBezTo>
                  <a:cubicBezTo>
                    <a:pt x="5561" y="189"/>
                    <a:pt x="7021" y="294"/>
                    <a:pt x="7496" y="433"/>
                  </a:cubicBezTo>
                  <a:cubicBezTo>
                    <a:pt x="7607" y="398"/>
                    <a:pt x="7663" y="363"/>
                    <a:pt x="7663" y="335"/>
                  </a:cubicBezTo>
                  <a:cubicBezTo>
                    <a:pt x="7663" y="147"/>
                    <a:pt x="5952" y="0"/>
                    <a:pt x="3828" y="0"/>
                  </a:cubicBezTo>
                  <a:close/>
                </a:path>
              </a:pathLst>
            </a:custGeom>
            <a:solidFill>
              <a:srgbClr val="CA8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63"/>
            <p:cNvSpPr/>
            <p:nvPr/>
          </p:nvSpPr>
          <p:spPr>
            <a:xfrm>
              <a:off x="8095063" y="3726556"/>
              <a:ext cx="707597" cy="139664"/>
            </a:xfrm>
            <a:custGeom>
              <a:rect b="b" l="l" r="r" t="t"/>
              <a:pathLst>
                <a:path extrusionOk="0" h="1907" w="9662">
                  <a:moveTo>
                    <a:pt x="1" y="0"/>
                  </a:moveTo>
                  <a:lnTo>
                    <a:pt x="1" y="1174"/>
                  </a:lnTo>
                  <a:cubicBezTo>
                    <a:pt x="1" y="1572"/>
                    <a:pt x="2166" y="1907"/>
                    <a:pt x="4828" y="1907"/>
                  </a:cubicBezTo>
                  <a:cubicBezTo>
                    <a:pt x="7503" y="1907"/>
                    <a:pt x="9661" y="1572"/>
                    <a:pt x="9661" y="1174"/>
                  </a:cubicBezTo>
                  <a:lnTo>
                    <a:pt x="9661" y="0"/>
                  </a:lnTo>
                  <a:close/>
                </a:path>
              </a:pathLst>
            </a:custGeom>
            <a:solidFill>
              <a:srgbClr val="DAA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63"/>
            <p:cNvSpPr/>
            <p:nvPr/>
          </p:nvSpPr>
          <p:spPr>
            <a:xfrm>
              <a:off x="8095576" y="3670750"/>
              <a:ext cx="707597" cy="107513"/>
            </a:xfrm>
            <a:custGeom>
              <a:rect b="b" l="l" r="r" t="t"/>
              <a:pathLst>
                <a:path extrusionOk="0" h="1468" w="9662">
                  <a:moveTo>
                    <a:pt x="4835" y="1"/>
                  </a:moveTo>
                  <a:cubicBezTo>
                    <a:pt x="2159" y="1"/>
                    <a:pt x="1" y="336"/>
                    <a:pt x="1" y="734"/>
                  </a:cubicBezTo>
                  <a:cubicBezTo>
                    <a:pt x="1" y="1139"/>
                    <a:pt x="2159" y="1468"/>
                    <a:pt x="4835" y="1468"/>
                  </a:cubicBezTo>
                  <a:cubicBezTo>
                    <a:pt x="7496" y="1468"/>
                    <a:pt x="9661" y="1139"/>
                    <a:pt x="9661" y="734"/>
                  </a:cubicBezTo>
                  <a:cubicBezTo>
                    <a:pt x="9661" y="336"/>
                    <a:pt x="7503" y="1"/>
                    <a:pt x="4835" y="1"/>
                  </a:cubicBezTo>
                  <a:close/>
                </a:path>
              </a:pathLst>
            </a:custGeom>
            <a:solidFill>
              <a:srgbClr val="E8D0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63"/>
            <p:cNvSpPr/>
            <p:nvPr/>
          </p:nvSpPr>
          <p:spPr>
            <a:xfrm>
              <a:off x="8168225" y="3693746"/>
              <a:ext cx="561273" cy="50241"/>
            </a:xfrm>
            <a:custGeom>
              <a:rect b="b" l="l" r="r" t="t"/>
              <a:pathLst>
                <a:path extrusionOk="0" h="686" w="7664">
                  <a:moveTo>
                    <a:pt x="3829" y="1"/>
                  </a:moveTo>
                  <a:cubicBezTo>
                    <a:pt x="1719" y="1"/>
                    <a:pt x="1" y="162"/>
                    <a:pt x="1" y="343"/>
                  </a:cubicBezTo>
                  <a:cubicBezTo>
                    <a:pt x="1" y="539"/>
                    <a:pt x="1719" y="686"/>
                    <a:pt x="3829" y="686"/>
                  </a:cubicBezTo>
                  <a:cubicBezTo>
                    <a:pt x="5952" y="686"/>
                    <a:pt x="7663" y="539"/>
                    <a:pt x="7663" y="343"/>
                  </a:cubicBezTo>
                  <a:cubicBezTo>
                    <a:pt x="7663" y="155"/>
                    <a:pt x="5945" y="1"/>
                    <a:pt x="3829" y="1"/>
                  </a:cubicBezTo>
                  <a:close/>
                </a:path>
              </a:pathLst>
            </a:custGeom>
            <a:solidFill>
              <a:srgbClr val="DAA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63"/>
            <p:cNvSpPr/>
            <p:nvPr/>
          </p:nvSpPr>
          <p:spPr>
            <a:xfrm>
              <a:off x="8168738" y="3694771"/>
              <a:ext cx="561273" cy="31858"/>
            </a:xfrm>
            <a:custGeom>
              <a:rect b="b" l="l" r="r" t="t"/>
              <a:pathLst>
                <a:path extrusionOk="0" h="435" w="7664">
                  <a:moveTo>
                    <a:pt x="3836" y="1"/>
                  </a:moveTo>
                  <a:cubicBezTo>
                    <a:pt x="1719" y="1"/>
                    <a:pt x="1" y="148"/>
                    <a:pt x="1" y="336"/>
                  </a:cubicBezTo>
                  <a:cubicBezTo>
                    <a:pt x="1" y="371"/>
                    <a:pt x="57" y="399"/>
                    <a:pt x="168" y="434"/>
                  </a:cubicBezTo>
                  <a:cubicBezTo>
                    <a:pt x="636" y="294"/>
                    <a:pt x="2103" y="190"/>
                    <a:pt x="3836" y="190"/>
                  </a:cubicBezTo>
                  <a:cubicBezTo>
                    <a:pt x="5561" y="190"/>
                    <a:pt x="7021" y="294"/>
                    <a:pt x="7503" y="434"/>
                  </a:cubicBezTo>
                  <a:cubicBezTo>
                    <a:pt x="7608" y="399"/>
                    <a:pt x="7663" y="364"/>
                    <a:pt x="7663" y="336"/>
                  </a:cubicBezTo>
                  <a:cubicBezTo>
                    <a:pt x="7663" y="148"/>
                    <a:pt x="5952" y="1"/>
                    <a:pt x="3836" y="1"/>
                  </a:cubicBezTo>
                  <a:close/>
                </a:path>
              </a:pathLst>
            </a:custGeom>
            <a:solidFill>
              <a:srgbClr val="CA8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63"/>
            <p:cNvSpPr/>
            <p:nvPr/>
          </p:nvSpPr>
          <p:spPr>
            <a:xfrm>
              <a:off x="8051635" y="3633911"/>
              <a:ext cx="707011" cy="139224"/>
            </a:xfrm>
            <a:custGeom>
              <a:rect b="b" l="l" r="r" t="t"/>
              <a:pathLst>
                <a:path extrusionOk="0" h="1901" w="9654">
                  <a:moveTo>
                    <a:pt x="0" y="1"/>
                  </a:moveTo>
                  <a:lnTo>
                    <a:pt x="0" y="1167"/>
                  </a:lnTo>
                  <a:cubicBezTo>
                    <a:pt x="0" y="1572"/>
                    <a:pt x="2166" y="1901"/>
                    <a:pt x="4827" y="1901"/>
                  </a:cubicBezTo>
                  <a:cubicBezTo>
                    <a:pt x="7502" y="1901"/>
                    <a:pt x="9654" y="1572"/>
                    <a:pt x="9654" y="1167"/>
                  </a:cubicBezTo>
                  <a:lnTo>
                    <a:pt x="9654" y="1"/>
                  </a:lnTo>
                  <a:close/>
                </a:path>
              </a:pathLst>
            </a:custGeom>
            <a:solidFill>
              <a:srgbClr val="DAA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63"/>
            <p:cNvSpPr/>
            <p:nvPr/>
          </p:nvSpPr>
          <p:spPr>
            <a:xfrm>
              <a:off x="8052147" y="3578178"/>
              <a:ext cx="707523" cy="107513"/>
            </a:xfrm>
            <a:custGeom>
              <a:rect b="b" l="l" r="r" t="t"/>
              <a:pathLst>
                <a:path extrusionOk="0" h="1468" w="9661">
                  <a:moveTo>
                    <a:pt x="4827" y="0"/>
                  </a:moveTo>
                  <a:cubicBezTo>
                    <a:pt x="2165" y="0"/>
                    <a:pt x="0" y="329"/>
                    <a:pt x="0" y="734"/>
                  </a:cubicBezTo>
                  <a:cubicBezTo>
                    <a:pt x="0" y="1139"/>
                    <a:pt x="2165" y="1467"/>
                    <a:pt x="4827" y="1467"/>
                  </a:cubicBezTo>
                  <a:cubicBezTo>
                    <a:pt x="7495" y="1467"/>
                    <a:pt x="9661" y="1139"/>
                    <a:pt x="9661" y="734"/>
                  </a:cubicBezTo>
                  <a:cubicBezTo>
                    <a:pt x="9661" y="329"/>
                    <a:pt x="7495" y="0"/>
                    <a:pt x="4827" y="0"/>
                  </a:cubicBezTo>
                  <a:close/>
                </a:path>
              </a:pathLst>
            </a:custGeom>
            <a:solidFill>
              <a:srgbClr val="E8D0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63"/>
            <p:cNvSpPr/>
            <p:nvPr/>
          </p:nvSpPr>
          <p:spPr>
            <a:xfrm>
              <a:off x="8124723" y="3601174"/>
              <a:ext cx="561273" cy="50241"/>
            </a:xfrm>
            <a:custGeom>
              <a:rect b="b" l="l" r="r" t="t"/>
              <a:pathLst>
                <a:path extrusionOk="0" h="686" w="7664">
                  <a:moveTo>
                    <a:pt x="3829" y="1"/>
                  </a:moveTo>
                  <a:cubicBezTo>
                    <a:pt x="1719" y="1"/>
                    <a:pt x="1" y="161"/>
                    <a:pt x="1" y="343"/>
                  </a:cubicBezTo>
                  <a:cubicBezTo>
                    <a:pt x="1" y="532"/>
                    <a:pt x="1719" y="685"/>
                    <a:pt x="3829" y="685"/>
                  </a:cubicBezTo>
                  <a:cubicBezTo>
                    <a:pt x="5952" y="685"/>
                    <a:pt x="7664" y="532"/>
                    <a:pt x="7664" y="343"/>
                  </a:cubicBezTo>
                  <a:cubicBezTo>
                    <a:pt x="7664" y="147"/>
                    <a:pt x="5945" y="1"/>
                    <a:pt x="3829" y="1"/>
                  </a:cubicBezTo>
                  <a:close/>
                </a:path>
              </a:pathLst>
            </a:custGeom>
            <a:solidFill>
              <a:srgbClr val="D29B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63"/>
            <p:cNvSpPr/>
            <p:nvPr/>
          </p:nvSpPr>
          <p:spPr>
            <a:xfrm>
              <a:off x="8125236" y="3601687"/>
              <a:ext cx="561273" cy="32298"/>
            </a:xfrm>
            <a:custGeom>
              <a:rect b="b" l="l" r="r" t="t"/>
              <a:pathLst>
                <a:path extrusionOk="0" h="441" w="7664">
                  <a:moveTo>
                    <a:pt x="3836" y="1"/>
                  </a:moveTo>
                  <a:cubicBezTo>
                    <a:pt x="1719" y="1"/>
                    <a:pt x="1" y="154"/>
                    <a:pt x="1" y="343"/>
                  </a:cubicBezTo>
                  <a:cubicBezTo>
                    <a:pt x="1" y="378"/>
                    <a:pt x="64" y="406"/>
                    <a:pt x="169" y="441"/>
                  </a:cubicBezTo>
                  <a:cubicBezTo>
                    <a:pt x="637" y="301"/>
                    <a:pt x="2104" y="196"/>
                    <a:pt x="3836" y="196"/>
                  </a:cubicBezTo>
                  <a:cubicBezTo>
                    <a:pt x="5561" y="196"/>
                    <a:pt x="7021" y="301"/>
                    <a:pt x="7503" y="441"/>
                  </a:cubicBezTo>
                  <a:cubicBezTo>
                    <a:pt x="7601" y="406"/>
                    <a:pt x="7664" y="371"/>
                    <a:pt x="7664" y="343"/>
                  </a:cubicBezTo>
                  <a:cubicBezTo>
                    <a:pt x="7664" y="154"/>
                    <a:pt x="5952" y="1"/>
                    <a:pt x="3836" y="1"/>
                  </a:cubicBezTo>
                  <a:close/>
                </a:path>
              </a:pathLst>
            </a:custGeom>
            <a:solidFill>
              <a:srgbClr val="CA8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63"/>
            <p:cNvSpPr/>
            <p:nvPr/>
          </p:nvSpPr>
          <p:spPr>
            <a:xfrm>
              <a:off x="7984112" y="3536726"/>
              <a:ext cx="707011" cy="139224"/>
            </a:xfrm>
            <a:custGeom>
              <a:rect b="b" l="l" r="r" t="t"/>
              <a:pathLst>
                <a:path extrusionOk="0" h="1901" w="9654">
                  <a:moveTo>
                    <a:pt x="0" y="1"/>
                  </a:moveTo>
                  <a:lnTo>
                    <a:pt x="0" y="1167"/>
                  </a:lnTo>
                  <a:cubicBezTo>
                    <a:pt x="0" y="1572"/>
                    <a:pt x="2165" y="1900"/>
                    <a:pt x="4827" y="1900"/>
                  </a:cubicBezTo>
                  <a:cubicBezTo>
                    <a:pt x="7495" y="1900"/>
                    <a:pt x="9654" y="1572"/>
                    <a:pt x="9654" y="1167"/>
                  </a:cubicBezTo>
                  <a:lnTo>
                    <a:pt x="9654" y="1"/>
                  </a:lnTo>
                  <a:close/>
                </a:path>
              </a:pathLst>
            </a:custGeom>
            <a:solidFill>
              <a:srgbClr val="DAA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63"/>
            <p:cNvSpPr/>
            <p:nvPr/>
          </p:nvSpPr>
          <p:spPr>
            <a:xfrm>
              <a:off x="7984112" y="3480993"/>
              <a:ext cx="707011" cy="107513"/>
            </a:xfrm>
            <a:custGeom>
              <a:rect b="b" l="l" r="r" t="t"/>
              <a:pathLst>
                <a:path extrusionOk="0" h="1468" w="9654">
                  <a:moveTo>
                    <a:pt x="4827" y="0"/>
                  </a:moveTo>
                  <a:cubicBezTo>
                    <a:pt x="2158" y="0"/>
                    <a:pt x="0" y="328"/>
                    <a:pt x="0" y="734"/>
                  </a:cubicBezTo>
                  <a:cubicBezTo>
                    <a:pt x="0" y="1139"/>
                    <a:pt x="2158" y="1467"/>
                    <a:pt x="4827" y="1467"/>
                  </a:cubicBezTo>
                  <a:cubicBezTo>
                    <a:pt x="7495" y="1467"/>
                    <a:pt x="9654" y="1139"/>
                    <a:pt x="9654" y="734"/>
                  </a:cubicBezTo>
                  <a:cubicBezTo>
                    <a:pt x="9654" y="328"/>
                    <a:pt x="7495" y="0"/>
                    <a:pt x="4827" y="0"/>
                  </a:cubicBezTo>
                  <a:close/>
                </a:path>
              </a:pathLst>
            </a:custGeom>
            <a:solidFill>
              <a:srgbClr val="E8D0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63"/>
            <p:cNvSpPr/>
            <p:nvPr/>
          </p:nvSpPr>
          <p:spPr>
            <a:xfrm>
              <a:off x="8056688" y="3503989"/>
              <a:ext cx="561273" cy="50168"/>
            </a:xfrm>
            <a:custGeom>
              <a:rect b="b" l="l" r="r" t="t"/>
              <a:pathLst>
                <a:path extrusionOk="0" h="685" w="7664">
                  <a:moveTo>
                    <a:pt x="3836" y="0"/>
                  </a:moveTo>
                  <a:cubicBezTo>
                    <a:pt x="1712" y="0"/>
                    <a:pt x="1" y="161"/>
                    <a:pt x="1" y="343"/>
                  </a:cubicBezTo>
                  <a:cubicBezTo>
                    <a:pt x="1" y="531"/>
                    <a:pt x="1719" y="685"/>
                    <a:pt x="3836" y="685"/>
                  </a:cubicBezTo>
                  <a:cubicBezTo>
                    <a:pt x="5952" y="685"/>
                    <a:pt x="7664" y="531"/>
                    <a:pt x="7664" y="343"/>
                  </a:cubicBezTo>
                  <a:cubicBezTo>
                    <a:pt x="7664" y="147"/>
                    <a:pt x="5945" y="0"/>
                    <a:pt x="3836" y="0"/>
                  </a:cubicBezTo>
                  <a:close/>
                </a:path>
              </a:pathLst>
            </a:custGeom>
            <a:solidFill>
              <a:srgbClr val="D29B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63"/>
            <p:cNvSpPr/>
            <p:nvPr/>
          </p:nvSpPr>
          <p:spPr>
            <a:xfrm>
              <a:off x="8057201" y="3504502"/>
              <a:ext cx="561786" cy="32298"/>
            </a:xfrm>
            <a:custGeom>
              <a:rect b="b" l="l" r="r" t="t"/>
              <a:pathLst>
                <a:path extrusionOk="0" h="441" w="7671">
                  <a:moveTo>
                    <a:pt x="3836" y="0"/>
                  </a:moveTo>
                  <a:cubicBezTo>
                    <a:pt x="1726" y="0"/>
                    <a:pt x="1" y="154"/>
                    <a:pt x="1" y="343"/>
                  </a:cubicBezTo>
                  <a:cubicBezTo>
                    <a:pt x="1" y="378"/>
                    <a:pt x="64" y="406"/>
                    <a:pt x="169" y="441"/>
                  </a:cubicBezTo>
                  <a:cubicBezTo>
                    <a:pt x="644" y="301"/>
                    <a:pt x="2110" y="196"/>
                    <a:pt x="3836" y="196"/>
                  </a:cubicBezTo>
                  <a:cubicBezTo>
                    <a:pt x="5561" y="196"/>
                    <a:pt x="7021" y="301"/>
                    <a:pt x="7503" y="441"/>
                  </a:cubicBezTo>
                  <a:cubicBezTo>
                    <a:pt x="7608" y="406"/>
                    <a:pt x="7657" y="371"/>
                    <a:pt x="7671" y="343"/>
                  </a:cubicBezTo>
                  <a:cubicBezTo>
                    <a:pt x="7671" y="154"/>
                    <a:pt x="5959" y="0"/>
                    <a:pt x="3836" y="0"/>
                  </a:cubicBezTo>
                  <a:close/>
                </a:path>
              </a:pathLst>
            </a:custGeom>
            <a:solidFill>
              <a:srgbClr val="CA8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63"/>
            <p:cNvSpPr/>
            <p:nvPr/>
          </p:nvSpPr>
          <p:spPr>
            <a:xfrm>
              <a:off x="8044458" y="3439541"/>
              <a:ext cx="707523" cy="139224"/>
            </a:xfrm>
            <a:custGeom>
              <a:rect b="b" l="l" r="r" t="t"/>
              <a:pathLst>
                <a:path extrusionOk="0" h="1901" w="9661">
                  <a:moveTo>
                    <a:pt x="0" y="0"/>
                  </a:moveTo>
                  <a:lnTo>
                    <a:pt x="0" y="1167"/>
                  </a:lnTo>
                  <a:cubicBezTo>
                    <a:pt x="0" y="1572"/>
                    <a:pt x="2166" y="1900"/>
                    <a:pt x="4834" y="1900"/>
                  </a:cubicBezTo>
                  <a:cubicBezTo>
                    <a:pt x="7502" y="1900"/>
                    <a:pt x="9661" y="1572"/>
                    <a:pt x="9661" y="1167"/>
                  </a:cubicBezTo>
                  <a:lnTo>
                    <a:pt x="9661" y="0"/>
                  </a:lnTo>
                  <a:close/>
                </a:path>
              </a:pathLst>
            </a:custGeom>
            <a:solidFill>
              <a:srgbClr val="DAA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63"/>
            <p:cNvSpPr/>
            <p:nvPr/>
          </p:nvSpPr>
          <p:spPr>
            <a:xfrm>
              <a:off x="8045483" y="3383734"/>
              <a:ext cx="707011" cy="107513"/>
            </a:xfrm>
            <a:custGeom>
              <a:rect b="b" l="l" r="r" t="t"/>
              <a:pathLst>
                <a:path extrusionOk="0" h="1468" w="9654">
                  <a:moveTo>
                    <a:pt x="4827" y="1"/>
                  </a:moveTo>
                  <a:cubicBezTo>
                    <a:pt x="2166" y="1"/>
                    <a:pt x="0" y="336"/>
                    <a:pt x="0" y="734"/>
                  </a:cubicBezTo>
                  <a:cubicBezTo>
                    <a:pt x="0" y="1140"/>
                    <a:pt x="2152" y="1468"/>
                    <a:pt x="4827" y="1468"/>
                  </a:cubicBezTo>
                  <a:cubicBezTo>
                    <a:pt x="7488" y="1468"/>
                    <a:pt x="9654" y="1140"/>
                    <a:pt x="9654" y="734"/>
                  </a:cubicBezTo>
                  <a:cubicBezTo>
                    <a:pt x="9654" y="336"/>
                    <a:pt x="7495" y="1"/>
                    <a:pt x="4827" y="1"/>
                  </a:cubicBezTo>
                  <a:close/>
                </a:path>
              </a:pathLst>
            </a:custGeom>
            <a:solidFill>
              <a:srgbClr val="E8D0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63"/>
            <p:cNvSpPr/>
            <p:nvPr/>
          </p:nvSpPr>
          <p:spPr>
            <a:xfrm>
              <a:off x="8118132" y="3406804"/>
              <a:ext cx="561712" cy="50168"/>
            </a:xfrm>
            <a:custGeom>
              <a:rect b="b" l="l" r="r" t="t"/>
              <a:pathLst>
                <a:path extrusionOk="0" h="685" w="7670">
                  <a:moveTo>
                    <a:pt x="3835" y="0"/>
                  </a:moveTo>
                  <a:cubicBezTo>
                    <a:pt x="1712" y="0"/>
                    <a:pt x="0" y="161"/>
                    <a:pt x="0" y="343"/>
                  </a:cubicBezTo>
                  <a:cubicBezTo>
                    <a:pt x="0" y="531"/>
                    <a:pt x="1719" y="685"/>
                    <a:pt x="3835" y="685"/>
                  </a:cubicBezTo>
                  <a:cubicBezTo>
                    <a:pt x="5952" y="685"/>
                    <a:pt x="7670" y="531"/>
                    <a:pt x="7670" y="343"/>
                  </a:cubicBezTo>
                  <a:cubicBezTo>
                    <a:pt x="7670" y="147"/>
                    <a:pt x="5945" y="0"/>
                    <a:pt x="3835" y="0"/>
                  </a:cubicBezTo>
                  <a:close/>
                </a:path>
              </a:pathLst>
            </a:custGeom>
            <a:solidFill>
              <a:srgbClr val="DAA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63"/>
            <p:cNvSpPr/>
            <p:nvPr/>
          </p:nvSpPr>
          <p:spPr>
            <a:xfrm>
              <a:off x="8118132" y="3407316"/>
              <a:ext cx="561712" cy="32298"/>
            </a:xfrm>
            <a:custGeom>
              <a:rect b="b" l="l" r="r" t="t"/>
              <a:pathLst>
                <a:path extrusionOk="0" h="441" w="7670">
                  <a:moveTo>
                    <a:pt x="3835" y="0"/>
                  </a:moveTo>
                  <a:cubicBezTo>
                    <a:pt x="1719" y="0"/>
                    <a:pt x="0" y="154"/>
                    <a:pt x="0" y="343"/>
                  </a:cubicBezTo>
                  <a:cubicBezTo>
                    <a:pt x="0" y="377"/>
                    <a:pt x="63" y="405"/>
                    <a:pt x="168" y="440"/>
                  </a:cubicBezTo>
                  <a:cubicBezTo>
                    <a:pt x="636" y="301"/>
                    <a:pt x="2103" y="196"/>
                    <a:pt x="3835" y="196"/>
                  </a:cubicBezTo>
                  <a:cubicBezTo>
                    <a:pt x="5560" y="196"/>
                    <a:pt x="7020" y="301"/>
                    <a:pt x="7502" y="440"/>
                  </a:cubicBezTo>
                  <a:cubicBezTo>
                    <a:pt x="7614" y="405"/>
                    <a:pt x="7670" y="370"/>
                    <a:pt x="7670" y="343"/>
                  </a:cubicBezTo>
                  <a:cubicBezTo>
                    <a:pt x="7670" y="154"/>
                    <a:pt x="5952" y="0"/>
                    <a:pt x="3835" y="0"/>
                  </a:cubicBezTo>
                  <a:close/>
                </a:path>
              </a:pathLst>
            </a:custGeom>
            <a:solidFill>
              <a:srgbClr val="CA8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63"/>
            <p:cNvSpPr/>
            <p:nvPr/>
          </p:nvSpPr>
          <p:spPr>
            <a:xfrm>
              <a:off x="7622403" y="3615529"/>
              <a:ext cx="178620" cy="110589"/>
            </a:xfrm>
            <a:custGeom>
              <a:rect b="b" l="l" r="r" t="t"/>
              <a:pathLst>
                <a:path extrusionOk="0" h="1510" w="2439">
                  <a:moveTo>
                    <a:pt x="964" y="0"/>
                  </a:moveTo>
                  <a:lnTo>
                    <a:pt x="259" y="91"/>
                  </a:lnTo>
                  <a:cubicBezTo>
                    <a:pt x="259" y="91"/>
                    <a:pt x="49" y="859"/>
                    <a:pt x="0" y="1383"/>
                  </a:cubicBezTo>
                  <a:cubicBezTo>
                    <a:pt x="0" y="1383"/>
                    <a:pt x="156" y="1427"/>
                    <a:pt x="350" y="1427"/>
                  </a:cubicBezTo>
                  <a:cubicBezTo>
                    <a:pt x="448" y="1427"/>
                    <a:pt x="555" y="1416"/>
                    <a:pt x="657" y="1383"/>
                  </a:cubicBezTo>
                  <a:cubicBezTo>
                    <a:pt x="688" y="1374"/>
                    <a:pt x="726" y="1370"/>
                    <a:pt x="769" y="1370"/>
                  </a:cubicBezTo>
                  <a:cubicBezTo>
                    <a:pt x="1028" y="1370"/>
                    <a:pt x="1487" y="1509"/>
                    <a:pt x="1895" y="1509"/>
                  </a:cubicBezTo>
                  <a:cubicBezTo>
                    <a:pt x="2100" y="1509"/>
                    <a:pt x="2291" y="1474"/>
                    <a:pt x="2438" y="1369"/>
                  </a:cubicBezTo>
                  <a:lnTo>
                    <a:pt x="1286" y="678"/>
                  </a:lnTo>
                  <a:cubicBezTo>
                    <a:pt x="1111" y="573"/>
                    <a:pt x="1006" y="398"/>
                    <a:pt x="978" y="196"/>
                  </a:cubicBezTo>
                  <a:lnTo>
                    <a:pt x="964" y="0"/>
                  </a:ln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63"/>
            <p:cNvSpPr/>
            <p:nvPr/>
          </p:nvSpPr>
          <p:spPr>
            <a:xfrm>
              <a:off x="7168126" y="3564336"/>
              <a:ext cx="171956" cy="136661"/>
            </a:xfrm>
            <a:custGeom>
              <a:rect b="b" l="l" r="r" t="t"/>
              <a:pathLst>
                <a:path extrusionOk="0" h="1866" w="2348">
                  <a:moveTo>
                    <a:pt x="601" y="1"/>
                  </a:moveTo>
                  <a:cubicBezTo>
                    <a:pt x="601" y="1"/>
                    <a:pt x="182" y="678"/>
                    <a:pt x="1" y="1167"/>
                  </a:cubicBezTo>
                  <a:cubicBezTo>
                    <a:pt x="1" y="1167"/>
                    <a:pt x="301" y="1349"/>
                    <a:pt x="629" y="1349"/>
                  </a:cubicBezTo>
                  <a:cubicBezTo>
                    <a:pt x="631" y="1349"/>
                    <a:pt x="633" y="1349"/>
                    <a:pt x="634" y="1349"/>
                  </a:cubicBezTo>
                  <a:cubicBezTo>
                    <a:pt x="918" y="1349"/>
                    <a:pt x="1585" y="1866"/>
                    <a:pt x="2124" y="1866"/>
                  </a:cubicBezTo>
                  <a:cubicBezTo>
                    <a:pt x="2202" y="1866"/>
                    <a:pt x="2277" y="1855"/>
                    <a:pt x="2348" y="1831"/>
                  </a:cubicBezTo>
                  <a:lnTo>
                    <a:pt x="1433" y="853"/>
                  </a:lnTo>
                  <a:cubicBezTo>
                    <a:pt x="1286" y="706"/>
                    <a:pt x="1237" y="504"/>
                    <a:pt x="1272" y="315"/>
                  </a:cubicBezTo>
                  <a:lnTo>
                    <a:pt x="1307" y="112"/>
                  </a:lnTo>
                  <a:lnTo>
                    <a:pt x="601" y="1"/>
                  </a:ln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63"/>
            <p:cNvSpPr/>
            <p:nvPr/>
          </p:nvSpPr>
          <p:spPr>
            <a:xfrm>
              <a:off x="7491459" y="2414296"/>
              <a:ext cx="262987" cy="1222627"/>
            </a:xfrm>
            <a:custGeom>
              <a:rect b="b" l="l" r="r" t="t"/>
              <a:pathLst>
                <a:path extrusionOk="0" h="16694" w="3591">
                  <a:moveTo>
                    <a:pt x="755" y="1"/>
                  </a:moveTo>
                  <a:lnTo>
                    <a:pt x="0" y="2229"/>
                  </a:lnTo>
                  <a:lnTo>
                    <a:pt x="1453" y="9808"/>
                  </a:lnTo>
                  <a:lnTo>
                    <a:pt x="1858" y="16647"/>
                  </a:lnTo>
                  <a:cubicBezTo>
                    <a:pt x="2026" y="16682"/>
                    <a:pt x="2216" y="16693"/>
                    <a:pt x="2395" y="16693"/>
                  </a:cubicBezTo>
                  <a:cubicBezTo>
                    <a:pt x="2753" y="16693"/>
                    <a:pt x="3067" y="16647"/>
                    <a:pt x="3067" y="16647"/>
                  </a:cubicBezTo>
                  <a:lnTo>
                    <a:pt x="3584" y="9948"/>
                  </a:lnTo>
                  <a:cubicBezTo>
                    <a:pt x="3591" y="9801"/>
                    <a:pt x="3591" y="9661"/>
                    <a:pt x="3584" y="9522"/>
                  </a:cubicBezTo>
                  <a:lnTo>
                    <a:pt x="2969" y="1957"/>
                  </a:lnTo>
                  <a:lnTo>
                    <a:pt x="755" y="1"/>
                  </a:lnTo>
                  <a:close/>
                </a:path>
              </a:pathLst>
            </a:custGeom>
            <a:solidFill>
              <a:srgbClr val="8784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63"/>
            <p:cNvSpPr/>
            <p:nvPr/>
          </p:nvSpPr>
          <p:spPr>
            <a:xfrm>
              <a:off x="7491459" y="2413784"/>
              <a:ext cx="225637" cy="458467"/>
            </a:xfrm>
            <a:custGeom>
              <a:rect b="b" l="l" r="r" t="t"/>
              <a:pathLst>
                <a:path extrusionOk="0" h="6260" w="3081">
                  <a:moveTo>
                    <a:pt x="755" y="1"/>
                  </a:moveTo>
                  <a:lnTo>
                    <a:pt x="0" y="2229"/>
                  </a:lnTo>
                  <a:lnTo>
                    <a:pt x="769" y="6260"/>
                  </a:lnTo>
                  <a:cubicBezTo>
                    <a:pt x="1279" y="4478"/>
                    <a:pt x="2480" y="3661"/>
                    <a:pt x="3081" y="3354"/>
                  </a:cubicBezTo>
                  <a:lnTo>
                    <a:pt x="2969" y="1964"/>
                  </a:lnTo>
                  <a:lnTo>
                    <a:pt x="755" y="1"/>
                  </a:ln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63"/>
            <p:cNvSpPr/>
            <p:nvPr/>
          </p:nvSpPr>
          <p:spPr>
            <a:xfrm>
              <a:off x="7195223" y="2375481"/>
              <a:ext cx="374597" cy="1218599"/>
            </a:xfrm>
            <a:custGeom>
              <a:rect b="b" l="l" r="r" t="t"/>
              <a:pathLst>
                <a:path extrusionOk="0" h="16639" w="5115">
                  <a:moveTo>
                    <a:pt x="3514" y="0"/>
                  </a:moveTo>
                  <a:lnTo>
                    <a:pt x="2173" y="1935"/>
                  </a:lnTo>
                  <a:lnTo>
                    <a:pt x="1489" y="9619"/>
                  </a:lnTo>
                  <a:lnTo>
                    <a:pt x="1" y="16311"/>
                  </a:lnTo>
                  <a:cubicBezTo>
                    <a:pt x="448" y="16548"/>
                    <a:pt x="1167" y="16639"/>
                    <a:pt x="1167" y="16639"/>
                  </a:cubicBezTo>
                  <a:lnTo>
                    <a:pt x="3507" y="10345"/>
                  </a:lnTo>
                  <a:cubicBezTo>
                    <a:pt x="3549" y="10212"/>
                    <a:pt x="3591" y="10073"/>
                    <a:pt x="3619" y="9933"/>
                  </a:cubicBezTo>
                  <a:lnTo>
                    <a:pt x="5114" y="2508"/>
                  </a:lnTo>
                  <a:lnTo>
                    <a:pt x="3514" y="0"/>
                  </a:lnTo>
                  <a:close/>
                </a:path>
              </a:pathLst>
            </a:custGeom>
            <a:solidFill>
              <a:srgbClr val="8784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63"/>
            <p:cNvSpPr/>
            <p:nvPr/>
          </p:nvSpPr>
          <p:spPr>
            <a:xfrm>
              <a:off x="8113006" y="1990327"/>
              <a:ext cx="137682" cy="153433"/>
            </a:xfrm>
            <a:custGeom>
              <a:rect b="b" l="l" r="r" t="t"/>
              <a:pathLst>
                <a:path extrusionOk="0" h="2095" w="1880">
                  <a:moveTo>
                    <a:pt x="801" y="0"/>
                  </a:moveTo>
                  <a:cubicBezTo>
                    <a:pt x="770" y="0"/>
                    <a:pt x="741" y="15"/>
                    <a:pt x="720" y="41"/>
                  </a:cubicBezTo>
                  <a:lnTo>
                    <a:pt x="671" y="104"/>
                  </a:lnTo>
                  <a:lnTo>
                    <a:pt x="489" y="607"/>
                  </a:lnTo>
                  <a:cubicBezTo>
                    <a:pt x="440" y="872"/>
                    <a:pt x="426" y="1075"/>
                    <a:pt x="426" y="1075"/>
                  </a:cubicBezTo>
                  <a:lnTo>
                    <a:pt x="0" y="1669"/>
                  </a:lnTo>
                  <a:lnTo>
                    <a:pt x="804" y="2095"/>
                  </a:lnTo>
                  <a:lnTo>
                    <a:pt x="1076" y="1487"/>
                  </a:lnTo>
                  <a:cubicBezTo>
                    <a:pt x="1530" y="1438"/>
                    <a:pt x="1747" y="1089"/>
                    <a:pt x="1844" y="879"/>
                  </a:cubicBezTo>
                  <a:cubicBezTo>
                    <a:pt x="1879" y="795"/>
                    <a:pt x="1851" y="698"/>
                    <a:pt x="1775" y="635"/>
                  </a:cubicBezTo>
                  <a:lnTo>
                    <a:pt x="1355" y="334"/>
                  </a:lnTo>
                  <a:lnTo>
                    <a:pt x="1132" y="160"/>
                  </a:lnTo>
                  <a:cubicBezTo>
                    <a:pt x="1120" y="148"/>
                    <a:pt x="1104" y="143"/>
                    <a:pt x="1086" y="143"/>
                  </a:cubicBezTo>
                  <a:cubicBezTo>
                    <a:pt x="1062" y="143"/>
                    <a:pt x="1036" y="153"/>
                    <a:pt x="1020" y="174"/>
                  </a:cubicBezTo>
                  <a:lnTo>
                    <a:pt x="762" y="530"/>
                  </a:lnTo>
                  <a:lnTo>
                    <a:pt x="929" y="111"/>
                  </a:lnTo>
                  <a:cubicBezTo>
                    <a:pt x="908" y="83"/>
                    <a:pt x="894" y="41"/>
                    <a:pt x="859" y="20"/>
                  </a:cubicBezTo>
                  <a:cubicBezTo>
                    <a:pt x="840" y="7"/>
                    <a:pt x="820" y="0"/>
                    <a:pt x="801" y="0"/>
                  </a:cubicBezTo>
                  <a:close/>
                </a:path>
              </a:pathLst>
            </a:custGeom>
            <a:solidFill>
              <a:srgbClr val="DFBA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63"/>
            <p:cNvSpPr/>
            <p:nvPr/>
          </p:nvSpPr>
          <p:spPr>
            <a:xfrm>
              <a:off x="8168225" y="2033171"/>
              <a:ext cx="21604" cy="52804"/>
            </a:xfrm>
            <a:custGeom>
              <a:rect b="b" l="l" r="r" t="t"/>
              <a:pathLst>
                <a:path extrusionOk="0" fill="none" h="721" w="295">
                  <a:moveTo>
                    <a:pt x="1" y="1"/>
                  </a:moveTo>
                  <a:cubicBezTo>
                    <a:pt x="1" y="1"/>
                    <a:pt x="294" y="315"/>
                    <a:pt x="50" y="720"/>
                  </a:cubicBezTo>
                </a:path>
              </a:pathLst>
            </a:custGeom>
            <a:noFill/>
            <a:ln cap="flat" cmpd="sng" w="1225">
              <a:solidFill>
                <a:srgbClr val="903E35"/>
              </a:solidFill>
              <a:prstDash val="solid"/>
              <a:miter lim="698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63"/>
            <p:cNvSpPr/>
            <p:nvPr/>
          </p:nvSpPr>
          <p:spPr>
            <a:xfrm>
              <a:off x="8102753" y="2078724"/>
              <a:ext cx="93155" cy="74775"/>
            </a:xfrm>
            <a:custGeom>
              <a:rect b="b" l="l" r="r" t="t"/>
              <a:pathLst>
                <a:path extrusionOk="0" h="1021" w="1272">
                  <a:moveTo>
                    <a:pt x="273" y="1"/>
                  </a:moveTo>
                  <a:lnTo>
                    <a:pt x="1" y="399"/>
                  </a:lnTo>
                  <a:lnTo>
                    <a:pt x="1069" y="1020"/>
                  </a:lnTo>
                  <a:lnTo>
                    <a:pt x="1272" y="552"/>
                  </a:lnTo>
                  <a:lnTo>
                    <a:pt x="273" y="1"/>
                  </a:lnTo>
                  <a:close/>
                </a:path>
              </a:pathLst>
            </a:custGeom>
            <a:solidFill>
              <a:srgbClr val="F2E6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63"/>
            <p:cNvSpPr/>
            <p:nvPr/>
          </p:nvSpPr>
          <p:spPr>
            <a:xfrm>
              <a:off x="7733941" y="2041374"/>
              <a:ext cx="457426" cy="424558"/>
            </a:xfrm>
            <a:custGeom>
              <a:rect b="b" l="l" r="r" t="t"/>
              <a:pathLst>
                <a:path extrusionOk="0" h="5797" w="6246">
                  <a:moveTo>
                    <a:pt x="950" y="1"/>
                  </a:moveTo>
                  <a:lnTo>
                    <a:pt x="0" y="1523"/>
                  </a:lnTo>
                  <a:cubicBezTo>
                    <a:pt x="0" y="1523"/>
                    <a:pt x="957" y="3654"/>
                    <a:pt x="1586" y="4841"/>
                  </a:cubicBezTo>
                  <a:cubicBezTo>
                    <a:pt x="1942" y="5504"/>
                    <a:pt x="2488" y="5796"/>
                    <a:pt x="3036" y="5796"/>
                  </a:cubicBezTo>
                  <a:cubicBezTo>
                    <a:pt x="3650" y="5796"/>
                    <a:pt x="4267" y="5430"/>
                    <a:pt x="4624" y="4807"/>
                  </a:cubicBezTo>
                  <a:cubicBezTo>
                    <a:pt x="5309" y="3626"/>
                    <a:pt x="6245" y="1454"/>
                    <a:pt x="6245" y="1454"/>
                  </a:cubicBezTo>
                  <a:lnTo>
                    <a:pt x="5058" y="790"/>
                  </a:lnTo>
                  <a:lnTo>
                    <a:pt x="3186" y="3095"/>
                  </a:lnTo>
                  <a:cubicBezTo>
                    <a:pt x="3186" y="3095"/>
                    <a:pt x="1586" y="490"/>
                    <a:pt x="950" y="1"/>
                  </a:cubicBezTo>
                  <a:close/>
                </a:path>
              </a:pathLst>
            </a:custGeom>
            <a:solidFill>
              <a:srgbClr val="2B4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63"/>
            <p:cNvSpPr/>
            <p:nvPr/>
          </p:nvSpPr>
          <p:spPr>
            <a:xfrm>
              <a:off x="7967707" y="2220438"/>
              <a:ext cx="38448" cy="92133"/>
            </a:xfrm>
            <a:custGeom>
              <a:rect b="b" l="l" r="r" t="t"/>
              <a:pathLst>
                <a:path extrusionOk="0" h="1258" w="525">
                  <a:moveTo>
                    <a:pt x="524" y="1"/>
                  </a:moveTo>
                  <a:lnTo>
                    <a:pt x="1" y="650"/>
                  </a:lnTo>
                  <a:lnTo>
                    <a:pt x="350" y="1258"/>
                  </a:lnTo>
                  <a:cubicBezTo>
                    <a:pt x="350" y="1258"/>
                    <a:pt x="441" y="573"/>
                    <a:pt x="524" y="1"/>
                  </a:cubicBezTo>
                  <a:close/>
                </a:path>
              </a:pathLst>
            </a:custGeom>
            <a:solidFill>
              <a:srgbClr val="191C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63"/>
            <p:cNvSpPr/>
            <p:nvPr/>
          </p:nvSpPr>
          <p:spPr>
            <a:xfrm>
              <a:off x="7742143" y="2090003"/>
              <a:ext cx="71111" cy="231284"/>
            </a:xfrm>
            <a:custGeom>
              <a:rect b="b" l="l" r="r" t="t"/>
              <a:pathLst>
                <a:path extrusionOk="0" h="3158" w="971">
                  <a:moveTo>
                    <a:pt x="622" y="0"/>
                  </a:moveTo>
                  <a:lnTo>
                    <a:pt x="0" y="1076"/>
                  </a:lnTo>
                  <a:cubicBezTo>
                    <a:pt x="175" y="1481"/>
                    <a:pt x="580" y="2340"/>
                    <a:pt x="971" y="3158"/>
                  </a:cubicBezTo>
                  <a:cubicBezTo>
                    <a:pt x="831" y="2410"/>
                    <a:pt x="622" y="14"/>
                    <a:pt x="622" y="0"/>
                  </a:cubicBezTo>
                  <a:close/>
                </a:path>
              </a:pathLst>
            </a:custGeom>
            <a:solidFill>
              <a:srgbClr val="191C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63"/>
            <p:cNvSpPr/>
            <p:nvPr/>
          </p:nvSpPr>
          <p:spPr>
            <a:xfrm>
              <a:off x="7312399" y="1955467"/>
              <a:ext cx="491700" cy="693339"/>
            </a:xfrm>
            <a:custGeom>
              <a:rect b="b" l="l" r="r" t="t"/>
              <a:pathLst>
                <a:path extrusionOk="0" h="9467" w="6714">
                  <a:moveTo>
                    <a:pt x="3451" y="0"/>
                  </a:moveTo>
                  <a:cubicBezTo>
                    <a:pt x="3451" y="0"/>
                    <a:pt x="1705" y="154"/>
                    <a:pt x="427" y="650"/>
                  </a:cubicBezTo>
                  <a:lnTo>
                    <a:pt x="818" y="6301"/>
                  </a:lnTo>
                  <a:lnTo>
                    <a:pt x="0" y="8557"/>
                  </a:lnTo>
                  <a:cubicBezTo>
                    <a:pt x="0" y="8557"/>
                    <a:pt x="776" y="9088"/>
                    <a:pt x="2019" y="9346"/>
                  </a:cubicBezTo>
                  <a:cubicBezTo>
                    <a:pt x="2063" y="9356"/>
                    <a:pt x="2107" y="9361"/>
                    <a:pt x="2151" y="9361"/>
                  </a:cubicBezTo>
                  <a:cubicBezTo>
                    <a:pt x="2417" y="9361"/>
                    <a:pt x="2660" y="9184"/>
                    <a:pt x="2732" y="8913"/>
                  </a:cubicBezTo>
                  <a:lnTo>
                    <a:pt x="3179" y="7314"/>
                  </a:lnTo>
                  <a:lnTo>
                    <a:pt x="3395" y="8927"/>
                  </a:lnTo>
                  <a:cubicBezTo>
                    <a:pt x="3442" y="9242"/>
                    <a:pt x="3713" y="9466"/>
                    <a:pt x="4024" y="9466"/>
                  </a:cubicBezTo>
                  <a:cubicBezTo>
                    <a:pt x="4038" y="9466"/>
                    <a:pt x="4052" y="9466"/>
                    <a:pt x="4066" y="9465"/>
                  </a:cubicBezTo>
                  <a:cubicBezTo>
                    <a:pt x="4639" y="9402"/>
                    <a:pt x="5239" y="9270"/>
                    <a:pt x="5875" y="9018"/>
                  </a:cubicBezTo>
                  <a:lnTo>
                    <a:pt x="5288" y="6832"/>
                  </a:lnTo>
                  <a:lnTo>
                    <a:pt x="6713" y="1174"/>
                  </a:lnTo>
                  <a:cubicBezTo>
                    <a:pt x="6713" y="1174"/>
                    <a:pt x="5603" y="231"/>
                    <a:pt x="3451" y="0"/>
                  </a:cubicBezTo>
                  <a:close/>
                </a:path>
              </a:pathLst>
            </a:custGeom>
            <a:solidFill>
              <a:srgbClr val="2B4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63"/>
            <p:cNvSpPr/>
            <p:nvPr/>
          </p:nvSpPr>
          <p:spPr>
            <a:xfrm>
              <a:off x="7500687" y="1938036"/>
              <a:ext cx="138634" cy="501970"/>
            </a:xfrm>
            <a:custGeom>
              <a:rect b="b" l="l" r="r" t="t"/>
              <a:pathLst>
                <a:path extrusionOk="0" h="6854" w="1893">
                  <a:moveTo>
                    <a:pt x="608" y="1"/>
                  </a:moveTo>
                  <a:lnTo>
                    <a:pt x="244" y="559"/>
                  </a:lnTo>
                  <a:cubicBezTo>
                    <a:pt x="244" y="559"/>
                    <a:pt x="0" y="4590"/>
                    <a:pt x="706" y="6853"/>
                  </a:cubicBezTo>
                  <a:cubicBezTo>
                    <a:pt x="1432" y="4548"/>
                    <a:pt x="1893" y="713"/>
                    <a:pt x="1893" y="713"/>
                  </a:cubicBezTo>
                  <a:lnTo>
                    <a:pt x="1656" y="112"/>
                  </a:lnTo>
                  <a:lnTo>
                    <a:pt x="608" y="1"/>
                  </a:lnTo>
                  <a:close/>
                </a:path>
              </a:pathLst>
            </a:custGeom>
            <a:solidFill>
              <a:srgbClr val="9E70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63"/>
            <p:cNvSpPr/>
            <p:nvPr/>
          </p:nvSpPr>
          <p:spPr>
            <a:xfrm>
              <a:off x="7522144" y="1984615"/>
              <a:ext cx="48628" cy="51193"/>
            </a:xfrm>
            <a:custGeom>
              <a:rect b="b" l="l" r="r" t="t"/>
              <a:pathLst>
                <a:path extrusionOk="0" h="699" w="664">
                  <a:moveTo>
                    <a:pt x="77" y="0"/>
                  </a:moveTo>
                  <a:lnTo>
                    <a:pt x="0" y="42"/>
                  </a:lnTo>
                  <a:lnTo>
                    <a:pt x="315" y="699"/>
                  </a:lnTo>
                  <a:lnTo>
                    <a:pt x="664" y="489"/>
                  </a:lnTo>
                  <a:lnTo>
                    <a:pt x="622" y="419"/>
                  </a:lnTo>
                  <a:lnTo>
                    <a:pt x="350" y="580"/>
                  </a:lnTo>
                  <a:lnTo>
                    <a:pt x="77" y="0"/>
                  </a:lnTo>
                  <a:close/>
                </a:path>
              </a:pathLst>
            </a:custGeom>
            <a:solidFill>
              <a:srgbClr val="DCA3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63"/>
            <p:cNvSpPr/>
            <p:nvPr/>
          </p:nvSpPr>
          <p:spPr>
            <a:xfrm>
              <a:off x="7604021" y="2014276"/>
              <a:ext cx="30246" cy="29222"/>
            </a:xfrm>
            <a:custGeom>
              <a:rect b="b" l="l" r="r" t="t"/>
              <a:pathLst>
                <a:path extrusionOk="0" h="399" w="413">
                  <a:moveTo>
                    <a:pt x="342" y="0"/>
                  </a:moveTo>
                  <a:lnTo>
                    <a:pt x="161" y="252"/>
                  </a:lnTo>
                  <a:lnTo>
                    <a:pt x="70" y="126"/>
                  </a:lnTo>
                  <a:lnTo>
                    <a:pt x="0" y="182"/>
                  </a:lnTo>
                  <a:lnTo>
                    <a:pt x="168" y="399"/>
                  </a:lnTo>
                  <a:lnTo>
                    <a:pt x="412" y="49"/>
                  </a:lnTo>
                  <a:lnTo>
                    <a:pt x="342" y="0"/>
                  </a:lnTo>
                  <a:close/>
                </a:path>
              </a:pathLst>
            </a:custGeom>
            <a:solidFill>
              <a:srgbClr val="DCA3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63"/>
            <p:cNvSpPr/>
            <p:nvPr/>
          </p:nvSpPr>
          <p:spPr>
            <a:xfrm>
              <a:off x="7520094" y="2005195"/>
              <a:ext cx="89054" cy="434298"/>
            </a:xfrm>
            <a:custGeom>
              <a:rect b="b" l="l" r="r" t="t"/>
              <a:pathLst>
                <a:path extrusionOk="0" h="5930" w="1216">
                  <a:moveTo>
                    <a:pt x="946" y="1"/>
                  </a:moveTo>
                  <a:cubicBezTo>
                    <a:pt x="922" y="1"/>
                    <a:pt x="897" y="7"/>
                    <a:pt x="874" y="20"/>
                  </a:cubicBezTo>
                  <a:lnTo>
                    <a:pt x="615" y="173"/>
                  </a:lnTo>
                  <a:lnTo>
                    <a:pt x="748" y="530"/>
                  </a:lnTo>
                  <a:cubicBezTo>
                    <a:pt x="657" y="844"/>
                    <a:pt x="273" y="2255"/>
                    <a:pt x="0" y="3247"/>
                  </a:cubicBezTo>
                  <a:cubicBezTo>
                    <a:pt x="70" y="4197"/>
                    <a:pt x="196" y="5168"/>
                    <a:pt x="441" y="5929"/>
                  </a:cubicBezTo>
                  <a:cubicBezTo>
                    <a:pt x="643" y="5294"/>
                    <a:pt x="818" y="4532"/>
                    <a:pt x="971" y="3771"/>
                  </a:cubicBezTo>
                  <a:cubicBezTo>
                    <a:pt x="1013" y="2311"/>
                    <a:pt x="1034" y="565"/>
                    <a:pt x="1034" y="565"/>
                  </a:cubicBezTo>
                  <a:lnTo>
                    <a:pt x="1216" y="278"/>
                  </a:lnTo>
                  <a:lnTo>
                    <a:pt x="1048" y="55"/>
                  </a:lnTo>
                  <a:cubicBezTo>
                    <a:pt x="1026" y="19"/>
                    <a:pt x="987" y="1"/>
                    <a:pt x="946" y="1"/>
                  </a:cubicBezTo>
                  <a:close/>
                </a:path>
              </a:pathLst>
            </a:custGeom>
            <a:solidFill>
              <a:srgbClr val="FD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63"/>
            <p:cNvSpPr/>
            <p:nvPr/>
          </p:nvSpPr>
          <p:spPr>
            <a:xfrm>
              <a:off x="7561032" y="1966159"/>
              <a:ext cx="151963" cy="476923"/>
            </a:xfrm>
            <a:custGeom>
              <a:rect b="b" l="l" r="r" t="t"/>
              <a:pathLst>
                <a:path extrusionOk="0" h="6512" w="2075">
                  <a:moveTo>
                    <a:pt x="1187" y="0"/>
                  </a:moveTo>
                  <a:cubicBezTo>
                    <a:pt x="1180" y="0"/>
                    <a:pt x="1172" y="3"/>
                    <a:pt x="1167" y="8"/>
                  </a:cubicBezTo>
                  <a:cubicBezTo>
                    <a:pt x="1146" y="29"/>
                    <a:pt x="1139" y="50"/>
                    <a:pt x="1153" y="71"/>
                  </a:cubicBezTo>
                  <a:lnTo>
                    <a:pt x="1977" y="1216"/>
                  </a:lnTo>
                  <a:lnTo>
                    <a:pt x="1083" y="2788"/>
                  </a:lnTo>
                  <a:lnTo>
                    <a:pt x="1565" y="3640"/>
                  </a:lnTo>
                  <a:cubicBezTo>
                    <a:pt x="1446" y="3871"/>
                    <a:pt x="412" y="5896"/>
                    <a:pt x="21" y="6441"/>
                  </a:cubicBezTo>
                  <a:cubicBezTo>
                    <a:pt x="0" y="6462"/>
                    <a:pt x="14" y="6490"/>
                    <a:pt x="28" y="6504"/>
                  </a:cubicBezTo>
                  <a:cubicBezTo>
                    <a:pt x="35" y="6511"/>
                    <a:pt x="49" y="6511"/>
                    <a:pt x="56" y="6511"/>
                  </a:cubicBezTo>
                  <a:cubicBezTo>
                    <a:pt x="63" y="6511"/>
                    <a:pt x="84" y="6511"/>
                    <a:pt x="91" y="6490"/>
                  </a:cubicBezTo>
                  <a:cubicBezTo>
                    <a:pt x="517" y="5903"/>
                    <a:pt x="1607" y="3745"/>
                    <a:pt x="1656" y="3647"/>
                  </a:cubicBezTo>
                  <a:lnTo>
                    <a:pt x="1663" y="3633"/>
                  </a:lnTo>
                  <a:lnTo>
                    <a:pt x="1181" y="2774"/>
                  </a:lnTo>
                  <a:lnTo>
                    <a:pt x="2075" y="1202"/>
                  </a:lnTo>
                  <a:lnTo>
                    <a:pt x="1223" y="15"/>
                  </a:lnTo>
                  <a:cubicBezTo>
                    <a:pt x="1214" y="6"/>
                    <a:pt x="1200" y="0"/>
                    <a:pt x="1187" y="0"/>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63"/>
            <p:cNvSpPr/>
            <p:nvPr/>
          </p:nvSpPr>
          <p:spPr>
            <a:xfrm>
              <a:off x="7437192" y="1958762"/>
              <a:ext cx="109560" cy="484320"/>
            </a:xfrm>
            <a:custGeom>
              <a:rect b="b" l="l" r="r" t="t"/>
              <a:pathLst>
                <a:path extrusionOk="0" h="6613" w="1496">
                  <a:moveTo>
                    <a:pt x="973" y="1"/>
                  </a:moveTo>
                  <a:cubicBezTo>
                    <a:pt x="961" y="1"/>
                    <a:pt x="951" y="4"/>
                    <a:pt x="944" y="11"/>
                  </a:cubicBezTo>
                  <a:lnTo>
                    <a:pt x="71" y="947"/>
                  </a:lnTo>
                  <a:lnTo>
                    <a:pt x="657" y="2721"/>
                  </a:lnTo>
                  <a:lnTo>
                    <a:pt x="1" y="3350"/>
                  </a:lnTo>
                  <a:lnTo>
                    <a:pt x="8" y="3378"/>
                  </a:lnTo>
                  <a:cubicBezTo>
                    <a:pt x="15" y="3399"/>
                    <a:pt x="1042" y="5872"/>
                    <a:pt x="1405" y="6591"/>
                  </a:cubicBezTo>
                  <a:cubicBezTo>
                    <a:pt x="1405" y="6605"/>
                    <a:pt x="1426" y="6612"/>
                    <a:pt x="1440" y="6612"/>
                  </a:cubicBezTo>
                  <a:lnTo>
                    <a:pt x="1468" y="6612"/>
                  </a:lnTo>
                  <a:cubicBezTo>
                    <a:pt x="1482" y="6598"/>
                    <a:pt x="1496" y="6570"/>
                    <a:pt x="1482" y="6556"/>
                  </a:cubicBezTo>
                  <a:cubicBezTo>
                    <a:pt x="1146" y="5893"/>
                    <a:pt x="210" y="3643"/>
                    <a:pt x="99" y="3378"/>
                  </a:cubicBezTo>
                  <a:lnTo>
                    <a:pt x="748" y="2756"/>
                  </a:lnTo>
                  <a:lnTo>
                    <a:pt x="168" y="975"/>
                  </a:lnTo>
                  <a:lnTo>
                    <a:pt x="1007" y="74"/>
                  </a:lnTo>
                  <a:cubicBezTo>
                    <a:pt x="1021" y="60"/>
                    <a:pt x="1021" y="32"/>
                    <a:pt x="1007" y="11"/>
                  </a:cubicBezTo>
                  <a:cubicBezTo>
                    <a:pt x="996" y="4"/>
                    <a:pt x="984" y="1"/>
                    <a:pt x="973" y="1"/>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63"/>
            <p:cNvSpPr/>
            <p:nvPr/>
          </p:nvSpPr>
          <p:spPr>
            <a:xfrm>
              <a:off x="7357439" y="2091028"/>
              <a:ext cx="62982" cy="325394"/>
            </a:xfrm>
            <a:custGeom>
              <a:rect b="b" l="l" r="r" t="t"/>
              <a:pathLst>
                <a:path extrusionOk="0" h="4443" w="860">
                  <a:moveTo>
                    <a:pt x="685" y="0"/>
                  </a:moveTo>
                  <a:lnTo>
                    <a:pt x="0" y="1509"/>
                  </a:lnTo>
                  <a:lnTo>
                    <a:pt x="196" y="4443"/>
                  </a:lnTo>
                  <a:lnTo>
                    <a:pt x="859" y="629"/>
                  </a:lnTo>
                  <a:lnTo>
                    <a:pt x="685" y="0"/>
                  </a:lnTo>
                  <a:close/>
                </a:path>
              </a:pathLst>
            </a:custGeom>
            <a:solidFill>
              <a:srgbClr val="191C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63"/>
            <p:cNvSpPr/>
            <p:nvPr/>
          </p:nvSpPr>
          <p:spPr>
            <a:xfrm>
              <a:off x="7343597" y="2599000"/>
              <a:ext cx="132555" cy="141495"/>
            </a:xfrm>
            <a:custGeom>
              <a:rect b="b" l="l" r="r" t="t"/>
              <a:pathLst>
                <a:path extrusionOk="0" h="1932" w="1810">
                  <a:moveTo>
                    <a:pt x="692" y="1"/>
                  </a:moveTo>
                  <a:lnTo>
                    <a:pt x="1" y="280"/>
                  </a:lnTo>
                  <a:lnTo>
                    <a:pt x="266" y="832"/>
                  </a:lnTo>
                  <a:cubicBezTo>
                    <a:pt x="266" y="832"/>
                    <a:pt x="224" y="1733"/>
                    <a:pt x="629" y="1929"/>
                  </a:cubicBezTo>
                  <a:cubicBezTo>
                    <a:pt x="629" y="1929"/>
                    <a:pt x="649" y="1932"/>
                    <a:pt x="676" y="1932"/>
                  </a:cubicBezTo>
                  <a:cubicBezTo>
                    <a:pt x="732" y="1932"/>
                    <a:pt x="820" y="1919"/>
                    <a:pt x="853" y="1845"/>
                  </a:cubicBezTo>
                  <a:cubicBezTo>
                    <a:pt x="902" y="1873"/>
                    <a:pt x="944" y="1884"/>
                    <a:pt x="979" y="1884"/>
                  </a:cubicBezTo>
                  <a:cubicBezTo>
                    <a:pt x="1071" y="1884"/>
                    <a:pt x="1111" y="1810"/>
                    <a:pt x="1111" y="1810"/>
                  </a:cubicBezTo>
                  <a:cubicBezTo>
                    <a:pt x="1111" y="1810"/>
                    <a:pt x="1139" y="1814"/>
                    <a:pt x="1175" y="1814"/>
                  </a:cubicBezTo>
                  <a:cubicBezTo>
                    <a:pt x="1245" y="1814"/>
                    <a:pt x="1349" y="1799"/>
                    <a:pt x="1363" y="1712"/>
                  </a:cubicBezTo>
                  <a:cubicBezTo>
                    <a:pt x="1402" y="1731"/>
                    <a:pt x="1442" y="1739"/>
                    <a:pt x="1479" y="1739"/>
                  </a:cubicBezTo>
                  <a:cubicBezTo>
                    <a:pt x="1579" y="1739"/>
                    <a:pt x="1660" y="1679"/>
                    <a:pt x="1670" y="1607"/>
                  </a:cubicBezTo>
                  <a:cubicBezTo>
                    <a:pt x="1684" y="1509"/>
                    <a:pt x="1293" y="1426"/>
                    <a:pt x="1251" y="999"/>
                  </a:cubicBezTo>
                  <a:cubicBezTo>
                    <a:pt x="1251" y="999"/>
                    <a:pt x="1271" y="996"/>
                    <a:pt x="1304" y="996"/>
                  </a:cubicBezTo>
                  <a:cubicBezTo>
                    <a:pt x="1376" y="996"/>
                    <a:pt x="1508" y="1013"/>
                    <a:pt x="1614" y="1118"/>
                  </a:cubicBezTo>
                  <a:cubicBezTo>
                    <a:pt x="1632" y="1136"/>
                    <a:pt x="1658" y="1144"/>
                    <a:pt x="1685" y="1144"/>
                  </a:cubicBezTo>
                  <a:cubicBezTo>
                    <a:pt x="1712" y="1144"/>
                    <a:pt x="1740" y="1136"/>
                    <a:pt x="1761" y="1118"/>
                  </a:cubicBezTo>
                  <a:lnTo>
                    <a:pt x="1810" y="1069"/>
                  </a:lnTo>
                  <a:cubicBezTo>
                    <a:pt x="1810" y="1069"/>
                    <a:pt x="1523" y="650"/>
                    <a:pt x="1139" y="629"/>
                  </a:cubicBezTo>
                  <a:cubicBezTo>
                    <a:pt x="1076" y="629"/>
                    <a:pt x="1013" y="594"/>
                    <a:pt x="978" y="538"/>
                  </a:cubicBezTo>
                  <a:lnTo>
                    <a:pt x="692" y="1"/>
                  </a:lnTo>
                  <a:close/>
                </a:path>
              </a:pathLst>
            </a:custGeom>
            <a:solidFill>
              <a:srgbClr val="DFBA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63"/>
            <p:cNvSpPr/>
            <p:nvPr/>
          </p:nvSpPr>
          <p:spPr>
            <a:xfrm>
              <a:off x="7522144" y="1759631"/>
              <a:ext cx="167855" cy="120695"/>
            </a:xfrm>
            <a:custGeom>
              <a:rect b="b" l="l" r="r" t="t"/>
              <a:pathLst>
                <a:path extrusionOk="0" h="1648" w="2292">
                  <a:moveTo>
                    <a:pt x="1704" y="0"/>
                  </a:moveTo>
                  <a:cubicBezTo>
                    <a:pt x="1610" y="0"/>
                    <a:pt x="1548" y="48"/>
                    <a:pt x="1509" y="97"/>
                  </a:cubicBezTo>
                  <a:cubicBezTo>
                    <a:pt x="1470" y="153"/>
                    <a:pt x="1399" y="186"/>
                    <a:pt x="1329" y="186"/>
                  </a:cubicBezTo>
                  <a:cubicBezTo>
                    <a:pt x="1312" y="186"/>
                    <a:pt x="1295" y="185"/>
                    <a:pt x="1279" y="180"/>
                  </a:cubicBezTo>
                  <a:cubicBezTo>
                    <a:pt x="1180" y="164"/>
                    <a:pt x="1047" y="151"/>
                    <a:pt x="912" y="151"/>
                  </a:cubicBezTo>
                  <a:cubicBezTo>
                    <a:pt x="761" y="151"/>
                    <a:pt x="607" y="167"/>
                    <a:pt x="496" y="215"/>
                  </a:cubicBezTo>
                  <a:cubicBezTo>
                    <a:pt x="175" y="369"/>
                    <a:pt x="280" y="655"/>
                    <a:pt x="280" y="655"/>
                  </a:cubicBezTo>
                  <a:cubicBezTo>
                    <a:pt x="280" y="655"/>
                    <a:pt x="42" y="704"/>
                    <a:pt x="35" y="914"/>
                  </a:cubicBezTo>
                  <a:cubicBezTo>
                    <a:pt x="0" y="1333"/>
                    <a:pt x="489" y="1647"/>
                    <a:pt x="489" y="1647"/>
                  </a:cubicBezTo>
                  <a:lnTo>
                    <a:pt x="1698" y="928"/>
                  </a:lnTo>
                  <a:cubicBezTo>
                    <a:pt x="2292" y="893"/>
                    <a:pt x="2222" y="194"/>
                    <a:pt x="1851" y="34"/>
                  </a:cubicBezTo>
                  <a:cubicBezTo>
                    <a:pt x="1795" y="10"/>
                    <a:pt x="1746" y="0"/>
                    <a:pt x="1704" y="0"/>
                  </a:cubicBezTo>
                  <a:close/>
                </a:path>
              </a:pathLst>
            </a:custGeom>
            <a:solidFill>
              <a:srgbClr val="2D20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63"/>
            <p:cNvSpPr/>
            <p:nvPr/>
          </p:nvSpPr>
          <p:spPr>
            <a:xfrm>
              <a:off x="7542577" y="1813241"/>
              <a:ext cx="107509" cy="183167"/>
            </a:xfrm>
            <a:custGeom>
              <a:rect b="b" l="l" r="r" t="t"/>
              <a:pathLst>
                <a:path extrusionOk="0" h="2501" w="1468">
                  <a:moveTo>
                    <a:pt x="664" y="0"/>
                  </a:moveTo>
                  <a:lnTo>
                    <a:pt x="664" y="0"/>
                  </a:lnTo>
                  <a:cubicBezTo>
                    <a:pt x="890" y="186"/>
                    <a:pt x="833" y="277"/>
                    <a:pt x="669" y="277"/>
                  </a:cubicBezTo>
                  <a:cubicBezTo>
                    <a:pt x="580" y="277"/>
                    <a:pt x="459" y="250"/>
                    <a:pt x="336" y="196"/>
                  </a:cubicBezTo>
                  <a:lnTo>
                    <a:pt x="336" y="196"/>
                  </a:lnTo>
                  <a:cubicBezTo>
                    <a:pt x="441" y="447"/>
                    <a:pt x="343" y="692"/>
                    <a:pt x="343" y="692"/>
                  </a:cubicBezTo>
                  <a:cubicBezTo>
                    <a:pt x="278" y="622"/>
                    <a:pt x="218" y="595"/>
                    <a:pt x="168" y="595"/>
                  </a:cubicBezTo>
                  <a:cubicBezTo>
                    <a:pt x="62" y="595"/>
                    <a:pt x="0" y="720"/>
                    <a:pt x="29" y="838"/>
                  </a:cubicBezTo>
                  <a:cubicBezTo>
                    <a:pt x="64" y="1013"/>
                    <a:pt x="266" y="1055"/>
                    <a:pt x="266" y="1055"/>
                  </a:cubicBezTo>
                  <a:lnTo>
                    <a:pt x="92" y="1712"/>
                  </a:lnTo>
                  <a:cubicBezTo>
                    <a:pt x="43" y="1907"/>
                    <a:pt x="113" y="2103"/>
                    <a:pt x="273" y="2222"/>
                  </a:cubicBezTo>
                  <a:lnTo>
                    <a:pt x="664" y="2501"/>
                  </a:lnTo>
                  <a:lnTo>
                    <a:pt x="867" y="2368"/>
                  </a:lnTo>
                  <a:cubicBezTo>
                    <a:pt x="972" y="2298"/>
                    <a:pt x="1035" y="2194"/>
                    <a:pt x="1049" y="2082"/>
                  </a:cubicBezTo>
                  <a:lnTo>
                    <a:pt x="1118" y="1509"/>
                  </a:lnTo>
                  <a:cubicBezTo>
                    <a:pt x="1118" y="1509"/>
                    <a:pt x="1349" y="1432"/>
                    <a:pt x="1419" y="1125"/>
                  </a:cubicBezTo>
                  <a:cubicBezTo>
                    <a:pt x="1468" y="866"/>
                    <a:pt x="1349" y="615"/>
                    <a:pt x="1349" y="615"/>
                  </a:cubicBezTo>
                  <a:lnTo>
                    <a:pt x="1419" y="196"/>
                  </a:lnTo>
                  <a:lnTo>
                    <a:pt x="1419" y="196"/>
                  </a:lnTo>
                  <a:cubicBezTo>
                    <a:pt x="1419" y="196"/>
                    <a:pt x="1397" y="200"/>
                    <a:pt x="1354" y="200"/>
                  </a:cubicBezTo>
                  <a:cubicBezTo>
                    <a:pt x="1246" y="200"/>
                    <a:pt x="1009" y="175"/>
                    <a:pt x="664" y="0"/>
                  </a:cubicBezTo>
                  <a:close/>
                </a:path>
              </a:pathLst>
            </a:custGeom>
            <a:solidFill>
              <a:srgbClr val="DFBA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63"/>
            <p:cNvSpPr/>
            <p:nvPr/>
          </p:nvSpPr>
          <p:spPr>
            <a:xfrm>
              <a:off x="7577364" y="1912989"/>
              <a:ext cx="47163" cy="30760"/>
            </a:xfrm>
            <a:custGeom>
              <a:rect b="b" l="l" r="r" t="t"/>
              <a:pathLst>
                <a:path extrusionOk="0" h="420" w="644">
                  <a:moveTo>
                    <a:pt x="1" y="0"/>
                  </a:moveTo>
                  <a:cubicBezTo>
                    <a:pt x="1" y="0"/>
                    <a:pt x="43" y="420"/>
                    <a:pt x="609" y="420"/>
                  </a:cubicBezTo>
                  <a:lnTo>
                    <a:pt x="643" y="147"/>
                  </a:lnTo>
                  <a:lnTo>
                    <a:pt x="643" y="147"/>
                  </a:lnTo>
                  <a:cubicBezTo>
                    <a:pt x="592" y="174"/>
                    <a:pt x="529" y="186"/>
                    <a:pt x="461" y="186"/>
                  </a:cubicBezTo>
                  <a:cubicBezTo>
                    <a:pt x="296" y="186"/>
                    <a:pt x="105" y="114"/>
                    <a:pt x="1" y="0"/>
                  </a:cubicBezTo>
                  <a:close/>
                </a:path>
              </a:pathLst>
            </a:custGeom>
            <a:solidFill>
              <a:srgbClr val="DFBA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63"/>
            <p:cNvSpPr/>
            <p:nvPr/>
          </p:nvSpPr>
          <p:spPr>
            <a:xfrm>
              <a:off x="7158385" y="2002485"/>
              <a:ext cx="278879" cy="655402"/>
            </a:xfrm>
            <a:custGeom>
              <a:rect b="b" l="l" r="r" t="t"/>
              <a:pathLst>
                <a:path extrusionOk="0" h="8949" w="3808">
                  <a:moveTo>
                    <a:pt x="2523" y="1"/>
                  </a:moveTo>
                  <a:cubicBezTo>
                    <a:pt x="1964" y="273"/>
                    <a:pt x="958" y="2173"/>
                    <a:pt x="308" y="3654"/>
                  </a:cubicBezTo>
                  <a:cubicBezTo>
                    <a:pt x="1" y="4332"/>
                    <a:pt x="64" y="5114"/>
                    <a:pt x="448" y="5757"/>
                  </a:cubicBezTo>
                  <a:lnTo>
                    <a:pt x="2404" y="8949"/>
                  </a:lnTo>
                  <a:lnTo>
                    <a:pt x="3535" y="8376"/>
                  </a:lnTo>
                  <a:lnTo>
                    <a:pt x="2243" y="4779"/>
                  </a:lnTo>
                  <a:cubicBezTo>
                    <a:pt x="2243" y="4779"/>
                    <a:pt x="3193" y="2697"/>
                    <a:pt x="3500" y="2068"/>
                  </a:cubicBezTo>
                  <a:cubicBezTo>
                    <a:pt x="3808" y="1454"/>
                    <a:pt x="3382" y="8"/>
                    <a:pt x="2523" y="1"/>
                  </a:cubicBezTo>
                  <a:close/>
                </a:path>
              </a:pathLst>
            </a:custGeom>
            <a:solidFill>
              <a:srgbClr val="2B4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63"/>
            <p:cNvSpPr/>
            <p:nvPr/>
          </p:nvSpPr>
          <p:spPr>
            <a:xfrm>
              <a:off x="7973859" y="1496051"/>
              <a:ext cx="539742" cy="380689"/>
            </a:xfrm>
            <a:custGeom>
              <a:rect b="b" l="l" r="r" t="t"/>
              <a:pathLst>
                <a:path extrusionOk="0" h="5198" w="7370">
                  <a:moveTo>
                    <a:pt x="7370" y="0"/>
                  </a:moveTo>
                  <a:lnTo>
                    <a:pt x="0" y="413"/>
                  </a:lnTo>
                  <a:lnTo>
                    <a:pt x="2138" y="5197"/>
                  </a:lnTo>
                  <a:lnTo>
                    <a:pt x="7370" y="0"/>
                  </a:lnTo>
                  <a:close/>
                </a:path>
              </a:pathLst>
            </a:custGeom>
            <a:solidFill>
              <a:srgbClr val="DCA3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63"/>
            <p:cNvSpPr/>
            <p:nvPr/>
          </p:nvSpPr>
          <p:spPr>
            <a:xfrm>
              <a:off x="8118645" y="1616380"/>
              <a:ext cx="99819" cy="86347"/>
            </a:xfrm>
            <a:custGeom>
              <a:rect b="b" l="l" r="r" t="t"/>
              <a:pathLst>
                <a:path extrusionOk="0" h="1179" w="1363">
                  <a:moveTo>
                    <a:pt x="688" y="324"/>
                  </a:moveTo>
                  <a:cubicBezTo>
                    <a:pt x="790" y="324"/>
                    <a:pt x="888" y="385"/>
                    <a:pt x="929" y="488"/>
                  </a:cubicBezTo>
                  <a:cubicBezTo>
                    <a:pt x="978" y="621"/>
                    <a:pt x="922" y="774"/>
                    <a:pt x="789" y="837"/>
                  </a:cubicBezTo>
                  <a:cubicBezTo>
                    <a:pt x="755" y="854"/>
                    <a:pt x="717" y="862"/>
                    <a:pt x="680" y="862"/>
                  </a:cubicBezTo>
                  <a:cubicBezTo>
                    <a:pt x="577" y="862"/>
                    <a:pt x="476" y="800"/>
                    <a:pt x="440" y="697"/>
                  </a:cubicBezTo>
                  <a:cubicBezTo>
                    <a:pt x="377" y="565"/>
                    <a:pt x="440" y="404"/>
                    <a:pt x="580" y="348"/>
                  </a:cubicBezTo>
                  <a:cubicBezTo>
                    <a:pt x="615" y="332"/>
                    <a:pt x="652" y="324"/>
                    <a:pt x="688" y="324"/>
                  </a:cubicBezTo>
                  <a:close/>
                  <a:moveTo>
                    <a:pt x="682" y="0"/>
                  </a:moveTo>
                  <a:cubicBezTo>
                    <a:pt x="601" y="0"/>
                    <a:pt x="519" y="18"/>
                    <a:pt x="440" y="55"/>
                  </a:cubicBezTo>
                  <a:cubicBezTo>
                    <a:pt x="140" y="181"/>
                    <a:pt x="0" y="530"/>
                    <a:pt x="140" y="830"/>
                  </a:cubicBezTo>
                  <a:cubicBezTo>
                    <a:pt x="237" y="1046"/>
                    <a:pt x="451" y="1178"/>
                    <a:pt x="680" y="1178"/>
                  </a:cubicBezTo>
                  <a:cubicBezTo>
                    <a:pt x="763" y="1178"/>
                    <a:pt x="847" y="1161"/>
                    <a:pt x="929" y="1124"/>
                  </a:cubicBezTo>
                  <a:cubicBezTo>
                    <a:pt x="1223" y="998"/>
                    <a:pt x="1362" y="649"/>
                    <a:pt x="1223" y="341"/>
                  </a:cubicBezTo>
                  <a:cubicBezTo>
                    <a:pt x="1120" y="131"/>
                    <a:pt x="905" y="0"/>
                    <a:pt x="682" y="0"/>
                  </a:cubicBezTo>
                  <a:close/>
                </a:path>
              </a:pathLst>
            </a:custGeom>
            <a:solidFill>
              <a:srgbClr val="FD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63"/>
            <p:cNvSpPr/>
            <p:nvPr/>
          </p:nvSpPr>
          <p:spPr>
            <a:xfrm>
              <a:off x="8066941" y="1569947"/>
              <a:ext cx="203667" cy="179432"/>
            </a:xfrm>
            <a:custGeom>
              <a:rect b="b" l="l" r="r" t="t"/>
              <a:pathLst>
                <a:path extrusionOk="0" h="2450" w="2781">
                  <a:moveTo>
                    <a:pt x="1390" y="310"/>
                  </a:moveTo>
                  <a:cubicBezTo>
                    <a:pt x="1738" y="310"/>
                    <a:pt x="2073" y="508"/>
                    <a:pt x="2222" y="843"/>
                  </a:cubicBezTo>
                  <a:cubicBezTo>
                    <a:pt x="2418" y="1318"/>
                    <a:pt x="2208" y="1848"/>
                    <a:pt x="1754" y="2051"/>
                  </a:cubicBezTo>
                  <a:cubicBezTo>
                    <a:pt x="1636" y="2102"/>
                    <a:pt x="1512" y="2126"/>
                    <a:pt x="1390" y="2126"/>
                  </a:cubicBezTo>
                  <a:cubicBezTo>
                    <a:pt x="1043" y="2126"/>
                    <a:pt x="709" y="1929"/>
                    <a:pt x="559" y="1583"/>
                  </a:cubicBezTo>
                  <a:cubicBezTo>
                    <a:pt x="357" y="1129"/>
                    <a:pt x="559" y="591"/>
                    <a:pt x="1020" y="388"/>
                  </a:cubicBezTo>
                  <a:cubicBezTo>
                    <a:pt x="1140" y="335"/>
                    <a:pt x="1266" y="310"/>
                    <a:pt x="1390" y="310"/>
                  </a:cubicBezTo>
                  <a:close/>
                  <a:moveTo>
                    <a:pt x="1389" y="1"/>
                  </a:moveTo>
                  <a:cubicBezTo>
                    <a:pt x="1223" y="1"/>
                    <a:pt x="1055" y="35"/>
                    <a:pt x="895" y="109"/>
                  </a:cubicBezTo>
                  <a:cubicBezTo>
                    <a:pt x="280" y="381"/>
                    <a:pt x="1" y="1108"/>
                    <a:pt x="273" y="1723"/>
                  </a:cubicBezTo>
                  <a:cubicBezTo>
                    <a:pt x="474" y="2181"/>
                    <a:pt x="918" y="2450"/>
                    <a:pt x="1387" y="2450"/>
                  </a:cubicBezTo>
                  <a:cubicBezTo>
                    <a:pt x="1554" y="2450"/>
                    <a:pt x="1724" y="2416"/>
                    <a:pt x="1887" y="2344"/>
                  </a:cubicBezTo>
                  <a:cubicBezTo>
                    <a:pt x="2508" y="2072"/>
                    <a:pt x="2781" y="1352"/>
                    <a:pt x="2508" y="731"/>
                  </a:cubicBezTo>
                  <a:cubicBezTo>
                    <a:pt x="2303" y="273"/>
                    <a:pt x="1854" y="1"/>
                    <a:pt x="1389" y="1"/>
                  </a:cubicBezTo>
                  <a:close/>
                </a:path>
              </a:pathLst>
            </a:custGeom>
            <a:solidFill>
              <a:srgbClr val="FD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63"/>
            <p:cNvSpPr/>
            <p:nvPr/>
          </p:nvSpPr>
          <p:spPr>
            <a:xfrm>
              <a:off x="8118645" y="1616380"/>
              <a:ext cx="99819" cy="86347"/>
            </a:xfrm>
            <a:custGeom>
              <a:rect b="b" l="l" r="r" t="t"/>
              <a:pathLst>
                <a:path extrusionOk="0" h="1179" w="1363">
                  <a:moveTo>
                    <a:pt x="688" y="324"/>
                  </a:moveTo>
                  <a:cubicBezTo>
                    <a:pt x="790" y="324"/>
                    <a:pt x="888" y="385"/>
                    <a:pt x="929" y="488"/>
                  </a:cubicBezTo>
                  <a:cubicBezTo>
                    <a:pt x="978" y="621"/>
                    <a:pt x="922" y="774"/>
                    <a:pt x="789" y="837"/>
                  </a:cubicBezTo>
                  <a:cubicBezTo>
                    <a:pt x="755" y="854"/>
                    <a:pt x="717" y="862"/>
                    <a:pt x="680" y="862"/>
                  </a:cubicBezTo>
                  <a:cubicBezTo>
                    <a:pt x="577" y="862"/>
                    <a:pt x="476" y="800"/>
                    <a:pt x="440" y="697"/>
                  </a:cubicBezTo>
                  <a:cubicBezTo>
                    <a:pt x="377" y="565"/>
                    <a:pt x="440" y="404"/>
                    <a:pt x="580" y="348"/>
                  </a:cubicBezTo>
                  <a:cubicBezTo>
                    <a:pt x="615" y="332"/>
                    <a:pt x="652" y="324"/>
                    <a:pt x="688" y="324"/>
                  </a:cubicBezTo>
                  <a:close/>
                  <a:moveTo>
                    <a:pt x="682" y="0"/>
                  </a:moveTo>
                  <a:cubicBezTo>
                    <a:pt x="601" y="0"/>
                    <a:pt x="519" y="18"/>
                    <a:pt x="440" y="55"/>
                  </a:cubicBezTo>
                  <a:cubicBezTo>
                    <a:pt x="140" y="181"/>
                    <a:pt x="0" y="530"/>
                    <a:pt x="140" y="830"/>
                  </a:cubicBezTo>
                  <a:cubicBezTo>
                    <a:pt x="237" y="1046"/>
                    <a:pt x="451" y="1178"/>
                    <a:pt x="680" y="1178"/>
                  </a:cubicBezTo>
                  <a:cubicBezTo>
                    <a:pt x="763" y="1178"/>
                    <a:pt x="847" y="1161"/>
                    <a:pt x="929" y="1124"/>
                  </a:cubicBezTo>
                  <a:cubicBezTo>
                    <a:pt x="1223" y="998"/>
                    <a:pt x="1362" y="649"/>
                    <a:pt x="1223" y="341"/>
                  </a:cubicBezTo>
                  <a:cubicBezTo>
                    <a:pt x="1120" y="131"/>
                    <a:pt x="905" y="0"/>
                    <a:pt x="682" y="0"/>
                  </a:cubicBezTo>
                  <a:close/>
                </a:path>
              </a:pathLst>
            </a:custGeom>
            <a:solidFill>
              <a:srgbClr val="FD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63"/>
            <p:cNvSpPr/>
            <p:nvPr/>
          </p:nvSpPr>
          <p:spPr>
            <a:xfrm>
              <a:off x="8118645" y="1616380"/>
              <a:ext cx="99819" cy="86347"/>
            </a:xfrm>
            <a:custGeom>
              <a:rect b="b" l="l" r="r" t="t"/>
              <a:pathLst>
                <a:path extrusionOk="0" h="1179" w="1363">
                  <a:moveTo>
                    <a:pt x="688" y="324"/>
                  </a:moveTo>
                  <a:cubicBezTo>
                    <a:pt x="790" y="324"/>
                    <a:pt x="888" y="385"/>
                    <a:pt x="929" y="488"/>
                  </a:cubicBezTo>
                  <a:cubicBezTo>
                    <a:pt x="978" y="621"/>
                    <a:pt x="922" y="774"/>
                    <a:pt x="789" y="837"/>
                  </a:cubicBezTo>
                  <a:cubicBezTo>
                    <a:pt x="755" y="854"/>
                    <a:pt x="717" y="862"/>
                    <a:pt x="680" y="862"/>
                  </a:cubicBezTo>
                  <a:cubicBezTo>
                    <a:pt x="577" y="862"/>
                    <a:pt x="476" y="800"/>
                    <a:pt x="440" y="697"/>
                  </a:cubicBezTo>
                  <a:cubicBezTo>
                    <a:pt x="377" y="565"/>
                    <a:pt x="440" y="404"/>
                    <a:pt x="580" y="348"/>
                  </a:cubicBezTo>
                  <a:cubicBezTo>
                    <a:pt x="615" y="332"/>
                    <a:pt x="652" y="324"/>
                    <a:pt x="688" y="324"/>
                  </a:cubicBezTo>
                  <a:close/>
                  <a:moveTo>
                    <a:pt x="682" y="0"/>
                  </a:moveTo>
                  <a:cubicBezTo>
                    <a:pt x="601" y="0"/>
                    <a:pt x="519" y="18"/>
                    <a:pt x="440" y="55"/>
                  </a:cubicBezTo>
                  <a:cubicBezTo>
                    <a:pt x="140" y="181"/>
                    <a:pt x="0" y="530"/>
                    <a:pt x="140" y="830"/>
                  </a:cubicBezTo>
                  <a:cubicBezTo>
                    <a:pt x="237" y="1046"/>
                    <a:pt x="451" y="1178"/>
                    <a:pt x="680" y="1178"/>
                  </a:cubicBezTo>
                  <a:cubicBezTo>
                    <a:pt x="763" y="1178"/>
                    <a:pt x="847" y="1161"/>
                    <a:pt x="929" y="1124"/>
                  </a:cubicBezTo>
                  <a:cubicBezTo>
                    <a:pt x="1223" y="998"/>
                    <a:pt x="1362" y="649"/>
                    <a:pt x="1223" y="341"/>
                  </a:cubicBezTo>
                  <a:cubicBezTo>
                    <a:pt x="1120" y="131"/>
                    <a:pt x="905" y="0"/>
                    <a:pt x="682" y="0"/>
                  </a:cubicBezTo>
                  <a:close/>
                </a:path>
              </a:pathLst>
            </a:custGeom>
            <a:solidFill>
              <a:srgbClr val="FD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63"/>
            <p:cNvSpPr/>
            <p:nvPr/>
          </p:nvSpPr>
          <p:spPr>
            <a:xfrm>
              <a:off x="8170788" y="1451010"/>
              <a:ext cx="120838" cy="208287"/>
            </a:xfrm>
            <a:custGeom>
              <a:rect b="b" l="l" r="r" t="t"/>
              <a:pathLst>
                <a:path extrusionOk="0" h="2844" w="1650">
                  <a:moveTo>
                    <a:pt x="1558" y="1"/>
                  </a:moveTo>
                  <a:lnTo>
                    <a:pt x="1" y="2788"/>
                  </a:lnTo>
                  <a:lnTo>
                    <a:pt x="91" y="2844"/>
                  </a:lnTo>
                  <a:lnTo>
                    <a:pt x="1649" y="50"/>
                  </a:lnTo>
                  <a:lnTo>
                    <a:pt x="1558" y="1"/>
                  </a:lnTo>
                  <a:close/>
                </a:path>
              </a:pathLst>
            </a:custGeom>
            <a:solidFill>
              <a:srgbClr val="474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63"/>
            <p:cNvSpPr/>
            <p:nvPr/>
          </p:nvSpPr>
          <p:spPr>
            <a:xfrm>
              <a:off x="7973859" y="1526225"/>
              <a:ext cx="310590" cy="698393"/>
            </a:xfrm>
            <a:custGeom>
              <a:rect b="b" l="l" r="r" t="t"/>
              <a:pathLst>
                <a:path extrusionOk="0" fill="none" h="9536" w="4241">
                  <a:moveTo>
                    <a:pt x="0" y="1"/>
                  </a:moveTo>
                  <a:cubicBezTo>
                    <a:pt x="77" y="182"/>
                    <a:pt x="4240" y="9535"/>
                    <a:pt x="4240" y="9535"/>
                  </a:cubicBezTo>
                </a:path>
              </a:pathLst>
            </a:custGeom>
            <a:noFill/>
            <a:ln cap="rnd" cmpd="sng" w="4375">
              <a:solidFill>
                <a:srgbClr val="FDFCFF"/>
              </a:solidFill>
              <a:prstDash val="solid"/>
              <a:miter lim="698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63"/>
            <p:cNvSpPr/>
            <p:nvPr/>
          </p:nvSpPr>
          <p:spPr>
            <a:xfrm>
              <a:off x="8177453" y="1998969"/>
              <a:ext cx="75798" cy="79829"/>
            </a:xfrm>
            <a:custGeom>
              <a:rect b="b" l="l" r="r" t="t"/>
              <a:pathLst>
                <a:path extrusionOk="0" h="1090" w="1035">
                  <a:moveTo>
                    <a:pt x="275" y="0"/>
                  </a:moveTo>
                  <a:cubicBezTo>
                    <a:pt x="212" y="0"/>
                    <a:pt x="151" y="30"/>
                    <a:pt x="119" y="91"/>
                  </a:cubicBezTo>
                  <a:lnTo>
                    <a:pt x="21" y="244"/>
                  </a:lnTo>
                  <a:cubicBezTo>
                    <a:pt x="0" y="356"/>
                    <a:pt x="21" y="531"/>
                    <a:pt x="224" y="719"/>
                  </a:cubicBezTo>
                  <a:cubicBezTo>
                    <a:pt x="413" y="915"/>
                    <a:pt x="587" y="1027"/>
                    <a:pt x="769" y="1090"/>
                  </a:cubicBezTo>
                  <a:cubicBezTo>
                    <a:pt x="804" y="1055"/>
                    <a:pt x="902" y="887"/>
                    <a:pt x="978" y="768"/>
                  </a:cubicBezTo>
                  <a:cubicBezTo>
                    <a:pt x="1034" y="684"/>
                    <a:pt x="1013" y="573"/>
                    <a:pt x="943" y="510"/>
                  </a:cubicBezTo>
                  <a:lnTo>
                    <a:pt x="413" y="49"/>
                  </a:lnTo>
                  <a:cubicBezTo>
                    <a:pt x="371" y="16"/>
                    <a:pt x="322" y="0"/>
                    <a:pt x="275" y="0"/>
                  </a:cubicBezTo>
                  <a:close/>
                </a:path>
              </a:pathLst>
            </a:custGeom>
            <a:solidFill>
              <a:srgbClr val="DFBA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63"/>
            <p:cNvSpPr/>
            <p:nvPr/>
          </p:nvSpPr>
          <p:spPr>
            <a:xfrm>
              <a:off x="8177453" y="2016839"/>
              <a:ext cx="56830" cy="61959"/>
            </a:xfrm>
            <a:custGeom>
              <a:rect b="b" l="l" r="r" t="t"/>
              <a:pathLst>
                <a:path extrusionOk="0" fill="none" h="846" w="776">
                  <a:moveTo>
                    <a:pt x="21" y="0"/>
                  </a:moveTo>
                  <a:cubicBezTo>
                    <a:pt x="0" y="112"/>
                    <a:pt x="21" y="287"/>
                    <a:pt x="224" y="475"/>
                  </a:cubicBezTo>
                  <a:cubicBezTo>
                    <a:pt x="420" y="671"/>
                    <a:pt x="587" y="790"/>
                    <a:pt x="776" y="846"/>
                  </a:cubicBezTo>
                </a:path>
              </a:pathLst>
            </a:custGeom>
            <a:noFill/>
            <a:ln cap="flat" cmpd="sng" w="1225">
              <a:solidFill>
                <a:srgbClr val="903E35"/>
              </a:solidFill>
              <a:prstDash val="solid"/>
              <a:miter lim="698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63"/>
            <p:cNvSpPr/>
            <p:nvPr/>
          </p:nvSpPr>
          <p:spPr>
            <a:xfrm>
              <a:off x="6271361" y="4116323"/>
              <a:ext cx="707597" cy="139737"/>
            </a:xfrm>
            <a:custGeom>
              <a:rect b="b" l="l" r="r" t="t"/>
              <a:pathLst>
                <a:path extrusionOk="0" h="1908" w="9662">
                  <a:moveTo>
                    <a:pt x="1" y="1"/>
                  </a:moveTo>
                  <a:lnTo>
                    <a:pt x="1" y="1174"/>
                  </a:lnTo>
                  <a:cubicBezTo>
                    <a:pt x="1" y="1572"/>
                    <a:pt x="2166" y="1908"/>
                    <a:pt x="4827" y="1908"/>
                  </a:cubicBezTo>
                  <a:cubicBezTo>
                    <a:pt x="7503" y="1908"/>
                    <a:pt x="9661" y="1572"/>
                    <a:pt x="9661" y="1174"/>
                  </a:cubicBezTo>
                  <a:lnTo>
                    <a:pt x="9661" y="8"/>
                  </a:lnTo>
                  <a:lnTo>
                    <a:pt x="9661" y="1"/>
                  </a:lnTo>
                  <a:close/>
                </a:path>
              </a:pathLst>
            </a:custGeom>
            <a:solidFill>
              <a:srgbClr val="DAA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63"/>
            <p:cNvSpPr/>
            <p:nvPr/>
          </p:nvSpPr>
          <p:spPr>
            <a:xfrm>
              <a:off x="6344523" y="4084099"/>
              <a:ext cx="561273" cy="49728"/>
            </a:xfrm>
            <a:custGeom>
              <a:rect b="b" l="l" r="r" t="t"/>
              <a:pathLst>
                <a:path extrusionOk="0" h="679" w="7664">
                  <a:moveTo>
                    <a:pt x="3828" y="1"/>
                  </a:moveTo>
                  <a:cubicBezTo>
                    <a:pt x="1719" y="1"/>
                    <a:pt x="0" y="154"/>
                    <a:pt x="0" y="343"/>
                  </a:cubicBezTo>
                  <a:cubicBezTo>
                    <a:pt x="0" y="532"/>
                    <a:pt x="1719" y="678"/>
                    <a:pt x="3828" y="678"/>
                  </a:cubicBezTo>
                  <a:cubicBezTo>
                    <a:pt x="5952" y="678"/>
                    <a:pt x="7663" y="532"/>
                    <a:pt x="7663" y="343"/>
                  </a:cubicBezTo>
                  <a:cubicBezTo>
                    <a:pt x="7663" y="147"/>
                    <a:pt x="5945" y="1"/>
                    <a:pt x="3828" y="1"/>
                  </a:cubicBezTo>
                  <a:close/>
                </a:path>
              </a:pathLst>
            </a:custGeom>
            <a:solidFill>
              <a:srgbClr val="D29B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63"/>
            <p:cNvSpPr/>
            <p:nvPr/>
          </p:nvSpPr>
          <p:spPr>
            <a:xfrm>
              <a:off x="6345036" y="4084612"/>
              <a:ext cx="561273" cy="32298"/>
            </a:xfrm>
            <a:custGeom>
              <a:rect b="b" l="l" r="r" t="t"/>
              <a:pathLst>
                <a:path extrusionOk="0" h="441" w="7664">
                  <a:moveTo>
                    <a:pt x="3835" y="1"/>
                  </a:moveTo>
                  <a:cubicBezTo>
                    <a:pt x="1719" y="1"/>
                    <a:pt x="0" y="147"/>
                    <a:pt x="0" y="343"/>
                  </a:cubicBezTo>
                  <a:cubicBezTo>
                    <a:pt x="0" y="378"/>
                    <a:pt x="63" y="406"/>
                    <a:pt x="168" y="441"/>
                  </a:cubicBezTo>
                  <a:cubicBezTo>
                    <a:pt x="636" y="301"/>
                    <a:pt x="2103" y="196"/>
                    <a:pt x="3835" y="196"/>
                  </a:cubicBezTo>
                  <a:cubicBezTo>
                    <a:pt x="5561" y="196"/>
                    <a:pt x="7021" y="301"/>
                    <a:pt x="7503" y="441"/>
                  </a:cubicBezTo>
                  <a:cubicBezTo>
                    <a:pt x="7600" y="406"/>
                    <a:pt x="7663" y="371"/>
                    <a:pt x="7663" y="343"/>
                  </a:cubicBezTo>
                  <a:cubicBezTo>
                    <a:pt x="7663" y="147"/>
                    <a:pt x="5952" y="1"/>
                    <a:pt x="3835" y="1"/>
                  </a:cubicBezTo>
                  <a:close/>
                </a:path>
              </a:pathLst>
            </a:custGeom>
            <a:solidFill>
              <a:srgbClr val="CA8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63"/>
            <p:cNvSpPr/>
            <p:nvPr/>
          </p:nvSpPr>
          <p:spPr>
            <a:xfrm>
              <a:off x="6322552" y="4020163"/>
              <a:ext cx="707523" cy="139224"/>
            </a:xfrm>
            <a:custGeom>
              <a:rect b="b" l="l" r="r" t="t"/>
              <a:pathLst>
                <a:path extrusionOk="0" h="1901" w="9661">
                  <a:moveTo>
                    <a:pt x="0" y="1"/>
                  </a:moveTo>
                  <a:lnTo>
                    <a:pt x="0" y="1167"/>
                  </a:lnTo>
                  <a:cubicBezTo>
                    <a:pt x="0" y="1572"/>
                    <a:pt x="2165" y="1901"/>
                    <a:pt x="4827" y="1901"/>
                  </a:cubicBezTo>
                  <a:cubicBezTo>
                    <a:pt x="7502" y="1901"/>
                    <a:pt x="9661" y="1572"/>
                    <a:pt x="9661" y="1167"/>
                  </a:cubicBezTo>
                  <a:lnTo>
                    <a:pt x="9661" y="1"/>
                  </a:lnTo>
                  <a:close/>
                </a:path>
              </a:pathLst>
            </a:custGeom>
            <a:solidFill>
              <a:srgbClr val="DAA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63"/>
            <p:cNvSpPr/>
            <p:nvPr/>
          </p:nvSpPr>
          <p:spPr>
            <a:xfrm>
              <a:off x="6323065" y="3964430"/>
              <a:ext cx="707523" cy="107513"/>
            </a:xfrm>
            <a:custGeom>
              <a:rect b="b" l="l" r="r" t="t"/>
              <a:pathLst>
                <a:path extrusionOk="0" h="1468" w="9661">
                  <a:moveTo>
                    <a:pt x="4834" y="0"/>
                  </a:moveTo>
                  <a:cubicBezTo>
                    <a:pt x="2165" y="0"/>
                    <a:pt x="0" y="328"/>
                    <a:pt x="0" y="734"/>
                  </a:cubicBezTo>
                  <a:cubicBezTo>
                    <a:pt x="0" y="1139"/>
                    <a:pt x="2165" y="1467"/>
                    <a:pt x="4834" y="1467"/>
                  </a:cubicBezTo>
                  <a:cubicBezTo>
                    <a:pt x="7495" y="1467"/>
                    <a:pt x="9661" y="1139"/>
                    <a:pt x="9661" y="734"/>
                  </a:cubicBezTo>
                  <a:cubicBezTo>
                    <a:pt x="9661" y="328"/>
                    <a:pt x="7495" y="0"/>
                    <a:pt x="4834" y="0"/>
                  </a:cubicBezTo>
                  <a:close/>
                </a:path>
              </a:pathLst>
            </a:custGeom>
            <a:solidFill>
              <a:srgbClr val="E8D0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63"/>
            <p:cNvSpPr/>
            <p:nvPr/>
          </p:nvSpPr>
          <p:spPr>
            <a:xfrm>
              <a:off x="6395641" y="3987426"/>
              <a:ext cx="561273" cy="50241"/>
            </a:xfrm>
            <a:custGeom>
              <a:rect b="b" l="l" r="r" t="t"/>
              <a:pathLst>
                <a:path extrusionOk="0" h="686" w="7664">
                  <a:moveTo>
                    <a:pt x="3829" y="1"/>
                  </a:moveTo>
                  <a:cubicBezTo>
                    <a:pt x="1719" y="1"/>
                    <a:pt x="1" y="161"/>
                    <a:pt x="1" y="343"/>
                  </a:cubicBezTo>
                  <a:cubicBezTo>
                    <a:pt x="1" y="531"/>
                    <a:pt x="1719" y="685"/>
                    <a:pt x="3829" y="685"/>
                  </a:cubicBezTo>
                  <a:cubicBezTo>
                    <a:pt x="5952" y="685"/>
                    <a:pt x="7664" y="531"/>
                    <a:pt x="7664" y="343"/>
                  </a:cubicBezTo>
                  <a:cubicBezTo>
                    <a:pt x="7664" y="147"/>
                    <a:pt x="5945" y="1"/>
                    <a:pt x="3829" y="1"/>
                  </a:cubicBezTo>
                  <a:close/>
                </a:path>
              </a:pathLst>
            </a:custGeom>
            <a:solidFill>
              <a:srgbClr val="D29B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63"/>
            <p:cNvSpPr/>
            <p:nvPr/>
          </p:nvSpPr>
          <p:spPr>
            <a:xfrm>
              <a:off x="6396154" y="3987939"/>
              <a:ext cx="561273" cy="32298"/>
            </a:xfrm>
            <a:custGeom>
              <a:rect b="b" l="l" r="r" t="t"/>
              <a:pathLst>
                <a:path extrusionOk="0" h="441" w="7664">
                  <a:moveTo>
                    <a:pt x="3836" y="0"/>
                  </a:moveTo>
                  <a:cubicBezTo>
                    <a:pt x="1719" y="0"/>
                    <a:pt x="1" y="154"/>
                    <a:pt x="1" y="343"/>
                  </a:cubicBezTo>
                  <a:cubicBezTo>
                    <a:pt x="1" y="378"/>
                    <a:pt x="64" y="406"/>
                    <a:pt x="169" y="441"/>
                  </a:cubicBezTo>
                  <a:cubicBezTo>
                    <a:pt x="637" y="301"/>
                    <a:pt x="2103" y="196"/>
                    <a:pt x="3836" y="196"/>
                  </a:cubicBezTo>
                  <a:cubicBezTo>
                    <a:pt x="5561" y="196"/>
                    <a:pt x="7021" y="301"/>
                    <a:pt x="7503" y="441"/>
                  </a:cubicBezTo>
                  <a:cubicBezTo>
                    <a:pt x="7601" y="406"/>
                    <a:pt x="7664" y="371"/>
                    <a:pt x="7664" y="343"/>
                  </a:cubicBezTo>
                  <a:cubicBezTo>
                    <a:pt x="7664" y="154"/>
                    <a:pt x="5952" y="0"/>
                    <a:pt x="3836" y="0"/>
                  </a:cubicBezTo>
                  <a:close/>
                </a:path>
              </a:pathLst>
            </a:custGeom>
            <a:solidFill>
              <a:srgbClr val="CA8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63"/>
            <p:cNvSpPr/>
            <p:nvPr/>
          </p:nvSpPr>
          <p:spPr>
            <a:xfrm>
              <a:off x="6265722" y="3922978"/>
              <a:ext cx="707084" cy="139224"/>
            </a:xfrm>
            <a:custGeom>
              <a:rect b="b" l="l" r="r" t="t"/>
              <a:pathLst>
                <a:path extrusionOk="0" h="1901" w="9655">
                  <a:moveTo>
                    <a:pt x="1" y="0"/>
                  </a:moveTo>
                  <a:lnTo>
                    <a:pt x="1" y="1167"/>
                  </a:lnTo>
                  <a:cubicBezTo>
                    <a:pt x="1" y="1572"/>
                    <a:pt x="2166" y="1900"/>
                    <a:pt x="4827" y="1900"/>
                  </a:cubicBezTo>
                  <a:cubicBezTo>
                    <a:pt x="7503" y="1900"/>
                    <a:pt x="9654" y="1572"/>
                    <a:pt x="9654" y="1167"/>
                  </a:cubicBezTo>
                  <a:lnTo>
                    <a:pt x="9654" y="0"/>
                  </a:lnTo>
                  <a:close/>
                </a:path>
              </a:pathLst>
            </a:custGeom>
            <a:solidFill>
              <a:srgbClr val="DAA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63"/>
            <p:cNvSpPr/>
            <p:nvPr/>
          </p:nvSpPr>
          <p:spPr>
            <a:xfrm>
              <a:off x="6265722" y="3867171"/>
              <a:ext cx="707084" cy="107513"/>
            </a:xfrm>
            <a:custGeom>
              <a:rect b="b" l="l" r="r" t="t"/>
              <a:pathLst>
                <a:path extrusionOk="0" h="1468" w="9655">
                  <a:moveTo>
                    <a:pt x="4827" y="1"/>
                  </a:moveTo>
                  <a:cubicBezTo>
                    <a:pt x="2166" y="1"/>
                    <a:pt x="1" y="336"/>
                    <a:pt x="1" y="734"/>
                  </a:cubicBezTo>
                  <a:cubicBezTo>
                    <a:pt x="1" y="1133"/>
                    <a:pt x="2159" y="1468"/>
                    <a:pt x="4827" y="1468"/>
                  </a:cubicBezTo>
                  <a:cubicBezTo>
                    <a:pt x="7489" y="1468"/>
                    <a:pt x="9654" y="1140"/>
                    <a:pt x="9654" y="734"/>
                  </a:cubicBezTo>
                  <a:cubicBezTo>
                    <a:pt x="9654" y="329"/>
                    <a:pt x="7503" y="1"/>
                    <a:pt x="4827" y="1"/>
                  </a:cubicBezTo>
                  <a:close/>
                </a:path>
              </a:pathLst>
            </a:custGeom>
            <a:solidFill>
              <a:srgbClr val="E8D0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63"/>
            <p:cNvSpPr/>
            <p:nvPr/>
          </p:nvSpPr>
          <p:spPr>
            <a:xfrm>
              <a:off x="6338371" y="3890241"/>
              <a:ext cx="561786" cy="50168"/>
            </a:xfrm>
            <a:custGeom>
              <a:rect b="b" l="l" r="r" t="t"/>
              <a:pathLst>
                <a:path extrusionOk="0" h="685" w="7671">
                  <a:moveTo>
                    <a:pt x="3835" y="0"/>
                  </a:moveTo>
                  <a:cubicBezTo>
                    <a:pt x="1712" y="0"/>
                    <a:pt x="1" y="161"/>
                    <a:pt x="1" y="343"/>
                  </a:cubicBezTo>
                  <a:cubicBezTo>
                    <a:pt x="1" y="531"/>
                    <a:pt x="1726" y="685"/>
                    <a:pt x="3835" y="685"/>
                  </a:cubicBezTo>
                  <a:cubicBezTo>
                    <a:pt x="5959" y="685"/>
                    <a:pt x="7670" y="531"/>
                    <a:pt x="7670" y="343"/>
                  </a:cubicBezTo>
                  <a:cubicBezTo>
                    <a:pt x="7670" y="147"/>
                    <a:pt x="5945" y="0"/>
                    <a:pt x="3835" y="0"/>
                  </a:cubicBezTo>
                  <a:close/>
                </a:path>
              </a:pathLst>
            </a:custGeom>
            <a:solidFill>
              <a:srgbClr val="D29B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63"/>
            <p:cNvSpPr/>
            <p:nvPr/>
          </p:nvSpPr>
          <p:spPr>
            <a:xfrm>
              <a:off x="6338371" y="3890753"/>
              <a:ext cx="561786" cy="32298"/>
            </a:xfrm>
            <a:custGeom>
              <a:rect b="b" l="l" r="r" t="t"/>
              <a:pathLst>
                <a:path extrusionOk="0" h="441" w="7671">
                  <a:moveTo>
                    <a:pt x="3835" y="0"/>
                  </a:moveTo>
                  <a:cubicBezTo>
                    <a:pt x="1719" y="0"/>
                    <a:pt x="1" y="154"/>
                    <a:pt x="1" y="343"/>
                  </a:cubicBezTo>
                  <a:cubicBezTo>
                    <a:pt x="1" y="377"/>
                    <a:pt x="63" y="405"/>
                    <a:pt x="168" y="440"/>
                  </a:cubicBezTo>
                  <a:cubicBezTo>
                    <a:pt x="643" y="301"/>
                    <a:pt x="2103" y="196"/>
                    <a:pt x="3835" y="196"/>
                  </a:cubicBezTo>
                  <a:cubicBezTo>
                    <a:pt x="5568" y="196"/>
                    <a:pt x="7021" y="301"/>
                    <a:pt x="7503" y="440"/>
                  </a:cubicBezTo>
                  <a:cubicBezTo>
                    <a:pt x="7614" y="405"/>
                    <a:pt x="7670" y="371"/>
                    <a:pt x="7670" y="343"/>
                  </a:cubicBezTo>
                  <a:cubicBezTo>
                    <a:pt x="7670" y="154"/>
                    <a:pt x="5959" y="0"/>
                    <a:pt x="3835" y="0"/>
                  </a:cubicBezTo>
                  <a:close/>
                </a:path>
              </a:pathLst>
            </a:custGeom>
            <a:solidFill>
              <a:srgbClr val="CA8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63"/>
            <p:cNvSpPr/>
            <p:nvPr/>
          </p:nvSpPr>
          <p:spPr>
            <a:xfrm>
              <a:off x="5378185" y="4116323"/>
              <a:ext cx="707011" cy="139737"/>
            </a:xfrm>
            <a:custGeom>
              <a:rect b="b" l="l" r="r" t="t"/>
              <a:pathLst>
                <a:path extrusionOk="0" h="1908" w="9654">
                  <a:moveTo>
                    <a:pt x="0" y="1"/>
                  </a:moveTo>
                  <a:lnTo>
                    <a:pt x="0" y="1174"/>
                  </a:lnTo>
                  <a:cubicBezTo>
                    <a:pt x="0" y="1572"/>
                    <a:pt x="2166" y="1908"/>
                    <a:pt x="4827" y="1908"/>
                  </a:cubicBezTo>
                  <a:cubicBezTo>
                    <a:pt x="7502" y="1908"/>
                    <a:pt x="9654" y="1572"/>
                    <a:pt x="9654" y="1174"/>
                  </a:cubicBezTo>
                  <a:lnTo>
                    <a:pt x="9654" y="8"/>
                  </a:lnTo>
                  <a:lnTo>
                    <a:pt x="9654" y="1"/>
                  </a:lnTo>
                  <a:close/>
                </a:path>
              </a:pathLst>
            </a:custGeom>
            <a:solidFill>
              <a:srgbClr val="DAA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63"/>
            <p:cNvSpPr/>
            <p:nvPr/>
          </p:nvSpPr>
          <p:spPr>
            <a:xfrm>
              <a:off x="5378697" y="4061103"/>
              <a:ext cx="707011" cy="107513"/>
            </a:xfrm>
            <a:custGeom>
              <a:rect b="b" l="l" r="r" t="t"/>
              <a:pathLst>
                <a:path extrusionOk="0" h="1468" w="9654">
                  <a:moveTo>
                    <a:pt x="4827" y="0"/>
                  </a:moveTo>
                  <a:cubicBezTo>
                    <a:pt x="2159" y="0"/>
                    <a:pt x="0" y="329"/>
                    <a:pt x="0" y="734"/>
                  </a:cubicBezTo>
                  <a:cubicBezTo>
                    <a:pt x="0" y="1139"/>
                    <a:pt x="2159" y="1467"/>
                    <a:pt x="4827" y="1467"/>
                  </a:cubicBezTo>
                  <a:cubicBezTo>
                    <a:pt x="7495" y="1467"/>
                    <a:pt x="9654" y="1139"/>
                    <a:pt x="9654" y="734"/>
                  </a:cubicBezTo>
                  <a:cubicBezTo>
                    <a:pt x="9654" y="329"/>
                    <a:pt x="7495" y="0"/>
                    <a:pt x="4827" y="0"/>
                  </a:cubicBezTo>
                  <a:close/>
                </a:path>
              </a:pathLst>
            </a:custGeom>
            <a:solidFill>
              <a:srgbClr val="E8D0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63"/>
            <p:cNvSpPr/>
            <p:nvPr/>
          </p:nvSpPr>
          <p:spPr>
            <a:xfrm>
              <a:off x="5450834" y="4084099"/>
              <a:ext cx="561786" cy="49728"/>
            </a:xfrm>
            <a:custGeom>
              <a:rect b="b" l="l" r="r" t="t"/>
              <a:pathLst>
                <a:path extrusionOk="0" h="679" w="7671">
                  <a:moveTo>
                    <a:pt x="3835" y="1"/>
                  </a:moveTo>
                  <a:cubicBezTo>
                    <a:pt x="1726" y="1"/>
                    <a:pt x="0" y="154"/>
                    <a:pt x="0" y="343"/>
                  </a:cubicBezTo>
                  <a:cubicBezTo>
                    <a:pt x="0" y="532"/>
                    <a:pt x="1726" y="678"/>
                    <a:pt x="3835" y="678"/>
                  </a:cubicBezTo>
                  <a:cubicBezTo>
                    <a:pt x="5959" y="678"/>
                    <a:pt x="7670" y="532"/>
                    <a:pt x="7670" y="343"/>
                  </a:cubicBezTo>
                  <a:cubicBezTo>
                    <a:pt x="7670" y="147"/>
                    <a:pt x="5952" y="1"/>
                    <a:pt x="3835" y="1"/>
                  </a:cubicBezTo>
                  <a:close/>
                </a:path>
              </a:pathLst>
            </a:custGeom>
            <a:solidFill>
              <a:srgbClr val="D29B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63"/>
            <p:cNvSpPr/>
            <p:nvPr/>
          </p:nvSpPr>
          <p:spPr>
            <a:xfrm>
              <a:off x="5451859" y="4084612"/>
              <a:ext cx="561273" cy="32298"/>
            </a:xfrm>
            <a:custGeom>
              <a:rect b="b" l="l" r="r" t="t"/>
              <a:pathLst>
                <a:path extrusionOk="0" h="441" w="7664">
                  <a:moveTo>
                    <a:pt x="3828" y="1"/>
                  </a:moveTo>
                  <a:cubicBezTo>
                    <a:pt x="1719" y="1"/>
                    <a:pt x="0" y="147"/>
                    <a:pt x="0" y="343"/>
                  </a:cubicBezTo>
                  <a:cubicBezTo>
                    <a:pt x="0" y="378"/>
                    <a:pt x="56" y="406"/>
                    <a:pt x="161" y="441"/>
                  </a:cubicBezTo>
                  <a:cubicBezTo>
                    <a:pt x="636" y="301"/>
                    <a:pt x="2103" y="196"/>
                    <a:pt x="3828" y="196"/>
                  </a:cubicBezTo>
                  <a:cubicBezTo>
                    <a:pt x="5560" y="196"/>
                    <a:pt x="7020" y="301"/>
                    <a:pt x="7495" y="441"/>
                  </a:cubicBezTo>
                  <a:cubicBezTo>
                    <a:pt x="7600" y="406"/>
                    <a:pt x="7663" y="371"/>
                    <a:pt x="7663" y="343"/>
                  </a:cubicBezTo>
                  <a:cubicBezTo>
                    <a:pt x="7663" y="147"/>
                    <a:pt x="5952" y="1"/>
                    <a:pt x="3828" y="1"/>
                  </a:cubicBezTo>
                  <a:close/>
                </a:path>
              </a:pathLst>
            </a:custGeom>
            <a:solidFill>
              <a:srgbClr val="CA8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63"/>
            <p:cNvSpPr/>
            <p:nvPr/>
          </p:nvSpPr>
          <p:spPr>
            <a:xfrm>
              <a:off x="5429303" y="4020163"/>
              <a:ext cx="707084" cy="139224"/>
            </a:xfrm>
            <a:custGeom>
              <a:rect b="b" l="l" r="r" t="t"/>
              <a:pathLst>
                <a:path extrusionOk="0" h="1901" w="9655">
                  <a:moveTo>
                    <a:pt x="1" y="1"/>
                  </a:moveTo>
                  <a:lnTo>
                    <a:pt x="1" y="1167"/>
                  </a:lnTo>
                  <a:cubicBezTo>
                    <a:pt x="1" y="1572"/>
                    <a:pt x="2166" y="1901"/>
                    <a:pt x="4828" y="1901"/>
                  </a:cubicBezTo>
                  <a:cubicBezTo>
                    <a:pt x="7503" y="1901"/>
                    <a:pt x="9654" y="1572"/>
                    <a:pt x="9654" y="1167"/>
                  </a:cubicBezTo>
                  <a:lnTo>
                    <a:pt x="9654" y="1"/>
                  </a:lnTo>
                  <a:close/>
                </a:path>
              </a:pathLst>
            </a:custGeom>
            <a:solidFill>
              <a:srgbClr val="DAA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63"/>
            <p:cNvSpPr/>
            <p:nvPr/>
          </p:nvSpPr>
          <p:spPr>
            <a:xfrm>
              <a:off x="5429816" y="3964430"/>
              <a:ext cx="707084" cy="107513"/>
            </a:xfrm>
            <a:custGeom>
              <a:rect b="b" l="l" r="r" t="t"/>
              <a:pathLst>
                <a:path extrusionOk="0" h="1468" w="9655">
                  <a:moveTo>
                    <a:pt x="4828" y="0"/>
                  </a:moveTo>
                  <a:cubicBezTo>
                    <a:pt x="2159" y="0"/>
                    <a:pt x="1" y="328"/>
                    <a:pt x="1" y="734"/>
                  </a:cubicBezTo>
                  <a:cubicBezTo>
                    <a:pt x="1" y="1139"/>
                    <a:pt x="2159" y="1467"/>
                    <a:pt x="4828" y="1467"/>
                  </a:cubicBezTo>
                  <a:cubicBezTo>
                    <a:pt x="7496" y="1467"/>
                    <a:pt x="9654" y="1139"/>
                    <a:pt x="9654" y="734"/>
                  </a:cubicBezTo>
                  <a:cubicBezTo>
                    <a:pt x="9654" y="328"/>
                    <a:pt x="7496" y="0"/>
                    <a:pt x="4828" y="0"/>
                  </a:cubicBezTo>
                  <a:close/>
                </a:path>
              </a:pathLst>
            </a:custGeom>
            <a:solidFill>
              <a:srgbClr val="E8D0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63"/>
            <p:cNvSpPr/>
            <p:nvPr/>
          </p:nvSpPr>
          <p:spPr>
            <a:xfrm>
              <a:off x="5501952" y="3987426"/>
              <a:ext cx="561786" cy="50241"/>
            </a:xfrm>
            <a:custGeom>
              <a:rect b="b" l="l" r="r" t="t"/>
              <a:pathLst>
                <a:path extrusionOk="0" h="686" w="7671">
                  <a:moveTo>
                    <a:pt x="3836" y="1"/>
                  </a:moveTo>
                  <a:cubicBezTo>
                    <a:pt x="1726" y="1"/>
                    <a:pt x="1" y="161"/>
                    <a:pt x="1" y="343"/>
                  </a:cubicBezTo>
                  <a:cubicBezTo>
                    <a:pt x="1" y="531"/>
                    <a:pt x="1726" y="685"/>
                    <a:pt x="3836" y="685"/>
                  </a:cubicBezTo>
                  <a:cubicBezTo>
                    <a:pt x="5959" y="685"/>
                    <a:pt x="7671" y="531"/>
                    <a:pt x="7671" y="343"/>
                  </a:cubicBezTo>
                  <a:cubicBezTo>
                    <a:pt x="7671" y="147"/>
                    <a:pt x="5952" y="1"/>
                    <a:pt x="3836" y="1"/>
                  </a:cubicBezTo>
                  <a:close/>
                </a:path>
              </a:pathLst>
            </a:custGeom>
            <a:solidFill>
              <a:srgbClr val="D29B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63"/>
            <p:cNvSpPr/>
            <p:nvPr/>
          </p:nvSpPr>
          <p:spPr>
            <a:xfrm>
              <a:off x="5502978" y="3987939"/>
              <a:ext cx="561273" cy="32298"/>
            </a:xfrm>
            <a:custGeom>
              <a:rect b="b" l="l" r="r" t="t"/>
              <a:pathLst>
                <a:path extrusionOk="0" h="441" w="7664">
                  <a:moveTo>
                    <a:pt x="3829" y="0"/>
                  </a:moveTo>
                  <a:cubicBezTo>
                    <a:pt x="1719" y="0"/>
                    <a:pt x="1" y="154"/>
                    <a:pt x="1" y="343"/>
                  </a:cubicBezTo>
                  <a:cubicBezTo>
                    <a:pt x="1" y="378"/>
                    <a:pt x="57" y="406"/>
                    <a:pt x="161" y="441"/>
                  </a:cubicBezTo>
                  <a:cubicBezTo>
                    <a:pt x="636" y="301"/>
                    <a:pt x="2103" y="196"/>
                    <a:pt x="3829" y="196"/>
                  </a:cubicBezTo>
                  <a:cubicBezTo>
                    <a:pt x="5561" y="196"/>
                    <a:pt x="7021" y="301"/>
                    <a:pt x="7496" y="441"/>
                  </a:cubicBezTo>
                  <a:cubicBezTo>
                    <a:pt x="7601" y="406"/>
                    <a:pt x="7664" y="371"/>
                    <a:pt x="7664" y="343"/>
                  </a:cubicBezTo>
                  <a:cubicBezTo>
                    <a:pt x="7664" y="154"/>
                    <a:pt x="5952" y="0"/>
                    <a:pt x="3829" y="0"/>
                  </a:cubicBezTo>
                  <a:close/>
                </a:path>
              </a:pathLst>
            </a:custGeom>
            <a:solidFill>
              <a:srgbClr val="CA8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63"/>
            <p:cNvSpPr/>
            <p:nvPr/>
          </p:nvSpPr>
          <p:spPr>
            <a:xfrm>
              <a:off x="6418710" y="1923682"/>
              <a:ext cx="341275" cy="289142"/>
            </a:xfrm>
            <a:custGeom>
              <a:rect b="b" l="l" r="r" t="t"/>
              <a:pathLst>
                <a:path extrusionOk="0" h="3948" w="4660">
                  <a:moveTo>
                    <a:pt x="2847" y="0"/>
                  </a:moveTo>
                  <a:cubicBezTo>
                    <a:pt x="2244" y="0"/>
                    <a:pt x="1830" y="566"/>
                    <a:pt x="1621" y="1321"/>
                  </a:cubicBezTo>
                  <a:cubicBezTo>
                    <a:pt x="1397" y="2166"/>
                    <a:pt x="636" y="2160"/>
                    <a:pt x="315" y="2676"/>
                  </a:cubicBezTo>
                  <a:cubicBezTo>
                    <a:pt x="0" y="3193"/>
                    <a:pt x="182" y="3948"/>
                    <a:pt x="182" y="3948"/>
                  </a:cubicBezTo>
                  <a:lnTo>
                    <a:pt x="4191" y="3543"/>
                  </a:lnTo>
                  <a:cubicBezTo>
                    <a:pt x="4191" y="3543"/>
                    <a:pt x="4471" y="3319"/>
                    <a:pt x="4562" y="2816"/>
                  </a:cubicBezTo>
                  <a:cubicBezTo>
                    <a:pt x="4659" y="2306"/>
                    <a:pt x="4261" y="2041"/>
                    <a:pt x="4261" y="1712"/>
                  </a:cubicBezTo>
                  <a:cubicBezTo>
                    <a:pt x="4261" y="1391"/>
                    <a:pt x="4590" y="1321"/>
                    <a:pt x="4555" y="888"/>
                  </a:cubicBezTo>
                  <a:cubicBezTo>
                    <a:pt x="4527" y="539"/>
                    <a:pt x="4268" y="197"/>
                    <a:pt x="3451" y="169"/>
                  </a:cubicBezTo>
                  <a:cubicBezTo>
                    <a:pt x="3232" y="53"/>
                    <a:pt x="3031" y="0"/>
                    <a:pt x="2847" y="0"/>
                  </a:cubicBezTo>
                  <a:close/>
                </a:path>
              </a:pathLst>
            </a:custGeom>
            <a:solidFill>
              <a:srgbClr val="2D20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63"/>
            <p:cNvSpPr/>
            <p:nvPr/>
          </p:nvSpPr>
          <p:spPr>
            <a:xfrm>
              <a:off x="7087274" y="2648655"/>
              <a:ext cx="158188" cy="116741"/>
            </a:xfrm>
            <a:custGeom>
              <a:rect b="b" l="l" r="r" t="t"/>
              <a:pathLst>
                <a:path extrusionOk="0" h="1594" w="2160">
                  <a:moveTo>
                    <a:pt x="371" y="0"/>
                  </a:moveTo>
                  <a:lnTo>
                    <a:pt x="1" y="629"/>
                  </a:lnTo>
                  <a:lnTo>
                    <a:pt x="532" y="915"/>
                  </a:lnTo>
                  <a:cubicBezTo>
                    <a:pt x="532" y="915"/>
                    <a:pt x="967" y="1593"/>
                    <a:pt x="1398" y="1593"/>
                  </a:cubicBezTo>
                  <a:cubicBezTo>
                    <a:pt x="1424" y="1593"/>
                    <a:pt x="1449" y="1591"/>
                    <a:pt x="1475" y="1586"/>
                  </a:cubicBezTo>
                  <a:cubicBezTo>
                    <a:pt x="1475" y="1586"/>
                    <a:pt x="1636" y="1509"/>
                    <a:pt x="1601" y="1397"/>
                  </a:cubicBezTo>
                  <a:cubicBezTo>
                    <a:pt x="1810" y="1369"/>
                    <a:pt x="1782" y="1209"/>
                    <a:pt x="1782" y="1209"/>
                  </a:cubicBezTo>
                  <a:cubicBezTo>
                    <a:pt x="1782" y="1209"/>
                    <a:pt x="1992" y="1104"/>
                    <a:pt x="1929" y="985"/>
                  </a:cubicBezTo>
                  <a:cubicBezTo>
                    <a:pt x="2090" y="950"/>
                    <a:pt x="2159" y="810"/>
                    <a:pt x="2117" y="720"/>
                  </a:cubicBezTo>
                  <a:cubicBezTo>
                    <a:pt x="2103" y="694"/>
                    <a:pt x="2059" y="692"/>
                    <a:pt x="1997" y="692"/>
                  </a:cubicBezTo>
                  <a:cubicBezTo>
                    <a:pt x="1983" y="692"/>
                    <a:pt x="1969" y="692"/>
                    <a:pt x="1955" y="692"/>
                  </a:cubicBezTo>
                  <a:cubicBezTo>
                    <a:pt x="1811" y="692"/>
                    <a:pt x="1600" y="682"/>
                    <a:pt x="1419" y="475"/>
                  </a:cubicBezTo>
                  <a:cubicBezTo>
                    <a:pt x="1419" y="475"/>
                    <a:pt x="1537" y="351"/>
                    <a:pt x="1718" y="351"/>
                  </a:cubicBezTo>
                  <a:cubicBezTo>
                    <a:pt x="1739" y="351"/>
                    <a:pt x="1760" y="353"/>
                    <a:pt x="1782" y="356"/>
                  </a:cubicBezTo>
                  <a:cubicBezTo>
                    <a:pt x="1786" y="357"/>
                    <a:pt x="1790" y="357"/>
                    <a:pt x="1794" y="357"/>
                  </a:cubicBezTo>
                  <a:cubicBezTo>
                    <a:pt x="1845" y="357"/>
                    <a:pt x="1887" y="317"/>
                    <a:pt x="1894" y="266"/>
                  </a:cubicBezTo>
                  <a:lnTo>
                    <a:pt x="1908" y="196"/>
                  </a:lnTo>
                  <a:cubicBezTo>
                    <a:pt x="1908" y="196"/>
                    <a:pt x="1729" y="131"/>
                    <a:pt x="1516" y="131"/>
                  </a:cubicBezTo>
                  <a:cubicBezTo>
                    <a:pt x="1380" y="131"/>
                    <a:pt x="1230" y="157"/>
                    <a:pt x="1105" y="245"/>
                  </a:cubicBezTo>
                  <a:cubicBezTo>
                    <a:pt x="1072" y="265"/>
                    <a:pt x="1035" y="276"/>
                    <a:pt x="997" y="276"/>
                  </a:cubicBezTo>
                  <a:cubicBezTo>
                    <a:pt x="970" y="276"/>
                    <a:pt x="942" y="270"/>
                    <a:pt x="916" y="259"/>
                  </a:cubicBezTo>
                  <a:lnTo>
                    <a:pt x="371" y="0"/>
                  </a:lnTo>
                  <a:close/>
                </a:path>
              </a:pathLst>
            </a:custGeom>
            <a:solidFill>
              <a:srgbClr val="DFBA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63"/>
            <p:cNvSpPr/>
            <p:nvPr/>
          </p:nvSpPr>
          <p:spPr>
            <a:xfrm>
              <a:off x="6703668" y="2184698"/>
              <a:ext cx="441534" cy="545839"/>
            </a:xfrm>
            <a:custGeom>
              <a:rect b="b" l="l" r="r" t="t"/>
              <a:pathLst>
                <a:path extrusionOk="0" h="7453" w="6029">
                  <a:moveTo>
                    <a:pt x="746" y="1"/>
                  </a:moveTo>
                  <a:cubicBezTo>
                    <a:pt x="582" y="1"/>
                    <a:pt x="425" y="43"/>
                    <a:pt x="286" y="139"/>
                  </a:cubicBezTo>
                  <a:cubicBezTo>
                    <a:pt x="0" y="691"/>
                    <a:pt x="300" y="2822"/>
                    <a:pt x="636" y="4400"/>
                  </a:cubicBezTo>
                  <a:cubicBezTo>
                    <a:pt x="796" y="5127"/>
                    <a:pt x="1299" y="5741"/>
                    <a:pt x="1991" y="6021"/>
                  </a:cubicBezTo>
                  <a:lnTo>
                    <a:pt x="5449" y="7453"/>
                  </a:lnTo>
                  <a:lnTo>
                    <a:pt x="6028" y="6314"/>
                  </a:lnTo>
                  <a:lnTo>
                    <a:pt x="2864" y="4170"/>
                  </a:lnTo>
                  <a:cubicBezTo>
                    <a:pt x="2864" y="4170"/>
                    <a:pt x="2417" y="1920"/>
                    <a:pt x="2291" y="1243"/>
                  </a:cubicBezTo>
                  <a:cubicBezTo>
                    <a:pt x="2196" y="694"/>
                    <a:pt x="1413" y="1"/>
                    <a:pt x="746" y="1"/>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63"/>
            <p:cNvSpPr/>
            <p:nvPr/>
          </p:nvSpPr>
          <p:spPr>
            <a:xfrm>
              <a:off x="6700080" y="3814001"/>
              <a:ext cx="178108" cy="111028"/>
            </a:xfrm>
            <a:custGeom>
              <a:rect b="b" l="l" r="r" t="t"/>
              <a:pathLst>
                <a:path extrusionOk="0" h="1516" w="2432">
                  <a:moveTo>
                    <a:pt x="957" y="1"/>
                  </a:moveTo>
                  <a:lnTo>
                    <a:pt x="252" y="98"/>
                  </a:lnTo>
                  <a:cubicBezTo>
                    <a:pt x="252" y="98"/>
                    <a:pt x="42" y="867"/>
                    <a:pt x="0" y="1391"/>
                  </a:cubicBezTo>
                  <a:cubicBezTo>
                    <a:pt x="0" y="1391"/>
                    <a:pt x="155" y="1434"/>
                    <a:pt x="348" y="1434"/>
                  </a:cubicBezTo>
                  <a:cubicBezTo>
                    <a:pt x="444" y="1434"/>
                    <a:pt x="550" y="1423"/>
                    <a:pt x="650" y="1391"/>
                  </a:cubicBezTo>
                  <a:cubicBezTo>
                    <a:pt x="682" y="1380"/>
                    <a:pt x="723" y="1376"/>
                    <a:pt x="769" y="1376"/>
                  </a:cubicBezTo>
                  <a:cubicBezTo>
                    <a:pt x="1030" y="1376"/>
                    <a:pt x="1488" y="1515"/>
                    <a:pt x="1894" y="1515"/>
                  </a:cubicBezTo>
                  <a:cubicBezTo>
                    <a:pt x="2096" y="1515"/>
                    <a:pt x="2286" y="1481"/>
                    <a:pt x="2431" y="1377"/>
                  </a:cubicBezTo>
                  <a:lnTo>
                    <a:pt x="1278" y="685"/>
                  </a:lnTo>
                  <a:cubicBezTo>
                    <a:pt x="1104" y="580"/>
                    <a:pt x="999" y="406"/>
                    <a:pt x="978" y="203"/>
                  </a:cubicBezTo>
                  <a:lnTo>
                    <a:pt x="957" y="1"/>
                  </a:ln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63"/>
            <p:cNvSpPr/>
            <p:nvPr/>
          </p:nvSpPr>
          <p:spPr>
            <a:xfrm>
              <a:off x="6245289" y="3762369"/>
              <a:ext cx="171956" cy="137027"/>
            </a:xfrm>
            <a:custGeom>
              <a:rect b="b" l="l" r="r" t="t"/>
              <a:pathLst>
                <a:path extrusionOk="0" h="1871" w="2348">
                  <a:moveTo>
                    <a:pt x="601" y="0"/>
                  </a:moveTo>
                  <a:cubicBezTo>
                    <a:pt x="601" y="0"/>
                    <a:pt x="182" y="685"/>
                    <a:pt x="0" y="1174"/>
                  </a:cubicBezTo>
                  <a:cubicBezTo>
                    <a:pt x="0" y="1174"/>
                    <a:pt x="308" y="1355"/>
                    <a:pt x="629" y="1355"/>
                  </a:cubicBezTo>
                  <a:cubicBezTo>
                    <a:pt x="631" y="1355"/>
                    <a:pt x="632" y="1355"/>
                    <a:pt x="634" y="1355"/>
                  </a:cubicBezTo>
                  <a:cubicBezTo>
                    <a:pt x="919" y="1355"/>
                    <a:pt x="1589" y="1870"/>
                    <a:pt x="2129" y="1870"/>
                  </a:cubicBezTo>
                  <a:cubicBezTo>
                    <a:pt x="2205" y="1870"/>
                    <a:pt x="2278" y="1860"/>
                    <a:pt x="2347" y="1837"/>
                  </a:cubicBezTo>
                  <a:lnTo>
                    <a:pt x="1432" y="859"/>
                  </a:lnTo>
                  <a:cubicBezTo>
                    <a:pt x="1293" y="706"/>
                    <a:pt x="1237" y="510"/>
                    <a:pt x="1272" y="314"/>
                  </a:cubicBezTo>
                  <a:lnTo>
                    <a:pt x="1307" y="112"/>
                  </a:lnTo>
                  <a:lnTo>
                    <a:pt x="601" y="0"/>
                  </a:ln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63"/>
            <p:cNvSpPr/>
            <p:nvPr/>
          </p:nvSpPr>
          <p:spPr>
            <a:xfrm>
              <a:off x="6568549" y="2613354"/>
              <a:ext cx="263060" cy="1222041"/>
            </a:xfrm>
            <a:custGeom>
              <a:rect b="b" l="l" r="r" t="t"/>
              <a:pathLst>
                <a:path extrusionOk="0" h="16686" w="3592">
                  <a:moveTo>
                    <a:pt x="755" y="0"/>
                  </a:moveTo>
                  <a:lnTo>
                    <a:pt x="1" y="2228"/>
                  </a:lnTo>
                  <a:lnTo>
                    <a:pt x="1454" y="9807"/>
                  </a:lnTo>
                  <a:lnTo>
                    <a:pt x="1866" y="16639"/>
                  </a:lnTo>
                  <a:cubicBezTo>
                    <a:pt x="2031" y="16674"/>
                    <a:pt x="2220" y="16686"/>
                    <a:pt x="2398" y="16686"/>
                  </a:cubicBezTo>
                  <a:cubicBezTo>
                    <a:pt x="2754" y="16686"/>
                    <a:pt x="3067" y="16639"/>
                    <a:pt x="3067" y="16639"/>
                  </a:cubicBezTo>
                  <a:lnTo>
                    <a:pt x="3584" y="9947"/>
                  </a:lnTo>
                  <a:cubicBezTo>
                    <a:pt x="3591" y="9793"/>
                    <a:pt x="3591" y="9654"/>
                    <a:pt x="3584" y="9514"/>
                  </a:cubicBezTo>
                  <a:lnTo>
                    <a:pt x="2970" y="1956"/>
                  </a:lnTo>
                  <a:lnTo>
                    <a:pt x="755" y="0"/>
                  </a:lnTo>
                  <a:close/>
                </a:path>
              </a:pathLst>
            </a:custGeom>
            <a:solidFill>
              <a:srgbClr val="2B4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63"/>
            <p:cNvSpPr/>
            <p:nvPr/>
          </p:nvSpPr>
          <p:spPr>
            <a:xfrm>
              <a:off x="6272386" y="2573440"/>
              <a:ext cx="374524" cy="1219185"/>
            </a:xfrm>
            <a:custGeom>
              <a:rect b="b" l="l" r="r" t="t"/>
              <a:pathLst>
                <a:path extrusionOk="0" h="16647" w="5114">
                  <a:moveTo>
                    <a:pt x="3514" y="0"/>
                  </a:moveTo>
                  <a:lnTo>
                    <a:pt x="2180" y="1942"/>
                  </a:lnTo>
                  <a:lnTo>
                    <a:pt x="1488" y="9626"/>
                  </a:lnTo>
                  <a:lnTo>
                    <a:pt x="1" y="16311"/>
                  </a:lnTo>
                  <a:cubicBezTo>
                    <a:pt x="448" y="16548"/>
                    <a:pt x="1167" y="16646"/>
                    <a:pt x="1167" y="16646"/>
                  </a:cubicBezTo>
                  <a:lnTo>
                    <a:pt x="3507" y="10352"/>
                  </a:lnTo>
                  <a:cubicBezTo>
                    <a:pt x="3549" y="10220"/>
                    <a:pt x="3591" y="10080"/>
                    <a:pt x="3619" y="9940"/>
                  </a:cubicBezTo>
                  <a:lnTo>
                    <a:pt x="5114" y="2508"/>
                  </a:lnTo>
                  <a:lnTo>
                    <a:pt x="3514" y="0"/>
                  </a:lnTo>
                  <a:close/>
                </a:path>
              </a:pathLst>
            </a:custGeom>
            <a:solidFill>
              <a:srgbClr val="2B4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63"/>
            <p:cNvSpPr/>
            <p:nvPr/>
          </p:nvSpPr>
          <p:spPr>
            <a:xfrm>
              <a:off x="6389563" y="2153939"/>
              <a:ext cx="445122" cy="694292"/>
            </a:xfrm>
            <a:custGeom>
              <a:rect b="b" l="l" r="r" t="t"/>
              <a:pathLst>
                <a:path extrusionOk="0" h="9480" w="6078">
                  <a:moveTo>
                    <a:pt x="3451" y="0"/>
                  </a:moveTo>
                  <a:cubicBezTo>
                    <a:pt x="3451" y="0"/>
                    <a:pt x="1705" y="161"/>
                    <a:pt x="433" y="657"/>
                  </a:cubicBezTo>
                  <a:lnTo>
                    <a:pt x="971" y="5128"/>
                  </a:lnTo>
                  <a:lnTo>
                    <a:pt x="0" y="8557"/>
                  </a:lnTo>
                  <a:cubicBezTo>
                    <a:pt x="0" y="8557"/>
                    <a:pt x="782" y="9095"/>
                    <a:pt x="2019" y="9354"/>
                  </a:cubicBezTo>
                  <a:cubicBezTo>
                    <a:pt x="2062" y="9363"/>
                    <a:pt x="2105" y="9368"/>
                    <a:pt x="2147" y="9368"/>
                  </a:cubicBezTo>
                  <a:cubicBezTo>
                    <a:pt x="2415" y="9368"/>
                    <a:pt x="2659" y="9186"/>
                    <a:pt x="2731" y="8921"/>
                  </a:cubicBezTo>
                  <a:lnTo>
                    <a:pt x="3178" y="7321"/>
                  </a:lnTo>
                  <a:lnTo>
                    <a:pt x="3402" y="8935"/>
                  </a:lnTo>
                  <a:cubicBezTo>
                    <a:pt x="3443" y="9247"/>
                    <a:pt x="3721" y="9480"/>
                    <a:pt x="4044" y="9480"/>
                  </a:cubicBezTo>
                  <a:cubicBezTo>
                    <a:pt x="4054" y="9480"/>
                    <a:pt x="4063" y="9480"/>
                    <a:pt x="4073" y="9479"/>
                  </a:cubicBezTo>
                  <a:cubicBezTo>
                    <a:pt x="4638" y="9417"/>
                    <a:pt x="5239" y="9284"/>
                    <a:pt x="5882" y="9032"/>
                  </a:cubicBezTo>
                  <a:lnTo>
                    <a:pt x="5148" y="5603"/>
                  </a:lnTo>
                  <a:lnTo>
                    <a:pt x="6077" y="957"/>
                  </a:lnTo>
                  <a:cubicBezTo>
                    <a:pt x="6077" y="957"/>
                    <a:pt x="5609" y="238"/>
                    <a:pt x="3451" y="0"/>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63"/>
            <p:cNvSpPr/>
            <p:nvPr/>
          </p:nvSpPr>
          <p:spPr>
            <a:xfrm>
              <a:off x="6577777" y="2135996"/>
              <a:ext cx="139220" cy="502482"/>
            </a:xfrm>
            <a:custGeom>
              <a:rect b="b" l="l" r="r" t="t"/>
              <a:pathLst>
                <a:path extrusionOk="0" h="6861" w="1901">
                  <a:moveTo>
                    <a:pt x="622" y="1"/>
                  </a:moveTo>
                  <a:lnTo>
                    <a:pt x="252" y="560"/>
                  </a:lnTo>
                  <a:cubicBezTo>
                    <a:pt x="252" y="560"/>
                    <a:pt x="1" y="4604"/>
                    <a:pt x="713" y="6860"/>
                  </a:cubicBezTo>
                  <a:cubicBezTo>
                    <a:pt x="1440" y="4555"/>
                    <a:pt x="1901" y="720"/>
                    <a:pt x="1901" y="720"/>
                  </a:cubicBezTo>
                  <a:lnTo>
                    <a:pt x="1670" y="120"/>
                  </a:lnTo>
                  <a:lnTo>
                    <a:pt x="622" y="1"/>
                  </a:lnTo>
                  <a:close/>
                </a:path>
              </a:pathLst>
            </a:custGeom>
            <a:solidFill>
              <a:srgbClr val="DCA3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63"/>
            <p:cNvSpPr/>
            <p:nvPr/>
          </p:nvSpPr>
          <p:spPr>
            <a:xfrm>
              <a:off x="6601798" y="2184625"/>
              <a:ext cx="45113" cy="45627"/>
            </a:xfrm>
            <a:custGeom>
              <a:rect b="b" l="l" r="r" t="t"/>
              <a:pathLst>
                <a:path extrusionOk="0" fill="none" h="623" w="616">
                  <a:moveTo>
                    <a:pt x="616" y="441"/>
                  </a:moveTo>
                  <a:lnTo>
                    <a:pt x="308" y="622"/>
                  </a:lnTo>
                  <a:lnTo>
                    <a:pt x="1" y="1"/>
                  </a:lnTo>
                </a:path>
              </a:pathLst>
            </a:custGeom>
            <a:noFill/>
            <a:ln cap="flat" cmpd="sng" w="2275">
              <a:solidFill>
                <a:srgbClr val="B67239"/>
              </a:solidFill>
              <a:prstDash val="solid"/>
              <a:miter lim="698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63"/>
            <p:cNvSpPr/>
            <p:nvPr/>
          </p:nvSpPr>
          <p:spPr>
            <a:xfrm>
              <a:off x="6683675" y="2214286"/>
              <a:ext cx="25120" cy="22630"/>
            </a:xfrm>
            <a:custGeom>
              <a:rect b="b" l="l" r="r" t="t"/>
              <a:pathLst>
                <a:path extrusionOk="0" fill="none" h="309" w="343">
                  <a:moveTo>
                    <a:pt x="1" y="140"/>
                  </a:moveTo>
                  <a:lnTo>
                    <a:pt x="133" y="308"/>
                  </a:lnTo>
                  <a:lnTo>
                    <a:pt x="343" y="1"/>
                  </a:lnTo>
                </a:path>
              </a:pathLst>
            </a:custGeom>
            <a:noFill/>
            <a:ln cap="flat" cmpd="sng" w="2275">
              <a:solidFill>
                <a:srgbClr val="B67239"/>
              </a:solidFill>
              <a:prstDash val="solid"/>
              <a:miter lim="698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63"/>
            <p:cNvSpPr/>
            <p:nvPr/>
          </p:nvSpPr>
          <p:spPr>
            <a:xfrm>
              <a:off x="6434529" y="2288988"/>
              <a:ext cx="63495" cy="239999"/>
            </a:xfrm>
            <a:custGeom>
              <a:rect b="b" l="l" r="r" t="t"/>
              <a:pathLst>
                <a:path extrusionOk="0" h="3277" w="867">
                  <a:moveTo>
                    <a:pt x="699" y="1"/>
                  </a:moveTo>
                  <a:lnTo>
                    <a:pt x="1" y="1509"/>
                  </a:lnTo>
                  <a:lnTo>
                    <a:pt x="357" y="3277"/>
                  </a:lnTo>
                  <a:lnTo>
                    <a:pt x="867" y="636"/>
                  </a:lnTo>
                  <a:lnTo>
                    <a:pt x="699" y="1"/>
                  </a:lnTo>
                  <a:close/>
                </a:path>
              </a:pathLst>
            </a:custGeom>
            <a:solidFill>
              <a:srgbClr val="2B4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63"/>
            <p:cNvSpPr/>
            <p:nvPr/>
          </p:nvSpPr>
          <p:spPr>
            <a:xfrm>
              <a:off x="6421273" y="2797472"/>
              <a:ext cx="132043" cy="141495"/>
            </a:xfrm>
            <a:custGeom>
              <a:rect b="b" l="l" r="r" t="t"/>
              <a:pathLst>
                <a:path extrusionOk="0" h="1932" w="1803">
                  <a:moveTo>
                    <a:pt x="685" y="1"/>
                  </a:moveTo>
                  <a:lnTo>
                    <a:pt x="0" y="280"/>
                  </a:lnTo>
                  <a:lnTo>
                    <a:pt x="259" y="832"/>
                  </a:lnTo>
                  <a:cubicBezTo>
                    <a:pt x="259" y="832"/>
                    <a:pt x="217" y="1726"/>
                    <a:pt x="622" y="1929"/>
                  </a:cubicBezTo>
                  <a:cubicBezTo>
                    <a:pt x="622" y="1929"/>
                    <a:pt x="640" y="1932"/>
                    <a:pt x="666" y="1932"/>
                  </a:cubicBezTo>
                  <a:cubicBezTo>
                    <a:pt x="721" y="1932"/>
                    <a:pt x="812" y="1919"/>
                    <a:pt x="845" y="1838"/>
                  </a:cubicBezTo>
                  <a:cubicBezTo>
                    <a:pt x="895" y="1867"/>
                    <a:pt x="937" y="1877"/>
                    <a:pt x="971" y="1877"/>
                  </a:cubicBezTo>
                  <a:cubicBezTo>
                    <a:pt x="1063" y="1877"/>
                    <a:pt x="1104" y="1803"/>
                    <a:pt x="1104" y="1803"/>
                  </a:cubicBezTo>
                  <a:cubicBezTo>
                    <a:pt x="1104" y="1803"/>
                    <a:pt x="1133" y="1807"/>
                    <a:pt x="1172" y="1807"/>
                  </a:cubicBezTo>
                  <a:cubicBezTo>
                    <a:pt x="1242" y="1807"/>
                    <a:pt x="1342" y="1793"/>
                    <a:pt x="1355" y="1712"/>
                  </a:cubicBezTo>
                  <a:cubicBezTo>
                    <a:pt x="1397" y="1731"/>
                    <a:pt x="1437" y="1739"/>
                    <a:pt x="1474" y="1739"/>
                  </a:cubicBezTo>
                  <a:cubicBezTo>
                    <a:pt x="1575" y="1739"/>
                    <a:pt x="1652" y="1679"/>
                    <a:pt x="1663" y="1607"/>
                  </a:cubicBezTo>
                  <a:cubicBezTo>
                    <a:pt x="1684" y="1510"/>
                    <a:pt x="1285" y="1419"/>
                    <a:pt x="1244" y="993"/>
                  </a:cubicBezTo>
                  <a:cubicBezTo>
                    <a:pt x="1244" y="993"/>
                    <a:pt x="1263" y="990"/>
                    <a:pt x="1294" y="990"/>
                  </a:cubicBezTo>
                  <a:cubicBezTo>
                    <a:pt x="1366" y="990"/>
                    <a:pt x="1502" y="1007"/>
                    <a:pt x="1614" y="1118"/>
                  </a:cubicBezTo>
                  <a:cubicBezTo>
                    <a:pt x="1631" y="1136"/>
                    <a:pt x="1657" y="1145"/>
                    <a:pt x="1684" y="1145"/>
                  </a:cubicBezTo>
                  <a:cubicBezTo>
                    <a:pt x="1710" y="1145"/>
                    <a:pt x="1736" y="1136"/>
                    <a:pt x="1754" y="1118"/>
                  </a:cubicBezTo>
                  <a:lnTo>
                    <a:pt x="1802" y="1063"/>
                  </a:lnTo>
                  <a:cubicBezTo>
                    <a:pt x="1802" y="1063"/>
                    <a:pt x="1516" y="643"/>
                    <a:pt x="1132" y="630"/>
                  </a:cubicBezTo>
                  <a:cubicBezTo>
                    <a:pt x="1069" y="630"/>
                    <a:pt x="1013" y="595"/>
                    <a:pt x="971" y="532"/>
                  </a:cubicBezTo>
                  <a:lnTo>
                    <a:pt x="685" y="1"/>
                  </a:lnTo>
                  <a:close/>
                </a:path>
              </a:pathLst>
            </a:custGeom>
            <a:solidFill>
              <a:srgbClr val="DFBA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63"/>
            <p:cNvSpPr/>
            <p:nvPr/>
          </p:nvSpPr>
          <p:spPr>
            <a:xfrm>
              <a:off x="6236062" y="2201543"/>
              <a:ext cx="278366" cy="655402"/>
            </a:xfrm>
            <a:custGeom>
              <a:rect b="b" l="l" r="r" t="t"/>
              <a:pathLst>
                <a:path extrusionOk="0" h="8949" w="3801">
                  <a:moveTo>
                    <a:pt x="2529" y="0"/>
                  </a:moveTo>
                  <a:cubicBezTo>
                    <a:pt x="1970" y="272"/>
                    <a:pt x="965" y="2172"/>
                    <a:pt x="308" y="3646"/>
                  </a:cubicBezTo>
                  <a:cubicBezTo>
                    <a:pt x="1" y="4331"/>
                    <a:pt x="63" y="5113"/>
                    <a:pt x="448" y="5756"/>
                  </a:cubicBezTo>
                  <a:lnTo>
                    <a:pt x="2403" y="8948"/>
                  </a:lnTo>
                  <a:lnTo>
                    <a:pt x="3542" y="8375"/>
                  </a:lnTo>
                  <a:lnTo>
                    <a:pt x="2243" y="4778"/>
                  </a:lnTo>
                  <a:cubicBezTo>
                    <a:pt x="2243" y="4778"/>
                    <a:pt x="3200" y="2696"/>
                    <a:pt x="3500" y="2068"/>
                  </a:cubicBezTo>
                  <a:cubicBezTo>
                    <a:pt x="3801" y="1439"/>
                    <a:pt x="3374" y="7"/>
                    <a:pt x="2529" y="0"/>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63"/>
            <p:cNvSpPr/>
            <p:nvPr/>
          </p:nvSpPr>
          <p:spPr>
            <a:xfrm>
              <a:off x="6511279" y="2111461"/>
              <a:ext cx="214432" cy="171449"/>
            </a:xfrm>
            <a:custGeom>
              <a:rect b="b" l="l" r="r" t="t"/>
              <a:pathLst>
                <a:path extrusionOk="0" h="2341" w="2928">
                  <a:moveTo>
                    <a:pt x="1237" y="1"/>
                  </a:moveTo>
                  <a:cubicBezTo>
                    <a:pt x="1237" y="1"/>
                    <a:pt x="594" y="350"/>
                    <a:pt x="294" y="657"/>
                  </a:cubicBezTo>
                  <a:cubicBezTo>
                    <a:pt x="1" y="965"/>
                    <a:pt x="1237" y="1384"/>
                    <a:pt x="1237" y="1384"/>
                  </a:cubicBezTo>
                  <a:cubicBezTo>
                    <a:pt x="1237" y="1384"/>
                    <a:pt x="846" y="1565"/>
                    <a:pt x="1237" y="1817"/>
                  </a:cubicBezTo>
                  <a:cubicBezTo>
                    <a:pt x="1635" y="2054"/>
                    <a:pt x="2243" y="2026"/>
                    <a:pt x="2417" y="2341"/>
                  </a:cubicBezTo>
                  <a:cubicBezTo>
                    <a:pt x="2417" y="2341"/>
                    <a:pt x="2613" y="1991"/>
                    <a:pt x="2732" y="1817"/>
                  </a:cubicBezTo>
                  <a:cubicBezTo>
                    <a:pt x="2906" y="1558"/>
                    <a:pt x="2774" y="1328"/>
                    <a:pt x="2550" y="1293"/>
                  </a:cubicBezTo>
                  <a:cubicBezTo>
                    <a:pt x="2823" y="1007"/>
                    <a:pt x="2927" y="678"/>
                    <a:pt x="2767" y="532"/>
                  </a:cubicBezTo>
                  <a:cubicBezTo>
                    <a:pt x="2613" y="378"/>
                    <a:pt x="1852" y="147"/>
                    <a:pt x="1852" y="147"/>
                  </a:cubicBezTo>
                  <a:lnTo>
                    <a:pt x="1237" y="1"/>
                  </a:lnTo>
                  <a:close/>
                </a:path>
              </a:pathLst>
            </a:custGeom>
            <a:solidFill>
              <a:srgbClr val="DCA3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63"/>
            <p:cNvSpPr/>
            <p:nvPr/>
          </p:nvSpPr>
          <p:spPr>
            <a:xfrm>
              <a:off x="6581365" y="1982564"/>
              <a:ext cx="129479" cy="262996"/>
            </a:xfrm>
            <a:custGeom>
              <a:rect b="b" l="l" r="r" t="t"/>
              <a:pathLst>
                <a:path extrusionOk="0" h="3591" w="1768">
                  <a:moveTo>
                    <a:pt x="1055" y="0"/>
                  </a:moveTo>
                  <a:cubicBezTo>
                    <a:pt x="1055" y="0"/>
                    <a:pt x="909" y="447"/>
                    <a:pt x="545" y="650"/>
                  </a:cubicBezTo>
                  <a:cubicBezTo>
                    <a:pt x="545" y="650"/>
                    <a:pt x="473" y="482"/>
                    <a:pt x="332" y="482"/>
                  </a:cubicBezTo>
                  <a:cubicBezTo>
                    <a:pt x="316" y="482"/>
                    <a:pt x="298" y="484"/>
                    <a:pt x="280" y="489"/>
                  </a:cubicBezTo>
                  <a:cubicBezTo>
                    <a:pt x="105" y="538"/>
                    <a:pt x="49" y="971"/>
                    <a:pt x="406" y="1013"/>
                  </a:cubicBezTo>
                  <a:lnTo>
                    <a:pt x="1" y="2257"/>
                  </a:lnTo>
                  <a:cubicBezTo>
                    <a:pt x="1" y="2257"/>
                    <a:pt x="944" y="3018"/>
                    <a:pt x="1314" y="3591"/>
                  </a:cubicBezTo>
                  <a:cubicBezTo>
                    <a:pt x="1314" y="3591"/>
                    <a:pt x="1356" y="2634"/>
                    <a:pt x="1125" y="2236"/>
                  </a:cubicBezTo>
                  <a:lnTo>
                    <a:pt x="1223" y="1677"/>
                  </a:lnTo>
                  <a:cubicBezTo>
                    <a:pt x="1223" y="1677"/>
                    <a:pt x="1454" y="1677"/>
                    <a:pt x="1572" y="1495"/>
                  </a:cubicBezTo>
                  <a:cubicBezTo>
                    <a:pt x="1698" y="1314"/>
                    <a:pt x="1607" y="1013"/>
                    <a:pt x="1670" y="825"/>
                  </a:cubicBezTo>
                  <a:cubicBezTo>
                    <a:pt x="1726" y="643"/>
                    <a:pt x="1768" y="475"/>
                    <a:pt x="1768" y="475"/>
                  </a:cubicBezTo>
                  <a:cubicBezTo>
                    <a:pt x="1768" y="475"/>
                    <a:pt x="1279" y="475"/>
                    <a:pt x="1055" y="0"/>
                  </a:cubicBezTo>
                  <a:close/>
                </a:path>
              </a:pathLst>
            </a:custGeom>
            <a:solidFill>
              <a:srgbClr val="DFBA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63"/>
            <p:cNvSpPr/>
            <p:nvPr/>
          </p:nvSpPr>
          <p:spPr>
            <a:xfrm>
              <a:off x="6621791" y="2080775"/>
              <a:ext cx="49653" cy="44089"/>
            </a:xfrm>
            <a:custGeom>
              <a:rect b="b" l="l" r="r" t="t"/>
              <a:pathLst>
                <a:path extrusionOk="0" h="602" w="678">
                  <a:moveTo>
                    <a:pt x="0" y="1"/>
                  </a:moveTo>
                  <a:lnTo>
                    <a:pt x="0" y="1"/>
                  </a:lnTo>
                  <a:cubicBezTo>
                    <a:pt x="28" y="301"/>
                    <a:pt x="245" y="566"/>
                    <a:pt x="629" y="601"/>
                  </a:cubicBezTo>
                  <a:lnTo>
                    <a:pt x="678" y="329"/>
                  </a:lnTo>
                  <a:lnTo>
                    <a:pt x="678" y="329"/>
                  </a:lnTo>
                  <a:cubicBezTo>
                    <a:pt x="663" y="330"/>
                    <a:pt x="648" y="330"/>
                    <a:pt x="633" y="330"/>
                  </a:cubicBezTo>
                  <a:cubicBezTo>
                    <a:pt x="335" y="330"/>
                    <a:pt x="60" y="140"/>
                    <a:pt x="0" y="1"/>
                  </a:cubicBezTo>
                  <a:close/>
                </a:path>
              </a:pathLst>
            </a:custGeom>
            <a:solidFill>
              <a:srgbClr val="DFBA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63"/>
            <p:cNvSpPr/>
            <p:nvPr/>
          </p:nvSpPr>
          <p:spPr>
            <a:xfrm>
              <a:off x="6586492" y="2204472"/>
              <a:ext cx="134606" cy="83564"/>
            </a:xfrm>
            <a:custGeom>
              <a:rect b="b" l="l" r="r" t="t"/>
              <a:pathLst>
                <a:path extrusionOk="0" h="1141" w="1838">
                  <a:moveTo>
                    <a:pt x="1513" y="0"/>
                  </a:moveTo>
                  <a:cubicBezTo>
                    <a:pt x="1498" y="0"/>
                    <a:pt x="1488" y="13"/>
                    <a:pt x="1488" y="30"/>
                  </a:cubicBezTo>
                  <a:cubicBezTo>
                    <a:pt x="1488" y="44"/>
                    <a:pt x="1495" y="65"/>
                    <a:pt x="1509" y="65"/>
                  </a:cubicBezTo>
                  <a:cubicBezTo>
                    <a:pt x="1607" y="79"/>
                    <a:pt x="1684" y="135"/>
                    <a:pt x="1719" y="219"/>
                  </a:cubicBezTo>
                  <a:cubicBezTo>
                    <a:pt x="1768" y="316"/>
                    <a:pt x="1747" y="428"/>
                    <a:pt x="1670" y="533"/>
                  </a:cubicBezTo>
                  <a:cubicBezTo>
                    <a:pt x="1572" y="673"/>
                    <a:pt x="1432" y="910"/>
                    <a:pt x="1384" y="1015"/>
                  </a:cubicBezTo>
                  <a:cubicBezTo>
                    <a:pt x="1258" y="847"/>
                    <a:pt x="1020" y="791"/>
                    <a:pt x="776" y="728"/>
                  </a:cubicBezTo>
                  <a:cubicBezTo>
                    <a:pt x="580" y="687"/>
                    <a:pt x="378" y="631"/>
                    <a:pt x="217" y="526"/>
                  </a:cubicBezTo>
                  <a:cubicBezTo>
                    <a:pt x="112" y="456"/>
                    <a:pt x="63" y="386"/>
                    <a:pt x="63" y="323"/>
                  </a:cubicBezTo>
                  <a:cubicBezTo>
                    <a:pt x="70" y="219"/>
                    <a:pt x="217" y="149"/>
                    <a:pt x="217" y="149"/>
                  </a:cubicBezTo>
                  <a:cubicBezTo>
                    <a:pt x="238" y="142"/>
                    <a:pt x="245" y="128"/>
                    <a:pt x="238" y="107"/>
                  </a:cubicBezTo>
                  <a:cubicBezTo>
                    <a:pt x="233" y="97"/>
                    <a:pt x="221" y="87"/>
                    <a:pt x="210" y="87"/>
                  </a:cubicBezTo>
                  <a:cubicBezTo>
                    <a:pt x="205" y="87"/>
                    <a:pt x="200" y="89"/>
                    <a:pt x="196" y="93"/>
                  </a:cubicBezTo>
                  <a:cubicBezTo>
                    <a:pt x="189" y="93"/>
                    <a:pt x="14" y="177"/>
                    <a:pt x="0" y="316"/>
                  </a:cubicBezTo>
                  <a:cubicBezTo>
                    <a:pt x="0" y="414"/>
                    <a:pt x="63" y="498"/>
                    <a:pt x="196" y="582"/>
                  </a:cubicBezTo>
                  <a:cubicBezTo>
                    <a:pt x="371" y="687"/>
                    <a:pt x="566" y="735"/>
                    <a:pt x="769" y="791"/>
                  </a:cubicBezTo>
                  <a:cubicBezTo>
                    <a:pt x="1027" y="847"/>
                    <a:pt x="1265" y="917"/>
                    <a:pt x="1363" y="1085"/>
                  </a:cubicBezTo>
                  <a:lnTo>
                    <a:pt x="1390" y="1141"/>
                  </a:lnTo>
                  <a:lnTo>
                    <a:pt x="1418" y="1106"/>
                  </a:lnTo>
                  <a:cubicBezTo>
                    <a:pt x="1418" y="1092"/>
                    <a:pt x="1600" y="742"/>
                    <a:pt x="1719" y="582"/>
                  </a:cubicBezTo>
                  <a:cubicBezTo>
                    <a:pt x="1810" y="449"/>
                    <a:pt x="1838" y="309"/>
                    <a:pt x="1782" y="198"/>
                  </a:cubicBezTo>
                  <a:cubicBezTo>
                    <a:pt x="1740" y="93"/>
                    <a:pt x="1642" y="23"/>
                    <a:pt x="1523" y="2"/>
                  </a:cubicBezTo>
                  <a:cubicBezTo>
                    <a:pt x="1520" y="1"/>
                    <a:pt x="1516" y="0"/>
                    <a:pt x="1513" y="0"/>
                  </a:cubicBezTo>
                  <a:close/>
                </a:path>
              </a:pathLst>
            </a:custGeom>
            <a:solidFill>
              <a:srgbClr val="9E70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63"/>
            <p:cNvSpPr/>
            <p:nvPr/>
          </p:nvSpPr>
          <p:spPr>
            <a:xfrm>
              <a:off x="6654747" y="2069570"/>
              <a:ext cx="27317" cy="13110"/>
            </a:xfrm>
            <a:custGeom>
              <a:rect b="b" l="l" r="r" t="t"/>
              <a:pathLst>
                <a:path extrusionOk="0" h="179" w="373">
                  <a:moveTo>
                    <a:pt x="42" y="0"/>
                  </a:moveTo>
                  <a:cubicBezTo>
                    <a:pt x="20" y="0"/>
                    <a:pt x="0" y="27"/>
                    <a:pt x="11" y="49"/>
                  </a:cubicBezTo>
                  <a:cubicBezTo>
                    <a:pt x="71" y="127"/>
                    <a:pt x="178" y="179"/>
                    <a:pt x="286" y="179"/>
                  </a:cubicBezTo>
                  <a:cubicBezTo>
                    <a:pt x="304" y="179"/>
                    <a:pt x="322" y="177"/>
                    <a:pt x="340" y="174"/>
                  </a:cubicBezTo>
                  <a:cubicBezTo>
                    <a:pt x="372" y="168"/>
                    <a:pt x="362" y="125"/>
                    <a:pt x="332" y="125"/>
                  </a:cubicBezTo>
                  <a:cubicBezTo>
                    <a:pt x="330" y="125"/>
                    <a:pt x="328" y="125"/>
                    <a:pt x="326" y="126"/>
                  </a:cubicBezTo>
                  <a:cubicBezTo>
                    <a:pt x="313" y="127"/>
                    <a:pt x="299" y="128"/>
                    <a:pt x="286" y="128"/>
                  </a:cubicBezTo>
                  <a:cubicBezTo>
                    <a:pt x="195" y="128"/>
                    <a:pt x="109" y="86"/>
                    <a:pt x="60" y="7"/>
                  </a:cubicBezTo>
                  <a:cubicBezTo>
                    <a:pt x="54" y="2"/>
                    <a:pt x="48" y="0"/>
                    <a:pt x="42" y="0"/>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63"/>
            <p:cNvSpPr/>
            <p:nvPr/>
          </p:nvSpPr>
          <p:spPr>
            <a:xfrm>
              <a:off x="6685213" y="2042399"/>
              <a:ext cx="7763" cy="9301"/>
            </a:xfrm>
            <a:custGeom>
              <a:rect b="b" l="l" r="r" t="t"/>
              <a:pathLst>
                <a:path extrusionOk="0" h="127" w="106">
                  <a:moveTo>
                    <a:pt x="42" y="1"/>
                  </a:moveTo>
                  <a:cubicBezTo>
                    <a:pt x="15" y="1"/>
                    <a:pt x="1" y="36"/>
                    <a:pt x="1" y="71"/>
                  </a:cubicBezTo>
                  <a:cubicBezTo>
                    <a:pt x="1" y="105"/>
                    <a:pt x="29" y="126"/>
                    <a:pt x="49" y="126"/>
                  </a:cubicBezTo>
                  <a:cubicBezTo>
                    <a:pt x="77" y="126"/>
                    <a:pt x="105" y="105"/>
                    <a:pt x="98" y="57"/>
                  </a:cubicBezTo>
                  <a:cubicBezTo>
                    <a:pt x="84" y="15"/>
                    <a:pt x="70" y="1"/>
                    <a:pt x="42" y="1"/>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63"/>
            <p:cNvSpPr/>
            <p:nvPr/>
          </p:nvSpPr>
          <p:spPr>
            <a:xfrm>
              <a:off x="6655040" y="2038810"/>
              <a:ext cx="7763" cy="9814"/>
            </a:xfrm>
            <a:custGeom>
              <a:rect b="b" l="l" r="r" t="t"/>
              <a:pathLst>
                <a:path extrusionOk="0" h="134" w="106">
                  <a:moveTo>
                    <a:pt x="42" y="1"/>
                  </a:moveTo>
                  <a:cubicBezTo>
                    <a:pt x="21" y="1"/>
                    <a:pt x="0" y="36"/>
                    <a:pt x="0" y="71"/>
                  </a:cubicBezTo>
                  <a:cubicBezTo>
                    <a:pt x="0" y="106"/>
                    <a:pt x="28" y="133"/>
                    <a:pt x="56" y="133"/>
                  </a:cubicBezTo>
                  <a:cubicBezTo>
                    <a:pt x="77" y="133"/>
                    <a:pt x="105" y="106"/>
                    <a:pt x="98" y="64"/>
                  </a:cubicBezTo>
                  <a:cubicBezTo>
                    <a:pt x="98" y="29"/>
                    <a:pt x="70" y="1"/>
                    <a:pt x="42" y="1"/>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63"/>
            <p:cNvSpPr/>
            <p:nvPr/>
          </p:nvSpPr>
          <p:spPr>
            <a:xfrm>
              <a:off x="6662437" y="2090516"/>
              <a:ext cx="13548" cy="5639"/>
            </a:xfrm>
            <a:custGeom>
              <a:rect b="b" l="l" r="r" t="t"/>
              <a:pathLst>
                <a:path extrusionOk="0" h="77" w="185">
                  <a:moveTo>
                    <a:pt x="32" y="1"/>
                  </a:moveTo>
                  <a:cubicBezTo>
                    <a:pt x="15" y="1"/>
                    <a:pt x="0" y="26"/>
                    <a:pt x="11" y="42"/>
                  </a:cubicBezTo>
                  <a:cubicBezTo>
                    <a:pt x="32" y="67"/>
                    <a:pt x="62" y="77"/>
                    <a:pt x="94" y="77"/>
                  </a:cubicBezTo>
                  <a:cubicBezTo>
                    <a:pt x="117" y="77"/>
                    <a:pt x="142" y="72"/>
                    <a:pt x="165" y="63"/>
                  </a:cubicBezTo>
                  <a:cubicBezTo>
                    <a:pt x="184" y="57"/>
                    <a:pt x="180" y="20"/>
                    <a:pt x="157" y="20"/>
                  </a:cubicBezTo>
                  <a:cubicBezTo>
                    <a:pt x="155" y="20"/>
                    <a:pt x="153" y="21"/>
                    <a:pt x="151" y="21"/>
                  </a:cubicBezTo>
                  <a:cubicBezTo>
                    <a:pt x="138" y="24"/>
                    <a:pt x="124" y="25"/>
                    <a:pt x="111" y="25"/>
                  </a:cubicBezTo>
                  <a:cubicBezTo>
                    <a:pt x="87" y="25"/>
                    <a:pt x="64" y="21"/>
                    <a:pt x="46" y="7"/>
                  </a:cubicBezTo>
                  <a:cubicBezTo>
                    <a:pt x="42" y="3"/>
                    <a:pt x="37" y="1"/>
                    <a:pt x="32" y="1"/>
                  </a:cubicBezTo>
                  <a:close/>
                </a:path>
              </a:pathLst>
            </a:custGeom>
            <a:solidFill>
              <a:srgbClr val="9B47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63"/>
            <p:cNvSpPr/>
            <p:nvPr/>
          </p:nvSpPr>
          <p:spPr>
            <a:xfrm>
              <a:off x="6639954" y="2017205"/>
              <a:ext cx="24534" cy="12963"/>
            </a:xfrm>
            <a:custGeom>
              <a:rect b="b" l="l" r="r" t="t"/>
              <a:pathLst>
                <a:path extrusionOk="0" h="177" w="335">
                  <a:moveTo>
                    <a:pt x="195" y="0"/>
                  </a:moveTo>
                  <a:cubicBezTo>
                    <a:pt x="118" y="0"/>
                    <a:pt x="49" y="43"/>
                    <a:pt x="18" y="121"/>
                  </a:cubicBezTo>
                  <a:cubicBezTo>
                    <a:pt x="1" y="155"/>
                    <a:pt x="26" y="176"/>
                    <a:pt x="54" y="176"/>
                  </a:cubicBezTo>
                  <a:cubicBezTo>
                    <a:pt x="72" y="176"/>
                    <a:pt x="91" y="168"/>
                    <a:pt x="102" y="149"/>
                  </a:cubicBezTo>
                  <a:cubicBezTo>
                    <a:pt x="119" y="109"/>
                    <a:pt x="154" y="95"/>
                    <a:pt x="189" y="95"/>
                  </a:cubicBezTo>
                  <a:cubicBezTo>
                    <a:pt x="210" y="95"/>
                    <a:pt x="230" y="99"/>
                    <a:pt x="248" y="107"/>
                  </a:cubicBezTo>
                  <a:cubicBezTo>
                    <a:pt x="253" y="108"/>
                    <a:pt x="258" y="109"/>
                    <a:pt x="262" y="109"/>
                  </a:cubicBezTo>
                  <a:cubicBezTo>
                    <a:pt x="315" y="109"/>
                    <a:pt x="334" y="36"/>
                    <a:pt x="276" y="16"/>
                  </a:cubicBezTo>
                  <a:cubicBezTo>
                    <a:pt x="249" y="6"/>
                    <a:pt x="222" y="0"/>
                    <a:pt x="195" y="0"/>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63"/>
            <p:cNvSpPr/>
            <p:nvPr/>
          </p:nvSpPr>
          <p:spPr>
            <a:xfrm>
              <a:off x="6680819" y="2017718"/>
              <a:ext cx="22776" cy="14794"/>
            </a:xfrm>
            <a:custGeom>
              <a:rect b="b" l="l" r="r" t="t"/>
              <a:pathLst>
                <a:path extrusionOk="0" h="202" w="311">
                  <a:moveTo>
                    <a:pt x="92" y="0"/>
                  </a:moveTo>
                  <a:cubicBezTo>
                    <a:pt x="82" y="0"/>
                    <a:pt x="71" y="1"/>
                    <a:pt x="61" y="2"/>
                  </a:cubicBezTo>
                  <a:cubicBezTo>
                    <a:pt x="0" y="9"/>
                    <a:pt x="17" y="94"/>
                    <a:pt x="69" y="94"/>
                  </a:cubicBezTo>
                  <a:cubicBezTo>
                    <a:pt x="70" y="94"/>
                    <a:pt x="72" y="93"/>
                    <a:pt x="75" y="93"/>
                  </a:cubicBezTo>
                  <a:cubicBezTo>
                    <a:pt x="81" y="92"/>
                    <a:pt x="87" y="91"/>
                    <a:pt x="92" y="91"/>
                  </a:cubicBezTo>
                  <a:cubicBezTo>
                    <a:pt x="145" y="91"/>
                    <a:pt x="183" y="146"/>
                    <a:pt x="214" y="184"/>
                  </a:cubicBezTo>
                  <a:cubicBezTo>
                    <a:pt x="223" y="197"/>
                    <a:pt x="235" y="202"/>
                    <a:pt x="246" y="202"/>
                  </a:cubicBezTo>
                  <a:cubicBezTo>
                    <a:pt x="278" y="202"/>
                    <a:pt x="310" y="159"/>
                    <a:pt x="284" y="128"/>
                  </a:cubicBezTo>
                  <a:cubicBezTo>
                    <a:pt x="240" y="53"/>
                    <a:pt x="180" y="0"/>
                    <a:pt x="92" y="0"/>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63"/>
            <p:cNvSpPr/>
            <p:nvPr/>
          </p:nvSpPr>
          <p:spPr>
            <a:xfrm>
              <a:off x="6636585" y="2023504"/>
              <a:ext cx="34860" cy="40500"/>
            </a:xfrm>
            <a:custGeom>
              <a:rect b="b" l="l" r="r" t="t"/>
              <a:pathLst>
                <a:path extrusionOk="0" h="553" w="476">
                  <a:moveTo>
                    <a:pt x="225" y="49"/>
                  </a:moveTo>
                  <a:cubicBezTo>
                    <a:pt x="280" y="49"/>
                    <a:pt x="329" y="63"/>
                    <a:pt x="364" y="105"/>
                  </a:cubicBezTo>
                  <a:cubicBezTo>
                    <a:pt x="399" y="154"/>
                    <a:pt x="427" y="210"/>
                    <a:pt x="427" y="273"/>
                  </a:cubicBezTo>
                  <a:cubicBezTo>
                    <a:pt x="427" y="335"/>
                    <a:pt x="413" y="398"/>
                    <a:pt x="378" y="440"/>
                  </a:cubicBezTo>
                  <a:cubicBezTo>
                    <a:pt x="343" y="482"/>
                    <a:pt x="287" y="510"/>
                    <a:pt x="238" y="510"/>
                  </a:cubicBezTo>
                  <a:cubicBezTo>
                    <a:pt x="183" y="510"/>
                    <a:pt x="127" y="489"/>
                    <a:pt x="99" y="447"/>
                  </a:cubicBezTo>
                  <a:cubicBezTo>
                    <a:pt x="64" y="405"/>
                    <a:pt x="36" y="342"/>
                    <a:pt x="36" y="280"/>
                  </a:cubicBezTo>
                  <a:cubicBezTo>
                    <a:pt x="36" y="154"/>
                    <a:pt x="120" y="49"/>
                    <a:pt x="225" y="49"/>
                  </a:cubicBezTo>
                  <a:close/>
                  <a:moveTo>
                    <a:pt x="232" y="0"/>
                  </a:moveTo>
                  <a:cubicBezTo>
                    <a:pt x="106" y="0"/>
                    <a:pt x="1" y="133"/>
                    <a:pt x="1" y="280"/>
                  </a:cubicBezTo>
                  <a:cubicBezTo>
                    <a:pt x="1" y="349"/>
                    <a:pt x="29" y="419"/>
                    <a:pt x="71" y="475"/>
                  </a:cubicBezTo>
                  <a:cubicBezTo>
                    <a:pt x="120" y="524"/>
                    <a:pt x="183" y="552"/>
                    <a:pt x="245" y="552"/>
                  </a:cubicBezTo>
                  <a:lnTo>
                    <a:pt x="259" y="552"/>
                  </a:lnTo>
                  <a:cubicBezTo>
                    <a:pt x="322" y="545"/>
                    <a:pt x="378" y="517"/>
                    <a:pt x="420" y="468"/>
                  </a:cubicBezTo>
                  <a:cubicBezTo>
                    <a:pt x="462" y="412"/>
                    <a:pt x="476" y="342"/>
                    <a:pt x="476" y="273"/>
                  </a:cubicBezTo>
                  <a:cubicBezTo>
                    <a:pt x="476" y="203"/>
                    <a:pt x="455" y="133"/>
                    <a:pt x="406" y="84"/>
                  </a:cubicBezTo>
                  <a:cubicBezTo>
                    <a:pt x="357" y="28"/>
                    <a:pt x="294" y="0"/>
                    <a:pt x="2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63"/>
            <p:cNvSpPr/>
            <p:nvPr/>
          </p:nvSpPr>
          <p:spPr>
            <a:xfrm>
              <a:off x="6675985" y="2028630"/>
              <a:ext cx="35885" cy="40427"/>
            </a:xfrm>
            <a:custGeom>
              <a:rect b="b" l="l" r="r" t="t"/>
              <a:pathLst>
                <a:path extrusionOk="0" h="552" w="490">
                  <a:moveTo>
                    <a:pt x="238" y="49"/>
                  </a:moveTo>
                  <a:cubicBezTo>
                    <a:pt x="294" y="49"/>
                    <a:pt x="343" y="63"/>
                    <a:pt x="378" y="105"/>
                  </a:cubicBezTo>
                  <a:cubicBezTo>
                    <a:pt x="413" y="154"/>
                    <a:pt x="441" y="210"/>
                    <a:pt x="441" y="272"/>
                  </a:cubicBezTo>
                  <a:cubicBezTo>
                    <a:pt x="441" y="335"/>
                    <a:pt x="420" y="398"/>
                    <a:pt x="385" y="440"/>
                  </a:cubicBezTo>
                  <a:cubicBezTo>
                    <a:pt x="350" y="482"/>
                    <a:pt x="301" y="510"/>
                    <a:pt x="245" y="510"/>
                  </a:cubicBezTo>
                  <a:cubicBezTo>
                    <a:pt x="196" y="510"/>
                    <a:pt x="141" y="489"/>
                    <a:pt x="106" y="447"/>
                  </a:cubicBezTo>
                  <a:cubicBezTo>
                    <a:pt x="71" y="405"/>
                    <a:pt x="50" y="342"/>
                    <a:pt x="50" y="279"/>
                  </a:cubicBezTo>
                  <a:cubicBezTo>
                    <a:pt x="50" y="154"/>
                    <a:pt x="134" y="49"/>
                    <a:pt x="238" y="49"/>
                  </a:cubicBezTo>
                  <a:close/>
                  <a:moveTo>
                    <a:pt x="238" y="0"/>
                  </a:moveTo>
                  <a:cubicBezTo>
                    <a:pt x="106" y="0"/>
                    <a:pt x="1" y="133"/>
                    <a:pt x="1" y="279"/>
                  </a:cubicBezTo>
                  <a:lnTo>
                    <a:pt x="1" y="314"/>
                  </a:lnTo>
                  <a:lnTo>
                    <a:pt x="22" y="314"/>
                  </a:lnTo>
                  <a:cubicBezTo>
                    <a:pt x="64" y="342"/>
                    <a:pt x="71" y="384"/>
                    <a:pt x="50" y="419"/>
                  </a:cubicBezTo>
                  <a:cubicBezTo>
                    <a:pt x="57" y="440"/>
                    <a:pt x="71" y="454"/>
                    <a:pt x="85" y="475"/>
                  </a:cubicBezTo>
                  <a:cubicBezTo>
                    <a:pt x="127" y="524"/>
                    <a:pt x="189" y="552"/>
                    <a:pt x="259" y="552"/>
                  </a:cubicBezTo>
                  <a:lnTo>
                    <a:pt x="273" y="552"/>
                  </a:lnTo>
                  <a:cubicBezTo>
                    <a:pt x="336" y="545"/>
                    <a:pt x="385" y="517"/>
                    <a:pt x="420" y="468"/>
                  </a:cubicBezTo>
                  <a:cubicBezTo>
                    <a:pt x="462" y="412"/>
                    <a:pt x="490" y="342"/>
                    <a:pt x="483" y="272"/>
                  </a:cubicBezTo>
                  <a:cubicBezTo>
                    <a:pt x="483" y="203"/>
                    <a:pt x="455" y="133"/>
                    <a:pt x="413" y="84"/>
                  </a:cubicBezTo>
                  <a:cubicBezTo>
                    <a:pt x="371" y="28"/>
                    <a:pt x="308" y="0"/>
                    <a:pt x="2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63"/>
            <p:cNvSpPr/>
            <p:nvPr/>
          </p:nvSpPr>
          <p:spPr>
            <a:xfrm>
              <a:off x="6670932" y="2042692"/>
              <a:ext cx="11278" cy="19261"/>
            </a:xfrm>
            <a:custGeom>
              <a:rect b="b" l="l" r="r" t="t"/>
              <a:pathLst>
                <a:path extrusionOk="0" h="263" w="154">
                  <a:moveTo>
                    <a:pt x="33" y="1"/>
                  </a:moveTo>
                  <a:cubicBezTo>
                    <a:pt x="29" y="1"/>
                    <a:pt x="25" y="2"/>
                    <a:pt x="21" y="4"/>
                  </a:cubicBezTo>
                  <a:cubicBezTo>
                    <a:pt x="7" y="4"/>
                    <a:pt x="0" y="11"/>
                    <a:pt x="7" y="32"/>
                  </a:cubicBezTo>
                  <a:lnTo>
                    <a:pt x="35" y="115"/>
                  </a:lnTo>
                  <a:cubicBezTo>
                    <a:pt x="35" y="122"/>
                    <a:pt x="49" y="122"/>
                    <a:pt x="56" y="122"/>
                  </a:cubicBezTo>
                  <a:cubicBezTo>
                    <a:pt x="56" y="122"/>
                    <a:pt x="112" y="136"/>
                    <a:pt x="112" y="185"/>
                  </a:cubicBezTo>
                  <a:cubicBezTo>
                    <a:pt x="112" y="227"/>
                    <a:pt x="56" y="241"/>
                    <a:pt x="56" y="241"/>
                  </a:cubicBezTo>
                  <a:cubicBezTo>
                    <a:pt x="42" y="241"/>
                    <a:pt x="35" y="248"/>
                    <a:pt x="35" y="255"/>
                  </a:cubicBezTo>
                  <a:cubicBezTo>
                    <a:pt x="28" y="255"/>
                    <a:pt x="35" y="262"/>
                    <a:pt x="56" y="262"/>
                  </a:cubicBezTo>
                  <a:cubicBezTo>
                    <a:pt x="91" y="262"/>
                    <a:pt x="154" y="248"/>
                    <a:pt x="154" y="185"/>
                  </a:cubicBezTo>
                  <a:cubicBezTo>
                    <a:pt x="154" y="122"/>
                    <a:pt x="105" y="101"/>
                    <a:pt x="70" y="87"/>
                  </a:cubicBezTo>
                  <a:lnTo>
                    <a:pt x="49" y="11"/>
                  </a:lnTo>
                  <a:cubicBezTo>
                    <a:pt x="49" y="6"/>
                    <a:pt x="42" y="1"/>
                    <a:pt x="33" y="1"/>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63"/>
            <p:cNvSpPr/>
            <p:nvPr/>
          </p:nvSpPr>
          <p:spPr>
            <a:xfrm>
              <a:off x="6669467" y="2040348"/>
              <a:ext cx="9887" cy="4321"/>
            </a:xfrm>
            <a:custGeom>
              <a:rect b="b" l="l" r="r" t="t"/>
              <a:pathLst>
                <a:path extrusionOk="0" h="59" w="135">
                  <a:moveTo>
                    <a:pt x="54" y="1"/>
                  </a:moveTo>
                  <a:cubicBezTo>
                    <a:pt x="40" y="1"/>
                    <a:pt x="26" y="3"/>
                    <a:pt x="13" y="8"/>
                  </a:cubicBezTo>
                  <a:cubicBezTo>
                    <a:pt x="1" y="14"/>
                    <a:pt x="5" y="37"/>
                    <a:pt x="16" y="37"/>
                  </a:cubicBezTo>
                  <a:cubicBezTo>
                    <a:pt x="17" y="37"/>
                    <a:pt x="18" y="36"/>
                    <a:pt x="20" y="36"/>
                  </a:cubicBezTo>
                  <a:cubicBezTo>
                    <a:pt x="27" y="34"/>
                    <a:pt x="35" y="33"/>
                    <a:pt x="44" y="33"/>
                  </a:cubicBezTo>
                  <a:cubicBezTo>
                    <a:pt x="66" y="33"/>
                    <a:pt x="88" y="39"/>
                    <a:pt x="104" y="50"/>
                  </a:cubicBezTo>
                  <a:cubicBezTo>
                    <a:pt x="106" y="56"/>
                    <a:pt x="110" y="58"/>
                    <a:pt x="114" y="58"/>
                  </a:cubicBezTo>
                  <a:cubicBezTo>
                    <a:pt x="124" y="58"/>
                    <a:pt x="135" y="45"/>
                    <a:pt x="125" y="36"/>
                  </a:cubicBezTo>
                  <a:cubicBezTo>
                    <a:pt x="110" y="12"/>
                    <a:pt x="83" y="1"/>
                    <a:pt x="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63"/>
            <p:cNvSpPr/>
            <p:nvPr/>
          </p:nvSpPr>
          <p:spPr>
            <a:xfrm>
              <a:off x="6611538" y="2023504"/>
              <a:ext cx="28122" cy="15014"/>
            </a:xfrm>
            <a:custGeom>
              <a:rect b="b" l="l" r="r" t="t"/>
              <a:pathLst>
                <a:path extrusionOk="0" h="205" w="384">
                  <a:moveTo>
                    <a:pt x="29" y="0"/>
                  </a:moveTo>
                  <a:cubicBezTo>
                    <a:pt x="8" y="0"/>
                    <a:pt x="1" y="28"/>
                    <a:pt x="22" y="35"/>
                  </a:cubicBezTo>
                  <a:cubicBezTo>
                    <a:pt x="147" y="49"/>
                    <a:pt x="266" y="105"/>
                    <a:pt x="343" y="203"/>
                  </a:cubicBezTo>
                  <a:cubicBezTo>
                    <a:pt x="345" y="204"/>
                    <a:pt x="348" y="205"/>
                    <a:pt x="351" y="205"/>
                  </a:cubicBezTo>
                  <a:cubicBezTo>
                    <a:pt x="366" y="205"/>
                    <a:pt x="384" y="192"/>
                    <a:pt x="378" y="175"/>
                  </a:cubicBezTo>
                  <a:cubicBezTo>
                    <a:pt x="287" y="70"/>
                    <a:pt x="168" y="14"/>
                    <a:pt x="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63"/>
            <p:cNvSpPr/>
            <p:nvPr/>
          </p:nvSpPr>
          <p:spPr>
            <a:xfrm>
              <a:off x="7594135" y="1889553"/>
              <a:ext cx="29367" cy="14940"/>
            </a:xfrm>
            <a:custGeom>
              <a:rect b="b" l="l" r="r" t="t"/>
              <a:pathLst>
                <a:path extrusionOk="0" h="204" w="401">
                  <a:moveTo>
                    <a:pt x="40" y="1"/>
                  </a:moveTo>
                  <a:cubicBezTo>
                    <a:pt x="20" y="1"/>
                    <a:pt x="1" y="32"/>
                    <a:pt x="16" y="48"/>
                  </a:cubicBezTo>
                  <a:cubicBezTo>
                    <a:pt x="85" y="154"/>
                    <a:pt x="203" y="204"/>
                    <a:pt x="321" y="204"/>
                  </a:cubicBezTo>
                  <a:cubicBezTo>
                    <a:pt x="336" y="204"/>
                    <a:pt x="351" y="203"/>
                    <a:pt x="366" y="202"/>
                  </a:cubicBezTo>
                  <a:cubicBezTo>
                    <a:pt x="400" y="188"/>
                    <a:pt x="386" y="139"/>
                    <a:pt x="352" y="139"/>
                  </a:cubicBezTo>
                  <a:cubicBezTo>
                    <a:pt x="337" y="141"/>
                    <a:pt x="322" y="141"/>
                    <a:pt x="308" y="141"/>
                  </a:cubicBezTo>
                  <a:cubicBezTo>
                    <a:pt x="207" y="141"/>
                    <a:pt x="119" y="99"/>
                    <a:pt x="58" y="13"/>
                  </a:cubicBezTo>
                  <a:cubicBezTo>
                    <a:pt x="53" y="4"/>
                    <a:pt x="46" y="1"/>
                    <a:pt x="40" y="1"/>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63"/>
            <p:cNvSpPr/>
            <p:nvPr/>
          </p:nvSpPr>
          <p:spPr>
            <a:xfrm>
              <a:off x="7626505" y="1861284"/>
              <a:ext cx="7763" cy="10326"/>
            </a:xfrm>
            <a:custGeom>
              <a:rect b="b" l="l" r="r" t="t"/>
              <a:pathLst>
                <a:path extrusionOk="0" h="141" w="106">
                  <a:moveTo>
                    <a:pt x="49" y="1"/>
                  </a:moveTo>
                  <a:cubicBezTo>
                    <a:pt x="14" y="1"/>
                    <a:pt x="0" y="36"/>
                    <a:pt x="0" y="71"/>
                  </a:cubicBezTo>
                  <a:cubicBezTo>
                    <a:pt x="0" y="106"/>
                    <a:pt x="28" y="141"/>
                    <a:pt x="49" y="141"/>
                  </a:cubicBezTo>
                  <a:cubicBezTo>
                    <a:pt x="77" y="141"/>
                    <a:pt x="105" y="106"/>
                    <a:pt x="105" y="71"/>
                  </a:cubicBezTo>
                  <a:cubicBezTo>
                    <a:pt x="105" y="36"/>
                    <a:pt x="77" y="1"/>
                    <a:pt x="49" y="1"/>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63"/>
            <p:cNvSpPr/>
            <p:nvPr/>
          </p:nvSpPr>
          <p:spPr>
            <a:xfrm>
              <a:off x="7594281" y="1857988"/>
              <a:ext cx="7763" cy="10546"/>
            </a:xfrm>
            <a:custGeom>
              <a:rect b="b" l="l" r="r" t="t"/>
              <a:pathLst>
                <a:path extrusionOk="0" h="144" w="106">
                  <a:moveTo>
                    <a:pt x="41" y="1"/>
                  </a:moveTo>
                  <a:cubicBezTo>
                    <a:pt x="15" y="1"/>
                    <a:pt x="0" y="32"/>
                    <a:pt x="0" y="74"/>
                  </a:cubicBezTo>
                  <a:cubicBezTo>
                    <a:pt x="0" y="109"/>
                    <a:pt x="28" y="144"/>
                    <a:pt x="56" y="144"/>
                  </a:cubicBezTo>
                  <a:cubicBezTo>
                    <a:pt x="84" y="144"/>
                    <a:pt x="105" y="102"/>
                    <a:pt x="105" y="74"/>
                  </a:cubicBezTo>
                  <a:cubicBezTo>
                    <a:pt x="105" y="39"/>
                    <a:pt x="84" y="4"/>
                    <a:pt x="56" y="4"/>
                  </a:cubicBezTo>
                  <a:cubicBezTo>
                    <a:pt x="51" y="2"/>
                    <a:pt x="46" y="1"/>
                    <a:pt x="41" y="1"/>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63"/>
            <p:cNvSpPr/>
            <p:nvPr/>
          </p:nvSpPr>
          <p:spPr>
            <a:xfrm>
              <a:off x="7601824" y="1913209"/>
              <a:ext cx="14720" cy="5932"/>
            </a:xfrm>
            <a:custGeom>
              <a:rect b="b" l="l" r="r" t="t"/>
              <a:pathLst>
                <a:path extrusionOk="0" h="81" w="201">
                  <a:moveTo>
                    <a:pt x="45" y="1"/>
                  </a:moveTo>
                  <a:cubicBezTo>
                    <a:pt x="24" y="1"/>
                    <a:pt x="0" y="22"/>
                    <a:pt x="23" y="39"/>
                  </a:cubicBezTo>
                  <a:cubicBezTo>
                    <a:pt x="48" y="69"/>
                    <a:pt x="79" y="81"/>
                    <a:pt x="111" y="81"/>
                  </a:cubicBezTo>
                  <a:cubicBezTo>
                    <a:pt x="132" y="81"/>
                    <a:pt x="155" y="76"/>
                    <a:pt x="177" y="67"/>
                  </a:cubicBezTo>
                  <a:cubicBezTo>
                    <a:pt x="200" y="61"/>
                    <a:pt x="199" y="21"/>
                    <a:pt x="181" y="21"/>
                  </a:cubicBezTo>
                  <a:cubicBezTo>
                    <a:pt x="178" y="21"/>
                    <a:pt x="174" y="22"/>
                    <a:pt x="170" y="25"/>
                  </a:cubicBezTo>
                  <a:cubicBezTo>
                    <a:pt x="155" y="28"/>
                    <a:pt x="140" y="31"/>
                    <a:pt x="124" y="31"/>
                  </a:cubicBezTo>
                  <a:cubicBezTo>
                    <a:pt x="102" y="31"/>
                    <a:pt x="79" y="25"/>
                    <a:pt x="58" y="4"/>
                  </a:cubicBezTo>
                  <a:cubicBezTo>
                    <a:pt x="54" y="2"/>
                    <a:pt x="49" y="1"/>
                    <a:pt x="45" y="1"/>
                  </a:cubicBezTo>
                  <a:close/>
                </a:path>
              </a:pathLst>
            </a:custGeom>
            <a:solidFill>
              <a:srgbClr val="9B47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63"/>
            <p:cNvSpPr/>
            <p:nvPr/>
          </p:nvSpPr>
          <p:spPr>
            <a:xfrm>
              <a:off x="7577950" y="1833893"/>
              <a:ext cx="25559" cy="13695"/>
            </a:xfrm>
            <a:custGeom>
              <a:rect b="b" l="l" r="r" t="t"/>
              <a:pathLst>
                <a:path extrusionOk="0" h="187" w="349">
                  <a:moveTo>
                    <a:pt x="208" y="1"/>
                  </a:moveTo>
                  <a:cubicBezTo>
                    <a:pt x="124" y="1"/>
                    <a:pt x="45" y="52"/>
                    <a:pt x="14" y="130"/>
                  </a:cubicBezTo>
                  <a:cubicBezTo>
                    <a:pt x="0" y="162"/>
                    <a:pt x="32" y="187"/>
                    <a:pt x="65" y="187"/>
                  </a:cubicBezTo>
                  <a:cubicBezTo>
                    <a:pt x="83" y="187"/>
                    <a:pt x="101" y="179"/>
                    <a:pt x="112" y="158"/>
                  </a:cubicBezTo>
                  <a:cubicBezTo>
                    <a:pt x="130" y="116"/>
                    <a:pt x="172" y="99"/>
                    <a:pt x="214" y="99"/>
                  </a:cubicBezTo>
                  <a:cubicBezTo>
                    <a:pt x="234" y="99"/>
                    <a:pt x="254" y="103"/>
                    <a:pt x="272" y="109"/>
                  </a:cubicBezTo>
                  <a:cubicBezTo>
                    <a:pt x="279" y="113"/>
                    <a:pt x="286" y="114"/>
                    <a:pt x="291" y="114"/>
                  </a:cubicBezTo>
                  <a:cubicBezTo>
                    <a:pt x="334" y="114"/>
                    <a:pt x="348" y="37"/>
                    <a:pt x="293" y="19"/>
                  </a:cubicBezTo>
                  <a:cubicBezTo>
                    <a:pt x="265" y="6"/>
                    <a:pt x="236" y="1"/>
                    <a:pt x="208" y="1"/>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63"/>
            <p:cNvSpPr/>
            <p:nvPr/>
          </p:nvSpPr>
          <p:spPr>
            <a:xfrm>
              <a:off x="7622110" y="1833967"/>
              <a:ext cx="24607" cy="16625"/>
            </a:xfrm>
            <a:custGeom>
              <a:rect b="b" l="l" r="r" t="t"/>
              <a:pathLst>
                <a:path extrusionOk="0" h="227" w="336">
                  <a:moveTo>
                    <a:pt x="97" y="0"/>
                  </a:moveTo>
                  <a:cubicBezTo>
                    <a:pt x="85" y="0"/>
                    <a:pt x="73" y="1"/>
                    <a:pt x="60" y="4"/>
                  </a:cubicBezTo>
                  <a:cubicBezTo>
                    <a:pt x="0" y="24"/>
                    <a:pt x="23" y="102"/>
                    <a:pt x="81" y="102"/>
                  </a:cubicBezTo>
                  <a:cubicBezTo>
                    <a:pt x="83" y="102"/>
                    <a:pt x="86" y="102"/>
                    <a:pt x="88" y="101"/>
                  </a:cubicBezTo>
                  <a:cubicBezTo>
                    <a:pt x="92" y="101"/>
                    <a:pt x="95" y="101"/>
                    <a:pt x="98" y="101"/>
                  </a:cubicBezTo>
                  <a:cubicBezTo>
                    <a:pt x="162" y="101"/>
                    <a:pt x="202" y="166"/>
                    <a:pt x="235" y="206"/>
                  </a:cubicBezTo>
                  <a:cubicBezTo>
                    <a:pt x="244" y="221"/>
                    <a:pt x="256" y="227"/>
                    <a:pt x="268" y="227"/>
                  </a:cubicBezTo>
                  <a:cubicBezTo>
                    <a:pt x="302" y="227"/>
                    <a:pt x="336" y="178"/>
                    <a:pt x="305" y="136"/>
                  </a:cubicBezTo>
                  <a:cubicBezTo>
                    <a:pt x="249" y="68"/>
                    <a:pt x="188" y="0"/>
                    <a:pt x="97" y="0"/>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63"/>
            <p:cNvSpPr/>
            <p:nvPr/>
          </p:nvSpPr>
          <p:spPr>
            <a:xfrm>
              <a:off x="7574801" y="1839826"/>
              <a:ext cx="37423" cy="44602"/>
            </a:xfrm>
            <a:custGeom>
              <a:rect b="b" l="l" r="r" t="t"/>
              <a:pathLst>
                <a:path extrusionOk="0" h="609" w="511">
                  <a:moveTo>
                    <a:pt x="245" y="56"/>
                  </a:moveTo>
                  <a:cubicBezTo>
                    <a:pt x="294" y="56"/>
                    <a:pt x="350" y="84"/>
                    <a:pt x="392" y="126"/>
                  </a:cubicBezTo>
                  <a:cubicBezTo>
                    <a:pt x="434" y="168"/>
                    <a:pt x="462" y="231"/>
                    <a:pt x="462" y="301"/>
                  </a:cubicBezTo>
                  <a:cubicBezTo>
                    <a:pt x="462" y="371"/>
                    <a:pt x="441" y="434"/>
                    <a:pt x="399" y="482"/>
                  </a:cubicBezTo>
                  <a:cubicBezTo>
                    <a:pt x="357" y="538"/>
                    <a:pt x="301" y="566"/>
                    <a:pt x="252" y="566"/>
                  </a:cubicBezTo>
                  <a:cubicBezTo>
                    <a:pt x="196" y="566"/>
                    <a:pt x="148" y="538"/>
                    <a:pt x="106" y="496"/>
                  </a:cubicBezTo>
                  <a:cubicBezTo>
                    <a:pt x="57" y="448"/>
                    <a:pt x="36" y="392"/>
                    <a:pt x="36" y="322"/>
                  </a:cubicBezTo>
                  <a:cubicBezTo>
                    <a:pt x="36" y="182"/>
                    <a:pt x="127" y="63"/>
                    <a:pt x="245" y="56"/>
                  </a:cubicBezTo>
                  <a:close/>
                  <a:moveTo>
                    <a:pt x="252" y="0"/>
                  </a:moveTo>
                  <a:cubicBezTo>
                    <a:pt x="106" y="14"/>
                    <a:pt x="1" y="140"/>
                    <a:pt x="1" y="308"/>
                  </a:cubicBezTo>
                  <a:cubicBezTo>
                    <a:pt x="1" y="392"/>
                    <a:pt x="22" y="469"/>
                    <a:pt x="78" y="517"/>
                  </a:cubicBezTo>
                  <a:cubicBezTo>
                    <a:pt x="120" y="580"/>
                    <a:pt x="189" y="608"/>
                    <a:pt x="259" y="608"/>
                  </a:cubicBezTo>
                  <a:lnTo>
                    <a:pt x="280" y="608"/>
                  </a:lnTo>
                  <a:cubicBezTo>
                    <a:pt x="336" y="608"/>
                    <a:pt x="392" y="573"/>
                    <a:pt x="441" y="510"/>
                  </a:cubicBezTo>
                  <a:cubicBezTo>
                    <a:pt x="490" y="462"/>
                    <a:pt x="511" y="378"/>
                    <a:pt x="511" y="301"/>
                  </a:cubicBezTo>
                  <a:cubicBezTo>
                    <a:pt x="511" y="224"/>
                    <a:pt x="490" y="140"/>
                    <a:pt x="434" y="91"/>
                  </a:cubicBezTo>
                  <a:cubicBezTo>
                    <a:pt x="392" y="28"/>
                    <a:pt x="322"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63"/>
            <p:cNvSpPr/>
            <p:nvPr/>
          </p:nvSpPr>
          <p:spPr>
            <a:xfrm>
              <a:off x="7617277" y="1845977"/>
              <a:ext cx="37936" cy="43576"/>
            </a:xfrm>
            <a:custGeom>
              <a:rect b="b" l="l" r="r" t="t"/>
              <a:pathLst>
                <a:path extrusionOk="0" h="595" w="518">
                  <a:moveTo>
                    <a:pt x="259" y="49"/>
                  </a:moveTo>
                  <a:cubicBezTo>
                    <a:pt x="308" y="49"/>
                    <a:pt x="371" y="77"/>
                    <a:pt x="406" y="119"/>
                  </a:cubicBezTo>
                  <a:cubicBezTo>
                    <a:pt x="448" y="161"/>
                    <a:pt x="476" y="231"/>
                    <a:pt x="476" y="294"/>
                  </a:cubicBezTo>
                  <a:cubicBezTo>
                    <a:pt x="476" y="364"/>
                    <a:pt x="455" y="426"/>
                    <a:pt x="413" y="475"/>
                  </a:cubicBezTo>
                  <a:cubicBezTo>
                    <a:pt x="378" y="524"/>
                    <a:pt x="315" y="559"/>
                    <a:pt x="266" y="559"/>
                  </a:cubicBezTo>
                  <a:cubicBezTo>
                    <a:pt x="210" y="559"/>
                    <a:pt x="154" y="531"/>
                    <a:pt x="119" y="489"/>
                  </a:cubicBezTo>
                  <a:cubicBezTo>
                    <a:pt x="70" y="433"/>
                    <a:pt x="50" y="378"/>
                    <a:pt x="50" y="308"/>
                  </a:cubicBezTo>
                  <a:cubicBezTo>
                    <a:pt x="50" y="168"/>
                    <a:pt x="133" y="49"/>
                    <a:pt x="259" y="49"/>
                  </a:cubicBezTo>
                  <a:close/>
                  <a:moveTo>
                    <a:pt x="259" y="0"/>
                  </a:moveTo>
                  <a:cubicBezTo>
                    <a:pt x="119" y="0"/>
                    <a:pt x="1" y="140"/>
                    <a:pt x="1" y="301"/>
                  </a:cubicBezTo>
                  <a:lnTo>
                    <a:pt x="1" y="336"/>
                  </a:lnTo>
                  <a:lnTo>
                    <a:pt x="29" y="336"/>
                  </a:lnTo>
                  <a:cubicBezTo>
                    <a:pt x="64" y="378"/>
                    <a:pt x="70" y="426"/>
                    <a:pt x="36" y="454"/>
                  </a:cubicBezTo>
                  <a:cubicBezTo>
                    <a:pt x="50" y="468"/>
                    <a:pt x="64" y="496"/>
                    <a:pt x="84" y="503"/>
                  </a:cubicBezTo>
                  <a:cubicBezTo>
                    <a:pt x="133" y="559"/>
                    <a:pt x="196" y="594"/>
                    <a:pt x="266" y="594"/>
                  </a:cubicBezTo>
                  <a:lnTo>
                    <a:pt x="280" y="594"/>
                  </a:lnTo>
                  <a:cubicBezTo>
                    <a:pt x="343" y="587"/>
                    <a:pt x="406" y="559"/>
                    <a:pt x="448" y="503"/>
                  </a:cubicBezTo>
                  <a:cubicBezTo>
                    <a:pt x="490" y="440"/>
                    <a:pt x="518" y="378"/>
                    <a:pt x="518" y="294"/>
                  </a:cubicBezTo>
                  <a:cubicBezTo>
                    <a:pt x="518" y="217"/>
                    <a:pt x="490" y="147"/>
                    <a:pt x="441" y="84"/>
                  </a:cubicBezTo>
                  <a:cubicBezTo>
                    <a:pt x="385" y="35"/>
                    <a:pt x="329"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63"/>
            <p:cNvSpPr/>
            <p:nvPr/>
          </p:nvSpPr>
          <p:spPr>
            <a:xfrm>
              <a:off x="7611638" y="1861064"/>
              <a:ext cx="11864" cy="21312"/>
            </a:xfrm>
            <a:custGeom>
              <a:rect b="b" l="l" r="r" t="t"/>
              <a:pathLst>
                <a:path extrusionOk="0" h="291" w="162">
                  <a:moveTo>
                    <a:pt x="29" y="1"/>
                  </a:moveTo>
                  <a:cubicBezTo>
                    <a:pt x="26" y="1"/>
                    <a:pt x="24" y="2"/>
                    <a:pt x="22" y="4"/>
                  </a:cubicBezTo>
                  <a:cubicBezTo>
                    <a:pt x="8" y="4"/>
                    <a:pt x="1" y="18"/>
                    <a:pt x="8" y="32"/>
                  </a:cubicBezTo>
                  <a:lnTo>
                    <a:pt x="36" y="123"/>
                  </a:lnTo>
                  <a:cubicBezTo>
                    <a:pt x="36" y="130"/>
                    <a:pt x="43" y="130"/>
                    <a:pt x="50" y="144"/>
                  </a:cubicBezTo>
                  <a:cubicBezTo>
                    <a:pt x="50" y="144"/>
                    <a:pt x="120" y="151"/>
                    <a:pt x="113" y="206"/>
                  </a:cubicBezTo>
                  <a:cubicBezTo>
                    <a:pt x="113" y="255"/>
                    <a:pt x="50" y="255"/>
                    <a:pt x="43" y="255"/>
                  </a:cubicBezTo>
                  <a:cubicBezTo>
                    <a:pt x="36" y="255"/>
                    <a:pt x="29" y="262"/>
                    <a:pt x="29" y="276"/>
                  </a:cubicBezTo>
                  <a:cubicBezTo>
                    <a:pt x="29" y="283"/>
                    <a:pt x="36" y="290"/>
                    <a:pt x="57" y="290"/>
                  </a:cubicBezTo>
                  <a:cubicBezTo>
                    <a:pt x="92" y="290"/>
                    <a:pt x="147" y="262"/>
                    <a:pt x="161" y="206"/>
                  </a:cubicBezTo>
                  <a:cubicBezTo>
                    <a:pt x="161" y="144"/>
                    <a:pt x="106" y="109"/>
                    <a:pt x="71" y="102"/>
                  </a:cubicBezTo>
                  <a:lnTo>
                    <a:pt x="43" y="11"/>
                  </a:lnTo>
                  <a:cubicBezTo>
                    <a:pt x="43" y="6"/>
                    <a:pt x="36" y="1"/>
                    <a:pt x="29" y="1"/>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63"/>
            <p:cNvSpPr/>
            <p:nvPr/>
          </p:nvSpPr>
          <p:spPr>
            <a:xfrm>
              <a:off x="7609075" y="1859307"/>
              <a:ext cx="11571" cy="4760"/>
            </a:xfrm>
            <a:custGeom>
              <a:rect b="b" l="l" r="r" t="t"/>
              <a:pathLst>
                <a:path extrusionOk="0" h="65" w="158">
                  <a:moveTo>
                    <a:pt x="61" y="0"/>
                  </a:moveTo>
                  <a:cubicBezTo>
                    <a:pt x="48" y="0"/>
                    <a:pt x="35" y="2"/>
                    <a:pt x="22" y="7"/>
                  </a:cubicBezTo>
                  <a:cubicBezTo>
                    <a:pt x="1" y="21"/>
                    <a:pt x="8" y="42"/>
                    <a:pt x="29" y="42"/>
                  </a:cubicBezTo>
                  <a:cubicBezTo>
                    <a:pt x="36" y="40"/>
                    <a:pt x="43" y="39"/>
                    <a:pt x="51" y="39"/>
                  </a:cubicBezTo>
                  <a:cubicBezTo>
                    <a:pt x="73" y="39"/>
                    <a:pt x="95" y="47"/>
                    <a:pt x="106" y="63"/>
                  </a:cubicBezTo>
                  <a:cubicBezTo>
                    <a:pt x="111" y="64"/>
                    <a:pt x="116" y="65"/>
                    <a:pt x="120" y="65"/>
                  </a:cubicBezTo>
                  <a:cubicBezTo>
                    <a:pt x="142" y="65"/>
                    <a:pt x="158" y="52"/>
                    <a:pt x="141" y="35"/>
                  </a:cubicBezTo>
                  <a:cubicBezTo>
                    <a:pt x="117" y="11"/>
                    <a:pt x="90" y="0"/>
                    <a:pt x="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63"/>
            <p:cNvSpPr/>
            <p:nvPr/>
          </p:nvSpPr>
          <p:spPr>
            <a:xfrm>
              <a:off x="7547703" y="1840851"/>
              <a:ext cx="30100" cy="15819"/>
            </a:xfrm>
            <a:custGeom>
              <a:rect b="b" l="l" r="r" t="t"/>
              <a:pathLst>
                <a:path extrusionOk="0" h="216" w="411">
                  <a:moveTo>
                    <a:pt x="29" y="0"/>
                  </a:moveTo>
                  <a:cubicBezTo>
                    <a:pt x="8" y="0"/>
                    <a:pt x="1" y="35"/>
                    <a:pt x="22" y="35"/>
                  </a:cubicBezTo>
                  <a:cubicBezTo>
                    <a:pt x="161" y="49"/>
                    <a:pt x="280" y="112"/>
                    <a:pt x="371" y="210"/>
                  </a:cubicBezTo>
                  <a:cubicBezTo>
                    <a:pt x="375" y="214"/>
                    <a:pt x="380" y="216"/>
                    <a:pt x="385" y="216"/>
                  </a:cubicBezTo>
                  <a:cubicBezTo>
                    <a:pt x="398" y="216"/>
                    <a:pt x="411" y="204"/>
                    <a:pt x="406" y="189"/>
                  </a:cubicBezTo>
                  <a:cubicBezTo>
                    <a:pt x="308" y="77"/>
                    <a:pt x="175" y="14"/>
                    <a:pt x="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5" name="Google Shape;4385;p63"/>
          <p:cNvSpPr/>
          <p:nvPr/>
        </p:nvSpPr>
        <p:spPr>
          <a:xfrm>
            <a:off x="1511175" y="-1"/>
            <a:ext cx="1015500" cy="1000800"/>
          </a:xfrm>
          <a:prstGeom prst="ellipse">
            <a:avLst/>
          </a:prstGeom>
          <a:solidFill>
            <a:schemeClr val="lt2"/>
          </a:solidFill>
          <a:ln cap="flat" cmpd="sng" w="381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2600">
              <a:solidFill>
                <a:schemeClr val="accent4"/>
              </a:solidFill>
              <a:latin typeface="Viga"/>
              <a:ea typeface="Viga"/>
              <a:cs typeface="Viga"/>
              <a:sym typeface="Viga"/>
            </a:endParaRPr>
          </a:p>
        </p:txBody>
      </p:sp>
      <p:sp>
        <p:nvSpPr>
          <p:cNvPr id="4386" name="Google Shape;4386;p63"/>
          <p:cNvSpPr txBox="1"/>
          <p:nvPr>
            <p:ph idx="4294967295" type="title"/>
          </p:nvPr>
        </p:nvSpPr>
        <p:spPr>
          <a:xfrm>
            <a:off x="1558800" y="47615"/>
            <a:ext cx="1050300" cy="7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500"/>
              <a:t>0</a:t>
            </a:r>
            <a:r>
              <a:rPr lang="en" sz="4500"/>
              <a:t>6</a:t>
            </a:r>
            <a:endParaRPr sz="4500"/>
          </a:p>
        </p:txBody>
      </p:sp>
      <p:sp>
        <p:nvSpPr>
          <p:cNvPr id="4387" name="Google Shape;4387;p63"/>
          <p:cNvSpPr txBox="1"/>
          <p:nvPr>
            <p:ph idx="6" type="title"/>
          </p:nvPr>
        </p:nvSpPr>
        <p:spPr>
          <a:xfrm>
            <a:off x="1558800" y="2042850"/>
            <a:ext cx="6143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DEMO</a:t>
            </a:r>
            <a:endParaRPr>
              <a:solidFill>
                <a:schemeClr val="lt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1" name="Shape 4391"/>
        <p:cNvGrpSpPr/>
        <p:nvPr/>
      </p:nvGrpSpPr>
      <p:grpSpPr>
        <a:xfrm>
          <a:off x="0" y="0"/>
          <a:ext cx="0" cy="0"/>
          <a:chOff x="0" y="0"/>
          <a:chExt cx="0" cy="0"/>
        </a:xfrm>
      </p:grpSpPr>
      <p:sp>
        <p:nvSpPr>
          <p:cNvPr id="4392" name="Google Shape;4392;p64"/>
          <p:cNvSpPr txBox="1"/>
          <p:nvPr>
            <p:ph type="title"/>
          </p:nvPr>
        </p:nvSpPr>
        <p:spPr>
          <a:xfrm>
            <a:off x="2480400" y="1494450"/>
            <a:ext cx="4183200" cy="21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a:t>
            </a:r>
            <a:r>
              <a:rPr lang="en"/>
              <a:t> </a:t>
            </a:r>
            <a:r>
              <a:rPr lang="en">
                <a:solidFill>
                  <a:schemeClr val="dk2"/>
                </a:solidFill>
              </a:rPr>
              <a:t>YOU!!!</a:t>
            </a:r>
            <a:endParaRPr>
              <a:solidFill>
                <a:schemeClr val="dk2"/>
              </a:solidFill>
            </a:endParaRPr>
          </a:p>
        </p:txBody>
      </p:sp>
      <p:grpSp>
        <p:nvGrpSpPr>
          <p:cNvPr id="4393" name="Google Shape;4393;p64"/>
          <p:cNvGrpSpPr/>
          <p:nvPr/>
        </p:nvGrpSpPr>
        <p:grpSpPr>
          <a:xfrm rot="417752">
            <a:off x="6582876" y="1172121"/>
            <a:ext cx="1621867" cy="3305082"/>
            <a:chOff x="5776028" y="616419"/>
            <a:chExt cx="1598399" cy="3257257"/>
          </a:xfrm>
        </p:grpSpPr>
        <p:sp>
          <p:nvSpPr>
            <p:cNvPr id="4394" name="Google Shape;4394;p64"/>
            <p:cNvSpPr/>
            <p:nvPr/>
          </p:nvSpPr>
          <p:spPr>
            <a:xfrm>
              <a:off x="5776028" y="616419"/>
              <a:ext cx="1347409" cy="3257257"/>
            </a:xfrm>
            <a:custGeom>
              <a:rect b="b" l="l" r="r" t="t"/>
              <a:pathLst>
                <a:path extrusionOk="0" h="38350" w="15864">
                  <a:moveTo>
                    <a:pt x="12923" y="13615"/>
                  </a:moveTo>
                  <a:lnTo>
                    <a:pt x="12937" y="13678"/>
                  </a:lnTo>
                  <a:cubicBezTo>
                    <a:pt x="13034" y="13985"/>
                    <a:pt x="13132" y="14285"/>
                    <a:pt x="13216" y="14565"/>
                  </a:cubicBezTo>
                  <a:cubicBezTo>
                    <a:pt x="13237" y="14635"/>
                    <a:pt x="13265" y="14704"/>
                    <a:pt x="13279" y="14774"/>
                  </a:cubicBezTo>
                  <a:cubicBezTo>
                    <a:pt x="13300" y="14844"/>
                    <a:pt x="13314" y="14907"/>
                    <a:pt x="13321" y="14963"/>
                  </a:cubicBezTo>
                  <a:lnTo>
                    <a:pt x="13342" y="15033"/>
                  </a:lnTo>
                  <a:cubicBezTo>
                    <a:pt x="13342" y="15047"/>
                    <a:pt x="13335" y="15124"/>
                    <a:pt x="13279" y="15256"/>
                  </a:cubicBezTo>
                  <a:cubicBezTo>
                    <a:pt x="13251" y="15319"/>
                    <a:pt x="13230" y="15389"/>
                    <a:pt x="13202" y="15459"/>
                  </a:cubicBezTo>
                  <a:cubicBezTo>
                    <a:pt x="12930" y="14739"/>
                    <a:pt x="12755" y="14097"/>
                    <a:pt x="12790" y="13922"/>
                  </a:cubicBezTo>
                  <a:cubicBezTo>
                    <a:pt x="12811" y="13859"/>
                    <a:pt x="12853" y="13747"/>
                    <a:pt x="12923" y="13615"/>
                  </a:cubicBezTo>
                  <a:close/>
                  <a:moveTo>
                    <a:pt x="2724" y="0"/>
                  </a:moveTo>
                  <a:cubicBezTo>
                    <a:pt x="1222" y="7"/>
                    <a:pt x="0" y="1230"/>
                    <a:pt x="0" y="2732"/>
                  </a:cubicBezTo>
                  <a:cubicBezTo>
                    <a:pt x="0" y="3214"/>
                    <a:pt x="119" y="3689"/>
                    <a:pt x="363" y="4094"/>
                  </a:cubicBezTo>
                  <a:cubicBezTo>
                    <a:pt x="740" y="4750"/>
                    <a:pt x="1062" y="5344"/>
                    <a:pt x="1327" y="5903"/>
                  </a:cubicBezTo>
                  <a:lnTo>
                    <a:pt x="1376" y="6015"/>
                  </a:lnTo>
                  <a:cubicBezTo>
                    <a:pt x="1362" y="6071"/>
                    <a:pt x="1355" y="6127"/>
                    <a:pt x="1355" y="6182"/>
                  </a:cubicBezTo>
                  <a:lnTo>
                    <a:pt x="1355" y="6427"/>
                  </a:lnTo>
                  <a:cubicBezTo>
                    <a:pt x="1355" y="6469"/>
                    <a:pt x="1362" y="6504"/>
                    <a:pt x="1362" y="6539"/>
                  </a:cubicBezTo>
                  <a:cubicBezTo>
                    <a:pt x="1355" y="6574"/>
                    <a:pt x="1355" y="6622"/>
                    <a:pt x="1355" y="6657"/>
                  </a:cubicBezTo>
                  <a:lnTo>
                    <a:pt x="1355" y="6902"/>
                  </a:lnTo>
                  <a:cubicBezTo>
                    <a:pt x="1355" y="6944"/>
                    <a:pt x="1355" y="6979"/>
                    <a:pt x="1362" y="7014"/>
                  </a:cubicBezTo>
                  <a:cubicBezTo>
                    <a:pt x="1355" y="7049"/>
                    <a:pt x="1355" y="7091"/>
                    <a:pt x="1355" y="7125"/>
                  </a:cubicBezTo>
                  <a:lnTo>
                    <a:pt x="1355" y="7370"/>
                  </a:lnTo>
                  <a:cubicBezTo>
                    <a:pt x="1355" y="7642"/>
                    <a:pt x="1544" y="7866"/>
                    <a:pt x="1816" y="7915"/>
                  </a:cubicBezTo>
                  <a:cubicBezTo>
                    <a:pt x="1844" y="7922"/>
                    <a:pt x="1879" y="7922"/>
                    <a:pt x="1900" y="7922"/>
                  </a:cubicBezTo>
                  <a:lnTo>
                    <a:pt x="1928" y="7922"/>
                  </a:lnTo>
                  <a:cubicBezTo>
                    <a:pt x="2061" y="8159"/>
                    <a:pt x="2305" y="8334"/>
                    <a:pt x="2585" y="8369"/>
                  </a:cubicBezTo>
                  <a:cubicBezTo>
                    <a:pt x="2578" y="8404"/>
                    <a:pt x="2564" y="8425"/>
                    <a:pt x="2557" y="8460"/>
                  </a:cubicBezTo>
                  <a:cubicBezTo>
                    <a:pt x="2477" y="8449"/>
                    <a:pt x="2409" y="8444"/>
                    <a:pt x="2349" y="8444"/>
                  </a:cubicBezTo>
                  <a:cubicBezTo>
                    <a:pt x="2094" y="8444"/>
                    <a:pt x="2002" y="8529"/>
                    <a:pt x="1928" y="8585"/>
                  </a:cubicBezTo>
                  <a:cubicBezTo>
                    <a:pt x="1858" y="8648"/>
                    <a:pt x="1816" y="8704"/>
                    <a:pt x="1781" y="8774"/>
                  </a:cubicBezTo>
                  <a:cubicBezTo>
                    <a:pt x="1628" y="8844"/>
                    <a:pt x="1544" y="8949"/>
                    <a:pt x="1502" y="9102"/>
                  </a:cubicBezTo>
                  <a:cubicBezTo>
                    <a:pt x="1474" y="9186"/>
                    <a:pt x="1474" y="9284"/>
                    <a:pt x="1502" y="9368"/>
                  </a:cubicBezTo>
                  <a:cubicBezTo>
                    <a:pt x="1453" y="9493"/>
                    <a:pt x="1453" y="9626"/>
                    <a:pt x="1509" y="9745"/>
                  </a:cubicBezTo>
                  <a:cubicBezTo>
                    <a:pt x="1502" y="9773"/>
                    <a:pt x="1502" y="9801"/>
                    <a:pt x="1502" y="9822"/>
                  </a:cubicBezTo>
                  <a:cubicBezTo>
                    <a:pt x="1495" y="9961"/>
                    <a:pt x="1537" y="10094"/>
                    <a:pt x="1621" y="10192"/>
                  </a:cubicBezTo>
                  <a:cubicBezTo>
                    <a:pt x="1788" y="10381"/>
                    <a:pt x="2040" y="10395"/>
                    <a:pt x="2277" y="10395"/>
                  </a:cubicBezTo>
                  <a:cubicBezTo>
                    <a:pt x="2340" y="10395"/>
                    <a:pt x="2410" y="10395"/>
                    <a:pt x="2452" y="10402"/>
                  </a:cubicBezTo>
                  <a:cubicBezTo>
                    <a:pt x="2871" y="10450"/>
                    <a:pt x="3067" y="10541"/>
                    <a:pt x="3101" y="10576"/>
                  </a:cubicBezTo>
                  <a:cubicBezTo>
                    <a:pt x="3192" y="10709"/>
                    <a:pt x="3325" y="10800"/>
                    <a:pt x="3486" y="10870"/>
                  </a:cubicBezTo>
                  <a:lnTo>
                    <a:pt x="3639" y="11093"/>
                  </a:lnTo>
                  <a:cubicBezTo>
                    <a:pt x="3737" y="11219"/>
                    <a:pt x="3835" y="11345"/>
                    <a:pt x="3926" y="11477"/>
                  </a:cubicBezTo>
                  <a:cubicBezTo>
                    <a:pt x="4024" y="11603"/>
                    <a:pt x="4128" y="11729"/>
                    <a:pt x="4226" y="11847"/>
                  </a:cubicBezTo>
                  <a:cubicBezTo>
                    <a:pt x="4338" y="11980"/>
                    <a:pt x="4443" y="12106"/>
                    <a:pt x="4540" y="12218"/>
                  </a:cubicBezTo>
                  <a:cubicBezTo>
                    <a:pt x="4645" y="12329"/>
                    <a:pt x="4750" y="12455"/>
                    <a:pt x="4890" y="12595"/>
                  </a:cubicBezTo>
                  <a:cubicBezTo>
                    <a:pt x="5001" y="12707"/>
                    <a:pt x="5134" y="12839"/>
                    <a:pt x="5281" y="12965"/>
                  </a:cubicBezTo>
                  <a:cubicBezTo>
                    <a:pt x="5372" y="13035"/>
                    <a:pt x="5449" y="13098"/>
                    <a:pt x="5525" y="13161"/>
                  </a:cubicBezTo>
                  <a:cubicBezTo>
                    <a:pt x="5602" y="13210"/>
                    <a:pt x="5707" y="13293"/>
                    <a:pt x="5840" y="13363"/>
                  </a:cubicBezTo>
                  <a:cubicBezTo>
                    <a:pt x="5910" y="13398"/>
                    <a:pt x="5986" y="13433"/>
                    <a:pt x="6063" y="13468"/>
                  </a:cubicBezTo>
                  <a:lnTo>
                    <a:pt x="6077" y="13468"/>
                  </a:lnTo>
                  <a:lnTo>
                    <a:pt x="6133" y="13482"/>
                  </a:lnTo>
                  <a:lnTo>
                    <a:pt x="6217" y="13510"/>
                  </a:lnTo>
                  <a:cubicBezTo>
                    <a:pt x="6238" y="13517"/>
                    <a:pt x="6273" y="13524"/>
                    <a:pt x="6308" y="13538"/>
                  </a:cubicBezTo>
                  <a:cubicBezTo>
                    <a:pt x="6343" y="13545"/>
                    <a:pt x="6371" y="13545"/>
                    <a:pt x="6405" y="13552"/>
                  </a:cubicBezTo>
                  <a:cubicBezTo>
                    <a:pt x="6467" y="13563"/>
                    <a:pt x="6531" y="13569"/>
                    <a:pt x="6594" y="13569"/>
                  </a:cubicBezTo>
                  <a:cubicBezTo>
                    <a:pt x="6646" y="13569"/>
                    <a:pt x="6698" y="13565"/>
                    <a:pt x="6748" y="13559"/>
                  </a:cubicBezTo>
                  <a:cubicBezTo>
                    <a:pt x="6846" y="13552"/>
                    <a:pt x="6936" y="13545"/>
                    <a:pt x="7034" y="13517"/>
                  </a:cubicBezTo>
                  <a:cubicBezTo>
                    <a:pt x="7181" y="13482"/>
                    <a:pt x="7314" y="13440"/>
                    <a:pt x="7460" y="13370"/>
                  </a:cubicBezTo>
                  <a:cubicBezTo>
                    <a:pt x="7565" y="13314"/>
                    <a:pt x="7670" y="13265"/>
                    <a:pt x="7789" y="13196"/>
                  </a:cubicBezTo>
                  <a:cubicBezTo>
                    <a:pt x="7844" y="13161"/>
                    <a:pt x="7907" y="13119"/>
                    <a:pt x="7963" y="13084"/>
                  </a:cubicBezTo>
                  <a:lnTo>
                    <a:pt x="7963" y="13084"/>
                  </a:lnTo>
                  <a:cubicBezTo>
                    <a:pt x="7963" y="13175"/>
                    <a:pt x="7963" y="13265"/>
                    <a:pt x="7935" y="13342"/>
                  </a:cubicBezTo>
                  <a:cubicBezTo>
                    <a:pt x="7803" y="13901"/>
                    <a:pt x="7174" y="15305"/>
                    <a:pt x="6950" y="15808"/>
                  </a:cubicBezTo>
                  <a:cubicBezTo>
                    <a:pt x="6867" y="15969"/>
                    <a:pt x="6908" y="16171"/>
                    <a:pt x="7034" y="16297"/>
                  </a:cubicBezTo>
                  <a:cubicBezTo>
                    <a:pt x="7174" y="16437"/>
                    <a:pt x="7335" y="16555"/>
                    <a:pt x="7509" y="16667"/>
                  </a:cubicBezTo>
                  <a:cubicBezTo>
                    <a:pt x="7439" y="16912"/>
                    <a:pt x="7369" y="17177"/>
                    <a:pt x="7307" y="17450"/>
                  </a:cubicBezTo>
                  <a:cubicBezTo>
                    <a:pt x="7300" y="17471"/>
                    <a:pt x="7300" y="17492"/>
                    <a:pt x="7293" y="17505"/>
                  </a:cubicBezTo>
                  <a:cubicBezTo>
                    <a:pt x="7209" y="17876"/>
                    <a:pt x="7132" y="18267"/>
                    <a:pt x="7069" y="18686"/>
                  </a:cubicBezTo>
                  <a:lnTo>
                    <a:pt x="7062" y="18756"/>
                  </a:lnTo>
                  <a:cubicBezTo>
                    <a:pt x="7013" y="19112"/>
                    <a:pt x="6957" y="19510"/>
                    <a:pt x="6922" y="19908"/>
                  </a:cubicBezTo>
                  <a:lnTo>
                    <a:pt x="6915" y="19964"/>
                  </a:lnTo>
                  <a:cubicBezTo>
                    <a:pt x="6894" y="20146"/>
                    <a:pt x="6880" y="20321"/>
                    <a:pt x="6860" y="20495"/>
                  </a:cubicBezTo>
                  <a:lnTo>
                    <a:pt x="6853" y="20572"/>
                  </a:lnTo>
                  <a:cubicBezTo>
                    <a:pt x="6839" y="20754"/>
                    <a:pt x="6825" y="20942"/>
                    <a:pt x="6818" y="21117"/>
                  </a:cubicBezTo>
                  <a:lnTo>
                    <a:pt x="6818" y="21187"/>
                  </a:lnTo>
                  <a:cubicBezTo>
                    <a:pt x="6804" y="21501"/>
                    <a:pt x="6783" y="21829"/>
                    <a:pt x="6776" y="22151"/>
                  </a:cubicBezTo>
                  <a:lnTo>
                    <a:pt x="6776" y="22255"/>
                  </a:lnTo>
                  <a:cubicBezTo>
                    <a:pt x="6741" y="23401"/>
                    <a:pt x="6769" y="24190"/>
                    <a:pt x="6769" y="24225"/>
                  </a:cubicBezTo>
                  <a:cubicBezTo>
                    <a:pt x="6769" y="24344"/>
                    <a:pt x="6825" y="24456"/>
                    <a:pt x="6915" y="24540"/>
                  </a:cubicBezTo>
                  <a:cubicBezTo>
                    <a:pt x="6880" y="25399"/>
                    <a:pt x="6894" y="26146"/>
                    <a:pt x="6964" y="26726"/>
                  </a:cubicBezTo>
                  <a:cubicBezTo>
                    <a:pt x="7174" y="28326"/>
                    <a:pt x="7397" y="32887"/>
                    <a:pt x="7467" y="34263"/>
                  </a:cubicBezTo>
                  <a:cubicBezTo>
                    <a:pt x="7453" y="34535"/>
                    <a:pt x="7432" y="34983"/>
                    <a:pt x="7383" y="35143"/>
                  </a:cubicBezTo>
                  <a:cubicBezTo>
                    <a:pt x="7307" y="35437"/>
                    <a:pt x="7209" y="35716"/>
                    <a:pt x="7090" y="35960"/>
                  </a:cubicBezTo>
                  <a:cubicBezTo>
                    <a:pt x="7055" y="36037"/>
                    <a:pt x="6964" y="36170"/>
                    <a:pt x="6887" y="36289"/>
                  </a:cubicBezTo>
                  <a:cubicBezTo>
                    <a:pt x="6818" y="36394"/>
                    <a:pt x="6748" y="36505"/>
                    <a:pt x="6685" y="36610"/>
                  </a:cubicBezTo>
                  <a:cubicBezTo>
                    <a:pt x="6643" y="36673"/>
                    <a:pt x="6503" y="36834"/>
                    <a:pt x="6399" y="36938"/>
                  </a:cubicBezTo>
                  <a:cubicBezTo>
                    <a:pt x="6021" y="37337"/>
                    <a:pt x="5777" y="37602"/>
                    <a:pt x="5903" y="37937"/>
                  </a:cubicBezTo>
                  <a:cubicBezTo>
                    <a:pt x="5965" y="38112"/>
                    <a:pt x="6112" y="38231"/>
                    <a:pt x="6301" y="38252"/>
                  </a:cubicBezTo>
                  <a:cubicBezTo>
                    <a:pt x="6310" y="38252"/>
                    <a:pt x="6607" y="38284"/>
                    <a:pt x="6979" y="38284"/>
                  </a:cubicBezTo>
                  <a:cubicBezTo>
                    <a:pt x="7431" y="38284"/>
                    <a:pt x="7996" y="38236"/>
                    <a:pt x="8292" y="38021"/>
                  </a:cubicBezTo>
                  <a:cubicBezTo>
                    <a:pt x="8396" y="37937"/>
                    <a:pt x="8515" y="37826"/>
                    <a:pt x="8620" y="37714"/>
                  </a:cubicBezTo>
                  <a:cubicBezTo>
                    <a:pt x="8697" y="37777"/>
                    <a:pt x="8794" y="37812"/>
                    <a:pt x="8885" y="37812"/>
                  </a:cubicBezTo>
                  <a:lnTo>
                    <a:pt x="9081" y="37812"/>
                  </a:lnTo>
                  <a:cubicBezTo>
                    <a:pt x="9318" y="37812"/>
                    <a:pt x="9507" y="37616"/>
                    <a:pt x="9514" y="37378"/>
                  </a:cubicBezTo>
                  <a:lnTo>
                    <a:pt x="9514" y="36883"/>
                  </a:lnTo>
                  <a:cubicBezTo>
                    <a:pt x="9514" y="36435"/>
                    <a:pt x="9514" y="35772"/>
                    <a:pt x="9528" y="35618"/>
                  </a:cubicBezTo>
                  <a:cubicBezTo>
                    <a:pt x="9542" y="35297"/>
                    <a:pt x="9360" y="35024"/>
                    <a:pt x="9214" y="34864"/>
                  </a:cubicBezTo>
                  <a:lnTo>
                    <a:pt x="9228" y="34459"/>
                  </a:lnTo>
                  <a:cubicBezTo>
                    <a:pt x="9374" y="33837"/>
                    <a:pt x="9619" y="32719"/>
                    <a:pt x="9723" y="31916"/>
                  </a:cubicBezTo>
                  <a:cubicBezTo>
                    <a:pt x="9751" y="31686"/>
                    <a:pt x="9807" y="31420"/>
                    <a:pt x="9863" y="31120"/>
                  </a:cubicBezTo>
                  <a:cubicBezTo>
                    <a:pt x="10087" y="29932"/>
                    <a:pt x="10366" y="28465"/>
                    <a:pt x="9884" y="27452"/>
                  </a:cubicBezTo>
                  <a:cubicBezTo>
                    <a:pt x="9898" y="27404"/>
                    <a:pt x="9912" y="27355"/>
                    <a:pt x="9926" y="27306"/>
                  </a:cubicBezTo>
                  <a:cubicBezTo>
                    <a:pt x="9989" y="27103"/>
                    <a:pt x="10052" y="26915"/>
                    <a:pt x="10101" y="26712"/>
                  </a:cubicBezTo>
                  <a:cubicBezTo>
                    <a:pt x="10212" y="27348"/>
                    <a:pt x="10352" y="27997"/>
                    <a:pt x="10541" y="28563"/>
                  </a:cubicBezTo>
                  <a:cubicBezTo>
                    <a:pt x="11079" y="30254"/>
                    <a:pt x="12902" y="34235"/>
                    <a:pt x="13139" y="34759"/>
                  </a:cubicBezTo>
                  <a:cubicBezTo>
                    <a:pt x="13195" y="35024"/>
                    <a:pt x="13265" y="35353"/>
                    <a:pt x="13314" y="35590"/>
                  </a:cubicBezTo>
                  <a:cubicBezTo>
                    <a:pt x="13300" y="35800"/>
                    <a:pt x="13251" y="36505"/>
                    <a:pt x="13216" y="36820"/>
                  </a:cubicBezTo>
                  <a:lnTo>
                    <a:pt x="13216" y="36841"/>
                  </a:lnTo>
                  <a:cubicBezTo>
                    <a:pt x="13160" y="37406"/>
                    <a:pt x="13132" y="37895"/>
                    <a:pt x="13419" y="38175"/>
                  </a:cubicBezTo>
                  <a:cubicBezTo>
                    <a:pt x="13530" y="38287"/>
                    <a:pt x="13691" y="38349"/>
                    <a:pt x="13859" y="38349"/>
                  </a:cubicBezTo>
                  <a:cubicBezTo>
                    <a:pt x="13880" y="38349"/>
                    <a:pt x="13908" y="38349"/>
                    <a:pt x="13943" y="38342"/>
                  </a:cubicBezTo>
                  <a:cubicBezTo>
                    <a:pt x="14264" y="38301"/>
                    <a:pt x="15053" y="38140"/>
                    <a:pt x="15312" y="37511"/>
                  </a:cubicBezTo>
                  <a:cubicBezTo>
                    <a:pt x="15340" y="37441"/>
                    <a:pt x="15368" y="37371"/>
                    <a:pt x="15381" y="37302"/>
                  </a:cubicBezTo>
                  <a:lnTo>
                    <a:pt x="15500" y="37267"/>
                  </a:lnTo>
                  <a:cubicBezTo>
                    <a:pt x="15724" y="37204"/>
                    <a:pt x="15863" y="36973"/>
                    <a:pt x="15801" y="36736"/>
                  </a:cubicBezTo>
                  <a:cubicBezTo>
                    <a:pt x="15752" y="36715"/>
                    <a:pt x="15430" y="35520"/>
                    <a:pt x="15291" y="35045"/>
                  </a:cubicBezTo>
                  <a:cubicBezTo>
                    <a:pt x="15158" y="34605"/>
                    <a:pt x="14858" y="34382"/>
                    <a:pt x="14627" y="34277"/>
                  </a:cubicBezTo>
                  <a:cubicBezTo>
                    <a:pt x="14606" y="34242"/>
                    <a:pt x="14592" y="34179"/>
                    <a:pt x="14564" y="34088"/>
                  </a:cubicBezTo>
                  <a:cubicBezTo>
                    <a:pt x="14355" y="33404"/>
                    <a:pt x="14292" y="32503"/>
                    <a:pt x="14243" y="31637"/>
                  </a:cubicBezTo>
                  <a:cubicBezTo>
                    <a:pt x="14194" y="30868"/>
                    <a:pt x="14152" y="30142"/>
                    <a:pt x="14005" y="29548"/>
                  </a:cubicBezTo>
                  <a:cubicBezTo>
                    <a:pt x="13761" y="28584"/>
                    <a:pt x="13335" y="27907"/>
                    <a:pt x="13111" y="27620"/>
                  </a:cubicBezTo>
                  <a:cubicBezTo>
                    <a:pt x="13216" y="26852"/>
                    <a:pt x="13307" y="25685"/>
                    <a:pt x="13216" y="24644"/>
                  </a:cubicBezTo>
                  <a:lnTo>
                    <a:pt x="13216" y="24609"/>
                  </a:lnTo>
                  <a:cubicBezTo>
                    <a:pt x="13335" y="24547"/>
                    <a:pt x="13419" y="24442"/>
                    <a:pt x="13447" y="24309"/>
                  </a:cubicBezTo>
                  <a:cubicBezTo>
                    <a:pt x="13482" y="24162"/>
                    <a:pt x="14194" y="20782"/>
                    <a:pt x="13761" y="18749"/>
                  </a:cubicBezTo>
                  <a:cubicBezTo>
                    <a:pt x="13908" y="18476"/>
                    <a:pt x="13970" y="18253"/>
                    <a:pt x="13943" y="18057"/>
                  </a:cubicBezTo>
                  <a:cubicBezTo>
                    <a:pt x="13970" y="18036"/>
                    <a:pt x="13991" y="18008"/>
                    <a:pt x="14019" y="17974"/>
                  </a:cubicBezTo>
                  <a:cubicBezTo>
                    <a:pt x="14159" y="17827"/>
                    <a:pt x="14285" y="17694"/>
                    <a:pt x="14390" y="17568"/>
                  </a:cubicBezTo>
                  <a:cubicBezTo>
                    <a:pt x="14522" y="17422"/>
                    <a:pt x="14634" y="17282"/>
                    <a:pt x="14739" y="17142"/>
                  </a:cubicBezTo>
                  <a:cubicBezTo>
                    <a:pt x="14872" y="16968"/>
                    <a:pt x="14976" y="16821"/>
                    <a:pt x="15067" y="16674"/>
                  </a:cubicBezTo>
                  <a:cubicBezTo>
                    <a:pt x="15193" y="16479"/>
                    <a:pt x="15291" y="16304"/>
                    <a:pt x="15375" y="16122"/>
                  </a:cubicBezTo>
                  <a:cubicBezTo>
                    <a:pt x="15486" y="15878"/>
                    <a:pt x="15570" y="15661"/>
                    <a:pt x="15619" y="15431"/>
                  </a:cubicBezTo>
                  <a:cubicBezTo>
                    <a:pt x="15654" y="15277"/>
                    <a:pt x="15668" y="15124"/>
                    <a:pt x="15682" y="14977"/>
                  </a:cubicBezTo>
                  <a:lnTo>
                    <a:pt x="15682" y="14970"/>
                  </a:lnTo>
                  <a:lnTo>
                    <a:pt x="15682" y="14949"/>
                  </a:lnTo>
                  <a:lnTo>
                    <a:pt x="15682" y="14865"/>
                  </a:lnTo>
                  <a:lnTo>
                    <a:pt x="15682" y="14858"/>
                  </a:lnTo>
                  <a:lnTo>
                    <a:pt x="15682" y="14809"/>
                  </a:lnTo>
                  <a:cubicBezTo>
                    <a:pt x="15682" y="14788"/>
                    <a:pt x="15682" y="14767"/>
                    <a:pt x="15675" y="14739"/>
                  </a:cubicBezTo>
                  <a:cubicBezTo>
                    <a:pt x="15675" y="14725"/>
                    <a:pt x="15675" y="14697"/>
                    <a:pt x="15661" y="14683"/>
                  </a:cubicBezTo>
                  <a:lnTo>
                    <a:pt x="15654" y="14593"/>
                  </a:lnTo>
                  <a:cubicBezTo>
                    <a:pt x="15654" y="14565"/>
                    <a:pt x="15647" y="14551"/>
                    <a:pt x="15647" y="14530"/>
                  </a:cubicBezTo>
                  <a:lnTo>
                    <a:pt x="15647" y="14516"/>
                  </a:lnTo>
                  <a:cubicBezTo>
                    <a:pt x="15626" y="14397"/>
                    <a:pt x="15605" y="14292"/>
                    <a:pt x="15591" y="14222"/>
                  </a:cubicBezTo>
                  <a:cubicBezTo>
                    <a:pt x="15577" y="14139"/>
                    <a:pt x="15556" y="14048"/>
                    <a:pt x="15535" y="13964"/>
                  </a:cubicBezTo>
                  <a:cubicBezTo>
                    <a:pt x="15451" y="13636"/>
                    <a:pt x="15375" y="13314"/>
                    <a:pt x="15277" y="12979"/>
                  </a:cubicBezTo>
                  <a:lnTo>
                    <a:pt x="15018" y="12064"/>
                  </a:lnTo>
                  <a:lnTo>
                    <a:pt x="14997" y="12015"/>
                  </a:lnTo>
                  <a:cubicBezTo>
                    <a:pt x="14962" y="11889"/>
                    <a:pt x="14920" y="11757"/>
                    <a:pt x="14886" y="11631"/>
                  </a:cubicBezTo>
                  <a:lnTo>
                    <a:pt x="14858" y="11547"/>
                  </a:lnTo>
                  <a:cubicBezTo>
                    <a:pt x="14809" y="11386"/>
                    <a:pt x="14767" y="11233"/>
                    <a:pt x="14711" y="11072"/>
                  </a:cubicBezTo>
                  <a:cubicBezTo>
                    <a:pt x="14662" y="10918"/>
                    <a:pt x="14606" y="10758"/>
                    <a:pt x="14564" y="10604"/>
                  </a:cubicBezTo>
                  <a:lnTo>
                    <a:pt x="14404" y="10129"/>
                  </a:lnTo>
                  <a:cubicBezTo>
                    <a:pt x="14348" y="9947"/>
                    <a:pt x="14229" y="9773"/>
                    <a:pt x="14089" y="9633"/>
                  </a:cubicBezTo>
                  <a:cubicBezTo>
                    <a:pt x="14005" y="9549"/>
                    <a:pt x="13908" y="9465"/>
                    <a:pt x="13824" y="9396"/>
                  </a:cubicBezTo>
                  <a:lnTo>
                    <a:pt x="13775" y="9361"/>
                  </a:lnTo>
                  <a:cubicBezTo>
                    <a:pt x="13614" y="9235"/>
                    <a:pt x="13286" y="9102"/>
                    <a:pt x="13027" y="9011"/>
                  </a:cubicBezTo>
                  <a:cubicBezTo>
                    <a:pt x="13181" y="8970"/>
                    <a:pt x="13307" y="8830"/>
                    <a:pt x="13335" y="8662"/>
                  </a:cubicBezTo>
                  <a:cubicBezTo>
                    <a:pt x="13405" y="8222"/>
                    <a:pt x="13454" y="7985"/>
                    <a:pt x="13475" y="7901"/>
                  </a:cubicBezTo>
                  <a:cubicBezTo>
                    <a:pt x="13544" y="7621"/>
                    <a:pt x="13859" y="6182"/>
                    <a:pt x="13251" y="5204"/>
                  </a:cubicBezTo>
                  <a:cubicBezTo>
                    <a:pt x="13000" y="4792"/>
                    <a:pt x="12615" y="4527"/>
                    <a:pt x="12147" y="4408"/>
                  </a:cubicBezTo>
                  <a:cubicBezTo>
                    <a:pt x="11918" y="4358"/>
                    <a:pt x="11689" y="4333"/>
                    <a:pt x="11467" y="4333"/>
                  </a:cubicBezTo>
                  <a:cubicBezTo>
                    <a:pt x="10829" y="4333"/>
                    <a:pt x="10242" y="4537"/>
                    <a:pt x="9828" y="4925"/>
                  </a:cubicBezTo>
                  <a:cubicBezTo>
                    <a:pt x="9332" y="5386"/>
                    <a:pt x="9123" y="6036"/>
                    <a:pt x="9235" y="6748"/>
                  </a:cubicBezTo>
                  <a:cubicBezTo>
                    <a:pt x="9248" y="6783"/>
                    <a:pt x="9255" y="6853"/>
                    <a:pt x="9255" y="6979"/>
                  </a:cubicBezTo>
                  <a:cubicBezTo>
                    <a:pt x="9248" y="7028"/>
                    <a:pt x="9235" y="7084"/>
                    <a:pt x="9248" y="7132"/>
                  </a:cubicBezTo>
                  <a:cubicBezTo>
                    <a:pt x="9248" y="7153"/>
                    <a:pt x="9255" y="7167"/>
                    <a:pt x="9255" y="7195"/>
                  </a:cubicBezTo>
                  <a:lnTo>
                    <a:pt x="9255" y="7398"/>
                  </a:lnTo>
                  <a:cubicBezTo>
                    <a:pt x="9255" y="7412"/>
                    <a:pt x="9248" y="7440"/>
                    <a:pt x="9248" y="7468"/>
                  </a:cubicBezTo>
                  <a:lnTo>
                    <a:pt x="9248" y="7579"/>
                  </a:lnTo>
                  <a:cubicBezTo>
                    <a:pt x="9228" y="7887"/>
                    <a:pt x="9200" y="8229"/>
                    <a:pt x="9165" y="8543"/>
                  </a:cubicBezTo>
                  <a:cubicBezTo>
                    <a:pt x="9158" y="8627"/>
                    <a:pt x="9179" y="8718"/>
                    <a:pt x="9214" y="8788"/>
                  </a:cubicBezTo>
                  <a:cubicBezTo>
                    <a:pt x="9046" y="8802"/>
                    <a:pt x="8878" y="8858"/>
                    <a:pt x="8732" y="8942"/>
                  </a:cubicBezTo>
                  <a:lnTo>
                    <a:pt x="8627" y="8997"/>
                  </a:lnTo>
                  <a:cubicBezTo>
                    <a:pt x="8522" y="9067"/>
                    <a:pt x="8431" y="9158"/>
                    <a:pt x="8375" y="9277"/>
                  </a:cubicBezTo>
                  <a:lnTo>
                    <a:pt x="8117" y="9626"/>
                  </a:lnTo>
                  <a:cubicBezTo>
                    <a:pt x="8040" y="9731"/>
                    <a:pt x="7963" y="9822"/>
                    <a:pt x="7886" y="9927"/>
                  </a:cubicBezTo>
                  <a:cubicBezTo>
                    <a:pt x="7712" y="10157"/>
                    <a:pt x="7537" y="10367"/>
                    <a:pt x="7349" y="10576"/>
                  </a:cubicBezTo>
                  <a:cubicBezTo>
                    <a:pt x="7272" y="10674"/>
                    <a:pt x="7188" y="10765"/>
                    <a:pt x="7083" y="10863"/>
                  </a:cubicBezTo>
                  <a:cubicBezTo>
                    <a:pt x="6985" y="10960"/>
                    <a:pt x="6894" y="11044"/>
                    <a:pt x="6818" y="11114"/>
                  </a:cubicBezTo>
                  <a:cubicBezTo>
                    <a:pt x="6755" y="11170"/>
                    <a:pt x="6699" y="11219"/>
                    <a:pt x="6636" y="11268"/>
                  </a:cubicBezTo>
                  <a:cubicBezTo>
                    <a:pt x="6538" y="11198"/>
                    <a:pt x="6440" y="11114"/>
                    <a:pt x="6350" y="11030"/>
                  </a:cubicBezTo>
                  <a:cubicBezTo>
                    <a:pt x="6252" y="10953"/>
                    <a:pt x="6154" y="10856"/>
                    <a:pt x="6049" y="10765"/>
                  </a:cubicBezTo>
                  <a:lnTo>
                    <a:pt x="6042" y="10758"/>
                  </a:lnTo>
                  <a:cubicBezTo>
                    <a:pt x="5944" y="10674"/>
                    <a:pt x="5847" y="10576"/>
                    <a:pt x="5735" y="10464"/>
                  </a:cubicBezTo>
                  <a:cubicBezTo>
                    <a:pt x="5630" y="10367"/>
                    <a:pt x="5532" y="10262"/>
                    <a:pt x="5428" y="10157"/>
                  </a:cubicBezTo>
                  <a:cubicBezTo>
                    <a:pt x="5323" y="10052"/>
                    <a:pt x="5232" y="9947"/>
                    <a:pt x="5127" y="9843"/>
                  </a:cubicBezTo>
                  <a:lnTo>
                    <a:pt x="4967" y="9682"/>
                  </a:lnTo>
                  <a:cubicBezTo>
                    <a:pt x="4932" y="9417"/>
                    <a:pt x="4792" y="9158"/>
                    <a:pt x="4582" y="8977"/>
                  </a:cubicBezTo>
                  <a:cubicBezTo>
                    <a:pt x="4499" y="8907"/>
                    <a:pt x="4401" y="8830"/>
                    <a:pt x="4296" y="8767"/>
                  </a:cubicBezTo>
                  <a:cubicBezTo>
                    <a:pt x="4121" y="8655"/>
                    <a:pt x="3716" y="8376"/>
                    <a:pt x="3570" y="8264"/>
                  </a:cubicBezTo>
                  <a:cubicBezTo>
                    <a:pt x="3542" y="8243"/>
                    <a:pt x="3528" y="8229"/>
                    <a:pt x="3507" y="8208"/>
                  </a:cubicBezTo>
                  <a:cubicBezTo>
                    <a:pt x="3465" y="8173"/>
                    <a:pt x="3416" y="8138"/>
                    <a:pt x="3360" y="8103"/>
                  </a:cubicBezTo>
                  <a:cubicBezTo>
                    <a:pt x="3416" y="8054"/>
                    <a:pt x="3465" y="7985"/>
                    <a:pt x="3500" y="7922"/>
                  </a:cubicBezTo>
                  <a:lnTo>
                    <a:pt x="3556" y="7922"/>
                  </a:lnTo>
                  <a:cubicBezTo>
                    <a:pt x="3576" y="7922"/>
                    <a:pt x="3611" y="7922"/>
                    <a:pt x="3639" y="7915"/>
                  </a:cubicBezTo>
                  <a:cubicBezTo>
                    <a:pt x="3912" y="7866"/>
                    <a:pt x="4100" y="7642"/>
                    <a:pt x="4100" y="7370"/>
                  </a:cubicBezTo>
                  <a:lnTo>
                    <a:pt x="4100" y="7125"/>
                  </a:lnTo>
                  <a:cubicBezTo>
                    <a:pt x="4100" y="7084"/>
                    <a:pt x="4100" y="7049"/>
                    <a:pt x="4093" y="7014"/>
                  </a:cubicBezTo>
                  <a:cubicBezTo>
                    <a:pt x="4100" y="6979"/>
                    <a:pt x="4100" y="6937"/>
                    <a:pt x="4100" y="6902"/>
                  </a:cubicBezTo>
                  <a:lnTo>
                    <a:pt x="4100" y="6657"/>
                  </a:lnTo>
                  <a:cubicBezTo>
                    <a:pt x="4100" y="6609"/>
                    <a:pt x="4093" y="6574"/>
                    <a:pt x="4093" y="6539"/>
                  </a:cubicBezTo>
                  <a:cubicBezTo>
                    <a:pt x="4100" y="6504"/>
                    <a:pt x="4100" y="6462"/>
                    <a:pt x="4100" y="6427"/>
                  </a:cubicBezTo>
                  <a:lnTo>
                    <a:pt x="4100" y="6182"/>
                  </a:lnTo>
                  <a:cubicBezTo>
                    <a:pt x="4100" y="6120"/>
                    <a:pt x="4093" y="6071"/>
                    <a:pt x="4079" y="6015"/>
                  </a:cubicBezTo>
                  <a:lnTo>
                    <a:pt x="4205" y="5749"/>
                  </a:lnTo>
                  <a:cubicBezTo>
                    <a:pt x="4450" y="5239"/>
                    <a:pt x="4743" y="4709"/>
                    <a:pt x="5092" y="4115"/>
                  </a:cubicBezTo>
                  <a:cubicBezTo>
                    <a:pt x="5337" y="3696"/>
                    <a:pt x="5462" y="3221"/>
                    <a:pt x="5462" y="2732"/>
                  </a:cubicBezTo>
                  <a:cubicBezTo>
                    <a:pt x="5462" y="1258"/>
                    <a:pt x="4268" y="35"/>
                    <a:pt x="2801" y="0"/>
                  </a:cubicBezTo>
                  <a:close/>
                </a:path>
              </a:pathLst>
            </a:custGeom>
            <a:solidFill>
              <a:schemeClr val="lt1"/>
            </a:solidFill>
            <a:ln>
              <a:noFill/>
            </a:ln>
            <a:effectLst>
              <a:outerShdw blurRad="57150" rotWithShape="0" algn="bl" dir="5400000" dist="19050">
                <a:srgbClr val="000000">
                  <a:alpha val="2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64"/>
            <p:cNvSpPr/>
            <p:nvPr/>
          </p:nvSpPr>
          <p:spPr>
            <a:xfrm>
              <a:off x="7084798" y="1233476"/>
              <a:ext cx="289628" cy="289543"/>
            </a:xfrm>
            <a:custGeom>
              <a:rect b="b" l="l" r="r" t="t"/>
              <a:pathLst>
                <a:path extrusionOk="0" h="3409" w="3410">
                  <a:moveTo>
                    <a:pt x="1705" y="0"/>
                  </a:moveTo>
                  <a:cubicBezTo>
                    <a:pt x="769" y="0"/>
                    <a:pt x="0" y="762"/>
                    <a:pt x="0" y="1705"/>
                  </a:cubicBezTo>
                  <a:cubicBezTo>
                    <a:pt x="0" y="2648"/>
                    <a:pt x="762" y="3409"/>
                    <a:pt x="1705" y="3409"/>
                  </a:cubicBezTo>
                  <a:cubicBezTo>
                    <a:pt x="2641" y="3409"/>
                    <a:pt x="3409" y="2648"/>
                    <a:pt x="3409" y="1705"/>
                  </a:cubicBezTo>
                  <a:cubicBezTo>
                    <a:pt x="3409" y="762"/>
                    <a:pt x="2648" y="0"/>
                    <a:pt x="17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64"/>
            <p:cNvSpPr/>
            <p:nvPr/>
          </p:nvSpPr>
          <p:spPr>
            <a:xfrm>
              <a:off x="7084798" y="1525314"/>
              <a:ext cx="289628" cy="289034"/>
            </a:xfrm>
            <a:custGeom>
              <a:rect b="b" l="l" r="r" t="t"/>
              <a:pathLst>
                <a:path extrusionOk="0" h="3403" w="3410">
                  <a:moveTo>
                    <a:pt x="1705" y="1"/>
                  </a:moveTo>
                  <a:cubicBezTo>
                    <a:pt x="769" y="1"/>
                    <a:pt x="0" y="755"/>
                    <a:pt x="0" y="1698"/>
                  </a:cubicBezTo>
                  <a:cubicBezTo>
                    <a:pt x="0" y="2641"/>
                    <a:pt x="762" y="3403"/>
                    <a:pt x="1705" y="3403"/>
                  </a:cubicBezTo>
                  <a:cubicBezTo>
                    <a:pt x="2641" y="3403"/>
                    <a:pt x="3409" y="2641"/>
                    <a:pt x="3409" y="1698"/>
                  </a:cubicBezTo>
                  <a:cubicBezTo>
                    <a:pt x="3409" y="755"/>
                    <a:pt x="2641" y="1"/>
                    <a:pt x="17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64"/>
            <p:cNvSpPr/>
            <p:nvPr/>
          </p:nvSpPr>
          <p:spPr>
            <a:xfrm>
              <a:off x="6075596" y="1404621"/>
              <a:ext cx="554201" cy="329293"/>
            </a:xfrm>
            <a:custGeom>
              <a:rect b="b" l="l" r="r" t="t"/>
              <a:pathLst>
                <a:path extrusionOk="0" h="3877" w="6525">
                  <a:moveTo>
                    <a:pt x="5734" y="1"/>
                  </a:moveTo>
                  <a:cubicBezTo>
                    <a:pt x="5517" y="1"/>
                    <a:pt x="5304" y="101"/>
                    <a:pt x="5170" y="290"/>
                  </a:cubicBezTo>
                  <a:lnTo>
                    <a:pt x="5163" y="311"/>
                  </a:lnTo>
                  <a:lnTo>
                    <a:pt x="5100" y="388"/>
                  </a:lnTo>
                  <a:lnTo>
                    <a:pt x="5037" y="479"/>
                  </a:lnTo>
                  <a:lnTo>
                    <a:pt x="4904" y="653"/>
                  </a:lnTo>
                  <a:lnTo>
                    <a:pt x="4646" y="989"/>
                  </a:lnTo>
                  <a:cubicBezTo>
                    <a:pt x="4471" y="1219"/>
                    <a:pt x="4290" y="1443"/>
                    <a:pt x="4101" y="1652"/>
                  </a:cubicBezTo>
                  <a:cubicBezTo>
                    <a:pt x="4017" y="1757"/>
                    <a:pt x="3919" y="1862"/>
                    <a:pt x="3822" y="1960"/>
                  </a:cubicBezTo>
                  <a:cubicBezTo>
                    <a:pt x="3731" y="2058"/>
                    <a:pt x="3633" y="2155"/>
                    <a:pt x="3535" y="2239"/>
                  </a:cubicBezTo>
                  <a:cubicBezTo>
                    <a:pt x="3437" y="2316"/>
                    <a:pt x="3347" y="2400"/>
                    <a:pt x="3256" y="2456"/>
                  </a:cubicBezTo>
                  <a:cubicBezTo>
                    <a:pt x="3214" y="2491"/>
                    <a:pt x="3172" y="2519"/>
                    <a:pt x="3137" y="2540"/>
                  </a:cubicBezTo>
                  <a:cubicBezTo>
                    <a:pt x="3108" y="2551"/>
                    <a:pt x="3083" y="2558"/>
                    <a:pt x="3064" y="2568"/>
                  </a:cubicBezTo>
                  <a:lnTo>
                    <a:pt x="3064" y="2568"/>
                  </a:lnTo>
                  <a:cubicBezTo>
                    <a:pt x="3030" y="2548"/>
                    <a:pt x="2986" y="2524"/>
                    <a:pt x="2948" y="2505"/>
                  </a:cubicBezTo>
                  <a:cubicBezTo>
                    <a:pt x="2906" y="2463"/>
                    <a:pt x="2851" y="2435"/>
                    <a:pt x="2802" y="2400"/>
                  </a:cubicBezTo>
                  <a:cubicBezTo>
                    <a:pt x="2697" y="2316"/>
                    <a:pt x="2592" y="2232"/>
                    <a:pt x="2487" y="2141"/>
                  </a:cubicBezTo>
                  <a:lnTo>
                    <a:pt x="2173" y="1855"/>
                  </a:lnTo>
                  <a:cubicBezTo>
                    <a:pt x="2068" y="1750"/>
                    <a:pt x="1963" y="1652"/>
                    <a:pt x="1859" y="1548"/>
                  </a:cubicBezTo>
                  <a:lnTo>
                    <a:pt x="1544" y="1233"/>
                  </a:lnTo>
                  <a:cubicBezTo>
                    <a:pt x="1447" y="1128"/>
                    <a:pt x="1342" y="1024"/>
                    <a:pt x="1237" y="919"/>
                  </a:cubicBezTo>
                  <a:lnTo>
                    <a:pt x="937" y="598"/>
                  </a:lnTo>
                  <a:lnTo>
                    <a:pt x="923" y="591"/>
                  </a:lnTo>
                  <a:cubicBezTo>
                    <a:pt x="829" y="489"/>
                    <a:pt x="698" y="435"/>
                    <a:pt x="564" y="435"/>
                  </a:cubicBezTo>
                  <a:cubicBezTo>
                    <a:pt x="468" y="435"/>
                    <a:pt x="372" y="462"/>
                    <a:pt x="287" y="521"/>
                  </a:cubicBezTo>
                  <a:cubicBezTo>
                    <a:pt x="63" y="667"/>
                    <a:pt x="1" y="982"/>
                    <a:pt x="154" y="1212"/>
                  </a:cubicBezTo>
                  <a:lnTo>
                    <a:pt x="224" y="1303"/>
                  </a:lnTo>
                  <a:lnTo>
                    <a:pt x="294" y="1401"/>
                  </a:lnTo>
                  <a:lnTo>
                    <a:pt x="427" y="1597"/>
                  </a:lnTo>
                  <a:cubicBezTo>
                    <a:pt x="517" y="1722"/>
                    <a:pt x="608" y="1848"/>
                    <a:pt x="706" y="1967"/>
                  </a:cubicBezTo>
                  <a:lnTo>
                    <a:pt x="992" y="2337"/>
                  </a:lnTo>
                  <a:cubicBezTo>
                    <a:pt x="1090" y="2456"/>
                    <a:pt x="1195" y="2574"/>
                    <a:pt x="1300" y="2693"/>
                  </a:cubicBezTo>
                  <a:cubicBezTo>
                    <a:pt x="1405" y="2805"/>
                    <a:pt x="1516" y="2931"/>
                    <a:pt x="1635" y="3042"/>
                  </a:cubicBezTo>
                  <a:cubicBezTo>
                    <a:pt x="1747" y="3168"/>
                    <a:pt x="1866" y="3280"/>
                    <a:pt x="1998" y="3392"/>
                  </a:cubicBezTo>
                  <a:cubicBezTo>
                    <a:pt x="2068" y="3448"/>
                    <a:pt x="2138" y="3503"/>
                    <a:pt x="2215" y="3559"/>
                  </a:cubicBezTo>
                  <a:cubicBezTo>
                    <a:pt x="2285" y="3608"/>
                    <a:pt x="2376" y="3671"/>
                    <a:pt x="2480" y="3727"/>
                  </a:cubicBezTo>
                  <a:cubicBezTo>
                    <a:pt x="2522" y="3748"/>
                    <a:pt x="2585" y="3776"/>
                    <a:pt x="2655" y="3804"/>
                  </a:cubicBezTo>
                  <a:lnTo>
                    <a:pt x="2704" y="3818"/>
                  </a:lnTo>
                  <a:cubicBezTo>
                    <a:pt x="2725" y="3832"/>
                    <a:pt x="2753" y="3832"/>
                    <a:pt x="2767" y="3839"/>
                  </a:cubicBezTo>
                  <a:cubicBezTo>
                    <a:pt x="2788" y="3846"/>
                    <a:pt x="2802" y="3846"/>
                    <a:pt x="2830" y="3853"/>
                  </a:cubicBezTo>
                  <a:cubicBezTo>
                    <a:pt x="2858" y="3853"/>
                    <a:pt x="2872" y="3867"/>
                    <a:pt x="2899" y="3867"/>
                  </a:cubicBezTo>
                  <a:cubicBezTo>
                    <a:pt x="2959" y="3872"/>
                    <a:pt x="3021" y="3877"/>
                    <a:pt x="3080" y="3877"/>
                  </a:cubicBezTo>
                  <a:cubicBezTo>
                    <a:pt x="3105" y="3877"/>
                    <a:pt x="3128" y="3876"/>
                    <a:pt x="3151" y="3874"/>
                  </a:cubicBezTo>
                  <a:cubicBezTo>
                    <a:pt x="3228" y="3867"/>
                    <a:pt x="3298" y="3853"/>
                    <a:pt x="3367" y="3839"/>
                  </a:cubicBezTo>
                  <a:cubicBezTo>
                    <a:pt x="3507" y="3804"/>
                    <a:pt x="3612" y="3762"/>
                    <a:pt x="3717" y="3713"/>
                  </a:cubicBezTo>
                  <a:cubicBezTo>
                    <a:pt x="3815" y="3671"/>
                    <a:pt x="3905" y="3622"/>
                    <a:pt x="3989" y="3566"/>
                  </a:cubicBezTo>
                  <a:cubicBezTo>
                    <a:pt x="4157" y="3462"/>
                    <a:pt x="4303" y="3357"/>
                    <a:pt x="4436" y="3245"/>
                  </a:cubicBezTo>
                  <a:cubicBezTo>
                    <a:pt x="4709" y="3015"/>
                    <a:pt x="4932" y="2784"/>
                    <a:pt x="5149" y="2546"/>
                  </a:cubicBezTo>
                  <a:cubicBezTo>
                    <a:pt x="5372" y="2309"/>
                    <a:pt x="5568" y="2065"/>
                    <a:pt x="5763" y="1813"/>
                  </a:cubicBezTo>
                  <a:cubicBezTo>
                    <a:pt x="5861" y="1680"/>
                    <a:pt x="5952" y="1562"/>
                    <a:pt x="6043" y="1429"/>
                  </a:cubicBezTo>
                  <a:cubicBezTo>
                    <a:pt x="6092" y="1366"/>
                    <a:pt x="6141" y="1296"/>
                    <a:pt x="6183" y="1233"/>
                  </a:cubicBezTo>
                  <a:lnTo>
                    <a:pt x="6252" y="1142"/>
                  </a:lnTo>
                  <a:lnTo>
                    <a:pt x="6322" y="1038"/>
                  </a:lnTo>
                  <a:cubicBezTo>
                    <a:pt x="6525" y="723"/>
                    <a:pt x="6455" y="304"/>
                    <a:pt x="6148" y="137"/>
                  </a:cubicBezTo>
                  <a:cubicBezTo>
                    <a:pt x="6022" y="45"/>
                    <a:pt x="5877" y="1"/>
                    <a:pt x="57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64"/>
            <p:cNvSpPr/>
            <p:nvPr/>
          </p:nvSpPr>
          <p:spPr>
            <a:xfrm>
              <a:off x="6115600" y="1488027"/>
              <a:ext cx="70581" cy="56991"/>
            </a:xfrm>
            <a:custGeom>
              <a:rect b="b" l="l" r="r" t="t"/>
              <a:pathLst>
                <a:path extrusionOk="0" h="671" w="831">
                  <a:moveTo>
                    <a:pt x="795" y="1"/>
                  </a:moveTo>
                  <a:cubicBezTo>
                    <a:pt x="782" y="1"/>
                    <a:pt x="767" y="7"/>
                    <a:pt x="759" y="21"/>
                  </a:cubicBezTo>
                  <a:cubicBezTo>
                    <a:pt x="647" y="335"/>
                    <a:pt x="375" y="559"/>
                    <a:pt x="46" y="608"/>
                  </a:cubicBezTo>
                  <a:cubicBezTo>
                    <a:pt x="0" y="621"/>
                    <a:pt x="16" y="671"/>
                    <a:pt x="53" y="671"/>
                  </a:cubicBezTo>
                  <a:cubicBezTo>
                    <a:pt x="56" y="671"/>
                    <a:pt x="58" y="671"/>
                    <a:pt x="60" y="670"/>
                  </a:cubicBezTo>
                  <a:cubicBezTo>
                    <a:pt x="410" y="621"/>
                    <a:pt x="710" y="370"/>
                    <a:pt x="822" y="35"/>
                  </a:cubicBezTo>
                  <a:cubicBezTo>
                    <a:pt x="830" y="14"/>
                    <a:pt x="814" y="1"/>
                    <a:pt x="795" y="1"/>
                  </a:cubicBezTo>
                  <a:close/>
                </a:path>
              </a:pathLst>
            </a:custGeom>
            <a:solidFill>
              <a:srgbClr val="DCA3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64"/>
            <p:cNvSpPr/>
            <p:nvPr/>
          </p:nvSpPr>
          <p:spPr>
            <a:xfrm>
              <a:off x="6320549" y="1620866"/>
              <a:ext cx="16902" cy="47309"/>
            </a:xfrm>
            <a:custGeom>
              <a:rect b="b" l="l" r="r" t="t"/>
              <a:pathLst>
                <a:path extrusionOk="0" h="557" w="199">
                  <a:moveTo>
                    <a:pt x="163" y="0"/>
                  </a:moveTo>
                  <a:cubicBezTo>
                    <a:pt x="150" y="0"/>
                    <a:pt x="136" y="8"/>
                    <a:pt x="127" y="28"/>
                  </a:cubicBezTo>
                  <a:cubicBezTo>
                    <a:pt x="78" y="182"/>
                    <a:pt x="29" y="350"/>
                    <a:pt x="8" y="517"/>
                  </a:cubicBezTo>
                  <a:cubicBezTo>
                    <a:pt x="0" y="542"/>
                    <a:pt x="21" y="557"/>
                    <a:pt x="39" y="557"/>
                  </a:cubicBezTo>
                  <a:cubicBezTo>
                    <a:pt x="52" y="557"/>
                    <a:pt x="64" y="549"/>
                    <a:pt x="64" y="531"/>
                  </a:cubicBezTo>
                  <a:cubicBezTo>
                    <a:pt x="92" y="364"/>
                    <a:pt x="127" y="203"/>
                    <a:pt x="190" y="42"/>
                  </a:cubicBezTo>
                  <a:cubicBezTo>
                    <a:pt x="198" y="18"/>
                    <a:pt x="182" y="0"/>
                    <a:pt x="163" y="0"/>
                  </a:cubicBezTo>
                  <a:close/>
                </a:path>
              </a:pathLst>
            </a:custGeom>
            <a:solidFill>
              <a:srgbClr val="DCA3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64"/>
            <p:cNvSpPr/>
            <p:nvPr/>
          </p:nvSpPr>
          <p:spPr>
            <a:xfrm>
              <a:off x="6305176" y="1628426"/>
              <a:ext cx="28538" cy="25565"/>
            </a:xfrm>
            <a:custGeom>
              <a:rect b="b" l="l" r="r" t="t"/>
              <a:pathLst>
                <a:path extrusionOk="0" h="301" w="336">
                  <a:moveTo>
                    <a:pt x="289" y="1"/>
                  </a:moveTo>
                  <a:cubicBezTo>
                    <a:pt x="281" y="1"/>
                    <a:pt x="274" y="3"/>
                    <a:pt x="266" y="9"/>
                  </a:cubicBezTo>
                  <a:cubicBezTo>
                    <a:pt x="175" y="79"/>
                    <a:pt x="99" y="156"/>
                    <a:pt x="22" y="240"/>
                  </a:cubicBezTo>
                  <a:cubicBezTo>
                    <a:pt x="1" y="266"/>
                    <a:pt x="20" y="301"/>
                    <a:pt x="42" y="301"/>
                  </a:cubicBezTo>
                  <a:cubicBezTo>
                    <a:pt x="49" y="301"/>
                    <a:pt x="57" y="297"/>
                    <a:pt x="64" y="289"/>
                  </a:cubicBezTo>
                  <a:cubicBezTo>
                    <a:pt x="134" y="198"/>
                    <a:pt x="224" y="121"/>
                    <a:pt x="308" y="51"/>
                  </a:cubicBezTo>
                  <a:cubicBezTo>
                    <a:pt x="336" y="35"/>
                    <a:pt x="316" y="1"/>
                    <a:pt x="289" y="1"/>
                  </a:cubicBezTo>
                  <a:close/>
                </a:path>
              </a:pathLst>
            </a:custGeom>
            <a:solidFill>
              <a:srgbClr val="DCA3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64"/>
            <p:cNvSpPr/>
            <p:nvPr/>
          </p:nvSpPr>
          <p:spPr>
            <a:xfrm>
              <a:off x="5930866" y="1335908"/>
              <a:ext cx="233232" cy="176155"/>
            </a:xfrm>
            <a:custGeom>
              <a:rect b="b" l="l" r="r" t="t"/>
              <a:pathLst>
                <a:path extrusionOk="0" h="2074" w="2746">
                  <a:moveTo>
                    <a:pt x="1188" y="1"/>
                  </a:moveTo>
                  <a:cubicBezTo>
                    <a:pt x="1162" y="1"/>
                    <a:pt x="1139" y="15"/>
                    <a:pt x="1118" y="51"/>
                  </a:cubicBezTo>
                  <a:cubicBezTo>
                    <a:pt x="1048" y="177"/>
                    <a:pt x="1565" y="701"/>
                    <a:pt x="1565" y="701"/>
                  </a:cubicBezTo>
                  <a:cubicBezTo>
                    <a:pt x="1565" y="701"/>
                    <a:pt x="822" y="424"/>
                    <a:pt x="483" y="424"/>
                  </a:cubicBezTo>
                  <a:cubicBezTo>
                    <a:pt x="419" y="424"/>
                    <a:pt x="370" y="433"/>
                    <a:pt x="342" y="457"/>
                  </a:cubicBezTo>
                  <a:cubicBezTo>
                    <a:pt x="168" y="603"/>
                    <a:pt x="552" y="701"/>
                    <a:pt x="552" y="701"/>
                  </a:cubicBezTo>
                  <a:cubicBezTo>
                    <a:pt x="552" y="701"/>
                    <a:pt x="437" y="684"/>
                    <a:pt x="315" y="684"/>
                  </a:cubicBezTo>
                  <a:cubicBezTo>
                    <a:pt x="194" y="684"/>
                    <a:pt x="67" y="701"/>
                    <a:pt x="42" y="771"/>
                  </a:cubicBezTo>
                  <a:cubicBezTo>
                    <a:pt x="7" y="911"/>
                    <a:pt x="489" y="994"/>
                    <a:pt x="489" y="994"/>
                  </a:cubicBezTo>
                  <a:cubicBezTo>
                    <a:pt x="489" y="994"/>
                    <a:pt x="457" y="993"/>
                    <a:pt x="409" y="993"/>
                  </a:cubicBezTo>
                  <a:cubicBezTo>
                    <a:pt x="290" y="993"/>
                    <a:pt x="77" y="1003"/>
                    <a:pt x="42" y="1078"/>
                  </a:cubicBezTo>
                  <a:cubicBezTo>
                    <a:pt x="0" y="1176"/>
                    <a:pt x="301" y="1253"/>
                    <a:pt x="454" y="1274"/>
                  </a:cubicBezTo>
                  <a:cubicBezTo>
                    <a:pt x="454" y="1274"/>
                    <a:pt x="77" y="1295"/>
                    <a:pt x="70" y="1414"/>
                  </a:cubicBezTo>
                  <a:cubicBezTo>
                    <a:pt x="63" y="1539"/>
                    <a:pt x="412" y="1504"/>
                    <a:pt x="636" y="1525"/>
                  </a:cubicBezTo>
                  <a:cubicBezTo>
                    <a:pt x="866" y="1553"/>
                    <a:pt x="1404" y="1637"/>
                    <a:pt x="1572" y="1861"/>
                  </a:cubicBezTo>
                  <a:cubicBezTo>
                    <a:pt x="1642" y="1944"/>
                    <a:pt x="1733" y="2007"/>
                    <a:pt x="1823" y="2042"/>
                  </a:cubicBezTo>
                  <a:cubicBezTo>
                    <a:pt x="1888" y="2063"/>
                    <a:pt x="1954" y="2073"/>
                    <a:pt x="2019" y="2073"/>
                  </a:cubicBezTo>
                  <a:cubicBezTo>
                    <a:pt x="2256" y="2073"/>
                    <a:pt x="2482" y="1939"/>
                    <a:pt x="2592" y="1714"/>
                  </a:cubicBezTo>
                  <a:cubicBezTo>
                    <a:pt x="2745" y="1428"/>
                    <a:pt x="2676" y="1064"/>
                    <a:pt x="2431" y="855"/>
                  </a:cubicBezTo>
                  <a:cubicBezTo>
                    <a:pt x="2361" y="806"/>
                    <a:pt x="2277" y="743"/>
                    <a:pt x="2187" y="680"/>
                  </a:cubicBezTo>
                  <a:cubicBezTo>
                    <a:pt x="1998" y="568"/>
                    <a:pt x="1593" y="275"/>
                    <a:pt x="1432" y="156"/>
                  </a:cubicBezTo>
                  <a:cubicBezTo>
                    <a:pt x="1325" y="78"/>
                    <a:pt x="1249" y="1"/>
                    <a:pt x="1188" y="1"/>
                  </a:cubicBez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64"/>
            <p:cNvSpPr/>
            <p:nvPr/>
          </p:nvSpPr>
          <p:spPr>
            <a:xfrm>
              <a:off x="5971805" y="1392475"/>
              <a:ext cx="54953" cy="13335"/>
            </a:xfrm>
            <a:custGeom>
              <a:rect b="b" l="l" r="r" t="t"/>
              <a:pathLst>
                <a:path extrusionOk="0" h="157" w="647">
                  <a:moveTo>
                    <a:pt x="35" y="0"/>
                  </a:moveTo>
                  <a:cubicBezTo>
                    <a:pt x="7" y="0"/>
                    <a:pt x="0" y="63"/>
                    <a:pt x="35" y="63"/>
                  </a:cubicBezTo>
                  <a:cubicBezTo>
                    <a:pt x="224" y="63"/>
                    <a:pt x="419" y="98"/>
                    <a:pt x="601" y="154"/>
                  </a:cubicBezTo>
                  <a:cubicBezTo>
                    <a:pt x="605" y="155"/>
                    <a:pt x="608" y="156"/>
                    <a:pt x="612" y="156"/>
                  </a:cubicBezTo>
                  <a:cubicBezTo>
                    <a:pt x="638" y="156"/>
                    <a:pt x="647" y="111"/>
                    <a:pt x="622" y="105"/>
                  </a:cubicBezTo>
                  <a:cubicBezTo>
                    <a:pt x="426" y="35"/>
                    <a:pt x="238" y="0"/>
                    <a:pt x="35" y="0"/>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64"/>
            <p:cNvSpPr/>
            <p:nvPr/>
          </p:nvSpPr>
          <p:spPr>
            <a:xfrm>
              <a:off x="5964075" y="1416766"/>
              <a:ext cx="51810" cy="12910"/>
            </a:xfrm>
            <a:custGeom>
              <a:rect b="b" l="l" r="r" t="t"/>
              <a:pathLst>
                <a:path extrusionOk="0" h="152" w="610">
                  <a:moveTo>
                    <a:pt x="49" y="1"/>
                  </a:moveTo>
                  <a:cubicBezTo>
                    <a:pt x="14" y="1"/>
                    <a:pt x="0" y="56"/>
                    <a:pt x="35" y="56"/>
                  </a:cubicBezTo>
                  <a:cubicBezTo>
                    <a:pt x="210" y="63"/>
                    <a:pt x="392" y="77"/>
                    <a:pt x="559" y="147"/>
                  </a:cubicBezTo>
                  <a:cubicBezTo>
                    <a:pt x="565" y="151"/>
                    <a:pt x="570" y="152"/>
                    <a:pt x="574" y="152"/>
                  </a:cubicBezTo>
                  <a:cubicBezTo>
                    <a:pt x="599" y="152"/>
                    <a:pt x="610" y="110"/>
                    <a:pt x="580" y="98"/>
                  </a:cubicBezTo>
                  <a:cubicBezTo>
                    <a:pt x="412" y="29"/>
                    <a:pt x="224" y="8"/>
                    <a:pt x="49" y="1"/>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64"/>
            <p:cNvSpPr/>
            <p:nvPr/>
          </p:nvSpPr>
          <p:spPr>
            <a:xfrm>
              <a:off x="5963141" y="1441992"/>
              <a:ext cx="47649" cy="10532"/>
            </a:xfrm>
            <a:custGeom>
              <a:rect b="b" l="l" r="r" t="t"/>
              <a:pathLst>
                <a:path extrusionOk="0" h="124" w="561">
                  <a:moveTo>
                    <a:pt x="126" y="0"/>
                  </a:moveTo>
                  <a:cubicBezTo>
                    <a:pt x="97" y="0"/>
                    <a:pt x="68" y="2"/>
                    <a:pt x="39" y="4"/>
                  </a:cubicBezTo>
                  <a:cubicBezTo>
                    <a:pt x="36" y="3"/>
                    <a:pt x="33" y="2"/>
                    <a:pt x="30" y="2"/>
                  </a:cubicBezTo>
                  <a:cubicBezTo>
                    <a:pt x="3" y="2"/>
                    <a:pt x="1" y="53"/>
                    <a:pt x="32" y="53"/>
                  </a:cubicBezTo>
                  <a:cubicBezTo>
                    <a:pt x="49" y="52"/>
                    <a:pt x="66" y="52"/>
                    <a:pt x="83" y="52"/>
                  </a:cubicBezTo>
                  <a:cubicBezTo>
                    <a:pt x="231" y="52"/>
                    <a:pt x="370" y="79"/>
                    <a:pt x="514" y="123"/>
                  </a:cubicBezTo>
                  <a:cubicBezTo>
                    <a:pt x="517" y="123"/>
                    <a:pt x="519" y="123"/>
                    <a:pt x="521" y="123"/>
                  </a:cubicBezTo>
                  <a:cubicBezTo>
                    <a:pt x="551" y="123"/>
                    <a:pt x="561" y="80"/>
                    <a:pt x="528" y="74"/>
                  </a:cubicBezTo>
                  <a:cubicBezTo>
                    <a:pt x="401" y="27"/>
                    <a:pt x="264" y="0"/>
                    <a:pt x="126" y="0"/>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64"/>
            <p:cNvSpPr/>
            <p:nvPr/>
          </p:nvSpPr>
          <p:spPr>
            <a:xfrm>
              <a:off x="6061411" y="1391880"/>
              <a:ext cx="46459" cy="37796"/>
            </a:xfrm>
            <a:custGeom>
              <a:rect b="b" l="l" r="r" t="t"/>
              <a:pathLst>
                <a:path extrusionOk="0" h="445" w="547">
                  <a:moveTo>
                    <a:pt x="39" y="1"/>
                  </a:moveTo>
                  <a:cubicBezTo>
                    <a:pt x="17" y="1"/>
                    <a:pt x="1" y="29"/>
                    <a:pt x="21" y="49"/>
                  </a:cubicBezTo>
                  <a:cubicBezTo>
                    <a:pt x="140" y="224"/>
                    <a:pt x="307" y="349"/>
                    <a:pt x="496" y="440"/>
                  </a:cubicBezTo>
                  <a:cubicBezTo>
                    <a:pt x="501" y="444"/>
                    <a:pt x="506" y="445"/>
                    <a:pt x="511" y="445"/>
                  </a:cubicBezTo>
                  <a:cubicBezTo>
                    <a:pt x="536" y="445"/>
                    <a:pt x="546" y="403"/>
                    <a:pt x="517" y="391"/>
                  </a:cubicBezTo>
                  <a:cubicBezTo>
                    <a:pt x="335" y="301"/>
                    <a:pt x="182" y="182"/>
                    <a:pt x="63" y="14"/>
                  </a:cubicBezTo>
                  <a:cubicBezTo>
                    <a:pt x="55" y="5"/>
                    <a:pt x="47" y="1"/>
                    <a:pt x="39" y="1"/>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64"/>
            <p:cNvSpPr/>
            <p:nvPr/>
          </p:nvSpPr>
          <p:spPr>
            <a:xfrm>
              <a:off x="6069056" y="1411670"/>
              <a:ext cx="40174" cy="73044"/>
            </a:xfrm>
            <a:custGeom>
              <a:rect b="b" l="l" r="r" t="t"/>
              <a:pathLst>
                <a:path extrusionOk="0" h="860" w="473">
                  <a:moveTo>
                    <a:pt x="65" y="0"/>
                  </a:moveTo>
                  <a:cubicBezTo>
                    <a:pt x="54" y="0"/>
                    <a:pt x="43" y="9"/>
                    <a:pt x="43" y="26"/>
                  </a:cubicBezTo>
                  <a:cubicBezTo>
                    <a:pt x="1" y="347"/>
                    <a:pt x="147" y="675"/>
                    <a:pt x="420" y="857"/>
                  </a:cubicBezTo>
                  <a:cubicBezTo>
                    <a:pt x="423" y="859"/>
                    <a:pt x="426" y="860"/>
                    <a:pt x="429" y="860"/>
                  </a:cubicBezTo>
                  <a:cubicBezTo>
                    <a:pt x="449" y="860"/>
                    <a:pt x="473" y="827"/>
                    <a:pt x="455" y="815"/>
                  </a:cubicBezTo>
                  <a:cubicBezTo>
                    <a:pt x="196" y="640"/>
                    <a:pt x="57" y="340"/>
                    <a:pt x="92" y="33"/>
                  </a:cubicBezTo>
                  <a:cubicBezTo>
                    <a:pt x="92" y="11"/>
                    <a:pt x="78" y="0"/>
                    <a:pt x="65" y="0"/>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64"/>
            <p:cNvSpPr/>
            <p:nvPr/>
          </p:nvSpPr>
          <p:spPr>
            <a:xfrm>
              <a:off x="6005609" y="1396042"/>
              <a:ext cx="26415" cy="61918"/>
            </a:xfrm>
            <a:custGeom>
              <a:rect b="b" l="l" r="r" t="t"/>
              <a:pathLst>
                <a:path extrusionOk="0" h="729" w="311">
                  <a:moveTo>
                    <a:pt x="270" y="1"/>
                  </a:moveTo>
                  <a:cubicBezTo>
                    <a:pt x="266" y="1"/>
                    <a:pt x="262" y="3"/>
                    <a:pt x="259" y="7"/>
                  </a:cubicBezTo>
                  <a:cubicBezTo>
                    <a:pt x="70" y="196"/>
                    <a:pt x="0" y="454"/>
                    <a:pt x="63" y="706"/>
                  </a:cubicBezTo>
                  <a:cubicBezTo>
                    <a:pt x="66" y="721"/>
                    <a:pt x="79" y="729"/>
                    <a:pt x="92" y="729"/>
                  </a:cubicBezTo>
                  <a:cubicBezTo>
                    <a:pt x="108" y="729"/>
                    <a:pt x="123" y="718"/>
                    <a:pt x="119" y="699"/>
                  </a:cubicBezTo>
                  <a:cubicBezTo>
                    <a:pt x="63" y="461"/>
                    <a:pt x="126" y="231"/>
                    <a:pt x="294" y="56"/>
                  </a:cubicBezTo>
                  <a:cubicBezTo>
                    <a:pt x="310" y="28"/>
                    <a:pt x="288" y="1"/>
                    <a:pt x="270" y="1"/>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64"/>
            <p:cNvSpPr/>
            <p:nvPr/>
          </p:nvSpPr>
          <p:spPr>
            <a:xfrm>
              <a:off x="6922147" y="3559178"/>
              <a:ext cx="156790" cy="279691"/>
            </a:xfrm>
            <a:custGeom>
              <a:rect b="b" l="l" r="r" t="t"/>
              <a:pathLst>
                <a:path extrusionOk="0" h="3293" w="1846">
                  <a:moveTo>
                    <a:pt x="854" y="0"/>
                  </a:moveTo>
                  <a:lnTo>
                    <a:pt x="211" y="936"/>
                  </a:lnTo>
                  <a:cubicBezTo>
                    <a:pt x="211" y="936"/>
                    <a:pt x="162" y="1851"/>
                    <a:pt x="113" y="2243"/>
                  </a:cubicBezTo>
                  <a:cubicBezTo>
                    <a:pt x="86" y="2627"/>
                    <a:pt x="1" y="3293"/>
                    <a:pt x="316" y="3293"/>
                  </a:cubicBezTo>
                  <a:cubicBezTo>
                    <a:pt x="327" y="3293"/>
                    <a:pt x="339" y="3292"/>
                    <a:pt x="351" y="3290"/>
                  </a:cubicBezTo>
                  <a:cubicBezTo>
                    <a:pt x="700" y="3248"/>
                    <a:pt x="1217" y="3095"/>
                    <a:pt x="1378" y="2724"/>
                  </a:cubicBezTo>
                  <a:cubicBezTo>
                    <a:pt x="1531" y="2361"/>
                    <a:pt x="1461" y="1872"/>
                    <a:pt x="1461" y="1872"/>
                  </a:cubicBezTo>
                  <a:lnTo>
                    <a:pt x="1461" y="1872"/>
                  </a:lnTo>
                  <a:lnTo>
                    <a:pt x="1671" y="2284"/>
                  </a:lnTo>
                  <a:lnTo>
                    <a:pt x="1846" y="2236"/>
                  </a:lnTo>
                  <a:cubicBezTo>
                    <a:pt x="1846" y="2236"/>
                    <a:pt x="1524" y="999"/>
                    <a:pt x="1378" y="524"/>
                  </a:cubicBezTo>
                  <a:cubicBezTo>
                    <a:pt x="1224" y="49"/>
                    <a:pt x="854" y="0"/>
                    <a:pt x="8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64"/>
            <p:cNvSpPr/>
            <p:nvPr/>
          </p:nvSpPr>
          <p:spPr>
            <a:xfrm>
              <a:off x="6915692" y="3503970"/>
              <a:ext cx="118739" cy="270943"/>
            </a:xfrm>
            <a:custGeom>
              <a:rect b="b" l="l" r="r" t="t"/>
              <a:pathLst>
                <a:path extrusionOk="0" h="3190" w="1398">
                  <a:moveTo>
                    <a:pt x="650" y="1"/>
                  </a:moveTo>
                  <a:lnTo>
                    <a:pt x="1" y="245"/>
                  </a:lnTo>
                  <a:cubicBezTo>
                    <a:pt x="1" y="245"/>
                    <a:pt x="217" y="1300"/>
                    <a:pt x="308" y="1691"/>
                  </a:cubicBezTo>
                  <a:cubicBezTo>
                    <a:pt x="406" y="2082"/>
                    <a:pt x="245" y="2934"/>
                    <a:pt x="350" y="3116"/>
                  </a:cubicBezTo>
                  <a:cubicBezTo>
                    <a:pt x="379" y="3167"/>
                    <a:pt x="448" y="3190"/>
                    <a:pt x="535" y="3190"/>
                  </a:cubicBezTo>
                  <a:cubicBezTo>
                    <a:pt x="762" y="3190"/>
                    <a:pt x="1114" y="3035"/>
                    <a:pt x="1230" y="2809"/>
                  </a:cubicBezTo>
                  <a:cubicBezTo>
                    <a:pt x="1398" y="2494"/>
                    <a:pt x="1300" y="1887"/>
                    <a:pt x="1293" y="1454"/>
                  </a:cubicBezTo>
                  <a:cubicBezTo>
                    <a:pt x="1286" y="1020"/>
                    <a:pt x="1055" y="734"/>
                    <a:pt x="930" y="664"/>
                  </a:cubicBezTo>
                  <a:cubicBezTo>
                    <a:pt x="797" y="580"/>
                    <a:pt x="650" y="1"/>
                    <a:pt x="650" y="1"/>
                  </a:cubicBez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64"/>
            <p:cNvSpPr/>
            <p:nvPr/>
          </p:nvSpPr>
          <p:spPr>
            <a:xfrm>
              <a:off x="6635660" y="2624124"/>
              <a:ext cx="341863" cy="935134"/>
            </a:xfrm>
            <a:custGeom>
              <a:rect b="b" l="l" r="r" t="t"/>
              <a:pathLst>
                <a:path extrusionOk="0" h="11010" w="4025">
                  <a:moveTo>
                    <a:pt x="1" y="1"/>
                  </a:moveTo>
                  <a:lnTo>
                    <a:pt x="1" y="8"/>
                  </a:lnTo>
                  <a:lnTo>
                    <a:pt x="1" y="8"/>
                  </a:lnTo>
                  <a:cubicBezTo>
                    <a:pt x="1" y="3"/>
                    <a:pt x="1" y="1"/>
                    <a:pt x="1" y="1"/>
                  </a:cubicBezTo>
                  <a:close/>
                  <a:moveTo>
                    <a:pt x="1" y="8"/>
                  </a:moveTo>
                  <a:cubicBezTo>
                    <a:pt x="3" y="45"/>
                    <a:pt x="11" y="231"/>
                    <a:pt x="43" y="517"/>
                  </a:cubicBezTo>
                  <a:cubicBezTo>
                    <a:pt x="57" y="692"/>
                    <a:pt x="77" y="909"/>
                    <a:pt x="105" y="1146"/>
                  </a:cubicBezTo>
                  <a:cubicBezTo>
                    <a:pt x="210" y="2166"/>
                    <a:pt x="420" y="3668"/>
                    <a:pt x="783" y="4813"/>
                  </a:cubicBezTo>
                  <a:cubicBezTo>
                    <a:pt x="1349" y="6595"/>
                    <a:pt x="3395" y="11009"/>
                    <a:pt x="3395" y="11009"/>
                  </a:cubicBezTo>
                  <a:lnTo>
                    <a:pt x="4024" y="10583"/>
                  </a:lnTo>
                  <a:cubicBezTo>
                    <a:pt x="3605" y="9228"/>
                    <a:pt x="3759" y="7251"/>
                    <a:pt x="3458" y="6029"/>
                  </a:cubicBezTo>
                  <a:cubicBezTo>
                    <a:pt x="3151" y="4806"/>
                    <a:pt x="2529" y="4115"/>
                    <a:pt x="2529" y="4115"/>
                  </a:cubicBezTo>
                  <a:cubicBezTo>
                    <a:pt x="2655" y="3360"/>
                    <a:pt x="2746" y="2117"/>
                    <a:pt x="2655" y="1055"/>
                  </a:cubicBezTo>
                  <a:cubicBezTo>
                    <a:pt x="2620" y="685"/>
                    <a:pt x="2564" y="336"/>
                    <a:pt x="2480" y="35"/>
                  </a:cubicBezTo>
                  <a:cubicBezTo>
                    <a:pt x="2480" y="28"/>
                    <a:pt x="2466" y="14"/>
                    <a:pt x="2466" y="8"/>
                  </a:cubicBez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64"/>
            <p:cNvSpPr/>
            <p:nvPr/>
          </p:nvSpPr>
          <p:spPr>
            <a:xfrm>
              <a:off x="6694690" y="2995122"/>
              <a:ext cx="67948" cy="18856"/>
            </a:xfrm>
            <a:custGeom>
              <a:rect b="b" l="l" r="r" t="t"/>
              <a:pathLst>
                <a:path extrusionOk="0" h="222" w="800">
                  <a:moveTo>
                    <a:pt x="753" y="1"/>
                  </a:moveTo>
                  <a:cubicBezTo>
                    <a:pt x="748" y="1"/>
                    <a:pt x="743" y="2"/>
                    <a:pt x="738" y="5"/>
                  </a:cubicBezTo>
                  <a:cubicBezTo>
                    <a:pt x="592" y="93"/>
                    <a:pt x="417" y="155"/>
                    <a:pt x="241" y="155"/>
                  </a:cubicBezTo>
                  <a:cubicBezTo>
                    <a:pt x="180" y="155"/>
                    <a:pt x="119" y="147"/>
                    <a:pt x="60" y="131"/>
                  </a:cubicBezTo>
                  <a:cubicBezTo>
                    <a:pt x="58" y="131"/>
                    <a:pt x="55" y="130"/>
                    <a:pt x="53" y="130"/>
                  </a:cubicBezTo>
                  <a:cubicBezTo>
                    <a:pt x="16" y="130"/>
                    <a:pt x="0" y="181"/>
                    <a:pt x="46" y="194"/>
                  </a:cubicBezTo>
                  <a:cubicBezTo>
                    <a:pt x="112" y="213"/>
                    <a:pt x="179" y="221"/>
                    <a:pt x="246" y="221"/>
                  </a:cubicBezTo>
                  <a:cubicBezTo>
                    <a:pt x="427" y="221"/>
                    <a:pt x="606" y="158"/>
                    <a:pt x="759" y="61"/>
                  </a:cubicBezTo>
                  <a:cubicBezTo>
                    <a:pt x="800" y="43"/>
                    <a:pt x="781" y="1"/>
                    <a:pt x="753" y="1"/>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64"/>
            <p:cNvSpPr/>
            <p:nvPr/>
          </p:nvSpPr>
          <p:spPr>
            <a:xfrm>
              <a:off x="6638633" y="2626502"/>
              <a:ext cx="222530" cy="106339"/>
            </a:xfrm>
            <a:custGeom>
              <a:rect b="b" l="l" r="r" t="t"/>
              <a:pathLst>
                <a:path extrusionOk="0" h="1252" w="2620">
                  <a:moveTo>
                    <a:pt x="2445" y="0"/>
                  </a:moveTo>
                  <a:lnTo>
                    <a:pt x="1" y="489"/>
                  </a:lnTo>
                  <a:lnTo>
                    <a:pt x="77" y="1237"/>
                  </a:lnTo>
                  <a:cubicBezTo>
                    <a:pt x="133" y="1247"/>
                    <a:pt x="240" y="1252"/>
                    <a:pt x="382" y="1252"/>
                  </a:cubicBezTo>
                  <a:cubicBezTo>
                    <a:pt x="934" y="1252"/>
                    <a:pt x="2009" y="1176"/>
                    <a:pt x="2620" y="1020"/>
                  </a:cubicBezTo>
                  <a:cubicBezTo>
                    <a:pt x="2578" y="643"/>
                    <a:pt x="2529" y="294"/>
                    <a:pt x="2445" y="0"/>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64"/>
            <p:cNvSpPr/>
            <p:nvPr/>
          </p:nvSpPr>
          <p:spPr>
            <a:xfrm>
              <a:off x="6392999" y="2454423"/>
              <a:ext cx="242744" cy="1125559"/>
            </a:xfrm>
            <a:custGeom>
              <a:rect b="b" l="l" r="r" t="t"/>
              <a:pathLst>
                <a:path extrusionOk="0" h="13252" w="2858">
                  <a:moveTo>
                    <a:pt x="329" y="1"/>
                  </a:moveTo>
                  <a:cubicBezTo>
                    <a:pt x="329" y="1"/>
                    <a:pt x="203" y="846"/>
                    <a:pt x="105" y="1929"/>
                  </a:cubicBezTo>
                  <a:cubicBezTo>
                    <a:pt x="78" y="2243"/>
                    <a:pt x="50" y="2585"/>
                    <a:pt x="36" y="2935"/>
                  </a:cubicBezTo>
                  <a:cubicBezTo>
                    <a:pt x="1" y="3668"/>
                    <a:pt x="8" y="4429"/>
                    <a:pt x="85" y="5058"/>
                  </a:cubicBezTo>
                  <a:cubicBezTo>
                    <a:pt x="322" y="6853"/>
                    <a:pt x="566" y="12239"/>
                    <a:pt x="608" y="13105"/>
                  </a:cubicBezTo>
                  <a:cubicBezTo>
                    <a:pt x="735" y="13199"/>
                    <a:pt x="867" y="13252"/>
                    <a:pt x="1004" y="13252"/>
                  </a:cubicBezTo>
                  <a:cubicBezTo>
                    <a:pt x="1132" y="13252"/>
                    <a:pt x="1263" y="13206"/>
                    <a:pt x="1398" y="13105"/>
                  </a:cubicBezTo>
                  <a:cubicBezTo>
                    <a:pt x="1461" y="12854"/>
                    <a:pt x="1831" y="11275"/>
                    <a:pt x="1971" y="10234"/>
                  </a:cubicBezTo>
                  <a:cubicBezTo>
                    <a:pt x="2124" y="9096"/>
                    <a:pt x="2753" y="6979"/>
                    <a:pt x="2096" y="5875"/>
                  </a:cubicBezTo>
                  <a:cubicBezTo>
                    <a:pt x="2334" y="5079"/>
                    <a:pt x="2564" y="4374"/>
                    <a:pt x="2704" y="3570"/>
                  </a:cubicBezTo>
                  <a:cubicBezTo>
                    <a:pt x="2795" y="3067"/>
                    <a:pt x="2858" y="2515"/>
                    <a:pt x="2858" y="1887"/>
                  </a:cubicBezTo>
                  <a:cubicBezTo>
                    <a:pt x="2858" y="1377"/>
                    <a:pt x="2823" y="811"/>
                    <a:pt x="2739" y="168"/>
                  </a:cubicBezTo>
                  <a:lnTo>
                    <a:pt x="329" y="1"/>
                  </a:ln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64"/>
            <p:cNvSpPr/>
            <p:nvPr/>
          </p:nvSpPr>
          <p:spPr>
            <a:xfrm>
              <a:off x="6289803" y="3597145"/>
              <a:ext cx="255145" cy="236714"/>
            </a:xfrm>
            <a:custGeom>
              <a:rect b="b" l="l" r="r" t="t"/>
              <a:pathLst>
                <a:path extrusionOk="0" h="2787" w="3004">
                  <a:moveTo>
                    <a:pt x="2690" y="0"/>
                  </a:moveTo>
                  <a:cubicBezTo>
                    <a:pt x="2690" y="0"/>
                    <a:pt x="1139" y="1488"/>
                    <a:pt x="964" y="1768"/>
                  </a:cubicBezTo>
                  <a:cubicBezTo>
                    <a:pt x="790" y="2047"/>
                    <a:pt x="0" y="2718"/>
                    <a:pt x="273" y="2759"/>
                  </a:cubicBezTo>
                  <a:cubicBezTo>
                    <a:pt x="368" y="2773"/>
                    <a:pt x="584" y="2787"/>
                    <a:pt x="834" y="2787"/>
                  </a:cubicBezTo>
                  <a:cubicBezTo>
                    <a:pt x="1241" y="2787"/>
                    <a:pt x="1738" y="2749"/>
                    <a:pt x="1942" y="2606"/>
                  </a:cubicBezTo>
                  <a:cubicBezTo>
                    <a:pt x="2263" y="2368"/>
                    <a:pt x="2690" y="1677"/>
                    <a:pt x="2690" y="1677"/>
                  </a:cubicBezTo>
                  <a:lnTo>
                    <a:pt x="2794" y="2305"/>
                  </a:lnTo>
                  <a:lnTo>
                    <a:pt x="2990" y="2305"/>
                  </a:lnTo>
                  <a:cubicBezTo>
                    <a:pt x="2997" y="2159"/>
                    <a:pt x="2976" y="790"/>
                    <a:pt x="2997" y="524"/>
                  </a:cubicBezTo>
                  <a:cubicBezTo>
                    <a:pt x="3004" y="245"/>
                    <a:pt x="2690" y="0"/>
                    <a:pt x="26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64"/>
            <p:cNvSpPr/>
            <p:nvPr/>
          </p:nvSpPr>
          <p:spPr>
            <a:xfrm>
              <a:off x="6351466" y="3528347"/>
              <a:ext cx="172163" cy="245632"/>
            </a:xfrm>
            <a:custGeom>
              <a:rect b="b" l="l" r="r" t="t"/>
              <a:pathLst>
                <a:path extrusionOk="0" h="2892" w="2027">
                  <a:moveTo>
                    <a:pt x="1076" y="0"/>
                  </a:moveTo>
                  <a:cubicBezTo>
                    <a:pt x="1076" y="0"/>
                    <a:pt x="1055" y="706"/>
                    <a:pt x="979" y="1006"/>
                  </a:cubicBezTo>
                  <a:cubicBezTo>
                    <a:pt x="909" y="1264"/>
                    <a:pt x="804" y="1572"/>
                    <a:pt x="657" y="1886"/>
                  </a:cubicBezTo>
                  <a:cubicBezTo>
                    <a:pt x="504" y="2200"/>
                    <a:pt x="1" y="2801"/>
                    <a:pt x="175" y="2878"/>
                  </a:cubicBezTo>
                  <a:cubicBezTo>
                    <a:pt x="195" y="2887"/>
                    <a:pt x="220" y="2892"/>
                    <a:pt x="250" y="2892"/>
                  </a:cubicBezTo>
                  <a:cubicBezTo>
                    <a:pt x="479" y="2892"/>
                    <a:pt x="967" y="2620"/>
                    <a:pt x="1202" y="2354"/>
                  </a:cubicBezTo>
                  <a:cubicBezTo>
                    <a:pt x="1517" y="2005"/>
                    <a:pt x="1852" y="1537"/>
                    <a:pt x="1936" y="1236"/>
                  </a:cubicBezTo>
                  <a:cubicBezTo>
                    <a:pt x="2026" y="943"/>
                    <a:pt x="1936" y="740"/>
                    <a:pt x="1936" y="740"/>
                  </a:cubicBezTo>
                  <a:lnTo>
                    <a:pt x="1964" y="70"/>
                  </a:lnTo>
                  <a:lnTo>
                    <a:pt x="1076" y="0"/>
                  </a:ln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64"/>
            <p:cNvSpPr/>
            <p:nvPr/>
          </p:nvSpPr>
          <p:spPr>
            <a:xfrm>
              <a:off x="6395972" y="2615206"/>
              <a:ext cx="239772" cy="121117"/>
            </a:xfrm>
            <a:custGeom>
              <a:rect b="b" l="l" r="r" t="t"/>
              <a:pathLst>
                <a:path extrusionOk="0" h="1426" w="2823">
                  <a:moveTo>
                    <a:pt x="2823" y="1"/>
                  </a:moveTo>
                  <a:lnTo>
                    <a:pt x="63" y="43"/>
                  </a:lnTo>
                  <a:cubicBezTo>
                    <a:pt x="36" y="357"/>
                    <a:pt x="8" y="692"/>
                    <a:pt x="1" y="1035"/>
                  </a:cubicBezTo>
                  <a:cubicBezTo>
                    <a:pt x="1" y="1035"/>
                    <a:pt x="923" y="1265"/>
                    <a:pt x="2718" y="1426"/>
                  </a:cubicBezTo>
                  <a:cubicBezTo>
                    <a:pt x="2774" y="986"/>
                    <a:pt x="2823" y="525"/>
                    <a:pt x="2823" y="1"/>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64"/>
            <p:cNvSpPr/>
            <p:nvPr/>
          </p:nvSpPr>
          <p:spPr>
            <a:xfrm>
              <a:off x="6401833" y="2892265"/>
              <a:ext cx="70921" cy="15458"/>
            </a:xfrm>
            <a:custGeom>
              <a:rect b="b" l="l" r="r" t="t"/>
              <a:pathLst>
                <a:path extrusionOk="0" h="182" w="835">
                  <a:moveTo>
                    <a:pt x="46" y="1"/>
                  </a:moveTo>
                  <a:cubicBezTo>
                    <a:pt x="19" y="1"/>
                    <a:pt x="1" y="45"/>
                    <a:pt x="29" y="57"/>
                  </a:cubicBezTo>
                  <a:cubicBezTo>
                    <a:pt x="158" y="139"/>
                    <a:pt x="306" y="181"/>
                    <a:pt x="455" y="181"/>
                  </a:cubicBezTo>
                  <a:cubicBezTo>
                    <a:pt x="574" y="181"/>
                    <a:pt x="693" y="154"/>
                    <a:pt x="805" y="99"/>
                  </a:cubicBezTo>
                  <a:cubicBezTo>
                    <a:pt x="834" y="87"/>
                    <a:pt x="814" y="45"/>
                    <a:pt x="786" y="45"/>
                  </a:cubicBezTo>
                  <a:cubicBezTo>
                    <a:pt x="781" y="45"/>
                    <a:pt x="775" y="47"/>
                    <a:pt x="770" y="50"/>
                  </a:cubicBezTo>
                  <a:cubicBezTo>
                    <a:pt x="670" y="95"/>
                    <a:pt x="564" y="117"/>
                    <a:pt x="459" y="117"/>
                  </a:cubicBezTo>
                  <a:cubicBezTo>
                    <a:pt x="320" y="117"/>
                    <a:pt x="183" y="79"/>
                    <a:pt x="64" y="8"/>
                  </a:cubicBezTo>
                  <a:cubicBezTo>
                    <a:pt x="58" y="3"/>
                    <a:pt x="52" y="1"/>
                    <a:pt x="46" y="1"/>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64"/>
            <p:cNvSpPr/>
            <p:nvPr/>
          </p:nvSpPr>
          <p:spPr>
            <a:xfrm>
              <a:off x="6577734" y="1022411"/>
              <a:ext cx="337447" cy="339570"/>
            </a:xfrm>
            <a:custGeom>
              <a:rect b="b" l="l" r="r" t="t"/>
              <a:pathLst>
                <a:path extrusionOk="0" h="3998" w="3973">
                  <a:moveTo>
                    <a:pt x="1967" y="0"/>
                  </a:moveTo>
                  <a:cubicBezTo>
                    <a:pt x="836" y="0"/>
                    <a:pt x="0" y="787"/>
                    <a:pt x="180" y="1912"/>
                  </a:cubicBezTo>
                  <a:cubicBezTo>
                    <a:pt x="229" y="2276"/>
                    <a:pt x="194" y="3114"/>
                    <a:pt x="103" y="3826"/>
                  </a:cubicBezTo>
                  <a:cubicBezTo>
                    <a:pt x="419" y="3914"/>
                    <a:pt x="903" y="3998"/>
                    <a:pt x="1578" y="3998"/>
                  </a:cubicBezTo>
                  <a:cubicBezTo>
                    <a:pt x="2080" y="3998"/>
                    <a:pt x="2689" y="3952"/>
                    <a:pt x="3414" y="3826"/>
                  </a:cubicBezTo>
                  <a:cubicBezTo>
                    <a:pt x="3477" y="3477"/>
                    <a:pt x="3526" y="3149"/>
                    <a:pt x="3561" y="3030"/>
                  </a:cubicBezTo>
                  <a:cubicBezTo>
                    <a:pt x="3728" y="2345"/>
                    <a:pt x="3973" y="404"/>
                    <a:pt x="2555" y="68"/>
                  </a:cubicBezTo>
                  <a:cubicBezTo>
                    <a:pt x="2353" y="22"/>
                    <a:pt x="2156" y="0"/>
                    <a:pt x="1967" y="0"/>
                  </a:cubicBezTo>
                  <a:close/>
                </a:path>
              </a:pathLst>
            </a:custGeom>
            <a:solidFill>
              <a:srgbClr val="E59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64"/>
            <p:cNvSpPr/>
            <p:nvPr/>
          </p:nvSpPr>
          <p:spPr>
            <a:xfrm>
              <a:off x="6429776" y="1369882"/>
              <a:ext cx="520991" cy="789386"/>
            </a:xfrm>
            <a:custGeom>
              <a:rect b="b" l="l" r="r" t="t"/>
              <a:pathLst>
                <a:path extrusionOk="0" h="9294" w="6134">
                  <a:moveTo>
                    <a:pt x="4262" y="1"/>
                  </a:moveTo>
                  <a:lnTo>
                    <a:pt x="2662" y="189"/>
                  </a:lnTo>
                  <a:cubicBezTo>
                    <a:pt x="2662" y="189"/>
                    <a:pt x="2439" y="329"/>
                    <a:pt x="2187" y="413"/>
                  </a:cubicBezTo>
                  <a:lnTo>
                    <a:pt x="2103" y="441"/>
                  </a:lnTo>
                  <a:cubicBezTo>
                    <a:pt x="2026" y="469"/>
                    <a:pt x="1950" y="476"/>
                    <a:pt x="1880" y="483"/>
                  </a:cubicBezTo>
                  <a:cubicBezTo>
                    <a:pt x="1642" y="490"/>
                    <a:pt x="1454" y="490"/>
                    <a:pt x="1314" y="615"/>
                  </a:cubicBezTo>
                  <a:lnTo>
                    <a:pt x="1258" y="664"/>
                  </a:lnTo>
                  <a:cubicBezTo>
                    <a:pt x="1216" y="720"/>
                    <a:pt x="1181" y="790"/>
                    <a:pt x="1153" y="888"/>
                  </a:cubicBezTo>
                  <a:cubicBezTo>
                    <a:pt x="1146" y="909"/>
                    <a:pt x="1146" y="937"/>
                    <a:pt x="1139" y="965"/>
                  </a:cubicBezTo>
                  <a:cubicBezTo>
                    <a:pt x="1139" y="993"/>
                    <a:pt x="1132" y="1007"/>
                    <a:pt x="1132" y="1035"/>
                  </a:cubicBezTo>
                  <a:cubicBezTo>
                    <a:pt x="1111" y="1209"/>
                    <a:pt x="1139" y="1384"/>
                    <a:pt x="1146" y="1551"/>
                  </a:cubicBezTo>
                  <a:cubicBezTo>
                    <a:pt x="1153" y="1712"/>
                    <a:pt x="1146" y="1866"/>
                    <a:pt x="1076" y="1957"/>
                  </a:cubicBezTo>
                  <a:cubicBezTo>
                    <a:pt x="993" y="2075"/>
                    <a:pt x="832" y="2215"/>
                    <a:pt x="699" y="2404"/>
                  </a:cubicBezTo>
                  <a:cubicBezTo>
                    <a:pt x="692" y="2411"/>
                    <a:pt x="692" y="2425"/>
                    <a:pt x="685" y="2432"/>
                  </a:cubicBezTo>
                  <a:cubicBezTo>
                    <a:pt x="678" y="2446"/>
                    <a:pt x="664" y="2460"/>
                    <a:pt x="657" y="2474"/>
                  </a:cubicBezTo>
                  <a:cubicBezTo>
                    <a:pt x="657" y="2481"/>
                    <a:pt x="650" y="2481"/>
                    <a:pt x="650" y="2494"/>
                  </a:cubicBezTo>
                  <a:cubicBezTo>
                    <a:pt x="588" y="2606"/>
                    <a:pt x="539" y="2725"/>
                    <a:pt x="518" y="2879"/>
                  </a:cubicBezTo>
                  <a:cubicBezTo>
                    <a:pt x="511" y="2893"/>
                    <a:pt x="511" y="2921"/>
                    <a:pt x="511" y="2935"/>
                  </a:cubicBezTo>
                  <a:lnTo>
                    <a:pt x="511" y="3053"/>
                  </a:lnTo>
                  <a:cubicBezTo>
                    <a:pt x="511" y="3158"/>
                    <a:pt x="539" y="3270"/>
                    <a:pt x="560" y="3375"/>
                  </a:cubicBezTo>
                  <a:cubicBezTo>
                    <a:pt x="574" y="3389"/>
                    <a:pt x="574" y="3417"/>
                    <a:pt x="581" y="3437"/>
                  </a:cubicBezTo>
                  <a:cubicBezTo>
                    <a:pt x="595" y="3507"/>
                    <a:pt x="622" y="3563"/>
                    <a:pt x="650" y="3633"/>
                  </a:cubicBezTo>
                  <a:lnTo>
                    <a:pt x="678" y="3717"/>
                  </a:lnTo>
                  <a:cubicBezTo>
                    <a:pt x="769" y="3933"/>
                    <a:pt x="867" y="4150"/>
                    <a:pt x="930" y="4367"/>
                  </a:cubicBezTo>
                  <a:cubicBezTo>
                    <a:pt x="937" y="4387"/>
                    <a:pt x="937" y="4415"/>
                    <a:pt x="944" y="4429"/>
                  </a:cubicBezTo>
                  <a:cubicBezTo>
                    <a:pt x="958" y="4485"/>
                    <a:pt x="965" y="4527"/>
                    <a:pt x="972" y="4576"/>
                  </a:cubicBezTo>
                  <a:cubicBezTo>
                    <a:pt x="1000" y="4765"/>
                    <a:pt x="979" y="5009"/>
                    <a:pt x="937" y="5275"/>
                  </a:cubicBezTo>
                  <a:cubicBezTo>
                    <a:pt x="923" y="5400"/>
                    <a:pt x="895" y="5519"/>
                    <a:pt x="867" y="5652"/>
                  </a:cubicBezTo>
                  <a:cubicBezTo>
                    <a:pt x="860" y="5687"/>
                    <a:pt x="860" y="5715"/>
                    <a:pt x="853" y="5743"/>
                  </a:cubicBezTo>
                  <a:cubicBezTo>
                    <a:pt x="769" y="6099"/>
                    <a:pt x="664" y="6476"/>
                    <a:pt x="574" y="6769"/>
                  </a:cubicBezTo>
                  <a:cubicBezTo>
                    <a:pt x="36" y="8439"/>
                    <a:pt x="1" y="9291"/>
                    <a:pt x="1" y="9291"/>
                  </a:cubicBezTo>
                  <a:cubicBezTo>
                    <a:pt x="1" y="9291"/>
                    <a:pt x="36" y="9293"/>
                    <a:pt x="103" y="9293"/>
                  </a:cubicBezTo>
                  <a:cubicBezTo>
                    <a:pt x="555" y="9293"/>
                    <a:pt x="2458" y="9203"/>
                    <a:pt x="4716" y="7803"/>
                  </a:cubicBezTo>
                  <a:cubicBezTo>
                    <a:pt x="4716" y="7803"/>
                    <a:pt x="4192" y="6846"/>
                    <a:pt x="4290" y="5847"/>
                  </a:cubicBezTo>
                  <a:cubicBezTo>
                    <a:pt x="4297" y="5708"/>
                    <a:pt x="4332" y="5554"/>
                    <a:pt x="4380" y="5393"/>
                  </a:cubicBezTo>
                  <a:cubicBezTo>
                    <a:pt x="4611" y="4569"/>
                    <a:pt x="5240" y="3458"/>
                    <a:pt x="5673" y="2704"/>
                  </a:cubicBezTo>
                  <a:cubicBezTo>
                    <a:pt x="5687" y="2676"/>
                    <a:pt x="5694" y="2655"/>
                    <a:pt x="5708" y="2641"/>
                  </a:cubicBezTo>
                  <a:cubicBezTo>
                    <a:pt x="5729" y="2599"/>
                    <a:pt x="5750" y="2564"/>
                    <a:pt x="5778" y="2515"/>
                  </a:cubicBezTo>
                  <a:cubicBezTo>
                    <a:pt x="5938" y="2222"/>
                    <a:pt x="6078" y="2012"/>
                    <a:pt x="6099" y="1908"/>
                  </a:cubicBezTo>
                  <a:cubicBezTo>
                    <a:pt x="6113" y="1782"/>
                    <a:pt x="6134" y="1642"/>
                    <a:pt x="6113" y="1510"/>
                  </a:cubicBezTo>
                  <a:cubicBezTo>
                    <a:pt x="6113" y="1489"/>
                    <a:pt x="6106" y="1468"/>
                    <a:pt x="6106" y="1440"/>
                  </a:cubicBezTo>
                  <a:cubicBezTo>
                    <a:pt x="6099" y="1398"/>
                    <a:pt x="6085" y="1356"/>
                    <a:pt x="6071" y="1314"/>
                  </a:cubicBezTo>
                  <a:cubicBezTo>
                    <a:pt x="6064" y="1286"/>
                    <a:pt x="6050" y="1265"/>
                    <a:pt x="6043" y="1244"/>
                  </a:cubicBezTo>
                  <a:cubicBezTo>
                    <a:pt x="5966" y="1076"/>
                    <a:pt x="5819" y="923"/>
                    <a:pt x="5547" y="776"/>
                  </a:cubicBezTo>
                  <a:cubicBezTo>
                    <a:pt x="5526" y="769"/>
                    <a:pt x="5505" y="755"/>
                    <a:pt x="5477" y="748"/>
                  </a:cubicBezTo>
                  <a:cubicBezTo>
                    <a:pt x="5421" y="727"/>
                    <a:pt x="5365" y="699"/>
                    <a:pt x="5296" y="678"/>
                  </a:cubicBezTo>
                  <a:cubicBezTo>
                    <a:pt x="5051" y="588"/>
                    <a:pt x="4862" y="504"/>
                    <a:pt x="4716" y="413"/>
                  </a:cubicBezTo>
                  <a:cubicBezTo>
                    <a:pt x="4688" y="406"/>
                    <a:pt x="4674" y="385"/>
                    <a:pt x="4653" y="378"/>
                  </a:cubicBezTo>
                  <a:cubicBezTo>
                    <a:pt x="4325" y="168"/>
                    <a:pt x="4262" y="1"/>
                    <a:pt x="42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64"/>
            <p:cNvSpPr/>
            <p:nvPr/>
          </p:nvSpPr>
          <p:spPr>
            <a:xfrm>
              <a:off x="6484984" y="1452354"/>
              <a:ext cx="107443" cy="134282"/>
            </a:xfrm>
            <a:custGeom>
              <a:rect b="b" l="l" r="r" t="t"/>
              <a:pathLst>
                <a:path extrusionOk="0" h="1581" w="1265">
                  <a:moveTo>
                    <a:pt x="482" y="1"/>
                  </a:moveTo>
                  <a:cubicBezTo>
                    <a:pt x="482" y="29"/>
                    <a:pt x="468" y="43"/>
                    <a:pt x="468" y="71"/>
                  </a:cubicBezTo>
                  <a:cubicBezTo>
                    <a:pt x="559" y="105"/>
                    <a:pt x="643" y="140"/>
                    <a:pt x="727" y="196"/>
                  </a:cubicBezTo>
                  <a:cubicBezTo>
                    <a:pt x="978" y="343"/>
                    <a:pt x="1181" y="622"/>
                    <a:pt x="1160" y="930"/>
                  </a:cubicBezTo>
                  <a:cubicBezTo>
                    <a:pt x="1146" y="1230"/>
                    <a:pt x="881" y="1433"/>
                    <a:pt x="594" y="1496"/>
                  </a:cubicBezTo>
                  <a:cubicBezTo>
                    <a:pt x="537" y="1507"/>
                    <a:pt x="478" y="1511"/>
                    <a:pt x="418" y="1511"/>
                  </a:cubicBezTo>
                  <a:cubicBezTo>
                    <a:pt x="290" y="1511"/>
                    <a:pt x="159" y="1489"/>
                    <a:pt x="35" y="1461"/>
                  </a:cubicBezTo>
                  <a:cubicBezTo>
                    <a:pt x="28" y="1475"/>
                    <a:pt x="14" y="1489"/>
                    <a:pt x="7" y="1503"/>
                  </a:cubicBezTo>
                  <a:cubicBezTo>
                    <a:pt x="7" y="1510"/>
                    <a:pt x="0" y="1510"/>
                    <a:pt x="0" y="1523"/>
                  </a:cubicBezTo>
                  <a:cubicBezTo>
                    <a:pt x="130" y="1557"/>
                    <a:pt x="264" y="1580"/>
                    <a:pt x="399" y="1580"/>
                  </a:cubicBezTo>
                  <a:cubicBezTo>
                    <a:pt x="490" y="1580"/>
                    <a:pt x="581" y="1570"/>
                    <a:pt x="671" y="1544"/>
                  </a:cubicBezTo>
                  <a:cubicBezTo>
                    <a:pt x="943" y="1468"/>
                    <a:pt x="1181" y="1279"/>
                    <a:pt x="1223" y="986"/>
                  </a:cubicBezTo>
                  <a:cubicBezTo>
                    <a:pt x="1265" y="692"/>
                    <a:pt x="1097" y="385"/>
                    <a:pt x="867" y="210"/>
                  </a:cubicBezTo>
                  <a:cubicBezTo>
                    <a:pt x="748" y="112"/>
                    <a:pt x="615" y="57"/>
                    <a:pt x="482" y="1"/>
                  </a:cubicBezTo>
                  <a:close/>
                </a:path>
              </a:pathLst>
            </a:custGeom>
            <a:solidFill>
              <a:srgbClr val="DBCC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64"/>
            <p:cNvSpPr/>
            <p:nvPr/>
          </p:nvSpPr>
          <p:spPr>
            <a:xfrm>
              <a:off x="6484984" y="1475966"/>
              <a:ext cx="460433" cy="214376"/>
            </a:xfrm>
            <a:custGeom>
              <a:rect b="b" l="l" r="r" t="t"/>
              <a:pathLst>
                <a:path extrusionOk="0" h="2524" w="5421">
                  <a:moveTo>
                    <a:pt x="5271" y="1"/>
                  </a:moveTo>
                  <a:cubicBezTo>
                    <a:pt x="4758" y="1"/>
                    <a:pt x="4264" y="95"/>
                    <a:pt x="3807" y="323"/>
                  </a:cubicBezTo>
                  <a:cubicBezTo>
                    <a:pt x="3318" y="561"/>
                    <a:pt x="2892" y="903"/>
                    <a:pt x="2480" y="1252"/>
                  </a:cubicBezTo>
                  <a:cubicBezTo>
                    <a:pt x="2033" y="1616"/>
                    <a:pt x="1600" y="2021"/>
                    <a:pt x="1083" y="2272"/>
                  </a:cubicBezTo>
                  <a:cubicBezTo>
                    <a:pt x="873" y="2377"/>
                    <a:pt x="620" y="2447"/>
                    <a:pt x="375" y="2447"/>
                  </a:cubicBezTo>
                  <a:cubicBezTo>
                    <a:pt x="246" y="2447"/>
                    <a:pt x="119" y="2427"/>
                    <a:pt x="0" y="2384"/>
                  </a:cubicBezTo>
                  <a:lnTo>
                    <a:pt x="0" y="2384"/>
                  </a:lnTo>
                  <a:lnTo>
                    <a:pt x="28" y="2468"/>
                  </a:lnTo>
                  <a:cubicBezTo>
                    <a:pt x="145" y="2505"/>
                    <a:pt x="270" y="2524"/>
                    <a:pt x="397" y="2524"/>
                  </a:cubicBezTo>
                  <a:cubicBezTo>
                    <a:pt x="461" y="2524"/>
                    <a:pt x="524" y="2519"/>
                    <a:pt x="587" y="2510"/>
                  </a:cubicBezTo>
                  <a:cubicBezTo>
                    <a:pt x="1125" y="2419"/>
                    <a:pt x="1579" y="2070"/>
                    <a:pt x="1991" y="1741"/>
                  </a:cubicBezTo>
                  <a:cubicBezTo>
                    <a:pt x="2452" y="1364"/>
                    <a:pt x="2892" y="952"/>
                    <a:pt x="3388" y="631"/>
                  </a:cubicBezTo>
                  <a:cubicBezTo>
                    <a:pt x="3884" y="309"/>
                    <a:pt x="4436" y="100"/>
                    <a:pt x="5030" y="65"/>
                  </a:cubicBezTo>
                  <a:cubicBezTo>
                    <a:pt x="5096" y="61"/>
                    <a:pt x="5161" y="60"/>
                    <a:pt x="5225" y="60"/>
                  </a:cubicBezTo>
                  <a:cubicBezTo>
                    <a:pt x="5290" y="60"/>
                    <a:pt x="5355" y="61"/>
                    <a:pt x="5421" y="65"/>
                  </a:cubicBezTo>
                  <a:cubicBezTo>
                    <a:pt x="5421" y="37"/>
                    <a:pt x="5407" y="23"/>
                    <a:pt x="5393" y="2"/>
                  </a:cubicBezTo>
                  <a:lnTo>
                    <a:pt x="5379" y="2"/>
                  </a:lnTo>
                  <a:cubicBezTo>
                    <a:pt x="5343" y="1"/>
                    <a:pt x="5307" y="1"/>
                    <a:pt x="5271" y="1"/>
                  </a:cubicBezTo>
                  <a:close/>
                </a:path>
              </a:pathLst>
            </a:custGeom>
            <a:solidFill>
              <a:srgbClr val="DBCC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64"/>
            <p:cNvSpPr/>
            <p:nvPr/>
          </p:nvSpPr>
          <p:spPr>
            <a:xfrm>
              <a:off x="6502141" y="1725847"/>
              <a:ext cx="123495" cy="130630"/>
            </a:xfrm>
            <a:custGeom>
              <a:rect b="b" l="l" r="r" t="t"/>
              <a:pathLst>
                <a:path extrusionOk="0" h="1538" w="1454">
                  <a:moveTo>
                    <a:pt x="1015" y="1"/>
                  </a:moveTo>
                  <a:cubicBezTo>
                    <a:pt x="930" y="1"/>
                    <a:pt x="841" y="10"/>
                    <a:pt x="755" y="22"/>
                  </a:cubicBezTo>
                  <a:cubicBezTo>
                    <a:pt x="595" y="36"/>
                    <a:pt x="434" y="71"/>
                    <a:pt x="280" y="113"/>
                  </a:cubicBezTo>
                  <a:cubicBezTo>
                    <a:pt x="211" y="134"/>
                    <a:pt x="148" y="148"/>
                    <a:pt x="78" y="176"/>
                  </a:cubicBezTo>
                  <a:cubicBezTo>
                    <a:pt x="85" y="196"/>
                    <a:pt x="85" y="217"/>
                    <a:pt x="92" y="238"/>
                  </a:cubicBezTo>
                  <a:cubicBezTo>
                    <a:pt x="162" y="210"/>
                    <a:pt x="231" y="189"/>
                    <a:pt x="315" y="169"/>
                  </a:cubicBezTo>
                  <a:cubicBezTo>
                    <a:pt x="429" y="138"/>
                    <a:pt x="740" y="61"/>
                    <a:pt x="995" y="61"/>
                  </a:cubicBezTo>
                  <a:cubicBezTo>
                    <a:pt x="1210" y="61"/>
                    <a:pt x="1386" y="116"/>
                    <a:pt x="1370" y="301"/>
                  </a:cubicBezTo>
                  <a:cubicBezTo>
                    <a:pt x="1349" y="483"/>
                    <a:pt x="1140" y="630"/>
                    <a:pt x="1014" y="755"/>
                  </a:cubicBezTo>
                  <a:cubicBezTo>
                    <a:pt x="874" y="888"/>
                    <a:pt x="713" y="1007"/>
                    <a:pt x="560" y="1119"/>
                  </a:cubicBezTo>
                  <a:cubicBezTo>
                    <a:pt x="385" y="1244"/>
                    <a:pt x="197" y="1356"/>
                    <a:pt x="15" y="1454"/>
                  </a:cubicBezTo>
                  <a:cubicBezTo>
                    <a:pt x="8" y="1489"/>
                    <a:pt x="8" y="1517"/>
                    <a:pt x="1" y="1538"/>
                  </a:cubicBezTo>
                  <a:cubicBezTo>
                    <a:pt x="476" y="1293"/>
                    <a:pt x="923" y="972"/>
                    <a:pt x="1293" y="581"/>
                  </a:cubicBezTo>
                  <a:cubicBezTo>
                    <a:pt x="1377" y="490"/>
                    <a:pt x="1454" y="371"/>
                    <a:pt x="1433" y="238"/>
                  </a:cubicBezTo>
                  <a:cubicBezTo>
                    <a:pt x="1412" y="113"/>
                    <a:pt x="1328" y="43"/>
                    <a:pt x="1209" y="22"/>
                  </a:cubicBezTo>
                  <a:cubicBezTo>
                    <a:pt x="1148" y="6"/>
                    <a:pt x="1082" y="1"/>
                    <a:pt x="1015" y="1"/>
                  </a:cubicBezTo>
                  <a:close/>
                </a:path>
              </a:pathLst>
            </a:custGeom>
            <a:solidFill>
              <a:srgbClr val="DBCC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64"/>
            <p:cNvSpPr/>
            <p:nvPr/>
          </p:nvSpPr>
          <p:spPr>
            <a:xfrm>
              <a:off x="6607801" y="1827429"/>
              <a:ext cx="177259" cy="208515"/>
            </a:xfrm>
            <a:custGeom>
              <a:rect b="b" l="l" r="r" t="t"/>
              <a:pathLst>
                <a:path extrusionOk="0" h="2455" w="2087">
                  <a:moveTo>
                    <a:pt x="1811" y="1"/>
                  </a:moveTo>
                  <a:cubicBezTo>
                    <a:pt x="1616" y="1"/>
                    <a:pt x="1426" y="101"/>
                    <a:pt x="1272" y="216"/>
                  </a:cubicBezTo>
                  <a:cubicBezTo>
                    <a:pt x="1027" y="377"/>
                    <a:pt x="818" y="586"/>
                    <a:pt x="629" y="824"/>
                  </a:cubicBezTo>
                  <a:cubicBezTo>
                    <a:pt x="273" y="1285"/>
                    <a:pt x="56" y="1843"/>
                    <a:pt x="0" y="2423"/>
                  </a:cubicBezTo>
                  <a:cubicBezTo>
                    <a:pt x="0" y="2444"/>
                    <a:pt x="16" y="2455"/>
                    <a:pt x="32" y="2455"/>
                  </a:cubicBezTo>
                  <a:cubicBezTo>
                    <a:pt x="47" y="2455"/>
                    <a:pt x="63" y="2444"/>
                    <a:pt x="63" y="2423"/>
                  </a:cubicBezTo>
                  <a:cubicBezTo>
                    <a:pt x="119" y="1885"/>
                    <a:pt x="308" y="1375"/>
                    <a:pt x="622" y="949"/>
                  </a:cubicBezTo>
                  <a:cubicBezTo>
                    <a:pt x="783" y="726"/>
                    <a:pt x="964" y="537"/>
                    <a:pt x="1174" y="370"/>
                  </a:cubicBezTo>
                  <a:cubicBezTo>
                    <a:pt x="1345" y="230"/>
                    <a:pt x="1578" y="67"/>
                    <a:pt x="1806" y="67"/>
                  </a:cubicBezTo>
                  <a:cubicBezTo>
                    <a:pt x="1876" y="67"/>
                    <a:pt x="1945" y="82"/>
                    <a:pt x="2012" y="118"/>
                  </a:cubicBezTo>
                  <a:cubicBezTo>
                    <a:pt x="2015" y="119"/>
                    <a:pt x="2018" y="119"/>
                    <a:pt x="2020" y="119"/>
                  </a:cubicBezTo>
                  <a:cubicBezTo>
                    <a:pt x="2058" y="119"/>
                    <a:pt x="2086" y="75"/>
                    <a:pt x="2047" y="55"/>
                  </a:cubicBezTo>
                  <a:cubicBezTo>
                    <a:pt x="1969" y="17"/>
                    <a:pt x="1890" y="1"/>
                    <a:pt x="1811" y="1"/>
                  </a:cubicBezTo>
                  <a:close/>
                </a:path>
              </a:pathLst>
            </a:custGeom>
            <a:solidFill>
              <a:srgbClr val="DBCC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64"/>
            <p:cNvSpPr/>
            <p:nvPr/>
          </p:nvSpPr>
          <p:spPr>
            <a:xfrm>
              <a:off x="6547497" y="1611693"/>
              <a:ext cx="314175" cy="331926"/>
            </a:xfrm>
            <a:custGeom>
              <a:rect b="b" l="l" r="r" t="t"/>
              <a:pathLst>
                <a:path extrusionOk="0" h="3908" w="3699">
                  <a:moveTo>
                    <a:pt x="3134" y="0"/>
                  </a:moveTo>
                  <a:cubicBezTo>
                    <a:pt x="3086" y="0"/>
                    <a:pt x="3036" y="6"/>
                    <a:pt x="2988" y="18"/>
                  </a:cubicBezTo>
                  <a:cubicBezTo>
                    <a:pt x="2652" y="95"/>
                    <a:pt x="2450" y="458"/>
                    <a:pt x="2415" y="779"/>
                  </a:cubicBezTo>
                  <a:cubicBezTo>
                    <a:pt x="2387" y="1031"/>
                    <a:pt x="2485" y="1303"/>
                    <a:pt x="2352" y="1540"/>
                  </a:cubicBezTo>
                  <a:cubicBezTo>
                    <a:pt x="2240" y="1736"/>
                    <a:pt x="2010" y="1841"/>
                    <a:pt x="1800" y="1904"/>
                  </a:cubicBezTo>
                  <a:cubicBezTo>
                    <a:pt x="1583" y="1974"/>
                    <a:pt x="1360" y="2015"/>
                    <a:pt x="1157" y="2120"/>
                  </a:cubicBezTo>
                  <a:cubicBezTo>
                    <a:pt x="976" y="2218"/>
                    <a:pt x="815" y="2351"/>
                    <a:pt x="675" y="2497"/>
                  </a:cubicBezTo>
                  <a:cubicBezTo>
                    <a:pt x="326" y="2882"/>
                    <a:pt x="145" y="3378"/>
                    <a:pt x="5" y="3867"/>
                  </a:cubicBezTo>
                  <a:cubicBezTo>
                    <a:pt x="1" y="3892"/>
                    <a:pt x="22" y="3907"/>
                    <a:pt x="42" y="3907"/>
                  </a:cubicBezTo>
                  <a:cubicBezTo>
                    <a:pt x="54" y="3907"/>
                    <a:pt x="65" y="3901"/>
                    <a:pt x="68" y="3888"/>
                  </a:cubicBezTo>
                  <a:cubicBezTo>
                    <a:pt x="186" y="3468"/>
                    <a:pt x="333" y="3049"/>
                    <a:pt x="599" y="2700"/>
                  </a:cubicBezTo>
                  <a:cubicBezTo>
                    <a:pt x="731" y="2525"/>
                    <a:pt x="878" y="2379"/>
                    <a:pt x="1060" y="2253"/>
                  </a:cubicBezTo>
                  <a:cubicBezTo>
                    <a:pt x="1234" y="2141"/>
                    <a:pt x="1430" y="2071"/>
                    <a:pt x="1639" y="2015"/>
                  </a:cubicBezTo>
                  <a:cubicBezTo>
                    <a:pt x="1961" y="1932"/>
                    <a:pt x="2359" y="1806"/>
                    <a:pt x="2464" y="1450"/>
                  </a:cubicBezTo>
                  <a:cubicBezTo>
                    <a:pt x="2526" y="1247"/>
                    <a:pt x="2478" y="1052"/>
                    <a:pt x="2485" y="842"/>
                  </a:cubicBezTo>
                  <a:cubicBezTo>
                    <a:pt x="2492" y="646"/>
                    <a:pt x="2554" y="458"/>
                    <a:pt x="2666" y="304"/>
                  </a:cubicBezTo>
                  <a:cubicBezTo>
                    <a:pt x="2784" y="167"/>
                    <a:pt x="2942" y="69"/>
                    <a:pt x="3123" y="69"/>
                  </a:cubicBezTo>
                  <a:cubicBezTo>
                    <a:pt x="3145" y="69"/>
                    <a:pt x="3167" y="71"/>
                    <a:pt x="3190" y="74"/>
                  </a:cubicBezTo>
                  <a:cubicBezTo>
                    <a:pt x="3393" y="88"/>
                    <a:pt x="3574" y="213"/>
                    <a:pt x="3630" y="402"/>
                  </a:cubicBezTo>
                  <a:cubicBezTo>
                    <a:pt x="3633" y="419"/>
                    <a:pt x="3647" y="427"/>
                    <a:pt x="3661" y="427"/>
                  </a:cubicBezTo>
                  <a:cubicBezTo>
                    <a:pt x="3680" y="427"/>
                    <a:pt x="3698" y="412"/>
                    <a:pt x="3686" y="388"/>
                  </a:cubicBezTo>
                  <a:cubicBezTo>
                    <a:pt x="3616" y="143"/>
                    <a:pt x="3381" y="0"/>
                    <a:pt x="3134" y="0"/>
                  </a:cubicBezTo>
                  <a:close/>
                </a:path>
              </a:pathLst>
            </a:custGeom>
            <a:solidFill>
              <a:srgbClr val="DBCC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64"/>
            <p:cNvSpPr/>
            <p:nvPr/>
          </p:nvSpPr>
          <p:spPr>
            <a:xfrm>
              <a:off x="6876792" y="1492019"/>
              <a:ext cx="73384" cy="107613"/>
            </a:xfrm>
            <a:custGeom>
              <a:rect b="b" l="l" r="r" t="t"/>
              <a:pathLst>
                <a:path extrusionOk="0" h="1267" w="864">
                  <a:moveTo>
                    <a:pt x="743" y="1"/>
                  </a:moveTo>
                  <a:cubicBezTo>
                    <a:pt x="355" y="1"/>
                    <a:pt x="1" y="307"/>
                    <a:pt x="33" y="742"/>
                  </a:cubicBezTo>
                  <a:cubicBezTo>
                    <a:pt x="47" y="973"/>
                    <a:pt x="186" y="1168"/>
                    <a:pt x="410" y="1266"/>
                  </a:cubicBezTo>
                  <a:cubicBezTo>
                    <a:pt x="424" y="1238"/>
                    <a:pt x="431" y="1217"/>
                    <a:pt x="445" y="1203"/>
                  </a:cubicBezTo>
                  <a:cubicBezTo>
                    <a:pt x="270" y="1126"/>
                    <a:pt x="137" y="987"/>
                    <a:pt x="102" y="791"/>
                  </a:cubicBezTo>
                  <a:cubicBezTo>
                    <a:pt x="21" y="386"/>
                    <a:pt x="358" y="64"/>
                    <a:pt x="729" y="64"/>
                  </a:cubicBezTo>
                  <a:cubicBezTo>
                    <a:pt x="773" y="64"/>
                    <a:pt x="819" y="69"/>
                    <a:pt x="864" y="79"/>
                  </a:cubicBezTo>
                  <a:cubicBezTo>
                    <a:pt x="864" y="51"/>
                    <a:pt x="850" y="30"/>
                    <a:pt x="850" y="9"/>
                  </a:cubicBezTo>
                  <a:cubicBezTo>
                    <a:pt x="814" y="3"/>
                    <a:pt x="778" y="1"/>
                    <a:pt x="743" y="1"/>
                  </a:cubicBezTo>
                  <a:close/>
                </a:path>
              </a:pathLst>
            </a:custGeom>
            <a:solidFill>
              <a:srgbClr val="DBCC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64"/>
            <p:cNvSpPr/>
            <p:nvPr/>
          </p:nvSpPr>
          <p:spPr>
            <a:xfrm>
              <a:off x="6812495" y="1401903"/>
              <a:ext cx="88502" cy="58775"/>
            </a:xfrm>
            <a:custGeom>
              <a:rect b="b" l="l" r="r" t="t"/>
              <a:pathLst>
                <a:path extrusionOk="0" h="692" w="1042">
                  <a:moveTo>
                    <a:pt x="140" y="1"/>
                  </a:moveTo>
                  <a:cubicBezTo>
                    <a:pt x="56" y="162"/>
                    <a:pt x="0" y="336"/>
                    <a:pt x="21" y="497"/>
                  </a:cubicBezTo>
                  <a:cubicBezTo>
                    <a:pt x="40" y="647"/>
                    <a:pt x="142" y="691"/>
                    <a:pt x="259" y="691"/>
                  </a:cubicBezTo>
                  <a:cubicBezTo>
                    <a:pt x="354" y="691"/>
                    <a:pt x="460" y="662"/>
                    <a:pt x="538" y="637"/>
                  </a:cubicBezTo>
                  <a:cubicBezTo>
                    <a:pt x="713" y="588"/>
                    <a:pt x="887" y="511"/>
                    <a:pt x="1041" y="413"/>
                  </a:cubicBezTo>
                  <a:cubicBezTo>
                    <a:pt x="1027" y="392"/>
                    <a:pt x="999" y="385"/>
                    <a:pt x="964" y="378"/>
                  </a:cubicBezTo>
                  <a:lnTo>
                    <a:pt x="804" y="455"/>
                  </a:lnTo>
                  <a:cubicBezTo>
                    <a:pt x="692" y="511"/>
                    <a:pt x="580" y="553"/>
                    <a:pt x="454" y="588"/>
                  </a:cubicBezTo>
                  <a:cubicBezTo>
                    <a:pt x="397" y="607"/>
                    <a:pt x="316" y="635"/>
                    <a:pt x="243" y="635"/>
                  </a:cubicBezTo>
                  <a:cubicBezTo>
                    <a:pt x="183" y="635"/>
                    <a:pt x="129" y="616"/>
                    <a:pt x="98" y="560"/>
                  </a:cubicBezTo>
                  <a:cubicBezTo>
                    <a:pt x="35" y="448"/>
                    <a:pt x="105" y="252"/>
                    <a:pt x="154" y="148"/>
                  </a:cubicBezTo>
                  <a:cubicBezTo>
                    <a:pt x="168" y="106"/>
                    <a:pt x="189" y="71"/>
                    <a:pt x="203" y="36"/>
                  </a:cubicBezTo>
                  <a:cubicBezTo>
                    <a:pt x="175" y="29"/>
                    <a:pt x="161" y="8"/>
                    <a:pt x="140" y="1"/>
                  </a:cubicBezTo>
                  <a:close/>
                </a:path>
              </a:pathLst>
            </a:custGeom>
            <a:solidFill>
              <a:srgbClr val="DBCC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64"/>
            <p:cNvSpPr/>
            <p:nvPr/>
          </p:nvSpPr>
          <p:spPr>
            <a:xfrm>
              <a:off x="6536031" y="1404875"/>
              <a:ext cx="78990" cy="39240"/>
            </a:xfrm>
            <a:custGeom>
              <a:rect b="b" l="l" r="r" t="t"/>
              <a:pathLst>
                <a:path extrusionOk="0" h="462" w="930">
                  <a:moveTo>
                    <a:pt x="929" y="1"/>
                  </a:moveTo>
                  <a:cubicBezTo>
                    <a:pt x="901" y="8"/>
                    <a:pt x="873" y="22"/>
                    <a:pt x="852" y="29"/>
                  </a:cubicBezTo>
                  <a:cubicBezTo>
                    <a:pt x="796" y="134"/>
                    <a:pt x="734" y="238"/>
                    <a:pt x="629" y="315"/>
                  </a:cubicBezTo>
                  <a:cubicBezTo>
                    <a:pt x="552" y="372"/>
                    <a:pt x="477" y="397"/>
                    <a:pt x="405" y="397"/>
                  </a:cubicBezTo>
                  <a:cubicBezTo>
                    <a:pt x="275" y="397"/>
                    <a:pt x="155" y="316"/>
                    <a:pt x="56" y="203"/>
                  </a:cubicBezTo>
                  <a:lnTo>
                    <a:pt x="0" y="252"/>
                  </a:lnTo>
                  <a:cubicBezTo>
                    <a:pt x="114" y="378"/>
                    <a:pt x="251" y="461"/>
                    <a:pt x="408" y="461"/>
                  </a:cubicBezTo>
                  <a:cubicBezTo>
                    <a:pt x="443" y="461"/>
                    <a:pt x="480" y="457"/>
                    <a:pt x="517" y="448"/>
                  </a:cubicBezTo>
                  <a:cubicBezTo>
                    <a:pt x="734" y="385"/>
                    <a:pt x="838" y="203"/>
                    <a:pt x="929" y="1"/>
                  </a:cubicBezTo>
                  <a:close/>
                </a:path>
              </a:pathLst>
            </a:custGeom>
            <a:solidFill>
              <a:srgbClr val="DBCC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64"/>
            <p:cNvSpPr/>
            <p:nvPr/>
          </p:nvSpPr>
          <p:spPr>
            <a:xfrm>
              <a:off x="6620287" y="1454053"/>
              <a:ext cx="161037" cy="34569"/>
            </a:xfrm>
            <a:custGeom>
              <a:rect b="b" l="l" r="r" t="t"/>
              <a:pathLst>
                <a:path extrusionOk="0" h="407" w="1896">
                  <a:moveTo>
                    <a:pt x="65" y="0"/>
                  </a:moveTo>
                  <a:cubicBezTo>
                    <a:pt x="54" y="0"/>
                    <a:pt x="44" y="7"/>
                    <a:pt x="42" y="23"/>
                  </a:cubicBezTo>
                  <a:cubicBezTo>
                    <a:pt x="0" y="148"/>
                    <a:pt x="63" y="267"/>
                    <a:pt x="168" y="337"/>
                  </a:cubicBezTo>
                  <a:cubicBezTo>
                    <a:pt x="269" y="394"/>
                    <a:pt x="383" y="407"/>
                    <a:pt x="498" y="407"/>
                  </a:cubicBezTo>
                  <a:cubicBezTo>
                    <a:pt x="566" y="407"/>
                    <a:pt x="634" y="402"/>
                    <a:pt x="699" y="400"/>
                  </a:cubicBezTo>
                  <a:cubicBezTo>
                    <a:pt x="1104" y="372"/>
                    <a:pt x="1495" y="267"/>
                    <a:pt x="1865" y="106"/>
                  </a:cubicBezTo>
                  <a:cubicBezTo>
                    <a:pt x="1896" y="88"/>
                    <a:pt x="1878" y="48"/>
                    <a:pt x="1845" y="48"/>
                  </a:cubicBezTo>
                  <a:cubicBezTo>
                    <a:pt x="1840" y="48"/>
                    <a:pt x="1835" y="49"/>
                    <a:pt x="1830" y="51"/>
                  </a:cubicBezTo>
                  <a:cubicBezTo>
                    <a:pt x="1537" y="183"/>
                    <a:pt x="1236" y="281"/>
                    <a:pt x="929" y="323"/>
                  </a:cubicBezTo>
                  <a:cubicBezTo>
                    <a:pt x="782" y="351"/>
                    <a:pt x="622" y="358"/>
                    <a:pt x="468" y="358"/>
                  </a:cubicBezTo>
                  <a:cubicBezTo>
                    <a:pt x="300" y="358"/>
                    <a:pt x="28" y="288"/>
                    <a:pt x="98" y="58"/>
                  </a:cubicBezTo>
                  <a:cubicBezTo>
                    <a:pt x="107" y="22"/>
                    <a:pt x="84" y="0"/>
                    <a:pt x="65" y="0"/>
                  </a:cubicBezTo>
                  <a:close/>
                </a:path>
              </a:pathLst>
            </a:custGeom>
            <a:solidFill>
              <a:srgbClr val="DBCC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64"/>
            <p:cNvSpPr/>
            <p:nvPr/>
          </p:nvSpPr>
          <p:spPr>
            <a:xfrm>
              <a:off x="6747690" y="1613732"/>
              <a:ext cx="133603" cy="337107"/>
            </a:xfrm>
            <a:custGeom>
              <a:rect b="b" l="l" r="r" t="t"/>
              <a:pathLst>
                <a:path extrusionOk="0" h="3969" w="1573">
                  <a:moveTo>
                    <a:pt x="1523" y="0"/>
                  </a:moveTo>
                  <a:cubicBezTo>
                    <a:pt x="1513" y="0"/>
                    <a:pt x="1503" y="4"/>
                    <a:pt x="1497" y="15"/>
                  </a:cubicBezTo>
                  <a:cubicBezTo>
                    <a:pt x="763" y="1209"/>
                    <a:pt x="260" y="2543"/>
                    <a:pt x="9" y="3926"/>
                  </a:cubicBezTo>
                  <a:cubicBezTo>
                    <a:pt x="1" y="3951"/>
                    <a:pt x="19" y="3969"/>
                    <a:pt x="37" y="3969"/>
                  </a:cubicBezTo>
                  <a:cubicBezTo>
                    <a:pt x="50" y="3969"/>
                    <a:pt x="62" y="3960"/>
                    <a:pt x="65" y="3940"/>
                  </a:cubicBezTo>
                  <a:cubicBezTo>
                    <a:pt x="323" y="2564"/>
                    <a:pt x="826" y="1244"/>
                    <a:pt x="1553" y="50"/>
                  </a:cubicBezTo>
                  <a:cubicBezTo>
                    <a:pt x="1572" y="25"/>
                    <a:pt x="1547" y="0"/>
                    <a:pt x="1523" y="0"/>
                  </a:cubicBezTo>
                  <a:close/>
                </a:path>
              </a:pathLst>
            </a:custGeom>
            <a:solidFill>
              <a:srgbClr val="DBCC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64"/>
            <p:cNvSpPr/>
            <p:nvPr/>
          </p:nvSpPr>
          <p:spPr>
            <a:xfrm>
              <a:off x="6601431" y="1185997"/>
              <a:ext cx="43232" cy="64805"/>
            </a:xfrm>
            <a:custGeom>
              <a:rect b="b" l="l" r="r" t="t"/>
              <a:pathLst>
                <a:path extrusionOk="0" h="763" w="509">
                  <a:moveTo>
                    <a:pt x="283" y="0"/>
                  </a:moveTo>
                  <a:cubicBezTo>
                    <a:pt x="265" y="0"/>
                    <a:pt x="120" y="6"/>
                    <a:pt x="61" y="203"/>
                  </a:cubicBezTo>
                  <a:cubicBezTo>
                    <a:pt x="0" y="407"/>
                    <a:pt x="65" y="763"/>
                    <a:pt x="267" y="763"/>
                  </a:cubicBezTo>
                  <a:cubicBezTo>
                    <a:pt x="273" y="763"/>
                    <a:pt x="279" y="762"/>
                    <a:pt x="285" y="762"/>
                  </a:cubicBezTo>
                  <a:cubicBezTo>
                    <a:pt x="508" y="748"/>
                    <a:pt x="285" y="0"/>
                    <a:pt x="285" y="0"/>
                  </a:cubicBezTo>
                  <a:cubicBezTo>
                    <a:pt x="285" y="0"/>
                    <a:pt x="284" y="0"/>
                    <a:pt x="283" y="0"/>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64"/>
            <p:cNvSpPr/>
            <p:nvPr/>
          </p:nvSpPr>
          <p:spPr>
            <a:xfrm>
              <a:off x="6592343" y="1231437"/>
              <a:ext cx="52915" cy="49687"/>
            </a:xfrm>
            <a:custGeom>
              <a:rect b="b" l="l" r="r" t="t"/>
              <a:pathLst>
                <a:path extrusionOk="0" h="585" w="623">
                  <a:moveTo>
                    <a:pt x="309" y="80"/>
                  </a:moveTo>
                  <a:cubicBezTo>
                    <a:pt x="313" y="80"/>
                    <a:pt x="318" y="80"/>
                    <a:pt x="322" y="80"/>
                  </a:cubicBezTo>
                  <a:cubicBezTo>
                    <a:pt x="441" y="87"/>
                    <a:pt x="525" y="185"/>
                    <a:pt x="518" y="304"/>
                  </a:cubicBezTo>
                  <a:cubicBezTo>
                    <a:pt x="511" y="418"/>
                    <a:pt x="414" y="500"/>
                    <a:pt x="301" y="500"/>
                  </a:cubicBezTo>
                  <a:cubicBezTo>
                    <a:pt x="296" y="500"/>
                    <a:pt x="292" y="499"/>
                    <a:pt x="287" y="499"/>
                  </a:cubicBezTo>
                  <a:cubicBezTo>
                    <a:pt x="175" y="492"/>
                    <a:pt x="92" y="387"/>
                    <a:pt x="99" y="269"/>
                  </a:cubicBezTo>
                  <a:cubicBezTo>
                    <a:pt x="105" y="161"/>
                    <a:pt x="202" y="80"/>
                    <a:pt x="309" y="80"/>
                  </a:cubicBezTo>
                  <a:close/>
                  <a:moveTo>
                    <a:pt x="301" y="1"/>
                  </a:moveTo>
                  <a:cubicBezTo>
                    <a:pt x="155" y="1"/>
                    <a:pt x="28" y="120"/>
                    <a:pt x="22" y="269"/>
                  </a:cubicBezTo>
                  <a:cubicBezTo>
                    <a:pt x="1" y="429"/>
                    <a:pt x="126" y="576"/>
                    <a:pt x="287" y="583"/>
                  </a:cubicBezTo>
                  <a:cubicBezTo>
                    <a:pt x="295" y="584"/>
                    <a:pt x="303" y="584"/>
                    <a:pt x="312" y="584"/>
                  </a:cubicBezTo>
                  <a:cubicBezTo>
                    <a:pt x="462" y="584"/>
                    <a:pt x="595" y="463"/>
                    <a:pt x="601" y="318"/>
                  </a:cubicBezTo>
                  <a:cubicBezTo>
                    <a:pt x="622" y="157"/>
                    <a:pt x="497" y="10"/>
                    <a:pt x="336" y="3"/>
                  </a:cubicBezTo>
                  <a:cubicBezTo>
                    <a:pt x="324" y="2"/>
                    <a:pt x="312" y="1"/>
                    <a:pt x="3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64"/>
            <p:cNvSpPr/>
            <p:nvPr/>
          </p:nvSpPr>
          <p:spPr>
            <a:xfrm>
              <a:off x="6659442" y="1331916"/>
              <a:ext cx="85" cy="85"/>
            </a:xfrm>
            <a:custGeom>
              <a:rect b="b" l="l" r="r" t="t"/>
              <a:pathLst>
                <a:path extrusionOk="0" h="1" w="1">
                  <a:moveTo>
                    <a:pt x="0" y="1"/>
                  </a:moveTo>
                  <a:lnTo>
                    <a:pt x="0" y="1"/>
                  </a:ln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64"/>
            <p:cNvSpPr/>
            <p:nvPr/>
          </p:nvSpPr>
          <p:spPr>
            <a:xfrm>
              <a:off x="6646362" y="1273225"/>
              <a:ext cx="156705" cy="172758"/>
            </a:xfrm>
            <a:custGeom>
              <a:rect b="b" l="l" r="r" t="t"/>
              <a:pathLst>
                <a:path extrusionOk="0" h="2034" w="1845">
                  <a:moveTo>
                    <a:pt x="1705" y="0"/>
                  </a:moveTo>
                  <a:lnTo>
                    <a:pt x="1642" y="21"/>
                  </a:lnTo>
                  <a:lnTo>
                    <a:pt x="1558" y="70"/>
                  </a:lnTo>
                  <a:cubicBezTo>
                    <a:pt x="1202" y="440"/>
                    <a:pt x="727" y="629"/>
                    <a:pt x="161" y="699"/>
                  </a:cubicBezTo>
                  <a:lnTo>
                    <a:pt x="161" y="706"/>
                  </a:lnTo>
                  <a:lnTo>
                    <a:pt x="161" y="817"/>
                  </a:lnTo>
                  <a:cubicBezTo>
                    <a:pt x="161" y="985"/>
                    <a:pt x="154" y="1125"/>
                    <a:pt x="133" y="1244"/>
                  </a:cubicBezTo>
                  <a:lnTo>
                    <a:pt x="105" y="1376"/>
                  </a:lnTo>
                  <a:cubicBezTo>
                    <a:pt x="84" y="1488"/>
                    <a:pt x="49" y="1593"/>
                    <a:pt x="0" y="1698"/>
                  </a:cubicBezTo>
                  <a:cubicBezTo>
                    <a:pt x="0" y="1698"/>
                    <a:pt x="54" y="2033"/>
                    <a:pt x="813" y="2033"/>
                  </a:cubicBezTo>
                  <a:cubicBezTo>
                    <a:pt x="828" y="2033"/>
                    <a:pt x="844" y="2033"/>
                    <a:pt x="860" y="2033"/>
                  </a:cubicBezTo>
                  <a:cubicBezTo>
                    <a:pt x="1488" y="2012"/>
                    <a:pt x="1844" y="1502"/>
                    <a:pt x="1844" y="1502"/>
                  </a:cubicBezTo>
                  <a:cubicBezTo>
                    <a:pt x="1635" y="1027"/>
                    <a:pt x="1572" y="615"/>
                    <a:pt x="1691" y="140"/>
                  </a:cubicBezTo>
                  <a:lnTo>
                    <a:pt x="1712" y="35"/>
                  </a:lnTo>
                  <a:lnTo>
                    <a:pt x="1705" y="0"/>
                  </a:ln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64"/>
            <p:cNvSpPr/>
            <p:nvPr/>
          </p:nvSpPr>
          <p:spPr>
            <a:xfrm>
              <a:off x="6657064" y="1311786"/>
              <a:ext cx="84256" cy="67099"/>
            </a:xfrm>
            <a:custGeom>
              <a:rect b="b" l="l" r="r" t="t"/>
              <a:pathLst>
                <a:path extrusionOk="0" h="790" w="992">
                  <a:moveTo>
                    <a:pt x="992" y="0"/>
                  </a:moveTo>
                  <a:cubicBezTo>
                    <a:pt x="748" y="163"/>
                    <a:pt x="470" y="272"/>
                    <a:pt x="214" y="272"/>
                  </a:cubicBezTo>
                  <a:cubicBezTo>
                    <a:pt x="163" y="272"/>
                    <a:pt x="112" y="268"/>
                    <a:pt x="63" y="259"/>
                  </a:cubicBezTo>
                  <a:cubicBezTo>
                    <a:pt x="42" y="259"/>
                    <a:pt x="35" y="252"/>
                    <a:pt x="28" y="252"/>
                  </a:cubicBezTo>
                  <a:lnTo>
                    <a:pt x="28" y="363"/>
                  </a:lnTo>
                  <a:cubicBezTo>
                    <a:pt x="28" y="531"/>
                    <a:pt x="14" y="671"/>
                    <a:pt x="0" y="790"/>
                  </a:cubicBezTo>
                  <a:cubicBezTo>
                    <a:pt x="524" y="678"/>
                    <a:pt x="845" y="238"/>
                    <a:pt x="99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64"/>
            <p:cNvSpPr/>
            <p:nvPr/>
          </p:nvSpPr>
          <p:spPr>
            <a:xfrm>
              <a:off x="6610774" y="1058848"/>
              <a:ext cx="245122" cy="278587"/>
            </a:xfrm>
            <a:custGeom>
              <a:rect b="b" l="l" r="r" t="t"/>
              <a:pathLst>
                <a:path extrusionOk="0" h="3280" w="2886">
                  <a:moveTo>
                    <a:pt x="1540" y="1"/>
                  </a:moveTo>
                  <a:cubicBezTo>
                    <a:pt x="1509" y="1"/>
                    <a:pt x="1478" y="1"/>
                    <a:pt x="1446" y="2"/>
                  </a:cubicBezTo>
                  <a:cubicBezTo>
                    <a:pt x="315" y="51"/>
                    <a:pt x="0" y="547"/>
                    <a:pt x="35" y="1064"/>
                  </a:cubicBezTo>
                  <a:cubicBezTo>
                    <a:pt x="56" y="1323"/>
                    <a:pt x="161" y="1937"/>
                    <a:pt x="161" y="1937"/>
                  </a:cubicBezTo>
                  <a:lnTo>
                    <a:pt x="161" y="1944"/>
                  </a:lnTo>
                  <a:cubicBezTo>
                    <a:pt x="140" y="1993"/>
                    <a:pt x="126" y="2056"/>
                    <a:pt x="119" y="2119"/>
                  </a:cubicBezTo>
                  <a:cubicBezTo>
                    <a:pt x="21" y="2545"/>
                    <a:pt x="70" y="3118"/>
                    <a:pt x="482" y="3230"/>
                  </a:cubicBezTo>
                  <a:cubicBezTo>
                    <a:pt x="510" y="3237"/>
                    <a:pt x="608" y="3279"/>
                    <a:pt x="748" y="3279"/>
                  </a:cubicBezTo>
                  <a:cubicBezTo>
                    <a:pt x="762" y="3279"/>
                    <a:pt x="777" y="3280"/>
                    <a:pt x="792" y="3280"/>
                  </a:cubicBezTo>
                  <a:cubicBezTo>
                    <a:pt x="1193" y="3280"/>
                    <a:pt x="1889" y="3016"/>
                    <a:pt x="2152" y="2538"/>
                  </a:cubicBezTo>
                  <a:cubicBezTo>
                    <a:pt x="2152" y="2531"/>
                    <a:pt x="2159" y="2524"/>
                    <a:pt x="2159" y="2510"/>
                  </a:cubicBezTo>
                  <a:lnTo>
                    <a:pt x="2187" y="2461"/>
                  </a:lnTo>
                  <a:lnTo>
                    <a:pt x="2194" y="2461"/>
                  </a:lnTo>
                  <a:cubicBezTo>
                    <a:pt x="2197" y="2461"/>
                    <a:pt x="2201" y="2461"/>
                    <a:pt x="2205" y="2461"/>
                  </a:cubicBezTo>
                  <a:cubicBezTo>
                    <a:pt x="2590" y="2461"/>
                    <a:pt x="2857" y="2109"/>
                    <a:pt x="2878" y="1812"/>
                  </a:cubicBezTo>
                  <a:cubicBezTo>
                    <a:pt x="2885" y="1721"/>
                    <a:pt x="2857" y="1588"/>
                    <a:pt x="2759" y="1525"/>
                  </a:cubicBezTo>
                  <a:cubicBezTo>
                    <a:pt x="2822" y="1469"/>
                    <a:pt x="2857" y="1106"/>
                    <a:pt x="2850" y="1043"/>
                  </a:cubicBezTo>
                  <a:cubicBezTo>
                    <a:pt x="2796" y="677"/>
                    <a:pt x="2577" y="1"/>
                    <a:pt x="1540" y="1"/>
                  </a:cubicBez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64"/>
            <p:cNvSpPr/>
            <p:nvPr/>
          </p:nvSpPr>
          <p:spPr>
            <a:xfrm>
              <a:off x="6633876" y="1197803"/>
              <a:ext cx="14949" cy="25650"/>
            </a:xfrm>
            <a:custGeom>
              <a:rect b="b" l="l" r="r" t="t"/>
              <a:pathLst>
                <a:path extrusionOk="0" h="302" w="176">
                  <a:moveTo>
                    <a:pt x="77" y="0"/>
                  </a:moveTo>
                  <a:cubicBezTo>
                    <a:pt x="75" y="0"/>
                    <a:pt x="73" y="1"/>
                    <a:pt x="71" y="1"/>
                  </a:cubicBezTo>
                  <a:cubicBezTo>
                    <a:pt x="29" y="1"/>
                    <a:pt x="1" y="71"/>
                    <a:pt x="8" y="162"/>
                  </a:cubicBezTo>
                  <a:cubicBezTo>
                    <a:pt x="14" y="241"/>
                    <a:pt x="59" y="302"/>
                    <a:pt x="99" y="302"/>
                  </a:cubicBezTo>
                  <a:cubicBezTo>
                    <a:pt x="101" y="302"/>
                    <a:pt x="103" y="302"/>
                    <a:pt x="105" y="301"/>
                  </a:cubicBezTo>
                  <a:cubicBezTo>
                    <a:pt x="147" y="294"/>
                    <a:pt x="175" y="225"/>
                    <a:pt x="168" y="141"/>
                  </a:cubicBezTo>
                  <a:cubicBezTo>
                    <a:pt x="162" y="61"/>
                    <a:pt x="117" y="0"/>
                    <a:pt x="77"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64"/>
            <p:cNvSpPr/>
            <p:nvPr/>
          </p:nvSpPr>
          <p:spPr>
            <a:xfrm>
              <a:off x="6624958" y="1194066"/>
              <a:ext cx="35163" cy="9683"/>
            </a:xfrm>
            <a:custGeom>
              <a:rect b="b" l="l" r="r" t="t"/>
              <a:pathLst>
                <a:path extrusionOk="0" h="114" w="414">
                  <a:moveTo>
                    <a:pt x="182" y="0"/>
                  </a:moveTo>
                  <a:cubicBezTo>
                    <a:pt x="126" y="0"/>
                    <a:pt x="66" y="15"/>
                    <a:pt x="8" y="59"/>
                  </a:cubicBezTo>
                  <a:cubicBezTo>
                    <a:pt x="1" y="66"/>
                    <a:pt x="1" y="73"/>
                    <a:pt x="1" y="94"/>
                  </a:cubicBezTo>
                  <a:cubicBezTo>
                    <a:pt x="8" y="101"/>
                    <a:pt x="22" y="101"/>
                    <a:pt x="36" y="101"/>
                  </a:cubicBezTo>
                  <a:cubicBezTo>
                    <a:pt x="83" y="65"/>
                    <a:pt x="134" y="53"/>
                    <a:pt x="182" y="53"/>
                  </a:cubicBezTo>
                  <a:cubicBezTo>
                    <a:pt x="285" y="53"/>
                    <a:pt x="373" y="108"/>
                    <a:pt x="378" y="108"/>
                  </a:cubicBezTo>
                  <a:cubicBezTo>
                    <a:pt x="378" y="111"/>
                    <a:pt x="380" y="113"/>
                    <a:pt x="382" y="113"/>
                  </a:cubicBezTo>
                  <a:cubicBezTo>
                    <a:pt x="385" y="113"/>
                    <a:pt x="389" y="111"/>
                    <a:pt x="392" y="108"/>
                  </a:cubicBezTo>
                  <a:lnTo>
                    <a:pt x="406" y="101"/>
                  </a:lnTo>
                  <a:cubicBezTo>
                    <a:pt x="413" y="94"/>
                    <a:pt x="406" y="73"/>
                    <a:pt x="392" y="66"/>
                  </a:cubicBezTo>
                  <a:cubicBezTo>
                    <a:pt x="387" y="61"/>
                    <a:pt x="295" y="0"/>
                    <a:pt x="182"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64"/>
            <p:cNvSpPr/>
            <p:nvPr/>
          </p:nvSpPr>
          <p:spPr>
            <a:xfrm>
              <a:off x="6696219" y="1192961"/>
              <a:ext cx="14269" cy="25226"/>
            </a:xfrm>
            <a:custGeom>
              <a:rect b="b" l="l" r="r" t="t"/>
              <a:pathLst>
                <a:path extrusionOk="0" h="297" w="168">
                  <a:moveTo>
                    <a:pt x="75" y="0"/>
                  </a:moveTo>
                  <a:cubicBezTo>
                    <a:pt x="71" y="0"/>
                    <a:pt x="67" y="1"/>
                    <a:pt x="63" y="2"/>
                  </a:cubicBezTo>
                  <a:cubicBezTo>
                    <a:pt x="28" y="2"/>
                    <a:pt x="0" y="72"/>
                    <a:pt x="0" y="156"/>
                  </a:cubicBezTo>
                  <a:cubicBezTo>
                    <a:pt x="7" y="242"/>
                    <a:pt x="51" y="296"/>
                    <a:pt x="91" y="296"/>
                  </a:cubicBezTo>
                  <a:cubicBezTo>
                    <a:pt x="93" y="296"/>
                    <a:pt x="96" y="296"/>
                    <a:pt x="98" y="296"/>
                  </a:cubicBezTo>
                  <a:cubicBezTo>
                    <a:pt x="140" y="289"/>
                    <a:pt x="168" y="219"/>
                    <a:pt x="161" y="142"/>
                  </a:cubicBezTo>
                  <a:cubicBezTo>
                    <a:pt x="148" y="60"/>
                    <a:pt x="113" y="0"/>
                    <a:pt x="75"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64"/>
            <p:cNvSpPr/>
            <p:nvPr/>
          </p:nvSpPr>
          <p:spPr>
            <a:xfrm>
              <a:off x="6690273" y="1188885"/>
              <a:ext cx="35078" cy="11976"/>
            </a:xfrm>
            <a:custGeom>
              <a:rect b="b" l="l" r="r" t="t"/>
              <a:pathLst>
                <a:path extrusionOk="0" h="141" w="413">
                  <a:moveTo>
                    <a:pt x="153" y="1"/>
                  </a:moveTo>
                  <a:cubicBezTo>
                    <a:pt x="109" y="1"/>
                    <a:pt x="62" y="11"/>
                    <a:pt x="14" y="36"/>
                  </a:cubicBezTo>
                  <a:cubicBezTo>
                    <a:pt x="7" y="50"/>
                    <a:pt x="0" y="57"/>
                    <a:pt x="7" y="64"/>
                  </a:cubicBezTo>
                  <a:cubicBezTo>
                    <a:pt x="12" y="69"/>
                    <a:pt x="20" y="77"/>
                    <a:pt x="27" y="77"/>
                  </a:cubicBezTo>
                  <a:cubicBezTo>
                    <a:pt x="30" y="77"/>
                    <a:pt x="33" y="75"/>
                    <a:pt x="35" y="71"/>
                  </a:cubicBezTo>
                  <a:cubicBezTo>
                    <a:pt x="74" y="52"/>
                    <a:pt x="112" y="44"/>
                    <a:pt x="148" y="44"/>
                  </a:cubicBezTo>
                  <a:cubicBezTo>
                    <a:pt x="268" y="44"/>
                    <a:pt x="363" y="127"/>
                    <a:pt x="363" y="127"/>
                  </a:cubicBezTo>
                  <a:cubicBezTo>
                    <a:pt x="377" y="141"/>
                    <a:pt x="384" y="141"/>
                    <a:pt x="391" y="141"/>
                  </a:cubicBezTo>
                  <a:cubicBezTo>
                    <a:pt x="398" y="141"/>
                    <a:pt x="398" y="141"/>
                    <a:pt x="398" y="134"/>
                  </a:cubicBezTo>
                  <a:cubicBezTo>
                    <a:pt x="412" y="127"/>
                    <a:pt x="412" y="106"/>
                    <a:pt x="398" y="99"/>
                  </a:cubicBezTo>
                  <a:cubicBezTo>
                    <a:pt x="393" y="94"/>
                    <a:pt x="288" y="1"/>
                    <a:pt x="153"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64"/>
            <p:cNvSpPr/>
            <p:nvPr/>
          </p:nvSpPr>
          <p:spPr>
            <a:xfrm>
              <a:off x="6645173" y="1260825"/>
              <a:ext cx="42213" cy="18941"/>
            </a:xfrm>
            <a:custGeom>
              <a:rect b="b" l="l" r="r" t="t"/>
              <a:pathLst>
                <a:path extrusionOk="0" h="223" w="497">
                  <a:moveTo>
                    <a:pt x="446" y="1"/>
                  </a:moveTo>
                  <a:cubicBezTo>
                    <a:pt x="433" y="1"/>
                    <a:pt x="421" y="8"/>
                    <a:pt x="413" y="20"/>
                  </a:cubicBezTo>
                  <a:cubicBezTo>
                    <a:pt x="413" y="20"/>
                    <a:pt x="329" y="125"/>
                    <a:pt x="238" y="132"/>
                  </a:cubicBezTo>
                  <a:cubicBezTo>
                    <a:pt x="231" y="133"/>
                    <a:pt x="224" y="133"/>
                    <a:pt x="218" y="133"/>
                  </a:cubicBezTo>
                  <a:cubicBezTo>
                    <a:pt x="129" y="133"/>
                    <a:pt x="97" y="90"/>
                    <a:pt x="84" y="83"/>
                  </a:cubicBezTo>
                  <a:cubicBezTo>
                    <a:pt x="75" y="70"/>
                    <a:pt x="60" y="62"/>
                    <a:pt x="47" y="62"/>
                  </a:cubicBezTo>
                  <a:cubicBezTo>
                    <a:pt x="40" y="62"/>
                    <a:pt x="33" y="64"/>
                    <a:pt x="28" y="69"/>
                  </a:cubicBezTo>
                  <a:cubicBezTo>
                    <a:pt x="7" y="83"/>
                    <a:pt x="0" y="104"/>
                    <a:pt x="14" y="132"/>
                  </a:cubicBezTo>
                  <a:cubicBezTo>
                    <a:pt x="14" y="132"/>
                    <a:pt x="77" y="223"/>
                    <a:pt x="203" y="223"/>
                  </a:cubicBezTo>
                  <a:lnTo>
                    <a:pt x="245" y="223"/>
                  </a:lnTo>
                  <a:cubicBezTo>
                    <a:pt x="378" y="202"/>
                    <a:pt x="468" y="76"/>
                    <a:pt x="482" y="76"/>
                  </a:cubicBezTo>
                  <a:cubicBezTo>
                    <a:pt x="496" y="55"/>
                    <a:pt x="489" y="27"/>
                    <a:pt x="468" y="13"/>
                  </a:cubicBezTo>
                  <a:cubicBezTo>
                    <a:pt x="463" y="5"/>
                    <a:pt x="454" y="1"/>
                    <a:pt x="4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64"/>
            <p:cNvSpPr/>
            <p:nvPr/>
          </p:nvSpPr>
          <p:spPr>
            <a:xfrm>
              <a:off x="6790497" y="1205447"/>
              <a:ext cx="45780" cy="42298"/>
            </a:xfrm>
            <a:custGeom>
              <a:rect b="b" l="l" r="r" t="t"/>
              <a:pathLst>
                <a:path extrusionOk="0" h="498" w="539">
                  <a:moveTo>
                    <a:pt x="494" y="0"/>
                  </a:moveTo>
                  <a:cubicBezTo>
                    <a:pt x="490" y="0"/>
                    <a:pt x="486" y="1"/>
                    <a:pt x="483" y="2"/>
                  </a:cubicBezTo>
                  <a:cubicBezTo>
                    <a:pt x="462" y="9"/>
                    <a:pt x="85" y="114"/>
                    <a:pt x="8" y="449"/>
                  </a:cubicBezTo>
                  <a:cubicBezTo>
                    <a:pt x="1" y="463"/>
                    <a:pt x="15" y="491"/>
                    <a:pt x="36" y="498"/>
                  </a:cubicBezTo>
                  <a:lnTo>
                    <a:pt x="50" y="498"/>
                  </a:lnTo>
                  <a:cubicBezTo>
                    <a:pt x="71" y="498"/>
                    <a:pt x="85" y="484"/>
                    <a:pt x="85" y="463"/>
                  </a:cubicBezTo>
                  <a:cubicBezTo>
                    <a:pt x="154" y="183"/>
                    <a:pt x="497" y="79"/>
                    <a:pt x="504" y="79"/>
                  </a:cubicBezTo>
                  <a:cubicBezTo>
                    <a:pt x="525" y="72"/>
                    <a:pt x="539" y="51"/>
                    <a:pt x="532" y="30"/>
                  </a:cubicBezTo>
                  <a:cubicBezTo>
                    <a:pt x="526" y="13"/>
                    <a:pt x="511" y="0"/>
                    <a:pt x="49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64"/>
            <p:cNvSpPr/>
            <p:nvPr/>
          </p:nvSpPr>
          <p:spPr>
            <a:xfrm>
              <a:off x="6804766" y="1219801"/>
              <a:ext cx="24376" cy="16138"/>
            </a:xfrm>
            <a:custGeom>
              <a:rect b="b" l="l" r="r" t="t"/>
              <a:pathLst>
                <a:path extrusionOk="0" h="190" w="287">
                  <a:moveTo>
                    <a:pt x="42" y="0"/>
                  </a:moveTo>
                  <a:cubicBezTo>
                    <a:pt x="14" y="0"/>
                    <a:pt x="0" y="14"/>
                    <a:pt x="0" y="42"/>
                  </a:cubicBezTo>
                  <a:cubicBezTo>
                    <a:pt x="0" y="70"/>
                    <a:pt x="14" y="84"/>
                    <a:pt x="42" y="84"/>
                  </a:cubicBezTo>
                  <a:cubicBezTo>
                    <a:pt x="154" y="84"/>
                    <a:pt x="210" y="175"/>
                    <a:pt x="210" y="175"/>
                  </a:cubicBezTo>
                  <a:cubicBezTo>
                    <a:pt x="217" y="182"/>
                    <a:pt x="224" y="189"/>
                    <a:pt x="245" y="189"/>
                  </a:cubicBezTo>
                  <a:cubicBezTo>
                    <a:pt x="252" y="189"/>
                    <a:pt x="252" y="189"/>
                    <a:pt x="259" y="182"/>
                  </a:cubicBezTo>
                  <a:cubicBezTo>
                    <a:pt x="280" y="175"/>
                    <a:pt x="287" y="147"/>
                    <a:pt x="280" y="126"/>
                  </a:cubicBezTo>
                  <a:cubicBezTo>
                    <a:pt x="280" y="119"/>
                    <a:pt x="210" y="0"/>
                    <a:pt x="4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64"/>
            <p:cNvSpPr/>
            <p:nvPr/>
          </p:nvSpPr>
          <p:spPr>
            <a:xfrm>
              <a:off x="6619097" y="1223963"/>
              <a:ext cx="20809" cy="14949"/>
            </a:xfrm>
            <a:custGeom>
              <a:rect b="b" l="l" r="r" t="t"/>
              <a:pathLst>
                <a:path extrusionOk="0" h="176" w="245">
                  <a:moveTo>
                    <a:pt x="42" y="0"/>
                  </a:moveTo>
                  <a:cubicBezTo>
                    <a:pt x="28" y="56"/>
                    <a:pt x="7" y="112"/>
                    <a:pt x="0" y="175"/>
                  </a:cubicBezTo>
                  <a:cubicBezTo>
                    <a:pt x="12" y="176"/>
                    <a:pt x="23" y="176"/>
                    <a:pt x="34" y="176"/>
                  </a:cubicBezTo>
                  <a:cubicBezTo>
                    <a:pt x="150" y="176"/>
                    <a:pt x="238" y="143"/>
                    <a:pt x="238" y="105"/>
                  </a:cubicBezTo>
                  <a:cubicBezTo>
                    <a:pt x="245" y="70"/>
                    <a:pt x="168" y="28"/>
                    <a:pt x="42" y="0"/>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64"/>
            <p:cNvSpPr/>
            <p:nvPr/>
          </p:nvSpPr>
          <p:spPr>
            <a:xfrm>
              <a:off x="6698597" y="1230418"/>
              <a:ext cx="48073" cy="16223"/>
            </a:xfrm>
            <a:custGeom>
              <a:rect b="b" l="l" r="r" t="t"/>
              <a:pathLst>
                <a:path extrusionOk="0" h="191" w="566">
                  <a:moveTo>
                    <a:pt x="240" y="0"/>
                  </a:moveTo>
                  <a:cubicBezTo>
                    <a:pt x="107" y="0"/>
                    <a:pt x="0" y="27"/>
                    <a:pt x="0" y="71"/>
                  </a:cubicBezTo>
                  <a:cubicBezTo>
                    <a:pt x="0" y="127"/>
                    <a:pt x="119" y="176"/>
                    <a:pt x="279" y="190"/>
                  </a:cubicBezTo>
                  <a:cubicBezTo>
                    <a:pt x="295" y="191"/>
                    <a:pt x="311" y="191"/>
                    <a:pt x="326" y="191"/>
                  </a:cubicBezTo>
                  <a:cubicBezTo>
                    <a:pt x="459" y="191"/>
                    <a:pt x="566" y="164"/>
                    <a:pt x="566" y="120"/>
                  </a:cubicBezTo>
                  <a:cubicBezTo>
                    <a:pt x="566" y="64"/>
                    <a:pt x="447" y="15"/>
                    <a:pt x="286" y="1"/>
                  </a:cubicBezTo>
                  <a:cubicBezTo>
                    <a:pt x="271" y="0"/>
                    <a:pt x="255" y="0"/>
                    <a:pt x="240" y="0"/>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64"/>
            <p:cNvSpPr/>
            <p:nvPr/>
          </p:nvSpPr>
          <p:spPr>
            <a:xfrm>
              <a:off x="6773340" y="1256323"/>
              <a:ext cx="23187" cy="18176"/>
            </a:xfrm>
            <a:custGeom>
              <a:rect b="b" l="l" r="r" t="t"/>
              <a:pathLst>
                <a:path extrusionOk="0" h="214" w="273">
                  <a:moveTo>
                    <a:pt x="41" y="1"/>
                  </a:moveTo>
                  <a:cubicBezTo>
                    <a:pt x="36" y="1"/>
                    <a:pt x="32" y="2"/>
                    <a:pt x="28" y="4"/>
                  </a:cubicBezTo>
                  <a:cubicBezTo>
                    <a:pt x="7" y="11"/>
                    <a:pt x="0" y="38"/>
                    <a:pt x="7" y="59"/>
                  </a:cubicBezTo>
                  <a:cubicBezTo>
                    <a:pt x="35" y="94"/>
                    <a:pt x="63" y="115"/>
                    <a:pt x="91" y="143"/>
                  </a:cubicBezTo>
                  <a:cubicBezTo>
                    <a:pt x="140" y="185"/>
                    <a:pt x="196" y="206"/>
                    <a:pt x="238" y="213"/>
                  </a:cubicBezTo>
                  <a:cubicBezTo>
                    <a:pt x="238" y="206"/>
                    <a:pt x="245" y="199"/>
                    <a:pt x="245" y="185"/>
                  </a:cubicBezTo>
                  <a:lnTo>
                    <a:pt x="273" y="136"/>
                  </a:lnTo>
                  <a:lnTo>
                    <a:pt x="245" y="136"/>
                  </a:lnTo>
                  <a:cubicBezTo>
                    <a:pt x="217" y="129"/>
                    <a:pt x="203" y="115"/>
                    <a:pt x="175" y="108"/>
                  </a:cubicBezTo>
                  <a:cubicBezTo>
                    <a:pt x="140" y="94"/>
                    <a:pt x="105" y="66"/>
                    <a:pt x="77" y="25"/>
                  </a:cubicBezTo>
                  <a:cubicBezTo>
                    <a:pt x="72" y="9"/>
                    <a:pt x="55" y="1"/>
                    <a:pt x="41" y="1"/>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64"/>
            <p:cNvSpPr/>
            <p:nvPr/>
          </p:nvSpPr>
          <p:spPr>
            <a:xfrm>
              <a:off x="6788119" y="1244687"/>
              <a:ext cx="52320" cy="50027"/>
            </a:xfrm>
            <a:custGeom>
              <a:rect b="b" l="l" r="r" t="t"/>
              <a:pathLst>
                <a:path extrusionOk="0" h="589" w="616">
                  <a:moveTo>
                    <a:pt x="357" y="1"/>
                  </a:moveTo>
                  <a:cubicBezTo>
                    <a:pt x="322" y="29"/>
                    <a:pt x="322" y="57"/>
                    <a:pt x="350" y="92"/>
                  </a:cubicBezTo>
                  <a:cubicBezTo>
                    <a:pt x="448" y="113"/>
                    <a:pt x="518" y="203"/>
                    <a:pt x="511" y="308"/>
                  </a:cubicBezTo>
                  <a:cubicBezTo>
                    <a:pt x="498" y="412"/>
                    <a:pt x="406" y="498"/>
                    <a:pt x="303" y="498"/>
                  </a:cubicBezTo>
                  <a:cubicBezTo>
                    <a:pt x="296" y="498"/>
                    <a:pt x="288" y="498"/>
                    <a:pt x="280" y="497"/>
                  </a:cubicBezTo>
                  <a:cubicBezTo>
                    <a:pt x="168" y="490"/>
                    <a:pt x="78" y="385"/>
                    <a:pt x="92" y="273"/>
                  </a:cubicBezTo>
                  <a:cubicBezTo>
                    <a:pt x="64" y="273"/>
                    <a:pt x="29" y="266"/>
                    <a:pt x="1" y="252"/>
                  </a:cubicBezTo>
                  <a:lnTo>
                    <a:pt x="1" y="252"/>
                  </a:lnTo>
                  <a:cubicBezTo>
                    <a:pt x="1" y="266"/>
                    <a:pt x="1" y="273"/>
                    <a:pt x="22" y="273"/>
                  </a:cubicBezTo>
                  <a:cubicBezTo>
                    <a:pt x="1" y="427"/>
                    <a:pt x="120" y="581"/>
                    <a:pt x="287" y="588"/>
                  </a:cubicBezTo>
                  <a:cubicBezTo>
                    <a:pt x="296" y="588"/>
                    <a:pt x="304" y="589"/>
                    <a:pt x="313" y="589"/>
                  </a:cubicBezTo>
                  <a:cubicBezTo>
                    <a:pt x="463" y="589"/>
                    <a:pt x="595" y="474"/>
                    <a:pt x="602" y="315"/>
                  </a:cubicBezTo>
                  <a:cubicBezTo>
                    <a:pt x="616" y="162"/>
                    <a:pt x="511" y="29"/>
                    <a:pt x="3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64"/>
            <p:cNvSpPr/>
            <p:nvPr/>
          </p:nvSpPr>
          <p:spPr>
            <a:xfrm>
              <a:off x="6661141" y="1288174"/>
              <a:ext cx="17921" cy="7644"/>
            </a:xfrm>
            <a:custGeom>
              <a:rect b="b" l="l" r="r" t="t"/>
              <a:pathLst>
                <a:path extrusionOk="0" h="90" w="211">
                  <a:moveTo>
                    <a:pt x="186" y="1"/>
                  </a:moveTo>
                  <a:cubicBezTo>
                    <a:pt x="179" y="1"/>
                    <a:pt x="172" y="2"/>
                    <a:pt x="169" y="6"/>
                  </a:cubicBezTo>
                  <a:cubicBezTo>
                    <a:pt x="169" y="6"/>
                    <a:pt x="140" y="39"/>
                    <a:pt x="83" y="39"/>
                  </a:cubicBezTo>
                  <a:cubicBezTo>
                    <a:pt x="71" y="39"/>
                    <a:pt x="58" y="37"/>
                    <a:pt x="43" y="34"/>
                  </a:cubicBezTo>
                  <a:cubicBezTo>
                    <a:pt x="39" y="30"/>
                    <a:pt x="35" y="28"/>
                    <a:pt x="32" y="28"/>
                  </a:cubicBezTo>
                  <a:cubicBezTo>
                    <a:pt x="24" y="28"/>
                    <a:pt x="18" y="38"/>
                    <a:pt x="8" y="48"/>
                  </a:cubicBezTo>
                  <a:cubicBezTo>
                    <a:pt x="1" y="69"/>
                    <a:pt x="8" y="76"/>
                    <a:pt x="29" y="83"/>
                  </a:cubicBezTo>
                  <a:cubicBezTo>
                    <a:pt x="57" y="90"/>
                    <a:pt x="85" y="90"/>
                    <a:pt x="106" y="90"/>
                  </a:cubicBezTo>
                  <a:cubicBezTo>
                    <a:pt x="169" y="83"/>
                    <a:pt x="197" y="48"/>
                    <a:pt x="204" y="41"/>
                  </a:cubicBezTo>
                  <a:cubicBezTo>
                    <a:pt x="211" y="34"/>
                    <a:pt x="211" y="13"/>
                    <a:pt x="204" y="6"/>
                  </a:cubicBezTo>
                  <a:cubicBezTo>
                    <a:pt x="200" y="2"/>
                    <a:pt x="193" y="1"/>
                    <a:pt x="186" y="1"/>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64"/>
            <p:cNvSpPr/>
            <p:nvPr/>
          </p:nvSpPr>
          <p:spPr>
            <a:xfrm>
              <a:off x="6602705" y="1053582"/>
              <a:ext cx="236544" cy="175051"/>
            </a:xfrm>
            <a:custGeom>
              <a:rect b="b" l="l" r="r" t="t"/>
              <a:pathLst>
                <a:path extrusionOk="0" h="2061" w="2785">
                  <a:moveTo>
                    <a:pt x="1738" y="1"/>
                  </a:moveTo>
                  <a:cubicBezTo>
                    <a:pt x="1726" y="1"/>
                    <a:pt x="1714" y="1"/>
                    <a:pt x="1702" y="2"/>
                  </a:cubicBezTo>
                  <a:cubicBezTo>
                    <a:pt x="1136" y="2"/>
                    <a:pt x="612" y="176"/>
                    <a:pt x="305" y="463"/>
                  </a:cubicBezTo>
                  <a:cubicBezTo>
                    <a:pt x="158" y="602"/>
                    <a:pt x="60" y="770"/>
                    <a:pt x="46" y="959"/>
                  </a:cubicBezTo>
                  <a:cubicBezTo>
                    <a:pt x="1" y="1383"/>
                    <a:pt x="58" y="1442"/>
                    <a:pt x="93" y="1442"/>
                  </a:cubicBezTo>
                  <a:cubicBezTo>
                    <a:pt x="106" y="1442"/>
                    <a:pt x="116" y="1434"/>
                    <a:pt x="116" y="1434"/>
                  </a:cubicBezTo>
                  <a:cubicBezTo>
                    <a:pt x="116" y="1434"/>
                    <a:pt x="116" y="1413"/>
                    <a:pt x="130" y="1294"/>
                  </a:cubicBezTo>
                  <a:cubicBezTo>
                    <a:pt x="151" y="1210"/>
                    <a:pt x="165" y="1098"/>
                    <a:pt x="214" y="924"/>
                  </a:cubicBezTo>
                  <a:cubicBezTo>
                    <a:pt x="263" y="698"/>
                    <a:pt x="677" y="602"/>
                    <a:pt x="1033" y="602"/>
                  </a:cubicBezTo>
                  <a:cubicBezTo>
                    <a:pt x="1336" y="602"/>
                    <a:pt x="1596" y="672"/>
                    <a:pt x="1548" y="791"/>
                  </a:cubicBezTo>
                  <a:cubicBezTo>
                    <a:pt x="1548" y="791"/>
                    <a:pt x="1541" y="826"/>
                    <a:pt x="1541" y="882"/>
                  </a:cubicBezTo>
                  <a:cubicBezTo>
                    <a:pt x="1541" y="931"/>
                    <a:pt x="1548" y="1007"/>
                    <a:pt x="1583" y="1091"/>
                  </a:cubicBezTo>
                  <a:cubicBezTo>
                    <a:pt x="1590" y="1091"/>
                    <a:pt x="1597" y="1098"/>
                    <a:pt x="1611" y="1098"/>
                  </a:cubicBezTo>
                  <a:cubicBezTo>
                    <a:pt x="1737" y="1133"/>
                    <a:pt x="1856" y="1175"/>
                    <a:pt x="1939" y="1231"/>
                  </a:cubicBezTo>
                  <a:cubicBezTo>
                    <a:pt x="1946" y="1238"/>
                    <a:pt x="2149" y="1392"/>
                    <a:pt x="2107" y="1601"/>
                  </a:cubicBezTo>
                  <a:cubicBezTo>
                    <a:pt x="2068" y="1807"/>
                    <a:pt x="1982" y="2061"/>
                    <a:pt x="2089" y="2061"/>
                  </a:cubicBezTo>
                  <a:cubicBezTo>
                    <a:pt x="2099" y="2061"/>
                    <a:pt x="2109" y="2059"/>
                    <a:pt x="2121" y="2055"/>
                  </a:cubicBezTo>
                  <a:cubicBezTo>
                    <a:pt x="2275" y="2013"/>
                    <a:pt x="2331" y="1839"/>
                    <a:pt x="2331" y="1839"/>
                  </a:cubicBezTo>
                  <a:cubicBezTo>
                    <a:pt x="2421" y="1741"/>
                    <a:pt x="2526" y="1657"/>
                    <a:pt x="2666" y="1615"/>
                  </a:cubicBezTo>
                  <a:cubicBezTo>
                    <a:pt x="2750" y="1231"/>
                    <a:pt x="2785" y="840"/>
                    <a:pt x="2659" y="470"/>
                  </a:cubicBezTo>
                  <a:cubicBezTo>
                    <a:pt x="2435" y="219"/>
                    <a:pt x="2126" y="1"/>
                    <a:pt x="1738" y="1"/>
                  </a:cubicBezTo>
                  <a:close/>
                </a:path>
              </a:pathLst>
            </a:custGeom>
            <a:solidFill>
              <a:srgbClr val="E59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64"/>
            <p:cNvSpPr/>
            <p:nvPr/>
          </p:nvSpPr>
          <p:spPr>
            <a:xfrm>
              <a:off x="6734780" y="1110659"/>
              <a:ext cx="109821" cy="217519"/>
            </a:xfrm>
            <a:custGeom>
              <a:rect b="b" l="l" r="r" t="t"/>
              <a:pathLst>
                <a:path extrusionOk="0" h="2561" w="1293">
                  <a:moveTo>
                    <a:pt x="876" y="1"/>
                  </a:moveTo>
                  <a:cubicBezTo>
                    <a:pt x="506" y="1"/>
                    <a:pt x="87" y="166"/>
                    <a:pt x="0" y="210"/>
                  </a:cubicBezTo>
                  <a:cubicBezTo>
                    <a:pt x="0" y="259"/>
                    <a:pt x="7" y="335"/>
                    <a:pt x="42" y="419"/>
                  </a:cubicBezTo>
                  <a:cubicBezTo>
                    <a:pt x="49" y="419"/>
                    <a:pt x="63" y="426"/>
                    <a:pt x="70" y="426"/>
                  </a:cubicBezTo>
                  <a:cubicBezTo>
                    <a:pt x="203" y="461"/>
                    <a:pt x="314" y="503"/>
                    <a:pt x="398" y="559"/>
                  </a:cubicBezTo>
                  <a:cubicBezTo>
                    <a:pt x="412" y="566"/>
                    <a:pt x="615" y="720"/>
                    <a:pt x="566" y="929"/>
                  </a:cubicBezTo>
                  <a:cubicBezTo>
                    <a:pt x="524" y="1153"/>
                    <a:pt x="252" y="2312"/>
                    <a:pt x="475" y="2501"/>
                  </a:cubicBezTo>
                  <a:cubicBezTo>
                    <a:pt x="520" y="2542"/>
                    <a:pt x="559" y="2560"/>
                    <a:pt x="594" y="2560"/>
                  </a:cubicBezTo>
                  <a:cubicBezTo>
                    <a:pt x="899" y="2560"/>
                    <a:pt x="859" y="1167"/>
                    <a:pt x="859" y="1167"/>
                  </a:cubicBezTo>
                  <a:cubicBezTo>
                    <a:pt x="943" y="1069"/>
                    <a:pt x="985" y="978"/>
                    <a:pt x="1139" y="943"/>
                  </a:cubicBezTo>
                  <a:cubicBezTo>
                    <a:pt x="1292" y="636"/>
                    <a:pt x="1257" y="342"/>
                    <a:pt x="1174" y="49"/>
                  </a:cubicBezTo>
                  <a:cubicBezTo>
                    <a:pt x="1085" y="15"/>
                    <a:pt x="982" y="1"/>
                    <a:pt x="876" y="1"/>
                  </a:cubicBezTo>
                  <a:close/>
                </a:path>
              </a:pathLst>
            </a:custGeom>
            <a:solidFill>
              <a:srgbClr val="E59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64"/>
            <p:cNvSpPr/>
            <p:nvPr/>
          </p:nvSpPr>
          <p:spPr>
            <a:xfrm>
              <a:off x="6820225" y="1078044"/>
              <a:ext cx="51386" cy="112964"/>
            </a:xfrm>
            <a:custGeom>
              <a:rect b="b" l="l" r="r" t="t"/>
              <a:pathLst>
                <a:path extrusionOk="0" h="1330" w="605">
                  <a:moveTo>
                    <a:pt x="42" y="0"/>
                  </a:moveTo>
                  <a:cubicBezTo>
                    <a:pt x="42" y="0"/>
                    <a:pt x="0" y="293"/>
                    <a:pt x="70" y="398"/>
                  </a:cubicBezTo>
                  <a:cubicBezTo>
                    <a:pt x="70" y="398"/>
                    <a:pt x="293" y="761"/>
                    <a:pt x="119" y="1327"/>
                  </a:cubicBezTo>
                  <a:cubicBezTo>
                    <a:pt x="119" y="1327"/>
                    <a:pt x="206" y="1312"/>
                    <a:pt x="293" y="1312"/>
                  </a:cubicBezTo>
                  <a:cubicBezTo>
                    <a:pt x="336" y="1312"/>
                    <a:pt x="380" y="1316"/>
                    <a:pt x="412" y="1327"/>
                  </a:cubicBezTo>
                  <a:cubicBezTo>
                    <a:pt x="416" y="1329"/>
                    <a:pt x="420" y="1330"/>
                    <a:pt x="425" y="1330"/>
                  </a:cubicBezTo>
                  <a:cubicBezTo>
                    <a:pt x="506" y="1330"/>
                    <a:pt x="604" y="1012"/>
                    <a:pt x="538" y="713"/>
                  </a:cubicBezTo>
                  <a:cubicBezTo>
                    <a:pt x="461" y="398"/>
                    <a:pt x="42" y="0"/>
                    <a:pt x="42" y="0"/>
                  </a:cubicBezTo>
                  <a:close/>
                </a:path>
              </a:pathLst>
            </a:custGeom>
            <a:solidFill>
              <a:srgbClr val="E59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64"/>
            <p:cNvSpPr/>
            <p:nvPr/>
          </p:nvSpPr>
          <p:spPr>
            <a:xfrm>
              <a:off x="6645767" y="1202559"/>
              <a:ext cx="28538" cy="43996"/>
            </a:xfrm>
            <a:custGeom>
              <a:rect b="b" l="l" r="r" t="t"/>
              <a:pathLst>
                <a:path extrusionOk="0" h="518" w="336">
                  <a:moveTo>
                    <a:pt x="308" y="1"/>
                  </a:moveTo>
                  <a:cubicBezTo>
                    <a:pt x="287" y="1"/>
                    <a:pt x="273" y="8"/>
                    <a:pt x="266" y="29"/>
                  </a:cubicBezTo>
                  <a:cubicBezTo>
                    <a:pt x="217" y="190"/>
                    <a:pt x="140" y="294"/>
                    <a:pt x="21" y="357"/>
                  </a:cubicBezTo>
                  <a:cubicBezTo>
                    <a:pt x="7" y="357"/>
                    <a:pt x="0" y="378"/>
                    <a:pt x="0" y="385"/>
                  </a:cubicBezTo>
                  <a:cubicBezTo>
                    <a:pt x="0" y="392"/>
                    <a:pt x="7" y="399"/>
                    <a:pt x="21" y="413"/>
                  </a:cubicBezTo>
                  <a:lnTo>
                    <a:pt x="168" y="504"/>
                  </a:lnTo>
                  <a:cubicBezTo>
                    <a:pt x="175" y="518"/>
                    <a:pt x="175" y="518"/>
                    <a:pt x="182" y="518"/>
                  </a:cubicBezTo>
                  <a:cubicBezTo>
                    <a:pt x="196" y="518"/>
                    <a:pt x="203" y="504"/>
                    <a:pt x="210" y="504"/>
                  </a:cubicBezTo>
                  <a:cubicBezTo>
                    <a:pt x="217" y="497"/>
                    <a:pt x="217" y="469"/>
                    <a:pt x="203" y="462"/>
                  </a:cubicBezTo>
                  <a:lnTo>
                    <a:pt x="98" y="392"/>
                  </a:lnTo>
                  <a:cubicBezTo>
                    <a:pt x="210" y="315"/>
                    <a:pt x="287" y="203"/>
                    <a:pt x="336" y="43"/>
                  </a:cubicBezTo>
                  <a:cubicBezTo>
                    <a:pt x="336" y="29"/>
                    <a:pt x="322" y="8"/>
                    <a:pt x="30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64"/>
            <p:cNvSpPr/>
            <p:nvPr/>
          </p:nvSpPr>
          <p:spPr>
            <a:xfrm>
              <a:off x="6682969" y="1154825"/>
              <a:ext cx="59539" cy="20215"/>
            </a:xfrm>
            <a:custGeom>
              <a:rect b="b" l="l" r="r" t="t"/>
              <a:pathLst>
                <a:path extrusionOk="0" h="238" w="701">
                  <a:moveTo>
                    <a:pt x="323" y="1"/>
                  </a:moveTo>
                  <a:cubicBezTo>
                    <a:pt x="280" y="1"/>
                    <a:pt x="233" y="6"/>
                    <a:pt x="184" y="18"/>
                  </a:cubicBezTo>
                  <a:cubicBezTo>
                    <a:pt x="114" y="39"/>
                    <a:pt x="72" y="74"/>
                    <a:pt x="44" y="109"/>
                  </a:cubicBezTo>
                  <a:cubicBezTo>
                    <a:pt x="0" y="164"/>
                    <a:pt x="48" y="237"/>
                    <a:pt x="108" y="237"/>
                  </a:cubicBezTo>
                  <a:cubicBezTo>
                    <a:pt x="124" y="237"/>
                    <a:pt x="140" y="232"/>
                    <a:pt x="156" y="221"/>
                  </a:cubicBezTo>
                  <a:cubicBezTo>
                    <a:pt x="177" y="207"/>
                    <a:pt x="198" y="193"/>
                    <a:pt x="233" y="186"/>
                  </a:cubicBezTo>
                  <a:cubicBezTo>
                    <a:pt x="325" y="148"/>
                    <a:pt x="475" y="140"/>
                    <a:pt x="580" y="140"/>
                  </a:cubicBezTo>
                  <a:cubicBezTo>
                    <a:pt x="651" y="140"/>
                    <a:pt x="701" y="144"/>
                    <a:pt x="701" y="144"/>
                  </a:cubicBezTo>
                  <a:cubicBezTo>
                    <a:pt x="701" y="144"/>
                    <a:pt x="553" y="1"/>
                    <a:pt x="3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64"/>
            <p:cNvSpPr/>
            <p:nvPr/>
          </p:nvSpPr>
          <p:spPr>
            <a:xfrm>
              <a:off x="6614936" y="1160091"/>
              <a:ext cx="50706" cy="18176"/>
            </a:xfrm>
            <a:custGeom>
              <a:rect b="b" l="l" r="r" t="t"/>
              <a:pathLst>
                <a:path extrusionOk="0" h="214" w="597">
                  <a:moveTo>
                    <a:pt x="327" y="1"/>
                  </a:moveTo>
                  <a:cubicBezTo>
                    <a:pt x="77" y="1"/>
                    <a:pt x="0" y="166"/>
                    <a:pt x="0" y="166"/>
                  </a:cubicBezTo>
                  <a:cubicBezTo>
                    <a:pt x="0" y="166"/>
                    <a:pt x="73" y="154"/>
                    <a:pt x="164" y="154"/>
                  </a:cubicBezTo>
                  <a:cubicBezTo>
                    <a:pt x="227" y="154"/>
                    <a:pt x="300" y="159"/>
                    <a:pt x="363" y="180"/>
                  </a:cubicBezTo>
                  <a:cubicBezTo>
                    <a:pt x="405" y="180"/>
                    <a:pt x="433" y="187"/>
                    <a:pt x="454" y="201"/>
                  </a:cubicBezTo>
                  <a:cubicBezTo>
                    <a:pt x="468" y="209"/>
                    <a:pt x="482" y="213"/>
                    <a:pt x="495" y="213"/>
                  </a:cubicBezTo>
                  <a:cubicBezTo>
                    <a:pt x="554" y="213"/>
                    <a:pt x="597" y="132"/>
                    <a:pt x="545" y="75"/>
                  </a:cubicBezTo>
                  <a:cubicBezTo>
                    <a:pt x="510" y="40"/>
                    <a:pt x="468" y="12"/>
                    <a:pt x="398" y="5"/>
                  </a:cubicBezTo>
                  <a:cubicBezTo>
                    <a:pt x="373" y="2"/>
                    <a:pt x="349" y="1"/>
                    <a:pt x="3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64"/>
            <p:cNvSpPr/>
            <p:nvPr/>
          </p:nvSpPr>
          <p:spPr>
            <a:xfrm>
              <a:off x="6595316" y="1194915"/>
              <a:ext cx="67099" cy="47479"/>
            </a:xfrm>
            <a:custGeom>
              <a:rect b="b" l="l" r="r" t="t"/>
              <a:pathLst>
                <a:path extrusionOk="0" h="559" w="790">
                  <a:moveTo>
                    <a:pt x="392" y="0"/>
                  </a:moveTo>
                  <a:cubicBezTo>
                    <a:pt x="175" y="0"/>
                    <a:pt x="1" y="126"/>
                    <a:pt x="1" y="280"/>
                  </a:cubicBezTo>
                  <a:cubicBezTo>
                    <a:pt x="1" y="433"/>
                    <a:pt x="175" y="559"/>
                    <a:pt x="392" y="559"/>
                  </a:cubicBezTo>
                  <a:cubicBezTo>
                    <a:pt x="608" y="559"/>
                    <a:pt x="790" y="433"/>
                    <a:pt x="790" y="280"/>
                  </a:cubicBezTo>
                  <a:cubicBezTo>
                    <a:pt x="790" y="126"/>
                    <a:pt x="608" y="0"/>
                    <a:pt x="392"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64"/>
            <p:cNvSpPr/>
            <p:nvPr/>
          </p:nvSpPr>
          <p:spPr>
            <a:xfrm>
              <a:off x="6672437" y="1191348"/>
              <a:ext cx="73044" cy="52235"/>
            </a:xfrm>
            <a:custGeom>
              <a:rect b="b" l="l" r="r" t="t"/>
              <a:pathLst>
                <a:path extrusionOk="0" h="615" w="860">
                  <a:moveTo>
                    <a:pt x="427" y="0"/>
                  </a:moveTo>
                  <a:cubicBezTo>
                    <a:pt x="196" y="0"/>
                    <a:pt x="1" y="140"/>
                    <a:pt x="1" y="308"/>
                  </a:cubicBezTo>
                  <a:cubicBezTo>
                    <a:pt x="1" y="475"/>
                    <a:pt x="196" y="615"/>
                    <a:pt x="427" y="615"/>
                  </a:cubicBezTo>
                  <a:cubicBezTo>
                    <a:pt x="664" y="615"/>
                    <a:pt x="860" y="475"/>
                    <a:pt x="860" y="308"/>
                  </a:cubicBezTo>
                  <a:cubicBezTo>
                    <a:pt x="860" y="140"/>
                    <a:pt x="664" y="0"/>
                    <a:pt x="427"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64"/>
            <p:cNvSpPr/>
            <p:nvPr/>
          </p:nvSpPr>
          <p:spPr>
            <a:xfrm>
              <a:off x="6657064" y="1211732"/>
              <a:ext cx="20215" cy="8154"/>
            </a:xfrm>
            <a:custGeom>
              <a:rect b="b" l="l" r="r" t="t"/>
              <a:pathLst>
                <a:path extrusionOk="0" h="96" w="238">
                  <a:moveTo>
                    <a:pt x="117" y="0"/>
                  </a:moveTo>
                  <a:cubicBezTo>
                    <a:pt x="84" y="0"/>
                    <a:pt x="47" y="12"/>
                    <a:pt x="7" y="47"/>
                  </a:cubicBezTo>
                  <a:cubicBezTo>
                    <a:pt x="0" y="61"/>
                    <a:pt x="0" y="75"/>
                    <a:pt x="7" y="82"/>
                  </a:cubicBezTo>
                  <a:cubicBezTo>
                    <a:pt x="14" y="95"/>
                    <a:pt x="28" y="95"/>
                    <a:pt x="28" y="95"/>
                  </a:cubicBezTo>
                  <a:cubicBezTo>
                    <a:pt x="35" y="95"/>
                    <a:pt x="35" y="95"/>
                    <a:pt x="42" y="82"/>
                  </a:cubicBezTo>
                  <a:cubicBezTo>
                    <a:pt x="69" y="57"/>
                    <a:pt x="95" y="49"/>
                    <a:pt x="118" y="49"/>
                  </a:cubicBezTo>
                  <a:cubicBezTo>
                    <a:pt x="159" y="49"/>
                    <a:pt x="189" y="77"/>
                    <a:pt x="189" y="82"/>
                  </a:cubicBezTo>
                  <a:cubicBezTo>
                    <a:pt x="196" y="88"/>
                    <a:pt x="203" y="92"/>
                    <a:pt x="209" y="92"/>
                  </a:cubicBezTo>
                  <a:cubicBezTo>
                    <a:pt x="215" y="92"/>
                    <a:pt x="220" y="88"/>
                    <a:pt x="224" y="82"/>
                  </a:cubicBezTo>
                  <a:cubicBezTo>
                    <a:pt x="238" y="75"/>
                    <a:pt x="238" y="61"/>
                    <a:pt x="224" y="47"/>
                  </a:cubicBezTo>
                  <a:cubicBezTo>
                    <a:pt x="203" y="26"/>
                    <a:pt x="165" y="0"/>
                    <a:pt x="1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64"/>
            <p:cNvSpPr/>
            <p:nvPr/>
          </p:nvSpPr>
          <p:spPr>
            <a:xfrm>
              <a:off x="6737752" y="1196104"/>
              <a:ext cx="55802" cy="18431"/>
            </a:xfrm>
            <a:custGeom>
              <a:rect b="b" l="l" r="r" t="t"/>
              <a:pathLst>
                <a:path extrusionOk="0" h="217" w="657">
                  <a:moveTo>
                    <a:pt x="629" y="0"/>
                  </a:moveTo>
                  <a:cubicBezTo>
                    <a:pt x="615" y="0"/>
                    <a:pt x="286" y="0"/>
                    <a:pt x="21" y="161"/>
                  </a:cubicBezTo>
                  <a:cubicBezTo>
                    <a:pt x="7" y="175"/>
                    <a:pt x="0" y="189"/>
                    <a:pt x="7" y="196"/>
                  </a:cubicBezTo>
                  <a:cubicBezTo>
                    <a:pt x="21" y="210"/>
                    <a:pt x="28" y="217"/>
                    <a:pt x="35" y="217"/>
                  </a:cubicBezTo>
                  <a:lnTo>
                    <a:pt x="42" y="217"/>
                  </a:lnTo>
                  <a:cubicBezTo>
                    <a:pt x="307" y="56"/>
                    <a:pt x="629" y="49"/>
                    <a:pt x="629" y="49"/>
                  </a:cubicBezTo>
                  <a:cubicBezTo>
                    <a:pt x="650" y="49"/>
                    <a:pt x="657" y="42"/>
                    <a:pt x="657" y="21"/>
                  </a:cubicBezTo>
                  <a:cubicBezTo>
                    <a:pt x="657" y="7"/>
                    <a:pt x="650" y="0"/>
                    <a:pt x="6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64"/>
            <p:cNvSpPr/>
            <p:nvPr/>
          </p:nvSpPr>
          <p:spPr>
            <a:xfrm>
              <a:off x="6592937" y="1207910"/>
              <a:ext cx="29133" cy="13165"/>
            </a:xfrm>
            <a:custGeom>
              <a:rect b="b" l="l" r="r" t="t"/>
              <a:pathLst>
                <a:path extrusionOk="0" h="155" w="343">
                  <a:moveTo>
                    <a:pt x="315" y="1"/>
                  </a:moveTo>
                  <a:cubicBezTo>
                    <a:pt x="308" y="1"/>
                    <a:pt x="92" y="22"/>
                    <a:pt x="15" y="113"/>
                  </a:cubicBezTo>
                  <a:cubicBezTo>
                    <a:pt x="1" y="120"/>
                    <a:pt x="1" y="140"/>
                    <a:pt x="15" y="147"/>
                  </a:cubicBezTo>
                  <a:cubicBezTo>
                    <a:pt x="22" y="154"/>
                    <a:pt x="22" y="154"/>
                    <a:pt x="29" y="154"/>
                  </a:cubicBezTo>
                  <a:cubicBezTo>
                    <a:pt x="36" y="154"/>
                    <a:pt x="50" y="154"/>
                    <a:pt x="50" y="147"/>
                  </a:cubicBezTo>
                  <a:cubicBezTo>
                    <a:pt x="98" y="85"/>
                    <a:pt x="259" y="57"/>
                    <a:pt x="315" y="50"/>
                  </a:cubicBezTo>
                  <a:cubicBezTo>
                    <a:pt x="336" y="50"/>
                    <a:pt x="343" y="36"/>
                    <a:pt x="343" y="22"/>
                  </a:cubicBezTo>
                  <a:cubicBezTo>
                    <a:pt x="343" y="8"/>
                    <a:pt x="322" y="1"/>
                    <a:pt x="3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64"/>
            <p:cNvSpPr/>
            <p:nvPr/>
          </p:nvSpPr>
          <p:spPr>
            <a:xfrm>
              <a:off x="6381108" y="1976236"/>
              <a:ext cx="569659" cy="737915"/>
            </a:xfrm>
            <a:custGeom>
              <a:rect b="b" l="l" r="r" t="t"/>
              <a:pathLst>
                <a:path extrusionOk="0" h="8688" w="6707">
                  <a:moveTo>
                    <a:pt x="5030" y="1"/>
                  </a:moveTo>
                  <a:cubicBezTo>
                    <a:pt x="4070" y="316"/>
                    <a:pt x="3309" y="419"/>
                    <a:pt x="2718" y="419"/>
                  </a:cubicBezTo>
                  <a:cubicBezTo>
                    <a:pt x="2445" y="419"/>
                    <a:pt x="2209" y="397"/>
                    <a:pt x="2006" y="364"/>
                  </a:cubicBezTo>
                  <a:cubicBezTo>
                    <a:pt x="1985" y="364"/>
                    <a:pt x="1964" y="357"/>
                    <a:pt x="1936" y="357"/>
                  </a:cubicBezTo>
                  <a:cubicBezTo>
                    <a:pt x="1321" y="231"/>
                    <a:pt x="1056" y="8"/>
                    <a:pt x="1056" y="8"/>
                  </a:cubicBezTo>
                  <a:cubicBezTo>
                    <a:pt x="867" y="469"/>
                    <a:pt x="706" y="1000"/>
                    <a:pt x="588" y="1558"/>
                  </a:cubicBezTo>
                  <a:cubicBezTo>
                    <a:pt x="574" y="1579"/>
                    <a:pt x="574" y="1607"/>
                    <a:pt x="567" y="1621"/>
                  </a:cubicBezTo>
                  <a:cubicBezTo>
                    <a:pt x="483" y="1998"/>
                    <a:pt x="413" y="2383"/>
                    <a:pt x="350" y="2774"/>
                  </a:cubicBezTo>
                  <a:cubicBezTo>
                    <a:pt x="350" y="2802"/>
                    <a:pt x="343" y="2816"/>
                    <a:pt x="343" y="2844"/>
                  </a:cubicBezTo>
                  <a:cubicBezTo>
                    <a:pt x="287" y="3221"/>
                    <a:pt x="238" y="3598"/>
                    <a:pt x="204" y="3968"/>
                  </a:cubicBezTo>
                  <a:cubicBezTo>
                    <a:pt x="204" y="3989"/>
                    <a:pt x="204" y="4003"/>
                    <a:pt x="190" y="4024"/>
                  </a:cubicBezTo>
                  <a:cubicBezTo>
                    <a:pt x="176" y="4199"/>
                    <a:pt x="155" y="4373"/>
                    <a:pt x="148" y="4548"/>
                  </a:cubicBezTo>
                  <a:cubicBezTo>
                    <a:pt x="148" y="4576"/>
                    <a:pt x="148" y="4597"/>
                    <a:pt x="141" y="4625"/>
                  </a:cubicBezTo>
                  <a:cubicBezTo>
                    <a:pt x="120" y="4806"/>
                    <a:pt x="113" y="4981"/>
                    <a:pt x="106" y="5156"/>
                  </a:cubicBezTo>
                  <a:lnTo>
                    <a:pt x="106" y="5226"/>
                  </a:lnTo>
                  <a:cubicBezTo>
                    <a:pt x="85" y="5568"/>
                    <a:pt x="71" y="5889"/>
                    <a:pt x="64" y="6190"/>
                  </a:cubicBezTo>
                  <a:lnTo>
                    <a:pt x="64" y="6287"/>
                  </a:lnTo>
                  <a:cubicBezTo>
                    <a:pt x="1" y="7426"/>
                    <a:pt x="29" y="8222"/>
                    <a:pt x="29" y="8222"/>
                  </a:cubicBezTo>
                  <a:cubicBezTo>
                    <a:pt x="141" y="8257"/>
                    <a:pt x="252" y="8292"/>
                    <a:pt x="378" y="8327"/>
                  </a:cubicBezTo>
                  <a:cubicBezTo>
                    <a:pt x="392" y="8334"/>
                    <a:pt x="413" y="8334"/>
                    <a:pt x="434" y="8348"/>
                  </a:cubicBezTo>
                  <a:cubicBezTo>
                    <a:pt x="1230" y="8565"/>
                    <a:pt x="2006" y="8669"/>
                    <a:pt x="2788" y="8683"/>
                  </a:cubicBezTo>
                  <a:lnTo>
                    <a:pt x="2844" y="8683"/>
                  </a:lnTo>
                  <a:cubicBezTo>
                    <a:pt x="2921" y="8686"/>
                    <a:pt x="2999" y="8688"/>
                    <a:pt x="3076" y="8688"/>
                  </a:cubicBezTo>
                  <a:cubicBezTo>
                    <a:pt x="3371" y="8688"/>
                    <a:pt x="3666" y="8668"/>
                    <a:pt x="3948" y="8634"/>
                  </a:cubicBezTo>
                  <a:cubicBezTo>
                    <a:pt x="3976" y="8634"/>
                    <a:pt x="3990" y="8627"/>
                    <a:pt x="4017" y="8627"/>
                  </a:cubicBezTo>
                  <a:cubicBezTo>
                    <a:pt x="4416" y="8579"/>
                    <a:pt x="4821" y="8509"/>
                    <a:pt x="5212" y="8418"/>
                  </a:cubicBezTo>
                  <a:cubicBezTo>
                    <a:pt x="5233" y="8404"/>
                    <a:pt x="5254" y="8404"/>
                    <a:pt x="5275" y="8397"/>
                  </a:cubicBezTo>
                  <a:cubicBezTo>
                    <a:pt x="5484" y="8348"/>
                    <a:pt x="5687" y="8285"/>
                    <a:pt x="5896" y="8222"/>
                  </a:cubicBezTo>
                  <a:cubicBezTo>
                    <a:pt x="5896" y="8222"/>
                    <a:pt x="6707" y="4450"/>
                    <a:pt x="6127" y="2550"/>
                  </a:cubicBezTo>
                  <a:cubicBezTo>
                    <a:pt x="5771" y="1349"/>
                    <a:pt x="5030" y="1"/>
                    <a:pt x="5030" y="1"/>
                  </a:cubicBezTo>
                  <a:close/>
                </a:path>
              </a:pathLst>
            </a:custGeom>
            <a:solidFill>
              <a:srgbClr val="DCA3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64"/>
            <p:cNvSpPr/>
            <p:nvPr/>
          </p:nvSpPr>
          <p:spPr>
            <a:xfrm>
              <a:off x="6427993" y="2007068"/>
              <a:ext cx="125874" cy="106339"/>
            </a:xfrm>
            <a:custGeom>
              <a:rect b="b" l="l" r="r" t="t"/>
              <a:pathLst>
                <a:path extrusionOk="0" h="1252" w="1482">
                  <a:moveTo>
                    <a:pt x="1370" y="1"/>
                  </a:moveTo>
                  <a:cubicBezTo>
                    <a:pt x="1440" y="162"/>
                    <a:pt x="1433" y="357"/>
                    <a:pt x="1349" y="518"/>
                  </a:cubicBezTo>
                  <a:cubicBezTo>
                    <a:pt x="1097" y="1007"/>
                    <a:pt x="497" y="1070"/>
                    <a:pt x="8" y="1209"/>
                  </a:cubicBezTo>
                  <a:cubicBezTo>
                    <a:pt x="8" y="1209"/>
                    <a:pt x="8" y="1230"/>
                    <a:pt x="1" y="1251"/>
                  </a:cubicBezTo>
                  <a:cubicBezTo>
                    <a:pt x="357" y="1139"/>
                    <a:pt x="748" y="1091"/>
                    <a:pt x="1056" y="902"/>
                  </a:cubicBezTo>
                  <a:cubicBezTo>
                    <a:pt x="1265" y="769"/>
                    <a:pt x="1447" y="560"/>
                    <a:pt x="1475" y="308"/>
                  </a:cubicBezTo>
                  <a:cubicBezTo>
                    <a:pt x="1482" y="203"/>
                    <a:pt x="1475" y="99"/>
                    <a:pt x="1440" y="8"/>
                  </a:cubicBezTo>
                  <a:cubicBezTo>
                    <a:pt x="1412" y="8"/>
                    <a:pt x="1391" y="1"/>
                    <a:pt x="1370" y="1"/>
                  </a:cubicBezTo>
                  <a:close/>
                </a:path>
              </a:pathLst>
            </a:custGeom>
            <a:solidFill>
              <a:srgbClr val="9E70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64"/>
            <p:cNvSpPr/>
            <p:nvPr/>
          </p:nvSpPr>
          <p:spPr>
            <a:xfrm>
              <a:off x="6408458" y="2010125"/>
              <a:ext cx="403102" cy="207072"/>
            </a:xfrm>
            <a:custGeom>
              <a:rect b="b" l="l" r="r" t="t"/>
              <a:pathLst>
                <a:path extrusionOk="0" h="2438" w="4746">
                  <a:moveTo>
                    <a:pt x="3927" y="0"/>
                  </a:moveTo>
                  <a:cubicBezTo>
                    <a:pt x="3746" y="0"/>
                    <a:pt x="3564" y="25"/>
                    <a:pt x="3388" y="70"/>
                  </a:cubicBezTo>
                  <a:cubicBezTo>
                    <a:pt x="2543" y="286"/>
                    <a:pt x="1914" y="936"/>
                    <a:pt x="1272" y="1502"/>
                  </a:cubicBezTo>
                  <a:cubicBezTo>
                    <a:pt x="936" y="1795"/>
                    <a:pt x="587" y="2095"/>
                    <a:pt x="175" y="2305"/>
                  </a:cubicBezTo>
                  <a:cubicBezTo>
                    <a:pt x="126" y="2333"/>
                    <a:pt x="70" y="2361"/>
                    <a:pt x="21" y="2375"/>
                  </a:cubicBezTo>
                  <a:cubicBezTo>
                    <a:pt x="7" y="2396"/>
                    <a:pt x="7" y="2410"/>
                    <a:pt x="0" y="2438"/>
                  </a:cubicBezTo>
                  <a:cubicBezTo>
                    <a:pt x="49" y="2417"/>
                    <a:pt x="98" y="2396"/>
                    <a:pt x="147" y="2375"/>
                  </a:cubicBezTo>
                  <a:cubicBezTo>
                    <a:pt x="943" y="1998"/>
                    <a:pt x="1523" y="1292"/>
                    <a:pt x="2208" y="761"/>
                  </a:cubicBezTo>
                  <a:cubicBezTo>
                    <a:pt x="2694" y="379"/>
                    <a:pt x="3314" y="61"/>
                    <a:pt x="3932" y="61"/>
                  </a:cubicBezTo>
                  <a:cubicBezTo>
                    <a:pt x="4185" y="61"/>
                    <a:pt x="4437" y="114"/>
                    <a:pt x="4680" y="237"/>
                  </a:cubicBezTo>
                  <a:cubicBezTo>
                    <a:pt x="4685" y="239"/>
                    <a:pt x="4689" y="240"/>
                    <a:pt x="4693" y="240"/>
                  </a:cubicBezTo>
                  <a:cubicBezTo>
                    <a:pt x="4723" y="240"/>
                    <a:pt x="4746" y="200"/>
                    <a:pt x="4715" y="181"/>
                  </a:cubicBezTo>
                  <a:cubicBezTo>
                    <a:pt x="4468" y="56"/>
                    <a:pt x="4198" y="0"/>
                    <a:pt x="3927" y="0"/>
                  </a:cubicBezTo>
                  <a:close/>
                </a:path>
              </a:pathLst>
            </a:custGeom>
            <a:solidFill>
              <a:srgbClr val="9E70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64"/>
            <p:cNvSpPr/>
            <p:nvPr/>
          </p:nvSpPr>
          <p:spPr>
            <a:xfrm>
              <a:off x="6395378" y="2079093"/>
              <a:ext cx="437925" cy="238413"/>
            </a:xfrm>
            <a:custGeom>
              <a:rect b="b" l="l" r="r" t="t"/>
              <a:pathLst>
                <a:path extrusionOk="0" h="2807" w="5156">
                  <a:moveTo>
                    <a:pt x="4625" y="0"/>
                  </a:moveTo>
                  <a:cubicBezTo>
                    <a:pt x="4350" y="0"/>
                    <a:pt x="4075" y="65"/>
                    <a:pt x="3822" y="173"/>
                  </a:cubicBezTo>
                  <a:cubicBezTo>
                    <a:pt x="3011" y="522"/>
                    <a:pt x="2480" y="1248"/>
                    <a:pt x="1866" y="1842"/>
                  </a:cubicBezTo>
                  <a:cubicBezTo>
                    <a:pt x="1388" y="2307"/>
                    <a:pt x="743" y="2751"/>
                    <a:pt x="61" y="2751"/>
                  </a:cubicBezTo>
                  <a:cubicBezTo>
                    <a:pt x="46" y="2751"/>
                    <a:pt x="30" y="2751"/>
                    <a:pt x="15" y="2750"/>
                  </a:cubicBezTo>
                  <a:cubicBezTo>
                    <a:pt x="15" y="2771"/>
                    <a:pt x="15" y="2785"/>
                    <a:pt x="1" y="2806"/>
                  </a:cubicBezTo>
                  <a:cubicBezTo>
                    <a:pt x="15" y="2807"/>
                    <a:pt x="29" y="2807"/>
                    <a:pt x="43" y="2807"/>
                  </a:cubicBezTo>
                  <a:cubicBezTo>
                    <a:pt x="307" y="2807"/>
                    <a:pt x="559" y="2745"/>
                    <a:pt x="804" y="2645"/>
                  </a:cubicBezTo>
                  <a:cubicBezTo>
                    <a:pt x="1614" y="2317"/>
                    <a:pt x="2152" y="1591"/>
                    <a:pt x="2767" y="997"/>
                  </a:cubicBezTo>
                  <a:cubicBezTo>
                    <a:pt x="3262" y="518"/>
                    <a:pt x="3917" y="53"/>
                    <a:pt x="4615" y="53"/>
                  </a:cubicBezTo>
                  <a:cubicBezTo>
                    <a:pt x="4793" y="53"/>
                    <a:pt x="4974" y="84"/>
                    <a:pt x="5156" y="152"/>
                  </a:cubicBezTo>
                  <a:cubicBezTo>
                    <a:pt x="5149" y="131"/>
                    <a:pt x="5142" y="103"/>
                    <a:pt x="5135" y="89"/>
                  </a:cubicBezTo>
                  <a:lnTo>
                    <a:pt x="5135" y="82"/>
                  </a:lnTo>
                  <a:cubicBezTo>
                    <a:pt x="4968" y="26"/>
                    <a:pt x="4797" y="0"/>
                    <a:pt x="4625" y="0"/>
                  </a:cubicBezTo>
                  <a:close/>
                </a:path>
              </a:pathLst>
            </a:custGeom>
            <a:solidFill>
              <a:srgbClr val="9E70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64"/>
            <p:cNvSpPr/>
            <p:nvPr/>
          </p:nvSpPr>
          <p:spPr>
            <a:xfrm>
              <a:off x="6391216" y="2332286"/>
              <a:ext cx="331756" cy="377366"/>
            </a:xfrm>
            <a:custGeom>
              <a:rect b="b" l="l" r="r" t="t"/>
              <a:pathLst>
                <a:path extrusionOk="0" h="4443" w="3906">
                  <a:moveTo>
                    <a:pt x="1064" y="1"/>
                  </a:moveTo>
                  <a:cubicBezTo>
                    <a:pt x="1012" y="1"/>
                    <a:pt x="962" y="3"/>
                    <a:pt x="916" y="7"/>
                  </a:cubicBezTo>
                  <a:cubicBezTo>
                    <a:pt x="601" y="42"/>
                    <a:pt x="301" y="153"/>
                    <a:pt x="36" y="335"/>
                  </a:cubicBezTo>
                  <a:cubicBezTo>
                    <a:pt x="15" y="384"/>
                    <a:pt x="15" y="405"/>
                    <a:pt x="1" y="433"/>
                  </a:cubicBezTo>
                  <a:cubicBezTo>
                    <a:pt x="307" y="202"/>
                    <a:pt x="691" y="71"/>
                    <a:pt x="1079" y="71"/>
                  </a:cubicBezTo>
                  <a:cubicBezTo>
                    <a:pt x="1125" y="71"/>
                    <a:pt x="1170" y="73"/>
                    <a:pt x="1216" y="77"/>
                  </a:cubicBezTo>
                  <a:cubicBezTo>
                    <a:pt x="1468" y="91"/>
                    <a:pt x="1768" y="181"/>
                    <a:pt x="1908" y="405"/>
                  </a:cubicBezTo>
                  <a:cubicBezTo>
                    <a:pt x="2061" y="656"/>
                    <a:pt x="1880" y="950"/>
                    <a:pt x="1922" y="1229"/>
                  </a:cubicBezTo>
                  <a:cubicBezTo>
                    <a:pt x="1957" y="1453"/>
                    <a:pt x="2152" y="1613"/>
                    <a:pt x="2341" y="1732"/>
                  </a:cubicBezTo>
                  <a:cubicBezTo>
                    <a:pt x="2578" y="1879"/>
                    <a:pt x="2830" y="2005"/>
                    <a:pt x="3060" y="2179"/>
                  </a:cubicBezTo>
                  <a:cubicBezTo>
                    <a:pt x="3284" y="2354"/>
                    <a:pt x="3486" y="2577"/>
                    <a:pt x="3612" y="2843"/>
                  </a:cubicBezTo>
                  <a:cubicBezTo>
                    <a:pt x="3668" y="2982"/>
                    <a:pt x="3717" y="3136"/>
                    <a:pt x="3724" y="3297"/>
                  </a:cubicBezTo>
                  <a:cubicBezTo>
                    <a:pt x="3731" y="3450"/>
                    <a:pt x="3703" y="3611"/>
                    <a:pt x="3689" y="3765"/>
                  </a:cubicBezTo>
                  <a:cubicBezTo>
                    <a:pt x="3668" y="4009"/>
                    <a:pt x="3703" y="4240"/>
                    <a:pt x="3836" y="4442"/>
                  </a:cubicBezTo>
                  <a:cubicBezTo>
                    <a:pt x="3864" y="4442"/>
                    <a:pt x="3878" y="4435"/>
                    <a:pt x="3905" y="4435"/>
                  </a:cubicBezTo>
                  <a:cubicBezTo>
                    <a:pt x="3871" y="4387"/>
                    <a:pt x="3843" y="4338"/>
                    <a:pt x="3829" y="4282"/>
                  </a:cubicBezTo>
                  <a:cubicBezTo>
                    <a:pt x="3668" y="3932"/>
                    <a:pt x="3829" y="3562"/>
                    <a:pt x="3787" y="3192"/>
                  </a:cubicBezTo>
                  <a:cubicBezTo>
                    <a:pt x="3717" y="2612"/>
                    <a:pt x="3263" y="2193"/>
                    <a:pt x="2788" y="1907"/>
                  </a:cubicBezTo>
                  <a:cubicBezTo>
                    <a:pt x="2564" y="1767"/>
                    <a:pt x="2292" y="1662"/>
                    <a:pt x="2117" y="1453"/>
                  </a:cubicBezTo>
                  <a:cubicBezTo>
                    <a:pt x="2019" y="1341"/>
                    <a:pt x="1985" y="1201"/>
                    <a:pt x="1998" y="1041"/>
                  </a:cubicBezTo>
                  <a:cubicBezTo>
                    <a:pt x="2019" y="894"/>
                    <a:pt x="2061" y="747"/>
                    <a:pt x="2054" y="587"/>
                  </a:cubicBezTo>
                  <a:cubicBezTo>
                    <a:pt x="2017" y="134"/>
                    <a:pt x="1474" y="1"/>
                    <a:pt x="1064" y="1"/>
                  </a:cubicBezTo>
                  <a:close/>
                </a:path>
              </a:pathLst>
            </a:custGeom>
            <a:solidFill>
              <a:srgbClr val="9E70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64"/>
            <p:cNvSpPr/>
            <p:nvPr/>
          </p:nvSpPr>
          <p:spPr>
            <a:xfrm>
              <a:off x="6384676" y="2501307"/>
              <a:ext cx="43996" cy="182865"/>
            </a:xfrm>
            <a:custGeom>
              <a:rect b="b" l="l" r="r" t="t"/>
              <a:pathLst>
                <a:path extrusionOk="0" h="2153" w="518">
                  <a:moveTo>
                    <a:pt x="1" y="1"/>
                  </a:moveTo>
                  <a:lnTo>
                    <a:pt x="1" y="91"/>
                  </a:lnTo>
                  <a:cubicBezTo>
                    <a:pt x="43" y="175"/>
                    <a:pt x="92" y="252"/>
                    <a:pt x="127" y="322"/>
                  </a:cubicBezTo>
                  <a:cubicBezTo>
                    <a:pt x="413" y="853"/>
                    <a:pt x="497" y="1481"/>
                    <a:pt x="350" y="2075"/>
                  </a:cubicBezTo>
                  <a:cubicBezTo>
                    <a:pt x="343" y="2096"/>
                    <a:pt x="343" y="2117"/>
                    <a:pt x="329" y="2138"/>
                  </a:cubicBezTo>
                  <a:cubicBezTo>
                    <a:pt x="350" y="2145"/>
                    <a:pt x="371" y="2145"/>
                    <a:pt x="392" y="2152"/>
                  </a:cubicBezTo>
                  <a:cubicBezTo>
                    <a:pt x="497" y="1796"/>
                    <a:pt x="518" y="1419"/>
                    <a:pt x="455" y="1055"/>
                  </a:cubicBezTo>
                  <a:cubicBezTo>
                    <a:pt x="385" y="671"/>
                    <a:pt x="231" y="315"/>
                    <a:pt x="1" y="1"/>
                  </a:cubicBezTo>
                  <a:close/>
                </a:path>
              </a:pathLst>
            </a:custGeom>
            <a:solidFill>
              <a:srgbClr val="9E70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64"/>
            <p:cNvSpPr/>
            <p:nvPr/>
          </p:nvSpPr>
          <p:spPr>
            <a:xfrm>
              <a:off x="6388243" y="2412720"/>
              <a:ext cx="239177" cy="301095"/>
            </a:xfrm>
            <a:custGeom>
              <a:rect b="b" l="l" r="r" t="t"/>
              <a:pathLst>
                <a:path extrusionOk="0" h="3545" w="2816">
                  <a:moveTo>
                    <a:pt x="166" y="0"/>
                  </a:moveTo>
                  <a:cubicBezTo>
                    <a:pt x="112" y="0"/>
                    <a:pt x="56" y="4"/>
                    <a:pt x="1" y="10"/>
                  </a:cubicBezTo>
                  <a:lnTo>
                    <a:pt x="1" y="87"/>
                  </a:lnTo>
                  <a:cubicBezTo>
                    <a:pt x="62" y="79"/>
                    <a:pt x="124" y="75"/>
                    <a:pt x="186" y="75"/>
                  </a:cubicBezTo>
                  <a:cubicBezTo>
                    <a:pt x="460" y="75"/>
                    <a:pt x="719" y="162"/>
                    <a:pt x="839" y="436"/>
                  </a:cubicBezTo>
                  <a:cubicBezTo>
                    <a:pt x="923" y="604"/>
                    <a:pt x="909" y="799"/>
                    <a:pt x="965" y="974"/>
                  </a:cubicBezTo>
                  <a:cubicBezTo>
                    <a:pt x="1007" y="1127"/>
                    <a:pt x="1104" y="1260"/>
                    <a:pt x="1223" y="1372"/>
                  </a:cubicBezTo>
                  <a:cubicBezTo>
                    <a:pt x="1496" y="1609"/>
                    <a:pt x="1845" y="1707"/>
                    <a:pt x="2145" y="1889"/>
                  </a:cubicBezTo>
                  <a:cubicBezTo>
                    <a:pt x="2474" y="2091"/>
                    <a:pt x="2655" y="2427"/>
                    <a:pt x="2711" y="2804"/>
                  </a:cubicBezTo>
                  <a:cubicBezTo>
                    <a:pt x="2746" y="3048"/>
                    <a:pt x="2739" y="3300"/>
                    <a:pt x="2704" y="3544"/>
                  </a:cubicBezTo>
                  <a:lnTo>
                    <a:pt x="2760" y="3544"/>
                  </a:lnTo>
                  <a:cubicBezTo>
                    <a:pt x="2809" y="3251"/>
                    <a:pt x="2816" y="2965"/>
                    <a:pt x="2753" y="2664"/>
                  </a:cubicBezTo>
                  <a:cubicBezTo>
                    <a:pt x="2676" y="2308"/>
                    <a:pt x="2474" y="2001"/>
                    <a:pt x="2152" y="1812"/>
                  </a:cubicBezTo>
                  <a:cubicBezTo>
                    <a:pt x="1810" y="1609"/>
                    <a:pt x="1377" y="1512"/>
                    <a:pt x="1132" y="1169"/>
                  </a:cubicBezTo>
                  <a:cubicBezTo>
                    <a:pt x="909" y="869"/>
                    <a:pt x="1035" y="429"/>
                    <a:pt x="720" y="177"/>
                  </a:cubicBezTo>
                  <a:cubicBezTo>
                    <a:pt x="556" y="46"/>
                    <a:pt x="366" y="0"/>
                    <a:pt x="166" y="0"/>
                  </a:cubicBezTo>
                  <a:close/>
                </a:path>
              </a:pathLst>
            </a:custGeom>
            <a:solidFill>
              <a:srgbClr val="9E70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64"/>
            <p:cNvSpPr/>
            <p:nvPr/>
          </p:nvSpPr>
          <p:spPr>
            <a:xfrm>
              <a:off x="6658253" y="2114936"/>
              <a:ext cx="191698" cy="520567"/>
            </a:xfrm>
            <a:custGeom>
              <a:rect b="b" l="l" r="r" t="t"/>
              <a:pathLst>
                <a:path extrusionOk="0" h="6129" w="2257">
                  <a:moveTo>
                    <a:pt x="1936" y="1"/>
                  </a:moveTo>
                  <a:cubicBezTo>
                    <a:pt x="1648" y="1"/>
                    <a:pt x="1357" y="46"/>
                    <a:pt x="1083" y="135"/>
                  </a:cubicBezTo>
                  <a:cubicBezTo>
                    <a:pt x="824" y="226"/>
                    <a:pt x="559" y="358"/>
                    <a:pt x="412" y="589"/>
                  </a:cubicBezTo>
                  <a:cubicBezTo>
                    <a:pt x="266" y="826"/>
                    <a:pt x="314" y="1078"/>
                    <a:pt x="384" y="1322"/>
                  </a:cubicBezTo>
                  <a:cubicBezTo>
                    <a:pt x="433" y="1476"/>
                    <a:pt x="475" y="1623"/>
                    <a:pt x="468" y="1776"/>
                  </a:cubicBezTo>
                  <a:cubicBezTo>
                    <a:pt x="454" y="1916"/>
                    <a:pt x="405" y="2049"/>
                    <a:pt x="342" y="2175"/>
                  </a:cubicBezTo>
                  <a:cubicBezTo>
                    <a:pt x="231" y="2398"/>
                    <a:pt x="70" y="2615"/>
                    <a:pt x="35" y="2880"/>
                  </a:cubicBezTo>
                  <a:cubicBezTo>
                    <a:pt x="0" y="3125"/>
                    <a:pt x="91" y="3369"/>
                    <a:pt x="266" y="3558"/>
                  </a:cubicBezTo>
                  <a:cubicBezTo>
                    <a:pt x="608" y="4012"/>
                    <a:pt x="1167" y="4179"/>
                    <a:pt x="1593" y="4522"/>
                  </a:cubicBezTo>
                  <a:cubicBezTo>
                    <a:pt x="2075" y="4913"/>
                    <a:pt x="2193" y="5507"/>
                    <a:pt x="2200" y="6100"/>
                  </a:cubicBezTo>
                  <a:cubicBezTo>
                    <a:pt x="2200" y="6121"/>
                    <a:pt x="2214" y="6128"/>
                    <a:pt x="2221" y="6128"/>
                  </a:cubicBezTo>
                  <a:cubicBezTo>
                    <a:pt x="2228" y="6093"/>
                    <a:pt x="2249" y="6051"/>
                    <a:pt x="2256" y="6003"/>
                  </a:cubicBezTo>
                  <a:cubicBezTo>
                    <a:pt x="2235" y="5444"/>
                    <a:pt x="2110" y="4878"/>
                    <a:pt x="1656" y="4501"/>
                  </a:cubicBezTo>
                  <a:cubicBezTo>
                    <a:pt x="1243" y="4165"/>
                    <a:pt x="692" y="4005"/>
                    <a:pt x="342" y="3579"/>
                  </a:cubicBezTo>
                  <a:cubicBezTo>
                    <a:pt x="161" y="3355"/>
                    <a:pt x="63" y="3083"/>
                    <a:pt x="133" y="2803"/>
                  </a:cubicBezTo>
                  <a:cubicBezTo>
                    <a:pt x="196" y="2559"/>
                    <a:pt x="349" y="2349"/>
                    <a:pt x="447" y="2119"/>
                  </a:cubicBezTo>
                  <a:cubicBezTo>
                    <a:pt x="489" y="2014"/>
                    <a:pt x="524" y="1902"/>
                    <a:pt x="538" y="1776"/>
                  </a:cubicBezTo>
                  <a:cubicBezTo>
                    <a:pt x="545" y="1637"/>
                    <a:pt x="510" y="1511"/>
                    <a:pt x="475" y="1385"/>
                  </a:cubicBezTo>
                  <a:cubicBezTo>
                    <a:pt x="398" y="1106"/>
                    <a:pt x="307" y="819"/>
                    <a:pt x="510" y="568"/>
                  </a:cubicBezTo>
                  <a:cubicBezTo>
                    <a:pt x="678" y="344"/>
                    <a:pt x="936" y="233"/>
                    <a:pt x="1188" y="163"/>
                  </a:cubicBezTo>
                  <a:cubicBezTo>
                    <a:pt x="1442" y="95"/>
                    <a:pt x="1706" y="59"/>
                    <a:pt x="1968" y="59"/>
                  </a:cubicBezTo>
                  <a:cubicBezTo>
                    <a:pt x="2029" y="59"/>
                    <a:pt x="2091" y="61"/>
                    <a:pt x="2152" y="65"/>
                  </a:cubicBezTo>
                  <a:cubicBezTo>
                    <a:pt x="2186" y="65"/>
                    <a:pt x="2186" y="9"/>
                    <a:pt x="2152" y="9"/>
                  </a:cubicBezTo>
                  <a:cubicBezTo>
                    <a:pt x="2080" y="4"/>
                    <a:pt x="2008" y="1"/>
                    <a:pt x="1936" y="1"/>
                  </a:cubicBezTo>
                  <a:close/>
                </a:path>
              </a:pathLst>
            </a:custGeom>
            <a:solidFill>
              <a:srgbClr val="9E70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64"/>
            <p:cNvSpPr/>
            <p:nvPr/>
          </p:nvSpPr>
          <p:spPr>
            <a:xfrm>
              <a:off x="6763233" y="2164708"/>
              <a:ext cx="117295" cy="258542"/>
            </a:xfrm>
            <a:custGeom>
              <a:rect b="b" l="l" r="r" t="t"/>
              <a:pathLst>
                <a:path extrusionOk="0" h="3044" w="1381">
                  <a:moveTo>
                    <a:pt x="1102" y="1"/>
                  </a:moveTo>
                  <a:cubicBezTo>
                    <a:pt x="1098" y="1"/>
                    <a:pt x="1094" y="2"/>
                    <a:pt x="1090" y="3"/>
                  </a:cubicBezTo>
                  <a:cubicBezTo>
                    <a:pt x="811" y="122"/>
                    <a:pt x="573" y="310"/>
                    <a:pt x="399" y="555"/>
                  </a:cubicBezTo>
                  <a:cubicBezTo>
                    <a:pt x="84" y="995"/>
                    <a:pt x="0" y="1568"/>
                    <a:pt x="196" y="2064"/>
                  </a:cubicBezTo>
                  <a:cubicBezTo>
                    <a:pt x="392" y="2546"/>
                    <a:pt x="825" y="2923"/>
                    <a:pt x="1335" y="3042"/>
                  </a:cubicBezTo>
                  <a:cubicBezTo>
                    <a:pt x="1339" y="3043"/>
                    <a:pt x="1343" y="3044"/>
                    <a:pt x="1346" y="3044"/>
                  </a:cubicBezTo>
                  <a:cubicBezTo>
                    <a:pt x="1378" y="3044"/>
                    <a:pt x="1380" y="2992"/>
                    <a:pt x="1349" y="2986"/>
                  </a:cubicBezTo>
                  <a:cubicBezTo>
                    <a:pt x="1083" y="2923"/>
                    <a:pt x="825" y="2783"/>
                    <a:pt x="629" y="2581"/>
                  </a:cubicBezTo>
                  <a:cubicBezTo>
                    <a:pt x="266" y="2231"/>
                    <a:pt x="84" y="1714"/>
                    <a:pt x="182" y="1211"/>
                  </a:cubicBezTo>
                  <a:cubicBezTo>
                    <a:pt x="287" y="701"/>
                    <a:pt x="636" y="261"/>
                    <a:pt x="1104" y="59"/>
                  </a:cubicBezTo>
                  <a:cubicBezTo>
                    <a:pt x="1148" y="53"/>
                    <a:pt x="1136" y="1"/>
                    <a:pt x="1102" y="1"/>
                  </a:cubicBezTo>
                  <a:close/>
                </a:path>
              </a:pathLst>
            </a:custGeom>
            <a:solidFill>
              <a:srgbClr val="9E70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64"/>
            <p:cNvSpPr/>
            <p:nvPr/>
          </p:nvSpPr>
          <p:spPr>
            <a:xfrm>
              <a:off x="6784891" y="1983796"/>
              <a:ext cx="105999" cy="707424"/>
            </a:xfrm>
            <a:custGeom>
              <a:rect b="b" l="l" r="r" t="t"/>
              <a:pathLst>
                <a:path extrusionOk="0" h="8329" w="1248">
                  <a:moveTo>
                    <a:pt x="39" y="1"/>
                  </a:moveTo>
                  <a:cubicBezTo>
                    <a:pt x="20" y="1"/>
                    <a:pt x="1" y="17"/>
                    <a:pt x="11" y="37"/>
                  </a:cubicBezTo>
                  <a:cubicBezTo>
                    <a:pt x="311" y="610"/>
                    <a:pt x="549" y="1204"/>
                    <a:pt x="730" y="1819"/>
                  </a:cubicBezTo>
                  <a:cubicBezTo>
                    <a:pt x="1045" y="2901"/>
                    <a:pt x="1177" y="4047"/>
                    <a:pt x="1122" y="5172"/>
                  </a:cubicBezTo>
                  <a:cubicBezTo>
                    <a:pt x="1073" y="6247"/>
                    <a:pt x="842" y="7323"/>
                    <a:pt x="451" y="8329"/>
                  </a:cubicBezTo>
                  <a:cubicBezTo>
                    <a:pt x="465" y="8315"/>
                    <a:pt x="493" y="8315"/>
                    <a:pt x="514" y="8308"/>
                  </a:cubicBezTo>
                  <a:cubicBezTo>
                    <a:pt x="723" y="7763"/>
                    <a:pt x="884" y="7197"/>
                    <a:pt x="1003" y="6631"/>
                  </a:cubicBezTo>
                  <a:cubicBezTo>
                    <a:pt x="1219" y="5521"/>
                    <a:pt x="1247" y="4375"/>
                    <a:pt x="1087" y="3258"/>
                  </a:cubicBezTo>
                  <a:cubicBezTo>
                    <a:pt x="933" y="2133"/>
                    <a:pt x="584" y="1022"/>
                    <a:pt x="60" y="9"/>
                  </a:cubicBezTo>
                  <a:cubicBezTo>
                    <a:pt x="54" y="4"/>
                    <a:pt x="46" y="1"/>
                    <a:pt x="39" y="1"/>
                  </a:cubicBezTo>
                  <a:close/>
                </a:path>
              </a:pathLst>
            </a:custGeom>
            <a:solidFill>
              <a:srgbClr val="9E70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64"/>
            <p:cNvSpPr/>
            <p:nvPr/>
          </p:nvSpPr>
          <p:spPr>
            <a:xfrm>
              <a:off x="6461203" y="1922812"/>
              <a:ext cx="355538" cy="102262"/>
            </a:xfrm>
            <a:custGeom>
              <a:rect b="b" l="l" r="r" t="t"/>
              <a:pathLst>
                <a:path extrusionOk="0" h="1204" w="4186">
                  <a:moveTo>
                    <a:pt x="280" y="1"/>
                  </a:moveTo>
                  <a:cubicBezTo>
                    <a:pt x="280" y="1"/>
                    <a:pt x="1" y="252"/>
                    <a:pt x="50" y="748"/>
                  </a:cubicBezTo>
                  <a:cubicBezTo>
                    <a:pt x="50" y="748"/>
                    <a:pt x="656" y="1204"/>
                    <a:pt x="1950" y="1204"/>
                  </a:cubicBezTo>
                  <a:cubicBezTo>
                    <a:pt x="2547" y="1204"/>
                    <a:pt x="3289" y="1107"/>
                    <a:pt x="4185" y="825"/>
                  </a:cubicBezTo>
                  <a:cubicBezTo>
                    <a:pt x="4185" y="825"/>
                    <a:pt x="4129" y="218"/>
                    <a:pt x="3948" y="106"/>
                  </a:cubicBezTo>
                  <a:cubicBezTo>
                    <a:pt x="3948" y="106"/>
                    <a:pt x="3202" y="409"/>
                    <a:pt x="2188" y="409"/>
                  </a:cubicBezTo>
                  <a:cubicBezTo>
                    <a:pt x="1610" y="409"/>
                    <a:pt x="945" y="310"/>
                    <a:pt x="280" y="1"/>
                  </a:cubicBezTo>
                  <a:close/>
                </a:path>
              </a:pathLst>
            </a:custGeom>
            <a:solidFill>
              <a:srgbClr val="9E70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64"/>
            <p:cNvSpPr/>
            <p:nvPr/>
          </p:nvSpPr>
          <p:spPr>
            <a:xfrm>
              <a:off x="6651118" y="1342618"/>
              <a:ext cx="308569" cy="717956"/>
            </a:xfrm>
            <a:custGeom>
              <a:rect b="b" l="l" r="r" t="t"/>
              <a:pathLst>
                <a:path extrusionOk="0" h="8453" w="3633">
                  <a:moveTo>
                    <a:pt x="1586" y="0"/>
                  </a:moveTo>
                  <a:cubicBezTo>
                    <a:pt x="1355" y="811"/>
                    <a:pt x="985" y="1453"/>
                    <a:pt x="601" y="2306"/>
                  </a:cubicBezTo>
                  <a:cubicBezTo>
                    <a:pt x="210" y="3165"/>
                    <a:pt x="0" y="8446"/>
                    <a:pt x="0" y="8446"/>
                  </a:cubicBezTo>
                  <a:cubicBezTo>
                    <a:pt x="111" y="8450"/>
                    <a:pt x="220" y="8452"/>
                    <a:pt x="326" y="8452"/>
                  </a:cubicBezTo>
                  <a:cubicBezTo>
                    <a:pt x="1401" y="8452"/>
                    <a:pt x="2220" y="8226"/>
                    <a:pt x="2766" y="7775"/>
                  </a:cubicBezTo>
                  <a:cubicBezTo>
                    <a:pt x="2766" y="7775"/>
                    <a:pt x="1928" y="5798"/>
                    <a:pt x="2068" y="5260"/>
                  </a:cubicBezTo>
                  <a:cubicBezTo>
                    <a:pt x="2201" y="4708"/>
                    <a:pt x="3563" y="2697"/>
                    <a:pt x="3612" y="1789"/>
                  </a:cubicBezTo>
                  <a:cubicBezTo>
                    <a:pt x="3633" y="1509"/>
                    <a:pt x="3367" y="1328"/>
                    <a:pt x="3158" y="1160"/>
                  </a:cubicBezTo>
                  <a:cubicBezTo>
                    <a:pt x="2948" y="999"/>
                    <a:pt x="2159" y="762"/>
                    <a:pt x="2159" y="762"/>
                  </a:cubicBezTo>
                  <a:cubicBezTo>
                    <a:pt x="2033" y="105"/>
                    <a:pt x="1586" y="0"/>
                    <a:pt x="15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64"/>
            <p:cNvSpPr/>
            <p:nvPr/>
          </p:nvSpPr>
          <p:spPr>
            <a:xfrm>
              <a:off x="6730873" y="1407593"/>
              <a:ext cx="106933" cy="129866"/>
            </a:xfrm>
            <a:custGeom>
              <a:rect b="b" l="l" r="r" t="t"/>
              <a:pathLst>
                <a:path extrusionOk="0" h="1529" w="1259">
                  <a:moveTo>
                    <a:pt x="1209" y="1"/>
                  </a:moveTo>
                  <a:cubicBezTo>
                    <a:pt x="1191" y="1"/>
                    <a:pt x="1173" y="12"/>
                    <a:pt x="1164" y="39"/>
                  </a:cubicBezTo>
                  <a:cubicBezTo>
                    <a:pt x="1059" y="660"/>
                    <a:pt x="626" y="1205"/>
                    <a:pt x="39" y="1443"/>
                  </a:cubicBezTo>
                  <a:cubicBezTo>
                    <a:pt x="1" y="1462"/>
                    <a:pt x="9" y="1528"/>
                    <a:pt x="54" y="1528"/>
                  </a:cubicBezTo>
                  <a:cubicBezTo>
                    <a:pt x="58" y="1528"/>
                    <a:pt x="63" y="1528"/>
                    <a:pt x="67" y="1527"/>
                  </a:cubicBezTo>
                  <a:cubicBezTo>
                    <a:pt x="682" y="1282"/>
                    <a:pt x="1136" y="709"/>
                    <a:pt x="1255" y="60"/>
                  </a:cubicBezTo>
                  <a:cubicBezTo>
                    <a:pt x="1259" y="23"/>
                    <a:pt x="1234" y="1"/>
                    <a:pt x="1209" y="1"/>
                  </a:cubicBezTo>
                  <a:close/>
                </a:path>
              </a:pathLst>
            </a:custGeom>
            <a:solidFill>
              <a:srgbClr val="DCA3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64"/>
            <p:cNvSpPr/>
            <p:nvPr/>
          </p:nvSpPr>
          <p:spPr>
            <a:xfrm>
              <a:off x="6689084" y="1527777"/>
              <a:ext cx="59200" cy="507062"/>
            </a:xfrm>
            <a:custGeom>
              <a:rect b="b" l="l" r="r" t="t"/>
              <a:pathLst>
                <a:path extrusionOk="0" h="5970" w="697">
                  <a:moveTo>
                    <a:pt x="651" y="0"/>
                  </a:moveTo>
                  <a:cubicBezTo>
                    <a:pt x="632" y="0"/>
                    <a:pt x="611" y="13"/>
                    <a:pt x="608" y="42"/>
                  </a:cubicBezTo>
                  <a:cubicBezTo>
                    <a:pt x="482" y="468"/>
                    <a:pt x="384" y="901"/>
                    <a:pt x="301" y="1341"/>
                  </a:cubicBezTo>
                  <a:cubicBezTo>
                    <a:pt x="21" y="2850"/>
                    <a:pt x="0" y="4414"/>
                    <a:pt x="210" y="5944"/>
                  </a:cubicBezTo>
                  <a:cubicBezTo>
                    <a:pt x="210" y="5962"/>
                    <a:pt x="221" y="5970"/>
                    <a:pt x="235" y="5970"/>
                  </a:cubicBezTo>
                  <a:cubicBezTo>
                    <a:pt x="259" y="5970"/>
                    <a:pt x="291" y="5947"/>
                    <a:pt x="287" y="5916"/>
                  </a:cubicBezTo>
                  <a:cubicBezTo>
                    <a:pt x="224" y="5469"/>
                    <a:pt x="182" y="5036"/>
                    <a:pt x="161" y="4589"/>
                  </a:cubicBezTo>
                  <a:cubicBezTo>
                    <a:pt x="91" y="3059"/>
                    <a:pt x="266" y="1523"/>
                    <a:pt x="685" y="49"/>
                  </a:cubicBezTo>
                  <a:cubicBezTo>
                    <a:pt x="696" y="18"/>
                    <a:pt x="675" y="0"/>
                    <a:pt x="651" y="0"/>
                  </a:cubicBezTo>
                  <a:close/>
                </a:path>
              </a:pathLst>
            </a:custGeom>
            <a:solidFill>
              <a:srgbClr val="DCA3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64"/>
            <p:cNvSpPr/>
            <p:nvPr/>
          </p:nvSpPr>
          <p:spPr>
            <a:xfrm>
              <a:off x="6654261" y="1975472"/>
              <a:ext cx="221765" cy="60813"/>
            </a:xfrm>
            <a:custGeom>
              <a:rect b="b" l="l" r="r" t="t"/>
              <a:pathLst>
                <a:path extrusionOk="0" h="716" w="2611">
                  <a:moveTo>
                    <a:pt x="2552" y="1"/>
                  </a:moveTo>
                  <a:cubicBezTo>
                    <a:pt x="2544" y="1"/>
                    <a:pt x="2536" y="3"/>
                    <a:pt x="2527" y="10"/>
                  </a:cubicBezTo>
                  <a:cubicBezTo>
                    <a:pt x="1968" y="412"/>
                    <a:pt x="1284" y="631"/>
                    <a:pt x="593" y="631"/>
                  </a:cubicBezTo>
                  <a:cubicBezTo>
                    <a:pt x="420" y="631"/>
                    <a:pt x="247" y="617"/>
                    <a:pt x="75" y="589"/>
                  </a:cubicBezTo>
                  <a:cubicBezTo>
                    <a:pt x="72" y="589"/>
                    <a:pt x="70" y="589"/>
                    <a:pt x="67" y="589"/>
                  </a:cubicBezTo>
                  <a:cubicBezTo>
                    <a:pt x="11" y="589"/>
                    <a:pt x="0" y="660"/>
                    <a:pt x="47" y="673"/>
                  </a:cubicBezTo>
                  <a:cubicBezTo>
                    <a:pt x="226" y="701"/>
                    <a:pt x="407" y="715"/>
                    <a:pt x="586" y="715"/>
                  </a:cubicBezTo>
                  <a:cubicBezTo>
                    <a:pt x="1296" y="715"/>
                    <a:pt x="1996" y="498"/>
                    <a:pt x="2576" y="80"/>
                  </a:cubicBezTo>
                  <a:cubicBezTo>
                    <a:pt x="2610" y="57"/>
                    <a:pt x="2588" y="1"/>
                    <a:pt x="2552" y="1"/>
                  </a:cubicBezTo>
                  <a:close/>
                </a:path>
              </a:pathLst>
            </a:custGeom>
            <a:solidFill>
              <a:srgbClr val="DCA3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64"/>
            <p:cNvSpPr/>
            <p:nvPr/>
          </p:nvSpPr>
          <p:spPr>
            <a:xfrm>
              <a:off x="6396567" y="1355103"/>
              <a:ext cx="263553" cy="682368"/>
            </a:xfrm>
            <a:custGeom>
              <a:rect b="b" l="l" r="r" t="t"/>
              <a:pathLst>
                <a:path extrusionOk="0" h="8034" w="3103">
                  <a:moveTo>
                    <a:pt x="3102" y="0"/>
                  </a:moveTo>
                  <a:lnTo>
                    <a:pt x="3102" y="0"/>
                  </a:lnTo>
                  <a:cubicBezTo>
                    <a:pt x="2823" y="28"/>
                    <a:pt x="2606" y="482"/>
                    <a:pt x="2606" y="489"/>
                  </a:cubicBezTo>
                  <a:cubicBezTo>
                    <a:pt x="2508" y="559"/>
                    <a:pt x="1775" y="517"/>
                    <a:pt x="1502" y="692"/>
                  </a:cubicBezTo>
                  <a:cubicBezTo>
                    <a:pt x="1244" y="859"/>
                    <a:pt x="1405" y="1432"/>
                    <a:pt x="1370" y="1788"/>
                  </a:cubicBezTo>
                  <a:cubicBezTo>
                    <a:pt x="1335" y="2159"/>
                    <a:pt x="930" y="2305"/>
                    <a:pt x="797" y="2710"/>
                  </a:cubicBezTo>
                  <a:cubicBezTo>
                    <a:pt x="664" y="3109"/>
                    <a:pt x="1195" y="4045"/>
                    <a:pt x="1020" y="4771"/>
                  </a:cubicBezTo>
                  <a:cubicBezTo>
                    <a:pt x="846" y="5504"/>
                    <a:pt x="1" y="7321"/>
                    <a:pt x="1" y="7321"/>
                  </a:cubicBezTo>
                  <a:cubicBezTo>
                    <a:pt x="650" y="7963"/>
                    <a:pt x="1628" y="8033"/>
                    <a:pt x="1628" y="8033"/>
                  </a:cubicBezTo>
                  <a:cubicBezTo>
                    <a:pt x="1628" y="8033"/>
                    <a:pt x="1915" y="6357"/>
                    <a:pt x="1998" y="5162"/>
                  </a:cubicBezTo>
                  <a:cubicBezTo>
                    <a:pt x="2089" y="3968"/>
                    <a:pt x="2823" y="2152"/>
                    <a:pt x="2906" y="1516"/>
                  </a:cubicBezTo>
                  <a:cubicBezTo>
                    <a:pt x="2990" y="922"/>
                    <a:pt x="3102" y="0"/>
                    <a:pt x="31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64"/>
            <p:cNvSpPr/>
            <p:nvPr/>
          </p:nvSpPr>
          <p:spPr>
            <a:xfrm>
              <a:off x="6460608" y="1455922"/>
              <a:ext cx="60304" cy="168851"/>
            </a:xfrm>
            <a:custGeom>
              <a:rect b="b" l="l" r="r" t="t"/>
              <a:pathLst>
                <a:path extrusionOk="0" h="1988" w="710">
                  <a:moveTo>
                    <a:pt x="673" y="0"/>
                  </a:moveTo>
                  <a:cubicBezTo>
                    <a:pt x="650" y="0"/>
                    <a:pt x="623" y="16"/>
                    <a:pt x="616" y="49"/>
                  </a:cubicBezTo>
                  <a:cubicBezTo>
                    <a:pt x="609" y="231"/>
                    <a:pt x="602" y="413"/>
                    <a:pt x="546" y="594"/>
                  </a:cubicBezTo>
                  <a:cubicBezTo>
                    <a:pt x="497" y="790"/>
                    <a:pt x="392" y="923"/>
                    <a:pt x="280" y="1076"/>
                  </a:cubicBezTo>
                  <a:cubicBezTo>
                    <a:pt x="78" y="1328"/>
                    <a:pt x="1" y="1635"/>
                    <a:pt x="71" y="1956"/>
                  </a:cubicBezTo>
                  <a:cubicBezTo>
                    <a:pt x="74" y="1978"/>
                    <a:pt x="87" y="1987"/>
                    <a:pt x="102" y="1987"/>
                  </a:cubicBezTo>
                  <a:cubicBezTo>
                    <a:pt x="125" y="1987"/>
                    <a:pt x="152" y="1965"/>
                    <a:pt x="148" y="1936"/>
                  </a:cubicBezTo>
                  <a:cubicBezTo>
                    <a:pt x="106" y="1747"/>
                    <a:pt x="120" y="1565"/>
                    <a:pt x="183" y="1391"/>
                  </a:cubicBezTo>
                  <a:cubicBezTo>
                    <a:pt x="245" y="1223"/>
                    <a:pt x="364" y="1104"/>
                    <a:pt x="469" y="958"/>
                  </a:cubicBezTo>
                  <a:cubicBezTo>
                    <a:pt x="665" y="685"/>
                    <a:pt x="686" y="350"/>
                    <a:pt x="706" y="36"/>
                  </a:cubicBezTo>
                  <a:cubicBezTo>
                    <a:pt x="710" y="13"/>
                    <a:pt x="693" y="0"/>
                    <a:pt x="673" y="0"/>
                  </a:cubicBezTo>
                  <a:close/>
                </a:path>
              </a:pathLst>
            </a:custGeom>
            <a:solidFill>
              <a:srgbClr val="DCA3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64"/>
            <p:cNvSpPr/>
            <p:nvPr/>
          </p:nvSpPr>
          <p:spPr>
            <a:xfrm>
              <a:off x="6607207" y="1406744"/>
              <a:ext cx="26839" cy="105319"/>
            </a:xfrm>
            <a:custGeom>
              <a:rect b="b" l="l" r="r" t="t"/>
              <a:pathLst>
                <a:path extrusionOk="0" h="1240" w="316">
                  <a:moveTo>
                    <a:pt x="88" y="1"/>
                  </a:moveTo>
                  <a:cubicBezTo>
                    <a:pt x="65" y="1"/>
                    <a:pt x="39" y="16"/>
                    <a:pt x="35" y="49"/>
                  </a:cubicBezTo>
                  <a:cubicBezTo>
                    <a:pt x="0" y="433"/>
                    <a:pt x="28" y="873"/>
                    <a:pt x="231" y="1222"/>
                  </a:cubicBezTo>
                  <a:cubicBezTo>
                    <a:pt x="237" y="1234"/>
                    <a:pt x="247" y="1239"/>
                    <a:pt x="258" y="1239"/>
                  </a:cubicBezTo>
                  <a:cubicBezTo>
                    <a:pt x="285" y="1239"/>
                    <a:pt x="316" y="1208"/>
                    <a:pt x="301" y="1173"/>
                  </a:cubicBezTo>
                  <a:cubicBezTo>
                    <a:pt x="105" y="838"/>
                    <a:pt x="91" y="419"/>
                    <a:pt x="126" y="42"/>
                  </a:cubicBezTo>
                  <a:cubicBezTo>
                    <a:pt x="129" y="15"/>
                    <a:pt x="110" y="1"/>
                    <a:pt x="88" y="1"/>
                  </a:cubicBezTo>
                  <a:close/>
                </a:path>
              </a:pathLst>
            </a:custGeom>
            <a:solidFill>
              <a:srgbClr val="DCA3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64"/>
            <p:cNvSpPr/>
            <p:nvPr/>
          </p:nvSpPr>
          <p:spPr>
            <a:xfrm>
              <a:off x="6515816" y="1488282"/>
              <a:ext cx="110925" cy="531353"/>
            </a:xfrm>
            <a:custGeom>
              <a:rect b="b" l="l" r="r" t="t"/>
              <a:pathLst>
                <a:path extrusionOk="0" h="6256" w="1306">
                  <a:moveTo>
                    <a:pt x="1250" y="0"/>
                  </a:moveTo>
                  <a:cubicBezTo>
                    <a:pt x="1232" y="0"/>
                    <a:pt x="1215" y="8"/>
                    <a:pt x="1209" y="25"/>
                  </a:cubicBezTo>
                  <a:cubicBezTo>
                    <a:pt x="1034" y="563"/>
                    <a:pt x="867" y="1107"/>
                    <a:pt x="727" y="1659"/>
                  </a:cubicBezTo>
                  <a:cubicBezTo>
                    <a:pt x="343" y="3161"/>
                    <a:pt x="140" y="4677"/>
                    <a:pt x="1" y="6214"/>
                  </a:cubicBezTo>
                  <a:cubicBezTo>
                    <a:pt x="1" y="6242"/>
                    <a:pt x="22" y="6256"/>
                    <a:pt x="43" y="6256"/>
                  </a:cubicBezTo>
                  <a:cubicBezTo>
                    <a:pt x="65" y="6256"/>
                    <a:pt x="88" y="6242"/>
                    <a:pt x="91" y="6214"/>
                  </a:cubicBezTo>
                  <a:cubicBezTo>
                    <a:pt x="126" y="5829"/>
                    <a:pt x="161" y="5445"/>
                    <a:pt x="203" y="5061"/>
                  </a:cubicBezTo>
                  <a:cubicBezTo>
                    <a:pt x="399" y="3357"/>
                    <a:pt x="755" y="1680"/>
                    <a:pt x="1293" y="53"/>
                  </a:cubicBezTo>
                  <a:cubicBezTo>
                    <a:pt x="1306" y="19"/>
                    <a:pt x="1277" y="0"/>
                    <a:pt x="1250" y="0"/>
                  </a:cubicBezTo>
                  <a:close/>
                </a:path>
              </a:pathLst>
            </a:custGeom>
            <a:solidFill>
              <a:srgbClr val="DCA3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64"/>
            <p:cNvSpPr/>
            <p:nvPr/>
          </p:nvSpPr>
          <p:spPr>
            <a:xfrm>
              <a:off x="6406164" y="1956361"/>
              <a:ext cx="132668" cy="68033"/>
            </a:xfrm>
            <a:custGeom>
              <a:rect b="b" l="l" r="r" t="t"/>
              <a:pathLst>
                <a:path extrusionOk="0" h="801" w="1562">
                  <a:moveTo>
                    <a:pt x="70" y="1"/>
                  </a:moveTo>
                  <a:cubicBezTo>
                    <a:pt x="34" y="1"/>
                    <a:pt x="1" y="46"/>
                    <a:pt x="34" y="74"/>
                  </a:cubicBezTo>
                  <a:cubicBezTo>
                    <a:pt x="453" y="430"/>
                    <a:pt x="963" y="675"/>
                    <a:pt x="1494" y="800"/>
                  </a:cubicBezTo>
                  <a:cubicBezTo>
                    <a:pt x="1497" y="801"/>
                    <a:pt x="1499" y="801"/>
                    <a:pt x="1501" y="801"/>
                  </a:cubicBezTo>
                  <a:cubicBezTo>
                    <a:pt x="1551" y="801"/>
                    <a:pt x="1562" y="730"/>
                    <a:pt x="1515" y="724"/>
                  </a:cubicBezTo>
                  <a:cubicBezTo>
                    <a:pt x="998" y="598"/>
                    <a:pt x="509" y="360"/>
                    <a:pt x="97" y="11"/>
                  </a:cubicBezTo>
                  <a:cubicBezTo>
                    <a:pt x="89" y="4"/>
                    <a:pt x="79" y="1"/>
                    <a:pt x="70" y="1"/>
                  </a:cubicBezTo>
                  <a:close/>
                </a:path>
              </a:pathLst>
            </a:custGeom>
            <a:solidFill>
              <a:srgbClr val="DCA3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64"/>
            <p:cNvSpPr/>
            <p:nvPr/>
          </p:nvSpPr>
          <p:spPr>
            <a:xfrm>
              <a:off x="6823112" y="1442502"/>
              <a:ext cx="246906" cy="713624"/>
            </a:xfrm>
            <a:custGeom>
              <a:rect b="b" l="l" r="r" t="t"/>
              <a:pathLst>
                <a:path extrusionOk="0" h="8402" w="2907">
                  <a:moveTo>
                    <a:pt x="884" y="1"/>
                  </a:moveTo>
                  <a:cubicBezTo>
                    <a:pt x="802" y="1"/>
                    <a:pt x="718" y="13"/>
                    <a:pt x="637" y="40"/>
                  </a:cubicBezTo>
                  <a:cubicBezTo>
                    <a:pt x="217" y="180"/>
                    <a:pt x="1" y="627"/>
                    <a:pt x="134" y="1046"/>
                  </a:cubicBezTo>
                  <a:lnTo>
                    <a:pt x="434" y="1961"/>
                  </a:lnTo>
                  <a:lnTo>
                    <a:pt x="741" y="2876"/>
                  </a:lnTo>
                  <a:cubicBezTo>
                    <a:pt x="846" y="3183"/>
                    <a:pt x="944" y="3491"/>
                    <a:pt x="1042" y="3791"/>
                  </a:cubicBezTo>
                  <a:cubicBezTo>
                    <a:pt x="1133" y="4098"/>
                    <a:pt x="1230" y="4406"/>
                    <a:pt x="1321" y="4699"/>
                  </a:cubicBezTo>
                  <a:cubicBezTo>
                    <a:pt x="1335" y="4769"/>
                    <a:pt x="1363" y="4853"/>
                    <a:pt x="1377" y="4923"/>
                  </a:cubicBezTo>
                  <a:lnTo>
                    <a:pt x="1433" y="5132"/>
                  </a:lnTo>
                  <a:lnTo>
                    <a:pt x="1440" y="5174"/>
                  </a:lnTo>
                  <a:lnTo>
                    <a:pt x="1440" y="5188"/>
                  </a:lnTo>
                  <a:lnTo>
                    <a:pt x="1440" y="5209"/>
                  </a:lnTo>
                  <a:lnTo>
                    <a:pt x="1447" y="5237"/>
                  </a:lnTo>
                  <a:lnTo>
                    <a:pt x="1447" y="5335"/>
                  </a:lnTo>
                  <a:cubicBezTo>
                    <a:pt x="1440" y="5432"/>
                    <a:pt x="1405" y="5544"/>
                    <a:pt x="1363" y="5670"/>
                  </a:cubicBezTo>
                  <a:cubicBezTo>
                    <a:pt x="1321" y="5789"/>
                    <a:pt x="1265" y="5914"/>
                    <a:pt x="1202" y="6047"/>
                  </a:cubicBezTo>
                  <a:cubicBezTo>
                    <a:pt x="1147" y="6173"/>
                    <a:pt x="1077" y="6299"/>
                    <a:pt x="993" y="6431"/>
                  </a:cubicBezTo>
                  <a:cubicBezTo>
                    <a:pt x="916" y="6557"/>
                    <a:pt x="839" y="6690"/>
                    <a:pt x="762" y="6816"/>
                  </a:cubicBezTo>
                  <a:cubicBezTo>
                    <a:pt x="672" y="6941"/>
                    <a:pt x="595" y="7067"/>
                    <a:pt x="497" y="7200"/>
                  </a:cubicBezTo>
                  <a:cubicBezTo>
                    <a:pt x="469" y="7235"/>
                    <a:pt x="448" y="7270"/>
                    <a:pt x="420" y="7311"/>
                  </a:cubicBezTo>
                  <a:cubicBezTo>
                    <a:pt x="532" y="7689"/>
                    <a:pt x="679" y="8045"/>
                    <a:pt x="839" y="8401"/>
                  </a:cubicBezTo>
                  <a:cubicBezTo>
                    <a:pt x="902" y="8373"/>
                    <a:pt x="951" y="8338"/>
                    <a:pt x="1007" y="8296"/>
                  </a:cubicBezTo>
                  <a:lnTo>
                    <a:pt x="1098" y="8199"/>
                  </a:lnTo>
                  <a:cubicBezTo>
                    <a:pt x="1133" y="8178"/>
                    <a:pt x="1161" y="8143"/>
                    <a:pt x="1195" y="8115"/>
                  </a:cubicBezTo>
                  <a:lnTo>
                    <a:pt x="1377" y="7933"/>
                  </a:lnTo>
                  <a:cubicBezTo>
                    <a:pt x="1503" y="7807"/>
                    <a:pt x="1615" y="7675"/>
                    <a:pt x="1726" y="7549"/>
                  </a:cubicBezTo>
                  <a:cubicBezTo>
                    <a:pt x="1845" y="7416"/>
                    <a:pt x="1957" y="7284"/>
                    <a:pt x="2062" y="7137"/>
                  </a:cubicBezTo>
                  <a:cubicBezTo>
                    <a:pt x="2166" y="6997"/>
                    <a:pt x="2271" y="6850"/>
                    <a:pt x="2369" y="6690"/>
                  </a:cubicBezTo>
                  <a:cubicBezTo>
                    <a:pt x="2460" y="6536"/>
                    <a:pt x="2558" y="6375"/>
                    <a:pt x="2648" y="6194"/>
                  </a:cubicBezTo>
                  <a:cubicBezTo>
                    <a:pt x="2732" y="6012"/>
                    <a:pt x="2802" y="5817"/>
                    <a:pt x="2858" y="5593"/>
                  </a:cubicBezTo>
                  <a:cubicBezTo>
                    <a:pt x="2879" y="5474"/>
                    <a:pt x="2900" y="5356"/>
                    <a:pt x="2907" y="5216"/>
                  </a:cubicBezTo>
                  <a:lnTo>
                    <a:pt x="2907" y="5209"/>
                  </a:lnTo>
                  <a:lnTo>
                    <a:pt x="2900" y="5223"/>
                  </a:lnTo>
                  <a:lnTo>
                    <a:pt x="2900" y="5188"/>
                  </a:lnTo>
                  <a:lnTo>
                    <a:pt x="2900" y="5174"/>
                  </a:lnTo>
                  <a:lnTo>
                    <a:pt x="2900" y="5153"/>
                  </a:lnTo>
                  <a:lnTo>
                    <a:pt x="2900" y="5132"/>
                  </a:lnTo>
                  <a:cubicBezTo>
                    <a:pt x="2900" y="5111"/>
                    <a:pt x="2900" y="5097"/>
                    <a:pt x="2893" y="5076"/>
                  </a:cubicBezTo>
                  <a:cubicBezTo>
                    <a:pt x="2893" y="5055"/>
                    <a:pt x="2893" y="5041"/>
                    <a:pt x="2879" y="5034"/>
                  </a:cubicBezTo>
                  <a:lnTo>
                    <a:pt x="2872" y="4985"/>
                  </a:lnTo>
                  <a:lnTo>
                    <a:pt x="2865" y="4943"/>
                  </a:lnTo>
                  <a:cubicBezTo>
                    <a:pt x="2865" y="4923"/>
                    <a:pt x="2858" y="4895"/>
                    <a:pt x="2858" y="4867"/>
                  </a:cubicBezTo>
                  <a:cubicBezTo>
                    <a:pt x="2837" y="4769"/>
                    <a:pt x="2823" y="4685"/>
                    <a:pt x="2802" y="4594"/>
                  </a:cubicBezTo>
                  <a:cubicBezTo>
                    <a:pt x="2788" y="4510"/>
                    <a:pt x="2767" y="4420"/>
                    <a:pt x="2753" y="4343"/>
                  </a:cubicBezTo>
                  <a:cubicBezTo>
                    <a:pt x="2669" y="4014"/>
                    <a:pt x="2585" y="3686"/>
                    <a:pt x="2495" y="3372"/>
                  </a:cubicBezTo>
                  <a:cubicBezTo>
                    <a:pt x="2411" y="3050"/>
                    <a:pt x="2313" y="2736"/>
                    <a:pt x="2229" y="2422"/>
                  </a:cubicBezTo>
                  <a:cubicBezTo>
                    <a:pt x="2180" y="2268"/>
                    <a:pt x="2131" y="2107"/>
                    <a:pt x="2090" y="1954"/>
                  </a:cubicBezTo>
                  <a:cubicBezTo>
                    <a:pt x="2034" y="1793"/>
                    <a:pt x="1992" y="1639"/>
                    <a:pt x="1936" y="1479"/>
                  </a:cubicBezTo>
                  <a:cubicBezTo>
                    <a:pt x="1887" y="1325"/>
                    <a:pt x="1845" y="1164"/>
                    <a:pt x="1789" y="1011"/>
                  </a:cubicBezTo>
                  <a:lnTo>
                    <a:pt x="1635" y="536"/>
                  </a:lnTo>
                  <a:cubicBezTo>
                    <a:pt x="1524" y="206"/>
                    <a:pt x="1214" y="1"/>
                    <a:pt x="8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64"/>
            <p:cNvSpPr/>
            <p:nvPr/>
          </p:nvSpPr>
          <p:spPr>
            <a:xfrm>
              <a:off x="6946354" y="1883911"/>
              <a:ext cx="55293" cy="11466"/>
            </a:xfrm>
            <a:custGeom>
              <a:rect b="b" l="l" r="r" t="t"/>
              <a:pathLst>
                <a:path extrusionOk="0" h="135" w="651">
                  <a:moveTo>
                    <a:pt x="413" y="1"/>
                  </a:moveTo>
                  <a:cubicBezTo>
                    <a:pt x="286" y="1"/>
                    <a:pt x="160" y="24"/>
                    <a:pt x="31" y="75"/>
                  </a:cubicBezTo>
                  <a:cubicBezTo>
                    <a:pt x="1" y="87"/>
                    <a:pt x="12" y="135"/>
                    <a:pt x="38" y="135"/>
                  </a:cubicBezTo>
                  <a:cubicBezTo>
                    <a:pt x="42" y="135"/>
                    <a:pt x="47" y="134"/>
                    <a:pt x="52" y="131"/>
                  </a:cubicBezTo>
                  <a:cubicBezTo>
                    <a:pt x="166" y="85"/>
                    <a:pt x="282" y="63"/>
                    <a:pt x="400" y="63"/>
                  </a:cubicBezTo>
                  <a:cubicBezTo>
                    <a:pt x="463" y="63"/>
                    <a:pt x="526" y="70"/>
                    <a:pt x="590" y="82"/>
                  </a:cubicBezTo>
                  <a:cubicBezTo>
                    <a:pt x="592" y="82"/>
                    <a:pt x="595" y="82"/>
                    <a:pt x="597" y="82"/>
                  </a:cubicBezTo>
                  <a:cubicBezTo>
                    <a:pt x="640" y="82"/>
                    <a:pt x="650" y="26"/>
                    <a:pt x="611" y="19"/>
                  </a:cubicBezTo>
                  <a:cubicBezTo>
                    <a:pt x="544" y="7"/>
                    <a:pt x="478" y="1"/>
                    <a:pt x="413" y="1"/>
                  </a:cubicBezTo>
                  <a:close/>
                </a:path>
              </a:pathLst>
            </a:custGeom>
            <a:solidFill>
              <a:srgbClr val="DCA3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64"/>
            <p:cNvSpPr/>
            <p:nvPr/>
          </p:nvSpPr>
          <p:spPr>
            <a:xfrm>
              <a:off x="6958584" y="1869048"/>
              <a:ext cx="30916" cy="21064"/>
            </a:xfrm>
            <a:custGeom>
              <a:rect b="b" l="l" r="r" t="t"/>
              <a:pathLst>
                <a:path extrusionOk="0" h="248" w="364">
                  <a:moveTo>
                    <a:pt x="315" y="1"/>
                  </a:moveTo>
                  <a:cubicBezTo>
                    <a:pt x="310" y="1"/>
                    <a:pt x="304" y="2"/>
                    <a:pt x="299" y="5"/>
                  </a:cubicBezTo>
                  <a:cubicBezTo>
                    <a:pt x="201" y="54"/>
                    <a:pt x="110" y="124"/>
                    <a:pt x="27" y="194"/>
                  </a:cubicBezTo>
                  <a:cubicBezTo>
                    <a:pt x="0" y="215"/>
                    <a:pt x="25" y="248"/>
                    <a:pt x="51" y="248"/>
                  </a:cubicBezTo>
                  <a:cubicBezTo>
                    <a:pt x="60" y="248"/>
                    <a:pt x="69" y="244"/>
                    <a:pt x="75" y="236"/>
                  </a:cubicBezTo>
                  <a:cubicBezTo>
                    <a:pt x="152" y="166"/>
                    <a:pt x="236" y="110"/>
                    <a:pt x="334" y="54"/>
                  </a:cubicBezTo>
                  <a:cubicBezTo>
                    <a:pt x="363" y="42"/>
                    <a:pt x="343" y="1"/>
                    <a:pt x="315" y="1"/>
                  </a:cubicBezTo>
                  <a:close/>
                </a:path>
              </a:pathLst>
            </a:custGeom>
            <a:solidFill>
              <a:srgbClr val="DCA3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64"/>
            <p:cNvSpPr/>
            <p:nvPr/>
          </p:nvSpPr>
          <p:spPr>
            <a:xfrm>
              <a:off x="6836787" y="2045034"/>
              <a:ext cx="49347" cy="94193"/>
            </a:xfrm>
            <a:custGeom>
              <a:rect b="b" l="l" r="r" t="t"/>
              <a:pathLst>
                <a:path extrusionOk="0" h="1109" w="581">
                  <a:moveTo>
                    <a:pt x="172" y="0"/>
                  </a:moveTo>
                  <a:cubicBezTo>
                    <a:pt x="117" y="0"/>
                    <a:pt x="77" y="8"/>
                    <a:pt x="77" y="8"/>
                  </a:cubicBezTo>
                  <a:lnTo>
                    <a:pt x="147" y="238"/>
                  </a:lnTo>
                  <a:cubicBezTo>
                    <a:pt x="147" y="238"/>
                    <a:pt x="182" y="364"/>
                    <a:pt x="84" y="560"/>
                  </a:cubicBezTo>
                  <a:cubicBezTo>
                    <a:pt x="0" y="722"/>
                    <a:pt x="9" y="1109"/>
                    <a:pt x="90" y="1109"/>
                  </a:cubicBezTo>
                  <a:cubicBezTo>
                    <a:pt x="102" y="1109"/>
                    <a:pt x="117" y="1099"/>
                    <a:pt x="133" y="1077"/>
                  </a:cubicBezTo>
                  <a:cubicBezTo>
                    <a:pt x="259" y="909"/>
                    <a:pt x="580" y="420"/>
                    <a:pt x="497" y="183"/>
                  </a:cubicBezTo>
                  <a:cubicBezTo>
                    <a:pt x="437" y="27"/>
                    <a:pt x="276" y="0"/>
                    <a:pt x="172" y="0"/>
                  </a:cubicBez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64"/>
            <p:cNvSpPr/>
            <p:nvPr/>
          </p:nvSpPr>
          <p:spPr>
            <a:xfrm>
              <a:off x="6865835" y="2109330"/>
              <a:ext cx="49347" cy="93004"/>
            </a:xfrm>
            <a:custGeom>
              <a:rect b="b" l="l" r="r" t="t"/>
              <a:pathLst>
                <a:path extrusionOk="0" h="1095" w="581">
                  <a:moveTo>
                    <a:pt x="181" y="0"/>
                  </a:moveTo>
                  <a:cubicBezTo>
                    <a:pt x="107" y="0"/>
                    <a:pt x="50" y="12"/>
                    <a:pt x="50" y="12"/>
                  </a:cubicBezTo>
                  <a:lnTo>
                    <a:pt x="127" y="250"/>
                  </a:lnTo>
                  <a:cubicBezTo>
                    <a:pt x="127" y="250"/>
                    <a:pt x="176" y="355"/>
                    <a:pt x="85" y="543"/>
                  </a:cubicBezTo>
                  <a:cubicBezTo>
                    <a:pt x="1" y="711"/>
                    <a:pt x="9" y="1095"/>
                    <a:pt x="89" y="1095"/>
                  </a:cubicBezTo>
                  <a:cubicBezTo>
                    <a:pt x="102" y="1095"/>
                    <a:pt x="117" y="1084"/>
                    <a:pt x="134" y="1060"/>
                  </a:cubicBezTo>
                  <a:cubicBezTo>
                    <a:pt x="252" y="892"/>
                    <a:pt x="581" y="403"/>
                    <a:pt x="490" y="166"/>
                  </a:cubicBezTo>
                  <a:cubicBezTo>
                    <a:pt x="440" y="28"/>
                    <a:pt x="291" y="0"/>
                    <a:pt x="181" y="0"/>
                  </a:cubicBez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64"/>
            <p:cNvSpPr/>
            <p:nvPr/>
          </p:nvSpPr>
          <p:spPr>
            <a:xfrm>
              <a:off x="6884181" y="2138463"/>
              <a:ext cx="43487" cy="81877"/>
            </a:xfrm>
            <a:custGeom>
              <a:rect b="b" l="l" r="r" t="t"/>
              <a:pathLst>
                <a:path extrusionOk="0" h="964" w="512">
                  <a:moveTo>
                    <a:pt x="166" y="0"/>
                  </a:moveTo>
                  <a:cubicBezTo>
                    <a:pt x="101" y="0"/>
                    <a:pt x="50" y="12"/>
                    <a:pt x="50" y="12"/>
                  </a:cubicBezTo>
                  <a:lnTo>
                    <a:pt x="113" y="221"/>
                  </a:lnTo>
                  <a:cubicBezTo>
                    <a:pt x="113" y="221"/>
                    <a:pt x="162" y="305"/>
                    <a:pt x="78" y="480"/>
                  </a:cubicBezTo>
                  <a:cubicBezTo>
                    <a:pt x="0" y="624"/>
                    <a:pt x="5" y="963"/>
                    <a:pt x="78" y="963"/>
                  </a:cubicBezTo>
                  <a:cubicBezTo>
                    <a:pt x="90" y="963"/>
                    <a:pt x="104" y="954"/>
                    <a:pt x="120" y="934"/>
                  </a:cubicBezTo>
                  <a:cubicBezTo>
                    <a:pt x="232" y="794"/>
                    <a:pt x="511" y="361"/>
                    <a:pt x="442" y="151"/>
                  </a:cubicBezTo>
                  <a:cubicBezTo>
                    <a:pt x="395" y="26"/>
                    <a:pt x="264" y="0"/>
                    <a:pt x="166" y="0"/>
                  </a:cubicBez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64"/>
            <p:cNvSpPr/>
            <p:nvPr/>
          </p:nvSpPr>
          <p:spPr>
            <a:xfrm>
              <a:off x="6848678" y="2077904"/>
              <a:ext cx="49347" cy="93004"/>
            </a:xfrm>
            <a:custGeom>
              <a:rect b="b" l="l" r="r" t="t"/>
              <a:pathLst>
                <a:path extrusionOk="0" h="1095" w="581">
                  <a:moveTo>
                    <a:pt x="176" y="0"/>
                  </a:moveTo>
                  <a:cubicBezTo>
                    <a:pt x="104" y="0"/>
                    <a:pt x="49" y="12"/>
                    <a:pt x="49" y="12"/>
                  </a:cubicBezTo>
                  <a:lnTo>
                    <a:pt x="126" y="250"/>
                  </a:lnTo>
                  <a:cubicBezTo>
                    <a:pt x="126" y="250"/>
                    <a:pt x="182" y="354"/>
                    <a:pt x="84" y="550"/>
                  </a:cubicBezTo>
                  <a:cubicBezTo>
                    <a:pt x="0" y="712"/>
                    <a:pt x="9" y="1094"/>
                    <a:pt x="88" y="1094"/>
                  </a:cubicBezTo>
                  <a:cubicBezTo>
                    <a:pt x="101" y="1094"/>
                    <a:pt x="116" y="1084"/>
                    <a:pt x="133" y="1060"/>
                  </a:cubicBezTo>
                  <a:cubicBezTo>
                    <a:pt x="259" y="892"/>
                    <a:pt x="580" y="410"/>
                    <a:pt x="496" y="173"/>
                  </a:cubicBezTo>
                  <a:cubicBezTo>
                    <a:pt x="441" y="29"/>
                    <a:pt x="288" y="0"/>
                    <a:pt x="176" y="0"/>
                  </a:cubicBez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64"/>
            <p:cNvSpPr/>
            <p:nvPr/>
          </p:nvSpPr>
          <p:spPr>
            <a:xfrm>
              <a:off x="6833899" y="1545953"/>
              <a:ext cx="47394" cy="130375"/>
            </a:xfrm>
            <a:custGeom>
              <a:rect b="b" l="l" r="r" t="t"/>
              <a:pathLst>
                <a:path extrusionOk="0" h="1535" w="558">
                  <a:moveTo>
                    <a:pt x="44" y="0"/>
                  </a:moveTo>
                  <a:cubicBezTo>
                    <a:pt x="22" y="0"/>
                    <a:pt x="1" y="18"/>
                    <a:pt x="14" y="44"/>
                  </a:cubicBezTo>
                  <a:lnTo>
                    <a:pt x="482" y="1511"/>
                  </a:lnTo>
                  <a:cubicBezTo>
                    <a:pt x="487" y="1527"/>
                    <a:pt x="500" y="1534"/>
                    <a:pt x="514" y="1534"/>
                  </a:cubicBezTo>
                  <a:cubicBezTo>
                    <a:pt x="536" y="1534"/>
                    <a:pt x="557" y="1516"/>
                    <a:pt x="545" y="1490"/>
                  </a:cubicBezTo>
                  <a:lnTo>
                    <a:pt x="77" y="23"/>
                  </a:lnTo>
                  <a:cubicBezTo>
                    <a:pt x="71" y="7"/>
                    <a:pt x="58" y="0"/>
                    <a:pt x="44" y="0"/>
                  </a:cubicBezTo>
                  <a:close/>
                </a:path>
              </a:pathLst>
            </a:custGeom>
            <a:solidFill>
              <a:srgbClr val="DCA3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64"/>
            <p:cNvSpPr/>
            <p:nvPr/>
          </p:nvSpPr>
          <p:spPr>
            <a:xfrm>
              <a:off x="6833220" y="1582475"/>
              <a:ext cx="25650" cy="27604"/>
            </a:xfrm>
            <a:custGeom>
              <a:rect b="b" l="l" r="r" t="t"/>
              <a:pathLst>
                <a:path extrusionOk="0" h="325" w="302">
                  <a:moveTo>
                    <a:pt x="42" y="0"/>
                  </a:moveTo>
                  <a:cubicBezTo>
                    <a:pt x="19" y="0"/>
                    <a:pt x="1" y="35"/>
                    <a:pt x="22" y="61"/>
                  </a:cubicBezTo>
                  <a:cubicBezTo>
                    <a:pt x="98" y="138"/>
                    <a:pt x="168" y="222"/>
                    <a:pt x="238" y="313"/>
                  </a:cubicBezTo>
                  <a:cubicBezTo>
                    <a:pt x="245" y="321"/>
                    <a:pt x="252" y="324"/>
                    <a:pt x="259" y="324"/>
                  </a:cubicBezTo>
                  <a:cubicBezTo>
                    <a:pt x="282" y="324"/>
                    <a:pt x="302" y="287"/>
                    <a:pt x="280" y="271"/>
                  </a:cubicBezTo>
                  <a:cubicBezTo>
                    <a:pt x="210" y="180"/>
                    <a:pt x="140" y="96"/>
                    <a:pt x="64" y="12"/>
                  </a:cubicBezTo>
                  <a:cubicBezTo>
                    <a:pt x="57" y="4"/>
                    <a:pt x="49" y="0"/>
                    <a:pt x="42" y="0"/>
                  </a:cubicBezTo>
                  <a:close/>
                </a:path>
              </a:pathLst>
            </a:custGeom>
            <a:solidFill>
              <a:srgbClr val="DCA3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64"/>
            <p:cNvSpPr/>
            <p:nvPr/>
          </p:nvSpPr>
          <p:spPr>
            <a:xfrm>
              <a:off x="5808644" y="652007"/>
              <a:ext cx="389257" cy="478864"/>
            </a:xfrm>
            <a:custGeom>
              <a:rect b="b" l="l" r="r" t="t"/>
              <a:pathLst>
                <a:path extrusionOk="0" h="5638" w="4583">
                  <a:moveTo>
                    <a:pt x="2270" y="1"/>
                  </a:moveTo>
                  <a:cubicBezTo>
                    <a:pt x="1020" y="15"/>
                    <a:pt x="0" y="1041"/>
                    <a:pt x="0" y="2306"/>
                  </a:cubicBezTo>
                  <a:cubicBezTo>
                    <a:pt x="0" y="2725"/>
                    <a:pt x="112" y="3116"/>
                    <a:pt x="308" y="3451"/>
                  </a:cubicBezTo>
                  <a:cubicBezTo>
                    <a:pt x="657" y="4052"/>
                    <a:pt x="985" y="4660"/>
                    <a:pt x="1286" y="5288"/>
                  </a:cubicBezTo>
                  <a:lnTo>
                    <a:pt x="1446" y="5638"/>
                  </a:lnTo>
                  <a:lnTo>
                    <a:pt x="3137" y="5638"/>
                  </a:lnTo>
                  <a:lnTo>
                    <a:pt x="3381" y="5121"/>
                  </a:lnTo>
                  <a:cubicBezTo>
                    <a:pt x="3647" y="4555"/>
                    <a:pt x="3954" y="4003"/>
                    <a:pt x="4268" y="3458"/>
                  </a:cubicBezTo>
                  <a:cubicBezTo>
                    <a:pt x="4471" y="3123"/>
                    <a:pt x="4583" y="2725"/>
                    <a:pt x="4583" y="2299"/>
                  </a:cubicBezTo>
                  <a:cubicBezTo>
                    <a:pt x="4583" y="1048"/>
                    <a:pt x="3577" y="29"/>
                    <a:pt x="2340" y="1"/>
                  </a:cubicBezTo>
                  <a:close/>
                </a:path>
              </a:pathLst>
            </a:custGeom>
            <a:solidFill>
              <a:srgbClr val="E59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64"/>
            <p:cNvSpPr/>
            <p:nvPr/>
          </p:nvSpPr>
          <p:spPr>
            <a:xfrm>
              <a:off x="5808644" y="652007"/>
              <a:ext cx="252172" cy="478864"/>
            </a:xfrm>
            <a:custGeom>
              <a:rect b="b" l="l" r="r" t="t"/>
              <a:pathLst>
                <a:path extrusionOk="0" h="5638" w="2969">
                  <a:moveTo>
                    <a:pt x="2277" y="1"/>
                  </a:moveTo>
                  <a:cubicBezTo>
                    <a:pt x="1020" y="15"/>
                    <a:pt x="0" y="1041"/>
                    <a:pt x="0" y="2306"/>
                  </a:cubicBezTo>
                  <a:cubicBezTo>
                    <a:pt x="0" y="2725"/>
                    <a:pt x="112" y="3116"/>
                    <a:pt x="308" y="3451"/>
                  </a:cubicBezTo>
                  <a:cubicBezTo>
                    <a:pt x="657" y="4052"/>
                    <a:pt x="985" y="4660"/>
                    <a:pt x="1286" y="5288"/>
                  </a:cubicBezTo>
                  <a:lnTo>
                    <a:pt x="1446" y="5638"/>
                  </a:lnTo>
                  <a:lnTo>
                    <a:pt x="2969" y="5638"/>
                  </a:lnTo>
                  <a:cubicBezTo>
                    <a:pt x="1991" y="5540"/>
                    <a:pt x="887" y="3759"/>
                    <a:pt x="1048" y="2061"/>
                  </a:cubicBezTo>
                  <a:cubicBezTo>
                    <a:pt x="1202" y="329"/>
                    <a:pt x="2277" y="22"/>
                    <a:pt x="2347" y="1"/>
                  </a:cubicBezTo>
                  <a:close/>
                </a:path>
              </a:pathLst>
            </a:custGeom>
            <a:solidFill>
              <a:srgbClr val="B56D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64"/>
            <p:cNvSpPr/>
            <p:nvPr/>
          </p:nvSpPr>
          <p:spPr>
            <a:xfrm>
              <a:off x="5923731" y="913439"/>
              <a:ext cx="160272" cy="23442"/>
            </a:xfrm>
            <a:custGeom>
              <a:rect b="b" l="l" r="r" t="t"/>
              <a:pathLst>
                <a:path extrusionOk="0" h="276" w="1887">
                  <a:moveTo>
                    <a:pt x="33" y="0"/>
                  </a:moveTo>
                  <a:cubicBezTo>
                    <a:pt x="29" y="0"/>
                    <a:pt x="25" y="1"/>
                    <a:pt x="21" y="3"/>
                  </a:cubicBezTo>
                  <a:cubicBezTo>
                    <a:pt x="7" y="17"/>
                    <a:pt x="0" y="38"/>
                    <a:pt x="7" y="52"/>
                  </a:cubicBezTo>
                  <a:lnTo>
                    <a:pt x="112" y="262"/>
                  </a:lnTo>
                  <a:cubicBezTo>
                    <a:pt x="119" y="269"/>
                    <a:pt x="140" y="276"/>
                    <a:pt x="147" y="276"/>
                  </a:cubicBezTo>
                  <a:cubicBezTo>
                    <a:pt x="161" y="276"/>
                    <a:pt x="175" y="269"/>
                    <a:pt x="182" y="262"/>
                  </a:cubicBezTo>
                  <a:lnTo>
                    <a:pt x="259" y="108"/>
                  </a:lnTo>
                  <a:lnTo>
                    <a:pt x="336" y="262"/>
                  </a:lnTo>
                  <a:cubicBezTo>
                    <a:pt x="350" y="269"/>
                    <a:pt x="357" y="276"/>
                    <a:pt x="371" y="276"/>
                  </a:cubicBezTo>
                  <a:cubicBezTo>
                    <a:pt x="392" y="276"/>
                    <a:pt x="399" y="269"/>
                    <a:pt x="406" y="262"/>
                  </a:cubicBezTo>
                  <a:lnTo>
                    <a:pt x="489" y="108"/>
                  </a:lnTo>
                  <a:lnTo>
                    <a:pt x="566" y="262"/>
                  </a:lnTo>
                  <a:cubicBezTo>
                    <a:pt x="573" y="269"/>
                    <a:pt x="580" y="276"/>
                    <a:pt x="601" y="276"/>
                  </a:cubicBezTo>
                  <a:cubicBezTo>
                    <a:pt x="615" y="276"/>
                    <a:pt x="629" y="269"/>
                    <a:pt x="636" y="262"/>
                  </a:cubicBezTo>
                  <a:lnTo>
                    <a:pt x="713" y="108"/>
                  </a:lnTo>
                  <a:lnTo>
                    <a:pt x="790" y="262"/>
                  </a:lnTo>
                  <a:cubicBezTo>
                    <a:pt x="804" y="269"/>
                    <a:pt x="811" y="276"/>
                    <a:pt x="825" y="276"/>
                  </a:cubicBezTo>
                  <a:cubicBezTo>
                    <a:pt x="846" y="276"/>
                    <a:pt x="853" y="269"/>
                    <a:pt x="860" y="262"/>
                  </a:cubicBezTo>
                  <a:lnTo>
                    <a:pt x="943" y="108"/>
                  </a:lnTo>
                  <a:lnTo>
                    <a:pt x="1020" y="262"/>
                  </a:lnTo>
                  <a:cubicBezTo>
                    <a:pt x="1027" y="269"/>
                    <a:pt x="1034" y="276"/>
                    <a:pt x="1055" y="276"/>
                  </a:cubicBezTo>
                  <a:cubicBezTo>
                    <a:pt x="1069" y="276"/>
                    <a:pt x="1083" y="269"/>
                    <a:pt x="1090" y="262"/>
                  </a:cubicBezTo>
                  <a:lnTo>
                    <a:pt x="1167" y="108"/>
                  </a:lnTo>
                  <a:lnTo>
                    <a:pt x="1244" y="262"/>
                  </a:lnTo>
                  <a:cubicBezTo>
                    <a:pt x="1258" y="269"/>
                    <a:pt x="1265" y="276"/>
                    <a:pt x="1279" y="276"/>
                  </a:cubicBezTo>
                  <a:cubicBezTo>
                    <a:pt x="1300" y="276"/>
                    <a:pt x="1307" y="269"/>
                    <a:pt x="1314" y="262"/>
                  </a:cubicBezTo>
                  <a:lnTo>
                    <a:pt x="1397" y="108"/>
                  </a:lnTo>
                  <a:lnTo>
                    <a:pt x="1474" y="262"/>
                  </a:lnTo>
                  <a:cubicBezTo>
                    <a:pt x="1481" y="269"/>
                    <a:pt x="1488" y="276"/>
                    <a:pt x="1509" y="276"/>
                  </a:cubicBezTo>
                  <a:cubicBezTo>
                    <a:pt x="1523" y="276"/>
                    <a:pt x="1537" y="269"/>
                    <a:pt x="1544" y="262"/>
                  </a:cubicBezTo>
                  <a:lnTo>
                    <a:pt x="1621" y="108"/>
                  </a:lnTo>
                  <a:lnTo>
                    <a:pt x="1698" y="262"/>
                  </a:lnTo>
                  <a:cubicBezTo>
                    <a:pt x="1712" y="269"/>
                    <a:pt x="1719" y="276"/>
                    <a:pt x="1733" y="276"/>
                  </a:cubicBezTo>
                  <a:cubicBezTo>
                    <a:pt x="1754" y="276"/>
                    <a:pt x="1761" y="269"/>
                    <a:pt x="1768" y="262"/>
                  </a:cubicBezTo>
                  <a:lnTo>
                    <a:pt x="1872" y="52"/>
                  </a:lnTo>
                  <a:cubicBezTo>
                    <a:pt x="1886" y="31"/>
                    <a:pt x="1872" y="17"/>
                    <a:pt x="1858" y="3"/>
                  </a:cubicBezTo>
                  <a:cubicBezTo>
                    <a:pt x="1853" y="1"/>
                    <a:pt x="1848" y="0"/>
                    <a:pt x="1844" y="0"/>
                  </a:cubicBezTo>
                  <a:cubicBezTo>
                    <a:pt x="1831" y="0"/>
                    <a:pt x="1822" y="8"/>
                    <a:pt x="1817" y="24"/>
                  </a:cubicBezTo>
                  <a:lnTo>
                    <a:pt x="1733" y="171"/>
                  </a:lnTo>
                  <a:lnTo>
                    <a:pt x="1656" y="24"/>
                  </a:lnTo>
                  <a:cubicBezTo>
                    <a:pt x="1649" y="17"/>
                    <a:pt x="1642" y="3"/>
                    <a:pt x="1621" y="3"/>
                  </a:cubicBezTo>
                  <a:cubicBezTo>
                    <a:pt x="1607" y="3"/>
                    <a:pt x="1593" y="17"/>
                    <a:pt x="1586" y="24"/>
                  </a:cubicBezTo>
                  <a:lnTo>
                    <a:pt x="1509" y="171"/>
                  </a:lnTo>
                  <a:lnTo>
                    <a:pt x="1432" y="24"/>
                  </a:lnTo>
                  <a:cubicBezTo>
                    <a:pt x="1418" y="17"/>
                    <a:pt x="1411" y="3"/>
                    <a:pt x="1397" y="3"/>
                  </a:cubicBezTo>
                  <a:cubicBezTo>
                    <a:pt x="1376" y="3"/>
                    <a:pt x="1369" y="17"/>
                    <a:pt x="1362" y="24"/>
                  </a:cubicBezTo>
                  <a:lnTo>
                    <a:pt x="1279" y="171"/>
                  </a:lnTo>
                  <a:lnTo>
                    <a:pt x="1202" y="24"/>
                  </a:lnTo>
                  <a:cubicBezTo>
                    <a:pt x="1195" y="17"/>
                    <a:pt x="1188" y="3"/>
                    <a:pt x="1167" y="3"/>
                  </a:cubicBezTo>
                  <a:cubicBezTo>
                    <a:pt x="1153" y="3"/>
                    <a:pt x="1139" y="17"/>
                    <a:pt x="1132" y="24"/>
                  </a:cubicBezTo>
                  <a:lnTo>
                    <a:pt x="1055" y="171"/>
                  </a:lnTo>
                  <a:lnTo>
                    <a:pt x="978" y="24"/>
                  </a:lnTo>
                  <a:cubicBezTo>
                    <a:pt x="964" y="17"/>
                    <a:pt x="957" y="3"/>
                    <a:pt x="943" y="3"/>
                  </a:cubicBezTo>
                  <a:cubicBezTo>
                    <a:pt x="922" y="3"/>
                    <a:pt x="915" y="17"/>
                    <a:pt x="908" y="24"/>
                  </a:cubicBezTo>
                  <a:lnTo>
                    <a:pt x="825" y="171"/>
                  </a:lnTo>
                  <a:lnTo>
                    <a:pt x="748" y="24"/>
                  </a:lnTo>
                  <a:cubicBezTo>
                    <a:pt x="741" y="17"/>
                    <a:pt x="734" y="3"/>
                    <a:pt x="713" y="3"/>
                  </a:cubicBezTo>
                  <a:cubicBezTo>
                    <a:pt x="699" y="3"/>
                    <a:pt x="685" y="17"/>
                    <a:pt x="678" y="24"/>
                  </a:cubicBezTo>
                  <a:lnTo>
                    <a:pt x="601" y="171"/>
                  </a:lnTo>
                  <a:lnTo>
                    <a:pt x="524" y="24"/>
                  </a:lnTo>
                  <a:cubicBezTo>
                    <a:pt x="510" y="17"/>
                    <a:pt x="503" y="3"/>
                    <a:pt x="489" y="3"/>
                  </a:cubicBezTo>
                  <a:cubicBezTo>
                    <a:pt x="468" y="3"/>
                    <a:pt x="461" y="17"/>
                    <a:pt x="454" y="24"/>
                  </a:cubicBezTo>
                  <a:lnTo>
                    <a:pt x="371" y="171"/>
                  </a:lnTo>
                  <a:lnTo>
                    <a:pt x="294" y="24"/>
                  </a:lnTo>
                  <a:cubicBezTo>
                    <a:pt x="287" y="17"/>
                    <a:pt x="280" y="3"/>
                    <a:pt x="259" y="3"/>
                  </a:cubicBezTo>
                  <a:cubicBezTo>
                    <a:pt x="245" y="3"/>
                    <a:pt x="231" y="17"/>
                    <a:pt x="224" y="24"/>
                  </a:cubicBezTo>
                  <a:lnTo>
                    <a:pt x="147" y="171"/>
                  </a:lnTo>
                  <a:lnTo>
                    <a:pt x="70" y="24"/>
                  </a:lnTo>
                  <a:cubicBezTo>
                    <a:pt x="60" y="8"/>
                    <a:pt x="45" y="0"/>
                    <a:pt x="33" y="0"/>
                  </a:cubicBezTo>
                  <a:close/>
                </a:path>
              </a:pathLst>
            </a:custGeom>
            <a:solidFill>
              <a:srgbClr val="B56D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64"/>
            <p:cNvSpPr/>
            <p:nvPr/>
          </p:nvSpPr>
          <p:spPr>
            <a:xfrm>
              <a:off x="6034657" y="921932"/>
              <a:ext cx="46969" cy="208940"/>
            </a:xfrm>
            <a:custGeom>
              <a:rect b="b" l="l" r="r" t="t"/>
              <a:pathLst>
                <a:path extrusionOk="0" h="2460" w="553">
                  <a:moveTo>
                    <a:pt x="483" y="1"/>
                  </a:moveTo>
                  <a:lnTo>
                    <a:pt x="1" y="2460"/>
                  </a:lnTo>
                  <a:lnTo>
                    <a:pt x="70" y="2460"/>
                  </a:lnTo>
                  <a:lnTo>
                    <a:pt x="552" y="22"/>
                  </a:lnTo>
                  <a:lnTo>
                    <a:pt x="483" y="1"/>
                  </a:ln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64"/>
            <p:cNvSpPr/>
            <p:nvPr/>
          </p:nvSpPr>
          <p:spPr>
            <a:xfrm>
              <a:off x="6064894" y="909532"/>
              <a:ext cx="26839" cy="26755"/>
            </a:xfrm>
            <a:custGeom>
              <a:rect b="b" l="l" r="r" t="t"/>
              <a:pathLst>
                <a:path extrusionOk="0" h="315" w="316">
                  <a:moveTo>
                    <a:pt x="162" y="0"/>
                  </a:moveTo>
                  <a:cubicBezTo>
                    <a:pt x="71" y="0"/>
                    <a:pt x="1" y="70"/>
                    <a:pt x="1" y="161"/>
                  </a:cubicBezTo>
                  <a:cubicBezTo>
                    <a:pt x="1" y="245"/>
                    <a:pt x="71" y="315"/>
                    <a:pt x="162" y="315"/>
                  </a:cubicBezTo>
                  <a:cubicBezTo>
                    <a:pt x="245" y="315"/>
                    <a:pt x="315" y="245"/>
                    <a:pt x="315" y="161"/>
                  </a:cubicBezTo>
                  <a:cubicBezTo>
                    <a:pt x="315" y="70"/>
                    <a:pt x="245" y="0"/>
                    <a:pt x="162"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4"/>
            <p:cNvSpPr/>
            <p:nvPr/>
          </p:nvSpPr>
          <p:spPr>
            <a:xfrm>
              <a:off x="5916596" y="921932"/>
              <a:ext cx="46969" cy="208940"/>
            </a:xfrm>
            <a:custGeom>
              <a:rect b="b" l="l" r="r" t="t"/>
              <a:pathLst>
                <a:path extrusionOk="0" h="2460" w="553">
                  <a:moveTo>
                    <a:pt x="70" y="1"/>
                  </a:moveTo>
                  <a:lnTo>
                    <a:pt x="1" y="22"/>
                  </a:lnTo>
                  <a:lnTo>
                    <a:pt x="483" y="2460"/>
                  </a:lnTo>
                  <a:lnTo>
                    <a:pt x="552" y="2460"/>
                  </a:lnTo>
                  <a:lnTo>
                    <a:pt x="70" y="1"/>
                  </a:ln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64"/>
            <p:cNvSpPr/>
            <p:nvPr/>
          </p:nvSpPr>
          <p:spPr>
            <a:xfrm>
              <a:off x="5906489" y="909532"/>
              <a:ext cx="26839" cy="26755"/>
            </a:xfrm>
            <a:custGeom>
              <a:rect b="b" l="l" r="r" t="t"/>
              <a:pathLst>
                <a:path extrusionOk="0" h="315" w="316">
                  <a:moveTo>
                    <a:pt x="154" y="0"/>
                  </a:moveTo>
                  <a:cubicBezTo>
                    <a:pt x="71" y="0"/>
                    <a:pt x="1" y="70"/>
                    <a:pt x="1" y="161"/>
                  </a:cubicBezTo>
                  <a:cubicBezTo>
                    <a:pt x="1" y="245"/>
                    <a:pt x="71" y="315"/>
                    <a:pt x="154" y="315"/>
                  </a:cubicBezTo>
                  <a:cubicBezTo>
                    <a:pt x="245" y="315"/>
                    <a:pt x="315" y="245"/>
                    <a:pt x="315" y="161"/>
                  </a:cubicBezTo>
                  <a:cubicBezTo>
                    <a:pt x="315" y="70"/>
                    <a:pt x="245" y="0"/>
                    <a:pt x="154"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64"/>
            <p:cNvSpPr/>
            <p:nvPr/>
          </p:nvSpPr>
          <p:spPr>
            <a:xfrm>
              <a:off x="5923731" y="1130789"/>
              <a:ext cx="159083" cy="39835"/>
            </a:xfrm>
            <a:custGeom>
              <a:rect b="b" l="l" r="r" t="t"/>
              <a:pathLst>
                <a:path extrusionOk="0" h="469" w="1873">
                  <a:moveTo>
                    <a:pt x="112" y="1"/>
                  </a:moveTo>
                  <a:cubicBezTo>
                    <a:pt x="49" y="1"/>
                    <a:pt x="0" y="50"/>
                    <a:pt x="0" y="112"/>
                  </a:cubicBezTo>
                  <a:lnTo>
                    <a:pt x="0" y="357"/>
                  </a:lnTo>
                  <a:cubicBezTo>
                    <a:pt x="0" y="420"/>
                    <a:pt x="49" y="469"/>
                    <a:pt x="112" y="469"/>
                  </a:cubicBezTo>
                  <a:lnTo>
                    <a:pt x="1761" y="469"/>
                  </a:lnTo>
                  <a:cubicBezTo>
                    <a:pt x="1824" y="469"/>
                    <a:pt x="1872" y="420"/>
                    <a:pt x="1872" y="357"/>
                  </a:cubicBezTo>
                  <a:lnTo>
                    <a:pt x="1872" y="112"/>
                  </a:lnTo>
                  <a:cubicBezTo>
                    <a:pt x="1872" y="50"/>
                    <a:pt x="1824" y="1"/>
                    <a:pt x="1761" y="1"/>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64"/>
            <p:cNvSpPr/>
            <p:nvPr/>
          </p:nvSpPr>
          <p:spPr>
            <a:xfrm>
              <a:off x="5923731" y="1149220"/>
              <a:ext cx="159083" cy="21998"/>
            </a:xfrm>
            <a:custGeom>
              <a:rect b="b" l="l" r="r" t="t"/>
              <a:pathLst>
                <a:path extrusionOk="0" h="259" w="1873">
                  <a:moveTo>
                    <a:pt x="0" y="0"/>
                  </a:moveTo>
                  <a:lnTo>
                    <a:pt x="0" y="147"/>
                  </a:lnTo>
                  <a:cubicBezTo>
                    <a:pt x="0" y="210"/>
                    <a:pt x="49" y="259"/>
                    <a:pt x="112" y="259"/>
                  </a:cubicBezTo>
                  <a:lnTo>
                    <a:pt x="1761" y="259"/>
                  </a:lnTo>
                  <a:cubicBezTo>
                    <a:pt x="1824" y="259"/>
                    <a:pt x="1872" y="210"/>
                    <a:pt x="1872" y="147"/>
                  </a:cubicBezTo>
                  <a:lnTo>
                    <a:pt x="1872" y="0"/>
                  </a:ln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64"/>
            <p:cNvSpPr/>
            <p:nvPr/>
          </p:nvSpPr>
          <p:spPr>
            <a:xfrm>
              <a:off x="5923731" y="1172152"/>
              <a:ext cx="159083" cy="40004"/>
            </a:xfrm>
            <a:custGeom>
              <a:rect b="b" l="l" r="r" t="t"/>
              <a:pathLst>
                <a:path extrusionOk="0" h="471" w="1873">
                  <a:moveTo>
                    <a:pt x="93" y="1"/>
                  </a:moveTo>
                  <a:cubicBezTo>
                    <a:pt x="40" y="1"/>
                    <a:pt x="0" y="52"/>
                    <a:pt x="0" y="114"/>
                  </a:cubicBezTo>
                  <a:lnTo>
                    <a:pt x="0" y="359"/>
                  </a:lnTo>
                  <a:cubicBezTo>
                    <a:pt x="0" y="422"/>
                    <a:pt x="42" y="464"/>
                    <a:pt x="91" y="471"/>
                  </a:cubicBezTo>
                  <a:lnTo>
                    <a:pt x="1782" y="471"/>
                  </a:lnTo>
                  <a:cubicBezTo>
                    <a:pt x="1831" y="464"/>
                    <a:pt x="1872" y="408"/>
                    <a:pt x="1872" y="359"/>
                  </a:cubicBezTo>
                  <a:lnTo>
                    <a:pt x="1872" y="114"/>
                  </a:lnTo>
                  <a:cubicBezTo>
                    <a:pt x="1872" y="52"/>
                    <a:pt x="1824" y="3"/>
                    <a:pt x="1761" y="3"/>
                  </a:cubicBezTo>
                  <a:lnTo>
                    <a:pt x="112" y="3"/>
                  </a:lnTo>
                  <a:cubicBezTo>
                    <a:pt x="106" y="1"/>
                    <a:pt x="99" y="1"/>
                    <a:pt x="93" y="1"/>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64"/>
            <p:cNvSpPr/>
            <p:nvPr/>
          </p:nvSpPr>
          <p:spPr>
            <a:xfrm>
              <a:off x="5923731" y="1190159"/>
              <a:ext cx="159083" cy="21998"/>
            </a:xfrm>
            <a:custGeom>
              <a:rect b="b" l="l" r="r" t="t"/>
              <a:pathLst>
                <a:path extrusionOk="0" h="259" w="1873">
                  <a:moveTo>
                    <a:pt x="0" y="0"/>
                  </a:moveTo>
                  <a:lnTo>
                    <a:pt x="0" y="147"/>
                  </a:lnTo>
                  <a:cubicBezTo>
                    <a:pt x="0" y="210"/>
                    <a:pt x="42" y="252"/>
                    <a:pt x="91" y="259"/>
                  </a:cubicBezTo>
                  <a:lnTo>
                    <a:pt x="1782" y="259"/>
                  </a:lnTo>
                  <a:cubicBezTo>
                    <a:pt x="1831" y="252"/>
                    <a:pt x="1872" y="196"/>
                    <a:pt x="1872" y="147"/>
                  </a:cubicBezTo>
                  <a:lnTo>
                    <a:pt x="1872" y="0"/>
                  </a:ln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64"/>
            <p:cNvSpPr/>
            <p:nvPr/>
          </p:nvSpPr>
          <p:spPr>
            <a:xfrm>
              <a:off x="5923731" y="1212666"/>
              <a:ext cx="159083" cy="40429"/>
            </a:xfrm>
            <a:custGeom>
              <a:rect b="b" l="l" r="r" t="t"/>
              <a:pathLst>
                <a:path extrusionOk="0" h="476" w="1873">
                  <a:moveTo>
                    <a:pt x="102" y="0"/>
                  </a:moveTo>
                  <a:cubicBezTo>
                    <a:pt x="44" y="0"/>
                    <a:pt x="0" y="54"/>
                    <a:pt x="0" y="119"/>
                  </a:cubicBezTo>
                  <a:lnTo>
                    <a:pt x="0" y="357"/>
                  </a:lnTo>
                  <a:cubicBezTo>
                    <a:pt x="0" y="420"/>
                    <a:pt x="42" y="469"/>
                    <a:pt x="91" y="476"/>
                  </a:cubicBezTo>
                  <a:lnTo>
                    <a:pt x="1782" y="476"/>
                  </a:lnTo>
                  <a:cubicBezTo>
                    <a:pt x="1831" y="462"/>
                    <a:pt x="1872" y="420"/>
                    <a:pt x="1872" y="357"/>
                  </a:cubicBezTo>
                  <a:lnTo>
                    <a:pt x="1872" y="119"/>
                  </a:lnTo>
                  <a:cubicBezTo>
                    <a:pt x="1872" y="57"/>
                    <a:pt x="1824" y="1"/>
                    <a:pt x="1761" y="1"/>
                  </a:cubicBezTo>
                  <a:lnTo>
                    <a:pt x="112" y="1"/>
                  </a:lnTo>
                  <a:cubicBezTo>
                    <a:pt x="109" y="0"/>
                    <a:pt x="105" y="0"/>
                    <a:pt x="102"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64"/>
            <p:cNvSpPr/>
            <p:nvPr/>
          </p:nvSpPr>
          <p:spPr>
            <a:xfrm>
              <a:off x="5923731" y="1230503"/>
              <a:ext cx="159083" cy="22593"/>
            </a:xfrm>
            <a:custGeom>
              <a:rect b="b" l="l" r="r" t="t"/>
              <a:pathLst>
                <a:path extrusionOk="0" h="266" w="1873">
                  <a:moveTo>
                    <a:pt x="0" y="0"/>
                  </a:moveTo>
                  <a:lnTo>
                    <a:pt x="0" y="154"/>
                  </a:lnTo>
                  <a:cubicBezTo>
                    <a:pt x="0" y="210"/>
                    <a:pt x="42" y="259"/>
                    <a:pt x="91" y="266"/>
                  </a:cubicBezTo>
                  <a:lnTo>
                    <a:pt x="1782" y="266"/>
                  </a:lnTo>
                  <a:cubicBezTo>
                    <a:pt x="1831" y="259"/>
                    <a:pt x="1872" y="210"/>
                    <a:pt x="1872" y="154"/>
                  </a:cubicBezTo>
                  <a:lnTo>
                    <a:pt x="1872" y="0"/>
                  </a:ln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64"/>
            <p:cNvSpPr/>
            <p:nvPr/>
          </p:nvSpPr>
          <p:spPr>
            <a:xfrm>
              <a:off x="5962886" y="1253011"/>
              <a:ext cx="78395" cy="38645"/>
            </a:xfrm>
            <a:custGeom>
              <a:rect b="b" l="l" r="r" t="t"/>
              <a:pathLst>
                <a:path extrusionOk="0" h="455" w="923">
                  <a:moveTo>
                    <a:pt x="0" y="1"/>
                  </a:moveTo>
                  <a:cubicBezTo>
                    <a:pt x="0" y="252"/>
                    <a:pt x="210" y="455"/>
                    <a:pt x="461" y="455"/>
                  </a:cubicBezTo>
                  <a:cubicBezTo>
                    <a:pt x="713" y="455"/>
                    <a:pt x="922" y="252"/>
                    <a:pt x="92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64"/>
            <p:cNvSpPr/>
            <p:nvPr/>
          </p:nvSpPr>
          <p:spPr>
            <a:xfrm>
              <a:off x="7111468" y="1271272"/>
              <a:ext cx="236204" cy="215140"/>
            </a:xfrm>
            <a:custGeom>
              <a:rect b="b" l="l" r="r" t="t"/>
              <a:pathLst>
                <a:path extrusionOk="0" h="2533" w="2781">
                  <a:moveTo>
                    <a:pt x="1388" y="0"/>
                  </a:moveTo>
                  <a:cubicBezTo>
                    <a:pt x="1064" y="0"/>
                    <a:pt x="741" y="124"/>
                    <a:pt x="497" y="372"/>
                  </a:cubicBezTo>
                  <a:cubicBezTo>
                    <a:pt x="1" y="861"/>
                    <a:pt x="1" y="1665"/>
                    <a:pt x="497" y="2161"/>
                  </a:cubicBezTo>
                  <a:cubicBezTo>
                    <a:pt x="741" y="2409"/>
                    <a:pt x="1064" y="2533"/>
                    <a:pt x="1388" y="2533"/>
                  </a:cubicBezTo>
                  <a:cubicBezTo>
                    <a:pt x="1712" y="2533"/>
                    <a:pt x="2037" y="2409"/>
                    <a:pt x="2285" y="2161"/>
                  </a:cubicBezTo>
                  <a:cubicBezTo>
                    <a:pt x="2781" y="1665"/>
                    <a:pt x="2781" y="861"/>
                    <a:pt x="2285" y="372"/>
                  </a:cubicBezTo>
                  <a:cubicBezTo>
                    <a:pt x="2037" y="124"/>
                    <a:pt x="1712" y="0"/>
                    <a:pt x="1388" y="0"/>
                  </a:cubicBezTo>
                  <a:close/>
                </a:path>
              </a:pathLst>
            </a:custGeom>
            <a:solidFill>
              <a:srgbClr val="539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64"/>
            <p:cNvSpPr/>
            <p:nvPr/>
          </p:nvSpPr>
          <p:spPr>
            <a:xfrm>
              <a:off x="7170838" y="1341429"/>
              <a:ext cx="116361" cy="93853"/>
            </a:xfrm>
            <a:custGeom>
              <a:rect b="b" l="l" r="r" t="t"/>
              <a:pathLst>
                <a:path extrusionOk="0" h="1105" w="1370">
                  <a:moveTo>
                    <a:pt x="1188" y="0"/>
                  </a:moveTo>
                  <a:lnTo>
                    <a:pt x="440" y="741"/>
                  </a:lnTo>
                  <a:lnTo>
                    <a:pt x="182" y="489"/>
                  </a:lnTo>
                  <a:lnTo>
                    <a:pt x="0" y="671"/>
                  </a:lnTo>
                  <a:lnTo>
                    <a:pt x="440" y="1104"/>
                  </a:lnTo>
                  <a:lnTo>
                    <a:pt x="1369" y="182"/>
                  </a:lnTo>
                  <a:lnTo>
                    <a:pt x="118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64"/>
            <p:cNvSpPr/>
            <p:nvPr/>
          </p:nvSpPr>
          <p:spPr>
            <a:xfrm>
              <a:off x="7110874" y="1561242"/>
              <a:ext cx="236204" cy="215055"/>
            </a:xfrm>
            <a:custGeom>
              <a:rect b="b" l="l" r="r" t="t"/>
              <a:pathLst>
                <a:path extrusionOk="0" h="2532" w="2781">
                  <a:moveTo>
                    <a:pt x="1395" y="0"/>
                  </a:moveTo>
                  <a:cubicBezTo>
                    <a:pt x="819" y="0"/>
                    <a:pt x="293" y="393"/>
                    <a:pt x="154" y="982"/>
                  </a:cubicBezTo>
                  <a:cubicBezTo>
                    <a:pt x="1" y="1659"/>
                    <a:pt x="420" y="2344"/>
                    <a:pt x="1097" y="2498"/>
                  </a:cubicBezTo>
                  <a:cubicBezTo>
                    <a:pt x="1196" y="2521"/>
                    <a:pt x="1295" y="2532"/>
                    <a:pt x="1392" y="2532"/>
                  </a:cubicBezTo>
                  <a:cubicBezTo>
                    <a:pt x="1967" y="2532"/>
                    <a:pt x="2483" y="2141"/>
                    <a:pt x="2620" y="1555"/>
                  </a:cubicBezTo>
                  <a:cubicBezTo>
                    <a:pt x="2781" y="877"/>
                    <a:pt x="2362" y="193"/>
                    <a:pt x="1677" y="32"/>
                  </a:cubicBezTo>
                  <a:cubicBezTo>
                    <a:pt x="1583" y="10"/>
                    <a:pt x="1488" y="0"/>
                    <a:pt x="1395" y="0"/>
                  </a:cubicBezTo>
                  <a:close/>
                </a:path>
              </a:pathLst>
            </a:custGeom>
            <a:solidFill>
              <a:srgbClr val="C04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64"/>
            <p:cNvSpPr/>
            <p:nvPr/>
          </p:nvSpPr>
          <p:spPr>
            <a:xfrm>
              <a:off x="7173811" y="1614921"/>
              <a:ext cx="110415" cy="109821"/>
            </a:xfrm>
            <a:custGeom>
              <a:rect b="b" l="l" r="r" t="t"/>
              <a:pathLst>
                <a:path extrusionOk="0" h="1293" w="1300">
                  <a:moveTo>
                    <a:pt x="238" y="1"/>
                  </a:moveTo>
                  <a:lnTo>
                    <a:pt x="0" y="224"/>
                  </a:lnTo>
                  <a:lnTo>
                    <a:pt x="419" y="643"/>
                  </a:lnTo>
                  <a:lnTo>
                    <a:pt x="0" y="1062"/>
                  </a:lnTo>
                  <a:lnTo>
                    <a:pt x="238" y="1293"/>
                  </a:lnTo>
                  <a:lnTo>
                    <a:pt x="657" y="874"/>
                  </a:lnTo>
                  <a:lnTo>
                    <a:pt x="1069" y="1293"/>
                  </a:lnTo>
                  <a:lnTo>
                    <a:pt x="1299" y="1062"/>
                  </a:lnTo>
                  <a:lnTo>
                    <a:pt x="880" y="643"/>
                  </a:lnTo>
                  <a:lnTo>
                    <a:pt x="1299" y="224"/>
                  </a:lnTo>
                  <a:lnTo>
                    <a:pt x="1069" y="1"/>
                  </a:lnTo>
                  <a:lnTo>
                    <a:pt x="657" y="413"/>
                  </a:lnTo>
                  <a:lnTo>
                    <a:pt x="23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6" name="Google Shape;4506;p64"/>
          <p:cNvGrpSpPr/>
          <p:nvPr/>
        </p:nvGrpSpPr>
        <p:grpSpPr>
          <a:xfrm rot="-133986">
            <a:off x="1080757" y="2432654"/>
            <a:ext cx="1373427" cy="1834148"/>
            <a:chOff x="1059427" y="2829801"/>
            <a:chExt cx="1419512" cy="1895692"/>
          </a:xfrm>
        </p:grpSpPr>
        <p:sp>
          <p:nvSpPr>
            <p:cNvPr id="4507" name="Google Shape;4507;p64"/>
            <p:cNvSpPr/>
            <p:nvPr/>
          </p:nvSpPr>
          <p:spPr>
            <a:xfrm rot="-641741">
              <a:off x="1547291" y="3649280"/>
              <a:ext cx="317740" cy="137819"/>
            </a:xfrm>
            <a:custGeom>
              <a:rect b="b" l="l" r="r" t="t"/>
              <a:pathLst>
                <a:path extrusionOk="0" h="1185" w="2732">
                  <a:moveTo>
                    <a:pt x="1164" y="1"/>
                  </a:moveTo>
                  <a:cubicBezTo>
                    <a:pt x="1088" y="1"/>
                    <a:pt x="1011" y="8"/>
                    <a:pt x="936" y="15"/>
                  </a:cubicBezTo>
                  <a:cubicBezTo>
                    <a:pt x="664" y="43"/>
                    <a:pt x="371" y="141"/>
                    <a:pt x="168" y="330"/>
                  </a:cubicBezTo>
                  <a:cubicBezTo>
                    <a:pt x="70" y="407"/>
                    <a:pt x="0" y="511"/>
                    <a:pt x="28" y="637"/>
                  </a:cubicBezTo>
                  <a:cubicBezTo>
                    <a:pt x="42" y="742"/>
                    <a:pt x="133" y="819"/>
                    <a:pt x="210" y="889"/>
                  </a:cubicBezTo>
                  <a:cubicBezTo>
                    <a:pt x="440" y="1063"/>
                    <a:pt x="706" y="1140"/>
                    <a:pt x="985" y="1168"/>
                  </a:cubicBezTo>
                  <a:cubicBezTo>
                    <a:pt x="1120" y="1179"/>
                    <a:pt x="1258" y="1184"/>
                    <a:pt x="1398" y="1184"/>
                  </a:cubicBezTo>
                  <a:cubicBezTo>
                    <a:pt x="1621" y="1184"/>
                    <a:pt x="1846" y="1170"/>
                    <a:pt x="2061" y="1140"/>
                  </a:cubicBezTo>
                  <a:cubicBezTo>
                    <a:pt x="2298" y="1105"/>
                    <a:pt x="2732" y="1014"/>
                    <a:pt x="2620" y="679"/>
                  </a:cubicBezTo>
                  <a:cubicBezTo>
                    <a:pt x="2557" y="497"/>
                    <a:pt x="2368" y="365"/>
                    <a:pt x="2201" y="281"/>
                  </a:cubicBezTo>
                  <a:cubicBezTo>
                    <a:pt x="2051" y="203"/>
                    <a:pt x="1875" y="135"/>
                    <a:pt x="1709" y="135"/>
                  </a:cubicBezTo>
                  <a:cubicBezTo>
                    <a:pt x="1682" y="135"/>
                    <a:pt x="1655" y="137"/>
                    <a:pt x="1628" y="141"/>
                  </a:cubicBezTo>
                  <a:cubicBezTo>
                    <a:pt x="1544" y="85"/>
                    <a:pt x="1467" y="50"/>
                    <a:pt x="1362" y="22"/>
                  </a:cubicBezTo>
                  <a:cubicBezTo>
                    <a:pt x="1297" y="6"/>
                    <a:pt x="1231" y="1"/>
                    <a:pt x="1164"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64"/>
            <p:cNvSpPr/>
            <p:nvPr/>
          </p:nvSpPr>
          <p:spPr>
            <a:xfrm rot="-641741">
              <a:off x="1607276" y="3447019"/>
              <a:ext cx="139913" cy="284245"/>
            </a:xfrm>
            <a:custGeom>
              <a:rect b="b" l="l" r="r" t="t"/>
              <a:pathLst>
                <a:path extrusionOk="0" h="2444" w="1203">
                  <a:moveTo>
                    <a:pt x="322" y="0"/>
                  </a:moveTo>
                  <a:lnTo>
                    <a:pt x="1" y="2270"/>
                  </a:lnTo>
                  <a:cubicBezTo>
                    <a:pt x="1" y="2270"/>
                    <a:pt x="85" y="2382"/>
                    <a:pt x="609" y="2438"/>
                  </a:cubicBezTo>
                  <a:cubicBezTo>
                    <a:pt x="650" y="2442"/>
                    <a:pt x="688" y="2444"/>
                    <a:pt x="724" y="2444"/>
                  </a:cubicBezTo>
                  <a:cubicBezTo>
                    <a:pt x="1143" y="2444"/>
                    <a:pt x="1202" y="2201"/>
                    <a:pt x="1202" y="2201"/>
                  </a:cubicBezTo>
                  <a:lnTo>
                    <a:pt x="1063" y="112"/>
                  </a:lnTo>
                  <a:lnTo>
                    <a:pt x="322" y="0"/>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64"/>
            <p:cNvSpPr/>
            <p:nvPr/>
          </p:nvSpPr>
          <p:spPr>
            <a:xfrm rot="-641741">
              <a:off x="1616503" y="3447960"/>
              <a:ext cx="101649" cy="85366"/>
            </a:xfrm>
            <a:custGeom>
              <a:rect b="b" l="l" r="r" t="t"/>
              <a:pathLst>
                <a:path extrusionOk="0" h="734" w="874">
                  <a:moveTo>
                    <a:pt x="91" y="0"/>
                  </a:moveTo>
                  <a:lnTo>
                    <a:pt x="0" y="664"/>
                  </a:lnTo>
                  <a:cubicBezTo>
                    <a:pt x="91" y="713"/>
                    <a:pt x="189" y="734"/>
                    <a:pt x="301" y="734"/>
                  </a:cubicBezTo>
                  <a:cubicBezTo>
                    <a:pt x="503" y="734"/>
                    <a:pt x="699" y="685"/>
                    <a:pt x="873" y="580"/>
                  </a:cubicBezTo>
                  <a:lnTo>
                    <a:pt x="839" y="105"/>
                  </a:lnTo>
                  <a:lnTo>
                    <a:pt x="91" y="0"/>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64"/>
            <p:cNvSpPr/>
            <p:nvPr/>
          </p:nvSpPr>
          <p:spPr>
            <a:xfrm rot="-641741">
              <a:off x="1094337" y="3094423"/>
              <a:ext cx="234002" cy="398105"/>
            </a:xfrm>
            <a:custGeom>
              <a:rect b="b" l="l" r="r" t="t"/>
              <a:pathLst>
                <a:path extrusionOk="0" h="3423" w="2012">
                  <a:moveTo>
                    <a:pt x="975" y="1"/>
                  </a:moveTo>
                  <a:cubicBezTo>
                    <a:pt x="815" y="1"/>
                    <a:pt x="655" y="32"/>
                    <a:pt x="524" y="113"/>
                  </a:cubicBezTo>
                  <a:cubicBezTo>
                    <a:pt x="63" y="413"/>
                    <a:pt x="0" y="1035"/>
                    <a:pt x="161" y="1524"/>
                  </a:cubicBezTo>
                  <a:cubicBezTo>
                    <a:pt x="244" y="1782"/>
                    <a:pt x="419" y="1999"/>
                    <a:pt x="657" y="2153"/>
                  </a:cubicBezTo>
                  <a:cubicBezTo>
                    <a:pt x="901" y="2306"/>
                    <a:pt x="1181" y="2383"/>
                    <a:pt x="1432" y="2516"/>
                  </a:cubicBezTo>
                  <a:cubicBezTo>
                    <a:pt x="1600" y="2607"/>
                    <a:pt x="1746" y="2760"/>
                    <a:pt x="1781" y="2949"/>
                  </a:cubicBezTo>
                  <a:cubicBezTo>
                    <a:pt x="1802" y="3019"/>
                    <a:pt x="1788" y="3103"/>
                    <a:pt x="1767" y="3165"/>
                  </a:cubicBezTo>
                  <a:cubicBezTo>
                    <a:pt x="1718" y="3249"/>
                    <a:pt x="1579" y="3277"/>
                    <a:pt x="1495" y="3284"/>
                  </a:cubicBezTo>
                  <a:cubicBezTo>
                    <a:pt x="1470" y="3287"/>
                    <a:pt x="1444" y="3289"/>
                    <a:pt x="1418" y="3289"/>
                  </a:cubicBezTo>
                  <a:cubicBezTo>
                    <a:pt x="1324" y="3289"/>
                    <a:pt x="1223" y="3267"/>
                    <a:pt x="1153" y="3207"/>
                  </a:cubicBezTo>
                  <a:cubicBezTo>
                    <a:pt x="1090" y="3158"/>
                    <a:pt x="1041" y="3040"/>
                    <a:pt x="1090" y="2963"/>
                  </a:cubicBezTo>
                  <a:cubicBezTo>
                    <a:pt x="1115" y="2933"/>
                    <a:pt x="1150" y="2924"/>
                    <a:pt x="1183" y="2924"/>
                  </a:cubicBezTo>
                  <a:cubicBezTo>
                    <a:pt x="1197" y="2924"/>
                    <a:pt x="1210" y="2926"/>
                    <a:pt x="1222" y="2928"/>
                  </a:cubicBezTo>
                  <a:cubicBezTo>
                    <a:pt x="1229" y="2928"/>
                    <a:pt x="1250" y="2935"/>
                    <a:pt x="1250" y="2949"/>
                  </a:cubicBezTo>
                  <a:cubicBezTo>
                    <a:pt x="1257" y="2963"/>
                    <a:pt x="1257" y="3019"/>
                    <a:pt x="1257" y="3054"/>
                  </a:cubicBezTo>
                  <a:cubicBezTo>
                    <a:pt x="1253" y="3126"/>
                    <a:pt x="1320" y="3166"/>
                    <a:pt x="1386" y="3166"/>
                  </a:cubicBezTo>
                  <a:cubicBezTo>
                    <a:pt x="1435" y="3166"/>
                    <a:pt x="1484" y="3143"/>
                    <a:pt x="1502" y="3096"/>
                  </a:cubicBezTo>
                  <a:cubicBezTo>
                    <a:pt x="1600" y="2855"/>
                    <a:pt x="1416" y="2659"/>
                    <a:pt x="1194" y="2659"/>
                  </a:cubicBezTo>
                  <a:cubicBezTo>
                    <a:pt x="1165" y="2659"/>
                    <a:pt x="1134" y="2662"/>
                    <a:pt x="1104" y="2669"/>
                  </a:cubicBezTo>
                  <a:cubicBezTo>
                    <a:pt x="824" y="2725"/>
                    <a:pt x="733" y="3075"/>
                    <a:pt x="936" y="3277"/>
                  </a:cubicBezTo>
                  <a:cubicBezTo>
                    <a:pt x="1046" y="3378"/>
                    <a:pt x="1230" y="3422"/>
                    <a:pt x="1402" y="3422"/>
                  </a:cubicBezTo>
                  <a:cubicBezTo>
                    <a:pt x="1491" y="3422"/>
                    <a:pt x="1577" y="3410"/>
                    <a:pt x="1649" y="3389"/>
                  </a:cubicBezTo>
                  <a:cubicBezTo>
                    <a:pt x="1844" y="3340"/>
                    <a:pt x="2012" y="3193"/>
                    <a:pt x="1998" y="2977"/>
                  </a:cubicBezTo>
                  <a:cubicBezTo>
                    <a:pt x="1984" y="2397"/>
                    <a:pt x="1327" y="2243"/>
                    <a:pt x="915" y="2020"/>
                  </a:cubicBezTo>
                  <a:cubicBezTo>
                    <a:pt x="454" y="1754"/>
                    <a:pt x="238" y="1042"/>
                    <a:pt x="496" y="574"/>
                  </a:cubicBezTo>
                  <a:cubicBezTo>
                    <a:pt x="622" y="343"/>
                    <a:pt x="838" y="246"/>
                    <a:pt x="1083" y="239"/>
                  </a:cubicBezTo>
                  <a:cubicBezTo>
                    <a:pt x="1093" y="238"/>
                    <a:pt x="1102" y="238"/>
                    <a:pt x="1112" y="238"/>
                  </a:cubicBezTo>
                  <a:cubicBezTo>
                    <a:pt x="1344" y="238"/>
                    <a:pt x="1612" y="317"/>
                    <a:pt x="1746" y="511"/>
                  </a:cubicBezTo>
                  <a:cubicBezTo>
                    <a:pt x="1760" y="533"/>
                    <a:pt x="1778" y="542"/>
                    <a:pt x="1797" y="542"/>
                  </a:cubicBezTo>
                  <a:cubicBezTo>
                    <a:pt x="1837" y="542"/>
                    <a:pt x="1877" y="500"/>
                    <a:pt x="1858" y="462"/>
                  </a:cubicBezTo>
                  <a:cubicBezTo>
                    <a:pt x="1767" y="218"/>
                    <a:pt x="1523" y="99"/>
                    <a:pt x="1278" y="36"/>
                  </a:cubicBezTo>
                  <a:cubicBezTo>
                    <a:pt x="1182" y="14"/>
                    <a:pt x="1078" y="1"/>
                    <a:pt x="975"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64"/>
            <p:cNvSpPr/>
            <p:nvPr/>
          </p:nvSpPr>
          <p:spPr>
            <a:xfrm rot="-641741">
              <a:off x="1839506" y="3062059"/>
              <a:ext cx="328324" cy="369844"/>
            </a:xfrm>
            <a:custGeom>
              <a:rect b="b" l="l" r="r" t="t"/>
              <a:pathLst>
                <a:path extrusionOk="0" h="3180" w="2823">
                  <a:moveTo>
                    <a:pt x="1650" y="0"/>
                  </a:moveTo>
                  <a:cubicBezTo>
                    <a:pt x="1460" y="0"/>
                    <a:pt x="1268" y="47"/>
                    <a:pt x="1132" y="189"/>
                  </a:cubicBezTo>
                  <a:cubicBezTo>
                    <a:pt x="1092" y="223"/>
                    <a:pt x="1141" y="290"/>
                    <a:pt x="1191" y="290"/>
                  </a:cubicBezTo>
                  <a:cubicBezTo>
                    <a:pt x="1202" y="290"/>
                    <a:pt x="1213" y="287"/>
                    <a:pt x="1223" y="279"/>
                  </a:cubicBezTo>
                  <a:cubicBezTo>
                    <a:pt x="1321" y="212"/>
                    <a:pt x="1443" y="183"/>
                    <a:pt x="1566" y="183"/>
                  </a:cubicBezTo>
                  <a:cubicBezTo>
                    <a:pt x="1697" y="183"/>
                    <a:pt x="1831" y="215"/>
                    <a:pt x="1942" y="265"/>
                  </a:cubicBezTo>
                  <a:cubicBezTo>
                    <a:pt x="2166" y="363"/>
                    <a:pt x="2334" y="538"/>
                    <a:pt x="2369" y="789"/>
                  </a:cubicBezTo>
                  <a:cubicBezTo>
                    <a:pt x="2438" y="1327"/>
                    <a:pt x="1970" y="1921"/>
                    <a:pt x="1446" y="1977"/>
                  </a:cubicBezTo>
                  <a:cubicBezTo>
                    <a:pt x="978" y="2040"/>
                    <a:pt x="315" y="1935"/>
                    <a:pt x="84" y="2480"/>
                  </a:cubicBezTo>
                  <a:cubicBezTo>
                    <a:pt x="1" y="2668"/>
                    <a:pt x="91" y="2871"/>
                    <a:pt x="245" y="2990"/>
                  </a:cubicBezTo>
                  <a:cubicBezTo>
                    <a:pt x="378" y="3091"/>
                    <a:pt x="591" y="3179"/>
                    <a:pt x="784" y="3179"/>
                  </a:cubicBezTo>
                  <a:cubicBezTo>
                    <a:pt x="845" y="3179"/>
                    <a:pt x="904" y="3170"/>
                    <a:pt x="958" y="3150"/>
                  </a:cubicBezTo>
                  <a:cubicBezTo>
                    <a:pt x="1216" y="3039"/>
                    <a:pt x="1258" y="2689"/>
                    <a:pt x="1034" y="2522"/>
                  </a:cubicBezTo>
                  <a:cubicBezTo>
                    <a:pt x="968" y="2472"/>
                    <a:pt x="891" y="2449"/>
                    <a:pt x="817" y="2449"/>
                  </a:cubicBezTo>
                  <a:cubicBezTo>
                    <a:pt x="649" y="2449"/>
                    <a:pt x="494" y="2567"/>
                    <a:pt x="503" y="2766"/>
                  </a:cubicBezTo>
                  <a:cubicBezTo>
                    <a:pt x="503" y="2838"/>
                    <a:pt x="574" y="2886"/>
                    <a:pt x="641" y="2886"/>
                  </a:cubicBezTo>
                  <a:cubicBezTo>
                    <a:pt x="686" y="2886"/>
                    <a:pt x="728" y="2865"/>
                    <a:pt x="748" y="2815"/>
                  </a:cubicBezTo>
                  <a:cubicBezTo>
                    <a:pt x="755" y="2787"/>
                    <a:pt x="783" y="2738"/>
                    <a:pt x="790" y="2731"/>
                  </a:cubicBezTo>
                  <a:cubicBezTo>
                    <a:pt x="797" y="2724"/>
                    <a:pt x="818" y="2724"/>
                    <a:pt x="825" y="2724"/>
                  </a:cubicBezTo>
                  <a:cubicBezTo>
                    <a:pt x="867" y="2731"/>
                    <a:pt x="923" y="2745"/>
                    <a:pt x="930" y="2801"/>
                  </a:cubicBezTo>
                  <a:cubicBezTo>
                    <a:pt x="958" y="2899"/>
                    <a:pt x="860" y="2976"/>
                    <a:pt x="783" y="3004"/>
                  </a:cubicBezTo>
                  <a:cubicBezTo>
                    <a:pt x="750" y="3013"/>
                    <a:pt x="717" y="3018"/>
                    <a:pt x="683" y="3018"/>
                  </a:cubicBezTo>
                  <a:cubicBezTo>
                    <a:pt x="597" y="3018"/>
                    <a:pt x="511" y="2988"/>
                    <a:pt x="441" y="2948"/>
                  </a:cubicBezTo>
                  <a:cubicBezTo>
                    <a:pt x="364" y="2913"/>
                    <a:pt x="238" y="2836"/>
                    <a:pt x="231" y="2738"/>
                  </a:cubicBezTo>
                  <a:cubicBezTo>
                    <a:pt x="231" y="2668"/>
                    <a:pt x="259" y="2585"/>
                    <a:pt x="294" y="2529"/>
                  </a:cubicBezTo>
                  <a:cubicBezTo>
                    <a:pt x="399" y="2375"/>
                    <a:pt x="587" y="2277"/>
                    <a:pt x="769" y="2256"/>
                  </a:cubicBezTo>
                  <a:cubicBezTo>
                    <a:pt x="1062" y="2235"/>
                    <a:pt x="1342" y="2256"/>
                    <a:pt x="1628" y="2207"/>
                  </a:cubicBezTo>
                  <a:cubicBezTo>
                    <a:pt x="1901" y="2165"/>
                    <a:pt x="2152" y="2012"/>
                    <a:pt x="2327" y="1802"/>
                  </a:cubicBezTo>
                  <a:cubicBezTo>
                    <a:pt x="2655" y="1411"/>
                    <a:pt x="2823" y="810"/>
                    <a:pt x="2501" y="363"/>
                  </a:cubicBezTo>
                  <a:cubicBezTo>
                    <a:pt x="2355" y="154"/>
                    <a:pt x="2082" y="49"/>
                    <a:pt x="1838" y="14"/>
                  </a:cubicBezTo>
                  <a:cubicBezTo>
                    <a:pt x="1777" y="5"/>
                    <a:pt x="1713" y="0"/>
                    <a:pt x="1650"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64"/>
            <p:cNvSpPr/>
            <p:nvPr/>
          </p:nvSpPr>
          <p:spPr>
            <a:xfrm rot="-641741">
              <a:off x="1631851" y="3680779"/>
              <a:ext cx="146077" cy="58849"/>
            </a:xfrm>
            <a:custGeom>
              <a:rect b="b" l="l" r="r" t="t"/>
              <a:pathLst>
                <a:path extrusionOk="0" h="506" w="1256">
                  <a:moveTo>
                    <a:pt x="1164" y="0"/>
                  </a:moveTo>
                  <a:cubicBezTo>
                    <a:pt x="1151" y="0"/>
                    <a:pt x="1136" y="9"/>
                    <a:pt x="1132" y="25"/>
                  </a:cubicBezTo>
                  <a:cubicBezTo>
                    <a:pt x="1132" y="130"/>
                    <a:pt x="1111" y="227"/>
                    <a:pt x="1035" y="297"/>
                  </a:cubicBezTo>
                  <a:cubicBezTo>
                    <a:pt x="939" y="383"/>
                    <a:pt x="799" y="414"/>
                    <a:pt x="665" y="414"/>
                  </a:cubicBezTo>
                  <a:cubicBezTo>
                    <a:pt x="614" y="414"/>
                    <a:pt x="564" y="410"/>
                    <a:pt x="518" y="402"/>
                  </a:cubicBezTo>
                  <a:cubicBezTo>
                    <a:pt x="420" y="381"/>
                    <a:pt x="336" y="360"/>
                    <a:pt x="245" y="325"/>
                  </a:cubicBezTo>
                  <a:cubicBezTo>
                    <a:pt x="175" y="283"/>
                    <a:pt x="127" y="227"/>
                    <a:pt x="50" y="199"/>
                  </a:cubicBezTo>
                  <a:cubicBezTo>
                    <a:pt x="46" y="198"/>
                    <a:pt x="42" y="198"/>
                    <a:pt x="38" y="198"/>
                  </a:cubicBezTo>
                  <a:cubicBezTo>
                    <a:pt x="20" y="198"/>
                    <a:pt x="1" y="211"/>
                    <a:pt x="1" y="234"/>
                  </a:cubicBezTo>
                  <a:cubicBezTo>
                    <a:pt x="15" y="346"/>
                    <a:pt x="154" y="409"/>
                    <a:pt x="245" y="444"/>
                  </a:cubicBezTo>
                  <a:cubicBezTo>
                    <a:pt x="341" y="483"/>
                    <a:pt x="471" y="506"/>
                    <a:pt x="603" y="506"/>
                  </a:cubicBezTo>
                  <a:cubicBezTo>
                    <a:pt x="921" y="506"/>
                    <a:pt x="1255" y="373"/>
                    <a:pt x="1181" y="18"/>
                  </a:cubicBezTo>
                  <a:cubicBezTo>
                    <a:pt x="1181" y="6"/>
                    <a:pt x="1173" y="0"/>
                    <a:pt x="1164"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64"/>
            <p:cNvSpPr/>
            <p:nvPr/>
          </p:nvSpPr>
          <p:spPr>
            <a:xfrm rot="-641741">
              <a:off x="1247592" y="2979332"/>
              <a:ext cx="782254" cy="526620"/>
            </a:xfrm>
            <a:custGeom>
              <a:rect b="b" l="l" r="r" t="t"/>
              <a:pathLst>
                <a:path extrusionOk="0" h="4528" w="6726">
                  <a:moveTo>
                    <a:pt x="243" y="1"/>
                  </a:moveTo>
                  <a:cubicBezTo>
                    <a:pt x="235" y="1"/>
                    <a:pt x="89" y="14"/>
                    <a:pt x="48" y="923"/>
                  </a:cubicBezTo>
                  <a:cubicBezTo>
                    <a:pt x="1" y="1832"/>
                    <a:pt x="329" y="4527"/>
                    <a:pt x="2940" y="4527"/>
                  </a:cubicBezTo>
                  <a:cubicBezTo>
                    <a:pt x="3017" y="4527"/>
                    <a:pt x="3096" y="4525"/>
                    <a:pt x="3177" y="4520"/>
                  </a:cubicBezTo>
                  <a:cubicBezTo>
                    <a:pt x="6020" y="4353"/>
                    <a:pt x="6726" y="895"/>
                    <a:pt x="6726" y="895"/>
                  </a:cubicBezTo>
                  <a:lnTo>
                    <a:pt x="244" y="1"/>
                  </a:lnTo>
                  <a:cubicBezTo>
                    <a:pt x="244" y="1"/>
                    <a:pt x="244" y="1"/>
                    <a:pt x="243"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64"/>
            <p:cNvSpPr/>
            <p:nvPr/>
          </p:nvSpPr>
          <p:spPr>
            <a:xfrm rot="-641741">
              <a:off x="1455445" y="3206826"/>
              <a:ext cx="233304" cy="242259"/>
            </a:xfrm>
            <a:custGeom>
              <a:rect b="b" l="l" r="r" t="t"/>
              <a:pathLst>
                <a:path extrusionOk="0" h="2083" w="2006">
                  <a:moveTo>
                    <a:pt x="1062" y="1"/>
                  </a:moveTo>
                  <a:lnTo>
                    <a:pt x="713" y="734"/>
                  </a:lnTo>
                  <a:lnTo>
                    <a:pt x="1" y="455"/>
                  </a:lnTo>
                  <a:lnTo>
                    <a:pt x="532" y="1112"/>
                  </a:lnTo>
                  <a:lnTo>
                    <a:pt x="1" y="1642"/>
                  </a:lnTo>
                  <a:lnTo>
                    <a:pt x="839" y="1419"/>
                  </a:lnTo>
                  <a:lnTo>
                    <a:pt x="1537" y="2082"/>
                  </a:lnTo>
                  <a:lnTo>
                    <a:pt x="1537" y="2082"/>
                  </a:lnTo>
                  <a:lnTo>
                    <a:pt x="1293" y="1307"/>
                  </a:lnTo>
                  <a:lnTo>
                    <a:pt x="2005" y="762"/>
                  </a:lnTo>
                  <a:lnTo>
                    <a:pt x="2005" y="762"/>
                  </a:lnTo>
                  <a:lnTo>
                    <a:pt x="1223" y="839"/>
                  </a:lnTo>
                  <a:lnTo>
                    <a:pt x="1062" y="1"/>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64"/>
            <p:cNvSpPr/>
            <p:nvPr/>
          </p:nvSpPr>
          <p:spPr>
            <a:xfrm rot="-641741">
              <a:off x="1223351" y="2946285"/>
              <a:ext cx="771903" cy="216673"/>
            </a:xfrm>
            <a:custGeom>
              <a:rect b="b" l="l" r="r" t="t"/>
              <a:pathLst>
                <a:path extrusionOk="0" h="1863" w="6637">
                  <a:moveTo>
                    <a:pt x="1790" y="1"/>
                  </a:moveTo>
                  <a:cubicBezTo>
                    <a:pt x="926" y="1"/>
                    <a:pt x="120" y="96"/>
                    <a:pt x="64" y="402"/>
                  </a:cubicBezTo>
                  <a:cubicBezTo>
                    <a:pt x="1" y="772"/>
                    <a:pt x="490" y="1079"/>
                    <a:pt x="2069" y="1505"/>
                  </a:cubicBezTo>
                  <a:cubicBezTo>
                    <a:pt x="2989" y="1751"/>
                    <a:pt x="3860" y="1862"/>
                    <a:pt x="4598" y="1862"/>
                  </a:cubicBezTo>
                  <a:cubicBezTo>
                    <a:pt x="5138" y="1862"/>
                    <a:pt x="5607" y="1803"/>
                    <a:pt x="5973" y="1694"/>
                  </a:cubicBezTo>
                  <a:cubicBezTo>
                    <a:pt x="6169" y="1638"/>
                    <a:pt x="6623" y="1519"/>
                    <a:pt x="6630" y="1254"/>
                  </a:cubicBezTo>
                  <a:cubicBezTo>
                    <a:pt x="6637" y="1009"/>
                    <a:pt x="6274" y="842"/>
                    <a:pt x="6099" y="772"/>
                  </a:cubicBezTo>
                  <a:cubicBezTo>
                    <a:pt x="5268" y="450"/>
                    <a:pt x="4395" y="220"/>
                    <a:pt x="3515" y="108"/>
                  </a:cubicBezTo>
                  <a:cubicBezTo>
                    <a:pt x="3091" y="52"/>
                    <a:pt x="2425" y="1"/>
                    <a:pt x="1790"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64"/>
            <p:cNvSpPr/>
            <p:nvPr/>
          </p:nvSpPr>
          <p:spPr>
            <a:xfrm rot="-641741">
              <a:off x="1911341" y="3163042"/>
              <a:ext cx="37566" cy="19539"/>
            </a:xfrm>
            <a:custGeom>
              <a:rect b="b" l="l" r="r" t="t"/>
              <a:pathLst>
                <a:path extrusionOk="0" h="168" w="323">
                  <a:moveTo>
                    <a:pt x="260" y="0"/>
                  </a:moveTo>
                  <a:cubicBezTo>
                    <a:pt x="255" y="0"/>
                    <a:pt x="250" y="2"/>
                    <a:pt x="245" y="6"/>
                  </a:cubicBezTo>
                  <a:lnTo>
                    <a:pt x="141" y="27"/>
                  </a:lnTo>
                  <a:lnTo>
                    <a:pt x="78" y="27"/>
                  </a:lnTo>
                  <a:cubicBezTo>
                    <a:pt x="71" y="41"/>
                    <a:pt x="50" y="41"/>
                    <a:pt x="43" y="41"/>
                  </a:cubicBezTo>
                  <a:cubicBezTo>
                    <a:pt x="22" y="48"/>
                    <a:pt x="15" y="55"/>
                    <a:pt x="8" y="76"/>
                  </a:cubicBezTo>
                  <a:cubicBezTo>
                    <a:pt x="1" y="90"/>
                    <a:pt x="1" y="104"/>
                    <a:pt x="8" y="125"/>
                  </a:cubicBezTo>
                  <a:cubicBezTo>
                    <a:pt x="15" y="146"/>
                    <a:pt x="22" y="153"/>
                    <a:pt x="43" y="160"/>
                  </a:cubicBezTo>
                  <a:cubicBezTo>
                    <a:pt x="57" y="167"/>
                    <a:pt x="78" y="167"/>
                    <a:pt x="92" y="167"/>
                  </a:cubicBezTo>
                  <a:cubicBezTo>
                    <a:pt x="120" y="167"/>
                    <a:pt x="141" y="167"/>
                    <a:pt x="162" y="160"/>
                  </a:cubicBezTo>
                  <a:cubicBezTo>
                    <a:pt x="204" y="153"/>
                    <a:pt x="245" y="132"/>
                    <a:pt x="287" y="118"/>
                  </a:cubicBezTo>
                  <a:cubicBezTo>
                    <a:pt x="322" y="104"/>
                    <a:pt x="322" y="76"/>
                    <a:pt x="315" y="41"/>
                  </a:cubicBezTo>
                  <a:lnTo>
                    <a:pt x="287" y="13"/>
                  </a:lnTo>
                  <a:cubicBezTo>
                    <a:pt x="283" y="9"/>
                    <a:pt x="271" y="0"/>
                    <a:pt x="260"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64"/>
            <p:cNvSpPr/>
            <p:nvPr/>
          </p:nvSpPr>
          <p:spPr>
            <a:xfrm rot="-641741">
              <a:off x="1907948" y="3203729"/>
              <a:ext cx="31751" cy="15585"/>
            </a:xfrm>
            <a:custGeom>
              <a:rect b="b" l="l" r="r" t="t"/>
              <a:pathLst>
                <a:path extrusionOk="0" h="134" w="273">
                  <a:moveTo>
                    <a:pt x="63" y="1"/>
                  </a:moveTo>
                  <a:cubicBezTo>
                    <a:pt x="42" y="1"/>
                    <a:pt x="35" y="1"/>
                    <a:pt x="28" y="8"/>
                  </a:cubicBezTo>
                  <a:cubicBezTo>
                    <a:pt x="21" y="22"/>
                    <a:pt x="7" y="29"/>
                    <a:pt x="7" y="36"/>
                  </a:cubicBezTo>
                  <a:cubicBezTo>
                    <a:pt x="0" y="57"/>
                    <a:pt x="0" y="78"/>
                    <a:pt x="21" y="98"/>
                  </a:cubicBezTo>
                  <a:cubicBezTo>
                    <a:pt x="28" y="98"/>
                    <a:pt x="35" y="105"/>
                    <a:pt x="42" y="112"/>
                  </a:cubicBezTo>
                  <a:cubicBezTo>
                    <a:pt x="56" y="126"/>
                    <a:pt x="70" y="126"/>
                    <a:pt x="77" y="126"/>
                  </a:cubicBezTo>
                  <a:cubicBezTo>
                    <a:pt x="98" y="133"/>
                    <a:pt x="126" y="133"/>
                    <a:pt x="140" y="133"/>
                  </a:cubicBezTo>
                  <a:cubicBezTo>
                    <a:pt x="168" y="133"/>
                    <a:pt x="203" y="119"/>
                    <a:pt x="238" y="112"/>
                  </a:cubicBezTo>
                  <a:cubicBezTo>
                    <a:pt x="252" y="112"/>
                    <a:pt x="266" y="98"/>
                    <a:pt x="273" y="64"/>
                  </a:cubicBezTo>
                  <a:cubicBezTo>
                    <a:pt x="273" y="36"/>
                    <a:pt x="252" y="29"/>
                    <a:pt x="238" y="29"/>
                  </a:cubicBezTo>
                  <a:lnTo>
                    <a:pt x="203" y="29"/>
                  </a:lnTo>
                  <a:cubicBezTo>
                    <a:pt x="182" y="29"/>
                    <a:pt x="175" y="29"/>
                    <a:pt x="161" y="22"/>
                  </a:cubicBezTo>
                  <a:cubicBezTo>
                    <a:pt x="140" y="22"/>
                    <a:pt x="133" y="8"/>
                    <a:pt x="112" y="8"/>
                  </a:cubicBezTo>
                  <a:cubicBezTo>
                    <a:pt x="105" y="1"/>
                    <a:pt x="105" y="1"/>
                    <a:pt x="98"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64"/>
            <p:cNvSpPr/>
            <p:nvPr/>
          </p:nvSpPr>
          <p:spPr>
            <a:xfrm rot="-641741">
              <a:off x="1447157" y="3195443"/>
              <a:ext cx="249354" cy="260984"/>
            </a:xfrm>
            <a:custGeom>
              <a:rect b="b" l="l" r="r" t="t"/>
              <a:pathLst>
                <a:path extrusionOk="0" h="2244" w="2144">
                  <a:moveTo>
                    <a:pt x="1144" y="155"/>
                  </a:moveTo>
                  <a:cubicBezTo>
                    <a:pt x="1165" y="413"/>
                    <a:pt x="1186" y="686"/>
                    <a:pt x="1256" y="944"/>
                  </a:cubicBezTo>
                  <a:cubicBezTo>
                    <a:pt x="1256" y="965"/>
                    <a:pt x="1270" y="972"/>
                    <a:pt x="1291" y="972"/>
                  </a:cubicBezTo>
                  <a:cubicBezTo>
                    <a:pt x="1536" y="944"/>
                    <a:pt x="1773" y="909"/>
                    <a:pt x="2018" y="888"/>
                  </a:cubicBezTo>
                  <a:lnTo>
                    <a:pt x="2018" y="888"/>
                  </a:lnTo>
                  <a:cubicBezTo>
                    <a:pt x="1920" y="972"/>
                    <a:pt x="1808" y="1042"/>
                    <a:pt x="1703" y="1112"/>
                  </a:cubicBezTo>
                  <a:cubicBezTo>
                    <a:pt x="1598" y="1175"/>
                    <a:pt x="1494" y="1237"/>
                    <a:pt x="1396" y="1307"/>
                  </a:cubicBezTo>
                  <a:cubicBezTo>
                    <a:pt x="1333" y="1349"/>
                    <a:pt x="1326" y="1363"/>
                    <a:pt x="1340" y="1433"/>
                  </a:cubicBezTo>
                  <a:cubicBezTo>
                    <a:pt x="1396" y="1643"/>
                    <a:pt x="1473" y="1845"/>
                    <a:pt x="1536" y="2055"/>
                  </a:cubicBezTo>
                  <a:cubicBezTo>
                    <a:pt x="1340" y="1852"/>
                    <a:pt x="1116" y="1691"/>
                    <a:pt x="935" y="1468"/>
                  </a:cubicBezTo>
                  <a:cubicBezTo>
                    <a:pt x="925" y="1463"/>
                    <a:pt x="915" y="1458"/>
                    <a:pt x="903" y="1458"/>
                  </a:cubicBezTo>
                  <a:cubicBezTo>
                    <a:pt x="898" y="1458"/>
                    <a:pt x="892" y="1459"/>
                    <a:pt x="886" y="1461"/>
                  </a:cubicBezTo>
                  <a:cubicBezTo>
                    <a:pt x="655" y="1538"/>
                    <a:pt x="418" y="1608"/>
                    <a:pt x="180" y="1671"/>
                  </a:cubicBezTo>
                  <a:cubicBezTo>
                    <a:pt x="327" y="1510"/>
                    <a:pt x="495" y="1377"/>
                    <a:pt x="655" y="1230"/>
                  </a:cubicBezTo>
                  <a:cubicBezTo>
                    <a:pt x="676" y="1203"/>
                    <a:pt x="669" y="1175"/>
                    <a:pt x="641" y="1147"/>
                  </a:cubicBezTo>
                  <a:cubicBezTo>
                    <a:pt x="446" y="993"/>
                    <a:pt x="292" y="797"/>
                    <a:pt x="139" y="609"/>
                  </a:cubicBezTo>
                  <a:lnTo>
                    <a:pt x="139" y="609"/>
                  </a:lnTo>
                  <a:cubicBezTo>
                    <a:pt x="243" y="651"/>
                    <a:pt x="348" y="700"/>
                    <a:pt x="453" y="748"/>
                  </a:cubicBezTo>
                  <a:cubicBezTo>
                    <a:pt x="558" y="790"/>
                    <a:pt x="662" y="839"/>
                    <a:pt x="774" y="874"/>
                  </a:cubicBezTo>
                  <a:cubicBezTo>
                    <a:pt x="788" y="880"/>
                    <a:pt x="800" y="882"/>
                    <a:pt x="810" y="882"/>
                  </a:cubicBezTo>
                  <a:cubicBezTo>
                    <a:pt x="852" y="882"/>
                    <a:pt x="869" y="841"/>
                    <a:pt x="886" y="790"/>
                  </a:cubicBezTo>
                  <a:cubicBezTo>
                    <a:pt x="984" y="581"/>
                    <a:pt x="1061" y="371"/>
                    <a:pt x="1144" y="155"/>
                  </a:cubicBezTo>
                  <a:close/>
                  <a:moveTo>
                    <a:pt x="1134" y="1"/>
                  </a:moveTo>
                  <a:cubicBezTo>
                    <a:pt x="1115" y="1"/>
                    <a:pt x="1096" y="9"/>
                    <a:pt x="1089" y="29"/>
                  </a:cubicBezTo>
                  <a:cubicBezTo>
                    <a:pt x="1047" y="162"/>
                    <a:pt x="998" y="280"/>
                    <a:pt x="949" y="413"/>
                  </a:cubicBezTo>
                  <a:cubicBezTo>
                    <a:pt x="907" y="525"/>
                    <a:pt x="872" y="630"/>
                    <a:pt x="816" y="735"/>
                  </a:cubicBezTo>
                  <a:cubicBezTo>
                    <a:pt x="816" y="748"/>
                    <a:pt x="809" y="755"/>
                    <a:pt x="802" y="762"/>
                  </a:cubicBezTo>
                  <a:cubicBezTo>
                    <a:pt x="774" y="755"/>
                    <a:pt x="746" y="748"/>
                    <a:pt x="739" y="748"/>
                  </a:cubicBezTo>
                  <a:cubicBezTo>
                    <a:pt x="509" y="658"/>
                    <a:pt x="278" y="574"/>
                    <a:pt x="48" y="476"/>
                  </a:cubicBezTo>
                  <a:cubicBezTo>
                    <a:pt x="42" y="473"/>
                    <a:pt x="37" y="471"/>
                    <a:pt x="33" y="471"/>
                  </a:cubicBezTo>
                  <a:cubicBezTo>
                    <a:pt x="9" y="471"/>
                    <a:pt x="1" y="513"/>
                    <a:pt x="13" y="525"/>
                  </a:cubicBezTo>
                  <a:cubicBezTo>
                    <a:pt x="180" y="762"/>
                    <a:pt x="341" y="1007"/>
                    <a:pt x="558" y="1196"/>
                  </a:cubicBezTo>
                  <a:cubicBezTo>
                    <a:pt x="376" y="1356"/>
                    <a:pt x="180" y="1517"/>
                    <a:pt x="34" y="1726"/>
                  </a:cubicBezTo>
                  <a:cubicBezTo>
                    <a:pt x="8" y="1759"/>
                    <a:pt x="42" y="1797"/>
                    <a:pt x="75" y="1797"/>
                  </a:cubicBezTo>
                  <a:cubicBezTo>
                    <a:pt x="77" y="1797"/>
                    <a:pt x="80" y="1797"/>
                    <a:pt x="83" y="1796"/>
                  </a:cubicBezTo>
                  <a:cubicBezTo>
                    <a:pt x="355" y="1726"/>
                    <a:pt x="627" y="1636"/>
                    <a:pt x="893" y="1552"/>
                  </a:cubicBezTo>
                  <a:cubicBezTo>
                    <a:pt x="1109" y="1796"/>
                    <a:pt x="1375" y="1978"/>
                    <a:pt x="1584" y="2229"/>
                  </a:cubicBezTo>
                  <a:cubicBezTo>
                    <a:pt x="1593" y="2240"/>
                    <a:pt x="1603" y="2244"/>
                    <a:pt x="1614" y="2244"/>
                  </a:cubicBezTo>
                  <a:cubicBezTo>
                    <a:pt x="1639" y="2244"/>
                    <a:pt x="1664" y="2219"/>
                    <a:pt x="1654" y="2194"/>
                  </a:cubicBezTo>
                  <a:cubicBezTo>
                    <a:pt x="1619" y="2048"/>
                    <a:pt x="1577" y="1901"/>
                    <a:pt x="1536" y="1761"/>
                  </a:cubicBezTo>
                  <a:cubicBezTo>
                    <a:pt x="1501" y="1643"/>
                    <a:pt x="1452" y="1531"/>
                    <a:pt x="1431" y="1419"/>
                  </a:cubicBezTo>
                  <a:cubicBezTo>
                    <a:pt x="1431" y="1412"/>
                    <a:pt x="1431" y="1391"/>
                    <a:pt x="1417" y="1384"/>
                  </a:cubicBezTo>
                  <a:cubicBezTo>
                    <a:pt x="1459" y="1363"/>
                    <a:pt x="1480" y="1342"/>
                    <a:pt x="1515" y="1321"/>
                  </a:cubicBezTo>
                  <a:cubicBezTo>
                    <a:pt x="1626" y="1251"/>
                    <a:pt x="1745" y="1182"/>
                    <a:pt x="1850" y="1105"/>
                  </a:cubicBezTo>
                  <a:cubicBezTo>
                    <a:pt x="1941" y="1035"/>
                    <a:pt x="2045" y="965"/>
                    <a:pt x="2129" y="867"/>
                  </a:cubicBezTo>
                  <a:cubicBezTo>
                    <a:pt x="2143" y="853"/>
                    <a:pt x="2136" y="818"/>
                    <a:pt x="2108" y="818"/>
                  </a:cubicBezTo>
                  <a:cubicBezTo>
                    <a:pt x="1857" y="839"/>
                    <a:pt x="1591" y="860"/>
                    <a:pt x="1340" y="888"/>
                  </a:cubicBezTo>
                  <a:cubicBezTo>
                    <a:pt x="1270" y="609"/>
                    <a:pt x="1263" y="308"/>
                    <a:pt x="1193" y="29"/>
                  </a:cubicBezTo>
                  <a:cubicBezTo>
                    <a:pt x="1193" y="22"/>
                    <a:pt x="1186" y="22"/>
                    <a:pt x="1172" y="15"/>
                  </a:cubicBezTo>
                  <a:cubicBezTo>
                    <a:pt x="1163" y="6"/>
                    <a:pt x="1149" y="1"/>
                    <a:pt x="1134"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64"/>
            <p:cNvSpPr/>
            <p:nvPr/>
          </p:nvSpPr>
          <p:spPr>
            <a:xfrm rot="-641741">
              <a:off x="1275644" y="3156676"/>
              <a:ext cx="42916" cy="154683"/>
            </a:xfrm>
            <a:custGeom>
              <a:rect b="b" l="l" r="r" t="t"/>
              <a:pathLst>
                <a:path extrusionOk="0" h="1330" w="369">
                  <a:moveTo>
                    <a:pt x="163" y="1"/>
                  </a:moveTo>
                  <a:cubicBezTo>
                    <a:pt x="125" y="1"/>
                    <a:pt x="87" y="22"/>
                    <a:pt x="77" y="68"/>
                  </a:cubicBezTo>
                  <a:cubicBezTo>
                    <a:pt x="42" y="277"/>
                    <a:pt x="8" y="480"/>
                    <a:pt x="8" y="696"/>
                  </a:cubicBezTo>
                  <a:cubicBezTo>
                    <a:pt x="1" y="808"/>
                    <a:pt x="8" y="920"/>
                    <a:pt x="35" y="1031"/>
                  </a:cubicBezTo>
                  <a:cubicBezTo>
                    <a:pt x="42" y="1087"/>
                    <a:pt x="63" y="1136"/>
                    <a:pt x="91" y="1192"/>
                  </a:cubicBezTo>
                  <a:cubicBezTo>
                    <a:pt x="112" y="1241"/>
                    <a:pt x="147" y="1269"/>
                    <a:pt x="182" y="1304"/>
                  </a:cubicBezTo>
                  <a:cubicBezTo>
                    <a:pt x="200" y="1321"/>
                    <a:pt x="222" y="1329"/>
                    <a:pt x="246" y="1329"/>
                  </a:cubicBezTo>
                  <a:cubicBezTo>
                    <a:pt x="306" y="1329"/>
                    <a:pt x="368" y="1277"/>
                    <a:pt x="343" y="1206"/>
                  </a:cubicBezTo>
                  <a:cubicBezTo>
                    <a:pt x="322" y="1164"/>
                    <a:pt x="336" y="1129"/>
                    <a:pt x="315" y="1080"/>
                  </a:cubicBezTo>
                  <a:cubicBezTo>
                    <a:pt x="301" y="1031"/>
                    <a:pt x="287" y="990"/>
                    <a:pt x="280" y="948"/>
                  </a:cubicBezTo>
                  <a:cubicBezTo>
                    <a:pt x="266" y="850"/>
                    <a:pt x="245" y="766"/>
                    <a:pt x="245" y="668"/>
                  </a:cubicBezTo>
                  <a:cubicBezTo>
                    <a:pt x="238" y="473"/>
                    <a:pt x="245" y="277"/>
                    <a:pt x="245" y="81"/>
                  </a:cubicBezTo>
                  <a:cubicBezTo>
                    <a:pt x="249" y="29"/>
                    <a:pt x="206" y="1"/>
                    <a:pt x="163"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64"/>
            <p:cNvSpPr/>
            <p:nvPr/>
          </p:nvSpPr>
          <p:spPr>
            <a:xfrm rot="-641741">
              <a:off x="1333259" y="3335419"/>
              <a:ext cx="14770" cy="16399"/>
            </a:xfrm>
            <a:custGeom>
              <a:rect b="b" l="l" r="r" t="t"/>
              <a:pathLst>
                <a:path extrusionOk="0" h="141" w="127">
                  <a:moveTo>
                    <a:pt x="64" y="0"/>
                  </a:moveTo>
                  <a:cubicBezTo>
                    <a:pt x="43" y="0"/>
                    <a:pt x="22" y="21"/>
                    <a:pt x="8" y="35"/>
                  </a:cubicBezTo>
                  <a:cubicBezTo>
                    <a:pt x="1" y="56"/>
                    <a:pt x="1" y="63"/>
                    <a:pt x="1" y="70"/>
                  </a:cubicBezTo>
                  <a:cubicBezTo>
                    <a:pt x="1" y="91"/>
                    <a:pt x="1" y="98"/>
                    <a:pt x="8" y="105"/>
                  </a:cubicBezTo>
                  <a:lnTo>
                    <a:pt x="22" y="112"/>
                  </a:lnTo>
                  <a:cubicBezTo>
                    <a:pt x="22" y="126"/>
                    <a:pt x="29" y="126"/>
                    <a:pt x="36" y="133"/>
                  </a:cubicBezTo>
                  <a:cubicBezTo>
                    <a:pt x="43" y="140"/>
                    <a:pt x="57" y="140"/>
                    <a:pt x="64" y="140"/>
                  </a:cubicBezTo>
                  <a:cubicBezTo>
                    <a:pt x="71" y="140"/>
                    <a:pt x="78" y="140"/>
                    <a:pt x="92" y="133"/>
                  </a:cubicBezTo>
                  <a:cubicBezTo>
                    <a:pt x="99" y="133"/>
                    <a:pt x="99" y="126"/>
                    <a:pt x="106" y="112"/>
                  </a:cubicBezTo>
                  <a:lnTo>
                    <a:pt x="113" y="105"/>
                  </a:lnTo>
                  <a:cubicBezTo>
                    <a:pt x="127" y="98"/>
                    <a:pt x="127" y="91"/>
                    <a:pt x="120" y="70"/>
                  </a:cubicBezTo>
                  <a:cubicBezTo>
                    <a:pt x="120" y="56"/>
                    <a:pt x="120" y="42"/>
                    <a:pt x="113" y="35"/>
                  </a:cubicBezTo>
                  <a:cubicBezTo>
                    <a:pt x="106" y="7"/>
                    <a:pt x="92" y="0"/>
                    <a:pt x="64"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64"/>
            <p:cNvSpPr/>
            <p:nvPr/>
          </p:nvSpPr>
          <p:spPr>
            <a:xfrm rot="-641741">
              <a:off x="1643842" y="3601925"/>
              <a:ext cx="27680" cy="91414"/>
            </a:xfrm>
            <a:custGeom>
              <a:rect b="b" l="l" r="r" t="t"/>
              <a:pathLst>
                <a:path extrusionOk="0" h="786" w="238">
                  <a:moveTo>
                    <a:pt x="160" y="0"/>
                  </a:moveTo>
                  <a:cubicBezTo>
                    <a:pt x="154" y="0"/>
                    <a:pt x="147" y="3"/>
                    <a:pt x="140" y="7"/>
                  </a:cubicBezTo>
                  <a:cubicBezTo>
                    <a:pt x="91" y="56"/>
                    <a:pt x="84" y="126"/>
                    <a:pt x="63" y="182"/>
                  </a:cubicBezTo>
                  <a:cubicBezTo>
                    <a:pt x="49" y="245"/>
                    <a:pt x="35" y="315"/>
                    <a:pt x="28" y="385"/>
                  </a:cubicBezTo>
                  <a:cubicBezTo>
                    <a:pt x="21" y="448"/>
                    <a:pt x="14" y="517"/>
                    <a:pt x="14" y="580"/>
                  </a:cubicBezTo>
                  <a:cubicBezTo>
                    <a:pt x="14" y="636"/>
                    <a:pt x="0" y="741"/>
                    <a:pt x="63" y="776"/>
                  </a:cubicBezTo>
                  <a:cubicBezTo>
                    <a:pt x="72" y="783"/>
                    <a:pt x="81" y="786"/>
                    <a:pt x="91" y="786"/>
                  </a:cubicBezTo>
                  <a:cubicBezTo>
                    <a:pt x="118" y="786"/>
                    <a:pt x="145" y="760"/>
                    <a:pt x="161" y="734"/>
                  </a:cubicBezTo>
                  <a:cubicBezTo>
                    <a:pt x="168" y="699"/>
                    <a:pt x="168" y="671"/>
                    <a:pt x="175" y="636"/>
                  </a:cubicBezTo>
                  <a:cubicBezTo>
                    <a:pt x="189" y="573"/>
                    <a:pt x="196" y="503"/>
                    <a:pt x="203" y="441"/>
                  </a:cubicBezTo>
                  <a:cubicBezTo>
                    <a:pt x="210" y="357"/>
                    <a:pt x="231" y="287"/>
                    <a:pt x="231" y="210"/>
                  </a:cubicBezTo>
                  <a:cubicBezTo>
                    <a:pt x="238" y="147"/>
                    <a:pt x="238" y="70"/>
                    <a:pt x="196" y="21"/>
                  </a:cubicBezTo>
                  <a:cubicBezTo>
                    <a:pt x="182" y="8"/>
                    <a:pt x="172" y="0"/>
                    <a:pt x="160"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64"/>
            <p:cNvSpPr/>
            <p:nvPr/>
          </p:nvSpPr>
          <p:spPr>
            <a:xfrm rot="-641741">
              <a:off x="1084267" y="2862560"/>
              <a:ext cx="133283" cy="178060"/>
            </a:xfrm>
            <a:custGeom>
              <a:rect b="b" l="l" r="r" t="t"/>
              <a:pathLst>
                <a:path extrusionOk="0" h="1531" w="1146">
                  <a:moveTo>
                    <a:pt x="643" y="0"/>
                  </a:moveTo>
                  <a:cubicBezTo>
                    <a:pt x="643" y="0"/>
                    <a:pt x="601" y="329"/>
                    <a:pt x="440" y="517"/>
                  </a:cubicBezTo>
                  <a:cubicBezTo>
                    <a:pt x="300" y="713"/>
                    <a:pt x="0" y="797"/>
                    <a:pt x="0" y="797"/>
                  </a:cubicBezTo>
                  <a:cubicBezTo>
                    <a:pt x="0" y="797"/>
                    <a:pt x="210" y="818"/>
                    <a:pt x="398" y="971"/>
                  </a:cubicBezTo>
                  <a:cubicBezTo>
                    <a:pt x="594" y="1125"/>
                    <a:pt x="629" y="1530"/>
                    <a:pt x="629" y="1530"/>
                  </a:cubicBezTo>
                  <a:cubicBezTo>
                    <a:pt x="629" y="1530"/>
                    <a:pt x="678" y="1125"/>
                    <a:pt x="782" y="1006"/>
                  </a:cubicBezTo>
                  <a:cubicBezTo>
                    <a:pt x="936" y="832"/>
                    <a:pt x="1146" y="797"/>
                    <a:pt x="1146" y="797"/>
                  </a:cubicBezTo>
                  <a:cubicBezTo>
                    <a:pt x="1146" y="797"/>
                    <a:pt x="950" y="748"/>
                    <a:pt x="796" y="566"/>
                  </a:cubicBezTo>
                  <a:cubicBezTo>
                    <a:pt x="643" y="378"/>
                    <a:pt x="643" y="0"/>
                    <a:pt x="643"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64"/>
            <p:cNvSpPr/>
            <p:nvPr/>
          </p:nvSpPr>
          <p:spPr>
            <a:xfrm rot="-641741">
              <a:off x="2102043" y="3343265"/>
              <a:ext cx="134097" cy="180502"/>
            </a:xfrm>
            <a:custGeom>
              <a:rect b="b" l="l" r="r" t="t"/>
              <a:pathLst>
                <a:path extrusionOk="0" h="1552" w="1153">
                  <a:moveTo>
                    <a:pt x="643" y="0"/>
                  </a:moveTo>
                  <a:cubicBezTo>
                    <a:pt x="643" y="0"/>
                    <a:pt x="594" y="336"/>
                    <a:pt x="441" y="538"/>
                  </a:cubicBezTo>
                  <a:cubicBezTo>
                    <a:pt x="294" y="741"/>
                    <a:pt x="0" y="818"/>
                    <a:pt x="0" y="818"/>
                  </a:cubicBezTo>
                  <a:cubicBezTo>
                    <a:pt x="0" y="818"/>
                    <a:pt x="217" y="846"/>
                    <a:pt x="399" y="992"/>
                  </a:cubicBezTo>
                  <a:cubicBezTo>
                    <a:pt x="601" y="1146"/>
                    <a:pt x="636" y="1551"/>
                    <a:pt x="636" y="1551"/>
                  </a:cubicBezTo>
                  <a:cubicBezTo>
                    <a:pt x="636" y="1551"/>
                    <a:pt x="678" y="1146"/>
                    <a:pt x="783" y="1020"/>
                  </a:cubicBezTo>
                  <a:cubicBezTo>
                    <a:pt x="936" y="832"/>
                    <a:pt x="1153" y="797"/>
                    <a:pt x="1153" y="797"/>
                  </a:cubicBezTo>
                  <a:cubicBezTo>
                    <a:pt x="1153" y="797"/>
                    <a:pt x="950" y="755"/>
                    <a:pt x="804" y="573"/>
                  </a:cubicBezTo>
                  <a:cubicBezTo>
                    <a:pt x="643" y="385"/>
                    <a:pt x="643" y="0"/>
                    <a:pt x="643"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64"/>
            <p:cNvSpPr/>
            <p:nvPr/>
          </p:nvSpPr>
          <p:spPr>
            <a:xfrm rot="-641741">
              <a:off x="1286424" y="3546887"/>
              <a:ext cx="134214" cy="180502"/>
            </a:xfrm>
            <a:custGeom>
              <a:rect b="b" l="l" r="r" t="t"/>
              <a:pathLst>
                <a:path extrusionOk="0" h="1552" w="1154">
                  <a:moveTo>
                    <a:pt x="650" y="1"/>
                  </a:moveTo>
                  <a:cubicBezTo>
                    <a:pt x="650" y="1"/>
                    <a:pt x="601" y="336"/>
                    <a:pt x="448" y="538"/>
                  </a:cubicBezTo>
                  <a:cubicBezTo>
                    <a:pt x="301" y="741"/>
                    <a:pt x="1" y="818"/>
                    <a:pt x="1" y="818"/>
                  </a:cubicBezTo>
                  <a:cubicBezTo>
                    <a:pt x="1" y="818"/>
                    <a:pt x="217" y="846"/>
                    <a:pt x="406" y="992"/>
                  </a:cubicBezTo>
                  <a:cubicBezTo>
                    <a:pt x="601" y="1146"/>
                    <a:pt x="636" y="1551"/>
                    <a:pt x="636" y="1551"/>
                  </a:cubicBezTo>
                  <a:cubicBezTo>
                    <a:pt x="636" y="1551"/>
                    <a:pt x="685" y="1146"/>
                    <a:pt x="790" y="1020"/>
                  </a:cubicBezTo>
                  <a:cubicBezTo>
                    <a:pt x="944" y="832"/>
                    <a:pt x="1153" y="797"/>
                    <a:pt x="1153" y="797"/>
                  </a:cubicBezTo>
                  <a:cubicBezTo>
                    <a:pt x="1153" y="797"/>
                    <a:pt x="951" y="755"/>
                    <a:pt x="804" y="573"/>
                  </a:cubicBezTo>
                  <a:cubicBezTo>
                    <a:pt x="650" y="385"/>
                    <a:pt x="650" y="1"/>
                    <a:pt x="650"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64"/>
            <p:cNvSpPr/>
            <p:nvPr/>
          </p:nvSpPr>
          <p:spPr>
            <a:xfrm rot="-641741">
              <a:off x="1907152" y="3528545"/>
              <a:ext cx="97578" cy="130957"/>
            </a:xfrm>
            <a:custGeom>
              <a:rect b="b" l="l" r="r" t="t"/>
              <a:pathLst>
                <a:path extrusionOk="0" h="1126" w="839">
                  <a:moveTo>
                    <a:pt x="475" y="1"/>
                  </a:moveTo>
                  <a:cubicBezTo>
                    <a:pt x="475" y="1"/>
                    <a:pt x="441" y="245"/>
                    <a:pt x="329" y="385"/>
                  </a:cubicBezTo>
                  <a:cubicBezTo>
                    <a:pt x="224" y="525"/>
                    <a:pt x="0" y="588"/>
                    <a:pt x="0" y="588"/>
                  </a:cubicBezTo>
                  <a:cubicBezTo>
                    <a:pt x="0" y="588"/>
                    <a:pt x="161" y="609"/>
                    <a:pt x="294" y="713"/>
                  </a:cubicBezTo>
                  <a:cubicBezTo>
                    <a:pt x="441" y="825"/>
                    <a:pt x="468" y="1125"/>
                    <a:pt x="468" y="1125"/>
                  </a:cubicBezTo>
                  <a:cubicBezTo>
                    <a:pt x="468" y="1125"/>
                    <a:pt x="489" y="839"/>
                    <a:pt x="573" y="741"/>
                  </a:cubicBezTo>
                  <a:cubicBezTo>
                    <a:pt x="685" y="609"/>
                    <a:pt x="839" y="588"/>
                    <a:pt x="839" y="588"/>
                  </a:cubicBezTo>
                  <a:cubicBezTo>
                    <a:pt x="839" y="588"/>
                    <a:pt x="692" y="546"/>
                    <a:pt x="587" y="420"/>
                  </a:cubicBezTo>
                  <a:cubicBezTo>
                    <a:pt x="475" y="280"/>
                    <a:pt x="475" y="1"/>
                    <a:pt x="475"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64"/>
            <p:cNvSpPr/>
            <p:nvPr/>
          </p:nvSpPr>
          <p:spPr>
            <a:xfrm rot="-641741">
              <a:off x="1957769" y="2837718"/>
              <a:ext cx="97578" cy="130957"/>
            </a:xfrm>
            <a:custGeom>
              <a:rect b="b" l="l" r="r" t="t"/>
              <a:pathLst>
                <a:path extrusionOk="0" h="1126" w="839">
                  <a:moveTo>
                    <a:pt x="475" y="1"/>
                  </a:moveTo>
                  <a:cubicBezTo>
                    <a:pt x="475" y="1"/>
                    <a:pt x="440" y="245"/>
                    <a:pt x="322" y="385"/>
                  </a:cubicBezTo>
                  <a:cubicBezTo>
                    <a:pt x="217" y="525"/>
                    <a:pt x="0" y="588"/>
                    <a:pt x="0" y="588"/>
                  </a:cubicBezTo>
                  <a:cubicBezTo>
                    <a:pt x="0" y="588"/>
                    <a:pt x="161" y="616"/>
                    <a:pt x="287" y="720"/>
                  </a:cubicBezTo>
                  <a:cubicBezTo>
                    <a:pt x="440" y="832"/>
                    <a:pt x="461" y="1126"/>
                    <a:pt x="461" y="1126"/>
                  </a:cubicBezTo>
                  <a:cubicBezTo>
                    <a:pt x="461" y="1126"/>
                    <a:pt x="489" y="839"/>
                    <a:pt x="566" y="741"/>
                  </a:cubicBezTo>
                  <a:cubicBezTo>
                    <a:pt x="685" y="616"/>
                    <a:pt x="838" y="588"/>
                    <a:pt x="838" y="588"/>
                  </a:cubicBezTo>
                  <a:cubicBezTo>
                    <a:pt x="838" y="588"/>
                    <a:pt x="692" y="553"/>
                    <a:pt x="587" y="420"/>
                  </a:cubicBezTo>
                  <a:cubicBezTo>
                    <a:pt x="475" y="280"/>
                    <a:pt x="475" y="1"/>
                    <a:pt x="475"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64"/>
            <p:cNvSpPr/>
            <p:nvPr/>
          </p:nvSpPr>
          <p:spPr>
            <a:xfrm rot="-641741">
              <a:off x="1302222" y="3932341"/>
              <a:ext cx="392407" cy="339838"/>
            </a:xfrm>
            <a:custGeom>
              <a:rect b="b" l="l" r="r" t="t"/>
              <a:pathLst>
                <a:path extrusionOk="0" h="2922" w="3374">
                  <a:moveTo>
                    <a:pt x="2890" y="1"/>
                  </a:moveTo>
                  <a:cubicBezTo>
                    <a:pt x="2881" y="1"/>
                    <a:pt x="2872" y="2"/>
                    <a:pt x="2864" y="3"/>
                  </a:cubicBezTo>
                  <a:cubicBezTo>
                    <a:pt x="2829" y="17"/>
                    <a:pt x="2801" y="52"/>
                    <a:pt x="2766" y="122"/>
                  </a:cubicBezTo>
                  <a:cubicBezTo>
                    <a:pt x="2745" y="171"/>
                    <a:pt x="2710" y="234"/>
                    <a:pt x="2675" y="311"/>
                  </a:cubicBezTo>
                  <a:cubicBezTo>
                    <a:pt x="2640" y="387"/>
                    <a:pt x="2592" y="485"/>
                    <a:pt x="2550" y="583"/>
                  </a:cubicBezTo>
                  <a:cubicBezTo>
                    <a:pt x="2508" y="688"/>
                    <a:pt x="2452" y="792"/>
                    <a:pt x="2403" y="904"/>
                  </a:cubicBezTo>
                  <a:cubicBezTo>
                    <a:pt x="2347" y="1016"/>
                    <a:pt x="2298" y="1135"/>
                    <a:pt x="2242" y="1254"/>
                  </a:cubicBezTo>
                  <a:cubicBezTo>
                    <a:pt x="2193" y="1379"/>
                    <a:pt x="2138" y="1498"/>
                    <a:pt x="2089" y="1610"/>
                  </a:cubicBezTo>
                  <a:cubicBezTo>
                    <a:pt x="2033" y="1729"/>
                    <a:pt x="1984" y="1840"/>
                    <a:pt x="1942" y="1945"/>
                  </a:cubicBezTo>
                  <a:lnTo>
                    <a:pt x="1963" y="1554"/>
                  </a:lnTo>
                  <a:cubicBezTo>
                    <a:pt x="1977" y="1421"/>
                    <a:pt x="1984" y="1295"/>
                    <a:pt x="1991" y="1177"/>
                  </a:cubicBezTo>
                  <a:cubicBezTo>
                    <a:pt x="1998" y="1051"/>
                    <a:pt x="2012" y="946"/>
                    <a:pt x="2019" y="862"/>
                  </a:cubicBezTo>
                  <a:cubicBezTo>
                    <a:pt x="2026" y="765"/>
                    <a:pt x="2026" y="702"/>
                    <a:pt x="2026" y="667"/>
                  </a:cubicBezTo>
                  <a:lnTo>
                    <a:pt x="2026" y="583"/>
                  </a:lnTo>
                  <a:cubicBezTo>
                    <a:pt x="2026" y="555"/>
                    <a:pt x="2026" y="541"/>
                    <a:pt x="2019" y="520"/>
                  </a:cubicBezTo>
                  <a:cubicBezTo>
                    <a:pt x="2012" y="506"/>
                    <a:pt x="1998" y="485"/>
                    <a:pt x="1984" y="478"/>
                  </a:cubicBezTo>
                  <a:cubicBezTo>
                    <a:pt x="1963" y="471"/>
                    <a:pt x="1949" y="450"/>
                    <a:pt x="1914" y="443"/>
                  </a:cubicBezTo>
                  <a:cubicBezTo>
                    <a:pt x="1858" y="415"/>
                    <a:pt x="1809" y="401"/>
                    <a:pt x="1767" y="380"/>
                  </a:cubicBezTo>
                  <a:cubicBezTo>
                    <a:pt x="1718" y="366"/>
                    <a:pt x="1670" y="345"/>
                    <a:pt x="1607" y="338"/>
                  </a:cubicBezTo>
                  <a:cubicBezTo>
                    <a:pt x="1575" y="335"/>
                    <a:pt x="1549" y="333"/>
                    <a:pt x="1526" y="333"/>
                  </a:cubicBezTo>
                  <a:cubicBezTo>
                    <a:pt x="1504" y="333"/>
                    <a:pt x="1484" y="335"/>
                    <a:pt x="1467" y="338"/>
                  </a:cubicBezTo>
                  <a:cubicBezTo>
                    <a:pt x="1432" y="345"/>
                    <a:pt x="1404" y="380"/>
                    <a:pt x="1383" y="422"/>
                  </a:cubicBezTo>
                  <a:cubicBezTo>
                    <a:pt x="1348" y="478"/>
                    <a:pt x="1299" y="562"/>
                    <a:pt x="1250" y="688"/>
                  </a:cubicBezTo>
                  <a:cubicBezTo>
                    <a:pt x="1195" y="799"/>
                    <a:pt x="1139" y="932"/>
                    <a:pt x="1076" y="1079"/>
                  </a:cubicBezTo>
                  <a:cubicBezTo>
                    <a:pt x="1013" y="1226"/>
                    <a:pt x="950" y="1379"/>
                    <a:pt x="880" y="1533"/>
                  </a:cubicBezTo>
                  <a:cubicBezTo>
                    <a:pt x="810" y="1694"/>
                    <a:pt x="754" y="1826"/>
                    <a:pt x="671" y="1980"/>
                  </a:cubicBezTo>
                  <a:cubicBezTo>
                    <a:pt x="671" y="1847"/>
                    <a:pt x="685" y="1708"/>
                    <a:pt x="685" y="1568"/>
                  </a:cubicBezTo>
                  <a:cubicBezTo>
                    <a:pt x="685" y="1421"/>
                    <a:pt x="685" y="1281"/>
                    <a:pt x="692" y="1149"/>
                  </a:cubicBezTo>
                  <a:cubicBezTo>
                    <a:pt x="699" y="1016"/>
                    <a:pt x="699" y="897"/>
                    <a:pt x="706" y="792"/>
                  </a:cubicBezTo>
                  <a:cubicBezTo>
                    <a:pt x="706" y="688"/>
                    <a:pt x="720" y="597"/>
                    <a:pt x="720" y="548"/>
                  </a:cubicBezTo>
                  <a:lnTo>
                    <a:pt x="720" y="450"/>
                  </a:lnTo>
                  <a:cubicBezTo>
                    <a:pt x="720" y="415"/>
                    <a:pt x="706" y="387"/>
                    <a:pt x="699" y="352"/>
                  </a:cubicBezTo>
                  <a:cubicBezTo>
                    <a:pt x="692" y="331"/>
                    <a:pt x="671" y="297"/>
                    <a:pt x="657" y="269"/>
                  </a:cubicBezTo>
                  <a:cubicBezTo>
                    <a:pt x="636" y="241"/>
                    <a:pt x="615" y="213"/>
                    <a:pt x="580" y="199"/>
                  </a:cubicBezTo>
                  <a:cubicBezTo>
                    <a:pt x="517" y="164"/>
                    <a:pt x="454" y="136"/>
                    <a:pt x="391" y="122"/>
                  </a:cubicBezTo>
                  <a:cubicBezTo>
                    <a:pt x="321" y="101"/>
                    <a:pt x="252" y="87"/>
                    <a:pt x="175" y="66"/>
                  </a:cubicBezTo>
                  <a:cubicBezTo>
                    <a:pt x="146" y="63"/>
                    <a:pt x="122" y="61"/>
                    <a:pt x="101" y="61"/>
                  </a:cubicBezTo>
                  <a:cubicBezTo>
                    <a:pt x="73" y="61"/>
                    <a:pt x="51" y="65"/>
                    <a:pt x="35" y="73"/>
                  </a:cubicBezTo>
                  <a:cubicBezTo>
                    <a:pt x="21" y="94"/>
                    <a:pt x="0" y="136"/>
                    <a:pt x="0" y="206"/>
                  </a:cubicBezTo>
                  <a:lnTo>
                    <a:pt x="0" y="611"/>
                  </a:lnTo>
                  <a:cubicBezTo>
                    <a:pt x="0" y="751"/>
                    <a:pt x="0" y="897"/>
                    <a:pt x="7" y="1044"/>
                  </a:cubicBezTo>
                  <a:cubicBezTo>
                    <a:pt x="21" y="1191"/>
                    <a:pt x="28" y="1351"/>
                    <a:pt x="35" y="1498"/>
                  </a:cubicBezTo>
                  <a:cubicBezTo>
                    <a:pt x="42" y="1659"/>
                    <a:pt x="56" y="1798"/>
                    <a:pt x="63" y="1938"/>
                  </a:cubicBezTo>
                  <a:cubicBezTo>
                    <a:pt x="70" y="2078"/>
                    <a:pt x="77" y="2197"/>
                    <a:pt x="98" y="2308"/>
                  </a:cubicBezTo>
                  <a:cubicBezTo>
                    <a:pt x="105" y="2427"/>
                    <a:pt x="126" y="2532"/>
                    <a:pt x="140" y="2616"/>
                  </a:cubicBezTo>
                  <a:cubicBezTo>
                    <a:pt x="147" y="2679"/>
                    <a:pt x="161" y="2720"/>
                    <a:pt x="182" y="2748"/>
                  </a:cubicBezTo>
                  <a:cubicBezTo>
                    <a:pt x="210" y="2776"/>
                    <a:pt x="245" y="2797"/>
                    <a:pt x="300" y="2818"/>
                  </a:cubicBezTo>
                  <a:cubicBezTo>
                    <a:pt x="349" y="2832"/>
                    <a:pt x="412" y="2853"/>
                    <a:pt x="475" y="2867"/>
                  </a:cubicBezTo>
                  <a:cubicBezTo>
                    <a:pt x="531" y="2888"/>
                    <a:pt x="594" y="2902"/>
                    <a:pt x="664" y="2916"/>
                  </a:cubicBezTo>
                  <a:cubicBezTo>
                    <a:pt x="692" y="2919"/>
                    <a:pt x="716" y="2921"/>
                    <a:pt x="737" y="2921"/>
                  </a:cubicBezTo>
                  <a:cubicBezTo>
                    <a:pt x="758" y="2921"/>
                    <a:pt x="775" y="2919"/>
                    <a:pt x="789" y="2916"/>
                  </a:cubicBezTo>
                  <a:cubicBezTo>
                    <a:pt x="810" y="2902"/>
                    <a:pt x="838" y="2881"/>
                    <a:pt x="866" y="2832"/>
                  </a:cubicBezTo>
                  <a:cubicBezTo>
                    <a:pt x="894" y="2776"/>
                    <a:pt x="929" y="2713"/>
                    <a:pt x="964" y="2623"/>
                  </a:cubicBezTo>
                  <a:cubicBezTo>
                    <a:pt x="1006" y="2539"/>
                    <a:pt x="1048" y="2448"/>
                    <a:pt x="1090" y="2357"/>
                  </a:cubicBezTo>
                  <a:cubicBezTo>
                    <a:pt x="1139" y="2259"/>
                    <a:pt x="1188" y="2162"/>
                    <a:pt x="1243" y="2057"/>
                  </a:cubicBezTo>
                  <a:cubicBezTo>
                    <a:pt x="1285" y="1952"/>
                    <a:pt x="1334" y="1854"/>
                    <a:pt x="1390" y="1763"/>
                  </a:cubicBezTo>
                  <a:cubicBezTo>
                    <a:pt x="1390" y="1840"/>
                    <a:pt x="1390" y="1917"/>
                    <a:pt x="1397" y="1994"/>
                  </a:cubicBezTo>
                  <a:lnTo>
                    <a:pt x="1425" y="2231"/>
                  </a:lnTo>
                  <a:cubicBezTo>
                    <a:pt x="1432" y="2301"/>
                    <a:pt x="1439" y="2378"/>
                    <a:pt x="1453" y="2441"/>
                  </a:cubicBezTo>
                  <a:cubicBezTo>
                    <a:pt x="1460" y="2504"/>
                    <a:pt x="1467" y="2567"/>
                    <a:pt x="1474" y="2609"/>
                  </a:cubicBezTo>
                  <a:cubicBezTo>
                    <a:pt x="1488" y="2651"/>
                    <a:pt x="1502" y="2692"/>
                    <a:pt x="1530" y="2727"/>
                  </a:cubicBezTo>
                  <a:cubicBezTo>
                    <a:pt x="1558" y="2762"/>
                    <a:pt x="1600" y="2797"/>
                    <a:pt x="1663" y="2818"/>
                  </a:cubicBezTo>
                  <a:cubicBezTo>
                    <a:pt x="1683" y="2818"/>
                    <a:pt x="1711" y="2825"/>
                    <a:pt x="1739" y="2832"/>
                  </a:cubicBezTo>
                  <a:cubicBezTo>
                    <a:pt x="1767" y="2832"/>
                    <a:pt x="1788" y="2846"/>
                    <a:pt x="1816" y="2853"/>
                  </a:cubicBezTo>
                  <a:cubicBezTo>
                    <a:pt x="1844" y="2853"/>
                    <a:pt x="1872" y="2860"/>
                    <a:pt x="1893" y="2867"/>
                  </a:cubicBezTo>
                  <a:cubicBezTo>
                    <a:pt x="1928" y="2867"/>
                    <a:pt x="1963" y="2881"/>
                    <a:pt x="1998" y="2888"/>
                  </a:cubicBezTo>
                  <a:cubicBezTo>
                    <a:pt x="2033" y="2892"/>
                    <a:pt x="2064" y="2893"/>
                    <a:pt x="2091" y="2893"/>
                  </a:cubicBezTo>
                  <a:cubicBezTo>
                    <a:pt x="2118" y="2893"/>
                    <a:pt x="2141" y="2892"/>
                    <a:pt x="2158" y="2888"/>
                  </a:cubicBezTo>
                  <a:cubicBezTo>
                    <a:pt x="2193" y="2881"/>
                    <a:pt x="2228" y="2853"/>
                    <a:pt x="2242" y="2811"/>
                  </a:cubicBezTo>
                  <a:cubicBezTo>
                    <a:pt x="2277" y="2713"/>
                    <a:pt x="2333" y="2616"/>
                    <a:pt x="2382" y="2497"/>
                  </a:cubicBezTo>
                  <a:cubicBezTo>
                    <a:pt x="2438" y="2371"/>
                    <a:pt x="2501" y="2238"/>
                    <a:pt x="2557" y="2113"/>
                  </a:cubicBezTo>
                  <a:cubicBezTo>
                    <a:pt x="2620" y="1973"/>
                    <a:pt x="2682" y="1833"/>
                    <a:pt x="2752" y="1694"/>
                  </a:cubicBezTo>
                  <a:cubicBezTo>
                    <a:pt x="2822" y="1554"/>
                    <a:pt x="2885" y="1414"/>
                    <a:pt x="2955" y="1274"/>
                  </a:cubicBezTo>
                  <a:cubicBezTo>
                    <a:pt x="3025" y="1135"/>
                    <a:pt x="3094" y="1002"/>
                    <a:pt x="3150" y="869"/>
                  </a:cubicBezTo>
                  <a:cubicBezTo>
                    <a:pt x="3213" y="737"/>
                    <a:pt x="3276" y="625"/>
                    <a:pt x="3325" y="527"/>
                  </a:cubicBezTo>
                  <a:cubicBezTo>
                    <a:pt x="3353" y="478"/>
                    <a:pt x="3374" y="415"/>
                    <a:pt x="3374" y="366"/>
                  </a:cubicBezTo>
                  <a:cubicBezTo>
                    <a:pt x="3374" y="311"/>
                    <a:pt x="3353" y="262"/>
                    <a:pt x="3304" y="213"/>
                  </a:cubicBezTo>
                  <a:cubicBezTo>
                    <a:pt x="3255" y="178"/>
                    <a:pt x="3213" y="143"/>
                    <a:pt x="3164" y="122"/>
                  </a:cubicBezTo>
                  <a:cubicBezTo>
                    <a:pt x="3108" y="94"/>
                    <a:pt x="3067" y="66"/>
                    <a:pt x="3011" y="38"/>
                  </a:cubicBezTo>
                  <a:cubicBezTo>
                    <a:pt x="2967" y="11"/>
                    <a:pt x="2924" y="1"/>
                    <a:pt x="2890"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64"/>
            <p:cNvSpPr/>
            <p:nvPr/>
          </p:nvSpPr>
          <p:spPr>
            <a:xfrm rot="-641741">
              <a:off x="1657298" y="3878783"/>
              <a:ext cx="243888" cy="334255"/>
            </a:xfrm>
            <a:custGeom>
              <a:rect b="b" l="l" r="r" t="t"/>
              <a:pathLst>
                <a:path extrusionOk="0" h="2874" w="2097">
                  <a:moveTo>
                    <a:pt x="1754" y="0"/>
                  </a:moveTo>
                  <a:cubicBezTo>
                    <a:pt x="1621" y="7"/>
                    <a:pt x="1495" y="21"/>
                    <a:pt x="1363" y="35"/>
                  </a:cubicBezTo>
                  <a:cubicBezTo>
                    <a:pt x="1230" y="42"/>
                    <a:pt x="1097" y="70"/>
                    <a:pt x="978" y="91"/>
                  </a:cubicBezTo>
                  <a:cubicBezTo>
                    <a:pt x="853" y="105"/>
                    <a:pt x="734" y="133"/>
                    <a:pt x="622" y="161"/>
                  </a:cubicBezTo>
                  <a:cubicBezTo>
                    <a:pt x="503" y="182"/>
                    <a:pt x="399" y="203"/>
                    <a:pt x="308" y="245"/>
                  </a:cubicBezTo>
                  <a:lnTo>
                    <a:pt x="0" y="2403"/>
                  </a:lnTo>
                  <a:cubicBezTo>
                    <a:pt x="0" y="2466"/>
                    <a:pt x="7" y="2508"/>
                    <a:pt x="28" y="2550"/>
                  </a:cubicBezTo>
                  <a:cubicBezTo>
                    <a:pt x="49" y="2585"/>
                    <a:pt x="77" y="2627"/>
                    <a:pt x="112" y="2655"/>
                  </a:cubicBezTo>
                  <a:cubicBezTo>
                    <a:pt x="168" y="2696"/>
                    <a:pt x="203" y="2724"/>
                    <a:pt x="238" y="2752"/>
                  </a:cubicBezTo>
                  <a:cubicBezTo>
                    <a:pt x="273" y="2766"/>
                    <a:pt x="308" y="2794"/>
                    <a:pt x="343" y="2822"/>
                  </a:cubicBezTo>
                  <a:cubicBezTo>
                    <a:pt x="378" y="2850"/>
                    <a:pt x="413" y="2864"/>
                    <a:pt x="455" y="2871"/>
                  </a:cubicBezTo>
                  <a:cubicBezTo>
                    <a:pt x="466" y="2873"/>
                    <a:pt x="478" y="2874"/>
                    <a:pt x="493" y="2874"/>
                  </a:cubicBezTo>
                  <a:cubicBezTo>
                    <a:pt x="532" y="2874"/>
                    <a:pt x="582" y="2867"/>
                    <a:pt x="643" y="2857"/>
                  </a:cubicBezTo>
                  <a:cubicBezTo>
                    <a:pt x="776" y="2829"/>
                    <a:pt x="916" y="2801"/>
                    <a:pt x="1055" y="2773"/>
                  </a:cubicBezTo>
                  <a:lnTo>
                    <a:pt x="1474" y="2696"/>
                  </a:lnTo>
                  <a:cubicBezTo>
                    <a:pt x="1537" y="2683"/>
                    <a:pt x="1572" y="2669"/>
                    <a:pt x="1579" y="2655"/>
                  </a:cubicBezTo>
                  <a:cubicBezTo>
                    <a:pt x="1586" y="2634"/>
                    <a:pt x="1586" y="2613"/>
                    <a:pt x="1579" y="2564"/>
                  </a:cubicBezTo>
                  <a:cubicBezTo>
                    <a:pt x="1565" y="2529"/>
                    <a:pt x="1551" y="2487"/>
                    <a:pt x="1537" y="2452"/>
                  </a:cubicBezTo>
                  <a:cubicBezTo>
                    <a:pt x="1516" y="2417"/>
                    <a:pt x="1502" y="2375"/>
                    <a:pt x="1474" y="2333"/>
                  </a:cubicBezTo>
                  <a:cubicBezTo>
                    <a:pt x="1446" y="2284"/>
                    <a:pt x="1425" y="2263"/>
                    <a:pt x="1391" y="2249"/>
                  </a:cubicBezTo>
                  <a:cubicBezTo>
                    <a:pt x="1356" y="2242"/>
                    <a:pt x="1307" y="2242"/>
                    <a:pt x="1251" y="2242"/>
                  </a:cubicBezTo>
                  <a:cubicBezTo>
                    <a:pt x="1146" y="2249"/>
                    <a:pt x="1048" y="2263"/>
                    <a:pt x="950" y="2270"/>
                  </a:cubicBezTo>
                  <a:cubicBezTo>
                    <a:pt x="867" y="2277"/>
                    <a:pt x="769" y="2298"/>
                    <a:pt x="664" y="2312"/>
                  </a:cubicBezTo>
                  <a:lnTo>
                    <a:pt x="713" y="2131"/>
                  </a:lnTo>
                  <a:cubicBezTo>
                    <a:pt x="734" y="2068"/>
                    <a:pt x="748" y="2005"/>
                    <a:pt x="769" y="1935"/>
                  </a:cubicBezTo>
                  <a:cubicBezTo>
                    <a:pt x="902" y="1914"/>
                    <a:pt x="1027" y="1886"/>
                    <a:pt x="1160" y="1865"/>
                  </a:cubicBezTo>
                  <a:cubicBezTo>
                    <a:pt x="1293" y="1844"/>
                    <a:pt x="1425" y="1823"/>
                    <a:pt x="1551" y="1795"/>
                  </a:cubicBezTo>
                  <a:cubicBezTo>
                    <a:pt x="1614" y="1788"/>
                    <a:pt x="1649" y="1774"/>
                    <a:pt x="1670" y="1753"/>
                  </a:cubicBezTo>
                  <a:cubicBezTo>
                    <a:pt x="1677" y="1739"/>
                    <a:pt x="1677" y="1705"/>
                    <a:pt x="1656" y="1649"/>
                  </a:cubicBezTo>
                  <a:cubicBezTo>
                    <a:pt x="1649" y="1607"/>
                    <a:pt x="1642" y="1565"/>
                    <a:pt x="1621" y="1516"/>
                  </a:cubicBezTo>
                  <a:cubicBezTo>
                    <a:pt x="1607" y="1474"/>
                    <a:pt x="1586" y="1432"/>
                    <a:pt x="1565" y="1390"/>
                  </a:cubicBezTo>
                  <a:cubicBezTo>
                    <a:pt x="1537" y="1341"/>
                    <a:pt x="1509" y="1306"/>
                    <a:pt x="1474" y="1299"/>
                  </a:cubicBezTo>
                  <a:cubicBezTo>
                    <a:pt x="1439" y="1285"/>
                    <a:pt x="1398" y="1285"/>
                    <a:pt x="1335" y="1285"/>
                  </a:cubicBezTo>
                  <a:cubicBezTo>
                    <a:pt x="1258" y="1285"/>
                    <a:pt x="1188" y="1292"/>
                    <a:pt x="1125" y="1292"/>
                  </a:cubicBezTo>
                  <a:cubicBezTo>
                    <a:pt x="1062" y="1292"/>
                    <a:pt x="992" y="1299"/>
                    <a:pt x="937" y="1306"/>
                  </a:cubicBezTo>
                  <a:cubicBezTo>
                    <a:pt x="971" y="1195"/>
                    <a:pt x="1006" y="1083"/>
                    <a:pt x="1027" y="978"/>
                  </a:cubicBezTo>
                  <a:cubicBezTo>
                    <a:pt x="1055" y="873"/>
                    <a:pt x="1083" y="769"/>
                    <a:pt x="1118" y="671"/>
                  </a:cubicBezTo>
                  <a:cubicBezTo>
                    <a:pt x="1265" y="657"/>
                    <a:pt x="1411" y="636"/>
                    <a:pt x="1551" y="622"/>
                  </a:cubicBezTo>
                  <a:cubicBezTo>
                    <a:pt x="1691" y="601"/>
                    <a:pt x="1824" y="594"/>
                    <a:pt x="1956" y="573"/>
                  </a:cubicBezTo>
                  <a:cubicBezTo>
                    <a:pt x="2019" y="566"/>
                    <a:pt x="2061" y="552"/>
                    <a:pt x="2075" y="531"/>
                  </a:cubicBezTo>
                  <a:cubicBezTo>
                    <a:pt x="2089" y="517"/>
                    <a:pt x="2096" y="468"/>
                    <a:pt x="2089" y="419"/>
                  </a:cubicBezTo>
                  <a:cubicBezTo>
                    <a:pt x="2068" y="370"/>
                    <a:pt x="2061" y="321"/>
                    <a:pt x="2054" y="280"/>
                  </a:cubicBezTo>
                  <a:cubicBezTo>
                    <a:pt x="2033" y="238"/>
                    <a:pt x="2019" y="196"/>
                    <a:pt x="1991" y="140"/>
                  </a:cubicBezTo>
                  <a:cubicBezTo>
                    <a:pt x="1956" y="42"/>
                    <a:pt x="1880" y="0"/>
                    <a:pt x="1754"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64"/>
            <p:cNvSpPr/>
            <p:nvPr/>
          </p:nvSpPr>
          <p:spPr>
            <a:xfrm rot="-641741">
              <a:off x="1863516" y="3843943"/>
              <a:ext cx="185387" cy="334604"/>
            </a:xfrm>
            <a:custGeom>
              <a:rect b="b" l="l" r="r" t="t"/>
              <a:pathLst>
                <a:path extrusionOk="0" h="2877" w="1594">
                  <a:moveTo>
                    <a:pt x="578" y="1"/>
                  </a:moveTo>
                  <a:cubicBezTo>
                    <a:pt x="557" y="1"/>
                    <a:pt x="539" y="2"/>
                    <a:pt x="525" y="5"/>
                  </a:cubicBezTo>
                  <a:cubicBezTo>
                    <a:pt x="504" y="19"/>
                    <a:pt x="469" y="54"/>
                    <a:pt x="448" y="117"/>
                  </a:cubicBezTo>
                  <a:cubicBezTo>
                    <a:pt x="413" y="229"/>
                    <a:pt x="385" y="354"/>
                    <a:pt x="350" y="487"/>
                  </a:cubicBezTo>
                  <a:cubicBezTo>
                    <a:pt x="315" y="613"/>
                    <a:pt x="280" y="753"/>
                    <a:pt x="259" y="892"/>
                  </a:cubicBezTo>
                  <a:cubicBezTo>
                    <a:pt x="224" y="1032"/>
                    <a:pt x="196" y="1186"/>
                    <a:pt x="168" y="1325"/>
                  </a:cubicBezTo>
                  <a:cubicBezTo>
                    <a:pt x="140" y="1472"/>
                    <a:pt x="119" y="1612"/>
                    <a:pt x="98" y="1745"/>
                  </a:cubicBezTo>
                  <a:cubicBezTo>
                    <a:pt x="84" y="1870"/>
                    <a:pt x="64" y="2003"/>
                    <a:pt x="50" y="2115"/>
                  </a:cubicBezTo>
                  <a:cubicBezTo>
                    <a:pt x="29" y="2233"/>
                    <a:pt x="22" y="2324"/>
                    <a:pt x="15" y="2415"/>
                  </a:cubicBezTo>
                  <a:cubicBezTo>
                    <a:pt x="1" y="2464"/>
                    <a:pt x="1" y="2513"/>
                    <a:pt x="29" y="2555"/>
                  </a:cubicBezTo>
                  <a:cubicBezTo>
                    <a:pt x="57" y="2597"/>
                    <a:pt x="84" y="2632"/>
                    <a:pt x="119" y="2660"/>
                  </a:cubicBezTo>
                  <a:cubicBezTo>
                    <a:pt x="168" y="2701"/>
                    <a:pt x="210" y="2729"/>
                    <a:pt x="238" y="2757"/>
                  </a:cubicBezTo>
                  <a:cubicBezTo>
                    <a:pt x="273" y="2771"/>
                    <a:pt x="308" y="2799"/>
                    <a:pt x="343" y="2827"/>
                  </a:cubicBezTo>
                  <a:cubicBezTo>
                    <a:pt x="350" y="2834"/>
                    <a:pt x="371" y="2841"/>
                    <a:pt x="385" y="2848"/>
                  </a:cubicBezTo>
                  <a:cubicBezTo>
                    <a:pt x="406" y="2862"/>
                    <a:pt x="427" y="2862"/>
                    <a:pt x="448" y="2869"/>
                  </a:cubicBezTo>
                  <a:cubicBezTo>
                    <a:pt x="476" y="2876"/>
                    <a:pt x="504" y="2876"/>
                    <a:pt x="539" y="2876"/>
                  </a:cubicBezTo>
                  <a:cubicBezTo>
                    <a:pt x="573" y="2869"/>
                    <a:pt x="615" y="2862"/>
                    <a:pt x="657" y="2848"/>
                  </a:cubicBezTo>
                  <a:cubicBezTo>
                    <a:pt x="790" y="2827"/>
                    <a:pt x="930" y="2799"/>
                    <a:pt x="1069" y="2771"/>
                  </a:cubicBezTo>
                  <a:cubicBezTo>
                    <a:pt x="1209" y="2743"/>
                    <a:pt x="1349" y="2715"/>
                    <a:pt x="1468" y="2688"/>
                  </a:cubicBezTo>
                  <a:cubicBezTo>
                    <a:pt x="1537" y="2667"/>
                    <a:pt x="1572" y="2660"/>
                    <a:pt x="1586" y="2639"/>
                  </a:cubicBezTo>
                  <a:cubicBezTo>
                    <a:pt x="1593" y="2632"/>
                    <a:pt x="1593" y="2597"/>
                    <a:pt x="1572" y="2555"/>
                  </a:cubicBezTo>
                  <a:cubicBezTo>
                    <a:pt x="1565" y="2520"/>
                    <a:pt x="1558" y="2485"/>
                    <a:pt x="1537" y="2443"/>
                  </a:cubicBezTo>
                  <a:cubicBezTo>
                    <a:pt x="1523" y="2394"/>
                    <a:pt x="1502" y="2352"/>
                    <a:pt x="1482" y="2317"/>
                  </a:cubicBezTo>
                  <a:cubicBezTo>
                    <a:pt x="1454" y="2275"/>
                    <a:pt x="1426" y="2247"/>
                    <a:pt x="1391" y="2240"/>
                  </a:cubicBezTo>
                  <a:cubicBezTo>
                    <a:pt x="1356" y="2233"/>
                    <a:pt x="1314" y="2233"/>
                    <a:pt x="1251" y="2233"/>
                  </a:cubicBezTo>
                  <a:cubicBezTo>
                    <a:pt x="1153" y="2240"/>
                    <a:pt x="1062" y="2247"/>
                    <a:pt x="972" y="2254"/>
                  </a:cubicBezTo>
                  <a:cubicBezTo>
                    <a:pt x="888" y="2268"/>
                    <a:pt x="790" y="2275"/>
                    <a:pt x="692" y="2289"/>
                  </a:cubicBezTo>
                  <a:cubicBezTo>
                    <a:pt x="727" y="2143"/>
                    <a:pt x="762" y="1989"/>
                    <a:pt x="804" y="1821"/>
                  </a:cubicBezTo>
                  <a:cubicBezTo>
                    <a:pt x="839" y="1661"/>
                    <a:pt x="888" y="1500"/>
                    <a:pt x="930" y="1332"/>
                  </a:cubicBezTo>
                  <a:cubicBezTo>
                    <a:pt x="972" y="1165"/>
                    <a:pt x="1014" y="1011"/>
                    <a:pt x="1062" y="850"/>
                  </a:cubicBezTo>
                  <a:cubicBezTo>
                    <a:pt x="1104" y="697"/>
                    <a:pt x="1146" y="557"/>
                    <a:pt x="1188" y="424"/>
                  </a:cubicBezTo>
                  <a:cubicBezTo>
                    <a:pt x="1209" y="361"/>
                    <a:pt x="1216" y="320"/>
                    <a:pt x="1202" y="292"/>
                  </a:cubicBezTo>
                  <a:cubicBezTo>
                    <a:pt x="1181" y="264"/>
                    <a:pt x="1146" y="229"/>
                    <a:pt x="1097" y="187"/>
                  </a:cubicBezTo>
                  <a:cubicBezTo>
                    <a:pt x="1041" y="152"/>
                    <a:pt x="972" y="117"/>
                    <a:pt x="895" y="82"/>
                  </a:cubicBezTo>
                  <a:cubicBezTo>
                    <a:pt x="818" y="54"/>
                    <a:pt x="748" y="33"/>
                    <a:pt x="678" y="12"/>
                  </a:cubicBezTo>
                  <a:cubicBezTo>
                    <a:pt x="641" y="4"/>
                    <a:pt x="607" y="1"/>
                    <a:pt x="578"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64"/>
            <p:cNvSpPr/>
            <p:nvPr/>
          </p:nvSpPr>
          <p:spPr>
            <a:xfrm rot="-641741">
              <a:off x="2060776" y="3806775"/>
              <a:ext cx="184457" cy="334604"/>
            </a:xfrm>
            <a:custGeom>
              <a:rect b="b" l="l" r="r" t="t"/>
              <a:pathLst>
                <a:path extrusionOk="0" h="2877" w="1586">
                  <a:moveTo>
                    <a:pt x="574" y="1"/>
                  </a:moveTo>
                  <a:cubicBezTo>
                    <a:pt x="555" y="1"/>
                    <a:pt x="538" y="2"/>
                    <a:pt x="524" y="5"/>
                  </a:cubicBezTo>
                  <a:cubicBezTo>
                    <a:pt x="496" y="19"/>
                    <a:pt x="461" y="54"/>
                    <a:pt x="440" y="117"/>
                  </a:cubicBezTo>
                  <a:cubicBezTo>
                    <a:pt x="405" y="229"/>
                    <a:pt x="384" y="354"/>
                    <a:pt x="349" y="487"/>
                  </a:cubicBezTo>
                  <a:cubicBezTo>
                    <a:pt x="314" y="613"/>
                    <a:pt x="279" y="753"/>
                    <a:pt x="251" y="892"/>
                  </a:cubicBezTo>
                  <a:cubicBezTo>
                    <a:pt x="217" y="1032"/>
                    <a:pt x="189" y="1186"/>
                    <a:pt x="161" y="1325"/>
                  </a:cubicBezTo>
                  <a:cubicBezTo>
                    <a:pt x="140" y="1472"/>
                    <a:pt x="112" y="1612"/>
                    <a:pt x="91" y="1745"/>
                  </a:cubicBezTo>
                  <a:cubicBezTo>
                    <a:pt x="77" y="1870"/>
                    <a:pt x="56" y="2003"/>
                    <a:pt x="42" y="2115"/>
                  </a:cubicBezTo>
                  <a:cubicBezTo>
                    <a:pt x="21" y="2233"/>
                    <a:pt x="14" y="2324"/>
                    <a:pt x="7" y="2415"/>
                  </a:cubicBezTo>
                  <a:cubicBezTo>
                    <a:pt x="0" y="2464"/>
                    <a:pt x="0" y="2513"/>
                    <a:pt x="21" y="2555"/>
                  </a:cubicBezTo>
                  <a:cubicBezTo>
                    <a:pt x="49" y="2597"/>
                    <a:pt x="77" y="2632"/>
                    <a:pt x="112" y="2660"/>
                  </a:cubicBezTo>
                  <a:cubicBezTo>
                    <a:pt x="168" y="2701"/>
                    <a:pt x="210" y="2729"/>
                    <a:pt x="231" y="2757"/>
                  </a:cubicBezTo>
                  <a:cubicBezTo>
                    <a:pt x="272" y="2771"/>
                    <a:pt x="300" y="2799"/>
                    <a:pt x="342" y="2827"/>
                  </a:cubicBezTo>
                  <a:cubicBezTo>
                    <a:pt x="349" y="2834"/>
                    <a:pt x="363" y="2841"/>
                    <a:pt x="384" y="2848"/>
                  </a:cubicBezTo>
                  <a:cubicBezTo>
                    <a:pt x="398" y="2862"/>
                    <a:pt x="419" y="2862"/>
                    <a:pt x="447" y="2869"/>
                  </a:cubicBezTo>
                  <a:cubicBezTo>
                    <a:pt x="468" y="2876"/>
                    <a:pt x="496" y="2876"/>
                    <a:pt x="531" y="2876"/>
                  </a:cubicBezTo>
                  <a:cubicBezTo>
                    <a:pt x="566" y="2869"/>
                    <a:pt x="608" y="2862"/>
                    <a:pt x="657" y="2848"/>
                  </a:cubicBezTo>
                  <a:cubicBezTo>
                    <a:pt x="782" y="2827"/>
                    <a:pt x="922" y="2799"/>
                    <a:pt x="1062" y="2771"/>
                  </a:cubicBezTo>
                  <a:cubicBezTo>
                    <a:pt x="1215" y="2743"/>
                    <a:pt x="1355" y="2715"/>
                    <a:pt x="1467" y="2688"/>
                  </a:cubicBezTo>
                  <a:cubicBezTo>
                    <a:pt x="1537" y="2667"/>
                    <a:pt x="1572" y="2660"/>
                    <a:pt x="1579" y="2639"/>
                  </a:cubicBezTo>
                  <a:cubicBezTo>
                    <a:pt x="1586" y="2632"/>
                    <a:pt x="1586" y="2597"/>
                    <a:pt x="1572" y="2555"/>
                  </a:cubicBezTo>
                  <a:cubicBezTo>
                    <a:pt x="1558" y="2520"/>
                    <a:pt x="1551" y="2485"/>
                    <a:pt x="1537" y="2443"/>
                  </a:cubicBezTo>
                  <a:cubicBezTo>
                    <a:pt x="1516" y="2394"/>
                    <a:pt x="1502" y="2352"/>
                    <a:pt x="1474" y="2317"/>
                  </a:cubicBezTo>
                  <a:cubicBezTo>
                    <a:pt x="1446" y="2275"/>
                    <a:pt x="1418" y="2247"/>
                    <a:pt x="1383" y="2240"/>
                  </a:cubicBezTo>
                  <a:cubicBezTo>
                    <a:pt x="1348" y="2233"/>
                    <a:pt x="1306" y="2233"/>
                    <a:pt x="1243" y="2233"/>
                  </a:cubicBezTo>
                  <a:cubicBezTo>
                    <a:pt x="1153" y="2240"/>
                    <a:pt x="1055" y="2247"/>
                    <a:pt x="964" y="2254"/>
                  </a:cubicBezTo>
                  <a:cubicBezTo>
                    <a:pt x="880" y="2268"/>
                    <a:pt x="782" y="2275"/>
                    <a:pt x="685" y="2289"/>
                  </a:cubicBezTo>
                  <a:cubicBezTo>
                    <a:pt x="719" y="2143"/>
                    <a:pt x="754" y="1989"/>
                    <a:pt x="803" y="1821"/>
                  </a:cubicBezTo>
                  <a:cubicBezTo>
                    <a:pt x="838" y="1661"/>
                    <a:pt x="880" y="1500"/>
                    <a:pt x="922" y="1332"/>
                  </a:cubicBezTo>
                  <a:cubicBezTo>
                    <a:pt x="964" y="1165"/>
                    <a:pt x="1013" y="1011"/>
                    <a:pt x="1055" y="850"/>
                  </a:cubicBezTo>
                  <a:cubicBezTo>
                    <a:pt x="1097" y="697"/>
                    <a:pt x="1139" y="557"/>
                    <a:pt x="1188" y="424"/>
                  </a:cubicBezTo>
                  <a:cubicBezTo>
                    <a:pt x="1201" y="361"/>
                    <a:pt x="1208" y="320"/>
                    <a:pt x="1194" y="292"/>
                  </a:cubicBezTo>
                  <a:cubicBezTo>
                    <a:pt x="1174" y="264"/>
                    <a:pt x="1139" y="229"/>
                    <a:pt x="1090" y="187"/>
                  </a:cubicBezTo>
                  <a:cubicBezTo>
                    <a:pt x="1034" y="152"/>
                    <a:pt x="964" y="117"/>
                    <a:pt x="887" y="82"/>
                  </a:cubicBezTo>
                  <a:cubicBezTo>
                    <a:pt x="810" y="54"/>
                    <a:pt x="740" y="33"/>
                    <a:pt x="671" y="12"/>
                  </a:cubicBezTo>
                  <a:cubicBezTo>
                    <a:pt x="634" y="4"/>
                    <a:pt x="602" y="1"/>
                    <a:pt x="574"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64"/>
            <p:cNvSpPr/>
            <p:nvPr/>
          </p:nvSpPr>
          <p:spPr>
            <a:xfrm rot="-641741">
              <a:off x="1287714" y="4366686"/>
              <a:ext cx="272265" cy="336465"/>
            </a:xfrm>
            <a:custGeom>
              <a:rect b="b" l="l" r="r" t="t"/>
              <a:pathLst>
                <a:path extrusionOk="0" h="2893" w="2341">
                  <a:moveTo>
                    <a:pt x="1218" y="646"/>
                  </a:moveTo>
                  <a:cubicBezTo>
                    <a:pt x="1275" y="646"/>
                    <a:pt x="1327" y="655"/>
                    <a:pt x="1370" y="671"/>
                  </a:cubicBezTo>
                  <a:cubicBezTo>
                    <a:pt x="1468" y="706"/>
                    <a:pt x="1537" y="769"/>
                    <a:pt x="1572" y="839"/>
                  </a:cubicBezTo>
                  <a:cubicBezTo>
                    <a:pt x="1607" y="909"/>
                    <a:pt x="1628" y="1014"/>
                    <a:pt x="1614" y="1146"/>
                  </a:cubicBezTo>
                  <a:cubicBezTo>
                    <a:pt x="1607" y="1237"/>
                    <a:pt x="1579" y="1335"/>
                    <a:pt x="1544" y="1447"/>
                  </a:cubicBezTo>
                  <a:cubicBezTo>
                    <a:pt x="1510" y="1565"/>
                    <a:pt x="1454" y="1677"/>
                    <a:pt x="1370" y="1782"/>
                  </a:cubicBezTo>
                  <a:cubicBezTo>
                    <a:pt x="1293" y="1887"/>
                    <a:pt x="1195" y="1991"/>
                    <a:pt x="1076" y="2096"/>
                  </a:cubicBezTo>
                  <a:cubicBezTo>
                    <a:pt x="951" y="2201"/>
                    <a:pt x="804" y="2285"/>
                    <a:pt x="650" y="2355"/>
                  </a:cubicBezTo>
                  <a:cubicBezTo>
                    <a:pt x="699" y="2068"/>
                    <a:pt x="755" y="1796"/>
                    <a:pt x="811" y="1516"/>
                  </a:cubicBezTo>
                  <a:cubicBezTo>
                    <a:pt x="874" y="1237"/>
                    <a:pt x="937" y="958"/>
                    <a:pt x="1014" y="678"/>
                  </a:cubicBezTo>
                  <a:cubicBezTo>
                    <a:pt x="1087" y="656"/>
                    <a:pt x="1156" y="646"/>
                    <a:pt x="1218" y="646"/>
                  </a:cubicBezTo>
                  <a:close/>
                  <a:moveTo>
                    <a:pt x="1230" y="1"/>
                  </a:moveTo>
                  <a:cubicBezTo>
                    <a:pt x="1104" y="1"/>
                    <a:pt x="972" y="8"/>
                    <a:pt x="846" y="29"/>
                  </a:cubicBezTo>
                  <a:cubicBezTo>
                    <a:pt x="720" y="43"/>
                    <a:pt x="601" y="71"/>
                    <a:pt x="490" y="112"/>
                  </a:cubicBezTo>
                  <a:cubicBezTo>
                    <a:pt x="385" y="147"/>
                    <a:pt x="280" y="189"/>
                    <a:pt x="196" y="259"/>
                  </a:cubicBezTo>
                  <a:lnTo>
                    <a:pt x="1" y="2320"/>
                  </a:lnTo>
                  <a:lnTo>
                    <a:pt x="1" y="2452"/>
                  </a:lnTo>
                  <a:cubicBezTo>
                    <a:pt x="1" y="2487"/>
                    <a:pt x="8" y="2515"/>
                    <a:pt x="29" y="2543"/>
                  </a:cubicBezTo>
                  <a:cubicBezTo>
                    <a:pt x="43" y="2557"/>
                    <a:pt x="64" y="2585"/>
                    <a:pt x="78" y="2599"/>
                  </a:cubicBezTo>
                  <a:cubicBezTo>
                    <a:pt x="99" y="2620"/>
                    <a:pt x="126" y="2634"/>
                    <a:pt x="140" y="2655"/>
                  </a:cubicBezTo>
                  <a:cubicBezTo>
                    <a:pt x="203" y="2697"/>
                    <a:pt x="252" y="2732"/>
                    <a:pt x="301" y="2760"/>
                  </a:cubicBezTo>
                  <a:cubicBezTo>
                    <a:pt x="343" y="2788"/>
                    <a:pt x="392" y="2823"/>
                    <a:pt x="455" y="2844"/>
                  </a:cubicBezTo>
                  <a:cubicBezTo>
                    <a:pt x="530" y="2877"/>
                    <a:pt x="600" y="2893"/>
                    <a:pt x="668" y="2893"/>
                  </a:cubicBezTo>
                  <a:cubicBezTo>
                    <a:pt x="714" y="2893"/>
                    <a:pt x="759" y="2886"/>
                    <a:pt x="804" y="2872"/>
                  </a:cubicBezTo>
                  <a:cubicBezTo>
                    <a:pt x="1014" y="2809"/>
                    <a:pt x="1209" y="2732"/>
                    <a:pt x="1384" y="2627"/>
                  </a:cubicBezTo>
                  <a:cubicBezTo>
                    <a:pt x="1558" y="2529"/>
                    <a:pt x="1698" y="2418"/>
                    <a:pt x="1824" y="2285"/>
                  </a:cubicBezTo>
                  <a:cubicBezTo>
                    <a:pt x="1957" y="2159"/>
                    <a:pt x="2054" y="2026"/>
                    <a:pt x="2131" y="1880"/>
                  </a:cubicBezTo>
                  <a:cubicBezTo>
                    <a:pt x="2208" y="1726"/>
                    <a:pt x="2264" y="1586"/>
                    <a:pt x="2299" y="1440"/>
                  </a:cubicBezTo>
                  <a:cubicBezTo>
                    <a:pt x="2334" y="1293"/>
                    <a:pt x="2341" y="1153"/>
                    <a:pt x="2327" y="1014"/>
                  </a:cubicBezTo>
                  <a:cubicBezTo>
                    <a:pt x="2306" y="874"/>
                    <a:pt x="2271" y="741"/>
                    <a:pt x="2208" y="629"/>
                  </a:cubicBezTo>
                  <a:cubicBezTo>
                    <a:pt x="2138" y="490"/>
                    <a:pt x="2054" y="364"/>
                    <a:pt x="1950" y="280"/>
                  </a:cubicBezTo>
                  <a:cubicBezTo>
                    <a:pt x="1845" y="189"/>
                    <a:pt x="1733" y="119"/>
                    <a:pt x="1607" y="77"/>
                  </a:cubicBezTo>
                  <a:cubicBezTo>
                    <a:pt x="1489" y="29"/>
                    <a:pt x="1363" y="8"/>
                    <a:pt x="1230"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64"/>
            <p:cNvSpPr/>
            <p:nvPr/>
          </p:nvSpPr>
          <p:spPr>
            <a:xfrm rot="-641741">
              <a:off x="1559636" y="4316734"/>
              <a:ext cx="254471" cy="332045"/>
            </a:xfrm>
            <a:custGeom>
              <a:rect b="b" l="l" r="r" t="t"/>
              <a:pathLst>
                <a:path extrusionOk="0" h="2855" w="2188">
                  <a:moveTo>
                    <a:pt x="1321" y="574"/>
                  </a:moveTo>
                  <a:cubicBezTo>
                    <a:pt x="1339" y="574"/>
                    <a:pt x="1355" y="581"/>
                    <a:pt x="1370" y="596"/>
                  </a:cubicBezTo>
                  <a:cubicBezTo>
                    <a:pt x="1419" y="603"/>
                    <a:pt x="1454" y="645"/>
                    <a:pt x="1468" y="729"/>
                  </a:cubicBezTo>
                  <a:cubicBezTo>
                    <a:pt x="1496" y="806"/>
                    <a:pt x="1503" y="904"/>
                    <a:pt x="1503" y="1009"/>
                  </a:cubicBezTo>
                  <a:cubicBezTo>
                    <a:pt x="1503" y="1113"/>
                    <a:pt x="1496" y="1225"/>
                    <a:pt x="1475" y="1344"/>
                  </a:cubicBezTo>
                  <a:cubicBezTo>
                    <a:pt x="1461" y="1470"/>
                    <a:pt x="1433" y="1574"/>
                    <a:pt x="1405" y="1679"/>
                  </a:cubicBezTo>
                  <a:cubicBezTo>
                    <a:pt x="1377" y="1798"/>
                    <a:pt x="1335" y="1917"/>
                    <a:pt x="1293" y="2021"/>
                  </a:cubicBezTo>
                  <a:cubicBezTo>
                    <a:pt x="1251" y="2126"/>
                    <a:pt x="1209" y="2210"/>
                    <a:pt x="1153" y="2280"/>
                  </a:cubicBezTo>
                  <a:cubicBezTo>
                    <a:pt x="1104" y="2350"/>
                    <a:pt x="1055" y="2406"/>
                    <a:pt x="1007" y="2441"/>
                  </a:cubicBezTo>
                  <a:cubicBezTo>
                    <a:pt x="980" y="2462"/>
                    <a:pt x="949" y="2473"/>
                    <a:pt x="918" y="2473"/>
                  </a:cubicBezTo>
                  <a:cubicBezTo>
                    <a:pt x="900" y="2473"/>
                    <a:pt x="883" y="2469"/>
                    <a:pt x="867" y="2461"/>
                  </a:cubicBezTo>
                  <a:cubicBezTo>
                    <a:pt x="818" y="2447"/>
                    <a:pt x="783" y="2413"/>
                    <a:pt x="755" y="2343"/>
                  </a:cubicBezTo>
                  <a:cubicBezTo>
                    <a:pt x="727" y="2273"/>
                    <a:pt x="713" y="2196"/>
                    <a:pt x="713" y="2098"/>
                  </a:cubicBezTo>
                  <a:cubicBezTo>
                    <a:pt x="699" y="2000"/>
                    <a:pt x="713" y="1903"/>
                    <a:pt x="720" y="1791"/>
                  </a:cubicBezTo>
                  <a:cubicBezTo>
                    <a:pt x="727" y="1686"/>
                    <a:pt x="755" y="1581"/>
                    <a:pt x="783" y="1477"/>
                  </a:cubicBezTo>
                  <a:cubicBezTo>
                    <a:pt x="818" y="1372"/>
                    <a:pt x="853" y="1267"/>
                    <a:pt x="902" y="1155"/>
                  </a:cubicBezTo>
                  <a:cubicBezTo>
                    <a:pt x="958" y="1043"/>
                    <a:pt x="1007" y="939"/>
                    <a:pt x="1062" y="848"/>
                  </a:cubicBezTo>
                  <a:cubicBezTo>
                    <a:pt x="1111" y="750"/>
                    <a:pt x="1174" y="680"/>
                    <a:pt x="1223" y="631"/>
                  </a:cubicBezTo>
                  <a:cubicBezTo>
                    <a:pt x="1259" y="596"/>
                    <a:pt x="1292" y="574"/>
                    <a:pt x="1321" y="574"/>
                  </a:cubicBezTo>
                  <a:close/>
                  <a:moveTo>
                    <a:pt x="1203" y="0"/>
                  </a:moveTo>
                  <a:cubicBezTo>
                    <a:pt x="1128" y="0"/>
                    <a:pt x="1052" y="9"/>
                    <a:pt x="972" y="31"/>
                  </a:cubicBezTo>
                  <a:cubicBezTo>
                    <a:pt x="867" y="52"/>
                    <a:pt x="783" y="100"/>
                    <a:pt x="699" y="156"/>
                  </a:cubicBezTo>
                  <a:cubicBezTo>
                    <a:pt x="587" y="254"/>
                    <a:pt x="490" y="366"/>
                    <a:pt x="406" y="492"/>
                  </a:cubicBezTo>
                  <a:cubicBezTo>
                    <a:pt x="315" y="610"/>
                    <a:pt x="245" y="736"/>
                    <a:pt x="189" y="876"/>
                  </a:cubicBezTo>
                  <a:cubicBezTo>
                    <a:pt x="133" y="1016"/>
                    <a:pt x="85" y="1155"/>
                    <a:pt x="57" y="1295"/>
                  </a:cubicBezTo>
                  <a:cubicBezTo>
                    <a:pt x="22" y="1435"/>
                    <a:pt x="1" y="1574"/>
                    <a:pt x="1" y="1714"/>
                  </a:cubicBezTo>
                  <a:cubicBezTo>
                    <a:pt x="1" y="1854"/>
                    <a:pt x="15" y="1986"/>
                    <a:pt x="36" y="2105"/>
                  </a:cubicBezTo>
                  <a:cubicBezTo>
                    <a:pt x="64" y="2238"/>
                    <a:pt x="99" y="2350"/>
                    <a:pt x="154" y="2447"/>
                  </a:cubicBezTo>
                  <a:cubicBezTo>
                    <a:pt x="175" y="2510"/>
                    <a:pt x="231" y="2566"/>
                    <a:pt x="280" y="2615"/>
                  </a:cubicBezTo>
                  <a:cubicBezTo>
                    <a:pt x="343" y="2657"/>
                    <a:pt x="399" y="2699"/>
                    <a:pt x="455" y="2727"/>
                  </a:cubicBezTo>
                  <a:cubicBezTo>
                    <a:pt x="525" y="2762"/>
                    <a:pt x="608" y="2790"/>
                    <a:pt x="692" y="2804"/>
                  </a:cubicBezTo>
                  <a:cubicBezTo>
                    <a:pt x="783" y="2825"/>
                    <a:pt x="867" y="2839"/>
                    <a:pt x="944" y="2846"/>
                  </a:cubicBezTo>
                  <a:cubicBezTo>
                    <a:pt x="999" y="2851"/>
                    <a:pt x="1049" y="2855"/>
                    <a:pt x="1096" y="2855"/>
                  </a:cubicBezTo>
                  <a:cubicBezTo>
                    <a:pt x="1162" y="2855"/>
                    <a:pt x="1222" y="2848"/>
                    <a:pt x="1279" y="2832"/>
                  </a:cubicBezTo>
                  <a:cubicBezTo>
                    <a:pt x="1377" y="2811"/>
                    <a:pt x="1461" y="2769"/>
                    <a:pt x="1551" y="2699"/>
                  </a:cubicBezTo>
                  <a:cubicBezTo>
                    <a:pt x="1677" y="2587"/>
                    <a:pt x="1782" y="2447"/>
                    <a:pt x="1873" y="2287"/>
                  </a:cubicBezTo>
                  <a:cubicBezTo>
                    <a:pt x="1957" y="2133"/>
                    <a:pt x="2026" y="1959"/>
                    <a:pt x="2082" y="1777"/>
                  </a:cubicBezTo>
                  <a:cubicBezTo>
                    <a:pt x="2131" y="1588"/>
                    <a:pt x="2166" y="1407"/>
                    <a:pt x="2180" y="1225"/>
                  </a:cubicBezTo>
                  <a:cubicBezTo>
                    <a:pt x="2187" y="1043"/>
                    <a:pt x="2187" y="869"/>
                    <a:pt x="2159" y="708"/>
                  </a:cubicBezTo>
                  <a:cubicBezTo>
                    <a:pt x="2145" y="610"/>
                    <a:pt x="2117" y="534"/>
                    <a:pt x="2082" y="457"/>
                  </a:cubicBezTo>
                  <a:cubicBezTo>
                    <a:pt x="2040" y="387"/>
                    <a:pt x="1985" y="317"/>
                    <a:pt x="1901" y="240"/>
                  </a:cubicBezTo>
                  <a:cubicBezTo>
                    <a:pt x="1817" y="177"/>
                    <a:pt x="1733" y="135"/>
                    <a:pt x="1621" y="86"/>
                  </a:cubicBezTo>
                  <a:cubicBezTo>
                    <a:pt x="1516" y="52"/>
                    <a:pt x="1391" y="17"/>
                    <a:pt x="1272" y="3"/>
                  </a:cubicBezTo>
                  <a:cubicBezTo>
                    <a:pt x="1249" y="1"/>
                    <a:pt x="1226" y="0"/>
                    <a:pt x="1203"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64"/>
            <p:cNvSpPr/>
            <p:nvPr/>
          </p:nvSpPr>
          <p:spPr>
            <a:xfrm rot="-641741">
              <a:off x="1809385" y="4267423"/>
              <a:ext cx="293316" cy="330650"/>
            </a:xfrm>
            <a:custGeom>
              <a:rect b="b" l="l" r="r" t="t"/>
              <a:pathLst>
                <a:path extrusionOk="0" h="2843" w="2522">
                  <a:moveTo>
                    <a:pt x="468" y="0"/>
                  </a:moveTo>
                  <a:cubicBezTo>
                    <a:pt x="440" y="0"/>
                    <a:pt x="416" y="4"/>
                    <a:pt x="398" y="11"/>
                  </a:cubicBezTo>
                  <a:cubicBezTo>
                    <a:pt x="363" y="32"/>
                    <a:pt x="342" y="73"/>
                    <a:pt x="321" y="136"/>
                  </a:cubicBezTo>
                  <a:cubicBezTo>
                    <a:pt x="307" y="248"/>
                    <a:pt x="279" y="374"/>
                    <a:pt x="252" y="521"/>
                  </a:cubicBezTo>
                  <a:cubicBezTo>
                    <a:pt x="238" y="667"/>
                    <a:pt x="210" y="814"/>
                    <a:pt x="182" y="975"/>
                  </a:cubicBezTo>
                  <a:cubicBezTo>
                    <a:pt x="154" y="1135"/>
                    <a:pt x="133" y="1289"/>
                    <a:pt x="112" y="1450"/>
                  </a:cubicBezTo>
                  <a:cubicBezTo>
                    <a:pt x="98" y="1596"/>
                    <a:pt x="70" y="1743"/>
                    <a:pt x="63" y="1883"/>
                  </a:cubicBezTo>
                  <a:cubicBezTo>
                    <a:pt x="49" y="2022"/>
                    <a:pt x="35" y="2148"/>
                    <a:pt x="28" y="2253"/>
                  </a:cubicBezTo>
                  <a:cubicBezTo>
                    <a:pt x="14" y="2365"/>
                    <a:pt x="7" y="2441"/>
                    <a:pt x="7" y="2504"/>
                  </a:cubicBezTo>
                  <a:cubicBezTo>
                    <a:pt x="0" y="2553"/>
                    <a:pt x="7" y="2602"/>
                    <a:pt x="28" y="2637"/>
                  </a:cubicBezTo>
                  <a:cubicBezTo>
                    <a:pt x="42" y="2658"/>
                    <a:pt x="77" y="2686"/>
                    <a:pt x="119" y="2714"/>
                  </a:cubicBezTo>
                  <a:cubicBezTo>
                    <a:pt x="175" y="2749"/>
                    <a:pt x="224" y="2763"/>
                    <a:pt x="279" y="2784"/>
                  </a:cubicBezTo>
                  <a:cubicBezTo>
                    <a:pt x="328" y="2798"/>
                    <a:pt x="384" y="2819"/>
                    <a:pt x="433" y="2826"/>
                  </a:cubicBezTo>
                  <a:cubicBezTo>
                    <a:pt x="464" y="2837"/>
                    <a:pt x="490" y="2842"/>
                    <a:pt x="512" y="2842"/>
                  </a:cubicBezTo>
                  <a:cubicBezTo>
                    <a:pt x="529" y="2842"/>
                    <a:pt x="542" y="2839"/>
                    <a:pt x="552" y="2833"/>
                  </a:cubicBezTo>
                  <a:cubicBezTo>
                    <a:pt x="566" y="2826"/>
                    <a:pt x="587" y="2798"/>
                    <a:pt x="594" y="2763"/>
                  </a:cubicBezTo>
                  <a:cubicBezTo>
                    <a:pt x="601" y="2686"/>
                    <a:pt x="622" y="2602"/>
                    <a:pt x="636" y="2497"/>
                  </a:cubicBezTo>
                  <a:cubicBezTo>
                    <a:pt x="657" y="2393"/>
                    <a:pt x="671" y="2274"/>
                    <a:pt x="699" y="2155"/>
                  </a:cubicBezTo>
                  <a:cubicBezTo>
                    <a:pt x="713" y="2029"/>
                    <a:pt x="741" y="1904"/>
                    <a:pt x="768" y="1771"/>
                  </a:cubicBezTo>
                  <a:cubicBezTo>
                    <a:pt x="782" y="1638"/>
                    <a:pt x="810" y="1498"/>
                    <a:pt x="838" y="1366"/>
                  </a:cubicBezTo>
                  <a:cubicBezTo>
                    <a:pt x="866" y="1471"/>
                    <a:pt x="887" y="1589"/>
                    <a:pt x="922" y="1701"/>
                  </a:cubicBezTo>
                  <a:cubicBezTo>
                    <a:pt x="957" y="1813"/>
                    <a:pt x="985" y="1918"/>
                    <a:pt x="1020" y="2022"/>
                  </a:cubicBezTo>
                  <a:cubicBezTo>
                    <a:pt x="1055" y="2127"/>
                    <a:pt x="1083" y="2225"/>
                    <a:pt x="1118" y="2309"/>
                  </a:cubicBezTo>
                  <a:cubicBezTo>
                    <a:pt x="1153" y="2400"/>
                    <a:pt x="1188" y="2476"/>
                    <a:pt x="1216" y="2546"/>
                  </a:cubicBezTo>
                  <a:cubicBezTo>
                    <a:pt x="1250" y="2637"/>
                    <a:pt x="1320" y="2707"/>
                    <a:pt x="1411" y="2742"/>
                  </a:cubicBezTo>
                  <a:cubicBezTo>
                    <a:pt x="1516" y="2784"/>
                    <a:pt x="1621" y="2812"/>
                    <a:pt x="1718" y="2826"/>
                  </a:cubicBezTo>
                  <a:cubicBezTo>
                    <a:pt x="1744" y="2832"/>
                    <a:pt x="1768" y="2835"/>
                    <a:pt x="1789" y="2835"/>
                  </a:cubicBezTo>
                  <a:cubicBezTo>
                    <a:pt x="1860" y="2835"/>
                    <a:pt x="1903" y="2801"/>
                    <a:pt x="1914" y="2742"/>
                  </a:cubicBezTo>
                  <a:cubicBezTo>
                    <a:pt x="1949" y="2588"/>
                    <a:pt x="1984" y="2414"/>
                    <a:pt x="2033" y="2218"/>
                  </a:cubicBezTo>
                  <a:cubicBezTo>
                    <a:pt x="2075" y="2015"/>
                    <a:pt x="2131" y="1813"/>
                    <a:pt x="2179" y="1603"/>
                  </a:cubicBezTo>
                  <a:cubicBezTo>
                    <a:pt x="2235" y="1394"/>
                    <a:pt x="2284" y="1184"/>
                    <a:pt x="2340" y="982"/>
                  </a:cubicBezTo>
                  <a:cubicBezTo>
                    <a:pt x="2389" y="786"/>
                    <a:pt x="2445" y="597"/>
                    <a:pt x="2494" y="444"/>
                  </a:cubicBezTo>
                  <a:cubicBezTo>
                    <a:pt x="2515" y="381"/>
                    <a:pt x="2522" y="339"/>
                    <a:pt x="2515" y="297"/>
                  </a:cubicBezTo>
                  <a:cubicBezTo>
                    <a:pt x="2508" y="248"/>
                    <a:pt x="2473" y="206"/>
                    <a:pt x="2410" y="171"/>
                  </a:cubicBezTo>
                  <a:cubicBezTo>
                    <a:pt x="2375" y="143"/>
                    <a:pt x="2340" y="129"/>
                    <a:pt x="2312" y="108"/>
                  </a:cubicBezTo>
                  <a:cubicBezTo>
                    <a:pt x="2284" y="101"/>
                    <a:pt x="2263" y="87"/>
                    <a:pt x="2235" y="73"/>
                  </a:cubicBezTo>
                  <a:lnTo>
                    <a:pt x="2159" y="53"/>
                  </a:lnTo>
                  <a:cubicBezTo>
                    <a:pt x="2131" y="39"/>
                    <a:pt x="2103" y="32"/>
                    <a:pt x="2068" y="25"/>
                  </a:cubicBezTo>
                  <a:cubicBezTo>
                    <a:pt x="2033" y="14"/>
                    <a:pt x="2003" y="9"/>
                    <a:pt x="1978" y="9"/>
                  </a:cubicBezTo>
                  <a:cubicBezTo>
                    <a:pt x="1952" y="9"/>
                    <a:pt x="1931" y="14"/>
                    <a:pt x="1914" y="25"/>
                  </a:cubicBezTo>
                  <a:cubicBezTo>
                    <a:pt x="1879" y="32"/>
                    <a:pt x="1851" y="73"/>
                    <a:pt x="1830" y="136"/>
                  </a:cubicBezTo>
                  <a:cubicBezTo>
                    <a:pt x="1774" y="374"/>
                    <a:pt x="1704" y="625"/>
                    <a:pt x="1642" y="898"/>
                  </a:cubicBezTo>
                  <a:cubicBezTo>
                    <a:pt x="1579" y="1177"/>
                    <a:pt x="1516" y="1450"/>
                    <a:pt x="1474" y="1715"/>
                  </a:cubicBezTo>
                  <a:cubicBezTo>
                    <a:pt x="1446" y="1603"/>
                    <a:pt x="1432" y="1491"/>
                    <a:pt x="1404" y="1366"/>
                  </a:cubicBezTo>
                  <a:cubicBezTo>
                    <a:pt x="1376" y="1247"/>
                    <a:pt x="1355" y="1128"/>
                    <a:pt x="1334" y="1016"/>
                  </a:cubicBezTo>
                  <a:cubicBezTo>
                    <a:pt x="1306" y="905"/>
                    <a:pt x="1292" y="800"/>
                    <a:pt x="1271" y="702"/>
                  </a:cubicBezTo>
                  <a:cubicBezTo>
                    <a:pt x="1257" y="604"/>
                    <a:pt x="1236" y="528"/>
                    <a:pt x="1229" y="465"/>
                  </a:cubicBezTo>
                  <a:cubicBezTo>
                    <a:pt x="1222" y="388"/>
                    <a:pt x="1195" y="325"/>
                    <a:pt x="1167" y="283"/>
                  </a:cubicBezTo>
                  <a:cubicBezTo>
                    <a:pt x="1146" y="241"/>
                    <a:pt x="1097" y="206"/>
                    <a:pt x="1027" y="178"/>
                  </a:cubicBezTo>
                  <a:cubicBezTo>
                    <a:pt x="950" y="136"/>
                    <a:pt x="873" y="108"/>
                    <a:pt x="796" y="80"/>
                  </a:cubicBezTo>
                  <a:cubicBezTo>
                    <a:pt x="713" y="60"/>
                    <a:pt x="636" y="39"/>
                    <a:pt x="559" y="11"/>
                  </a:cubicBezTo>
                  <a:cubicBezTo>
                    <a:pt x="527" y="4"/>
                    <a:pt x="496" y="0"/>
                    <a:pt x="468"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64"/>
            <p:cNvSpPr/>
            <p:nvPr/>
          </p:nvSpPr>
          <p:spPr>
            <a:xfrm rot="-641741">
              <a:off x="2072966" y="4218573"/>
              <a:ext cx="243771" cy="335185"/>
            </a:xfrm>
            <a:custGeom>
              <a:rect b="b" l="l" r="r" t="t"/>
              <a:pathLst>
                <a:path extrusionOk="0" h="2882" w="2096">
                  <a:moveTo>
                    <a:pt x="1753" y="1"/>
                  </a:moveTo>
                  <a:cubicBezTo>
                    <a:pt x="1621" y="15"/>
                    <a:pt x="1495" y="22"/>
                    <a:pt x="1362" y="36"/>
                  </a:cubicBezTo>
                  <a:cubicBezTo>
                    <a:pt x="1230" y="50"/>
                    <a:pt x="1097" y="71"/>
                    <a:pt x="978" y="92"/>
                  </a:cubicBezTo>
                  <a:cubicBezTo>
                    <a:pt x="852" y="105"/>
                    <a:pt x="734" y="133"/>
                    <a:pt x="622" y="161"/>
                  </a:cubicBezTo>
                  <a:cubicBezTo>
                    <a:pt x="503" y="189"/>
                    <a:pt x="398" y="210"/>
                    <a:pt x="308" y="245"/>
                  </a:cubicBezTo>
                  <a:lnTo>
                    <a:pt x="0" y="2404"/>
                  </a:lnTo>
                  <a:cubicBezTo>
                    <a:pt x="0" y="2466"/>
                    <a:pt x="7" y="2508"/>
                    <a:pt x="28" y="2550"/>
                  </a:cubicBezTo>
                  <a:cubicBezTo>
                    <a:pt x="49" y="2585"/>
                    <a:pt x="77" y="2634"/>
                    <a:pt x="112" y="2655"/>
                  </a:cubicBezTo>
                  <a:cubicBezTo>
                    <a:pt x="168" y="2704"/>
                    <a:pt x="203" y="2725"/>
                    <a:pt x="238" y="2753"/>
                  </a:cubicBezTo>
                  <a:cubicBezTo>
                    <a:pt x="273" y="2774"/>
                    <a:pt x="308" y="2795"/>
                    <a:pt x="342" y="2823"/>
                  </a:cubicBezTo>
                  <a:cubicBezTo>
                    <a:pt x="377" y="2851"/>
                    <a:pt x="412" y="2865"/>
                    <a:pt x="454" y="2879"/>
                  </a:cubicBezTo>
                  <a:cubicBezTo>
                    <a:pt x="465" y="2880"/>
                    <a:pt x="477" y="2881"/>
                    <a:pt x="490" y="2881"/>
                  </a:cubicBezTo>
                  <a:cubicBezTo>
                    <a:pt x="529" y="2881"/>
                    <a:pt x="580" y="2873"/>
                    <a:pt x="643" y="2858"/>
                  </a:cubicBezTo>
                  <a:cubicBezTo>
                    <a:pt x="776" y="2830"/>
                    <a:pt x="915" y="2802"/>
                    <a:pt x="1055" y="2781"/>
                  </a:cubicBezTo>
                  <a:lnTo>
                    <a:pt x="1474" y="2697"/>
                  </a:lnTo>
                  <a:cubicBezTo>
                    <a:pt x="1537" y="2683"/>
                    <a:pt x="1572" y="2676"/>
                    <a:pt x="1579" y="2655"/>
                  </a:cubicBezTo>
                  <a:cubicBezTo>
                    <a:pt x="1586" y="2641"/>
                    <a:pt x="1586" y="2613"/>
                    <a:pt x="1579" y="2571"/>
                  </a:cubicBezTo>
                  <a:cubicBezTo>
                    <a:pt x="1565" y="2536"/>
                    <a:pt x="1551" y="2494"/>
                    <a:pt x="1537" y="2453"/>
                  </a:cubicBezTo>
                  <a:cubicBezTo>
                    <a:pt x="1516" y="2418"/>
                    <a:pt x="1502" y="2376"/>
                    <a:pt x="1474" y="2334"/>
                  </a:cubicBezTo>
                  <a:cubicBezTo>
                    <a:pt x="1446" y="2292"/>
                    <a:pt x="1425" y="2264"/>
                    <a:pt x="1390" y="2257"/>
                  </a:cubicBezTo>
                  <a:cubicBezTo>
                    <a:pt x="1355" y="2243"/>
                    <a:pt x="1306" y="2243"/>
                    <a:pt x="1251" y="2243"/>
                  </a:cubicBezTo>
                  <a:cubicBezTo>
                    <a:pt x="1146" y="2257"/>
                    <a:pt x="1041" y="2264"/>
                    <a:pt x="950" y="2271"/>
                  </a:cubicBezTo>
                  <a:cubicBezTo>
                    <a:pt x="866" y="2278"/>
                    <a:pt x="769" y="2299"/>
                    <a:pt x="664" y="2313"/>
                  </a:cubicBezTo>
                  <a:lnTo>
                    <a:pt x="713" y="2131"/>
                  </a:lnTo>
                  <a:cubicBezTo>
                    <a:pt x="734" y="2068"/>
                    <a:pt x="748" y="2012"/>
                    <a:pt x="769" y="1943"/>
                  </a:cubicBezTo>
                  <a:cubicBezTo>
                    <a:pt x="901" y="1915"/>
                    <a:pt x="1027" y="1887"/>
                    <a:pt x="1160" y="1873"/>
                  </a:cubicBezTo>
                  <a:cubicBezTo>
                    <a:pt x="1292" y="1845"/>
                    <a:pt x="1425" y="1824"/>
                    <a:pt x="1551" y="1803"/>
                  </a:cubicBezTo>
                  <a:cubicBezTo>
                    <a:pt x="1614" y="1796"/>
                    <a:pt x="1649" y="1775"/>
                    <a:pt x="1670" y="1754"/>
                  </a:cubicBezTo>
                  <a:cubicBezTo>
                    <a:pt x="1677" y="1740"/>
                    <a:pt x="1677" y="1705"/>
                    <a:pt x="1656" y="1649"/>
                  </a:cubicBezTo>
                  <a:cubicBezTo>
                    <a:pt x="1649" y="1607"/>
                    <a:pt x="1642" y="1565"/>
                    <a:pt x="1621" y="1523"/>
                  </a:cubicBezTo>
                  <a:cubicBezTo>
                    <a:pt x="1607" y="1475"/>
                    <a:pt x="1586" y="1433"/>
                    <a:pt x="1565" y="1391"/>
                  </a:cubicBezTo>
                  <a:cubicBezTo>
                    <a:pt x="1537" y="1349"/>
                    <a:pt x="1509" y="1314"/>
                    <a:pt x="1474" y="1300"/>
                  </a:cubicBezTo>
                  <a:cubicBezTo>
                    <a:pt x="1439" y="1286"/>
                    <a:pt x="1397" y="1286"/>
                    <a:pt x="1334" y="1286"/>
                  </a:cubicBezTo>
                  <a:cubicBezTo>
                    <a:pt x="1258" y="1286"/>
                    <a:pt x="1188" y="1293"/>
                    <a:pt x="1125" y="1293"/>
                  </a:cubicBezTo>
                  <a:cubicBezTo>
                    <a:pt x="1062" y="1293"/>
                    <a:pt x="992" y="1300"/>
                    <a:pt x="936" y="1314"/>
                  </a:cubicBezTo>
                  <a:cubicBezTo>
                    <a:pt x="971" y="1195"/>
                    <a:pt x="1006" y="1083"/>
                    <a:pt x="1027" y="979"/>
                  </a:cubicBezTo>
                  <a:cubicBezTo>
                    <a:pt x="1055" y="874"/>
                    <a:pt x="1083" y="769"/>
                    <a:pt x="1118" y="671"/>
                  </a:cubicBezTo>
                  <a:cubicBezTo>
                    <a:pt x="1265" y="657"/>
                    <a:pt x="1411" y="643"/>
                    <a:pt x="1551" y="622"/>
                  </a:cubicBezTo>
                  <a:cubicBezTo>
                    <a:pt x="1691" y="601"/>
                    <a:pt x="1823" y="594"/>
                    <a:pt x="1956" y="580"/>
                  </a:cubicBezTo>
                  <a:cubicBezTo>
                    <a:pt x="2019" y="573"/>
                    <a:pt x="2061" y="553"/>
                    <a:pt x="2075" y="532"/>
                  </a:cubicBezTo>
                  <a:cubicBezTo>
                    <a:pt x="2089" y="518"/>
                    <a:pt x="2096" y="476"/>
                    <a:pt x="2089" y="420"/>
                  </a:cubicBezTo>
                  <a:cubicBezTo>
                    <a:pt x="2068" y="371"/>
                    <a:pt x="2061" y="329"/>
                    <a:pt x="2054" y="280"/>
                  </a:cubicBezTo>
                  <a:cubicBezTo>
                    <a:pt x="2033" y="238"/>
                    <a:pt x="2019" y="196"/>
                    <a:pt x="1991" y="140"/>
                  </a:cubicBezTo>
                  <a:cubicBezTo>
                    <a:pt x="1956" y="50"/>
                    <a:pt x="1879" y="1"/>
                    <a:pt x="1753"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64"/>
            <p:cNvSpPr/>
            <p:nvPr/>
          </p:nvSpPr>
          <p:spPr>
            <a:xfrm rot="-641741">
              <a:off x="2287927" y="4163919"/>
              <a:ext cx="158521" cy="364959"/>
            </a:xfrm>
            <a:custGeom>
              <a:rect b="b" l="l" r="r" t="t"/>
              <a:pathLst>
                <a:path extrusionOk="0" h="3138" w="1363">
                  <a:moveTo>
                    <a:pt x="720" y="0"/>
                  </a:moveTo>
                  <a:cubicBezTo>
                    <a:pt x="701" y="0"/>
                    <a:pt x="684" y="3"/>
                    <a:pt x="671" y="8"/>
                  </a:cubicBezTo>
                  <a:cubicBezTo>
                    <a:pt x="636" y="29"/>
                    <a:pt x="608" y="64"/>
                    <a:pt x="594" y="134"/>
                  </a:cubicBezTo>
                  <a:cubicBezTo>
                    <a:pt x="559" y="274"/>
                    <a:pt x="524" y="427"/>
                    <a:pt x="482" y="602"/>
                  </a:cubicBezTo>
                  <a:cubicBezTo>
                    <a:pt x="433" y="776"/>
                    <a:pt x="391" y="951"/>
                    <a:pt x="356" y="1133"/>
                  </a:cubicBezTo>
                  <a:cubicBezTo>
                    <a:pt x="322" y="1321"/>
                    <a:pt x="287" y="1496"/>
                    <a:pt x="252" y="1657"/>
                  </a:cubicBezTo>
                  <a:cubicBezTo>
                    <a:pt x="224" y="1831"/>
                    <a:pt x="203" y="1985"/>
                    <a:pt x="182" y="2104"/>
                  </a:cubicBezTo>
                  <a:cubicBezTo>
                    <a:pt x="175" y="2167"/>
                    <a:pt x="175" y="2208"/>
                    <a:pt x="189" y="2243"/>
                  </a:cubicBezTo>
                  <a:cubicBezTo>
                    <a:pt x="210" y="2278"/>
                    <a:pt x="238" y="2306"/>
                    <a:pt x="287" y="2334"/>
                  </a:cubicBezTo>
                  <a:cubicBezTo>
                    <a:pt x="342" y="2355"/>
                    <a:pt x="384" y="2376"/>
                    <a:pt x="433" y="2390"/>
                  </a:cubicBezTo>
                  <a:cubicBezTo>
                    <a:pt x="489" y="2411"/>
                    <a:pt x="538" y="2425"/>
                    <a:pt x="601" y="2439"/>
                  </a:cubicBezTo>
                  <a:cubicBezTo>
                    <a:pt x="622" y="2442"/>
                    <a:pt x="641" y="2444"/>
                    <a:pt x="659" y="2444"/>
                  </a:cubicBezTo>
                  <a:cubicBezTo>
                    <a:pt x="676" y="2444"/>
                    <a:pt x="692" y="2442"/>
                    <a:pt x="706" y="2439"/>
                  </a:cubicBezTo>
                  <a:cubicBezTo>
                    <a:pt x="734" y="2418"/>
                    <a:pt x="748" y="2390"/>
                    <a:pt x="762" y="2348"/>
                  </a:cubicBezTo>
                  <a:cubicBezTo>
                    <a:pt x="797" y="2215"/>
                    <a:pt x="831" y="2090"/>
                    <a:pt x="873" y="1929"/>
                  </a:cubicBezTo>
                  <a:cubicBezTo>
                    <a:pt x="915" y="1768"/>
                    <a:pt x="957" y="1622"/>
                    <a:pt x="1013" y="1461"/>
                  </a:cubicBezTo>
                  <a:cubicBezTo>
                    <a:pt x="1062" y="1300"/>
                    <a:pt x="1118" y="1133"/>
                    <a:pt x="1167" y="972"/>
                  </a:cubicBezTo>
                  <a:cubicBezTo>
                    <a:pt x="1223" y="804"/>
                    <a:pt x="1285" y="644"/>
                    <a:pt x="1334" y="483"/>
                  </a:cubicBezTo>
                  <a:cubicBezTo>
                    <a:pt x="1348" y="420"/>
                    <a:pt x="1362" y="378"/>
                    <a:pt x="1341" y="329"/>
                  </a:cubicBezTo>
                  <a:cubicBezTo>
                    <a:pt x="1327" y="294"/>
                    <a:pt x="1292" y="253"/>
                    <a:pt x="1237" y="204"/>
                  </a:cubicBezTo>
                  <a:cubicBezTo>
                    <a:pt x="1181" y="169"/>
                    <a:pt x="1118" y="134"/>
                    <a:pt x="1041" y="99"/>
                  </a:cubicBezTo>
                  <a:cubicBezTo>
                    <a:pt x="971" y="64"/>
                    <a:pt x="887" y="36"/>
                    <a:pt x="831" y="15"/>
                  </a:cubicBezTo>
                  <a:cubicBezTo>
                    <a:pt x="788" y="6"/>
                    <a:pt x="750" y="0"/>
                    <a:pt x="720" y="0"/>
                  </a:cubicBezTo>
                  <a:close/>
                  <a:moveTo>
                    <a:pt x="319" y="2520"/>
                  </a:moveTo>
                  <a:cubicBezTo>
                    <a:pt x="305" y="2520"/>
                    <a:pt x="292" y="2521"/>
                    <a:pt x="280" y="2523"/>
                  </a:cubicBezTo>
                  <a:cubicBezTo>
                    <a:pt x="224" y="2530"/>
                    <a:pt x="175" y="2551"/>
                    <a:pt x="140" y="2579"/>
                  </a:cubicBezTo>
                  <a:cubicBezTo>
                    <a:pt x="105" y="2614"/>
                    <a:pt x="70" y="2635"/>
                    <a:pt x="49" y="2683"/>
                  </a:cubicBezTo>
                  <a:cubicBezTo>
                    <a:pt x="35" y="2718"/>
                    <a:pt x="28" y="2760"/>
                    <a:pt x="0" y="2816"/>
                  </a:cubicBezTo>
                  <a:cubicBezTo>
                    <a:pt x="0" y="2914"/>
                    <a:pt x="35" y="3005"/>
                    <a:pt x="105" y="3054"/>
                  </a:cubicBezTo>
                  <a:cubicBezTo>
                    <a:pt x="175" y="3110"/>
                    <a:pt x="259" y="3137"/>
                    <a:pt x="363" y="3137"/>
                  </a:cubicBezTo>
                  <a:cubicBezTo>
                    <a:pt x="419" y="3137"/>
                    <a:pt x="461" y="3123"/>
                    <a:pt x="496" y="3110"/>
                  </a:cubicBezTo>
                  <a:cubicBezTo>
                    <a:pt x="531" y="3089"/>
                    <a:pt x="566" y="3075"/>
                    <a:pt x="594" y="3047"/>
                  </a:cubicBezTo>
                  <a:cubicBezTo>
                    <a:pt x="615" y="3019"/>
                    <a:pt x="643" y="2991"/>
                    <a:pt x="664" y="2970"/>
                  </a:cubicBezTo>
                  <a:cubicBezTo>
                    <a:pt x="678" y="2942"/>
                    <a:pt x="692" y="2914"/>
                    <a:pt x="699" y="2900"/>
                  </a:cubicBezTo>
                  <a:cubicBezTo>
                    <a:pt x="706" y="2872"/>
                    <a:pt x="706" y="2844"/>
                    <a:pt x="706" y="2809"/>
                  </a:cubicBezTo>
                  <a:cubicBezTo>
                    <a:pt x="706" y="2774"/>
                    <a:pt x="699" y="2739"/>
                    <a:pt x="678" y="2704"/>
                  </a:cubicBezTo>
                  <a:cubicBezTo>
                    <a:pt x="664" y="2669"/>
                    <a:pt x="636" y="2635"/>
                    <a:pt x="601" y="2614"/>
                  </a:cubicBezTo>
                  <a:cubicBezTo>
                    <a:pt x="566" y="2579"/>
                    <a:pt x="524" y="2558"/>
                    <a:pt x="461" y="2544"/>
                  </a:cubicBezTo>
                  <a:cubicBezTo>
                    <a:pt x="409" y="2528"/>
                    <a:pt x="360" y="2520"/>
                    <a:pt x="319" y="252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64"/>
            <p:cNvSpPr/>
            <p:nvPr/>
          </p:nvSpPr>
          <p:spPr>
            <a:xfrm rot="-641741">
              <a:off x="1278455" y="3916223"/>
              <a:ext cx="392523" cy="339721"/>
            </a:xfrm>
            <a:custGeom>
              <a:rect b="b" l="l" r="r" t="t"/>
              <a:pathLst>
                <a:path extrusionOk="0" h="2921" w="3375">
                  <a:moveTo>
                    <a:pt x="2891" y="0"/>
                  </a:moveTo>
                  <a:cubicBezTo>
                    <a:pt x="2881" y="0"/>
                    <a:pt x="2872" y="1"/>
                    <a:pt x="2864" y="3"/>
                  </a:cubicBezTo>
                  <a:cubicBezTo>
                    <a:pt x="2829" y="16"/>
                    <a:pt x="2801" y="51"/>
                    <a:pt x="2767" y="121"/>
                  </a:cubicBezTo>
                  <a:cubicBezTo>
                    <a:pt x="2746" y="170"/>
                    <a:pt x="2711" y="233"/>
                    <a:pt x="2676" y="310"/>
                  </a:cubicBezTo>
                  <a:cubicBezTo>
                    <a:pt x="2641" y="387"/>
                    <a:pt x="2592" y="485"/>
                    <a:pt x="2550" y="582"/>
                  </a:cubicBezTo>
                  <a:cubicBezTo>
                    <a:pt x="2508" y="687"/>
                    <a:pt x="2452" y="792"/>
                    <a:pt x="2403" y="904"/>
                  </a:cubicBezTo>
                  <a:cubicBezTo>
                    <a:pt x="2347" y="1015"/>
                    <a:pt x="2299" y="1134"/>
                    <a:pt x="2243" y="1253"/>
                  </a:cubicBezTo>
                  <a:cubicBezTo>
                    <a:pt x="2194" y="1379"/>
                    <a:pt x="2138" y="1497"/>
                    <a:pt x="2089" y="1609"/>
                  </a:cubicBezTo>
                  <a:cubicBezTo>
                    <a:pt x="2033" y="1728"/>
                    <a:pt x="1984" y="1840"/>
                    <a:pt x="1942" y="1944"/>
                  </a:cubicBezTo>
                  <a:lnTo>
                    <a:pt x="1963" y="1553"/>
                  </a:lnTo>
                  <a:cubicBezTo>
                    <a:pt x="1977" y="1421"/>
                    <a:pt x="1984" y="1295"/>
                    <a:pt x="1991" y="1176"/>
                  </a:cubicBezTo>
                  <a:cubicBezTo>
                    <a:pt x="1998" y="1050"/>
                    <a:pt x="2012" y="946"/>
                    <a:pt x="2019" y="862"/>
                  </a:cubicBezTo>
                  <a:cubicBezTo>
                    <a:pt x="2026" y="764"/>
                    <a:pt x="2026" y="701"/>
                    <a:pt x="2026" y="666"/>
                  </a:cubicBezTo>
                  <a:lnTo>
                    <a:pt x="2026" y="582"/>
                  </a:lnTo>
                  <a:cubicBezTo>
                    <a:pt x="2026" y="554"/>
                    <a:pt x="2026" y="540"/>
                    <a:pt x="2019" y="519"/>
                  </a:cubicBezTo>
                  <a:cubicBezTo>
                    <a:pt x="2012" y="505"/>
                    <a:pt x="1998" y="485"/>
                    <a:pt x="1984" y="478"/>
                  </a:cubicBezTo>
                  <a:cubicBezTo>
                    <a:pt x="1963" y="471"/>
                    <a:pt x="1949" y="450"/>
                    <a:pt x="1914" y="443"/>
                  </a:cubicBezTo>
                  <a:cubicBezTo>
                    <a:pt x="1858" y="415"/>
                    <a:pt x="1810" y="401"/>
                    <a:pt x="1768" y="380"/>
                  </a:cubicBezTo>
                  <a:cubicBezTo>
                    <a:pt x="1719" y="366"/>
                    <a:pt x="1670" y="345"/>
                    <a:pt x="1607" y="338"/>
                  </a:cubicBezTo>
                  <a:cubicBezTo>
                    <a:pt x="1576" y="334"/>
                    <a:pt x="1549" y="333"/>
                    <a:pt x="1527" y="333"/>
                  </a:cubicBezTo>
                  <a:cubicBezTo>
                    <a:pt x="1504" y="333"/>
                    <a:pt x="1485" y="334"/>
                    <a:pt x="1467" y="338"/>
                  </a:cubicBezTo>
                  <a:cubicBezTo>
                    <a:pt x="1432" y="345"/>
                    <a:pt x="1404" y="380"/>
                    <a:pt x="1383" y="422"/>
                  </a:cubicBezTo>
                  <a:cubicBezTo>
                    <a:pt x="1349" y="478"/>
                    <a:pt x="1300" y="561"/>
                    <a:pt x="1251" y="687"/>
                  </a:cubicBezTo>
                  <a:cubicBezTo>
                    <a:pt x="1195" y="799"/>
                    <a:pt x="1139" y="932"/>
                    <a:pt x="1076" y="1078"/>
                  </a:cubicBezTo>
                  <a:cubicBezTo>
                    <a:pt x="1013" y="1225"/>
                    <a:pt x="950" y="1379"/>
                    <a:pt x="881" y="1532"/>
                  </a:cubicBezTo>
                  <a:cubicBezTo>
                    <a:pt x="811" y="1693"/>
                    <a:pt x="755" y="1826"/>
                    <a:pt x="671" y="1979"/>
                  </a:cubicBezTo>
                  <a:cubicBezTo>
                    <a:pt x="671" y="1847"/>
                    <a:pt x="685" y="1707"/>
                    <a:pt x="685" y="1567"/>
                  </a:cubicBezTo>
                  <a:cubicBezTo>
                    <a:pt x="685" y="1421"/>
                    <a:pt x="685" y="1281"/>
                    <a:pt x="692" y="1148"/>
                  </a:cubicBezTo>
                  <a:cubicBezTo>
                    <a:pt x="699" y="1015"/>
                    <a:pt x="699" y="897"/>
                    <a:pt x="706" y="792"/>
                  </a:cubicBezTo>
                  <a:cubicBezTo>
                    <a:pt x="706" y="687"/>
                    <a:pt x="720" y="596"/>
                    <a:pt x="720" y="547"/>
                  </a:cubicBezTo>
                  <a:lnTo>
                    <a:pt x="720" y="450"/>
                  </a:lnTo>
                  <a:cubicBezTo>
                    <a:pt x="720" y="415"/>
                    <a:pt x="706" y="387"/>
                    <a:pt x="699" y="352"/>
                  </a:cubicBezTo>
                  <a:cubicBezTo>
                    <a:pt x="692" y="331"/>
                    <a:pt x="671" y="296"/>
                    <a:pt x="657" y="268"/>
                  </a:cubicBezTo>
                  <a:cubicBezTo>
                    <a:pt x="636" y="240"/>
                    <a:pt x="615" y="212"/>
                    <a:pt x="580" y="198"/>
                  </a:cubicBezTo>
                  <a:cubicBezTo>
                    <a:pt x="517" y="163"/>
                    <a:pt x="454" y="135"/>
                    <a:pt x="392" y="121"/>
                  </a:cubicBezTo>
                  <a:cubicBezTo>
                    <a:pt x="322" y="100"/>
                    <a:pt x="252" y="86"/>
                    <a:pt x="175" y="65"/>
                  </a:cubicBezTo>
                  <a:cubicBezTo>
                    <a:pt x="146" y="63"/>
                    <a:pt x="122" y="61"/>
                    <a:pt x="102" y="61"/>
                  </a:cubicBezTo>
                  <a:cubicBezTo>
                    <a:pt x="73" y="61"/>
                    <a:pt x="52" y="64"/>
                    <a:pt x="35" y="72"/>
                  </a:cubicBezTo>
                  <a:cubicBezTo>
                    <a:pt x="21" y="93"/>
                    <a:pt x="0" y="135"/>
                    <a:pt x="0" y="205"/>
                  </a:cubicBezTo>
                  <a:lnTo>
                    <a:pt x="0" y="610"/>
                  </a:lnTo>
                  <a:cubicBezTo>
                    <a:pt x="0" y="750"/>
                    <a:pt x="0" y="897"/>
                    <a:pt x="7" y="1043"/>
                  </a:cubicBezTo>
                  <a:cubicBezTo>
                    <a:pt x="21" y="1190"/>
                    <a:pt x="28" y="1351"/>
                    <a:pt x="35" y="1497"/>
                  </a:cubicBezTo>
                  <a:cubicBezTo>
                    <a:pt x="42" y="1658"/>
                    <a:pt x="56" y="1798"/>
                    <a:pt x="63" y="1937"/>
                  </a:cubicBezTo>
                  <a:cubicBezTo>
                    <a:pt x="70" y="2077"/>
                    <a:pt x="77" y="2196"/>
                    <a:pt x="98" y="2308"/>
                  </a:cubicBezTo>
                  <a:cubicBezTo>
                    <a:pt x="105" y="2426"/>
                    <a:pt x="126" y="2531"/>
                    <a:pt x="140" y="2615"/>
                  </a:cubicBezTo>
                  <a:cubicBezTo>
                    <a:pt x="147" y="2678"/>
                    <a:pt x="161" y="2720"/>
                    <a:pt x="182" y="2748"/>
                  </a:cubicBezTo>
                  <a:cubicBezTo>
                    <a:pt x="210" y="2776"/>
                    <a:pt x="245" y="2797"/>
                    <a:pt x="301" y="2818"/>
                  </a:cubicBezTo>
                  <a:cubicBezTo>
                    <a:pt x="350" y="2832"/>
                    <a:pt x="413" y="2853"/>
                    <a:pt x="475" y="2866"/>
                  </a:cubicBezTo>
                  <a:cubicBezTo>
                    <a:pt x="531" y="2887"/>
                    <a:pt x="594" y="2901"/>
                    <a:pt x="664" y="2915"/>
                  </a:cubicBezTo>
                  <a:cubicBezTo>
                    <a:pt x="692" y="2919"/>
                    <a:pt x="716" y="2921"/>
                    <a:pt x="737" y="2921"/>
                  </a:cubicBezTo>
                  <a:cubicBezTo>
                    <a:pt x="758" y="2921"/>
                    <a:pt x="776" y="2919"/>
                    <a:pt x="790" y="2915"/>
                  </a:cubicBezTo>
                  <a:cubicBezTo>
                    <a:pt x="811" y="2901"/>
                    <a:pt x="839" y="2880"/>
                    <a:pt x="867" y="2832"/>
                  </a:cubicBezTo>
                  <a:cubicBezTo>
                    <a:pt x="895" y="2776"/>
                    <a:pt x="929" y="2713"/>
                    <a:pt x="964" y="2622"/>
                  </a:cubicBezTo>
                  <a:cubicBezTo>
                    <a:pt x="1006" y="2538"/>
                    <a:pt x="1048" y="2447"/>
                    <a:pt x="1090" y="2357"/>
                  </a:cubicBezTo>
                  <a:cubicBezTo>
                    <a:pt x="1139" y="2259"/>
                    <a:pt x="1188" y="2161"/>
                    <a:pt x="1244" y="2056"/>
                  </a:cubicBezTo>
                  <a:cubicBezTo>
                    <a:pt x="1286" y="1951"/>
                    <a:pt x="1335" y="1854"/>
                    <a:pt x="1390" y="1763"/>
                  </a:cubicBezTo>
                  <a:cubicBezTo>
                    <a:pt x="1390" y="1840"/>
                    <a:pt x="1390" y="1916"/>
                    <a:pt x="1397" y="1993"/>
                  </a:cubicBezTo>
                  <a:lnTo>
                    <a:pt x="1425" y="2231"/>
                  </a:lnTo>
                  <a:cubicBezTo>
                    <a:pt x="1432" y="2301"/>
                    <a:pt x="1439" y="2378"/>
                    <a:pt x="1453" y="2440"/>
                  </a:cubicBezTo>
                  <a:cubicBezTo>
                    <a:pt x="1460" y="2503"/>
                    <a:pt x="1467" y="2566"/>
                    <a:pt x="1474" y="2608"/>
                  </a:cubicBezTo>
                  <a:cubicBezTo>
                    <a:pt x="1488" y="2650"/>
                    <a:pt x="1502" y="2692"/>
                    <a:pt x="1530" y="2727"/>
                  </a:cubicBezTo>
                  <a:cubicBezTo>
                    <a:pt x="1558" y="2762"/>
                    <a:pt x="1600" y="2797"/>
                    <a:pt x="1663" y="2818"/>
                  </a:cubicBezTo>
                  <a:cubicBezTo>
                    <a:pt x="1684" y="2818"/>
                    <a:pt x="1712" y="2825"/>
                    <a:pt x="1740" y="2832"/>
                  </a:cubicBezTo>
                  <a:cubicBezTo>
                    <a:pt x="1768" y="2832"/>
                    <a:pt x="1789" y="2846"/>
                    <a:pt x="1817" y="2853"/>
                  </a:cubicBezTo>
                  <a:cubicBezTo>
                    <a:pt x="1845" y="2853"/>
                    <a:pt x="1872" y="2859"/>
                    <a:pt x="1893" y="2866"/>
                  </a:cubicBezTo>
                  <a:cubicBezTo>
                    <a:pt x="1928" y="2866"/>
                    <a:pt x="1963" y="2880"/>
                    <a:pt x="1998" y="2887"/>
                  </a:cubicBezTo>
                  <a:cubicBezTo>
                    <a:pt x="2033" y="2891"/>
                    <a:pt x="2065" y="2893"/>
                    <a:pt x="2092" y="2893"/>
                  </a:cubicBezTo>
                  <a:cubicBezTo>
                    <a:pt x="2119" y="2893"/>
                    <a:pt x="2141" y="2891"/>
                    <a:pt x="2159" y="2887"/>
                  </a:cubicBezTo>
                  <a:cubicBezTo>
                    <a:pt x="2194" y="2880"/>
                    <a:pt x="2229" y="2853"/>
                    <a:pt x="2243" y="2811"/>
                  </a:cubicBezTo>
                  <a:cubicBezTo>
                    <a:pt x="2278" y="2713"/>
                    <a:pt x="2333" y="2615"/>
                    <a:pt x="2382" y="2496"/>
                  </a:cubicBezTo>
                  <a:cubicBezTo>
                    <a:pt x="2438" y="2371"/>
                    <a:pt x="2501" y="2238"/>
                    <a:pt x="2557" y="2112"/>
                  </a:cubicBezTo>
                  <a:cubicBezTo>
                    <a:pt x="2620" y="1972"/>
                    <a:pt x="2683" y="1833"/>
                    <a:pt x="2753" y="1693"/>
                  </a:cubicBezTo>
                  <a:cubicBezTo>
                    <a:pt x="2822" y="1553"/>
                    <a:pt x="2885" y="1414"/>
                    <a:pt x="2955" y="1274"/>
                  </a:cubicBezTo>
                  <a:cubicBezTo>
                    <a:pt x="3025" y="1134"/>
                    <a:pt x="3095" y="1001"/>
                    <a:pt x="3151" y="869"/>
                  </a:cubicBezTo>
                  <a:cubicBezTo>
                    <a:pt x="3214" y="736"/>
                    <a:pt x="3276" y="624"/>
                    <a:pt x="3325" y="526"/>
                  </a:cubicBezTo>
                  <a:cubicBezTo>
                    <a:pt x="3353" y="478"/>
                    <a:pt x="3374" y="415"/>
                    <a:pt x="3374" y="366"/>
                  </a:cubicBezTo>
                  <a:cubicBezTo>
                    <a:pt x="3374" y="310"/>
                    <a:pt x="3353" y="261"/>
                    <a:pt x="3304" y="212"/>
                  </a:cubicBezTo>
                  <a:cubicBezTo>
                    <a:pt x="3256" y="177"/>
                    <a:pt x="3214" y="142"/>
                    <a:pt x="3165" y="121"/>
                  </a:cubicBezTo>
                  <a:cubicBezTo>
                    <a:pt x="3109" y="93"/>
                    <a:pt x="3067" y="65"/>
                    <a:pt x="3011" y="37"/>
                  </a:cubicBezTo>
                  <a:cubicBezTo>
                    <a:pt x="2968" y="10"/>
                    <a:pt x="2924" y="0"/>
                    <a:pt x="2891"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64"/>
            <p:cNvSpPr/>
            <p:nvPr/>
          </p:nvSpPr>
          <p:spPr>
            <a:xfrm rot="-641741">
              <a:off x="1633532" y="3862559"/>
              <a:ext cx="243888" cy="334371"/>
            </a:xfrm>
            <a:custGeom>
              <a:rect b="b" l="l" r="r" t="t"/>
              <a:pathLst>
                <a:path extrusionOk="0" h="2875" w="2097">
                  <a:moveTo>
                    <a:pt x="1754" y="1"/>
                  </a:moveTo>
                  <a:cubicBezTo>
                    <a:pt x="1621" y="8"/>
                    <a:pt x="1496" y="21"/>
                    <a:pt x="1363" y="35"/>
                  </a:cubicBezTo>
                  <a:cubicBezTo>
                    <a:pt x="1230" y="42"/>
                    <a:pt x="1098" y="70"/>
                    <a:pt x="979" y="91"/>
                  </a:cubicBezTo>
                  <a:cubicBezTo>
                    <a:pt x="853" y="105"/>
                    <a:pt x="734" y="133"/>
                    <a:pt x="623" y="161"/>
                  </a:cubicBezTo>
                  <a:cubicBezTo>
                    <a:pt x="504" y="182"/>
                    <a:pt x="399" y="203"/>
                    <a:pt x="308" y="245"/>
                  </a:cubicBezTo>
                  <a:lnTo>
                    <a:pt x="1" y="2403"/>
                  </a:lnTo>
                  <a:cubicBezTo>
                    <a:pt x="1" y="2466"/>
                    <a:pt x="8" y="2508"/>
                    <a:pt x="29" y="2550"/>
                  </a:cubicBezTo>
                  <a:cubicBezTo>
                    <a:pt x="50" y="2585"/>
                    <a:pt x="78" y="2627"/>
                    <a:pt x="113" y="2655"/>
                  </a:cubicBezTo>
                  <a:cubicBezTo>
                    <a:pt x="168" y="2697"/>
                    <a:pt x="203" y="2725"/>
                    <a:pt x="238" y="2753"/>
                  </a:cubicBezTo>
                  <a:cubicBezTo>
                    <a:pt x="273" y="2767"/>
                    <a:pt x="308" y="2795"/>
                    <a:pt x="343" y="2823"/>
                  </a:cubicBezTo>
                  <a:cubicBezTo>
                    <a:pt x="378" y="2851"/>
                    <a:pt x="413" y="2864"/>
                    <a:pt x="455" y="2871"/>
                  </a:cubicBezTo>
                  <a:cubicBezTo>
                    <a:pt x="466" y="2873"/>
                    <a:pt x="479" y="2874"/>
                    <a:pt x="493" y="2874"/>
                  </a:cubicBezTo>
                  <a:cubicBezTo>
                    <a:pt x="532" y="2874"/>
                    <a:pt x="582" y="2868"/>
                    <a:pt x="643" y="2858"/>
                  </a:cubicBezTo>
                  <a:cubicBezTo>
                    <a:pt x="776" y="2830"/>
                    <a:pt x="916" y="2802"/>
                    <a:pt x="1056" y="2774"/>
                  </a:cubicBezTo>
                  <a:lnTo>
                    <a:pt x="1475" y="2697"/>
                  </a:lnTo>
                  <a:cubicBezTo>
                    <a:pt x="1538" y="2683"/>
                    <a:pt x="1573" y="2669"/>
                    <a:pt x="1580" y="2655"/>
                  </a:cubicBezTo>
                  <a:cubicBezTo>
                    <a:pt x="1586" y="2634"/>
                    <a:pt x="1586" y="2613"/>
                    <a:pt x="1580" y="2564"/>
                  </a:cubicBezTo>
                  <a:cubicBezTo>
                    <a:pt x="1566" y="2529"/>
                    <a:pt x="1552" y="2487"/>
                    <a:pt x="1538" y="2452"/>
                  </a:cubicBezTo>
                  <a:cubicBezTo>
                    <a:pt x="1517" y="2417"/>
                    <a:pt x="1503" y="2376"/>
                    <a:pt x="1475" y="2334"/>
                  </a:cubicBezTo>
                  <a:cubicBezTo>
                    <a:pt x="1447" y="2285"/>
                    <a:pt x="1426" y="2264"/>
                    <a:pt x="1391" y="2250"/>
                  </a:cubicBezTo>
                  <a:cubicBezTo>
                    <a:pt x="1356" y="2243"/>
                    <a:pt x="1307" y="2243"/>
                    <a:pt x="1251" y="2243"/>
                  </a:cubicBezTo>
                  <a:cubicBezTo>
                    <a:pt x="1146" y="2250"/>
                    <a:pt x="1049" y="2264"/>
                    <a:pt x="951" y="2271"/>
                  </a:cubicBezTo>
                  <a:cubicBezTo>
                    <a:pt x="867" y="2278"/>
                    <a:pt x="769" y="2299"/>
                    <a:pt x="664" y="2313"/>
                  </a:cubicBezTo>
                  <a:lnTo>
                    <a:pt x="713" y="2131"/>
                  </a:lnTo>
                  <a:cubicBezTo>
                    <a:pt x="734" y="2068"/>
                    <a:pt x="748" y="2005"/>
                    <a:pt x="769" y="1935"/>
                  </a:cubicBezTo>
                  <a:cubicBezTo>
                    <a:pt x="902" y="1914"/>
                    <a:pt x="1028" y="1887"/>
                    <a:pt x="1160" y="1866"/>
                  </a:cubicBezTo>
                  <a:cubicBezTo>
                    <a:pt x="1293" y="1845"/>
                    <a:pt x="1426" y="1824"/>
                    <a:pt x="1552" y="1796"/>
                  </a:cubicBezTo>
                  <a:cubicBezTo>
                    <a:pt x="1614" y="1789"/>
                    <a:pt x="1649" y="1775"/>
                    <a:pt x="1670" y="1754"/>
                  </a:cubicBezTo>
                  <a:cubicBezTo>
                    <a:pt x="1677" y="1740"/>
                    <a:pt x="1677" y="1705"/>
                    <a:pt x="1656" y="1649"/>
                  </a:cubicBezTo>
                  <a:cubicBezTo>
                    <a:pt x="1649" y="1607"/>
                    <a:pt x="1642" y="1565"/>
                    <a:pt x="1621" y="1516"/>
                  </a:cubicBezTo>
                  <a:cubicBezTo>
                    <a:pt x="1607" y="1474"/>
                    <a:pt x="1586" y="1433"/>
                    <a:pt x="1566" y="1391"/>
                  </a:cubicBezTo>
                  <a:cubicBezTo>
                    <a:pt x="1538" y="1342"/>
                    <a:pt x="1510" y="1307"/>
                    <a:pt x="1475" y="1300"/>
                  </a:cubicBezTo>
                  <a:cubicBezTo>
                    <a:pt x="1440" y="1286"/>
                    <a:pt x="1398" y="1286"/>
                    <a:pt x="1335" y="1286"/>
                  </a:cubicBezTo>
                  <a:cubicBezTo>
                    <a:pt x="1258" y="1286"/>
                    <a:pt x="1188" y="1293"/>
                    <a:pt x="1125" y="1293"/>
                  </a:cubicBezTo>
                  <a:cubicBezTo>
                    <a:pt x="1063" y="1293"/>
                    <a:pt x="993" y="1300"/>
                    <a:pt x="937" y="1307"/>
                  </a:cubicBezTo>
                  <a:cubicBezTo>
                    <a:pt x="972" y="1195"/>
                    <a:pt x="1007" y="1083"/>
                    <a:pt x="1028" y="978"/>
                  </a:cubicBezTo>
                  <a:cubicBezTo>
                    <a:pt x="1056" y="874"/>
                    <a:pt x="1084" y="769"/>
                    <a:pt x="1118" y="671"/>
                  </a:cubicBezTo>
                  <a:cubicBezTo>
                    <a:pt x="1265" y="657"/>
                    <a:pt x="1412" y="636"/>
                    <a:pt x="1552" y="622"/>
                  </a:cubicBezTo>
                  <a:cubicBezTo>
                    <a:pt x="1691" y="601"/>
                    <a:pt x="1824" y="594"/>
                    <a:pt x="1957" y="573"/>
                  </a:cubicBezTo>
                  <a:cubicBezTo>
                    <a:pt x="2020" y="566"/>
                    <a:pt x="2061" y="552"/>
                    <a:pt x="2075" y="531"/>
                  </a:cubicBezTo>
                  <a:cubicBezTo>
                    <a:pt x="2089" y="517"/>
                    <a:pt x="2096" y="469"/>
                    <a:pt x="2089" y="420"/>
                  </a:cubicBezTo>
                  <a:cubicBezTo>
                    <a:pt x="2068" y="371"/>
                    <a:pt x="2061" y="322"/>
                    <a:pt x="2055" y="280"/>
                  </a:cubicBezTo>
                  <a:cubicBezTo>
                    <a:pt x="2034" y="238"/>
                    <a:pt x="2020" y="196"/>
                    <a:pt x="1992" y="140"/>
                  </a:cubicBezTo>
                  <a:cubicBezTo>
                    <a:pt x="1957" y="42"/>
                    <a:pt x="1880" y="1"/>
                    <a:pt x="1754"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64"/>
            <p:cNvSpPr/>
            <p:nvPr/>
          </p:nvSpPr>
          <p:spPr>
            <a:xfrm rot="-641741">
              <a:off x="1839855" y="3827710"/>
              <a:ext cx="185271" cy="334604"/>
            </a:xfrm>
            <a:custGeom>
              <a:rect b="b" l="l" r="r" t="t"/>
              <a:pathLst>
                <a:path extrusionOk="0" h="2877" w="1593">
                  <a:moveTo>
                    <a:pt x="577" y="1"/>
                  </a:moveTo>
                  <a:cubicBezTo>
                    <a:pt x="556" y="1"/>
                    <a:pt x="538" y="3"/>
                    <a:pt x="524" y="6"/>
                  </a:cubicBezTo>
                  <a:cubicBezTo>
                    <a:pt x="503" y="20"/>
                    <a:pt x="468" y="54"/>
                    <a:pt x="447" y="117"/>
                  </a:cubicBezTo>
                  <a:cubicBezTo>
                    <a:pt x="412" y="229"/>
                    <a:pt x="384" y="355"/>
                    <a:pt x="349" y="488"/>
                  </a:cubicBezTo>
                  <a:cubicBezTo>
                    <a:pt x="314" y="613"/>
                    <a:pt x="279" y="753"/>
                    <a:pt x="258" y="893"/>
                  </a:cubicBezTo>
                  <a:cubicBezTo>
                    <a:pt x="224" y="1032"/>
                    <a:pt x="196" y="1186"/>
                    <a:pt x="168" y="1326"/>
                  </a:cubicBezTo>
                  <a:cubicBezTo>
                    <a:pt x="140" y="1472"/>
                    <a:pt x="119" y="1612"/>
                    <a:pt x="98" y="1745"/>
                  </a:cubicBezTo>
                  <a:cubicBezTo>
                    <a:pt x="84" y="1871"/>
                    <a:pt x="63" y="2003"/>
                    <a:pt x="49" y="2115"/>
                  </a:cubicBezTo>
                  <a:cubicBezTo>
                    <a:pt x="28" y="2234"/>
                    <a:pt x="21" y="2325"/>
                    <a:pt x="14" y="2415"/>
                  </a:cubicBezTo>
                  <a:cubicBezTo>
                    <a:pt x="0" y="2464"/>
                    <a:pt x="0" y="2513"/>
                    <a:pt x="28" y="2555"/>
                  </a:cubicBezTo>
                  <a:cubicBezTo>
                    <a:pt x="56" y="2597"/>
                    <a:pt x="84" y="2632"/>
                    <a:pt x="119" y="2660"/>
                  </a:cubicBezTo>
                  <a:cubicBezTo>
                    <a:pt x="168" y="2702"/>
                    <a:pt x="210" y="2730"/>
                    <a:pt x="238" y="2758"/>
                  </a:cubicBezTo>
                  <a:cubicBezTo>
                    <a:pt x="272" y="2772"/>
                    <a:pt x="307" y="2800"/>
                    <a:pt x="342" y="2828"/>
                  </a:cubicBezTo>
                  <a:cubicBezTo>
                    <a:pt x="349" y="2835"/>
                    <a:pt x="370" y="2842"/>
                    <a:pt x="384" y="2849"/>
                  </a:cubicBezTo>
                  <a:cubicBezTo>
                    <a:pt x="405" y="2863"/>
                    <a:pt x="426" y="2863"/>
                    <a:pt x="447" y="2870"/>
                  </a:cubicBezTo>
                  <a:cubicBezTo>
                    <a:pt x="475" y="2876"/>
                    <a:pt x="503" y="2876"/>
                    <a:pt x="538" y="2876"/>
                  </a:cubicBezTo>
                  <a:cubicBezTo>
                    <a:pt x="573" y="2870"/>
                    <a:pt x="615" y="2863"/>
                    <a:pt x="657" y="2849"/>
                  </a:cubicBezTo>
                  <a:cubicBezTo>
                    <a:pt x="789" y="2828"/>
                    <a:pt x="929" y="2800"/>
                    <a:pt x="1069" y="2772"/>
                  </a:cubicBezTo>
                  <a:cubicBezTo>
                    <a:pt x="1208" y="2744"/>
                    <a:pt x="1348" y="2716"/>
                    <a:pt x="1467" y="2688"/>
                  </a:cubicBezTo>
                  <a:cubicBezTo>
                    <a:pt x="1537" y="2667"/>
                    <a:pt x="1572" y="2660"/>
                    <a:pt x="1586" y="2639"/>
                  </a:cubicBezTo>
                  <a:cubicBezTo>
                    <a:pt x="1593" y="2632"/>
                    <a:pt x="1593" y="2597"/>
                    <a:pt x="1572" y="2555"/>
                  </a:cubicBezTo>
                  <a:cubicBezTo>
                    <a:pt x="1565" y="2520"/>
                    <a:pt x="1558" y="2485"/>
                    <a:pt x="1537" y="2443"/>
                  </a:cubicBezTo>
                  <a:cubicBezTo>
                    <a:pt x="1523" y="2395"/>
                    <a:pt x="1502" y="2353"/>
                    <a:pt x="1481" y="2318"/>
                  </a:cubicBezTo>
                  <a:cubicBezTo>
                    <a:pt x="1453" y="2276"/>
                    <a:pt x="1425" y="2248"/>
                    <a:pt x="1390" y="2241"/>
                  </a:cubicBezTo>
                  <a:cubicBezTo>
                    <a:pt x="1355" y="2234"/>
                    <a:pt x="1313" y="2234"/>
                    <a:pt x="1250" y="2234"/>
                  </a:cubicBezTo>
                  <a:cubicBezTo>
                    <a:pt x="1153" y="2241"/>
                    <a:pt x="1062" y="2248"/>
                    <a:pt x="971" y="2255"/>
                  </a:cubicBezTo>
                  <a:cubicBezTo>
                    <a:pt x="887" y="2269"/>
                    <a:pt x="789" y="2276"/>
                    <a:pt x="692" y="2290"/>
                  </a:cubicBezTo>
                  <a:cubicBezTo>
                    <a:pt x="726" y="2143"/>
                    <a:pt x="761" y="1989"/>
                    <a:pt x="803" y="1822"/>
                  </a:cubicBezTo>
                  <a:cubicBezTo>
                    <a:pt x="838" y="1661"/>
                    <a:pt x="887" y="1500"/>
                    <a:pt x="929" y="1333"/>
                  </a:cubicBezTo>
                  <a:cubicBezTo>
                    <a:pt x="971" y="1165"/>
                    <a:pt x="1013" y="1011"/>
                    <a:pt x="1062" y="851"/>
                  </a:cubicBezTo>
                  <a:cubicBezTo>
                    <a:pt x="1104" y="697"/>
                    <a:pt x="1146" y="557"/>
                    <a:pt x="1188" y="425"/>
                  </a:cubicBezTo>
                  <a:cubicBezTo>
                    <a:pt x="1208" y="362"/>
                    <a:pt x="1215" y="320"/>
                    <a:pt x="1201" y="292"/>
                  </a:cubicBezTo>
                  <a:cubicBezTo>
                    <a:pt x="1181" y="264"/>
                    <a:pt x="1146" y="229"/>
                    <a:pt x="1097" y="187"/>
                  </a:cubicBezTo>
                  <a:cubicBezTo>
                    <a:pt x="1041" y="152"/>
                    <a:pt x="971" y="117"/>
                    <a:pt x="894" y="82"/>
                  </a:cubicBezTo>
                  <a:cubicBezTo>
                    <a:pt x="817" y="54"/>
                    <a:pt x="747" y="33"/>
                    <a:pt x="678" y="13"/>
                  </a:cubicBezTo>
                  <a:cubicBezTo>
                    <a:pt x="641" y="4"/>
                    <a:pt x="606" y="1"/>
                    <a:pt x="577"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64"/>
            <p:cNvSpPr/>
            <p:nvPr/>
          </p:nvSpPr>
          <p:spPr>
            <a:xfrm rot="-641741">
              <a:off x="2036998" y="3790542"/>
              <a:ext cx="184573" cy="334604"/>
            </a:xfrm>
            <a:custGeom>
              <a:rect b="b" l="l" r="r" t="t"/>
              <a:pathLst>
                <a:path extrusionOk="0" h="2877" w="1587">
                  <a:moveTo>
                    <a:pt x="575" y="1"/>
                  </a:moveTo>
                  <a:cubicBezTo>
                    <a:pt x="556" y="1"/>
                    <a:pt x="539" y="3"/>
                    <a:pt x="524" y="6"/>
                  </a:cubicBezTo>
                  <a:cubicBezTo>
                    <a:pt x="496" y="20"/>
                    <a:pt x="461" y="54"/>
                    <a:pt x="440" y="117"/>
                  </a:cubicBezTo>
                  <a:cubicBezTo>
                    <a:pt x="406" y="229"/>
                    <a:pt x="385" y="355"/>
                    <a:pt x="350" y="488"/>
                  </a:cubicBezTo>
                  <a:cubicBezTo>
                    <a:pt x="315" y="613"/>
                    <a:pt x="280" y="753"/>
                    <a:pt x="252" y="893"/>
                  </a:cubicBezTo>
                  <a:cubicBezTo>
                    <a:pt x="217" y="1032"/>
                    <a:pt x="189" y="1186"/>
                    <a:pt x="161" y="1326"/>
                  </a:cubicBezTo>
                  <a:cubicBezTo>
                    <a:pt x="140" y="1472"/>
                    <a:pt x="112" y="1612"/>
                    <a:pt x="91" y="1745"/>
                  </a:cubicBezTo>
                  <a:cubicBezTo>
                    <a:pt x="77" y="1871"/>
                    <a:pt x="56" y="2003"/>
                    <a:pt x="42" y="2115"/>
                  </a:cubicBezTo>
                  <a:cubicBezTo>
                    <a:pt x="21" y="2234"/>
                    <a:pt x="14" y="2325"/>
                    <a:pt x="7" y="2415"/>
                  </a:cubicBezTo>
                  <a:cubicBezTo>
                    <a:pt x="0" y="2464"/>
                    <a:pt x="0" y="2513"/>
                    <a:pt x="21" y="2555"/>
                  </a:cubicBezTo>
                  <a:cubicBezTo>
                    <a:pt x="49" y="2597"/>
                    <a:pt x="77" y="2632"/>
                    <a:pt x="112" y="2660"/>
                  </a:cubicBezTo>
                  <a:cubicBezTo>
                    <a:pt x="168" y="2702"/>
                    <a:pt x="210" y="2730"/>
                    <a:pt x="231" y="2758"/>
                  </a:cubicBezTo>
                  <a:cubicBezTo>
                    <a:pt x="273" y="2772"/>
                    <a:pt x="301" y="2800"/>
                    <a:pt x="343" y="2828"/>
                  </a:cubicBezTo>
                  <a:cubicBezTo>
                    <a:pt x="350" y="2835"/>
                    <a:pt x="364" y="2842"/>
                    <a:pt x="385" y="2849"/>
                  </a:cubicBezTo>
                  <a:cubicBezTo>
                    <a:pt x="399" y="2863"/>
                    <a:pt x="419" y="2863"/>
                    <a:pt x="447" y="2870"/>
                  </a:cubicBezTo>
                  <a:cubicBezTo>
                    <a:pt x="468" y="2876"/>
                    <a:pt x="496" y="2876"/>
                    <a:pt x="531" y="2876"/>
                  </a:cubicBezTo>
                  <a:cubicBezTo>
                    <a:pt x="566" y="2870"/>
                    <a:pt x="608" y="2863"/>
                    <a:pt x="657" y="2849"/>
                  </a:cubicBezTo>
                  <a:cubicBezTo>
                    <a:pt x="783" y="2828"/>
                    <a:pt x="922" y="2800"/>
                    <a:pt x="1062" y="2772"/>
                  </a:cubicBezTo>
                  <a:cubicBezTo>
                    <a:pt x="1216" y="2744"/>
                    <a:pt x="1356" y="2716"/>
                    <a:pt x="1467" y="2688"/>
                  </a:cubicBezTo>
                  <a:cubicBezTo>
                    <a:pt x="1537" y="2667"/>
                    <a:pt x="1572" y="2660"/>
                    <a:pt x="1579" y="2639"/>
                  </a:cubicBezTo>
                  <a:cubicBezTo>
                    <a:pt x="1586" y="2632"/>
                    <a:pt x="1586" y="2597"/>
                    <a:pt x="1572" y="2555"/>
                  </a:cubicBezTo>
                  <a:cubicBezTo>
                    <a:pt x="1558" y="2520"/>
                    <a:pt x="1551" y="2485"/>
                    <a:pt x="1537" y="2443"/>
                  </a:cubicBezTo>
                  <a:cubicBezTo>
                    <a:pt x="1516" y="2395"/>
                    <a:pt x="1502" y="2353"/>
                    <a:pt x="1474" y="2318"/>
                  </a:cubicBezTo>
                  <a:cubicBezTo>
                    <a:pt x="1446" y="2276"/>
                    <a:pt x="1418" y="2248"/>
                    <a:pt x="1383" y="2241"/>
                  </a:cubicBezTo>
                  <a:cubicBezTo>
                    <a:pt x="1349" y="2234"/>
                    <a:pt x="1307" y="2234"/>
                    <a:pt x="1244" y="2234"/>
                  </a:cubicBezTo>
                  <a:cubicBezTo>
                    <a:pt x="1153" y="2241"/>
                    <a:pt x="1055" y="2248"/>
                    <a:pt x="964" y="2255"/>
                  </a:cubicBezTo>
                  <a:cubicBezTo>
                    <a:pt x="881" y="2269"/>
                    <a:pt x="783" y="2276"/>
                    <a:pt x="685" y="2290"/>
                  </a:cubicBezTo>
                  <a:cubicBezTo>
                    <a:pt x="720" y="2143"/>
                    <a:pt x="755" y="1989"/>
                    <a:pt x="804" y="1822"/>
                  </a:cubicBezTo>
                  <a:cubicBezTo>
                    <a:pt x="839" y="1661"/>
                    <a:pt x="881" y="1500"/>
                    <a:pt x="922" y="1333"/>
                  </a:cubicBezTo>
                  <a:cubicBezTo>
                    <a:pt x="964" y="1165"/>
                    <a:pt x="1013" y="1011"/>
                    <a:pt x="1055" y="851"/>
                  </a:cubicBezTo>
                  <a:cubicBezTo>
                    <a:pt x="1097" y="697"/>
                    <a:pt x="1139" y="557"/>
                    <a:pt x="1188" y="425"/>
                  </a:cubicBezTo>
                  <a:cubicBezTo>
                    <a:pt x="1202" y="362"/>
                    <a:pt x="1209" y="320"/>
                    <a:pt x="1195" y="292"/>
                  </a:cubicBezTo>
                  <a:cubicBezTo>
                    <a:pt x="1174" y="264"/>
                    <a:pt x="1139" y="229"/>
                    <a:pt x="1090" y="187"/>
                  </a:cubicBezTo>
                  <a:cubicBezTo>
                    <a:pt x="1034" y="152"/>
                    <a:pt x="964" y="117"/>
                    <a:pt x="888" y="82"/>
                  </a:cubicBezTo>
                  <a:cubicBezTo>
                    <a:pt x="811" y="54"/>
                    <a:pt x="741" y="33"/>
                    <a:pt x="671" y="13"/>
                  </a:cubicBezTo>
                  <a:cubicBezTo>
                    <a:pt x="634" y="4"/>
                    <a:pt x="602" y="1"/>
                    <a:pt x="575"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64"/>
            <p:cNvSpPr/>
            <p:nvPr/>
          </p:nvSpPr>
          <p:spPr>
            <a:xfrm rot="-641741">
              <a:off x="1264073" y="4350556"/>
              <a:ext cx="272265" cy="336465"/>
            </a:xfrm>
            <a:custGeom>
              <a:rect b="b" l="l" r="r" t="t"/>
              <a:pathLst>
                <a:path extrusionOk="0" h="2893" w="2341">
                  <a:moveTo>
                    <a:pt x="1218" y="645"/>
                  </a:moveTo>
                  <a:cubicBezTo>
                    <a:pt x="1275" y="645"/>
                    <a:pt x="1326" y="654"/>
                    <a:pt x="1369" y="671"/>
                  </a:cubicBezTo>
                  <a:cubicBezTo>
                    <a:pt x="1467" y="706"/>
                    <a:pt x="1537" y="768"/>
                    <a:pt x="1572" y="838"/>
                  </a:cubicBezTo>
                  <a:cubicBezTo>
                    <a:pt x="1607" y="908"/>
                    <a:pt x="1628" y="1013"/>
                    <a:pt x="1614" y="1146"/>
                  </a:cubicBezTo>
                  <a:cubicBezTo>
                    <a:pt x="1607" y="1236"/>
                    <a:pt x="1579" y="1334"/>
                    <a:pt x="1544" y="1446"/>
                  </a:cubicBezTo>
                  <a:cubicBezTo>
                    <a:pt x="1509" y="1565"/>
                    <a:pt x="1453" y="1676"/>
                    <a:pt x="1369" y="1781"/>
                  </a:cubicBezTo>
                  <a:cubicBezTo>
                    <a:pt x="1292" y="1886"/>
                    <a:pt x="1195" y="1991"/>
                    <a:pt x="1076" y="2096"/>
                  </a:cubicBezTo>
                  <a:cubicBezTo>
                    <a:pt x="950" y="2200"/>
                    <a:pt x="803" y="2284"/>
                    <a:pt x="650" y="2354"/>
                  </a:cubicBezTo>
                  <a:cubicBezTo>
                    <a:pt x="699" y="2068"/>
                    <a:pt x="755" y="1795"/>
                    <a:pt x="810" y="1516"/>
                  </a:cubicBezTo>
                  <a:cubicBezTo>
                    <a:pt x="873" y="1236"/>
                    <a:pt x="936" y="957"/>
                    <a:pt x="1013" y="678"/>
                  </a:cubicBezTo>
                  <a:cubicBezTo>
                    <a:pt x="1086" y="656"/>
                    <a:pt x="1155" y="645"/>
                    <a:pt x="1218" y="645"/>
                  </a:cubicBezTo>
                  <a:close/>
                  <a:moveTo>
                    <a:pt x="1230" y="0"/>
                  </a:moveTo>
                  <a:cubicBezTo>
                    <a:pt x="1104" y="0"/>
                    <a:pt x="971" y="7"/>
                    <a:pt x="845" y="28"/>
                  </a:cubicBezTo>
                  <a:cubicBezTo>
                    <a:pt x="720" y="42"/>
                    <a:pt x="601" y="70"/>
                    <a:pt x="489" y="112"/>
                  </a:cubicBezTo>
                  <a:cubicBezTo>
                    <a:pt x="384" y="147"/>
                    <a:pt x="280" y="189"/>
                    <a:pt x="196" y="258"/>
                  </a:cubicBezTo>
                  <a:lnTo>
                    <a:pt x="0" y="2319"/>
                  </a:lnTo>
                  <a:lnTo>
                    <a:pt x="0" y="2452"/>
                  </a:lnTo>
                  <a:cubicBezTo>
                    <a:pt x="0" y="2487"/>
                    <a:pt x="7" y="2515"/>
                    <a:pt x="28" y="2543"/>
                  </a:cubicBezTo>
                  <a:cubicBezTo>
                    <a:pt x="42" y="2557"/>
                    <a:pt x="63" y="2585"/>
                    <a:pt x="77" y="2599"/>
                  </a:cubicBezTo>
                  <a:cubicBezTo>
                    <a:pt x="98" y="2619"/>
                    <a:pt x="126" y="2633"/>
                    <a:pt x="140" y="2654"/>
                  </a:cubicBezTo>
                  <a:cubicBezTo>
                    <a:pt x="203" y="2696"/>
                    <a:pt x="252" y="2731"/>
                    <a:pt x="300" y="2759"/>
                  </a:cubicBezTo>
                  <a:cubicBezTo>
                    <a:pt x="342" y="2787"/>
                    <a:pt x="391" y="2822"/>
                    <a:pt x="454" y="2843"/>
                  </a:cubicBezTo>
                  <a:cubicBezTo>
                    <a:pt x="529" y="2876"/>
                    <a:pt x="599" y="2892"/>
                    <a:pt x="667" y="2892"/>
                  </a:cubicBezTo>
                  <a:cubicBezTo>
                    <a:pt x="713" y="2892"/>
                    <a:pt x="758" y="2885"/>
                    <a:pt x="803" y="2871"/>
                  </a:cubicBezTo>
                  <a:cubicBezTo>
                    <a:pt x="1013" y="2808"/>
                    <a:pt x="1209" y="2731"/>
                    <a:pt x="1383" y="2626"/>
                  </a:cubicBezTo>
                  <a:cubicBezTo>
                    <a:pt x="1558" y="2529"/>
                    <a:pt x="1698" y="2417"/>
                    <a:pt x="1823" y="2284"/>
                  </a:cubicBezTo>
                  <a:cubicBezTo>
                    <a:pt x="1956" y="2158"/>
                    <a:pt x="2054" y="2026"/>
                    <a:pt x="2131" y="1879"/>
                  </a:cubicBezTo>
                  <a:cubicBezTo>
                    <a:pt x="2207" y="1725"/>
                    <a:pt x="2263" y="1586"/>
                    <a:pt x="2298" y="1439"/>
                  </a:cubicBezTo>
                  <a:cubicBezTo>
                    <a:pt x="2333" y="1292"/>
                    <a:pt x="2340" y="1153"/>
                    <a:pt x="2326" y="1013"/>
                  </a:cubicBezTo>
                  <a:cubicBezTo>
                    <a:pt x="2305" y="873"/>
                    <a:pt x="2270" y="740"/>
                    <a:pt x="2207" y="629"/>
                  </a:cubicBezTo>
                  <a:cubicBezTo>
                    <a:pt x="2138" y="489"/>
                    <a:pt x="2054" y="363"/>
                    <a:pt x="1949" y="279"/>
                  </a:cubicBezTo>
                  <a:cubicBezTo>
                    <a:pt x="1844" y="189"/>
                    <a:pt x="1732" y="119"/>
                    <a:pt x="1607" y="77"/>
                  </a:cubicBezTo>
                  <a:cubicBezTo>
                    <a:pt x="1488" y="28"/>
                    <a:pt x="1362" y="7"/>
                    <a:pt x="1230"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64"/>
            <p:cNvSpPr/>
            <p:nvPr/>
          </p:nvSpPr>
          <p:spPr>
            <a:xfrm rot="-641741">
              <a:off x="1535985" y="4300500"/>
              <a:ext cx="254355" cy="332162"/>
            </a:xfrm>
            <a:custGeom>
              <a:rect b="b" l="l" r="r" t="t"/>
              <a:pathLst>
                <a:path extrusionOk="0" h="2856" w="2187">
                  <a:moveTo>
                    <a:pt x="1321" y="575"/>
                  </a:moveTo>
                  <a:cubicBezTo>
                    <a:pt x="1338" y="575"/>
                    <a:pt x="1354" y="582"/>
                    <a:pt x="1369" y="597"/>
                  </a:cubicBezTo>
                  <a:cubicBezTo>
                    <a:pt x="1418" y="604"/>
                    <a:pt x="1453" y="646"/>
                    <a:pt x="1467" y="729"/>
                  </a:cubicBezTo>
                  <a:cubicBezTo>
                    <a:pt x="1495" y="806"/>
                    <a:pt x="1502" y="904"/>
                    <a:pt x="1502" y="1009"/>
                  </a:cubicBezTo>
                  <a:cubicBezTo>
                    <a:pt x="1502" y="1114"/>
                    <a:pt x="1495" y="1225"/>
                    <a:pt x="1474" y="1344"/>
                  </a:cubicBezTo>
                  <a:cubicBezTo>
                    <a:pt x="1460" y="1470"/>
                    <a:pt x="1432" y="1575"/>
                    <a:pt x="1404" y="1679"/>
                  </a:cubicBezTo>
                  <a:cubicBezTo>
                    <a:pt x="1376" y="1798"/>
                    <a:pt x="1334" y="1917"/>
                    <a:pt x="1292" y="2022"/>
                  </a:cubicBezTo>
                  <a:cubicBezTo>
                    <a:pt x="1250" y="2127"/>
                    <a:pt x="1209" y="2210"/>
                    <a:pt x="1153" y="2280"/>
                  </a:cubicBezTo>
                  <a:cubicBezTo>
                    <a:pt x="1104" y="2350"/>
                    <a:pt x="1055" y="2406"/>
                    <a:pt x="1006" y="2441"/>
                  </a:cubicBezTo>
                  <a:cubicBezTo>
                    <a:pt x="980" y="2463"/>
                    <a:pt x="948" y="2474"/>
                    <a:pt x="918" y="2474"/>
                  </a:cubicBezTo>
                  <a:cubicBezTo>
                    <a:pt x="900" y="2474"/>
                    <a:pt x="882" y="2470"/>
                    <a:pt x="866" y="2462"/>
                  </a:cubicBezTo>
                  <a:cubicBezTo>
                    <a:pt x="817" y="2448"/>
                    <a:pt x="782" y="2413"/>
                    <a:pt x="754" y="2343"/>
                  </a:cubicBezTo>
                  <a:cubicBezTo>
                    <a:pt x="727" y="2273"/>
                    <a:pt x="713" y="2196"/>
                    <a:pt x="713" y="2099"/>
                  </a:cubicBezTo>
                  <a:cubicBezTo>
                    <a:pt x="699" y="2001"/>
                    <a:pt x="713" y="1903"/>
                    <a:pt x="720" y="1791"/>
                  </a:cubicBezTo>
                  <a:cubicBezTo>
                    <a:pt x="727" y="1686"/>
                    <a:pt x="754" y="1582"/>
                    <a:pt x="782" y="1477"/>
                  </a:cubicBezTo>
                  <a:cubicBezTo>
                    <a:pt x="817" y="1372"/>
                    <a:pt x="852" y="1267"/>
                    <a:pt x="901" y="1156"/>
                  </a:cubicBezTo>
                  <a:cubicBezTo>
                    <a:pt x="957" y="1044"/>
                    <a:pt x="1006" y="939"/>
                    <a:pt x="1062" y="848"/>
                  </a:cubicBezTo>
                  <a:cubicBezTo>
                    <a:pt x="1111" y="750"/>
                    <a:pt x="1174" y="681"/>
                    <a:pt x="1222" y="632"/>
                  </a:cubicBezTo>
                  <a:cubicBezTo>
                    <a:pt x="1258" y="596"/>
                    <a:pt x="1291" y="575"/>
                    <a:pt x="1321" y="575"/>
                  </a:cubicBezTo>
                  <a:close/>
                  <a:moveTo>
                    <a:pt x="1202" y="1"/>
                  </a:moveTo>
                  <a:cubicBezTo>
                    <a:pt x="1127" y="1"/>
                    <a:pt x="1051" y="10"/>
                    <a:pt x="971" y="31"/>
                  </a:cubicBezTo>
                  <a:cubicBezTo>
                    <a:pt x="866" y="52"/>
                    <a:pt x="782" y="101"/>
                    <a:pt x="699" y="157"/>
                  </a:cubicBezTo>
                  <a:cubicBezTo>
                    <a:pt x="587" y="254"/>
                    <a:pt x="489" y="366"/>
                    <a:pt x="405" y="492"/>
                  </a:cubicBezTo>
                  <a:cubicBezTo>
                    <a:pt x="314" y="611"/>
                    <a:pt x="245" y="736"/>
                    <a:pt x="189" y="876"/>
                  </a:cubicBezTo>
                  <a:cubicBezTo>
                    <a:pt x="133" y="1016"/>
                    <a:pt x="84" y="1156"/>
                    <a:pt x="56" y="1295"/>
                  </a:cubicBezTo>
                  <a:cubicBezTo>
                    <a:pt x="21" y="1435"/>
                    <a:pt x="0" y="1575"/>
                    <a:pt x="0" y="1714"/>
                  </a:cubicBezTo>
                  <a:cubicBezTo>
                    <a:pt x="0" y="1854"/>
                    <a:pt x="14" y="1987"/>
                    <a:pt x="35" y="2106"/>
                  </a:cubicBezTo>
                  <a:cubicBezTo>
                    <a:pt x="63" y="2238"/>
                    <a:pt x="98" y="2350"/>
                    <a:pt x="154" y="2448"/>
                  </a:cubicBezTo>
                  <a:cubicBezTo>
                    <a:pt x="175" y="2511"/>
                    <a:pt x="231" y="2567"/>
                    <a:pt x="279" y="2616"/>
                  </a:cubicBezTo>
                  <a:cubicBezTo>
                    <a:pt x="342" y="2657"/>
                    <a:pt x="398" y="2699"/>
                    <a:pt x="454" y="2727"/>
                  </a:cubicBezTo>
                  <a:cubicBezTo>
                    <a:pt x="524" y="2762"/>
                    <a:pt x="608" y="2790"/>
                    <a:pt x="692" y="2804"/>
                  </a:cubicBezTo>
                  <a:cubicBezTo>
                    <a:pt x="782" y="2825"/>
                    <a:pt x="866" y="2839"/>
                    <a:pt x="943" y="2846"/>
                  </a:cubicBezTo>
                  <a:cubicBezTo>
                    <a:pt x="998" y="2852"/>
                    <a:pt x="1048" y="2855"/>
                    <a:pt x="1095" y="2855"/>
                  </a:cubicBezTo>
                  <a:cubicBezTo>
                    <a:pt x="1161" y="2855"/>
                    <a:pt x="1221" y="2848"/>
                    <a:pt x="1278" y="2832"/>
                  </a:cubicBezTo>
                  <a:cubicBezTo>
                    <a:pt x="1376" y="2811"/>
                    <a:pt x="1460" y="2769"/>
                    <a:pt x="1551" y="2699"/>
                  </a:cubicBezTo>
                  <a:cubicBezTo>
                    <a:pt x="1677" y="2588"/>
                    <a:pt x="1781" y="2448"/>
                    <a:pt x="1872" y="2287"/>
                  </a:cubicBezTo>
                  <a:cubicBezTo>
                    <a:pt x="1956" y="2134"/>
                    <a:pt x="2026" y="1959"/>
                    <a:pt x="2082" y="1777"/>
                  </a:cubicBezTo>
                  <a:cubicBezTo>
                    <a:pt x="2131" y="1589"/>
                    <a:pt x="2165" y="1407"/>
                    <a:pt x="2179" y="1225"/>
                  </a:cubicBezTo>
                  <a:cubicBezTo>
                    <a:pt x="2186" y="1044"/>
                    <a:pt x="2186" y="869"/>
                    <a:pt x="2159" y="709"/>
                  </a:cubicBezTo>
                  <a:cubicBezTo>
                    <a:pt x="2145" y="611"/>
                    <a:pt x="2117" y="534"/>
                    <a:pt x="2082" y="457"/>
                  </a:cubicBezTo>
                  <a:cubicBezTo>
                    <a:pt x="2040" y="387"/>
                    <a:pt x="1984" y="317"/>
                    <a:pt x="1900" y="241"/>
                  </a:cubicBezTo>
                  <a:cubicBezTo>
                    <a:pt x="1816" y="178"/>
                    <a:pt x="1732" y="136"/>
                    <a:pt x="1621" y="87"/>
                  </a:cubicBezTo>
                  <a:cubicBezTo>
                    <a:pt x="1516" y="52"/>
                    <a:pt x="1390" y="17"/>
                    <a:pt x="1271" y="3"/>
                  </a:cubicBezTo>
                  <a:cubicBezTo>
                    <a:pt x="1248" y="1"/>
                    <a:pt x="1225" y="1"/>
                    <a:pt x="1202"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64"/>
            <p:cNvSpPr/>
            <p:nvPr/>
          </p:nvSpPr>
          <p:spPr>
            <a:xfrm rot="-641741">
              <a:off x="1785607" y="4251190"/>
              <a:ext cx="293433" cy="330650"/>
            </a:xfrm>
            <a:custGeom>
              <a:rect b="b" l="l" r="r" t="t"/>
              <a:pathLst>
                <a:path extrusionOk="0" h="2843" w="2523">
                  <a:moveTo>
                    <a:pt x="468" y="1"/>
                  </a:moveTo>
                  <a:cubicBezTo>
                    <a:pt x="441" y="1"/>
                    <a:pt x="416" y="4"/>
                    <a:pt x="399" y="11"/>
                  </a:cubicBezTo>
                  <a:cubicBezTo>
                    <a:pt x="364" y="32"/>
                    <a:pt x="343" y="74"/>
                    <a:pt x="322" y="137"/>
                  </a:cubicBezTo>
                  <a:cubicBezTo>
                    <a:pt x="308" y="248"/>
                    <a:pt x="280" y="374"/>
                    <a:pt x="252" y="521"/>
                  </a:cubicBezTo>
                  <a:cubicBezTo>
                    <a:pt x="238" y="668"/>
                    <a:pt x="210" y="814"/>
                    <a:pt x="182" y="975"/>
                  </a:cubicBezTo>
                  <a:cubicBezTo>
                    <a:pt x="154" y="1136"/>
                    <a:pt x="133" y="1289"/>
                    <a:pt x="112" y="1450"/>
                  </a:cubicBezTo>
                  <a:cubicBezTo>
                    <a:pt x="98" y="1597"/>
                    <a:pt x="70" y="1743"/>
                    <a:pt x="63" y="1883"/>
                  </a:cubicBezTo>
                  <a:cubicBezTo>
                    <a:pt x="49" y="2023"/>
                    <a:pt x="35" y="2148"/>
                    <a:pt x="28" y="2253"/>
                  </a:cubicBezTo>
                  <a:cubicBezTo>
                    <a:pt x="14" y="2365"/>
                    <a:pt x="7" y="2442"/>
                    <a:pt x="7" y="2505"/>
                  </a:cubicBezTo>
                  <a:cubicBezTo>
                    <a:pt x="0" y="2554"/>
                    <a:pt x="7" y="2603"/>
                    <a:pt x="28" y="2637"/>
                  </a:cubicBezTo>
                  <a:cubicBezTo>
                    <a:pt x="42" y="2658"/>
                    <a:pt x="77" y="2686"/>
                    <a:pt x="119" y="2714"/>
                  </a:cubicBezTo>
                  <a:cubicBezTo>
                    <a:pt x="175" y="2749"/>
                    <a:pt x="224" y="2763"/>
                    <a:pt x="280" y="2784"/>
                  </a:cubicBezTo>
                  <a:cubicBezTo>
                    <a:pt x="329" y="2798"/>
                    <a:pt x="385" y="2819"/>
                    <a:pt x="434" y="2826"/>
                  </a:cubicBezTo>
                  <a:cubicBezTo>
                    <a:pt x="464" y="2838"/>
                    <a:pt x="491" y="2843"/>
                    <a:pt x="512" y="2843"/>
                  </a:cubicBezTo>
                  <a:cubicBezTo>
                    <a:pt x="529" y="2843"/>
                    <a:pt x="543" y="2839"/>
                    <a:pt x="552" y="2833"/>
                  </a:cubicBezTo>
                  <a:cubicBezTo>
                    <a:pt x="566" y="2826"/>
                    <a:pt x="587" y="2798"/>
                    <a:pt x="594" y="2763"/>
                  </a:cubicBezTo>
                  <a:cubicBezTo>
                    <a:pt x="601" y="2686"/>
                    <a:pt x="622" y="2603"/>
                    <a:pt x="636" y="2498"/>
                  </a:cubicBezTo>
                  <a:cubicBezTo>
                    <a:pt x="657" y="2393"/>
                    <a:pt x="671" y="2274"/>
                    <a:pt x="699" y="2155"/>
                  </a:cubicBezTo>
                  <a:cubicBezTo>
                    <a:pt x="713" y="2030"/>
                    <a:pt x="741" y="1904"/>
                    <a:pt x="769" y="1771"/>
                  </a:cubicBezTo>
                  <a:cubicBezTo>
                    <a:pt x="783" y="1639"/>
                    <a:pt x="811" y="1499"/>
                    <a:pt x="839" y="1366"/>
                  </a:cubicBezTo>
                  <a:cubicBezTo>
                    <a:pt x="867" y="1471"/>
                    <a:pt x="888" y="1590"/>
                    <a:pt x="922" y="1701"/>
                  </a:cubicBezTo>
                  <a:cubicBezTo>
                    <a:pt x="957" y="1813"/>
                    <a:pt x="985" y="1918"/>
                    <a:pt x="1020" y="2023"/>
                  </a:cubicBezTo>
                  <a:cubicBezTo>
                    <a:pt x="1055" y="2128"/>
                    <a:pt x="1083" y="2225"/>
                    <a:pt x="1118" y="2309"/>
                  </a:cubicBezTo>
                  <a:cubicBezTo>
                    <a:pt x="1153" y="2400"/>
                    <a:pt x="1188" y="2477"/>
                    <a:pt x="1216" y="2547"/>
                  </a:cubicBezTo>
                  <a:cubicBezTo>
                    <a:pt x="1251" y="2637"/>
                    <a:pt x="1321" y="2707"/>
                    <a:pt x="1411" y="2742"/>
                  </a:cubicBezTo>
                  <a:cubicBezTo>
                    <a:pt x="1516" y="2784"/>
                    <a:pt x="1621" y="2812"/>
                    <a:pt x="1719" y="2826"/>
                  </a:cubicBezTo>
                  <a:cubicBezTo>
                    <a:pt x="1745" y="2832"/>
                    <a:pt x="1768" y="2836"/>
                    <a:pt x="1789" y="2836"/>
                  </a:cubicBezTo>
                  <a:cubicBezTo>
                    <a:pt x="1860" y="2836"/>
                    <a:pt x="1904" y="2801"/>
                    <a:pt x="1914" y="2742"/>
                  </a:cubicBezTo>
                  <a:cubicBezTo>
                    <a:pt x="1949" y="2589"/>
                    <a:pt x="1984" y="2414"/>
                    <a:pt x="2033" y="2218"/>
                  </a:cubicBezTo>
                  <a:cubicBezTo>
                    <a:pt x="2075" y="2016"/>
                    <a:pt x="2131" y="1813"/>
                    <a:pt x="2180" y="1604"/>
                  </a:cubicBezTo>
                  <a:cubicBezTo>
                    <a:pt x="2236" y="1394"/>
                    <a:pt x="2285" y="1184"/>
                    <a:pt x="2340" y="982"/>
                  </a:cubicBezTo>
                  <a:cubicBezTo>
                    <a:pt x="2389" y="786"/>
                    <a:pt x="2445" y="598"/>
                    <a:pt x="2494" y="444"/>
                  </a:cubicBezTo>
                  <a:cubicBezTo>
                    <a:pt x="2515" y="381"/>
                    <a:pt x="2522" y="339"/>
                    <a:pt x="2515" y="297"/>
                  </a:cubicBezTo>
                  <a:cubicBezTo>
                    <a:pt x="2508" y="248"/>
                    <a:pt x="2473" y="207"/>
                    <a:pt x="2410" y="172"/>
                  </a:cubicBezTo>
                  <a:cubicBezTo>
                    <a:pt x="2375" y="144"/>
                    <a:pt x="2340" y="130"/>
                    <a:pt x="2313" y="109"/>
                  </a:cubicBezTo>
                  <a:cubicBezTo>
                    <a:pt x="2285" y="102"/>
                    <a:pt x="2264" y="88"/>
                    <a:pt x="2236" y="74"/>
                  </a:cubicBezTo>
                  <a:lnTo>
                    <a:pt x="2159" y="53"/>
                  </a:lnTo>
                  <a:cubicBezTo>
                    <a:pt x="2131" y="39"/>
                    <a:pt x="2103" y="32"/>
                    <a:pt x="2068" y="25"/>
                  </a:cubicBezTo>
                  <a:cubicBezTo>
                    <a:pt x="2033" y="14"/>
                    <a:pt x="2003" y="9"/>
                    <a:pt x="1978" y="9"/>
                  </a:cubicBezTo>
                  <a:cubicBezTo>
                    <a:pt x="1953" y="9"/>
                    <a:pt x="1932" y="14"/>
                    <a:pt x="1914" y="25"/>
                  </a:cubicBezTo>
                  <a:cubicBezTo>
                    <a:pt x="1879" y="32"/>
                    <a:pt x="1852" y="74"/>
                    <a:pt x="1831" y="137"/>
                  </a:cubicBezTo>
                  <a:cubicBezTo>
                    <a:pt x="1775" y="374"/>
                    <a:pt x="1705" y="626"/>
                    <a:pt x="1642" y="898"/>
                  </a:cubicBezTo>
                  <a:cubicBezTo>
                    <a:pt x="1579" y="1178"/>
                    <a:pt x="1516" y="1450"/>
                    <a:pt x="1474" y="1715"/>
                  </a:cubicBezTo>
                  <a:cubicBezTo>
                    <a:pt x="1446" y="1604"/>
                    <a:pt x="1432" y="1492"/>
                    <a:pt x="1404" y="1366"/>
                  </a:cubicBezTo>
                  <a:cubicBezTo>
                    <a:pt x="1377" y="1247"/>
                    <a:pt x="1356" y="1129"/>
                    <a:pt x="1335" y="1017"/>
                  </a:cubicBezTo>
                  <a:cubicBezTo>
                    <a:pt x="1307" y="905"/>
                    <a:pt x="1293" y="800"/>
                    <a:pt x="1272" y="703"/>
                  </a:cubicBezTo>
                  <a:cubicBezTo>
                    <a:pt x="1258" y="605"/>
                    <a:pt x="1237" y="528"/>
                    <a:pt x="1230" y="465"/>
                  </a:cubicBezTo>
                  <a:cubicBezTo>
                    <a:pt x="1223" y="388"/>
                    <a:pt x="1195" y="325"/>
                    <a:pt x="1167" y="283"/>
                  </a:cubicBezTo>
                  <a:cubicBezTo>
                    <a:pt x="1146" y="241"/>
                    <a:pt x="1097" y="207"/>
                    <a:pt x="1027" y="179"/>
                  </a:cubicBezTo>
                  <a:cubicBezTo>
                    <a:pt x="950" y="137"/>
                    <a:pt x="874" y="109"/>
                    <a:pt x="797" y="81"/>
                  </a:cubicBezTo>
                  <a:cubicBezTo>
                    <a:pt x="713" y="60"/>
                    <a:pt x="636" y="39"/>
                    <a:pt x="559" y="11"/>
                  </a:cubicBezTo>
                  <a:cubicBezTo>
                    <a:pt x="528" y="4"/>
                    <a:pt x="496" y="1"/>
                    <a:pt x="468"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64"/>
            <p:cNvSpPr/>
            <p:nvPr/>
          </p:nvSpPr>
          <p:spPr>
            <a:xfrm rot="-641741">
              <a:off x="2049200" y="4202456"/>
              <a:ext cx="243888" cy="335069"/>
            </a:xfrm>
            <a:custGeom>
              <a:rect b="b" l="l" r="r" t="t"/>
              <a:pathLst>
                <a:path extrusionOk="0" h="2881" w="2097">
                  <a:moveTo>
                    <a:pt x="1754" y="0"/>
                  </a:moveTo>
                  <a:cubicBezTo>
                    <a:pt x="1621" y="14"/>
                    <a:pt x="1495" y="21"/>
                    <a:pt x="1363" y="35"/>
                  </a:cubicBezTo>
                  <a:cubicBezTo>
                    <a:pt x="1230" y="49"/>
                    <a:pt x="1097" y="70"/>
                    <a:pt x="978" y="91"/>
                  </a:cubicBezTo>
                  <a:cubicBezTo>
                    <a:pt x="853" y="105"/>
                    <a:pt x="734" y="133"/>
                    <a:pt x="622" y="161"/>
                  </a:cubicBezTo>
                  <a:cubicBezTo>
                    <a:pt x="504" y="189"/>
                    <a:pt x="399" y="210"/>
                    <a:pt x="308" y="245"/>
                  </a:cubicBezTo>
                  <a:lnTo>
                    <a:pt x="1" y="2403"/>
                  </a:lnTo>
                  <a:cubicBezTo>
                    <a:pt x="1" y="2466"/>
                    <a:pt x="8" y="2508"/>
                    <a:pt x="29" y="2550"/>
                  </a:cubicBezTo>
                  <a:cubicBezTo>
                    <a:pt x="49" y="2585"/>
                    <a:pt x="77" y="2634"/>
                    <a:pt x="112" y="2654"/>
                  </a:cubicBezTo>
                  <a:cubicBezTo>
                    <a:pt x="168" y="2703"/>
                    <a:pt x="203" y="2724"/>
                    <a:pt x="238" y="2752"/>
                  </a:cubicBezTo>
                  <a:cubicBezTo>
                    <a:pt x="273" y="2773"/>
                    <a:pt x="308" y="2794"/>
                    <a:pt x="343" y="2822"/>
                  </a:cubicBezTo>
                  <a:cubicBezTo>
                    <a:pt x="378" y="2850"/>
                    <a:pt x="413" y="2864"/>
                    <a:pt x="455" y="2878"/>
                  </a:cubicBezTo>
                  <a:cubicBezTo>
                    <a:pt x="465" y="2880"/>
                    <a:pt x="477" y="2881"/>
                    <a:pt x="490" y="2881"/>
                  </a:cubicBezTo>
                  <a:cubicBezTo>
                    <a:pt x="529" y="2881"/>
                    <a:pt x="580" y="2873"/>
                    <a:pt x="643" y="2857"/>
                  </a:cubicBezTo>
                  <a:cubicBezTo>
                    <a:pt x="776" y="2829"/>
                    <a:pt x="916" y="2801"/>
                    <a:pt x="1055" y="2780"/>
                  </a:cubicBezTo>
                  <a:lnTo>
                    <a:pt x="1474" y="2696"/>
                  </a:lnTo>
                  <a:cubicBezTo>
                    <a:pt x="1537" y="2682"/>
                    <a:pt x="1572" y="2675"/>
                    <a:pt x="1579" y="2654"/>
                  </a:cubicBezTo>
                  <a:cubicBezTo>
                    <a:pt x="1586" y="2640"/>
                    <a:pt x="1586" y="2613"/>
                    <a:pt x="1579" y="2571"/>
                  </a:cubicBezTo>
                  <a:cubicBezTo>
                    <a:pt x="1565" y="2536"/>
                    <a:pt x="1551" y="2494"/>
                    <a:pt x="1537" y="2452"/>
                  </a:cubicBezTo>
                  <a:cubicBezTo>
                    <a:pt x="1516" y="2417"/>
                    <a:pt x="1502" y="2375"/>
                    <a:pt x="1474" y="2333"/>
                  </a:cubicBezTo>
                  <a:cubicBezTo>
                    <a:pt x="1447" y="2291"/>
                    <a:pt x="1426" y="2263"/>
                    <a:pt x="1391" y="2256"/>
                  </a:cubicBezTo>
                  <a:cubicBezTo>
                    <a:pt x="1356" y="2242"/>
                    <a:pt x="1307" y="2242"/>
                    <a:pt x="1251" y="2242"/>
                  </a:cubicBezTo>
                  <a:cubicBezTo>
                    <a:pt x="1146" y="2256"/>
                    <a:pt x="1041" y="2263"/>
                    <a:pt x="951" y="2270"/>
                  </a:cubicBezTo>
                  <a:cubicBezTo>
                    <a:pt x="867" y="2277"/>
                    <a:pt x="769" y="2298"/>
                    <a:pt x="664" y="2312"/>
                  </a:cubicBezTo>
                  <a:lnTo>
                    <a:pt x="713" y="2131"/>
                  </a:lnTo>
                  <a:cubicBezTo>
                    <a:pt x="734" y="2068"/>
                    <a:pt x="748" y="2012"/>
                    <a:pt x="769" y="1942"/>
                  </a:cubicBezTo>
                  <a:cubicBezTo>
                    <a:pt x="902" y="1914"/>
                    <a:pt x="1027" y="1886"/>
                    <a:pt x="1160" y="1872"/>
                  </a:cubicBezTo>
                  <a:cubicBezTo>
                    <a:pt x="1293" y="1844"/>
                    <a:pt x="1426" y="1823"/>
                    <a:pt x="1551" y="1802"/>
                  </a:cubicBezTo>
                  <a:cubicBezTo>
                    <a:pt x="1614" y="1795"/>
                    <a:pt x="1649" y="1774"/>
                    <a:pt x="1670" y="1753"/>
                  </a:cubicBezTo>
                  <a:cubicBezTo>
                    <a:pt x="1677" y="1739"/>
                    <a:pt x="1677" y="1704"/>
                    <a:pt x="1656" y="1649"/>
                  </a:cubicBezTo>
                  <a:cubicBezTo>
                    <a:pt x="1649" y="1607"/>
                    <a:pt x="1642" y="1565"/>
                    <a:pt x="1621" y="1523"/>
                  </a:cubicBezTo>
                  <a:cubicBezTo>
                    <a:pt x="1607" y="1474"/>
                    <a:pt x="1586" y="1432"/>
                    <a:pt x="1565" y="1390"/>
                  </a:cubicBezTo>
                  <a:cubicBezTo>
                    <a:pt x="1537" y="1348"/>
                    <a:pt x="1509" y="1313"/>
                    <a:pt x="1474" y="1299"/>
                  </a:cubicBezTo>
                  <a:cubicBezTo>
                    <a:pt x="1440" y="1285"/>
                    <a:pt x="1398" y="1285"/>
                    <a:pt x="1335" y="1285"/>
                  </a:cubicBezTo>
                  <a:cubicBezTo>
                    <a:pt x="1258" y="1285"/>
                    <a:pt x="1188" y="1292"/>
                    <a:pt x="1125" y="1292"/>
                  </a:cubicBezTo>
                  <a:cubicBezTo>
                    <a:pt x="1062" y="1292"/>
                    <a:pt x="992" y="1299"/>
                    <a:pt x="937" y="1313"/>
                  </a:cubicBezTo>
                  <a:cubicBezTo>
                    <a:pt x="972" y="1195"/>
                    <a:pt x="1006" y="1083"/>
                    <a:pt x="1027" y="978"/>
                  </a:cubicBezTo>
                  <a:cubicBezTo>
                    <a:pt x="1055" y="873"/>
                    <a:pt x="1083" y="768"/>
                    <a:pt x="1118" y="671"/>
                  </a:cubicBezTo>
                  <a:cubicBezTo>
                    <a:pt x="1265" y="657"/>
                    <a:pt x="1412" y="643"/>
                    <a:pt x="1551" y="622"/>
                  </a:cubicBezTo>
                  <a:cubicBezTo>
                    <a:pt x="1691" y="601"/>
                    <a:pt x="1824" y="594"/>
                    <a:pt x="1956" y="580"/>
                  </a:cubicBezTo>
                  <a:cubicBezTo>
                    <a:pt x="2019" y="573"/>
                    <a:pt x="2061" y="552"/>
                    <a:pt x="2075" y="531"/>
                  </a:cubicBezTo>
                  <a:cubicBezTo>
                    <a:pt x="2089" y="517"/>
                    <a:pt x="2096" y="475"/>
                    <a:pt x="2089" y="419"/>
                  </a:cubicBezTo>
                  <a:cubicBezTo>
                    <a:pt x="2068" y="370"/>
                    <a:pt x="2061" y="328"/>
                    <a:pt x="2054" y="279"/>
                  </a:cubicBezTo>
                  <a:cubicBezTo>
                    <a:pt x="2033" y="238"/>
                    <a:pt x="2019" y="196"/>
                    <a:pt x="1991" y="140"/>
                  </a:cubicBezTo>
                  <a:cubicBezTo>
                    <a:pt x="1956" y="49"/>
                    <a:pt x="1880" y="0"/>
                    <a:pt x="1754"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64"/>
            <p:cNvSpPr/>
            <p:nvPr/>
          </p:nvSpPr>
          <p:spPr>
            <a:xfrm rot="-641741">
              <a:off x="2264151" y="4147697"/>
              <a:ext cx="158521" cy="364959"/>
            </a:xfrm>
            <a:custGeom>
              <a:rect b="b" l="l" r="r" t="t"/>
              <a:pathLst>
                <a:path extrusionOk="0" h="3138" w="1363">
                  <a:moveTo>
                    <a:pt x="720" y="1"/>
                  </a:moveTo>
                  <a:cubicBezTo>
                    <a:pt x="701" y="1"/>
                    <a:pt x="684" y="3"/>
                    <a:pt x="671" y="8"/>
                  </a:cubicBezTo>
                  <a:cubicBezTo>
                    <a:pt x="636" y="29"/>
                    <a:pt x="608" y="64"/>
                    <a:pt x="594" y="134"/>
                  </a:cubicBezTo>
                  <a:cubicBezTo>
                    <a:pt x="559" y="274"/>
                    <a:pt x="524" y="428"/>
                    <a:pt x="483" y="602"/>
                  </a:cubicBezTo>
                  <a:cubicBezTo>
                    <a:pt x="434" y="777"/>
                    <a:pt x="392" y="951"/>
                    <a:pt x="357" y="1133"/>
                  </a:cubicBezTo>
                  <a:cubicBezTo>
                    <a:pt x="322" y="1322"/>
                    <a:pt x="287" y="1496"/>
                    <a:pt x="252" y="1657"/>
                  </a:cubicBezTo>
                  <a:cubicBezTo>
                    <a:pt x="224" y="1832"/>
                    <a:pt x="203" y="1985"/>
                    <a:pt x="182" y="2104"/>
                  </a:cubicBezTo>
                  <a:cubicBezTo>
                    <a:pt x="175" y="2167"/>
                    <a:pt x="175" y="2209"/>
                    <a:pt x="189" y="2244"/>
                  </a:cubicBezTo>
                  <a:cubicBezTo>
                    <a:pt x="210" y="2279"/>
                    <a:pt x="238" y="2307"/>
                    <a:pt x="287" y="2335"/>
                  </a:cubicBezTo>
                  <a:cubicBezTo>
                    <a:pt x="343" y="2355"/>
                    <a:pt x="385" y="2376"/>
                    <a:pt x="434" y="2390"/>
                  </a:cubicBezTo>
                  <a:cubicBezTo>
                    <a:pt x="490" y="2411"/>
                    <a:pt x="538" y="2425"/>
                    <a:pt x="601" y="2439"/>
                  </a:cubicBezTo>
                  <a:cubicBezTo>
                    <a:pt x="622" y="2443"/>
                    <a:pt x="641" y="2445"/>
                    <a:pt x="659" y="2445"/>
                  </a:cubicBezTo>
                  <a:cubicBezTo>
                    <a:pt x="676" y="2445"/>
                    <a:pt x="692" y="2443"/>
                    <a:pt x="706" y="2439"/>
                  </a:cubicBezTo>
                  <a:cubicBezTo>
                    <a:pt x="734" y="2418"/>
                    <a:pt x="748" y="2390"/>
                    <a:pt x="762" y="2349"/>
                  </a:cubicBezTo>
                  <a:cubicBezTo>
                    <a:pt x="797" y="2216"/>
                    <a:pt x="832" y="2090"/>
                    <a:pt x="874" y="1929"/>
                  </a:cubicBezTo>
                  <a:cubicBezTo>
                    <a:pt x="916" y="1769"/>
                    <a:pt x="958" y="1622"/>
                    <a:pt x="1013" y="1461"/>
                  </a:cubicBezTo>
                  <a:cubicBezTo>
                    <a:pt x="1062" y="1301"/>
                    <a:pt x="1118" y="1133"/>
                    <a:pt x="1167" y="972"/>
                  </a:cubicBezTo>
                  <a:cubicBezTo>
                    <a:pt x="1223" y="805"/>
                    <a:pt x="1286" y="644"/>
                    <a:pt x="1335" y="483"/>
                  </a:cubicBezTo>
                  <a:cubicBezTo>
                    <a:pt x="1349" y="421"/>
                    <a:pt x="1363" y="379"/>
                    <a:pt x="1342" y="330"/>
                  </a:cubicBezTo>
                  <a:cubicBezTo>
                    <a:pt x="1328" y="295"/>
                    <a:pt x="1293" y="253"/>
                    <a:pt x="1237" y="204"/>
                  </a:cubicBezTo>
                  <a:cubicBezTo>
                    <a:pt x="1181" y="169"/>
                    <a:pt x="1118" y="134"/>
                    <a:pt x="1041" y="99"/>
                  </a:cubicBezTo>
                  <a:cubicBezTo>
                    <a:pt x="972" y="64"/>
                    <a:pt x="888" y="36"/>
                    <a:pt x="832" y="15"/>
                  </a:cubicBezTo>
                  <a:cubicBezTo>
                    <a:pt x="789" y="7"/>
                    <a:pt x="751" y="1"/>
                    <a:pt x="720" y="1"/>
                  </a:cubicBezTo>
                  <a:close/>
                  <a:moveTo>
                    <a:pt x="319" y="2521"/>
                  </a:moveTo>
                  <a:cubicBezTo>
                    <a:pt x="305" y="2521"/>
                    <a:pt x="292" y="2521"/>
                    <a:pt x="280" y="2523"/>
                  </a:cubicBezTo>
                  <a:cubicBezTo>
                    <a:pt x="224" y="2530"/>
                    <a:pt x="175" y="2551"/>
                    <a:pt x="140" y="2579"/>
                  </a:cubicBezTo>
                  <a:cubicBezTo>
                    <a:pt x="105" y="2614"/>
                    <a:pt x="70" y="2635"/>
                    <a:pt x="49" y="2684"/>
                  </a:cubicBezTo>
                  <a:cubicBezTo>
                    <a:pt x="36" y="2719"/>
                    <a:pt x="29" y="2761"/>
                    <a:pt x="1" y="2817"/>
                  </a:cubicBezTo>
                  <a:cubicBezTo>
                    <a:pt x="1" y="2914"/>
                    <a:pt x="36" y="3005"/>
                    <a:pt x="105" y="3054"/>
                  </a:cubicBezTo>
                  <a:cubicBezTo>
                    <a:pt x="175" y="3110"/>
                    <a:pt x="259" y="3138"/>
                    <a:pt x="364" y="3138"/>
                  </a:cubicBezTo>
                  <a:cubicBezTo>
                    <a:pt x="420" y="3138"/>
                    <a:pt x="462" y="3124"/>
                    <a:pt x="497" y="3110"/>
                  </a:cubicBezTo>
                  <a:cubicBezTo>
                    <a:pt x="531" y="3089"/>
                    <a:pt x="566" y="3075"/>
                    <a:pt x="594" y="3047"/>
                  </a:cubicBezTo>
                  <a:cubicBezTo>
                    <a:pt x="615" y="3019"/>
                    <a:pt x="643" y="2991"/>
                    <a:pt x="664" y="2970"/>
                  </a:cubicBezTo>
                  <a:cubicBezTo>
                    <a:pt x="678" y="2942"/>
                    <a:pt x="692" y="2914"/>
                    <a:pt x="699" y="2900"/>
                  </a:cubicBezTo>
                  <a:cubicBezTo>
                    <a:pt x="706" y="2872"/>
                    <a:pt x="706" y="2844"/>
                    <a:pt x="706" y="2810"/>
                  </a:cubicBezTo>
                  <a:cubicBezTo>
                    <a:pt x="706" y="2775"/>
                    <a:pt x="699" y="2740"/>
                    <a:pt x="678" y="2705"/>
                  </a:cubicBezTo>
                  <a:cubicBezTo>
                    <a:pt x="664" y="2670"/>
                    <a:pt x="636" y="2635"/>
                    <a:pt x="601" y="2614"/>
                  </a:cubicBezTo>
                  <a:cubicBezTo>
                    <a:pt x="566" y="2579"/>
                    <a:pt x="524" y="2558"/>
                    <a:pt x="462" y="2544"/>
                  </a:cubicBezTo>
                  <a:cubicBezTo>
                    <a:pt x="409" y="2528"/>
                    <a:pt x="361" y="2521"/>
                    <a:pt x="319" y="252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5" name="Google Shape;4545;p64"/>
          <p:cNvGrpSpPr/>
          <p:nvPr/>
        </p:nvGrpSpPr>
        <p:grpSpPr>
          <a:xfrm rot="-133986">
            <a:off x="1080504" y="2427599"/>
            <a:ext cx="1373427" cy="1834148"/>
            <a:chOff x="1059427" y="2829801"/>
            <a:chExt cx="1419512" cy="1895692"/>
          </a:xfrm>
        </p:grpSpPr>
        <p:sp>
          <p:nvSpPr>
            <p:cNvPr id="4546" name="Google Shape;4546;p64"/>
            <p:cNvSpPr/>
            <p:nvPr/>
          </p:nvSpPr>
          <p:spPr>
            <a:xfrm rot="-641741">
              <a:off x="1547291" y="3649280"/>
              <a:ext cx="317740" cy="137819"/>
            </a:xfrm>
            <a:custGeom>
              <a:rect b="b" l="l" r="r" t="t"/>
              <a:pathLst>
                <a:path extrusionOk="0" h="1185" w="2732">
                  <a:moveTo>
                    <a:pt x="1164" y="1"/>
                  </a:moveTo>
                  <a:cubicBezTo>
                    <a:pt x="1088" y="1"/>
                    <a:pt x="1011" y="8"/>
                    <a:pt x="936" y="15"/>
                  </a:cubicBezTo>
                  <a:cubicBezTo>
                    <a:pt x="664" y="43"/>
                    <a:pt x="371" y="141"/>
                    <a:pt x="168" y="330"/>
                  </a:cubicBezTo>
                  <a:cubicBezTo>
                    <a:pt x="70" y="407"/>
                    <a:pt x="0" y="511"/>
                    <a:pt x="28" y="637"/>
                  </a:cubicBezTo>
                  <a:cubicBezTo>
                    <a:pt x="42" y="742"/>
                    <a:pt x="133" y="819"/>
                    <a:pt x="210" y="889"/>
                  </a:cubicBezTo>
                  <a:cubicBezTo>
                    <a:pt x="440" y="1063"/>
                    <a:pt x="706" y="1140"/>
                    <a:pt x="985" y="1168"/>
                  </a:cubicBezTo>
                  <a:cubicBezTo>
                    <a:pt x="1120" y="1179"/>
                    <a:pt x="1258" y="1184"/>
                    <a:pt x="1398" y="1184"/>
                  </a:cubicBezTo>
                  <a:cubicBezTo>
                    <a:pt x="1621" y="1184"/>
                    <a:pt x="1846" y="1170"/>
                    <a:pt x="2061" y="1140"/>
                  </a:cubicBezTo>
                  <a:cubicBezTo>
                    <a:pt x="2298" y="1105"/>
                    <a:pt x="2732" y="1014"/>
                    <a:pt x="2620" y="679"/>
                  </a:cubicBezTo>
                  <a:cubicBezTo>
                    <a:pt x="2557" y="497"/>
                    <a:pt x="2368" y="365"/>
                    <a:pt x="2201" y="281"/>
                  </a:cubicBezTo>
                  <a:cubicBezTo>
                    <a:pt x="2051" y="203"/>
                    <a:pt x="1875" y="135"/>
                    <a:pt x="1709" y="135"/>
                  </a:cubicBezTo>
                  <a:cubicBezTo>
                    <a:pt x="1682" y="135"/>
                    <a:pt x="1655" y="137"/>
                    <a:pt x="1628" y="141"/>
                  </a:cubicBezTo>
                  <a:cubicBezTo>
                    <a:pt x="1544" y="85"/>
                    <a:pt x="1467" y="50"/>
                    <a:pt x="1362" y="22"/>
                  </a:cubicBezTo>
                  <a:cubicBezTo>
                    <a:pt x="1297" y="6"/>
                    <a:pt x="1231" y="1"/>
                    <a:pt x="1164"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64"/>
            <p:cNvSpPr/>
            <p:nvPr/>
          </p:nvSpPr>
          <p:spPr>
            <a:xfrm rot="-641741">
              <a:off x="1607276" y="3447019"/>
              <a:ext cx="139913" cy="284245"/>
            </a:xfrm>
            <a:custGeom>
              <a:rect b="b" l="l" r="r" t="t"/>
              <a:pathLst>
                <a:path extrusionOk="0" h="2444" w="1203">
                  <a:moveTo>
                    <a:pt x="322" y="0"/>
                  </a:moveTo>
                  <a:lnTo>
                    <a:pt x="1" y="2270"/>
                  </a:lnTo>
                  <a:cubicBezTo>
                    <a:pt x="1" y="2270"/>
                    <a:pt x="85" y="2382"/>
                    <a:pt x="609" y="2438"/>
                  </a:cubicBezTo>
                  <a:cubicBezTo>
                    <a:pt x="650" y="2442"/>
                    <a:pt x="688" y="2444"/>
                    <a:pt x="724" y="2444"/>
                  </a:cubicBezTo>
                  <a:cubicBezTo>
                    <a:pt x="1143" y="2444"/>
                    <a:pt x="1202" y="2201"/>
                    <a:pt x="1202" y="2201"/>
                  </a:cubicBezTo>
                  <a:lnTo>
                    <a:pt x="1063" y="112"/>
                  </a:lnTo>
                  <a:lnTo>
                    <a:pt x="322" y="0"/>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64"/>
            <p:cNvSpPr/>
            <p:nvPr/>
          </p:nvSpPr>
          <p:spPr>
            <a:xfrm rot="-641741">
              <a:off x="1616503" y="3447960"/>
              <a:ext cx="101649" cy="85366"/>
            </a:xfrm>
            <a:custGeom>
              <a:rect b="b" l="l" r="r" t="t"/>
              <a:pathLst>
                <a:path extrusionOk="0" h="734" w="874">
                  <a:moveTo>
                    <a:pt x="91" y="0"/>
                  </a:moveTo>
                  <a:lnTo>
                    <a:pt x="0" y="664"/>
                  </a:lnTo>
                  <a:cubicBezTo>
                    <a:pt x="91" y="713"/>
                    <a:pt x="189" y="734"/>
                    <a:pt x="301" y="734"/>
                  </a:cubicBezTo>
                  <a:cubicBezTo>
                    <a:pt x="503" y="734"/>
                    <a:pt x="699" y="685"/>
                    <a:pt x="873" y="580"/>
                  </a:cubicBezTo>
                  <a:lnTo>
                    <a:pt x="839" y="105"/>
                  </a:lnTo>
                  <a:lnTo>
                    <a:pt x="91" y="0"/>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64"/>
            <p:cNvSpPr/>
            <p:nvPr/>
          </p:nvSpPr>
          <p:spPr>
            <a:xfrm rot="-641741">
              <a:off x="1094337" y="3094423"/>
              <a:ext cx="234002" cy="398105"/>
            </a:xfrm>
            <a:custGeom>
              <a:rect b="b" l="l" r="r" t="t"/>
              <a:pathLst>
                <a:path extrusionOk="0" h="3423" w="2012">
                  <a:moveTo>
                    <a:pt x="975" y="1"/>
                  </a:moveTo>
                  <a:cubicBezTo>
                    <a:pt x="815" y="1"/>
                    <a:pt x="655" y="32"/>
                    <a:pt x="524" y="113"/>
                  </a:cubicBezTo>
                  <a:cubicBezTo>
                    <a:pt x="63" y="413"/>
                    <a:pt x="0" y="1035"/>
                    <a:pt x="161" y="1524"/>
                  </a:cubicBezTo>
                  <a:cubicBezTo>
                    <a:pt x="244" y="1782"/>
                    <a:pt x="419" y="1999"/>
                    <a:pt x="657" y="2153"/>
                  </a:cubicBezTo>
                  <a:cubicBezTo>
                    <a:pt x="901" y="2306"/>
                    <a:pt x="1181" y="2383"/>
                    <a:pt x="1432" y="2516"/>
                  </a:cubicBezTo>
                  <a:cubicBezTo>
                    <a:pt x="1600" y="2607"/>
                    <a:pt x="1746" y="2760"/>
                    <a:pt x="1781" y="2949"/>
                  </a:cubicBezTo>
                  <a:cubicBezTo>
                    <a:pt x="1802" y="3019"/>
                    <a:pt x="1788" y="3103"/>
                    <a:pt x="1767" y="3165"/>
                  </a:cubicBezTo>
                  <a:cubicBezTo>
                    <a:pt x="1718" y="3249"/>
                    <a:pt x="1579" y="3277"/>
                    <a:pt x="1495" y="3284"/>
                  </a:cubicBezTo>
                  <a:cubicBezTo>
                    <a:pt x="1470" y="3287"/>
                    <a:pt x="1444" y="3289"/>
                    <a:pt x="1418" y="3289"/>
                  </a:cubicBezTo>
                  <a:cubicBezTo>
                    <a:pt x="1324" y="3289"/>
                    <a:pt x="1223" y="3267"/>
                    <a:pt x="1153" y="3207"/>
                  </a:cubicBezTo>
                  <a:cubicBezTo>
                    <a:pt x="1090" y="3158"/>
                    <a:pt x="1041" y="3040"/>
                    <a:pt x="1090" y="2963"/>
                  </a:cubicBezTo>
                  <a:cubicBezTo>
                    <a:pt x="1115" y="2933"/>
                    <a:pt x="1150" y="2924"/>
                    <a:pt x="1183" y="2924"/>
                  </a:cubicBezTo>
                  <a:cubicBezTo>
                    <a:pt x="1197" y="2924"/>
                    <a:pt x="1210" y="2926"/>
                    <a:pt x="1222" y="2928"/>
                  </a:cubicBezTo>
                  <a:cubicBezTo>
                    <a:pt x="1229" y="2928"/>
                    <a:pt x="1250" y="2935"/>
                    <a:pt x="1250" y="2949"/>
                  </a:cubicBezTo>
                  <a:cubicBezTo>
                    <a:pt x="1257" y="2963"/>
                    <a:pt x="1257" y="3019"/>
                    <a:pt x="1257" y="3054"/>
                  </a:cubicBezTo>
                  <a:cubicBezTo>
                    <a:pt x="1253" y="3126"/>
                    <a:pt x="1320" y="3166"/>
                    <a:pt x="1386" y="3166"/>
                  </a:cubicBezTo>
                  <a:cubicBezTo>
                    <a:pt x="1435" y="3166"/>
                    <a:pt x="1484" y="3143"/>
                    <a:pt x="1502" y="3096"/>
                  </a:cubicBezTo>
                  <a:cubicBezTo>
                    <a:pt x="1600" y="2855"/>
                    <a:pt x="1416" y="2659"/>
                    <a:pt x="1194" y="2659"/>
                  </a:cubicBezTo>
                  <a:cubicBezTo>
                    <a:pt x="1165" y="2659"/>
                    <a:pt x="1134" y="2662"/>
                    <a:pt x="1104" y="2669"/>
                  </a:cubicBezTo>
                  <a:cubicBezTo>
                    <a:pt x="824" y="2725"/>
                    <a:pt x="733" y="3075"/>
                    <a:pt x="936" y="3277"/>
                  </a:cubicBezTo>
                  <a:cubicBezTo>
                    <a:pt x="1046" y="3378"/>
                    <a:pt x="1230" y="3422"/>
                    <a:pt x="1402" y="3422"/>
                  </a:cubicBezTo>
                  <a:cubicBezTo>
                    <a:pt x="1491" y="3422"/>
                    <a:pt x="1577" y="3410"/>
                    <a:pt x="1649" y="3389"/>
                  </a:cubicBezTo>
                  <a:cubicBezTo>
                    <a:pt x="1844" y="3340"/>
                    <a:pt x="2012" y="3193"/>
                    <a:pt x="1998" y="2977"/>
                  </a:cubicBezTo>
                  <a:cubicBezTo>
                    <a:pt x="1984" y="2397"/>
                    <a:pt x="1327" y="2243"/>
                    <a:pt x="915" y="2020"/>
                  </a:cubicBezTo>
                  <a:cubicBezTo>
                    <a:pt x="454" y="1754"/>
                    <a:pt x="238" y="1042"/>
                    <a:pt x="496" y="574"/>
                  </a:cubicBezTo>
                  <a:cubicBezTo>
                    <a:pt x="622" y="343"/>
                    <a:pt x="838" y="246"/>
                    <a:pt x="1083" y="239"/>
                  </a:cubicBezTo>
                  <a:cubicBezTo>
                    <a:pt x="1093" y="238"/>
                    <a:pt x="1102" y="238"/>
                    <a:pt x="1112" y="238"/>
                  </a:cubicBezTo>
                  <a:cubicBezTo>
                    <a:pt x="1344" y="238"/>
                    <a:pt x="1612" y="317"/>
                    <a:pt x="1746" y="511"/>
                  </a:cubicBezTo>
                  <a:cubicBezTo>
                    <a:pt x="1760" y="533"/>
                    <a:pt x="1778" y="542"/>
                    <a:pt x="1797" y="542"/>
                  </a:cubicBezTo>
                  <a:cubicBezTo>
                    <a:pt x="1837" y="542"/>
                    <a:pt x="1877" y="500"/>
                    <a:pt x="1858" y="462"/>
                  </a:cubicBezTo>
                  <a:cubicBezTo>
                    <a:pt x="1767" y="218"/>
                    <a:pt x="1523" y="99"/>
                    <a:pt x="1278" y="36"/>
                  </a:cubicBezTo>
                  <a:cubicBezTo>
                    <a:pt x="1182" y="14"/>
                    <a:pt x="1078" y="1"/>
                    <a:pt x="975"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64"/>
            <p:cNvSpPr/>
            <p:nvPr/>
          </p:nvSpPr>
          <p:spPr>
            <a:xfrm rot="-641741">
              <a:off x="1839506" y="3062059"/>
              <a:ext cx="328324" cy="369844"/>
            </a:xfrm>
            <a:custGeom>
              <a:rect b="b" l="l" r="r" t="t"/>
              <a:pathLst>
                <a:path extrusionOk="0" h="3180" w="2823">
                  <a:moveTo>
                    <a:pt x="1650" y="0"/>
                  </a:moveTo>
                  <a:cubicBezTo>
                    <a:pt x="1460" y="0"/>
                    <a:pt x="1268" y="47"/>
                    <a:pt x="1132" y="189"/>
                  </a:cubicBezTo>
                  <a:cubicBezTo>
                    <a:pt x="1092" y="223"/>
                    <a:pt x="1141" y="290"/>
                    <a:pt x="1191" y="290"/>
                  </a:cubicBezTo>
                  <a:cubicBezTo>
                    <a:pt x="1202" y="290"/>
                    <a:pt x="1213" y="287"/>
                    <a:pt x="1223" y="279"/>
                  </a:cubicBezTo>
                  <a:cubicBezTo>
                    <a:pt x="1321" y="212"/>
                    <a:pt x="1443" y="183"/>
                    <a:pt x="1566" y="183"/>
                  </a:cubicBezTo>
                  <a:cubicBezTo>
                    <a:pt x="1697" y="183"/>
                    <a:pt x="1831" y="215"/>
                    <a:pt x="1942" y="265"/>
                  </a:cubicBezTo>
                  <a:cubicBezTo>
                    <a:pt x="2166" y="363"/>
                    <a:pt x="2334" y="538"/>
                    <a:pt x="2369" y="789"/>
                  </a:cubicBezTo>
                  <a:cubicBezTo>
                    <a:pt x="2438" y="1327"/>
                    <a:pt x="1970" y="1921"/>
                    <a:pt x="1446" y="1977"/>
                  </a:cubicBezTo>
                  <a:cubicBezTo>
                    <a:pt x="978" y="2040"/>
                    <a:pt x="315" y="1935"/>
                    <a:pt x="84" y="2480"/>
                  </a:cubicBezTo>
                  <a:cubicBezTo>
                    <a:pt x="1" y="2668"/>
                    <a:pt x="91" y="2871"/>
                    <a:pt x="245" y="2990"/>
                  </a:cubicBezTo>
                  <a:cubicBezTo>
                    <a:pt x="378" y="3091"/>
                    <a:pt x="591" y="3179"/>
                    <a:pt x="784" y="3179"/>
                  </a:cubicBezTo>
                  <a:cubicBezTo>
                    <a:pt x="845" y="3179"/>
                    <a:pt x="904" y="3170"/>
                    <a:pt x="958" y="3150"/>
                  </a:cubicBezTo>
                  <a:cubicBezTo>
                    <a:pt x="1216" y="3039"/>
                    <a:pt x="1258" y="2689"/>
                    <a:pt x="1034" y="2522"/>
                  </a:cubicBezTo>
                  <a:cubicBezTo>
                    <a:pt x="968" y="2472"/>
                    <a:pt x="891" y="2449"/>
                    <a:pt x="817" y="2449"/>
                  </a:cubicBezTo>
                  <a:cubicBezTo>
                    <a:pt x="649" y="2449"/>
                    <a:pt x="494" y="2567"/>
                    <a:pt x="503" y="2766"/>
                  </a:cubicBezTo>
                  <a:cubicBezTo>
                    <a:pt x="503" y="2838"/>
                    <a:pt x="574" y="2886"/>
                    <a:pt x="641" y="2886"/>
                  </a:cubicBezTo>
                  <a:cubicBezTo>
                    <a:pt x="686" y="2886"/>
                    <a:pt x="728" y="2865"/>
                    <a:pt x="748" y="2815"/>
                  </a:cubicBezTo>
                  <a:cubicBezTo>
                    <a:pt x="755" y="2787"/>
                    <a:pt x="783" y="2738"/>
                    <a:pt x="790" y="2731"/>
                  </a:cubicBezTo>
                  <a:cubicBezTo>
                    <a:pt x="797" y="2724"/>
                    <a:pt x="818" y="2724"/>
                    <a:pt x="825" y="2724"/>
                  </a:cubicBezTo>
                  <a:cubicBezTo>
                    <a:pt x="867" y="2731"/>
                    <a:pt x="923" y="2745"/>
                    <a:pt x="930" y="2801"/>
                  </a:cubicBezTo>
                  <a:cubicBezTo>
                    <a:pt x="958" y="2899"/>
                    <a:pt x="860" y="2976"/>
                    <a:pt x="783" y="3004"/>
                  </a:cubicBezTo>
                  <a:cubicBezTo>
                    <a:pt x="750" y="3013"/>
                    <a:pt x="717" y="3018"/>
                    <a:pt x="683" y="3018"/>
                  </a:cubicBezTo>
                  <a:cubicBezTo>
                    <a:pt x="597" y="3018"/>
                    <a:pt x="511" y="2988"/>
                    <a:pt x="441" y="2948"/>
                  </a:cubicBezTo>
                  <a:cubicBezTo>
                    <a:pt x="364" y="2913"/>
                    <a:pt x="238" y="2836"/>
                    <a:pt x="231" y="2738"/>
                  </a:cubicBezTo>
                  <a:cubicBezTo>
                    <a:pt x="231" y="2668"/>
                    <a:pt x="259" y="2585"/>
                    <a:pt x="294" y="2529"/>
                  </a:cubicBezTo>
                  <a:cubicBezTo>
                    <a:pt x="399" y="2375"/>
                    <a:pt x="587" y="2277"/>
                    <a:pt x="769" y="2256"/>
                  </a:cubicBezTo>
                  <a:cubicBezTo>
                    <a:pt x="1062" y="2235"/>
                    <a:pt x="1342" y="2256"/>
                    <a:pt x="1628" y="2207"/>
                  </a:cubicBezTo>
                  <a:cubicBezTo>
                    <a:pt x="1901" y="2165"/>
                    <a:pt x="2152" y="2012"/>
                    <a:pt x="2327" y="1802"/>
                  </a:cubicBezTo>
                  <a:cubicBezTo>
                    <a:pt x="2655" y="1411"/>
                    <a:pt x="2823" y="810"/>
                    <a:pt x="2501" y="363"/>
                  </a:cubicBezTo>
                  <a:cubicBezTo>
                    <a:pt x="2355" y="154"/>
                    <a:pt x="2082" y="49"/>
                    <a:pt x="1838" y="14"/>
                  </a:cubicBezTo>
                  <a:cubicBezTo>
                    <a:pt x="1777" y="5"/>
                    <a:pt x="1713" y="0"/>
                    <a:pt x="1650"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64"/>
            <p:cNvSpPr/>
            <p:nvPr/>
          </p:nvSpPr>
          <p:spPr>
            <a:xfrm rot="-641741">
              <a:off x="1631851" y="3680779"/>
              <a:ext cx="146077" cy="58849"/>
            </a:xfrm>
            <a:custGeom>
              <a:rect b="b" l="l" r="r" t="t"/>
              <a:pathLst>
                <a:path extrusionOk="0" h="506" w="1256">
                  <a:moveTo>
                    <a:pt x="1164" y="0"/>
                  </a:moveTo>
                  <a:cubicBezTo>
                    <a:pt x="1151" y="0"/>
                    <a:pt x="1136" y="9"/>
                    <a:pt x="1132" y="25"/>
                  </a:cubicBezTo>
                  <a:cubicBezTo>
                    <a:pt x="1132" y="130"/>
                    <a:pt x="1111" y="227"/>
                    <a:pt x="1035" y="297"/>
                  </a:cubicBezTo>
                  <a:cubicBezTo>
                    <a:pt x="939" y="383"/>
                    <a:pt x="799" y="414"/>
                    <a:pt x="665" y="414"/>
                  </a:cubicBezTo>
                  <a:cubicBezTo>
                    <a:pt x="614" y="414"/>
                    <a:pt x="564" y="410"/>
                    <a:pt x="518" y="402"/>
                  </a:cubicBezTo>
                  <a:cubicBezTo>
                    <a:pt x="420" y="381"/>
                    <a:pt x="336" y="360"/>
                    <a:pt x="245" y="325"/>
                  </a:cubicBezTo>
                  <a:cubicBezTo>
                    <a:pt x="175" y="283"/>
                    <a:pt x="127" y="227"/>
                    <a:pt x="50" y="199"/>
                  </a:cubicBezTo>
                  <a:cubicBezTo>
                    <a:pt x="46" y="198"/>
                    <a:pt x="42" y="198"/>
                    <a:pt x="38" y="198"/>
                  </a:cubicBezTo>
                  <a:cubicBezTo>
                    <a:pt x="20" y="198"/>
                    <a:pt x="1" y="211"/>
                    <a:pt x="1" y="234"/>
                  </a:cubicBezTo>
                  <a:cubicBezTo>
                    <a:pt x="15" y="346"/>
                    <a:pt x="154" y="409"/>
                    <a:pt x="245" y="444"/>
                  </a:cubicBezTo>
                  <a:cubicBezTo>
                    <a:pt x="341" y="483"/>
                    <a:pt x="471" y="506"/>
                    <a:pt x="603" y="506"/>
                  </a:cubicBezTo>
                  <a:cubicBezTo>
                    <a:pt x="921" y="506"/>
                    <a:pt x="1255" y="373"/>
                    <a:pt x="1181" y="18"/>
                  </a:cubicBezTo>
                  <a:cubicBezTo>
                    <a:pt x="1181" y="6"/>
                    <a:pt x="1173" y="0"/>
                    <a:pt x="1164"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64"/>
            <p:cNvSpPr/>
            <p:nvPr/>
          </p:nvSpPr>
          <p:spPr>
            <a:xfrm rot="-641741">
              <a:off x="1247592" y="2979332"/>
              <a:ext cx="782254" cy="526620"/>
            </a:xfrm>
            <a:custGeom>
              <a:rect b="b" l="l" r="r" t="t"/>
              <a:pathLst>
                <a:path extrusionOk="0" h="4528" w="6726">
                  <a:moveTo>
                    <a:pt x="243" y="1"/>
                  </a:moveTo>
                  <a:cubicBezTo>
                    <a:pt x="235" y="1"/>
                    <a:pt x="89" y="14"/>
                    <a:pt x="48" y="923"/>
                  </a:cubicBezTo>
                  <a:cubicBezTo>
                    <a:pt x="1" y="1832"/>
                    <a:pt x="329" y="4527"/>
                    <a:pt x="2940" y="4527"/>
                  </a:cubicBezTo>
                  <a:cubicBezTo>
                    <a:pt x="3017" y="4527"/>
                    <a:pt x="3096" y="4525"/>
                    <a:pt x="3177" y="4520"/>
                  </a:cubicBezTo>
                  <a:cubicBezTo>
                    <a:pt x="6020" y="4353"/>
                    <a:pt x="6726" y="895"/>
                    <a:pt x="6726" y="895"/>
                  </a:cubicBezTo>
                  <a:lnTo>
                    <a:pt x="244" y="1"/>
                  </a:lnTo>
                  <a:cubicBezTo>
                    <a:pt x="244" y="1"/>
                    <a:pt x="244" y="1"/>
                    <a:pt x="243"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64"/>
            <p:cNvSpPr/>
            <p:nvPr/>
          </p:nvSpPr>
          <p:spPr>
            <a:xfrm rot="-641741">
              <a:off x="1455445" y="3206826"/>
              <a:ext cx="233304" cy="242259"/>
            </a:xfrm>
            <a:custGeom>
              <a:rect b="b" l="l" r="r" t="t"/>
              <a:pathLst>
                <a:path extrusionOk="0" h="2083" w="2006">
                  <a:moveTo>
                    <a:pt x="1062" y="1"/>
                  </a:moveTo>
                  <a:lnTo>
                    <a:pt x="713" y="734"/>
                  </a:lnTo>
                  <a:lnTo>
                    <a:pt x="1" y="455"/>
                  </a:lnTo>
                  <a:lnTo>
                    <a:pt x="532" y="1112"/>
                  </a:lnTo>
                  <a:lnTo>
                    <a:pt x="1" y="1642"/>
                  </a:lnTo>
                  <a:lnTo>
                    <a:pt x="839" y="1419"/>
                  </a:lnTo>
                  <a:lnTo>
                    <a:pt x="1537" y="2082"/>
                  </a:lnTo>
                  <a:lnTo>
                    <a:pt x="1537" y="2082"/>
                  </a:lnTo>
                  <a:lnTo>
                    <a:pt x="1293" y="1307"/>
                  </a:lnTo>
                  <a:lnTo>
                    <a:pt x="2005" y="762"/>
                  </a:lnTo>
                  <a:lnTo>
                    <a:pt x="2005" y="762"/>
                  </a:lnTo>
                  <a:lnTo>
                    <a:pt x="1223" y="839"/>
                  </a:lnTo>
                  <a:lnTo>
                    <a:pt x="1062" y="1"/>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64"/>
            <p:cNvSpPr/>
            <p:nvPr/>
          </p:nvSpPr>
          <p:spPr>
            <a:xfrm rot="-641741">
              <a:off x="1223351" y="2946285"/>
              <a:ext cx="771903" cy="216673"/>
            </a:xfrm>
            <a:custGeom>
              <a:rect b="b" l="l" r="r" t="t"/>
              <a:pathLst>
                <a:path extrusionOk="0" h="1863" w="6637">
                  <a:moveTo>
                    <a:pt x="1790" y="1"/>
                  </a:moveTo>
                  <a:cubicBezTo>
                    <a:pt x="926" y="1"/>
                    <a:pt x="120" y="96"/>
                    <a:pt x="64" y="402"/>
                  </a:cubicBezTo>
                  <a:cubicBezTo>
                    <a:pt x="1" y="772"/>
                    <a:pt x="490" y="1079"/>
                    <a:pt x="2069" y="1505"/>
                  </a:cubicBezTo>
                  <a:cubicBezTo>
                    <a:pt x="2989" y="1751"/>
                    <a:pt x="3860" y="1862"/>
                    <a:pt x="4598" y="1862"/>
                  </a:cubicBezTo>
                  <a:cubicBezTo>
                    <a:pt x="5138" y="1862"/>
                    <a:pt x="5607" y="1803"/>
                    <a:pt x="5973" y="1694"/>
                  </a:cubicBezTo>
                  <a:cubicBezTo>
                    <a:pt x="6169" y="1638"/>
                    <a:pt x="6623" y="1519"/>
                    <a:pt x="6630" y="1254"/>
                  </a:cubicBezTo>
                  <a:cubicBezTo>
                    <a:pt x="6637" y="1009"/>
                    <a:pt x="6274" y="842"/>
                    <a:pt x="6099" y="772"/>
                  </a:cubicBezTo>
                  <a:cubicBezTo>
                    <a:pt x="5268" y="450"/>
                    <a:pt x="4395" y="220"/>
                    <a:pt x="3515" y="108"/>
                  </a:cubicBezTo>
                  <a:cubicBezTo>
                    <a:pt x="3091" y="52"/>
                    <a:pt x="2425" y="1"/>
                    <a:pt x="179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64"/>
            <p:cNvSpPr/>
            <p:nvPr/>
          </p:nvSpPr>
          <p:spPr>
            <a:xfrm rot="-641741">
              <a:off x="1911341" y="3163042"/>
              <a:ext cx="37566" cy="19539"/>
            </a:xfrm>
            <a:custGeom>
              <a:rect b="b" l="l" r="r" t="t"/>
              <a:pathLst>
                <a:path extrusionOk="0" h="168" w="323">
                  <a:moveTo>
                    <a:pt x="260" y="0"/>
                  </a:moveTo>
                  <a:cubicBezTo>
                    <a:pt x="255" y="0"/>
                    <a:pt x="250" y="2"/>
                    <a:pt x="245" y="6"/>
                  </a:cubicBezTo>
                  <a:lnTo>
                    <a:pt x="141" y="27"/>
                  </a:lnTo>
                  <a:lnTo>
                    <a:pt x="78" y="27"/>
                  </a:lnTo>
                  <a:cubicBezTo>
                    <a:pt x="71" y="41"/>
                    <a:pt x="50" y="41"/>
                    <a:pt x="43" y="41"/>
                  </a:cubicBezTo>
                  <a:cubicBezTo>
                    <a:pt x="22" y="48"/>
                    <a:pt x="15" y="55"/>
                    <a:pt x="8" y="76"/>
                  </a:cubicBezTo>
                  <a:cubicBezTo>
                    <a:pt x="1" y="90"/>
                    <a:pt x="1" y="104"/>
                    <a:pt x="8" y="125"/>
                  </a:cubicBezTo>
                  <a:cubicBezTo>
                    <a:pt x="15" y="146"/>
                    <a:pt x="22" y="153"/>
                    <a:pt x="43" y="160"/>
                  </a:cubicBezTo>
                  <a:cubicBezTo>
                    <a:pt x="57" y="167"/>
                    <a:pt x="78" y="167"/>
                    <a:pt x="92" y="167"/>
                  </a:cubicBezTo>
                  <a:cubicBezTo>
                    <a:pt x="120" y="167"/>
                    <a:pt x="141" y="167"/>
                    <a:pt x="162" y="160"/>
                  </a:cubicBezTo>
                  <a:cubicBezTo>
                    <a:pt x="204" y="153"/>
                    <a:pt x="245" y="132"/>
                    <a:pt x="287" y="118"/>
                  </a:cubicBezTo>
                  <a:cubicBezTo>
                    <a:pt x="322" y="104"/>
                    <a:pt x="322" y="76"/>
                    <a:pt x="315" y="41"/>
                  </a:cubicBezTo>
                  <a:lnTo>
                    <a:pt x="287" y="13"/>
                  </a:lnTo>
                  <a:cubicBezTo>
                    <a:pt x="283" y="9"/>
                    <a:pt x="271" y="0"/>
                    <a:pt x="260"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64"/>
            <p:cNvSpPr/>
            <p:nvPr/>
          </p:nvSpPr>
          <p:spPr>
            <a:xfrm rot="-641741">
              <a:off x="1907948" y="3203729"/>
              <a:ext cx="31751" cy="15585"/>
            </a:xfrm>
            <a:custGeom>
              <a:rect b="b" l="l" r="r" t="t"/>
              <a:pathLst>
                <a:path extrusionOk="0" h="134" w="273">
                  <a:moveTo>
                    <a:pt x="63" y="1"/>
                  </a:moveTo>
                  <a:cubicBezTo>
                    <a:pt x="42" y="1"/>
                    <a:pt x="35" y="1"/>
                    <a:pt x="28" y="8"/>
                  </a:cubicBezTo>
                  <a:cubicBezTo>
                    <a:pt x="21" y="22"/>
                    <a:pt x="7" y="29"/>
                    <a:pt x="7" y="36"/>
                  </a:cubicBezTo>
                  <a:cubicBezTo>
                    <a:pt x="0" y="57"/>
                    <a:pt x="0" y="78"/>
                    <a:pt x="21" y="98"/>
                  </a:cubicBezTo>
                  <a:cubicBezTo>
                    <a:pt x="28" y="98"/>
                    <a:pt x="35" y="105"/>
                    <a:pt x="42" y="112"/>
                  </a:cubicBezTo>
                  <a:cubicBezTo>
                    <a:pt x="56" y="126"/>
                    <a:pt x="70" y="126"/>
                    <a:pt x="77" y="126"/>
                  </a:cubicBezTo>
                  <a:cubicBezTo>
                    <a:pt x="98" y="133"/>
                    <a:pt x="126" y="133"/>
                    <a:pt x="140" y="133"/>
                  </a:cubicBezTo>
                  <a:cubicBezTo>
                    <a:pt x="168" y="133"/>
                    <a:pt x="203" y="119"/>
                    <a:pt x="238" y="112"/>
                  </a:cubicBezTo>
                  <a:cubicBezTo>
                    <a:pt x="252" y="112"/>
                    <a:pt x="266" y="98"/>
                    <a:pt x="273" y="64"/>
                  </a:cubicBezTo>
                  <a:cubicBezTo>
                    <a:pt x="273" y="36"/>
                    <a:pt x="252" y="29"/>
                    <a:pt x="238" y="29"/>
                  </a:cubicBezTo>
                  <a:lnTo>
                    <a:pt x="203" y="29"/>
                  </a:lnTo>
                  <a:cubicBezTo>
                    <a:pt x="182" y="29"/>
                    <a:pt x="175" y="29"/>
                    <a:pt x="161" y="22"/>
                  </a:cubicBezTo>
                  <a:cubicBezTo>
                    <a:pt x="140" y="22"/>
                    <a:pt x="133" y="8"/>
                    <a:pt x="112" y="8"/>
                  </a:cubicBezTo>
                  <a:cubicBezTo>
                    <a:pt x="105" y="1"/>
                    <a:pt x="105" y="1"/>
                    <a:pt x="98"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64"/>
            <p:cNvSpPr/>
            <p:nvPr/>
          </p:nvSpPr>
          <p:spPr>
            <a:xfrm rot="-641741">
              <a:off x="1447157" y="3195443"/>
              <a:ext cx="249354" cy="260984"/>
            </a:xfrm>
            <a:custGeom>
              <a:rect b="b" l="l" r="r" t="t"/>
              <a:pathLst>
                <a:path extrusionOk="0" h="2244" w="2144">
                  <a:moveTo>
                    <a:pt x="1144" y="155"/>
                  </a:moveTo>
                  <a:cubicBezTo>
                    <a:pt x="1165" y="413"/>
                    <a:pt x="1186" y="686"/>
                    <a:pt x="1256" y="944"/>
                  </a:cubicBezTo>
                  <a:cubicBezTo>
                    <a:pt x="1256" y="965"/>
                    <a:pt x="1270" y="972"/>
                    <a:pt x="1291" y="972"/>
                  </a:cubicBezTo>
                  <a:cubicBezTo>
                    <a:pt x="1536" y="944"/>
                    <a:pt x="1773" y="909"/>
                    <a:pt x="2018" y="888"/>
                  </a:cubicBezTo>
                  <a:lnTo>
                    <a:pt x="2018" y="888"/>
                  </a:lnTo>
                  <a:cubicBezTo>
                    <a:pt x="1920" y="972"/>
                    <a:pt x="1808" y="1042"/>
                    <a:pt x="1703" y="1112"/>
                  </a:cubicBezTo>
                  <a:cubicBezTo>
                    <a:pt x="1598" y="1175"/>
                    <a:pt x="1494" y="1237"/>
                    <a:pt x="1396" y="1307"/>
                  </a:cubicBezTo>
                  <a:cubicBezTo>
                    <a:pt x="1333" y="1349"/>
                    <a:pt x="1326" y="1363"/>
                    <a:pt x="1340" y="1433"/>
                  </a:cubicBezTo>
                  <a:cubicBezTo>
                    <a:pt x="1396" y="1643"/>
                    <a:pt x="1473" y="1845"/>
                    <a:pt x="1536" y="2055"/>
                  </a:cubicBezTo>
                  <a:cubicBezTo>
                    <a:pt x="1340" y="1852"/>
                    <a:pt x="1116" y="1691"/>
                    <a:pt x="935" y="1468"/>
                  </a:cubicBezTo>
                  <a:cubicBezTo>
                    <a:pt x="925" y="1463"/>
                    <a:pt x="915" y="1458"/>
                    <a:pt x="903" y="1458"/>
                  </a:cubicBezTo>
                  <a:cubicBezTo>
                    <a:pt x="898" y="1458"/>
                    <a:pt x="892" y="1459"/>
                    <a:pt x="886" y="1461"/>
                  </a:cubicBezTo>
                  <a:cubicBezTo>
                    <a:pt x="655" y="1538"/>
                    <a:pt x="418" y="1608"/>
                    <a:pt x="180" y="1671"/>
                  </a:cubicBezTo>
                  <a:cubicBezTo>
                    <a:pt x="327" y="1510"/>
                    <a:pt x="495" y="1377"/>
                    <a:pt x="655" y="1230"/>
                  </a:cubicBezTo>
                  <a:cubicBezTo>
                    <a:pt x="676" y="1203"/>
                    <a:pt x="669" y="1175"/>
                    <a:pt x="641" y="1147"/>
                  </a:cubicBezTo>
                  <a:cubicBezTo>
                    <a:pt x="446" y="993"/>
                    <a:pt x="292" y="797"/>
                    <a:pt x="139" y="609"/>
                  </a:cubicBezTo>
                  <a:lnTo>
                    <a:pt x="139" y="609"/>
                  </a:lnTo>
                  <a:cubicBezTo>
                    <a:pt x="243" y="651"/>
                    <a:pt x="348" y="700"/>
                    <a:pt x="453" y="748"/>
                  </a:cubicBezTo>
                  <a:cubicBezTo>
                    <a:pt x="558" y="790"/>
                    <a:pt x="662" y="839"/>
                    <a:pt x="774" y="874"/>
                  </a:cubicBezTo>
                  <a:cubicBezTo>
                    <a:pt x="788" y="880"/>
                    <a:pt x="800" y="882"/>
                    <a:pt x="810" y="882"/>
                  </a:cubicBezTo>
                  <a:cubicBezTo>
                    <a:pt x="852" y="882"/>
                    <a:pt x="869" y="841"/>
                    <a:pt x="886" y="790"/>
                  </a:cubicBezTo>
                  <a:cubicBezTo>
                    <a:pt x="984" y="581"/>
                    <a:pt x="1061" y="371"/>
                    <a:pt x="1144" y="155"/>
                  </a:cubicBezTo>
                  <a:close/>
                  <a:moveTo>
                    <a:pt x="1134" y="1"/>
                  </a:moveTo>
                  <a:cubicBezTo>
                    <a:pt x="1115" y="1"/>
                    <a:pt x="1096" y="9"/>
                    <a:pt x="1089" y="29"/>
                  </a:cubicBezTo>
                  <a:cubicBezTo>
                    <a:pt x="1047" y="162"/>
                    <a:pt x="998" y="280"/>
                    <a:pt x="949" y="413"/>
                  </a:cubicBezTo>
                  <a:cubicBezTo>
                    <a:pt x="907" y="525"/>
                    <a:pt x="872" y="630"/>
                    <a:pt x="816" y="735"/>
                  </a:cubicBezTo>
                  <a:cubicBezTo>
                    <a:pt x="816" y="748"/>
                    <a:pt x="809" y="755"/>
                    <a:pt x="802" y="762"/>
                  </a:cubicBezTo>
                  <a:cubicBezTo>
                    <a:pt x="774" y="755"/>
                    <a:pt x="746" y="748"/>
                    <a:pt x="739" y="748"/>
                  </a:cubicBezTo>
                  <a:cubicBezTo>
                    <a:pt x="509" y="658"/>
                    <a:pt x="278" y="574"/>
                    <a:pt x="48" y="476"/>
                  </a:cubicBezTo>
                  <a:cubicBezTo>
                    <a:pt x="42" y="473"/>
                    <a:pt x="37" y="471"/>
                    <a:pt x="33" y="471"/>
                  </a:cubicBezTo>
                  <a:cubicBezTo>
                    <a:pt x="9" y="471"/>
                    <a:pt x="1" y="513"/>
                    <a:pt x="13" y="525"/>
                  </a:cubicBezTo>
                  <a:cubicBezTo>
                    <a:pt x="180" y="762"/>
                    <a:pt x="341" y="1007"/>
                    <a:pt x="558" y="1196"/>
                  </a:cubicBezTo>
                  <a:cubicBezTo>
                    <a:pt x="376" y="1356"/>
                    <a:pt x="180" y="1517"/>
                    <a:pt x="34" y="1726"/>
                  </a:cubicBezTo>
                  <a:cubicBezTo>
                    <a:pt x="8" y="1759"/>
                    <a:pt x="42" y="1797"/>
                    <a:pt x="75" y="1797"/>
                  </a:cubicBezTo>
                  <a:cubicBezTo>
                    <a:pt x="77" y="1797"/>
                    <a:pt x="80" y="1797"/>
                    <a:pt x="83" y="1796"/>
                  </a:cubicBezTo>
                  <a:cubicBezTo>
                    <a:pt x="355" y="1726"/>
                    <a:pt x="627" y="1636"/>
                    <a:pt x="893" y="1552"/>
                  </a:cubicBezTo>
                  <a:cubicBezTo>
                    <a:pt x="1109" y="1796"/>
                    <a:pt x="1375" y="1978"/>
                    <a:pt x="1584" y="2229"/>
                  </a:cubicBezTo>
                  <a:cubicBezTo>
                    <a:pt x="1593" y="2240"/>
                    <a:pt x="1603" y="2244"/>
                    <a:pt x="1614" y="2244"/>
                  </a:cubicBezTo>
                  <a:cubicBezTo>
                    <a:pt x="1639" y="2244"/>
                    <a:pt x="1664" y="2219"/>
                    <a:pt x="1654" y="2194"/>
                  </a:cubicBezTo>
                  <a:cubicBezTo>
                    <a:pt x="1619" y="2048"/>
                    <a:pt x="1577" y="1901"/>
                    <a:pt x="1536" y="1761"/>
                  </a:cubicBezTo>
                  <a:cubicBezTo>
                    <a:pt x="1501" y="1643"/>
                    <a:pt x="1452" y="1531"/>
                    <a:pt x="1431" y="1419"/>
                  </a:cubicBezTo>
                  <a:cubicBezTo>
                    <a:pt x="1431" y="1412"/>
                    <a:pt x="1431" y="1391"/>
                    <a:pt x="1417" y="1384"/>
                  </a:cubicBezTo>
                  <a:cubicBezTo>
                    <a:pt x="1459" y="1363"/>
                    <a:pt x="1480" y="1342"/>
                    <a:pt x="1515" y="1321"/>
                  </a:cubicBezTo>
                  <a:cubicBezTo>
                    <a:pt x="1626" y="1251"/>
                    <a:pt x="1745" y="1182"/>
                    <a:pt x="1850" y="1105"/>
                  </a:cubicBezTo>
                  <a:cubicBezTo>
                    <a:pt x="1941" y="1035"/>
                    <a:pt x="2045" y="965"/>
                    <a:pt x="2129" y="867"/>
                  </a:cubicBezTo>
                  <a:cubicBezTo>
                    <a:pt x="2143" y="853"/>
                    <a:pt x="2136" y="818"/>
                    <a:pt x="2108" y="818"/>
                  </a:cubicBezTo>
                  <a:cubicBezTo>
                    <a:pt x="1857" y="839"/>
                    <a:pt x="1591" y="860"/>
                    <a:pt x="1340" y="888"/>
                  </a:cubicBezTo>
                  <a:cubicBezTo>
                    <a:pt x="1270" y="609"/>
                    <a:pt x="1263" y="308"/>
                    <a:pt x="1193" y="29"/>
                  </a:cubicBezTo>
                  <a:cubicBezTo>
                    <a:pt x="1193" y="22"/>
                    <a:pt x="1186" y="22"/>
                    <a:pt x="1172" y="15"/>
                  </a:cubicBezTo>
                  <a:cubicBezTo>
                    <a:pt x="1163" y="6"/>
                    <a:pt x="1149" y="1"/>
                    <a:pt x="1134"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64"/>
            <p:cNvSpPr/>
            <p:nvPr/>
          </p:nvSpPr>
          <p:spPr>
            <a:xfrm rot="-641741">
              <a:off x="1275644" y="3156676"/>
              <a:ext cx="42916" cy="154683"/>
            </a:xfrm>
            <a:custGeom>
              <a:rect b="b" l="l" r="r" t="t"/>
              <a:pathLst>
                <a:path extrusionOk="0" h="1330" w="369">
                  <a:moveTo>
                    <a:pt x="163" y="1"/>
                  </a:moveTo>
                  <a:cubicBezTo>
                    <a:pt x="125" y="1"/>
                    <a:pt x="87" y="22"/>
                    <a:pt x="77" y="68"/>
                  </a:cubicBezTo>
                  <a:cubicBezTo>
                    <a:pt x="42" y="277"/>
                    <a:pt x="8" y="480"/>
                    <a:pt x="8" y="696"/>
                  </a:cubicBezTo>
                  <a:cubicBezTo>
                    <a:pt x="1" y="808"/>
                    <a:pt x="8" y="920"/>
                    <a:pt x="35" y="1031"/>
                  </a:cubicBezTo>
                  <a:cubicBezTo>
                    <a:pt x="42" y="1087"/>
                    <a:pt x="63" y="1136"/>
                    <a:pt x="91" y="1192"/>
                  </a:cubicBezTo>
                  <a:cubicBezTo>
                    <a:pt x="112" y="1241"/>
                    <a:pt x="147" y="1269"/>
                    <a:pt x="182" y="1304"/>
                  </a:cubicBezTo>
                  <a:cubicBezTo>
                    <a:pt x="200" y="1321"/>
                    <a:pt x="222" y="1329"/>
                    <a:pt x="246" y="1329"/>
                  </a:cubicBezTo>
                  <a:cubicBezTo>
                    <a:pt x="306" y="1329"/>
                    <a:pt x="368" y="1277"/>
                    <a:pt x="343" y="1206"/>
                  </a:cubicBezTo>
                  <a:cubicBezTo>
                    <a:pt x="322" y="1164"/>
                    <a:pt x="336" y="1129"/>
                    <a:pt x="315" y="1080"/>
                  </a:cubicBezTo>
                  <a:cubicBezTo>
                    <a:pt x="301" y="1031"/>
                    <a:pt x="287" y="990"/>
                    <a:pt x="280" y="948"/>
                  </a:cubicBezTo>
                  <a:cubicBezTo>
                    <a:pt x="266" y="850"/>
                    <a:pt x="245" y="766"/>
                    <a:pt x="245" y="668"/>
                  </a:cubicBezTo>
                  <a:cubicBezTo>
                    <a:pt x="238" y="473"/>
                    <a:pt x="245" y="277"/>
                    <a:pt x="245" y="81"/>
                  </a:cubicBezTo>
                  <a:cubicBezTo>
                    <a:pt x="249" y="29"/>
                    <a:pt x="206" y="1"/>
                    <a:pt x="163"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64"/>
            <p:cNvSpPr/>
            <p:nvPr/>
          </p:nvSpPr>
          <p:spPr>
            <a:xfrm rot="-641741">
              <a:off x="1333259" y="3335419"/>
              <a:ext cx="14770" cy="16399"/>
            </a:xfrm>
            <a:custGeom>
              <a:rect b="b" l="l" r="r" t="t"/>
              <a:pathLst>
                <a:path extrusionOk="0" h="141" w="127">
                  <a:moveTo>
                    <a:pt x="64" y="0"/>
                  </a:moveTo>
                  <a:cubicBezTo>
                    <a:pt x="43" y="0"/>
                    <a:pt x="22" y="21"/>
                    <a:pt x="8" y="35"/>
                  </a:cubicBezTo>
                  <a:cubicBezTo>
                    <a:pt x="1" y="56"/>
                    <a:pt x="1" y="63"/>
                    <a:pt x="1" y="70"/>
                  </a:cubicBezTo>
                  <a:cubicBezTo>
                    <a:pt x="1" y="91"/>
                    <a:pt x="1" y="98"/>
                    <a:pt x="8" y="105"/>
                  </a:cubicBezTo>
                  <a:lnTo>
                    <a:pt x="22" y="112"/>
                  </a:lnTo>
                  <a:cubicBezTo>
                    <a:pt x="22" y="126"/>
                    <a:pt x="29" y="126"/>
                    <a:pt x="36" y="133"/>
                  </a:cubicBezTo>
                  <a:cubicBezTo>
                    <a:pt x="43" y="140"/>
                    <a:pt x="57" y="140"/>
                    <a:pt x="64" y="140"/>
                  </a:cubicBezTo>
                  <a:cubicBezTo>
                    <a:pt x="71" y="140"/>
                    <a:pt x="78" y="140"/>
                    <a:pt x="92" y="133"/>
                  </a:cubicBezTo>
                  <a:cubicBezTo>
                    <a:pt x="99" y="133"/>
                    <a:pt x="99" y="126"/>
                    <a:pt x="106" y="112"/>
                  </a:cubicBezTo>
                  <a:lnTo>
                    <a:pt x="113" y="105"/>
                  </a:lnTo>
                  <a:cubicBezTo>
                    <a:pt x="127" y="98"/>
                    <a:pt x="127" y="91"/>
                    <a:pt x="120" y="70"/>
                  </a:cubicBezTo>
                  <a:cubicBezTo>
                    <a:pt x="120" y="56"/>
                    <a:pt x="120" y="42"/>
                    <a:pt x="113" y="35"/>
                  </a:cubicBezTo>
                  <a:cubicBezTo>
                    <a:pt x="106" y="7"/>
                    <a:pt x="92" y="0"/>
                    <a:pt x="64"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64"/>
            <p:cNvSpPr/>
            <p:nvPr/>
          </p:nvSpPr>
          <p:spPr>
            <a:xfrm rot="-641741">
              <a:off x="1643842" y="3601925"/>
              <a:ext cx="27680" cy="91414"/>
            </a:xfrm>
            <a:custGeom>
              <a:rect b="b" l="l" r="r" t="t"/>
              <a:pathLst>
                <a:path extrusionOk="0" h="786" w="238">
                  <a:moveTo>
                    <a:pt x="160" y="0"/>
                  </a:moveTo>
                  <a:cubicBezTo>
                    <a:pt x="154" y="0"/>
                    <a:pt x="147" y="3"/>
                    <a:pt x="140" y="7"/>
                  </a:cubicBezTo>
                  <a:cubicBezTo>
                    <a:pt x="91" y="56"/>
                    <a:pt x="84" y="126"/>
                    <a:pt x="63" y="182"/>
                  </a:cubicBezTo>
                  <a:cubicBezTo>
                    <a:pt x="49" y="245"/>
                    <a:pt x="35" y="315"/>
                    <a:pt x="28" y="385"/>
                  </a:cubicBezTo>
                  <a:cubicBezTo>
                    <a:pt x="21" y="448"/>
                    <a:pt x="14" y="517"/>
                    <a:pt x="14" y="580"/>
                  </a:cubicBezTo>
                  <a:cubicBezTo>
                    <a:pt x="14" y="636"/>
                    <a:pt x="0" y="741"/>
                    <a:pt x="63" y="776"/>
                  </a:cubicBezTo>
                  <a:cubicBezTo>
                    <a:pt x="72" y="783"/>
                    <a:pt x="81" y="786"/>
                    <a:pt x="91" y="786"/>
                  </a:cubicBezTo>
                  <a:cubicBezTo>
                    <a:pt x="118" y="786"/>
                    <a:pt x="145" y="760"/>
                    <a:pt x="161" y="734"/>
                  </a:cubicBezTo>
                  <a:cubicBezTo>
                    <a:pt x="168" y="699"/>
                    <a:pt x="168" y="671"/>
                    <a:pt x="175" y="636"/>
                  </a:cubicBezTo>
                  <a:cubicBezTo>
                    <a:pt x="189" y="573"/>
                    <a:pt x="196" y="503"/>
                    <a:pt x="203" y="441"/>
                  </a:cubicBezTo>
                  <a:cubicBezTo>
                    <a:pt x="210" y="357"/>
                    <a:pt x="231" y="287"/>
                    <a:pt x="231" y="210"/>
                  </a:cubicBezTo>
                  <a:cubicBezTo>
                    <a:pt x="238" y="147"/>
                    <a:pt x="238" y="70"/>
                    <a:pt x="196" y="21"/>
                  </a:cubicBezTo>
                  <a:cubicBezTo>
                    <a:pt x="182" y="8"/>
                    <a:pt x="172" y="0"/>
                    <a:pt x="160"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64"/>
            <p:cNvSpPr/>
            <p:nvPr/>
          </p:nvSpPr>
          <p:spPr>
            <a:xfrm rot="-641741">
              <a:off x="1084267" y="2862560"/>
              <a:ext cx="133283" cy="178060"/>
            </a:xfrm>
            <a:custGeom>
              <a:rect b="b" l="l" r="r" t="t"/>
              <a:pathLst>
                <a:path extrusionOk="0" h="1531" w="1146">
                  <a:moveTo>
                    <a:pt x="643" y="0"/>
                  </a:moveTo>
                  <a:cubicBezTo>
                    <a:pt x="643" y="0"/>
                    <a:pt x="601" y="329"/>
                    <a:pt x="440" y="517"/>
                  </a:cubicBezTo>
                  <a:cubicBezTo>
                    <a:pt x="300" y="713"/>
                    <a:pt x="0" y="797"/>
                    <a:pt x="0" y="797"/>
                  </a:cubicBezTo>
                  <a:cubicBezTo>
                    <a:pt x="0" y="797"/>
                    <a:pt x="210" y="818"/>
                    <a:pt x="398" y="971"/>
                  </a:cubicBezTo>
                  <a:cubicBezTo>
                    <a:pt x="594" y="1125"/>
                    <a:pt x="629" y="1530"/>
                    <a:pt x="629" y="1530"/>
                  </a:cubicBezTo>
                  <a:cubicBezTo>
                    <a:pt x="629" y="1530"/>
                    <a:pt x="678" y="1125"/>
                    <a:pt x="782" y="1006"/>
                  </a:cubicBezTo>
                  <a:cubicBezTo>
                    <a:pt x="936" y="832"/>
                    <a:pt x="1146" y="797"/>
                    <a:pt x="1146" y="797"/>
                  </a:cubicBezTo>
                  <a:cubicBezTo>
                    <a:pt x="1146" y="797"/>
                    <a:pt x="950" y="748"/>
                    <a:pt x="796" y="566"/>
                  </a:cubicBezTo>
                  <a:cubicBezTo>
                    <a:pt x="643" y="378"/>
                    <a:pt x="643" y="0"/>
                    <a:pt x="643"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64"/>
            <p:cNvSpPr/>
            <p:nvPr/>
          </p:nvSpPr>
          <p:spPr>
            <a:xfrm rot="-641741">
              <a:off x="2102043" y="3343265"/>
              <a:ext cx="134097" cy="180502"/>
            </a:xfrm>
            <a:custGeom>
              <a:rect b="b" l="l" r="r" t="t"/>
              <a:pathLst>
                <a:path extrusionOk="0" h="1552" w="1153">
                  <a:moveTo>
                    <a:pt x="643" y="0"/>
                  </a:moveTo>
                  <a:cubicBezTo>
                    <a:pt x="643" y="0"/>
                    <a:pt x="594" y="336"/>
                    <a:pt x="441" y="538"/>
                  </a:cubicBezTo>
                  <a:cubicBezTo>
                    <a:pt x="294" y="741"/>
                    <a:pt x="0" y="818"/>
                    <a:pt x="0" y="818"/>
                  </a:cubicBezTo>
                  <a:cubicBezTo>
                    <a:pt x="0" y="818"/>
                    <a:pt x="217" y="846"/>
                    <a:pt x="399" y="992"/>
                  </a:cubicBezTo>
                  <a:cubicBezTo>
                    <a:pt x="601" y="1146"/>
                    <a:pt x="636" y="1551"/>
                    <a:pt x="636" y="1551"/>
                  </a:cubicBezTo>
                  <a:cubicBezTo>
                    <a:pt x="636" y="1551"/>
                    <a:pt x="678" y="1146"/>
                    <a:pt x="783" y="1020"/>
                  </a:cubicBezTo>
                  <a:cubicBezTo>
                    <a:pt x="936" y="832"/>
                    <a:pt x="1153" y="797"/>
                    <a:pt x="1153" y="797"/>
                  </a:cubicBezTo>
                  <a:cubicBezTo>
                    <a:pt x="1153" y="797"/>
                    <a:pt x="950" y="755"/>
                    <a:pt x="804" y="573"/>
                  </a:cubicBezTo>
                  <a:cubicBezTo>
                    <a:pt x="643" y="385"/>
                    <a:pt x="643" y="0"/>
                    <a:pt x="643"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64"/>
            <p:cNvSpPr/>
            <p:nvPr/>
          </p:nvSpPr>
          <p:spPr>
            <a:xfrm rot="-641741">
              <a:off x="1286424" y="3546887"/>
              <a:ext cx="134214" cy="180502"/>
            </a:xfrm>
            <a:custGeom>
              <a:rect b="b" l="l" r="r" t="t"/>
              <a:pathLst>
                <a:path extrusionOk="0" h="1552" w="1154">
                  <a:moveTo>
                    <a:pt x="650" y="1"/>
                  </a:moveTo>
                  <a:cubicBezTo>
                    <a:pt x="650" y="1"/>
                    <a:pt x="601" y="336"/>
                    <a:pt x="448" y="538"/>
                  </a:cubicBezTo>
                  <a:cubicBezTo>
                    <a:pt x="301" y="741"/>
                    <a:pt x="1" y="818"/>
                    <a:pt x="1" y="818"/>
                  </a:cubicBezTo>
                  <a:cubicBezTo>
                    <a:pt x="1" y="818"/>
                    <a:pt x="217" y="846"/>
                    <a:pt x="406" y="992"/>
                  </a:cubicBezTo>
                  <a:cubicBezTo>
                    <a:pt x="601" y="1146"/>
                    <a:pt x="636" y="1551"/>
                    <a:pt x="636" y="1551"/>
                  </a:cubicBezTo>
                  <a:cubicBezTo>
                    <a:pt x="636" y="1551"/>
                    <a:pt x="685" y="1146"/>
                    <a:pt x="790" y="1020"/>
                  </a:cubicBezTo>
                  <a:cubicBezTo>
                    <a:pt x="944" y="832"/>
                    <a:pt x="1153" y="797"/>
                    <a:pt x="1153" y="797"/>
                  </a:cubicBezTo>
                  <a:cubicBezTo>
                    <a:pt x="1153" y="797"/>
                    <a:pt x="951" y="755"/>
                    <a:pt x="804" y="573"/>
                  </a:cubicBezTo>
                  <a:cubicBezTo>
                    <a:pt x="650" y="385"/>
                    <a:pt x="650" y="1"/>
                    <a:pt x="65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64"/>
            <p:cNvSpPr/>
            <p:nvPr/>
          </p:nvSpPr>
          <p:spPr>
            <a:xfrm rot="-641741">
              <a:off x="1907152" y="3528545"/>
              <a:ext cx="97578" cy="130957"/>
            </a:xfrm>
            <a:custGeom>
              <a:rect b="b" l="l" r="r" t="t"/>
              <a:pathLst>
                <a:path extrusionOk="0" h="1126" w="839">
                  <a:moveTo>
                    <a:pt x="475" y="1"/>
                  </a:moveTo>
                  <a:cubicBezTo>
                    <a:pt x="475" y="1"/>
                    <a:pt x="441" y="245"/>
                    <a:pt x="329" y="385"/>
                  </a:cubicBezTo>
                  <a:cubicBezTo>
                    <a:pt x="224" y="525"/>
                    <a:pt x="0" y="588"/>
                    <a:pt x="0" y="588"/>
                  </a:cubicBezTo>
                  <a:cubicBezTo>
                    <a:pt x="0" y="588"/>
                    <a:pt x="161" y="609"/>
                    <a:pt x="294" y="713"/>
                  </a:cubicBezTo>
                  <a:cubicBezTo>
                    <a:pt x="441" y="825"/>
                    <a:pt x="468" y="1125"/>
                    <a:pt x="468" y="1125"/>
                  </a:cubicBezTo>
                  <a:cubicBezTo>
                    <a:pt x="468" y="1125"/>
                    <a:pt x="489" y="839"/>
                    <a:pt x="573" y="741"/>
                  </a:cubicBezTo>
                  <a:cubicBezTo>
                    <a:pt x="685" y="609"/>
                    <a:pt x="839" y="588"/>
                    <a:pt x="839" y="588"/>
                  </a:cubicBezTo>
                  <a:cubicBezTo>
                    <a:pt x="839" y="588"/>
                    <a:pt x="692" y="546"/>
                    <a:pt x="587" y="420"/>
                  </a:cubicBezTo>
                  <a:cubicBezTo>
                    <a:pt x="475" y="280"/>
                    <a:pt x="475" y="1"/>
                    <a:pt x="475"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64"/>
            <p:cNvSpPr/>
            <p:nvPr/>
          </p:nvSpPr>
          <p:spPr>
            <a:xfrm rot="-641741">
              <a:off x="1957769" y="2837718"/>
              <a:ext cx="97578" cy="130957"/>
            </a:xfrm>
            <a:custGeom>
              <a:rect b="b" l="l" r="r" t="t"/>
              <a:pathLst>
                <a:path extrusionOk="0" h="1126" w="839">
                  <a:moveTo>
                    <a:pt x="475" y="1"/>
                  </a:moveTo>
                  <a:cubicBezTo>
                    <a:pt x="475" y="1"/>
                    <a:pt x="440" y="245"/>
                    <a:pt x="322" y="385"/>
                  </a:cubicBezTo>
                  <a:cubicBezTo>
                    <a:pt x="217" y="525"/>
                    <a:pt x="0" y="588"/>
                    <a:pt x="0" y="588"/>
                  </a:cubicBezTo>
                  <a:cubicBezTo>
                    <a:pt x="0" y="588"/>
                    <a:pt x="161" y="616"/>
                    <a:pt x="287" y="720"/>
                  </a:cubicBezTo>
                  <a:cubicBezTo>
                    <a:pt x="440" y="832"/>
                    <a:pt x="461" y="1126"/>
                    <a:pt x="461" y="1126"/>
                  </a:cubicBezTo>
                  <a:cubicBezTo>
                    <a:pt x="461" y="1126"/>
                    <a:pt x="489" y="839"/>
                    <a:pt x="566" y="741"/>
                  </a:cubicBezTo>
                  <a:cubicBezTo>
                    <a:pt x="685" y="616"/>
                    <a:pt x="838" y="588"/>
                    <a:pt x="838" y="588"/>
                  </a:cubicBezTo>
                  <a:cubicBezTo>
                    <a:pt x="838" y="588"/>
                    <a:pt x="692" y="553"/>
                    <a:pt x="587" y="420"/>
                  </a:cubicBezTo>
                  <a:cubicBezTo>
                    <a:pt x="475" y="280"/>
                    <a:pt x="475" y="1"/>
                    <a:pt x="475"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64"/>
            <p:cNvSpPr/>
            <p:nvPr/>
          </p:nvSpPr>
          <p:spPr>
            <a:xfrm rot="-641741">
              <a:off x="1302222" y="3932341"/>
              <a:ext cx="392407" cy="339838"/>
            </a:xfrm>
            <a:custGeom>
              <a:rect b="b" l="l" r="r" t="t"/>
              <a:pathLst>
                <a:path extrusionOk="0" h="2922" w="3374">
                  <a:moveTo>
                    <a:pt x="2890" y="1"/>
                  </a:moveTo>
                  <a:cubicBezTo>
                    <a:pt x="2881" y="1"/>
                    <a:pt x="2872" y="2"/>
                    <a:pt x="2864" y="3"/>
                  </a:cubicBezTo>
                  <a:cubicBezTo>
                    <a:pt x="2829" y="17"/>
                    <a:pt x="2801" y="52"/>
                    <a:pt x="2766" y="122"/>
                  </a:cubicBezTo>
                  <a:cubicBezTo>
                    <a:pt x="2745" y="171"/>
                    <a:pt x="2710" y="234"/>
                    <a:pt x="2675" y="311"/>
                  </a:cubicBezTo>
                  <a:cubicBezTo>
                    <a:pt x="2640" y="387"/>
                    <a:pt x="2592" y="485"/>
                    <a:pt x="2550" y="583"/>
                  </a:cubicBezTo>
                  <a:cubicBezTo>
                    <a:pt x="2508" y="688"/>
                    <a:pt x="2452" y="792"/>
                    <a:pt x="2403" y="904"/>
                  </a:cubicBezTo>
                  <a:cubicBezTo>
                    <a:pt x="2347" y="1016"/>
                    <a:pt x="2298" y="1135"/>
                    <a:pt x="2242" y="1254"/>
                  </a:cubicBezTo>
                  <a:cubicBezTo>
                    <a:pt x="2193" y="1379"/>
                    <a:pt x="2138" y="1498"/>
                    <a:pt x="2089" y="1610"/>
                  </a:cubicBezTo>
                  <a:cubicBezTo>
                    <a:pt x="2033" y="1729"/>
                    <a:pt x="1984" y="1840"/>
                    <a:pt x="1942" y="1945"/>
                  </a:cubicBezTo>
                  <a:lnTo>
                    <a:pt x="1963" y="1554"/>
                  </a:lnTo>
                  <a:cubicBezTo>
                    <a:pt x="1977" y="1421"/>
                    <a:pt x="1984" y="1295"/>
                    <a:pt x="1991" y="1177"/>
                  </a:cubicBezTo>
                  <a:cubicBezTo>
                    <a:pt x="1998" y="1051"/>
                    <a:pt x="2012" y="946"/>
                    <a:pt x="2019" y="862"/>
                  </a:cubicBezTo>
                  <a:cubicBezTo>
                    <a:pt x="2026" y="765"/>
                    <a:pt x="2026" y="702"/>
                    <a:pt x="2026" y="667"/>
                  </a:cubicBezTo>
                  <a:lnTo>
                    <a:pt x="2026" y="583"/>
                  </a:lnTo>
                  <a:cubicBezTo>
                    <a:pt x="2026" y="555"/>
                    <a:pt x="2026" y="541"/>
                    <a:pt x="2019" y="520"/>
                  </a:cubicBezTo>
                  <a:cubicBezTo>
                    <a:pt x="2012" y="506"/>
                    <a:pt x="1998" y="485"/>
                    <a:pt x="1984" y="478"/>
                  </a:cubicBezTo>
                  <a:cubicBezTo>
                    <a:pt x="1963" y="471"/>
                    <a:pt x="1949" y="450"/>
                    <a:pt x="1914" y="443"/>
                  </a:cubicBezTo>
                  <a:cubicBezTo>
                    <a:pt x="1858" y="415"/>
                    <a:pt x="1809" y="401"/>
                    <a:pt x="1767" y="380"/>
                  </a:cubicBezTo>
                  <a:cubicBezTo>
                    <a:pt x="1718" y="366"/>
                    <a:pt x="1670" y="345"/>
                    <a:pt x="1607" y="338"/>
                  </a:cubicBezTo>
                  <a:cubicBezTo>
                    <a:pt x="1575" y="335"/>
                    <a:pt x="1549" y="333"/>
                    <a:pt x="1526" y="333"/>
                  </a:cubicBezTo>
                  <a:cubicBezTo>
                    <a:pt x="1504" y="333"/>
                    <a:pt x="1484" y="335"/>
                    <a:pt x="1467" y="338"/>
                  </a:cubicBezTo>
                  <a:cubicBezTo>
                    <a:pt x="1432" y="345"/>
                    <a:pt x="1404" y="380"/>
                    <a:pt x="1383" y="422"/>
                  </a:cubicBezTo>
                  <a:cubicBezTo>
                    <a:pt x="1348" y="478"/>
                    <a:pt x="1299" y="562"/>
                    <a:pt x="1250" y="688"/>
                  </a:cubicBezTo>
                  <a:cubicBezTo>
                    <a:pt x="1195" y="799"/>
                    <a:pt x="1139" y="932"/>
                    <a:pt x="1076" y="1079"/>
                  </a:cubicBezTo>
                  <a:cubicBezTo>
                    <a:pt x="1013" y="1226"/>
                    <a:pt x="950" y="1379"/>
                    <a:pt x="880" y="1533"/>
                  </a:cubicBezTo>
                  <a:cubicBezTo>
                    <a:pt x="810" y="1694"/>
                    <a:pt x="754" y="1826"/>
                    <a:pt x="671" y="1980"/>
                  </a:cubicBezTo>
                  <a:cubicBezTo>
                    <a:pt x="671" y="1847"/>
                    <a:pt x="685" y="1708"/>
                    <a:pt x="685" y="1568"/>
                  </a:cubicBezTo>
                  <a:cubicBezTo>
                    <a:pt x="685" y="1421"/>
                    <a:pt x="685" y="1281"/>
                    <a:pt x="692" y="1149"/>
                  </a:cubicBezTo>
                  <a:cubicBezTo>
                    <a:pt x="699" y="1016"/>
                    <a:pt x="699" y="897"/>
                    <a:pt x="706" y="792"/>
                  </a:cubicBezTo>
                  <a:cubicBezTo>
                    <a:pt x="706" y="688"/>
                    <a:pt x="720" y="597"/>
                    <a:pt x="720" y="548"/>
                  </a:cubicBezTo>
                  <a:lnTo>
                    <a:pt x="720" y="450"/>
                  </a:lnTo>
                  <a:cubicBezTo>
                    <a:pt x="720" y="415"/>
                    <a:pt x="706" y="387"/>
                    <a:pt x="699" y="352"/>
                  </a:cubicBezTo>
                  <a:cubicBezTo>
                    <a:pt x="692" y="331"/>
                    <a:pt x="671" y="297"/>
                    <a:pt x="657" y="269"/>
                  </a:cubicBezTo>
                  <a:cubicBezTo>
                    <a:pt x="636" y="241"/>
                    <a:pt x="615" y="213"/>
                    <a:pt x="580" y="199"/>
                  </a:cubicBezTo>
                  <a:cubicBezTo>
                    <a:pt x="517" y="164"/>
                    <a:pt x="454" y="136"/>
                    <a:pt x="391" y="122"/>
                  </a:cubicBezTo>
                  <a:cubicBezTo>
                    <a:pt x="321" y="101"/>
                    <a:pt x="252" y="87"/>
                    <a:pt x="175" y="66"/>
                  </a:cubicBezTo>
                  <a:cubicBezTo>
                    <a:pt x="146" y="63"/>
                    <a:pt x="122" y="61"/>
                    <a:pt x="101" y="61"/>
                  </a:cubicBezTo>
                  <a:cubicBezTo>
                    <a:pt x="73" y="61"/>
                    <a:pt x="51" y="65"/>
                    <a:pt x="35" y="73"/>
                  </a:cubicBezTo>
                  <a:cubicBezTo>
                    <a:pt x="21" y="94"/>
                    <a:pt x="0" y="136"/>
                    <a:pt x="0" y="206"/>
                  </a:cubicBezTo>
                  <a:lnTo>
                    <a:pt x="0" y="611"/>
                  </a:lnTo>
                  <a:cubicBezTo>
                    <a:pt x="0" y="751"/>
                    <a:pt x="0" y="897"/>
                    <a:pt x="7" y="1044"/>
                  </a:cubicBezTo>
                  <a:cubicBezTo>
                    <a:pt x="21" y="1191"/>
                    <a:pt x="28" y="1351"/>
                    <a:pt x="35" y="1498"/>
                  </a:cubicBezTo>
                  <a:cubicBezTo>
                    <a:pt x="42" y="1659"/>
                    <a:pt x="56" y="1798"/>
                    <a:pt x="63" y="1938"/>
                  </a:cubicBezTo>
                  <a:cubicBezTo>
                    <a:pt x="70" y="2078"/>
                    <a:pt x="77" y="2197"/>
                    <a:pt x="98" y="2308"/>
                  </a:cubicBezTo>
                  <a:cubicBezTo>
                    <a:pt x="105" y="2427"/>
                    <a:pt x="126" y="2532"/>
                    <a:pt x="140" y="2616"/>
                  </a:cubicBezTo>
                  <a:cubicBezTo>
                    <a:pt x="147" y="2679"/>
                    <a:pt x="161" y="2720"/>
                    <a:pt x="182" y="2748"/>
                  </a:cubicBezTo>
                  <a:cubicBezTo>
                    <a:pt x="210" y="2776"/>
                    <a:pt x="245" y="2797"/>
                    <a:pt x="300" y="2818"/>
                  </a:cubicBezTo>
                  <a:cubicBezTo>
                    <a:pt x="349" y="2832"/>
                    <a:pt x="412" y="2853"/>
                    <a:pt x="475" y="2867"/>
                  </a:cubicBezTo>
                  <a:cubicBezTo>
                    <a:pt x="531" y="2888"/>
                    <a:pt x="594" y="2902"/>
                    <a:pt x="664" y="2916"/>
                  </a:cubicBezTo>
                  <a:cubicBezTo>
                    <a:pt x="692" y="2919"/>
                    <a:pt x="716" y="2921"/>
                    <a:pt x="737" y="2921"/>
                  </a:cubicBezTo>
                  <a:cubicBezTo>
                    <a:pt x="758" y="2921"/>
                    <a:pt x="775" y="2919"/>
                    <a:pt x="789" y="2916"/>
                  </a:cubicBezTo>
                  <a:cubicBezTo>
                    <a:pt x="810" y="2902"/>
                    <a:pt x="838" y="2881"/>
                    <a:pt x="866" y="2832"/>
                  </a:cubicBezTo>
                  <a:cubicBezTo>
                    <a:pt x="894" y="2776"/>
                    <a:pt x="929" y="2713"/>
                    <a:pt x="964" y="2623"/>
                  </a:cubicBezTo>
                  <a:cubicBezTo>
                    <a:pt x="1006" y="2539"/>
                    <a:pt x="1048" y="2448"/>
                    <a:pt x="1090" y="2357"/>
                  </a:cubicBezTo>
                  <a:cubicBezTo>
                    <a:pt x="1139" y="2259"/>
                    <a:pt x="1188" y="2162"/>
                    <a:pt x="1243" y="2057"/>
                  </a:cubicBezTo>
                  <a:cubicBezTo>
                    <a:pt x="1285" y="1952"/>
                    <a:pt x="1334" y="1854"/>
                    <a:pt x="1390" y="1763"/>
                  </a:cubicBezTo>
                  <a:cubicBezTo>
                    <a:pt x="1390" y="1840"/>
                    <a:pt x="1390" y="1917"/>
                    <a:pt x="1397" y="1994"/>
                  </a:cubicBezTo>
                  <a:lnTo>
                    <a:pt x="1425" y="2231"/>
                  </a:lnTo>
                  <a:cubicBezTo>
                    <a:pt x="1432" y="2301"/>
                    <a:pt x="1439" y="2378"/>
                    <a:pt x="1453" y="2441"/>
                  </a:cubicBezTo>
                  <a:cubicBezTo>
                    <a:pt x="1460" y="2504"/>
                    <a:pt x="1467" y="2567"/>
                    <a:pt x="1474" y="2609"/>
                  </a:cubicBezTo>
                  <a:cubicBezTo>
                    <a:pt x="1488" y="2651"/>
                    <a:pt x="1502" y="2692"/>
                    <a:pt x="1530" y="2727"/>
                  </a:cubicBezTo>
                  <a:cubicBezTo>
                    <a:pt x="1558" y="2762"/>
                    <a:pt x="1600" y="2797"/>
                    <a:pt x="1663" y="2818"/>
                  </a:cubicBezTo>
                  <a:cubicBezTo>
                    <a:pt x="1683" y="2818"/>
                    <a:pt x="1711" y="2825"/>
                    <a:pt x="1739" y="2832"/>
                  </a:cubicBezTo>
                  <a:cubicBezTo>
                    <a:pt x="1767" y="2832"/>
                    <a:pt x="1788" y="2846"/>
                    <a:pt x="1816" y="2853"/>
                  </a:cubicBezTo>
                  <a:cubicBezTo>
                    <a:pt x="1844" y="2853"/>
                    <a:pt x="1872" y="2860"/>
                    <a:pt x="1893" y="2867"/>
                  </a:cubicBezTo>
                  <a:cubicBezTo>
                    <a:pt x="1928" y="2867"/>
                    <a:pt x="1963" y="2881"/>
                    <a:pt x="1998" y="2888"/>
                  </a:cubicBezTo>
                  <a:cubicBezTo>
                    <a:pt x="2033" y="2892"/>
                    <a:pt x="2064" y="2893"/>
                    <a:pt x="2091" y="2893"/>
                  </a:cubicBezTo>
                  <a:cubicBezTo>
                    <a:pt x="2118" y="2893"/>
                    <a:pt x="2141" y="2892"/>
                    <a:pt x="2158" y="2888"/>
                  </a:cubicBezTo>
                  <a:cubicBezTo>
                    <a:pt x="2193" y="2881"/>
                    <a:pt x="2228" y="2853"/>
                    <a:pt x="2242" y="2811"/>
                  </a:cubicBezTo>
                  <a:cubicBezTo>
                    <a:pt x="2277" y="2713"/>
                    <a:pt x="2333" y="2616"/>
                    <a:pt x="2382" y="2497"/>
                  </a:cubicBezTo>
                  <a:cubicBezTo>
                    <a:pt x="2438" y="2371"/>
                    <a:pt x="2501" y="2238"/>
                    <a:pt x="2557" y="2113"/>
                  </a:cubicBezTo>
                  <a:cubicBezTo>
                    <a:pt x="2620" y="1973"/>
                    <a:pt x="2682" y="1833"/>
                    <a:pt x="2752" y="1694"/>
                  </a:cubicBezTo>
                  <a:cubicBezTo>
                    <a:pt x="2822" y="1554"/>
                    <a:pt x="2885" y="1414"/>
                    <a:pt x="2955" y="1274"/>
                  </a:cubicBezTo>
                  <a:cubicBezTo>
                    <a:pt x="3025" y="1135"/>
                    <a:pt x="3094" y="1002"/>
                    <a:pt x="3150" y="869"/>
                  </a:cubicBezTo>
                  <a:cubicBezTo>
                    <a:pt x="3213" y="737"/>
                    <a:pt x="3276" y="625"/>
                    <a:pt x="3325" y="527"/>
                  </a:cubicBezTo>
                  <a:cubicBezTo>
                    <a:pt x="3353" y="478"/>
                    <a:pt x="3374" y="415"/>
                    <a:pt x="3374" y="366"/>
                  </a:cubicBezTo>
                  <a:cubicBezTo>
                    <a:pt x="3374" y="311"/>
                    <a:pt x="3353" y="262"/>
                    <a:pt x="3304" y="213"/>
                  </a:cubicBezTo>
                  <a:cubicBezTo>
                    <a:pt x="3255" y="178"/>
                    <a:pt x="3213" y="143"/>
                    <a:pt x="3164" y="122"/>
                  </a:cubicBezTo>
                  <a:cubicBezTo>
                    <a:pt x="3108" y="94"/>
                    <a:pt x="3067" y="66"/>
                    <a:pt x="3011" y="38"/>
                  </a:cubicBezTo>
                  <a:cubicBezTo>
                    <a:pt x="2967" y="11"/>
                    <a:pt x="2924" y="1"/>
                    <a:pt x="289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64"/>
            <p:cNvSpPr/>
            <p:nvPr/>
          </p:nvSpPr>
          <p:spPr>
            <a:xfrm rot="-641741">
              <a:off x="1657298" y="3878783"/>
              <a:ext cx="243888" cy="334255"/>
            </a:xfrm>
            <a:custGeom>
              <a:rect b="b" l="l" r="r" t="t"/>
              <a:pathLst>
                <a:path extrusionOk="0" h="2874" w="2097">
                  <a:moveTo>
                    <a:pt x="1754" y="0"/>
                  </a:moveTo>
                  <a:cubicBezTo>
                    <a:pt x="1621" y="7"/>
                    <a:pt x="1495" y="21"/>
                    <a:pt x="1363" y="35"/>
                  </a:cubicBezTo>
                  <a:cubicBezTo>
                    <a:pt x="1230" y="42"/>
                    <a:pt x="1097" y="70"/>
                    <a:pt x="978" y="91"/>
                  </a:cubicBezTo>
                  <a:cubicBezTo>
                    <a:pt x="853" y="105"/>
                    <a:pt x="734" y="133"/>
                    <a:pt x="622" y="161"/>
                  </a:cubicBezTo>
                  <a:cubicBezTo>
                    <a:pt x="503" y="182"/>
                    <a:pt x="399" y="203"/>
                    <a:pt x="308" y="245"/>
                  </a:cubicBezTo>
                  <a:lnTo>
                    <a:pt x="0" y="2403"/>
                  </a:lnTo>
                  <a:cubicBezTo>
                    <a:pt x="0" y="2466"/>
                    <a:pt x="7" y="2508"/>
                    <a:pt x="28" y="2550"/>
                  </a:cubicBezTo>
                  <a:cubicBezTo>
                    <a:pt x="49" y="2585"/>
                    <a:pt x="77" y="2627"/>
                    <a:pt x="112" y="2655"/>
                  </a:cubicBezTo>
                  <a:cubicBezTo>
                    <a:pt x="168" y="2696"/>
                    <a:pt x="203" y="2724"/>
                    <a:pt x="238" y="2752"/>
                  </a:cubicBezTo>
                  <a:cubicBezTo>
                    <a:pt x="273" y="2766"/>
                    <a:pt x="308" y="2794"/>
                    <a:pt x="343" y="2822"/>
                  </a:cubicBezTo>
                  <a:cubicBezTo>
                    <a:pt x="378" y="2850"/>
                    <a:pt x="413" y="2864"/>
                    <a:pt x="455" y="2871"/>
                  </a:cubicBezTo>
                  <a:cubicBezTo>
                    <a:pt x="466" y="2873"/>
                    <a:pt x="478" y="2874"/>
                    <a:pt x="493" y="2874"/>
                  </a:cubicBezTo>
                  <a:cubicBezTo>
                    <a:pt x="532" y="2874"/>
                    <a:pt x="582" y="2867"/>
                    <a:pt x="643" y="2857"/>
                  </a:cubicBezTo>
                  <a:cubicBezTo>
                    <a:pt x="776" y="2829"/>
                    <a:pt x="916" y="2801"/>
                    <a:pt x="1055" y="2773"/>
                  </a:cubicBezTo>
                  <a:lnTo>
                    <a:pt x="1474" y="2696"/>
                  </a:lnTo>
                  <a:cubicBezTo>
                    <a:pt x="1537" y="2683"/>
                    <a:pt x="1572" y="2669"/>
                    <a:pt x="1579" y="2655"/>
                  </a:cubicBezTo>
                  <a:cubicBezTo>
                    <a:pt x="1586" y="2634"/>
                    <a:pt x="1586" y="2613"/>
                    <a:pt x="1579" y="2564"/>
                  </a:cubicBezTo>
                  <a:cubicBezTo>
                    <a:pt x="1565" y="2529"/>
                    <a:pt x="1551" y="2487"/>
                    <a:pt x="1537" y="2452"/>
                  </a:cubicBezTo>
                  <a:cubicBezTo>
                    <a:pt x="1516" y="2417"/>
                    <a:pt x="1502" y="2375"/>
                    <a:pt x="1474" y="2333"/>
                  </a:cubicBezTo>
                  <a:cubicBezTo>
                    <a:pt x="1446" y="2284"/>
                    <a:pt x="1425" y="2263"/>
                    <a:pt x="1391" y="2249"/>
                  </a:cubicBezTo>
                  <a:cubicBezTo>
                    <a:pt x="1356" y="2242"/>
                    <a:pt x="1307" y="2242"/>
                    <a:pt x="1251" y="2242"/>
                  </a:cubicBezTo>
                  <a:cubicBezTo>
                    <a:pt x="1146" y="2249"/>
                    <a:pt x="1048" y="2263"/>
                    <a:pt x="950" y="2270"/>
                  </a:cubicBezTo>
                  <a:cubicBezTo>
                    <a:pt x="867" y="2277"/>
                    <a:pt x="769" y="2298"/>
                    <a:pt x="664" y="2312"/>
                  </a:cubicBezTo>
                  <a:lnTo>
                    <a:pt x="713" y="2131"/>
                  </a:lnTo>
                  <a:cubicBezTo>
                    <a:pt x="734" y="2068"/>
                    <a:pt x="748" y="2005"/>
                    <a:pt x="769" y="1935"/>
                  </a:cubicBezTo>
                  <a:cubicBezTo>
                    <a:pt x="902" y="1914"/>
                    <a:pt x="1027" y="1886"/>
                    <a:pt x="1160" y="1865"/>
                  </a:cubicBezTo>
                  <a:cubicBezTo>
                    <a:pt x="1293" y="1844"/>
                    <a:pt x="1425" y="1823"/>
                    <a:pt x="1551" y="1795"/>
                  </a:cubicBezTo>
                  <a:cubicBezTo>
                    <a:pt x="1614" y="1788"/>
                    <a:pt x="1649" y="1774"/>
                    <a:pt x="1670" y="1753"/>
                  </a:cubicBezTo>
                  <a:cubicBezTo>
                    <a:pt x="1677" y="1739"/>
                    <a:pt x="1677" y="1705"/>
                    <a:pt x="1656" y="1649"/>
                  </a:cubicBezTo>
                  <a:cubicBezTo>
                    <a:pt x="1649" y="1607"/>
                    <a:pt x="1642" y="1565"/>
                    <a:pt x="1621" y="1516"/>
                  </a:cubicBezTo>
                  <a:cubicBezTo>
                    <a:pt x="1607" y="1474"/>
                    <a:pt x="1586" y="1432"/>
                    <a:pt x="1565" y="1390"/>
                  </a:cubicBezTo>
                  <a:cubicBezTo>
                    <a:pt x="1537" y="1341"/>
                    <a:pt x="1509" y="1306"/>
                    <a:pt x="1474" y="1299"/>
                  </a:cubicBezTo>
                  <a:cubicBezTo>
                    <a:pt x="1439" y="1285"/>
                    <a:pt x="1398" y="1285"/>
                    <a:pt x="1335" y="1285"/>
                  </a:cubicBezTo>
                  <a:cubicBezTo>
                    <a:pt x="1258" y="1285"/>
                    <a:pt x="1188" y="1292"/>
                    <a:pt x="1125" y="1292"/>
                  </a:cubicBezTo>
                  <a:cubicBezTo>
                    <a:pt x="1062" y="1292"/>
                    <a:pt x="992" y="1299"/>
                    <a:pt x="937" y="1306"/>
                  </a:cubicBezTo>
                  <a:cubicBezTo>
                    <a:pt x="971" y="1195"/>
                    <a:pt x="1006" y="1083"/>
                    <a:pt x="1027" y="978"/>
                  </a:cubicBezTo>
                  <a:cubicBezTo>
                    <a:pt x="1055" y="873"/>
                    <a:pt x="1083" y="769"/>
                    <a:pt x="1118" y="671"/>
                  </a:cubicBezTo>
                  <a:cubicBezTo>
                    <a:pt x="1265" y="657"/>
                    <a:pt x="1411" y="636"/>
                    <a:pt x="1551" y="622"/>
                  </a:cubicBezTo>
                  <a:cubicBezTo>
                    <a:pt x="1691" y="601"/>
                    <a:pt x="1824" y="594"/>
                    <a:pt x="1956" y="573"/>
                  </a:cubicBezTo>
                  <a:cubicBezTo>
                    <a:pt x="2019" y="566"/>
                    <a:pt x="2061" y="552"/>
                    <a:pt x="2075" y="531"/>
                  </a:cubicBezTo>
                  <a:cubicBezTo>
                    <a:pt x="2089" y="517"/>
                    <a:pt x="2096" y="468"/>
                    <a:pt x="2089" y="419"/>
                  </a:cubicBezTo>
                  <a:cubicBezTo>
                    <a:pt x="2068" y="370"/>
                    <a:pt x="2061" y="321"/>
                    <a:pt x="2054" y="280"/>
                  </a:cubicBezTo>
                  <a:cubicBezTo>
                    <a:pt x="2033" y="238"/>
                    <a:pt x="2019" y="196"/>
                    <a:pt x="1991" y="140"/>
                  </a:cubicBezTo>
                  <a:cubicBezTo>
                    <a:pt x="1956" y="42"/>
                    <a:pt x="1880" y="0"/>
                    <a:pt x="1754"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64"/>
            <p:cNvSpPr/>
            <p:nvPr/>
          </p:nvSpPr>
          <p:spPr>
            <a:xfrm rot="-641741">
              <a:off x="1863516" y="3843943"/>
              <a:ext cx="185387" cy="334604"/>
            </a:xfrm>
            <a:custGeom>
              <a:rect b="b" l="l" r="r" t="t"/>
              <a:pathLst>
                <a:path extrusionOk="0" h="2877" w="1594">
                  <a:moveTo>
                    <a:pt x="578" y="1"/>
                  </a:moveTo>
                  <a:cubicBezTo>
                    <a:pt x="557" y="1"/>
                    <a:pt x="539" y="2"/>
                    <a:pt x="525" y="5"/>
                  </a:cubicBezTo>
                  <a:cubicBezTo>
                    <a:pt x="504" y="19"/>
                    <a:pt x="469" y="54"/>
                    <a:pt x="448" y="117"/>
                  </a:cubicBezTo>
                  <a:cubicBezTo>
                    <a:pt x="413" y="229"/>
                    <a:pt x="385" y="354"/>
                    <a:pt x="350" y="487"/>
                  </a:cubicBezTo>
                  <a:cubicBezTo>
                    <a:pt x="315" y="613"/>
                    <a:pt x="280" y="753"/>
                    <a:pt x="259" y="892"/>
                  </a:cubicBezTo>
                  <a:cubicBezTo>
                    <a:pt x="224" y="1032"/>
                    <a:pt x="196" y="1186"/>
                    <a:pt x="168" y="1325"/>
                  </a:cubicBezTo>
                  <a:cubicBezTo>
                    <a:pt x="140" y="1472"/>
                    <a:pt x="119" y="1612"/>
                    <a:pt x="98" y="1745"/>
                  </a:cubicBezTo>
                  <a:cubicBezTo>
                    <a:pt x="84" y="1870"/>
                    <a:pt x="64" y="2003"/>
                    <a:pt x="50" y="2115"/>
                  </a:cubicBezTo>
                  <a:cubicBezTo>
                    <a:pt x="29" y="2233"/>
                    <a:pt x="22" y="2324"/>
                    <a:pt x="15" y="2415"/>
                  </a:cubicBezTo>
                  <a:cubicBezTo>
                    <a:pt x="1" y="2464"/>
                    <a:pt x="1" y="2513"/>
                    <a:pt x="29" y="2555"/>
                  </a:cubicBezTo>
                  <a:cubicBezTo>
                    <a:pt x="57" y="2597"/>
                    <a:pt x="84" y="2632"/>
                    <a:pt x="119" y="2660"/>
                  </a:cubicBezTo>
                  <a:cubicBezTo>
                    <a:pt x="168" y="2701"/>
                    <a:pt x="210" y="2729"/>
                    <a:pt x="238" y="2757"/>
                  </a:cubicBezTo>
                  <a:cubicBezTo>
                    <a:pt x="273" y="2771"/>
                    <a:pt x="308" y="2799"/>
                    <a:pt x="343" y="2827"/>
                  </a:cubicBezTo>
                  <a:cubicBezTo>
                    <a:pt x="350" y="2834"/>
                    <a:pt x="371" y="2841"/>
                    <a:pt x="385" y="2848"/>
                  </a:cubicBezTo>
                  <a:cubicBezTo>
                    <a:pt x="406" y="2862"/>
                    <a:pt x="427" y="2862"/>
                    <a:pt x="448" y="2869"/>
                  </a:cubicBezTo>
                  <a:cubicBezTo>
                    <a:pt x="476" y="2876"/>
                    <a:pt x="504" y="2876"/>
                    <a:pt x="539" y="2876"/>
                  </a:cubicBezTo>
                  <a:cubicBezTo>
                    <a:pt x="573" y="2869"/>
                    <a:pt x="615" y="2862"/>
                    <a:pt x="657" y="2848"/>
                  </a:cubicBezTo>
                  <a:cubicBezTo>
                    <a:pt x="790" y="2827"/>
                    <a:pt x="930" y="2799"/>
                    <a:pt x="1069" y="2771"/>
                  </a:cubicBezTo>
                  <a:cubicBezTo>
                    <a:pt x="1209" y="2743"/>
                    <a:pt x="1349" y="2715"/>
                    <a:pt x="1468" y="2688"/>
                  </a:cubicBezTo>
                  <a:cubicBezTo>
                    <a:pt x="1537" y="2667"/>
                    <a:pt x="1572" y="2660"/>
                    <a:pt x="1586" y="2639"/>
                  </a:cubicBezTo>
                  <a:cubicBezTo>
                    <a:pt x="1593" y="2632"/>
                    <a:pt x="1593" y="2597"/>
                    <a:pt x="1572" y="2555"/>
                  </a:cubicBezTo>
                  <a:cubicBezTo>
                    <a:pt x="1565" y="2520"/>
                    <a:pt x="1558" y="2485"/>
                    <a:pt x="1537" y="2443"/>
                  </a:cubicBezTo>
                  <a:cubicBezTo>
                    <a:pt x="1523" y="2394"/>
                    <a:pt x="1502" y="2352"/>
                    <a:pt x="1482" y="2317"/>
                  </a:cubicBezTo>
                  <a:cubicBezTo>
                    <a:pt x="1454" y="2275"/>
                    <a:pt x="1426" y="2247"/>
                    <a:pt x="1391" y="2240"/>
                  </a:cubicBezTo>
                  <a:cubicBezTo>
                    <a:pt x="1356" y="2233"/>
                    <a:pt x="1314" y="2233"/>
                    <a:pt x="1251" y="2233"/>
                  </a:cubicBezTo>
                  <a:cubicBezTo>
                    <a:pt x="1153" y="2240"/>
                    <a:pt x="1062" y="2247"/>
                    <a:pt x="972" y="2254"/>
                  </a:cubicBezTo>
                  <a:cubicBezTo>
                    <a:pt x="888" y="2268"/>
                    <a:pt x="790" y="2275"/>
                    <a:pt x="692" y="2289"/>
                  </a:cubicBezTo>
                  <a:cubicBezTo>
                    <a:pt x="727" y="2143"/>
                    <a:pt x="762" y="1989"/>
                    <a:pt x="804" y="1821"/>
                  </a:cubicBezTo>
                  <a:cubicBezTo>
                    <a:pt x="839" y="1661"/>
                    <a:pt x="888" y="1500"/>
                    <a:pt x="930" y="1332"/>
                  </a:cubicBezTo>
                  <a:cubicBezTo>
                    <a:pt x="972" y="1165"/>
                    <a:pt x="1014" y="1011"/>
                    <a:pt x="1062" y="850"/>
                  </a:cubicBezTo>
                  <a:cubicBezTo>
                    <a:pt x="1104" y="697"/>
                    <a:pt x="1146" y="557"/>
                    <a:pt x="1188" y="424"/>
                  </a:cubicBezTo>
                  <a:cubicBezTo>
                    <a:pt x="1209" y="361"/>
                    <a:pt x="1216" y="320"/>
                    <a:pt x="1202" y="292"/>
                  </a:cubicBezTo>
                  <a:cubicBezTo>
                    <a:pt x="1181" y="264"/>
                    <a:pt x="1146" y="229"/>
                    <a:pt x="1097" y="187"/>
                  </a:cubicBezTo>
                  <a:cubicBezTo>
                    <a:pt x="1041" y="152"/>
                    <a:pt x="972" y="117"/>
                    <a:pt x="895" y="82"/>
                  </a:cubicBezTo>
                  <a:cubicBezTo>
                    <a:pt x="818" y="54"/>
                    <a:pt x="748" y="33"/>
                    <a:pt x="678" y="12"/>
                  </a:cubicBezTo>
                  <a:cubicBezTo>
                    <a:pt x="641" y="4"/>
                    <a:pt x="607" y="1"/>
                    <a:pt x="578"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64"/>
            <p:cNvSpPr/>
            <p:nvPr/>
          </p:nvSpPr>
          <p:spPr>
            <a:xfrm rot="-641741">
              <a:off x="2060776" y="3806775"/>
              <a:ext cx="184457" cy="334604"/>
            </a:xfrm>
            <a:custGeom>
              <a:rect b="b" l="l" r="r" t="t"/>
              <a:pathLst>
                <a:path extrusionOk="0" h="2877" w="1586">
                  <a:moveTo>
                    <a:pt x="574" y="1"/>
                  </a:moveTo>
                  <a:cubicBezTo>
                    <a:pt x="555" y="1"/>
                    <a:pt x="538" y="2"/>
                    <a:pt x="524" y="5"/>
                  </a:cubicBezTo>
                  <a:cubicBezTo>
                    <a:pt x="496" y="19"/>
                    <a:pt x="461" y="54"/>
                    <a:pt x="440" y="117"/>
                  </a:cubicBezTo>
                  <a:cubicBezTo>
                    <a:pt x="405" y="229"/>
                    <a:pt x="384" y="354"/>
                    <a:pt x="349" y="487"/>
                  </a:cubicBezTo>
                  <a:cubicBezTo>
                    <a:pt x="314" y="613"/>
                    <a:pt x="279" y="753"/>
                    <a:pt x="251" y="892"/>
                  </a:cubicBezTo>
                  <a:cubicBezTo>
                    <a:pt x="217" y="1032"/>
                    <a:pt x="189" y="1186"/>
                    <a:pt x="161" y="1325"/>
                  </a:cubicBezTo>
                  <a:cubicBezTo>
                    <a:pt x="140" y="1472"/>
                    <a:pt x="112" y="1612"/>
                    <a:pt x="91" y="1745"/>
                  </a:cubicBezTo>
                  <a:cubicBezTo>
                    <a:pt x="77" y="1870"/>
                    <a:pt x="56" y="2003"/>
                    <a:pt x="42" y="2115"/>
                  </a:cubicBezTo>
                  <a:cubicBezTo>
                    <a:pt x="21" y="2233"/>
                    <a:pt x="14" y="2324"/>
                    <a:pt x="7" y="2415"/>
                  </a:cubicBezTo>
                  <a:cubicBezTo>
                    <a:pt x="0" y="2464"/>
                    <a:pt x="0" y="2513"/>
                    <a:pt x="21" y="2555"/>
                  </a:cubicBezTo>
                  <a:cubicBezTo>
                    <a:pt x="49" y="2597"/>
                    <a:pt x="77" y="2632"/>
                    <a:pt x="112" y="2660"/>
                  </a:cubicBezTo>
                  <a:cubicBezTo>
                    <a:pt x="168" y="2701"/>
                    <a:pt x="210" y="2729"/>
                    <a:pt x="231" y="2757"/>
                  </a:cubicBezTo>
                  <a:cubicBezTo>
                    <a:pt x="272" y="2771"/>
                    <a:pt x="300" y="2799"/>
                    <a:pt x="342" y="2827"/>
                  </a:cubicBezTo>
                  <a:cubicBezTo>
                    <a:pt x="349" y="2834"/>
                    <a:pt x="363" y="2841"/>
                    <a:pt x="384" y="2848"/>
                  </a:cubicBezTo>
                  <a:cubicBezTo>
                    <a:pt x="398" y="2862"/>
                    <a:pt x="419" y="2862"/>
                    <a:pt x="447" y="2869"/>
                  </a:cubicBezTo>
                  <a:cubicBezTo>
                    <a:pt x="468" y="2876"/>
                    <a:pt x="496" y="2876"/>
                    <a:pt x="531" y="2876"/>
                  </a:cubicBezTo>
                  <a:cubicBezTo>
                    <a:pt x="566" y="2869"/>
                    <a:pt x="608" y="2862"/>
                    <a:pt x="657" y="2848"/>
                  </a:cubicBezTo>
                  <a:cubicBezTo>
                    <a:pt x="782" y="2827"/>
                    <a:pt x="922" y="2799"/>
                    <a:pt x="1062" y="2771"/>
                  </a:cubicBezTo>
                  <a:cubicBezTo>
                    <a:pt x="1215" y="2743"/>
                    <a:pt x="1355" y="2715"/>
                    <a:pt x="1467" y="2688"/>
                  </a:cubicBezTo>
                  <a:cubicBezTo>
                    <a:pt x="1537" y="2667"/>
                    <a:pt x="1572" y="2660"/>
                    <a:pt x="1579" y="2639"/>
                  </a:cubicBezTo>
                  <a:cubicBezTo>
                    <a:pt x="1586" y="2632"/>
                    <a:pt x="1586" y="2597"/>
                    <a:pt x="1572" y="2555"/>
                  </a:cubicBezTo>
                  <a:cubicBezTo>
                    <a:pt x="1558" y="2520"/>
                    <a:pt x="1551" y="2485"/>
                    <a:pt x="1537" y="2443"/>
                  </a:cubicBezTo>
                  <a:cubicBezTo>
                    <a:pt x="1516" y="2394"/>
                    <a:pt x="1502" y="2352"/>
                    <a:pt x="1474" y="2317"/>
                  </a:cubicBezTo>
                  <a:cubicBezTo>
                    <a:pt x="1446" y="2275"/>
                    <a:pt x="1418" y="2247"/>
                    <a:pt x="1383" y="2240"/>
                  </a:cubicBezTo>
                  <a:cubicBezTo>
                    <a:pt x="1348" y="2233"/>
                    <a:pt x="1306" y="2233"/>
                    <a:pt x="1243" y="2233"/>
                  </a:cubicBezTo>
                  <a:cubicBezTo>
                    <a:pt x="1153" y="2240"/>
                    <a:pt x="1055" y="2247"/>
                    <a:pt x="964" y="2254"/>
                  </a:cubicBezTo>
                  <a:cubicBezTo>
                    <a:pt x="880" y="2268"/>
                    <a:pt x="782" y="2275"/>
                    <a:pt x="685" y="2289"/>
                  </a:cubicBezTo>
                  <a:cubicBezTo>
                    <a:pt x="719" y="2143"/>
                    <a:pt x="754" y="1989"/>
                    <a:pt x="803" y="1821"/>
                  </a:cubicBezTo>
                  <a:cubicBezTo>
                    <a:pt x="838" y="1661"/>
                    <a:pt x="880" y="1500"/>
                    <a:pt x="922" y="1332"/>
                  </a:cubicBezTo>
                  <a:cubicBezTo>
                    <a:pt x="964" y="1165"/>
                    <a:pt x="1013" y="1011"/>
                    <a:pt x="1055" y="850"/>
                  </a:cubicBezTo>
                  <a:cubicBezTo>
                    <a:pt x="1097" y="697"/>
                    <a:pt x="1139" y="557"/>
                    <a:pt x="1188" y="424"/>
                  </a:cubicBezTo>
                  <a:cubicBezTo>
                    <a:pt x="1201" y="361"/>
                    <a:pt x="1208" y="320"/>
                    <a:pt x="1194" y="292"/>
                  </a:cubicBezTo>
                  <a:cubicBezTo>
                    <a:pt x="1174" y="264"/>
                    <a:pt x="1139" y="229"/>
                    <a:pt x="1090" y="187"/>
                  </a:cubicBezTo>
                  <a:cubicBezTo>
                    <a:pt x="1034" y="152"/>
                    <a:pt x="964" y="117"/>
                    <a:pt x="887" y="82"/>
                  </a:cubicBezTo>
                  <a:cubicBezTo>
                    <a:pt x="810" y="54"/>
                    <a:pt x="740" y="33"/>
                    <a:pt x="671" y="12"/>
                  </a:cubicBezTo>
                  <a:cubicBezTo>
                    <a:pt x="634" y="4"/>
                    <a:pt x="602" y="1"/>
                    <a:pt x="574"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64"/>
            <p:cNvSpPr/>
            <p:nvPr/>
          </p:nvSpPr>
          <p:spPr>
            <a:xfrm rot="-641741">
              <a:off x="1287714" y="4366686"/>
              <a:ext cx="272265" cy="336465"/>
            </a:xfrm>
            <a:custGeom>
              <a:rect b="b" l="l" r="r" t="t"/>
              <a:pathLst>
                <a:path extrusionOk="0" h="2893" w="2341">
                  <a:moveTo>
                    <a:pt x="1218" y="646"/>
                  </a:moveTo>
                  <a:cubicBezTo>
                    <a:pt x="1275" y="646"/>
                    <a:pt x="1327" y="655"/>
                    <a:pt x="1370" y="671"/>
                  </a:cubicBezTo>
                  <a:cubicBezTo>
                    <a:pt x="1468" y="706"/>
                    <a:pt x="1537" y="769"/>
                    <a:pt x="1572" y="839"/>
                  </a:cubicBezTo>
                  <a:cubicBezTo>
                    <a:pt x="1607" y="909"/>
                    <a:pt x="1628" y="1014"/>
                    <a:pt x="1614" y="1146"/>
                  </a:cubicBezTo>
                  <a:cubicBezTo>
                    <a:pt x="1607" y="1237"/>
                    <a:pt x="1579" y="1335"/>
                    <a:pt x="1544" y="1447"/>
                  </a:cubicBezTo>
                  <a:cubicBezTo>
                    <a:pt x="1510" y="1565"/>
                    <a:pt x="1454" y="1677"/>
                    <a:pt x="1370" y="1782"/>
                  </a:cubicBezTo>
                  <a:cubicBezTo>
                    <a:pt x="1293" y="1887"/>
                    <a:pt x="1195" y="1991"/>
                    <a:pt x="1076" y="2096"/>
                  </a:cubicBezTo>
                  <a:cubicBezTo>
                    <a:pt x="951" y="2201"/>
                    <a:pt x="804" y="2285"/>
                    <a:pt x="650" y="2355"/>
                  </a:cubicBezTo>
                  <a:cubicBezTo>
                    <a:pt x="699" y="2068"/>
                    <a:pt x="755" y="1796"/>
                    <a:pt x="811" y="1516"/>
                  </a:cubicBezTo>
                  <a:cubicBezTo>
                    <a:pt x="874" y="1237"/>
                    <a:pt x="937" y="958"/>
                    <a:pt x="1014" y="678"/>
                  </a:cubicBezTo>
                  <a:cubicBezTo>
                    <a:pt x="1087" y="656"/>
                    <a:pt x="1156" y="646"/>
                    <a:pt x="1218" y="646"/>
                  </a:cubicBezTo>
                  <a:close/>
                  <a:moveTo>
                    <a:pt x="1230" y="1"/>
                  </a:moveTo>
                  <a:cubicBezTo>
                    <a:pt x="1104" y="1"/>
                    <a:pt x="972" y="8"/>
                    <a:pt x="846" y="29"/>
                  </a:cubicBezTo>
                  <a:cubicBezTo>
                    <a:pt x="720" y="43"/>
                    <a:pt x="601" y="71"/>
                    <a:pt x="490" y="112"/>
                  </a:cubicBezTo>
                  <a:cubicBezTo>
                    <a:pt x="385" y="147"/>
                    <a:pt x="280" y="189"/>
                    <a:pt x="196" y="259"/>
                  </a:cubicBezTo>
                  <a:lnTo>
                    <a:pt x="1" y="2320"/>
                  </a:lnTo>
                  <a:lnTo>
                    <a:pt x="1" y="2452"/>
                  </a:lnTo>
                  <a:cubicBezTo>
                    <a:pt x="1" y="2487"/>
                    <a:pt x="8" y="2515"/>
                    <a:pt x="29" y="2543"/>
                  </a:cubicBezTo>
                  <a:cubicBezTo>
                    <a:pt x="43" y="2557"/>
                    <a:pt x="64" y="2585"/>
                    <a:pt x="78" y="2599"/>
                  </a:cubicBezTo>
                  <a:cubicBezTo>
                    <a:pt x="99" y="2620"/>
                    <a:pt x="126" y="2634"/>
                    <a:pt x="140" y="2655"/>
                  </a:cubicBezTo>
                  <a:cubicBezTo>
                    <a:pt x="203" y="2697"/>
                    <a:pt x="252" y="2732"/>
                    <a:pt x="301" y="2760"/>
                  </a:cubicBezTo>
                  <a:cubicBezTo>
                    <a:pt x="343" y="2788"/>
                    <a:pt x="392" y="2823"/>
                    <a:pt x="455" y="2844"/>
                  </a:cubicBezTo>
                  <a:cubicBezTo>
                    <a:pt x="530" y="2877"/>
                    <a:pt x="600" y="2893"/>
                    <a:pt x="668" y="2893"/>
                  </a:cubicBezTo>
                  <a:cubicBezTo>
                    <a:pt x="714" y="2893"/>
                    <a:pt x="759" y="2886"/>
                    <a:pt x="804" y="2872"/>
                  </a:cubicBezTo>
                  <a:cubicBezTo>
                    <a:pt x="1014" y="2809"/>
                    <a:pt x="1209" y="2732"/>
                    <a:pt x="1384" y="2627"/>
                  </a:cubicBezTo>
                  <a:cubicBezTo>
                    <a:pt x="1558" y="2529"/>
                    <a:pt x="1698" y="2418"/>
                    <a:pt x="1824" y="2285"/>
                  </a:cubicBezTo>
                  <a:cubicBezTo>
                    <a:pt x="1957" y="2159"/>
                    <a:pt x="2054" y="2026"/>
                    <a:pt x="2131" y="1880"/>
                  </a:cubicBezTo>
                  <a:cubicBezTo>
                    <a:pt x="2208" y="1726"/>
                    <a:pt x="2264" y="1586"/>
                    <a:pt x="2299" y="1440"/>
                  </a:cubicBezTo>
                  <a:cubicBezTo>
                    <a:pt x="2334" y="1293"/>
                    <a:pt x="2341" y="1153"/>
                    <a:pt x="2327" y="1014"/>
                  </a:cubicBezTo>
                  <a:cubicBezTo>
                    <a:pt x="2306" y="874"/>
                    <a:pt x="2271" y="741"/>
                    <a:pt x="2208" y="629"/>
                  </a:cubicBezTo>
                  <a:cubicBezTo>
                    <a:pt x="2138" y="490"/>
                    <a:pt x="2054" y="364"/>
                    <a:pt x="1950" y="280"/>
                  </a:cubicBezTo>
                  <a:cubicBezTo>
                    <a:pt x="1845" y="189"/>
                    <a:pt x="1733" y="119"/>
                    <a:pt x="1607" y="77"/>
                  </a:cubicBezTo>
                  <a:cubicBezTo>
                    <a:pt x="1489" y="29"/>
                    <a:pt x="1363" y="8"/>
                    <a:pt x="123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64"/>
            <p:cNvSpPr/>
            <p:nvPr/>
          </p:nvSpPr>
          <p:spPr>
            <a:xfrm rot="-641741">
              <a:off x="1559636" y="4316734"/>
              <a:ext cx="254471" cy="332045"/>
            </a:xfrm>
            <a:custGeom>
              <a:rect b="b" l="l" r="r" t="t"/>
              <a:pathLst>
                <a:path extrusionOk="0" h="2855" w="2188">
                  <a:moveTo>
                    <a:pt x="1321" y="574"/>
                  </a:moveTo>
                  <a:cubicBezTo>
                    <a:pt x="1339" y="574"/>
                    <a:pt x="1355" y="581"/>
                    <a:pt x="1370" y="596"/>
                  </a:cubicBezTo>
                  <a:cubicBezTo>
                    <a:pt x="1419" y="603"/>
                    <a:pt x="1454" y="645"/>
                    <a:pt x="1468" y="729"/>
                  </a:cubicBezTo>
                  <a:cubicBezTo>
                    <a:pt x="1496" y="806"/>
                    <a:pt x="1503" y="904"/>
                    <a:pt x="1503" y="1009"/>
                  </a:cubicBezTo>
                  <a:cubicBezTo>
                    <a:pt x="1503" y="1113"/>
                    <a:pt x="1496" y="1225"/>
                    <a:pt x="1475" y="1344"/>
                  </a:cubicBezTo>
                  <a:cubicBezTo>
                    <a:pt x="1461" y="1470"/>
                    <a:pt x="1433" y="1574"/>
                    <a:pt x="1405" y="1679"/>
                  </a:cubicBezTo>
                  <a:cubicBezTo>
                    <a:pt x="1377" y="1798"/>
                    <a:pt x="1335" y="1917"/>
                    <a:pt x="1293" y="2021"/>
                  </a:cubicBezTo>
                  <a:cubicBezTo>
                    <a:pt x="1251" y="2126"/>
                    <a:pt x="1209" y="2210"/>
                    <a:pt x="1153" y="2280"/>
                  </a:cubicBezTo>
                  <a:cubicBezTo>
                    <a:pt x="1104" y="2350"/>
                    <a:pt x="1055" y="2406"/>
                    <a:pt x="1007" y="2441"/>
                  </a:cubicBezTo>
                  <a:cubicBezTo>
                    <a:pt x="980" y="2462"/>
                    <a:pt x="949" y="2473"/>
                    <a:pt x="918" y="2473"/>
                  </a:cubicBezTo>
                  <a:cubicBezTo>
                    <a:pt x="900" y="2473"/>
                    <a:pt x="883" y="2469"/>
                    <a:pt x="867" y="2461"/>
                  </a:cubicBezTo>
                  <a:cubicBezTo>
                    <a:pt x="818" y="2447"/>
                    <a:pt x="783" y="2413"/>
                    <a:pt x="755" y="2343"/>
                  </a:cubicBezTo>
                  <a:cubicBezTo>
                    <a:pt x="727" y="2273"/>
                    <a:pt x="713" y="2196"/>
                    <a:pt x="713" y="2098"/>
                  </a:cubicBezTo>
                  <a:cubicBezTo>
                    <a:pt x="699" y="2000"/>
                    <a:pt x="713" y="1903"/>
                    <a:pt x="720" y="1791"/>
                  </a:cubicBezTo>
                  <a:cubicBezTo>
                    <a:pt x="727" y="1686"/>
                    <a:pt x="755" y="1581"/>
                    <a:pt x="783" y="1477"/>
                  </a:cubicBezTo>
                  <a:cubicBezTo>
                    <a:pt x="818" y="1372"/>
                    <a:pt x="853" y="1267"/>
                    <a:pt x="902" y="1155"/>
                  </a:cubicBezTo>
                  <a:cubicBezTo>
                    <a:pt x="958" y="1043"/>
                    <a:pt x="1007" y="939"/>
                    <a:pt x="1062" y="848"/>
                  </a:cubicBezTo>
                  <a:cubicBezTo>
                    <a:pt x="1111" y="750"/>
                    <a:pt x="1174" y="680"/>
                    <a:pt x="1223" y="631"/>
                  </a:cubicBezTo>
                  <a:cubicBezTo>
                    <a:pt x="1259" y="596"/>
                    <a:pt x="1292" y="574"/>
                    <a:pt x="1321" y="574"/>
                  </a:cubicBezTo>
                  <a:close/>
                  <a:moveTo>
                    <a:pt x="1203" y="0"/>
                  </a:moveTo>
                  <a:cubicBezTo>
                    <a:pt x="1128" y="0"/>
                    <a:pt x="1052" y="9"/>
                    <a:pt x="972" y="31"/>
                  </a:cubicBezTo>
                  <a:cubicBezTo>
                    <a:pt x="867" y="52"/>
                    <a:pt x="783" y="100"/>
                    <a:pt x="699" y="156"/>
                  </a:cubicBezTo>
                  <a:cubicBezTo>
                    <a:pt x="587" y="254"/>
                    <a:pt x="490" y="366"/>
                    <a:pt x="406" y="492"/>
                  </a:cubicBezTo>
                  <a:cubicBezTo>
                    <a:pt x="315" y="610"/>
                    <a:pt x="245" y="736"/>
                    <a:pt x="189" y="876"/>
                  </a:cubicBezTo>
                  <a:cubicBezTo>
                    <a:pt x="133" y="1016"/>
                    <a:pt x="85" y="1155"/>
                    <a:pt x="57" y="1295"/>
                  </a:cubicBezTo>
                  <a:cubicBezTo>
                    <a:pt x="22" y="1435"/>
                    <a:pt x="1" y="1574"/>
                    <a:pt x="1" y="1714"/>
                  </a:cubicBezTo>
                  <a:cubicBezTo>
                    <a:pt x="1" y="1854"/>
                    <a:pt x="15" y="1986"/>
                    <a:pt x="36" y="2105"/>
                  </a:cubicBezTo>
                  <a:cubicBezTo>
                    <a:pt x="64" y="2238"/>
                    <a:pt x="99" y="2350"/>
                    <a:pt x="154" y="2447"/>
                  </a:cubicBezTo>
                  <a:cubicBezTo>
                    <a:pt x="175" y="2510"/>
                    <a:pt x="231" y="2566"/>
                    <a:pt x="280" y="2615"/>
                  </a:cubicBezTo>
                  <a:cubicBezTo>
                    <a:pt x="343" y="2657"/>
                    <a:pt x="399" y="2699"/>
                    <a:pt x="455" y="2727"/>
                  </a:cubicBezTo>
                  <a:cubicBezTo>
                    <a:pt x="525" y="2762"/>
                    <a:pt x="608" y="2790"/>
                    <a:pt x="692" y="2804"/>
                  </a:cubicBezTo>
                  <a:cubicBezTo>
                    <a:pt x="783" y="2825"/>
                    <a:pt x="867" y="2839"/>
                    <a:pt x="944" y="2846"/>
                  </a:cubicBezTo>
                  <a:cubicBezTo>
                    <a:pt x="999" y="2851"/>
                    <a:pt x="1049" y="2855"/>
                    <a:pt x="1096" y="2855"/>
                  </a:cubicBezTo>
                  <a:cubicBezTo>
                    <a:pt x="1162" y="2855"/>
                    <a:pt x="1222" y="2848"/>
                    <a:pt x="1279" y="2832"/>
                  </a:cubicBezTo>
                  <a:cubicBezTo>
                    <a:pt x="1377" y="2811"/>
                    <a:pt x="1461" y="2769"/>
                    <a:pt x="1551" y="2699"/>
                  </a:cubicBezTo>
                  <a:cubicBezTo>
                    <a:pt x="1677" y="2587"/>
                    <a:pt x="1782" y="2447"/>
                    <a:pt x="1873" y="2287"/>
                  </a:cubicBezTo>
                  <a:cubicBezTo>
                    <a:pt x="1957" y="2133"/>
                    <a:pt x="2026" y="1959"/>
                    <a:pt x="2082" y="1777"/>
                  </a:cubicBezTo>
                  <a:cubicBezTo>
                    <a:pt x="2131" y="1588"/>
                    <a:pt x="2166" y="1407"/>
                    <a:pt x="2180" y="1225"/>
                  </a:cubicBezTo>
                  <a:cubicBezTo>
                    <a:pt x="2187" y="1043"/>
                    <a:pt x="2187" y="869"/>
                    <a:pt x="2159" y="708"/>
                  </a:cubicBezTo>
                  <a:cubicBezTo>
                    <a:pt x="2145" y="610"/>
                    <a:pt x="2117" y="534"/>
                    <a:pt x="2082" y="457"/>
                  </a:cubicBezTo>
                  <a:cubicBezTo>
                    <a:pt x="2040" y="387"/>
                    <a:pt x="1985" y="317"/>
                    <a:pt x="1901" y="240"/>
                  </a:cubicBezTo>
                  <a:cubicBezTo>
                    <a:pt x="1817" y="177"/>
                    <a:pt x="1733" y="135"/>
                    <a:pt x="1621" y="86"/>
                  </a:cubicBezTo>
                  <a:cubicBezTo>
                    <a:pt x="1516" y="52"/>
                    <a:pt x="1391" y="17"/>
                    <a:pt x="1272" y="3"/>
                  </a:cubicBezTo>
                  <a:cubicBezTo>
                    <a:pt x="1249" y="1"/>
                    <a:pt x="1226" y="0"/>
                    <a:pt x="1203"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64"/>
            <p:cNvSpPr/>
            <p:nvPr/>
          </p:nvSpPr>
          <p:spPr>
            <a:xfrm rot="-641741">
              <a:off x="1809385" y="4267423"/>
              <a:ext cx="293316" cy="330650"/>
            </a:xfrm>
            <a:custGeom>
              <a:rect b="b" l="l" r="r" t="t"/>
              <a:pathLst>
                <a:path extrusionOk="0" h="2843" w="2522">
                  <a:moveTo>
                    <a:pt x="468" y="0"/>
                  </a:moveTo>
                  <a:cubicBezTo>
                    <a:pt x="440" y="0"/>
                    <a:pt x="416" y="4"/>
                    <a:pt x="398" y="11"/>
                  </a:cubicBezTo>
                  <a:cubicBezTo>
                    <a:pt x="363" y="32"/>
                    <a:pt x="342" y="73"/>
                    <a:pt x="321" y="136"/>
                  </a:cubicBezTo>
                  <a:cubicBezTo>
                    <a:pt x="307" y="248"/>
                    <a:pt x="279" y="374"/>
                    <a:pt x="252" y="521"/>
                  </a:cubicBezTo>
                  <a:cubicBezTo>
                    <a:pt x="238" y="667"/>
                    <a:pt x="210" y="814"/>
                    <a:pt x="182" y="975"/>
                  </a:cubicBezTo>
                  <a:cubicBezTo>
                    <a:pt x="154" y="1135"/>
                    <a:pt x="133" y="1289"/>
                    <a:pt x="112" y="1450"/>
                  </a:cubicBezTo>
                  <a:cubicBezTo>
                    <a:pt x="98" y="1596"/>
                    <a:pt x="70" y="1743"/>
                    <a:pt x="63" y="1883"/>
                  </a:cubicBezTo>
                  <a:cubicBezTo>
                    <a:pt x="49" y="2022"/>
                    <a:pt x="35" y="2148"/>
                    <a:pt x="28" y="2253"/>
                  </a:cubicBezTo>
                  <a:cubicBezTo>
                    <a:pt x="14" y="2365"/>
                    <a:pt x="7" y="2441"/>
                    <a:pt x="7" y="2504"/>
                  </a:cubicBezTo>
                  <a:cubicBezTo>
                    <a:pt x="0" y="2553"/>
                    <a:pt x="7" y="2602"/>
                    <a:pt x="28" y="2637"/>
                  </a:cubicBezTo>
                  <a:cubicBezTo>
                    <a:pt x="42" y="2658"/>
                    <a:pt x="77" y="2686"/>
                    <a:pt x="119" y="2714"/>
                  </a:cubicBezTo>
                  <a:cubicBezTo>
                    <a:pt x="175" y="2749"/>
                    <a:pt x="224" y="2763"/>
                    <a:pt x="279" y="2784"/>
                  </a:cubicBezTo>
                  <a:cubicBezTo>
                    <a:pt x="328" y="2798"/>
                    <a:pt x="384" y="2819"/>
                    <a:pt x="433" y="2826"/>
                  </a:cubicBezTo>
                  <a:cubicBezTo>
                    <a:pt x="464" y="2837"/>
                    <a:pt x="490" y="2842"/>
                    <a:pt x="512" y="2842"/>
                  </a:cubicBezTo>
                  <a:cubicBezTo>
                    <a:pt x="529" y="2842"/>
                    <a:pt x="542" y="2839"/>
                    <a:pt x="552" y="2833"/>
                  </a:cubicBezTo>
                  <a:cubicBezTo>
                    <a:pt x="566" y="2826"/>
                    <a:pt x="587" y="2798"/>
                    <a:pt x="594" y="2763"/>
                  </a:cubicBezTo>
                  <a:cubicBezTo>
                    <a:pt x="601" y="2686"/>
                    <a:pt x="622" y="2602"/>
                    <a:pt x="636" y="2497"/>
                  </a:cubicBezTo>
                  <a:cubicBezTo>
                    <a:pt x="657" y="2393"/>
                    <a:pt x="671" y="2274"/>
                    <a:pt x="699" y="2155"/>
                  </a:cubicBezTo>
                  <a:cubicBezTo>
                    <a:pt x="713" y="2029"/>
                    <a:pt x="741" y="1904"/>
                    <a:pt x="768" y="1771"/>
                  </a:cubicBezTo>
                  <a:cubicBezTo>
                    <a:pt x="782" y="1638"/>
                    <a:pt x="810" y="1498"/>
                    <a:pt x="838" y="1366"/>
                  </a:cubicBezTo>
                  <a:cubicBezTo>
                    <a:pt x="866" y="1471"/>
                    <a:pt x="887" y="1589"/>
                    <a:pt x="922" y="1701"/>
                  </a:cubicBezTo>
                  <a:cubicBezTo>
                    <a:pt x="957" y="1813"/>
                    <a:pt x="985" y="1918"/>
                    <a:pt x="1020" y="2022"/>
                  </a:cubicBezTo>
                  <a:cubicBezTo>
                    <a:pt x="1055" y="2127"/>
                    <a:pt x="1083" y="2225"/>
                    <a:pt x="1118" y="2309"/>
                  </a:cubicBezTo>
                  <a:cubicBezTo>
                    <a:pt x="1153" y="2400"/>
                    <a:pt x="1188" y="2476"/>
                    <a:pt x="1216" y="2546"/>
                  </a:cubicBezTo>
                  <a:cubicBezTo>
                    <a:pt x="1250" y="2637"/>
                    <a:pt x="1320" y="2707"/>
                    <a:pt x="1411" y="2742"/>
                  </a:cubicBezTo>
                  <a:cubicBezTo>
                    <a:pt x="1516" y="2784"/>
                    <a:pt x="1621" y="2812"/>
                    <a:pt x="1718" y="2826"/>
                  </a:cubicBezTo>
                  <a:cubicBezTo>
                    <a:pt x="1744" y="2832"/>
                    <a:pt x="1768" y="2835"/>
                    <a:pt x="1789" y="2835"/>
                  </a:cubicBezTo>
                  <a:cubicBezTo>
                    <a:pt x="1860" y="2835"/>
                    <a:pt x="1903" y="2801"/>
                    <a:pt x="1914" y="2742"/>
                  </a:cubicBezTo>
                  <a:cubicBezTo>
                    <a:pt x="1949" y="2588"/>
                    <a:pt x="1984" y="2414"/>
                    <a:pt x="2033" y="2218"/>
                  </a:cubicBezTo>
                  <a:cubicBezTo>
                    <a:pt x="2075" y="2015"/>
                    <a:pt x="2131" y="1813"/>
                    <a:pt x="2179" y="1603"/>
                  </a:cubicBezTo>
                  <a:cubicBezTo>
                    <a:pt x="2235" y="1394"/>
                    <a:pt x="2284" y="1184"/>
                    <a:pt x="2340" y="982"/>
                  </a:cubicBezTo>
                  <a:cubicBezTo>
                    <a:pt x="2389" y="786"/>
                    <a:pt x="2445" y="597"/>
                    <a:pt x="2494" y="444"/>
                  </a:cubicBezTo>
                  <a:cubicBezTo>
                    <a:pt x="2515" y="381"/>
                    <a:pt x="2522" y="339"/>
                    <a:pt x="2515" y="297"/>
                  </a:cubicBezTo>
                  <a:cubicBezTo>
                    <a:pt x="2508" y="248"/>
                    <a:pt x="2473" y="206"/>
                    <a:pt x="2410" y="171"/>
                  </a:cubicBezTo>
                  <a:cubicBezTo>
                    <a:pt x="2375" y="143"/>
                    <a:pt x="2340" y="129"/>
                    <a:pt x="2312" y="108"/>
                  </a:cubicBezTo>
                  <a:cubicBezTo>
                    <a:pt x="2284" y="101"/>
                    <a:pt x="2263" y="87"/>
                    <a:pt x="2235" y="73"/>
                  </a:cubicBezTo>
                  <a:lnTo>
                    <a:pt x="2159" y="53"/>
                  </a:lnTo>
                  <a:cubicBezTo>
                    <a:pt x="2131" y="39"/>
                    <a:pt x="2103" y="32"/>
                    <a:pt x="2068" y="25"/>
                  </a:cubicBezTo>
                  <a:cubicBezTo>
                    <a:pt x="2033" y="14"/>
                    <a:pt x="2003" y="9"/>
                    <a:pt x="1978" y="9"/>
                  </a:cubicBezTo>
                  <a:cubicBezTo>
                    <a:pt x="1952" y="9"/>
                    <a:pt x="1931" y="14"/>
                    <a:pt x="1914" y="25"/>
                  </a:cubicBezTo>
                  <a:cubicBezTo>
                    <a:pt x="1879" y="32"/>
                    <a:pt x="1851" y="73"/>
                    <a:pt x="1830" y="136"/>
                  </a:cubicBezTo>
                  <a:cubicBezTo>
                    <a:pt x="1774" y="374"/>
                    <a:pt x="1704" y="625"/>
                    <a:pt x="1642" y="898"/>
                  </a:cubicBezTo>
                  <a:cubicBezTo>
                    <a:pt x="1579" y="1177"/>
                    <a:pt x="1516" y="1450"/>
                    <a:pt x="1474" y="1715"/>
                  </a:cubicBezTo>
                  <a:cubicBezTo>
                    <a:pt x="1446" y="1603"/>
                    <a:pt x="1432" y="1491"/>
                    <a:pt x="1404" y="1366"/>
                  </a:cubicBezTo>
                  <a:cubicBezTo>
                    <a:pt x="1376" y="1247"/>
                    <a:pt x="1355" y="1128"/>
                    <a:pt x="1334" y="1016"/>
                  </a:cubicBezTo>
                  <a:cubicBezTo>
                    <a:pt x="1306" y="905"/>
                    <a:pt x="1292" y="800"/>
                    <a:pt x="1271" y="702"/>
                  </a:cubicBezTo>
                  <a:cubicBezTo>
                    <a:pt x="1257" y="604"/>
                    <a:pt x="1236" y="528"/>
                    <a:pt x="1229" y="465"/>
                  </a:cubicBezTo>
                  <a:cubicBezTo>
                    <a:pt x="1222" y="388"/>
                    <a:pt x="1195" y="325"/>
                    <a:pt x="1167" y="283"/>
                  </a:cubicBezTo>
                  <a:cubicBezTo>
                    <a:pt x="1146" y="241"/>
                    <a:pt x="1097" y="206"/>
                    <a:pt x="1027" y="178"/>
                  </a:cubicBezTo>
                  <a:cubicBezTo>
                    <a:pt x="950" y="136"/>
                    <a:pt x="873" y="108"/>
                    <a:pt x="796" y="80"/>
                  </a:cubicBezTo>
                  <a:cubicBezTo>
                    <a:pt x="713" y="60"/>
                    <a:pt x="636" y="39"/>
                    <a:pt x="559" y="11"/>
                  </a:cubicBezTo>
                  <a:cubicBezTo>
                    <a:pt x="527" y="4"/>
                    <a:pt x="496" y="0"/>
                    <a:pt x="468"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64"/>
            <p:cNvSpPr/>
            <p:nvPr/>
          </p:nvSpPr>
          <p:spPr>
            <a:xfrm rot="-641741">
              <a:off x="2072966" y="4218573"/>
              <a:ext cx="243771" cy="335185"/>
            </a:xfrm>
            <a:custGeom>
              <a:rect b="b" l="l" r="r" t="t"/>
              <a:pathLst>
                <a:path extrusionOk="0" h="2882" w="2096">
                  <a:moveTo>
                    <a:pt x="1753" y="1"/>
                  </a:moveTo>
                  <a:cubicBezTo>
                    <a:pt x="1621" y="15"/>
                    <a:pt x="1495" y="22"/>
                    <a:pt x="1362" y="36"/>
                  </a:cubicBezTo>
                  <a:cubicBezTo>
                    <a:pt x="1230" y="50"/>
                    <a:pt x="1097" y="71"/>
                    <a:pt x="978" y="92"/>
                  </a:cubicBezTo>
                  <a:cubicBezTo>
                    <a:pt x="852" y="105"/>
                    <a:pt x="734" y="133"/>
                    <a:pt x="622" y="161"/>
                  </a:cubicBezTo>
                  <a:cubicBezTo>
                    <a:pt x="503" y="189"/>
                    <a:pt x="398" y="210"/>
                    <a:pt x="308" y="245"/>
                  </a:cubicBezTo>
                  <a:lnTo>
                    <a:pt x="0" y="2404"/>
                  </a:lnTo>
                  <a:cubicBezTo>
                    <a:pt x="0" y="2466"/>
                    <a:pt x="7" y="2508"/>
                    <a:pt x="28" y="2550"/>
                  </a:cubicBezTo>
                  <a:cubicBezTo>
                    <a:pt x="49" y="2585"/>
                    <a:pt x="77" y="2634"/>
                    <a:pt x="112" y="2655"/>
                  </a:cubicBezTo>
                  <a:cubicBezTo>
                    <a:pt x="168" y="2704"/>
                    <a:pt x="203" y="2725"/>
                    <a:pt x="238" y="2753"/>
                  </a:cubicBezTo>
                  <a:cubicBezTo>
                    <a:pt x="273" y="2774"/>
                    <a:pt x="308" y="2795"/>
                    <a:pt x="342" y="2823"/>
                  </a:cubicBezTo>
                  <a:cubicBezTo>
                    <a:pt x="377" y="2851"/>
                    <a:pt x="412" y="2865"/>
                    <a:pt x="454" y="2879"/>
                  </a:cubicBezTo>
                  <a:cubicBezTo>
                    <a:pt x="465" y="2880"/>
                    <a:pt x="477" y="2881"/>
                    <a:pt x="490" y="2881"/>
                  </a:cubicBezTo>
                  <a:cubicBezTo>
                    <a:pt x="529" y="2881"/>
                    <a:pt x="580" y="2873"/>
                    <a:pt x="643" y="2858"/>
                  </a:cubicBezTo>
                  <a:cubicBezTo>
                    <a:pt x="776" y="2830"/>
                    <a:pt x="915" y="2802"/>
                    <a:pt x="1055" y="2781"/>
                  </a:cubicBezTo>
                  <a:lnTo>
                    <a:pt x="1474" y="2697"/>
                  </a:lnTo>
                  <a:cubicBezTo>
                    <a:pt x="1537" y="2683"/>
                    <a:pt x="1572" y="2676"/>
                    <a:pt x="1579" y="2655"/>
                  </a:cubicBezTo>
                  <a:cubicBezTo>
                    <a:pt x="1586" y="2641"/>
                    <a:pt x="1586" y="2613"/>
                    <a:pt x="1579" y="2571"/>
                  </a:cubicBezTo>
                  <a:cubicBezTo>
                    <a:pt x="1565" y="2536"/>
                    <a:pt x="1551" y="2494"/>
                    <a:pt x="1537" y="2453"/>
                  </a:cubicBezTo>
                  <a:cubicBezTo>
                    <a:pt x="1516" y="2418"/>
                    <a:pt x="1502" y="2376"/>
                    <a:pt x="1474" y="2334"/>
                  </a:cubicBezTo>
                  <a:cubicBezTo>
                    <a:pt x="1446" y="2292"/>
                    <a:pt x="1425" y="2264"/>
                    <a:pt x="1390" y="2257"/>
                  </a:cubicBezTo>
                  <a:cubicBezTo>
                    <a:pt x="1355" y="2243"/>
                    <a:pt x="1306" y="2243"/>
                    <a:pt x="1251" y="2243"/>
                  </a:cubicBezTo>
                  <a:cubicBezTo>
                    <a:pt x="1146" y="2257"/>
                    <a:pt x="1041" y="2264"/>
                    <a:pt x="950" y="2271"/>
                  </a:cubicBezTo>
                  <a:cubicBezTo>
                    <a:pt x="866" y="2278"/>
                    <a:pt x="769" y="2299"/>
                    <a:pt x="664" y="2313"/>
                  </a:cubicBezTo>
                  <a:lnTo>
                    <a:pt x="713" y="2131"/>
                  </a:lnTo>
                  <a:cubicBezTo>
                    <a:pt x="734" y="2068"/>
                    <a:pt x="748" y="2012"/>
                    <a:pt x="769" y="1943"/>
                  </a:cubicBezTo>
                  <a:cubicBezTo>
                    <a:pt x="901" y="1915"/>
                    <a:pt x="1027" y="1887"/>
                    <a:pt x="1160" y="1873"/>
                  </a:cubicBezTo>
                  <a:cubicBezTo>
                    <a:pt x="1292" y="1845"/>
                    <a:pt x="1425" y="1824"/>
                    <a:pt x="1551" y="1803"/>
                  </a:cubicBezTo>
                  <a:cubicBezTo>
                    <a:pt x="1614" y="1796"/>
                    <a:pt x="1649" y="1775"/>
                    <a:pt x="1670" y="1754"/>
                  </a:cubicBezTo>
                  <a:cubicBezTo>
                    <a:pt x="1677" y="1740"/>
                    <a:pt x="1677" y="1705"/>
                    <a:pt x="1656" y="1649"/>
                  </a:cubicBezTo>
                  <a:cubicBezTo>
                    <a:pt x="1649" y="1607"/>
                    <a:pt x="1642" y="1565"/>
                    <a:pt x="1621" y="1523"/>
                  </a:cubicBezTo>
                  <a:cubicBezTo>
                    <a:pt x="1607" y="1475"/>
                    <a:pt x="1586" y="1433"/>
                    <a:pt x="1565" y="1391"/>
                  </a:cubicBezTo>
                  <a:cubicBezTo>
                    <a:pt x="1537" y="1349"/>
                    <a:pt x="1509" y="1314"/>
                    <a:pt x="1474" y="1300"/>
                  </a:cubicBezTo>
                  <a:cubicBezTo>
                    <a:pt x="1439" y="1286"/>
                    <a:pt x="1397" y="1286"/>
                    <a:pt x="1334" y="1286"/>
                  </a:cubicBezTo>
                  <a:cubicBezTo>
                    <a:pt x="1258" y="1286"/>
                    <a:pt x="1188" y="1293"/>
                    <a:pt x="1125" y="1293"/>
                  </a:cubicBezTo>
                  <a:cubicBezTo>
                    <a:pt x="1062" y="1293"/>
                    <a:pt x="992" y="1300"/>
                    <a:pt x="936" y="1314"/>
                  </a:cubicBezTo>
                  <a:cubicBezTo>
                    <a:pt x="971" y="1195"/>
                    <a:pt x="1006" y="1083"/>
                    <a:pt x="1027" y="979"/>
                  </a:cubicBezTo>
                  <a:cubicBezTo>
                    <a:pt x="1055" y="874"/>
                    <a:pt x="1083" y="769"/>
                    <a:pt x="1118" y="671"/>
                  </a:cubicBezTo>
                  <a:cubicBezTo>
                    <a:pt x="1265" y="657"/>
                    <a:pt x="1411" y="643"/>
                    <a:pt x="1551" y="622"/>
                  </a:cubicBezTo>
                  <a:cubicBezTo>
                    <a:pt x="1691" y="601"/>
                    <a:pt x="1823" y="594"/>
                    <a:pt x="1956" y="580"/>
                  </a:cubicBezTo>
                  <a:cubicBezTo>
                    <a:pt x="2019" y="573"/>
                    <a:pt x="2061" y="553"/>
                    <a:pt x="2075" y="532"/>
                  </a:cubicBezTo>
                  <a:cubicBezTo>
                    <a:pt x="2089" y="518"/>
                    <a:pt x="2096" y="476"/>
                    <a:pt x="2089" y="420"/>
                  </a:cubicBezTo>
                  <a:cubicBezTo>
                    <a:pt x="2068" y="371"/>
                    <a:pt x="2061" y="329"/>
                    <a:pt x="2054" y="280"/>
                  </a:cubicBezTo>
                  <a:cubicBezTo>
                    <a:pt x="2033" y="238"/>
                    <a:pt x="2019" y="196"/>
                    <a:pt x="1991" y="140"/>
                  </a:cubicBezTo>
                  <a:cubicBezTo>
                    <a:pt x="1956" y="50"/>
                    <a:pt x="1879" y="1"/>
                    <a:pt x="1753"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64"/>
            <p:cNvSpPr/>
            <p:nvPr/>
          </p:nvSpPr>
          <p:spPr>
            <a:xfrm rot="-641741">
              <a:off x="2287927" y="4163919"/>
              <a:ext cx="158521" cy="364959"/>
            </a:xfrm>
            <a:custGeom>
              <a:rect b="b" l="l" r="r" t="t"/>
              <a:pathLst>
                <a:path extrusionOk="0" h="3138" w="1363">
                  <a:moveTo>
                    <a:pt x="720" y="0"/>
                  </a:moveTo>
                  <a:cubicBezTo>
                    <a:pt x="701" y="0"/>
                    <a:pt x="684" y="3"/>
                    <a:pt x="671" y="8"/>
                  </a:cubicBezTo>
                  <a:cubicBezTo>
                    <a:pt x="636" y="29"/>
                    <a:pt x="608" y="64"/>
                    <a:pt x="594" y="134"/>
                  </a:cubicBezTo>
                  <a:cubicBezTo>
                    <a:pt x="559" y="274"/>
                    <a:pt x="524" y="427"/>
                    <a:pt x="482" y="602"/>
                  </a:cubicBezTo>
                  <a:cubicBezTo>
                    <a:pt x="433" y="776"/>
                    <a:pt x="391" y="951"/>
                    <a:pt x="356" y="1133"/>
                  </a:cubicBezTo>
                  <a:cubicBezTo>
                    <a:pt x="322" y="1321"/>
                    <a:pt x="287" y="1496"/>
                    <a:pt x="252" y="1657"/>
                  </a:cubicBezTo>
                  <a:cubicBezTo>
                    <a:pt x="224" y="1831"/>
                    <a:pt x="203" y="1985"/>
                    <a:pt x="182" y="2104"/>
                  </a:cubicBezTo>
                  <a:cubicBezTo>
                    <a:pt x="175" y="2167"/>
                    <a:pt x="175" y="2208"/>
                    <a:pt x="189" y="2243"/>
                  </a:cubicBezTo>
                  <a:cubicBezTo>
                    <a:pt x="210" y="2278"/>
                    <a:pt x="238" y="2306"/>
                    <a:pt x="287" y="2334"/>
                  </a:cubicBezTo>
                  <a:cubicBezTo>
                    <a:pt x="342" y="2355"/>
                    <a:pt x="384" y="2376"/>
                    <a:pt x="433" y="2390"/>
                  </a:cubicBezTo>
                  <a:cubicBezTo>
                    <a:pt x="489" y="2411"/>
                    <a:pt x="538" y="2425"/>
                    <a:pt x="601" y="2439"/>
                  </a:cubicBezTo>
                  <a:cubicBezTo>
                    <a:pt x="622" y="2442"/>
                    <a:pt x="641" y="2444"/>
                    <a:pt x="659" y="2444"/>
                  </a:cubicBezTo>
                  <a:cubicBezTo>
                    <a:pt x="676" y="2444"/>
                    <a:pt x="692" y="2442"/>
                    <a:pt x="706" y="2439"/>
                  </a:cubicBezTo>
                  <a:cubicBezTo>
                    <a:pt x="734" y="2418"/>
                    <a:pt x="748" y="2390"/>
                    <a:pt x="762" y="2348"/>
                  </a:cubicBezTo>
                  <a:cubicBezTo>
                    <a:pt x="797" y="2215"/>
                    <a:pt x="831" y="2090"/>
                    <a:pt x="873" y="1929"/>
                  </a:cubicBezTo>
                  <a:cubicBezTo>
                    <a:pt x="915" y="1768"/>
                    <a:pt x="957" y="1622"/>
                    <a:pt x="1013" y="1461"/>
                  </a:cubicBezTo>
                  <a:cubicBezTo>
                    <a:pt x="1062" y="1300"/>
                    <a:pt x="1118" y="1133"/>
                    <a:pt x="1167" y="972"/>
                  </a:cubicBezTo>
                  <a:cubicBezTo>
                    <a:pt x="1223" y="804"/>
                    <a:pt x="1285" y="644"/>
                    <a:pt x="1334" y="483"/>
                  </a:cubicBezTo>
                  <a:cubicBezTo>
                    <a:pt x="1348" y="420"/>
                    <a:pt x="1362" y="378"/>
                    <a:pt x="1341" y="329"/>
                  </a:cubicBezTo>
                  <a:cubicBezTo>
                    <a:pt x="1327" y="294"/>
                    <a:pt x="1292" y="253"/>
                    <a:pt x="1237" y="204"/>
                  </a:cubicBezTo>
                  <a:cubicBezTo>
                    <a:pt x="1181" y="169"/>
                    <a:pt x="1118" y="134"/>
                    <a:pt x="1041" y="99"/>
                  </a:cubicBezTo>
                  <a:cubicBezTo>
                    <a:pt x="971" y="64"/>
                    <a:pt x="887" y="36"/>
                    <a:pt x="831" y="15"/>
                  </a:cubicBezTo>
                  <a:cubicBezTo>
                    <a:pt x="788" y="6"/>
                    <a:pt x="750" y="0"/>
                    <a:pt x="720" y="0"/>
                  </a:cubicBezTo>
                  <a:close/>
                  <a:moveTo>
                    <a:pt x="319" y="2520"/>
                  </a:moveTo>
                  <a:cubicBezTo>
                    <a:pt x="305" y="2520"/>
                    <a:pt x="292" y="2521"/>
                    <a:pt x="280" y="2523"/>
                  </a:cubicBezTo>
                  <a:cubicBezTo>
                    <a:pt x="224" y="2530"/>
                    <a:pt x="175" y="2551"/>
                    <a:pt x="140" y="2579"/>
                  </a:cubicBezTo>
                  <a:cubicBezTo>
                    <a:pt x="105" y="2614"/>
                    <a:pt x="70" y="2635"/>
                    <a:pt x="49" y="2683"/>
                  </a:cubicBezTo>
                  <a:cubicBezTo>
                    <a:pt x="35" y="2718"/>
                    <a:pt x="28" y="2760"/>
                    <a:pt x="0" y="2816"/>
                  </a:cubicBezTo>
                  <a:cubicBezTo>
                    <a:pt x="0" y="2914"/>
                    <a:pt x="35" y="3005"/>
                    <a:pt x="105" y="3054"/>
                  </a:cubicBezTo>
                  <a:cubicBezTo>
                    <a:pt x="175" y="3110"/>
                    <a:pt x="259" y="3137"/>
                    <a:pt x="363" y="3137"/>
                  </a:cubicBezTo>
                  <a:cubicBezTo>
                    <a:pt x="419" y="3137"/>
                    <a:pt x="461" y="3123"/>
                    <a:pt x="496" y="3110"/>
                  </a:cubicBezTo>
                  <a:cubicBezTo>
                    <a:pt x="531" y="3089"/>
                    <a:pt x="566" y="3075"/>
                    <a:pt x="594" y="3047"/>
                  </a:cubicBezTo>
                  <a:cubicBezTo>
                    <a:pt x="615" y="3019"/>
                    <a:pt x="643" y="2991"/>
                    <a:pt x="664" y="2970"/>
                  </a:cubicBezTo>
                  <a:cubicBezTo>
                    <a:pt x="678" y="2942"/>
                    <a:pt x="692" y="2914"/>
                    <a:pt x="699" y="2900"/>
                  </a:cubicBezTo>
                  <a:cubicBezTo>
                    <a:pt x="706" y="2872"/>
                    <a:pt x="706" y="2844"/>
                    <a:pt x="706" y="2809"/>
                  </a:cubicBezTo>
                  <a:cubicBezTo>
                    <a:pt x="706" y="2774"/>
                    <a:pt x="699" y="2739"/>
                    <a:pt x="678" y="2704"/>
                  </a:cubicBezTo>
                  <a:cubicBezTo>
                    <a:pt x="664" y="2669"/>
                    <a:pt x="636" y="2635"/>
                    <a:pt x="601" y="2614"/>
                  </a:cubicBezTo>
                  <a:cubicBezTo>
                    <a:pt x="566" y="2579"/>
                    <a:pt x="524" y="2558"/>
                    <a:pt x="461" y="2544"/>
                  </a:cubicBezTo>
                  <a:cubicBezTo>
                    <a:pt x="409" y="2528"/>
                    <a:pt x="360" y="2520"/>
                    <a:pt x="319" y="252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64"/>
            <p:cNvSpPr/>
            <p:nvPr/>
          </p:nvSpPr>
          <p:spPr>
            <a:xfrm rot="-641741">
              <a:off x="1278455" y="3916223"/>
              <a:ext cx="392523" cy="339721"/>
            </a:xfrm>
            <a:custGeom>
              <a:rect b="b" l="l" r="r" t="t"/>
              <a:pathLst>
                <a:path extrusionOk="0" h="2921" w="3375">
                  <a:moveTo>
                    <a:pt x="2891" y="0"/>
                  </a:moveTo>
                  <a:cubicBezTo>
                    <a:pt x="2881" y="0"/>
                    <a:pt x="2872" y="1"/>
                    <a:pt x="2864" y="3"/>
                  </a:cubicBezTo>
                  <a:cubicBezTo>
                    <a:pt x="2829" y="16"/>
                    <a:pt x="2801" y="51"/>
                    <a:pt x="2767" y="121"/>
                  </a:cubicBezTo>
                  <a:cubicBezTo>
                    <a:pt x="2746" y="170"/>
                    <a:pt x="2711" y="233"/>
                    <a:pt x="2676" y="310"/>
                  </a:cubicBezTo>
                  <a:cubicBezTo>
                    <a:pt x="2641" y="387"/>
                    <a:pt x="2592" y="485"/>
                    <a:pt x="2550" y="582"/>
                  </a:cubicBezTo>
                  <a:cubicBezTo>
                    <a:pt x="2508" y="687"/>
                    <a:pt x="2452" y="792"/>
                    <a:pt x="2403" y="904"/>
                  </a:cubicBezTo>
                  <a:cubicBezTo>
                    <a:pt x="2347" y="1015"/>
                    <a:pt x="2299" y="1134"/>
                    <a:pt x="2243" y="1253"/>
                  </a:cubicBezTo>
                  <a:cubicBezTo>
                    <a:pt x="2194" y="1379"/>
                    <a:pt x="2138" y="1497"/>
                    <a:pt x="2089" y="1609"/>
                  </a:cubicBezTo>
                  <a:cubicBezTo>
                    <a:pt x="2033" y="1728"/>
                    <a:pt x="1984" y="1840"/>
                    <a:pt x="1942" y="1944"/>
                  </a:cubicBezTo>
                  <a:lnTo>
                    <a:pt x="1963" y="1553"/>
                  </a:lnTo>
                  <a:cubicBezTo>
                    <a:pt x="1977" y="1421"/>
                    <a:pt x="1984" y="1295"/>
                    <a:pt x="1991" y="1176"/>
                  </a:cubicBezTo>
                  <a:cubicBezTo>
                    <a:pt x="1998" y="1050"/>
                    <a:pt x="2012" y="946"/>
                    <a:pt x="2019" y="862"/>
                  </a:cubicBezTo>
                  <a:cubicBezTo>
                    <a:pt x="2026" y="764"/>
                    <a:pt x="2026" y="701"/>
                    <a:pt x="2026" y="666"/>
                  </a:cubicBezTo>
                  <a:lnTo>
                    <a:pt x="2026" y="582"/>
                  </a:lnTo>
                  <a:cubicBezTo>
                    <a:pt x="2026" y="554"/>
                    <a:pt x="2026" y="540"/>
                    <a:pt x="2019" y="519"/>
                  </a:cubicBezTo>
                  <a:cubicBezTo>
                    <a:pt x="2012" y="505"/>
                    <a:pt x="1998" y="485"/>
                    <a:pt x="1984" y="478"/>
                  </a:cubicBezTo>
                  <a:cubicBezTo>
                    <a:pt x="1963" y="471"/>
                    <a:pt x="1949" y="450"/>
                    <a:pt x="1914" y="443"/>
                  </a:cubicBezTo>
                  <a:cubicBezTo>
                    <a:pt x="1858" y="415"/>
                    <a:pt x="1810" y="401"/>
                    <a:pt x="1768" y="380"/>
                  </a:cubicBezTo>
                  <a:cubicBezTo>
                    <a:pt x="1719" y="366"/>
                    <a:pt x="1670" y="345"/>
                    <a:pt x="1607" y="338"/>
                  </a:cubicBezTo>
                  <a:cubicBezTo>
                    <a:pt x="1576" y="334"/>
                    <a:pt x="1549" y="333"/>
                    <a:pt x="1527" y="333"/>
                  </a:cubicBezTo>
                  <a:cubicBezTo>
                    <a:pt x="1504" y="333"/>
                    <a:pt x="1485" y="334"/>
                    <a:pt x="1467" y="338"/>
                  </a:cubicBezTo>
                  <a:cubicBezTo>
                    <a:pt x="1432" y="345"/>
                    <a:pt x="1404" y="380"/>
                    <a:pt x="1383" y="422"/>
                  </a:cubicBezTo>
                  <a:cubicBezTo>
                    <a:pt x="1349" y="478"/>
                    <a:pt x="1300" y="561"/>
                    <a:pt x="1251" y="687"/>
                  </a:cubicBezTo>
                  <a:cubicBezTo>
                    <a:pt x="1195" y="799"/>
                    <a:pt x="1139" y="932"/>
                    <a:pt x="1076" y="1078"/>
                  </a:cubicBezTo>
                  <a:cubicBezTo>
                    <a:pt x="1013" y="1225"/>
                    <a:pt x="950" y="1379"/>
                    <a:pt x="881" y="1532"/>
                  </a:cubicBezTo>
                  <a:cubicBezTo>
                    <a:pt x="811" y="1693"/>
                    <a:pt x="755" y="1826"/>
                    <a:pt x="671" y="1979"/>
                  </a:cubicBezTo>
                  <a:cubicBezTo>
                    <a:pt x="671" y="1847"/>
                    <a:pt x="685" y="1707"/>
                    <a:pt x="685" y="1567"/>
                  </a:cubicBezTo>
                  <a:cubicBezTo>
                    <a:pt x="685" y="1421"/>
                    <a:pt x="685" y="1281"/>
                    <a:pt x="692" y="1148"/>
                  </a:cubicBezTo>
                  <a:cubicBezTo>
                    <a:pt x="699" y="1015"/>
                    <a:pt x="699" y="897"/>
                    <a:pt x="706" y="792"/>
                  </a:cubicBezTo>
                  <a:cubicBezTo>
                    <a:pt x="706" y="687"/>
                    <a:pt x="720" y="596"/>
                    <a:pt x="720" y="547"/>
                  </a:cubicBezTo>
                  <a:lnTo>
                    <a:pt x="720" y="450"/>
                  </a:lnTo>
                  <a:cubicBezTo>
                    <a:pt x="720" y="415"/>
                    <a:pt x="706" y="387"/>
                    <a:pt x="699" y="352"/>
                  </a:cubicBezTo>
                  <a:cubicBezTo>
                    <a:pt x="692" y="331"/>
                    <a:pt x="671" y="296"/>
                    <a:pt x="657" y="268"/>
                  </a:cubicBezTo>
                  <a:cubicBezTo>
                    <a:pt x="636" y="240"/>
                    <a:pt x="615" y="212"/>
                    <a:pt x="580" y="198"/>
                  </a:cubicBezTo>
                  <a:cubicBezTo>
                    <a:pt x="517" y="163"/>
                    <a:pt x="454" y="135"/>
                    <a:pt x="392" y="121"/>
                  </a:cubicBezTo>
                  <a:cubicBezTo>
                    <a:pt x="322" y="100"/>
                    <a:pt x="252" y="86"/>
                    <a:pt x="175" y="65"/>
                  </a:cubicBezTo>
                  <a:cubicBezTo>
                    <a:pt x="146" y="63"/>
                    <a:pt x="122" y="61"/>
                    <a:pt x="102" y="61"/>
                  </a:cubicBezTo>
                  <a:cubicBezTo>
                    <a:pt x="73" y="61"/>
                    <a:pt x="52" y="64"/>
                    <a:pt x="35" y="72"/>
                  </a:cubicBezTo>
                  <a:cubicBezTo>
                    <a:pt x="21" y="93"/>
                    <a:pt x="0" y="135"/>
                    <a:pt x="0" y="205"/>
                  </a:cubicBezTo>
                  <a:lnTo>
                    <a:pt x="0" y="610"/>
                  </a:lnTo>
                  <a:cubicBezTo>
                    <a:pt x="0" y="750"/>
                    <a:pt x="0" y="897"/>
                    <a:pt x="7" y="1043"/>
                  </a:cubicBezTo>
                  <a:cubicBezTo>
                    <a:pt x="21" y="1190"/>
                    <a:pt x="28" y="1351"/>
                    <a:pt x="35" y="1497"/>
                  </a:cubicBezTo>
                  <a:cubicBezTo>
                    <a:pt x="42" y="1658"/>
                    <a:pt x="56" y="1798"/>
                    <a:pt x="63" y="1937"/>
                  </a:cubicBezTo>
                  <a:cubicBezTo>
                    <a:pt x="70" y="2077"/>
                    <a:pt x="77" y="2196"/>
                    <a:pt x="98" y="2308"/>
                  </a:cubicBezTo>
                  <a:cubicBezTo>
                    <a:pt x="105" y="2426"/>
                    <a:pt x="126" y="2531"/>
                    <a:pt x="140" y="2615"/>
                  </a:cubicBezTo>
                  <a:cubicBezTo>
                    <a:pt x="147" y="2678"/>
                    <a:pt x="161" y="2720"/>
                    <a:pt x="182" y="2748"/>
                  </a:cubicBezTo>
                  <a:cubicBezTo>
                    <a:pt x="210" y="2776"/>
                    <a:pt x="245" y="2797"/>
                    <a:pt x="301" y="2818"/>
                  </a:cubicBezTo>
                  <a:cubicBezTo>
                    <a:pt x="350" y="2832"/>
                    <a:pt x="413" y="2853"/>
                    <a:pt x="475" y="2866"/>
                  </a:cubicBezTo>
                  <a:cubicBezTo>
                    <a:pt x="531" y="2887"/>
                    <a:pt x="594" y="2901"/>
                    <a:pt x="664" y="2915"/>
                  </a:cubicBezTo>
                  <a:cubicBezTo>
                    <a:pt x="692" y="2919"/>
                    <a:pt x="716" y="2921"/>
                    <a:pt x="737" y="2921"/>
                  </a:cubicBezTo>
                  <a:cubicBezTo>
                    <a:pt x="758" y="2921"/>
                    <a:pt x="776" y="2919"/>
                    <a:pt x="790" y="2915"/>
                  </a:cubicBezTo>
                  <a:cubicBezTo>
                    <a:pt x="811" y="2901"/>
                    <a:pt x="839" y="2880"/>
                    <a:pt x="867" y="2832"/>
                  </a:cubicBezTo>
                  <a:cubicBezTo>
                    <a:pt x="895" y="2776"/>
                    <a:pt x="929" y="2713"/>
                    <a:pt x="964" y="2622"/>
                  </a:cubicBezTo>
                  <a:cubicBezTo>
                    <a:pt x="1006" y="2538"/>
                    <a:pt x="1048" y="2447"/>
                    <a:pt x="1090" y="2357"/>
                  </a:cubicBezTo>
                  <a:cubicBezTo>
                    <a:pt x="1139" y="2259"/>
                    <a:pt x="1188" y="2161"/>
                    <a:pt x="1244" y="2056"/>
                  </a:cubicBezTo>
                  <a:cubicBezTo>
                    <a:pt x="1286" y="1951"/>
                    <a:pt x="1335" y="1854"/>
                    <a:pt x="1390" y="1763"/>
                  </a:cubicBezTo>
                  <a:cubicBezTo>
                    <a:pt x="1390" y="1840"/>
                    <a:pt x="1390" y="1916"/>
                    <a:pt x="1397" y="1993"/>
                  </a:cubicBezTo>
                  <a:lnTo>
                    <a:pt x="1425" y="2231"/>
                  </a:lnTo>
                  <a:cubicBezTo>
                    <a:pt x="1432" y="2301"/>
                    <a:pt x="1439" y="2378"/>
                    <a:pt x="1453" y="2440"/>
                  </a:cubicBezTo>
                  <a:cubicBezTo>
                    <a:pt x="1460" y="2503"/>
                    <a:pt x="1467" y="2566"/>
                    <a:pt x="1474" y="2608"/>
                  </a:cubicBezTo>
                  <a:cubicBezTo>
                    <a:pt x="1488" y="2650"/>
                    <a:pt x="1502" y="2692"/>
                    <a:pt x="1530" y="2727"/>
                  </a:cubicBezTo>
                  <a:cubicBezTo>
                    <a:pt x="1558" y="2762"/>
                    <a:pt x="1600" y="2797"/>
                    <a:pt x="1663" y="2818"/>
                  </a:cubicBezTo>
                  <a:cubicBezTo>
                    <a:pt x="1684" y="2818"/>
                    <a:pt x="1712" y="2825"/>
                    <a:pt x="1740" y="2832"/>
                  </a:cubicBezTo>
                  <a:cubicBezTo>
                    <a:pt x="1768" y="2832"/>
                    <a:pt x="1789" y="2846"/>
                    <a:pt x="1817" y="2853"/>
                  </a:cubicBezTo>
                  <a:cubicBezTo>
                    <a:pt x="1845" y="2853"/>
                    <a:pt x="1872" y="2859"/>
                    <a:pt x="1893" y="2866"/>
                  </a:cubicBezTo>
                  <a:cubicBezTo>
                    <a:pt x="1928" y="2866"/>
                    <a:pt x="1963" y="2880"/>
                    <a:pt x="1998" y="2887"/>
                  </a:cubicBezTo>
                  <a:cubicBezTo>
                    <a:pt x="2033" y="2891"/>
                    <a:pt x="2065" y="2893"/>
                    <a:pt x="2092" y="2893"/>
                  </a:cubicBezTo>
                  <a:cubicBezTo>
                    <a:pt x="2119" y="2893"/>
                    <a:pt x="2141" y="2891"/>
                    <a:pt x="2159" y="2887"/>
                  </a:cubicBezTo>
                  <a:cubicBezTo>
                    <a:pt x="2194" y="2880"/>
                    <a:pt x="2229" y="2853"/>
                    <a:pt x="2243" y="2811"/>
                  </a:cubicBezTo>
                  <a:cubicBezTo>
                    <a:pt x="2278" y="2713"/>
                    <a:pt x="2333" y="2615"/>
                    <a:pt x="2382" y="2496"/>
                  </a:cubicBezTo>
                  <a:cubicBezTo>
                    <a:pt x="2438" y="2371"/>
                    <a:pt x="2501" y="2238"/>
                    <a:pt x="2557" y="2112"/>
                  </a:cubicBezTo>
                  <a:cubicBezTo>
                    <a:pt x="2620" y="1972"/>
                    <a:pt x="2683" y="1833"/>
                    <a:pt x="2753" y="1693"/>
                  </a:cubicBezTo>
                  <a:cubicBezTo>
                    <a:pt x="2822" y="1553"/>
                    <a:pt x="2885" y="1414"/>
                    <a:pt x="2955" y="1274"/>
                  </a:cubicBezTo>
                  <a:cubicBezTo>
                    <a:pt x="3025" y="1134"/>
                    <a:pt x="3095" y="1001"/>
                    <a:pt x="3151" y="869"/>
                  </a:cubicBezTo>
                  <a:cubicBezTo>
                    <a:pt x="3214" y="736"/>
                    <a:pt x="3276" y="624"/>
                    <a:pt x="3325" y="526"/>
                  </a:cubicBezTo>
                  <a:cubicBezTo>
                    <a:pt x="3353" y="478"/>
                    <a:pt x="3374" y="415"/>
                    <a:pt x="3374" y="366"/>
                  </a:cubicBezTo>
                  <a:cubicBezTo>
                    <a:pt x="3374" y="310"/>
                    <a:pt x="3353" y="261"/>
                    <a:pt x="3304" y="212"/>
                  </a:cubicBezTo>
                  <a:cubicBezTo>
                    <a:pt x="3256" y="177"/>
                    <a:pt x="3214" y="142"/>
                    <a:pt x="3165" y="121"/>
                  </a:cubicBezTo>
                  <a:cubicBezTo>
                    <a:pt x="3109" y="93"/>
                    <a:pt x="3067" y="65"/>
                    <a:pt x="3011" y="37"/>
                  </a:cubicBezTo>
                  <a:cubicBezTo>
                    <a:pt x="2968" y="10"/>
                    <a:pt x="2924" y="0"/>
                    <a:pt x="2891"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64"/>
            <p:cNvSpPr/>
            <p:nvPr/>
          </p:nvSpPr>
          <p:spPr>
            <a:xfrm rot="-641741">
              <a:off x="1633532" y="3862559"/>
              <a:ext cx="243888" cy="334371"/>
            </a:xfrm>
            <a:custGeom>
              <a:rect b="b" l="l" r="r" t="t"/>
              <a:pathLst>
                <a:path extrusionOk="0" h="2875" w="2097">
                  <a:moveTo>
                    <a:pt x="1754" y="1"/>
                  </a:moveTo>
                  <a:cubicBezTo>
                    <a:pt x="1621" y="8"/>
                    <a:pt x="1496" y="21"/>
                    <a:pt x="1363" y="35"/>
                  </a:cubicBezTo>
                  <a:cubicBezTo>
                    <a:pt x="1230" y="42"/>
                    <a:pt x="1098" y="70"/>
                    <a:pt x="979" y="91"/>
                  </a:cubicBezTo>
                  <a:cubicBezTo>
                    <a:pt x="853" y="105"/>
                    <a:pt x="734" y="133"/>
                    <a:pt x="623" y="161"/>
                  </a:cubicBezTo>
                  <a:cubicBezTo>
                    <a:pt x="504" y="182"/>
                    <a:pt x="399" y="203"/>
                    <a:pt x="308" y="245"/>
                  </a:cubicBezTo>
                  <a:lnTo>
                    <a:pt x="1" y="2403"/>
                  </a:lnTo>
                  <a:cubicBezTo>
                    <a:pt x="1" y="2466"/>
                    <a:pt x="8" y="2508"/>
                    <a:pt x="29" y="2550"/>
                  </a:cubicBezTo>
                  <a:cubicBezTo>
                    <a:pt x="50" y="2585"/>
                    <a:pt x="78" y="2627"/>
                    <a:pt x="113" y="2655"/>
                  </a:cubicBezTo>
                  <a:cubicBezTo>
                    <a:pt x="168" y="2697"/>
                    <a:pt x="203" y="2725"/>
                    <a:pt x="238" y="2753"/>
                  </a:cubicBezTo>
                  <a:cubicBezTo>
                    <a:pt x="273" y="2767"/>
                    <a:pt x="308" y="2795"/>
                    <a:pt x="343" y="2823"/>
                  </a:cubicBezTo>
                  <a:cubicBezTo>
                    <a:pt x="378" y="2851"/>
                    <a:pt x="413" y="2864"/>
                    <a:pt x="455" y="2871"/>
                  </a:cubicBezTo>
                  <a:cubicBezTo>
                    <a:pt x="466" y="2873"/>
                    <a:pt x="479" y="2874"/>
                    <a:pt x="493" y="2874"/>
                  </a:cubicBezTo>
                  <a:cubicBezTo>
                    <a:pt x="532" y="2874"/>
                    <a:pt x="582" y="2868"/>
                    <a:pt x="643" y="2858"/>
                  </a:cubicBezTo>
                  <a:cubicBezTo>
                    <a:pt x="776" y="2830"/>
                    <a:pt x="916" y="2802"/>
                    <a:pt x="1056" y="2774"/>
                  </a:cubicBezTo>
                  <a:lnTo>
                    <a:pt x="1475" y="2697"/>
                  </a:lnTo>
                  <a:cubicBezTo>
                    <a:pt x="1538" y="2683"/>
                    <a:pt x="1573" y="2669"/>
                    <a:pt x="1580" y="2655"/>
                  </a:cubicBezTo>
                  <a:cubicBezTo>
                    <a:pt x="1586" y="2634"/>
                    <a:pt x="1586" y="2613"/>
                    <a:pt x="1580" y="2564"/>
                  </a:cubicBezTo>
                  <a:cubicBezTo>
                    <a:pt x="1566" y="2529"/>
                    <a:pt x="1552" y="2487"/>
                    <a:pt x="1538" y="2452"/>
                  </a:cubicBezTo>
                  <a:cubicBezTo>
                    <a:pt x="1517" y="2417"/>
                    <a:pt x="1503" y="2376"/>
                    <a:pt x="1475" y="2334"/>
                  </a:cubicBezTo>
                  <a:cubicBezTo>
                    <a:pt x="1447" y="2285"/>
                    <a:pt x="1426" y="2264"/>
                    <a:pt x="1391" y="2250"/>
                  </a:cubicBezTo>
                  <a:cubicBezTo>
                    <a:pt x="1356" y="2243"/>
                    <a:pt x="1307" y="2243"/>
                    <a:pt x="1251" y="2243"/>
                  </a:cubicBezTo>
                  <a:cubicBezTo>
                    <a:pt x="1146" y="2250"/>
                    <a:pt x="1049" y="2264"/>
                    <a:pt x="951" y="2271"/>
                  </a:cubicBezTo>
                  <a:cubicBezTo>
                    <a:pt x="867" y="2278"/>
                    <a:pt x="769" y="2299"/>
                    <a:pt x="664" y="2313"/>
                  </a:cubicBezTo>
                  <a:lnTo>
                    <a:pt x="713" y="2131"/>
                  </a:lnTo>
                  <a:cubicBezTo>
                    <a:pt x="734" y="2068"/>
                    <a:pt x="748" y="2005"/>
                    <a:pt x="769" y="1935"/>
                  </a:cubicBezTo>
                  <a:cubicBezTo>
                    <a:pt x="902" y="1914"/>
                    <a:pt x="1028" y="1887"/>
                    <a:pt x="1160" y="1866"/>
                  </a:cubicBezTo>
                  <a:cubicBezTo>
                    <a:pt x="1293" y="1845"/>
                    <a:pt x="1426" y="1824"/>
                    <a:pt x="1552" y="1796"/>
                  </a:cubicBezTo>
                  <a:cubicBezTo>
                    <a:pt x="1614" y="1789"/>
                    <a:pt x="1649" y="1775"/>
                    <a:pt x="1670" y="1754"/>
                  </a:cubicBezTo>
                  <a:cubicBezTo>
                    <a:pt x="1677" y="1740"/>
                    <a:pt x="1677" y="1705"/>
                    <a:pt x="1656" y="1649"/>
                  </a:cubicBezTo>
                  <a:cubicBezTo>
                    <a:pt x="1649" y="1607"/>
                    <a:pt x="1642" y="1565"/>
                    <a:pt x="1621" y="1516"/>
                  </a:cubicBezTo>
                  <a:cubicBezTo>
                    <a:pt x="1607" y="1474"/>
                    <a:pt x="1586" y="1433"/>
                    <a:pt x="1566" y="1391"/>
                  </a:cubicBezTo>
                  <a:cubicBezTo>
                    <a:pt x="1538" y="1342"/>
                    <a:pt x="1510" y="1307"/>
                    <a:pt x="1475" y="1300"/>
                  </a:cubicBezTo>
                  <a:cubicBezTo>
                    <a:pt x="1440" y="1286"/>
                    <a:pt x="1398" y="1286"/>
                    <a:pt x="1335" y="1286"/>
                  </a:cubicBezTo>
                  <a:cubicBezTo>
                    <a:pt x="1258" y="1286"/>
                    <a:pt x="1188" y="1293"/>
                    <a:pt x="1125" y="1293"/>
                  </a:cubicBezTo>
                  <a:cubicBezTo>
                    <a:pt x="1063" y="1293"/>
                    <a:pt x="993" y="1300"/>
                    <a:pt x="937" y="1307"/>
                  </a:cubicBezTo>
                  <a:cubicBezTo>
                    <a:pt x="972" y="1195"/>
                    <a:pt x="1007" y="1083"/>
                    <a:pt x="1028" y="978"/>
                  </a:cubicBezTo>
                  <a:cubicBezTo>
                    <a:pt x="1056" y="874"/>
                    <a:pt x="1084" y="769"/>
                    <a:pt x="1118" y="671"/>
                  </a:cubicBezTo>
                  <a:cubicBezTo>
                    <a:pt x="1265" y="657"/>
                    <a:pt x="1412" y="636"/>
                    <a:pt x="1552" y="622"/>
                  </a:cubicBezTo>
                  <a:cubicBezTo>
                    <a:pt x="1691" y="601"/>
                    <a:pt x="1824" y="594"/>
                    <a:pt x="1957" y="573"/>
                  </a:cubicBezTo>
                  <a:cubicBezTo>
                    <a:pt x="2020" y="566"/>
                    <a:pt x="2061" y="552"/>
                    <a:pt x="2075" y="531"/>
                  </a:cubicBezTo>
                  <a:cubicBezTo>
                    <a:pt x="2089" y="517"/>
                    <a:pt x="2096" y="469"/>
                    <a:pt x="2089" y="420"/>
                  </a:cubicBezTo>
                  <a:cubicBezTo>
                    <a:pt x="2068" y="371"/>
                    <a:pt x="2061" y="322"/>
                    <a:pt x="2055" y="280"/>
                  </a:cubicBezTo>
                  <a:cubicBezTo>
                    <a:pt x="2034" y="238"/>
                    <a:pt x="2020" y="196"/>
                    <a:pt x="1992" y="140"/>
                  </a:cubicBezTo>
                  <a:cubicBezTo>
                    <a:pt x="1957" y="42"/>
                    <a:pt x="1880" y="1"/>
                    <a:pt x="1754"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64"/>
            <p:cNvSpPr/>
            <p:nvPr/>
          </p:nvSpPr>
          <p:spPr>
            <a:xfrm rot="-641741">
              <a:off x="1839855" y="3827710"/>
              <a:ext cx="185271" cy="334604"/>
            </a:xfrm>
            <a:custGeom>
              <a:rect b="b" l="l" r="r" t="t"/>
              <a:pathLst>
                <a:path extrusionOk="0" h="2877" w="1593">
                  <a:moveTo>
                    <a:pt x="577" y="1"/>
                  </a:moveTo>
                  <a:cubicBezTo>
                    <a:pt x="556" y="1"/>
                    <a:pt x="538" y="3"/>
                    <a:pt x="524" y="6"/>
                  </a:cubicBezTo>
                  <a:cubicBezTo>
                    <a:pt x="503" y="20"/>
                    <a:pt x="468" y="54"/>
                    <a:pt x="447" y="117"/>
                  </a:cubicBezTo>
                  <a:cubicBezTo>
                    <a:pt x="412" y="229"/>
                    <a:pt x="384" y="355"/>
                    <a:pt x="349" y="488"/>
                  </a:cubicBezTo>
                  <a:cubicBezTo>
                    <a:pt x="314" y="613"/>
                    <a:pt x="279" y="753"/>
                    <a:pt x="258" y="893"/>
                  </a:cubicBezTo>
                  <a:cubicBezTo>
                    <a:pt x="224" y="1032"/>
                    <a:pt x="196" y="1186"/>
                    <a:pt x="168" y="1326"/>
                  </a:cubicBezTo>
                  <a:cubicBezTo>
                    <a:pt x="140" y="1472"/>
                    <a:pt x="119" y="1612"/>
                    <a:pt x="98" y="1745"/>
                  </a:cubicBezTo>
                  <a:cubicBezTo>
                    <a:pt x="84" y="1871"/>
                    <a:pt x="63" y="2003"/>
                    <a:pt x="49" y="2115"/>
                  </a:cubicBezTo>
                  <a:cubicBezTo>
                    <a:pt x="28" y="2234"/>
                    <a:pt x="21" y="2325"/>
                    <a:pt x="14" y="2415"/>
                  </a:cubicBezTo>
                  <a:cubicBezTo>
                    <a:pt x="0" y="2464"/>
                    <a:pt x="0" y="2513"/>
                    <a:pt x="28" y="2555"/>
                  </a:cubicBezTo>
                  <a:cubicBezTo>
                    <a:pt x="56" y="2597"/>
                    <a:pt x="84" y="2632"/>
                    <a:pt x="119" y="2660"/>
                  </a:cubicBezTo>
                  <a:cubicBezTo>
                    <a:pt x="168" y="2702"/>
                    <a:pt x="210" y="2730"/>
                    <a:pt x="238" y="2758"/>
                  </a:cubicBezTo>
                  <a:cubicBezTo>
                    <a:pt x="272" y="2772"/>
                    <a:pt x="307" y="2800"/>
                    <a:pt x="342" y="2828"/>
                  </a:cubicBezTo>
                  <a:cubicBezTo>
                    <a:pt x="349" y="2835"/>
                    <a:pt x="370" y="2842"/>
                    <a:pt x="384" y="2849"/>
                  </a:cubicBezTo>
                  <a:cubicBezTo>
                    <a:pt x="405" y="2863"/>
                    <a:pt x="426" y="2863"/>
                    <a:pt x="447" y="2870"/>
                  </a:cubicBezTo>
                  <a:cubicBezTo>
                    <a:pt x="475" y="2876"/>
                    <a:pt x="503" y="2876"/>
                    <a:pt x="538" y="2876"/>
                  </a:cubicBezTo>
                  <a:cubicBezTo>
                    <a:pt x="573" y="2870"/>
                    <a:pt x="615" y="2863"/>
                    <a:pt x="657" y="2849"/>
                  </a:cubicBezTo>
                  <a:cubicBezTo>
                    <a:pt x="789" y="2828"/>
                    <a:pt x="929" y="2800"/>
                    <a:pt x="1069" y="2772"/>
                  </a:cubicBezTo>
                  <a:cubicBezTo>
                    <a:pt x="1208" y="2744"/>
                    <a:pt x="1348" y="2716"/>
                    <a:pt x="1467" y="2688"/>
                  </a:cubicBezTo>
                  <a:cubicBezTo>
                    <a:pt x="1537" y="2667"/>
                    <a:pt x="1572" y="2660"/>
                    <a:pt x="1586" y="2639"/>
                  </a:cubicBezTo>
                  <a:cubicBezTo>
                    <a:pt x="1593" y="2632"/>
                    <a:pt x="1593" y="2597"/>
                    <a:pt x="1572" y="2555"/>
                  </a:cubicBezTo>
                  <a:cubicBezTo>
                    <a:pt x="1565" y="2520"/>
                    <a:pt x="1558" y="2485"/>
                    <a:pt x="1537" y="2443"/>
                  </a:cubicBezTo>
                  <a:cubicBezTo>
                    <a:pt x="1523" y="2395"/>
                    <a:pt x="1502" y="2353"/>
                    <a:pt x="1481" y="2318"/>
                  </a:cubicBezTo>
                  <a:cubicBezTo>
                    <a:pt x="1453" y="2276"/>
                    <a:pt x="1425" y="2248"/>
                    <a:pt x="1390" y="2241"/>
                  </a:cubicBezTo>
                  <a:cubicBezTo>
                    <a:pt x="1355" y="2234"/>
                    <a:pt x="1313" y="2234"/>
                    <a:pt x="1250" y="2234"/>
                  </a:cubicBezTo>
                  <a:cubicBezTo>
                    <a:pt x="1153" y="2241"/>
                    <a:pt x="1062" y="2248"/>
                    <a:pt x="971" y="2255"/>
                  </a:cubicBezTo>
                  <a:cubicBezTo>
                    <a:pt x="887" y="2269"/>
                    <a:pt x="789" y="2276"/>
                    <a:pt x="692" y="2290"/>
                  </a:cubicBezTo>
                  <a:cubicBezTo>
                    <a:pt x="726" y="2143"/>
                    <a:pt x="761" y="1989"/>
                    <a:pt x="803" y="1822"/>
                  </a:cubicBezTo>
                  <a:cubicBezTo>
                    <a:pt x="838" y="1661"/>
                    <a:pt x="887" y="1500"/>
                    <a:pt x="929" y="1333"/>
                  </a:cubicBezTo>
                  <a:cubicBezTo>
                    <a:pt x="971" y="1165"/>
                    <a:pt x="1013" y="1011"/>
                    <a:pt x="1062" y="851"/>
                  </a:cubicBezTo>
                  <a:cubicBezTo>
                    <a:pt x="1104" y="697"/>
                    <a:pt x="1146" y="557"/>
                    <a:pt x="1188" y="425"/>
                  </a:cubicBezTo>
                  <a:cubicBezTo>
                    <a:pt x="1208" y="362"/>
                    <a:pt x="1215" y="320"/>
                    <a:pt x="1201" y="292"/>
                  </a:cubicBezTo>
                  <a:cubicBezTo>
                    <a:pt x="1181" y="264"/>
                    <a:pt x="1146" y="229"/>
                    <a:pt x="1097" y="187"/>
                  </a:cubicBezTo>
                  <a:cubicBezTo>
                    <a:pt x="1041" y="152"/>
                    <a:pt x="971" y="117"/>
                    <a:pt x="894" y="82"/>
                  </a:cubicBezTo>
                  <a:cubicBezTo>
                    <a:pt x="817" y="54"/>
                    <a:pt x="747" y="33"/>
                    <a:pt x="678" y="13"/>
                  </a:cubicBezTo>
                  <a:cubicBezTo>
                    <a:pt x="641" y="4"/>
                    <a:pt x="606" y="1"/>
                    <a:pt x="577"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64"/>
            <p:cNvSpPr/>
            <p:nvPr/>
          </p:nvSpPr>
          <p:spPr>
            <a:xfrm rot="-641741">
              <a:off x="2036998" y="3790542"/>
              <a:ext cx="184573" cy="334604"/>
            </a:xfrm>
            <a:custGeom>
              <a:rect b="b" l="l" r="r" t="t"/>
              <a:pathLst>
                <a:path extrusionOk="0" h="2877" w="1587">
                  <a:moveTo>
                    <a:pt x="575" y="1"/>
                  </a:moveTo>
                  <a:cubicBezTo>
                    <a:pt x="556" y="1"/>
                    <a:pt x="539" y="3"/>
                    <a:pt x="524" y="6"/>
                  </a:cubicBezTo>
                  <a:cubicBezTo>
                    <a:pt x="496" y="20"/>
                    <a:pt x="461" y="54"/>
                    <a:pt x="440" y="117"/>
                  </a:cubicBezTo>
                  <a:cubicBezTo>
                    <a:pt x="406" y="229"/>
                    <a:pt x="385" y="355"/>
                    <a:pt x="350" y="488"/>
                  </a:cubicBezTo>
                  <a:cubicBezTo>
                    <a:pt x="315" y="613"/>
                    <a:pt x="280" y="753"/>
                    <a:pt x="252" y="893"/>
                  </a:cubicBezTo>
                  <a:cubicBezTo>
                    <a:pt x="217" y="1032"/>
                    <a:pt x="189" y="1186"/>
                    <a:pt x="161" y="1326"/>
                  </a:cubicBezTo>
                  <a:cubicBezTo>
                    <a:pt x="140" y="1472"/>
                    <a:pt x="112" y="1612"/>
                    <a:pt x="91" y="1745"/>
                  </a:cubicBezTo>
                  <a:cubicBezTo>
                    <a:pt x="77" y="1871"/>
                    <a:pt x="56" y="2003"/>
                    <a:pt x="42" y="2115"/>
                  </a:cubicBezTo>
                  <a:cubicBezTo>
                    <a:pt x="21" y="2234"/>
                    <a:pt x="14" y="2325"/>
                    <a:pt x="7" y="2415"/>
                  </a:cubicBezTo>
                  <a:cubicBezTo>
                    <a:pt x="0" y="2464"/>
                    <a:pt x="0" y="2513"/>
                    <a:pt x="21" y="2555"/>
                  </a:cubicBezTo>
                  <a:cubicBezTo>
                    <a:pt x="49" y="2597"/>
                    <a:pt x="77" y="2632"/>
                    <a:pt x="112" y="2660"/>
                  </a:cubicBezTo>
                  <a:cubicBezTo>
                    <a:pt x="168" y="2702"/>
                    <a:pt x="210" y="2730"/>
                    <a:pt x="231" y="2758"/>
                  </a:cubicBezTo>
                  <a:cubicBezTo>
                    <a:pt x="273" y="2772"/>
                    <a:pt x="301" y="2800"/>
                    <a:pt x="343" y="2828"/>
                  </a:cubicBezTo>
                  <a:cubicBezTo>
                    <a:pt x="350" y="2835"/>
                    <a:pt x="364" y="2842"/>
                    <a:pt x="385" y="2849"/>
                  </a:cubicBezTo>
                  <a:cubicBezTo>
                    <a:pt x="399" y="2863"/>
                    <a:pt x="419" y="2863"/>
                    <a:pt x="447" y="2870"/>
                  </a:cubicBezTo>
                  <a:cubicBezTo>
                    <a:pt x="468" y="2876"/>
                    <a:pt x="496" y="2876"/>
                    <a:pt x="531" y="2876"/>
                  </a:cubicBezTo>
                  <a:cubicBezTo>
                    <a:pt x="566" y="2870"/>
                    <a:pt x="608" y="2863"/>
                    <a:pt x="657" y="2849"/>
                  </a:cubicBezTo>
                  <a:cubicBezTo>
                    <a:pt x="783" y="2828"/>
                    <a:pt x="922" y="2800"/>
                    <a:pt x="1062" y="2772"/>
                  </a:cubicBezTo>
                  <a:cubicBezTo>
                    <a:pt x="1216" y="2744"/>
                    <a:pt x="1356" y="2716"/>
                    <a:pt x="1467" y="2688"/>
                  </a:cubicBezTo>
                  <a:cubicBezTo>
                    <a:pt x="1537" y="2667"/>
                    <a:pt x="1572" y="2660"/>
                    <a:pt x="1579" y="2639"/>
                  </a:cubicBezTo>
                  <a:cubicBezTo>
                    <a:pt x="1586" y="2632"/>
                    <a:pt x="1586" y="2597"/>
                    <a:pt x="1572" y="2555"/>
                  </a:cubicBezTo>
                  <a:cubicBezTo>
                    <a:pt x="1558" y="2520"/>
                    <a:pt x="1551" y="2485"/>
                    <a:pt x="1537" y="2443"/>
                  </a:cubicBezTo>
                  <a:cubicBezTo>
                    <a:pt x="1516" y="2395"/>
                    <a:pt x="1502" y="2353"/>
                    <a:pt x="1474" y="2318"/>
                  </a:cubicBezTo>
                  <a:cubicBezTo>
                    <a:pt x="1446" y="2276"/>
                    <a:pt x="1418" y="2248"/>
                    <a:pt x="1383" y="2241"/>
                  </a:cubicBezTo>
                  <a:cubicBezTo>
                    <a:pt x="1349" y="2234"/>
                    <a:pt x="1307" y="2234"/>
                    <a:pt x="1244" y="2234"/>
                  </a:cubicBezTo>
                  <a:cubicBezTo>
                    <a:pt x="1153" y="2241"/>
                    <a:pt x="1055" y="2248"/>
                    <a:pt x="964" y="2255"/>
                  </a:cubicBezTo>
                  <a:cubicBezTo>
                    <a:pt x="881" y="2269"/>
                    <a:pt x="783" y="2276"/>
                    <a:pt x="685" y="2290"/>
                  </a:cubicBezTo>
                  <a:cubicBezTo>
                    <a:pt x="720" y="2143"/>
                    <a:pt x="755" y="1989"/>
                    <a:pt x="804" y="1822"/>
                  </a:cubicBezTo>
                  <a:cubicBezTo>
                    <a:pt x="839" y="1661"/>
                    <a:pt x="881" y="1500"/>
                    <a:pt x="922" y="1333"/>
                  </a:cubicBezTo>
                  <a:cubicBezTo>
                    <a:pt x="964" y="1165"/>
                    <a:pt x="1013" y="1011"/>
                    <a:pt x="1055" y="851"/>
                  </a:cubicBezTo>
                  <a:cubicBezTo>
                    <a:pt x="1097" y="697"/>
                    <a:pt x="1139" y="557"/>
                    <a:pt x="1188" y="425"/>
                  </a:cubicBezTo>
                  <a:cubicBezTo>
                    <a:pt x="1202" y="362"/>
                    <a:pt x="1209" y="320"/>
                    <a:pt x="1195" y="292"/>
                  </a:cubicBezTo>
                  <a:cubicBezTo>
                    <a:pt x="1174" y="264"/>
                    <a:pt x="1139" y="229"/>
                    <a:pt x="1090" y="187"/>
                  </a:cubicBezTo>
                  <a:cubicBezTo>
                    <a:pt x="1034" y="152"/>
                    <a:pt x="964" y="117"/>
                    <a:pt x="888" y="82"/>
                  </a:cubicBezTo>
                  <a:cubicBezTo>
                    <a:pt x="811" y="54"/>
                    <a:pt x="741" y="33"/>
                    <a:pt x="671" y="13"/>
                  </a:cubicBezTo>
                  <a:cubicBezTo>
                    <a:pt x="634" y="4"/>
                    <a:pt x="602" y="1"/>
                    <a:pt x="575"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64"/>
            <p:cNvSpPr/>
            <p:nvPr/>
          </p:nvSpPr>
          <p:spPr>
            <a:xfrm rot="-641741">
              <a:off x="1264073" y="4350556"/>
              <a:ext cx="272265" cy="336465"/>
            </a:xfrm>
            <a:custGeom>
              <a:rect b="b" l="l" r="r" t="t"/>
              <a:pathLst>
                <a:path extrusionOk="0" h="2893" w="2341">
                  <a:moveTo>
                    <a:pt x="1218" y="645"/>
                  </a:moveTo>
                  <a:cubicBezTo>
                    <a:pt x="1275" y="645"/>
                    <a:pt x="1326" y="654"/>
                    <a:pt x="1369" y="671"/>
                  </a:cubicBezTo>
                  <a:cubicBezTo>
                    <a:pt x="1467" y="706"/>
                    <a:pt x="1537" y="768"/>
                    <a:pt x="1572" y="838"/>
                  </a:cubicBezTo>
                  <a:cubicBezTo>
                    <a:pt x="1607" y="908"/>
                    <a:pt x="1628" y="1013"/>
                    <a:pt x="1614" y="1146"/>
                  </a:cubicBezTo>
                  <a:cubicBezTo>
                    <a:pt x="1607" y="1236"/>
                    <a:pt x="1579" y="1334"/>
                    <a:pt x="1544" y="1446"/>
                  </a:cubicBezTo>
                  <a:cubicBezTo>
                    <a:pt x="1509" y="1565"/>
                    <a:pt x="1453" y="1676"/>
                    <a:pt x="1369" y="1781"/>
                  </a:cubicBezTo>
                  <a:cubicBezTo>
                    <a:pt x="1292" y="1886"/>
                    <a:pt x="1195" y="1991"/>
                    <a:pt x="1076" y="2096"/>
                  </a:cubicBezTo>
                  <a:cubicBezTo>
                    <a:pt x="950" y="2200"/>
                    <a:pt x="803" y="2284"/>
                    <a:pt x="650" y="2354"/>
                  </a:cubicBezTo>
                  <a:cubicBezTo>
                    <a:pt x="699" y="2068"/>
                    <a:pt x="755" y="1795"/>
                    <a:pt x="810" y="1516"/>
                  </a:cubicBezTo>
                  <a:cubicBezTo>
                    <a:pt x="873" y="1236"/>
                    <a:pt x="936" y="957"/>
                    <a:pt x="1013" y="678"/>
                  </a:cubicBezTo>
                  <a:cubicBezTo>
                    <a:pt x="1086" y="656"/>
                    <a:pt x="1155" y="645"/>
                    <a:pt x="1218" y="645"/>
                  </a:cubicBezTo>
                  <a:close/>
                  <a:moveTo>
                    <a:pt x="1230" y="0"/>
                  </a:moveTo>
                  <a:cubicBezTo>
                    <a:pt x="1104" y="0"/>
                    <a:pt x="971" y="7"/>
                    <a:pt x="845" y="28"/>
                  </a:cubicBezTo>
                  <a:cubicBezTo>
                    <a:pt x="720" y="42"/>
                    <a:pt x="601" y="70"/>
                    <a:pt x="489" y="112"/>
                  </a:cubicBezTo>
                  <a:cubicBezTo>
                    <a:pt x="384" y="147"/>
                    <a:pt x="280" y="189"/>
                    <a:pt x="196" y="258"/>
                  </a:cubicBezTo>
                  <a:lnTo>
                    <a:pt x="0" y="2319"/>
                  </a:lnTo>
                  <a:lnTo>
                    <a:pt x="0" y="2452"/>
                  </a:lnTo>
                  <a:cubicBezTo>
                    <a:pt x="0" y="2487"/>
                    <a:pt x="7" y="2515"/>
                    <a:pt x="28" y="2543"/>
                  </a:cubicBezTo>
                  <a:cubicBezTo>
                    <a:pt x="42" y="2557"/>
                    <a:pt x="63" y="2585"/>
                    <a:pt x="77" y="2599"/>
                  </a:cubicBezTo>
                  <a:cubicBezTo>
                    <a:pt x="98" y="2619"/>
                    <a:pt x="126" y="2633"/>
                    <a:pt x="140" y="2654"/>
                  </a:cubicBezTo>
                  <a:cubicBezTo>
                    <a:pt x="203" y="2696"/>
                    <a:pt x="252" y="2731"/>
                    <a:pt x="300" y="2759"/>
                  </a:cubicBezTo>
                  <a:cubicBezTo>
                    <a:pt x="342" y="2787"/>
                    <a:pt x="391" y="2822"/>
                    <a:pt x="454" y="2843"/>
                  </a:cubicBezTo>
                  <a:cubicBezTo>
                    <a:pt x="529" y="2876"/>
                    <a:pt x="599" y="2892"/>
                    <a:pt x="667" y="2892"/>
                  </a:cubicBezTo>
                  <a:cubicBezTo>
                    <a:pt x="713" y="2892"/>
                    <a:pt x="758" y="2885"/>
                    <a:pt x="803" y="2871"/>
                  </a:cubicBezTo>
                  <a:cubicBezTo>
                    <a:pt x="1013" y="2808"/>
                    <a:pt x="1209" y="2731"/>
                    <a:pt x="1383" y="2626"/>
                  </a:cubicBezTo>
                  <a:cubicBezTo>
                    <a:pt x="1558" y="2529"/>
                    <a:pt x="1698" y="2417"/>
                    <a:pt x="1823" y="2284"/>
                  </a:cubicBezTo>
                  <a:cubicBezTo>
                    <a:pt x="1956" y="2158"/>
                    <a:pt x="2054" y="2026"/>
                    <a:pt x="2131" y="1879"/>
                  </a:cubicBezTo>
                  <a:cubicBezTo>
                    <a:pt x="2207" y="1725"/>
                    <a:pt x="2263" y="1586"/>
                    <a:pt x="2298" y="1439"/>
                  </a:cubicBezTo>
                  <a:cubicBezTo>
                    <a:pt x="2333" y="1292"/>
                    <a:pt x="2340" y="1153"/>
                    <a:pt x="2326" y="1013"/>
                  </a:cubicBezTo>
                  <a:cubicBezTo>
                    <a:pt x="2305" y="873"/>
                    <a:pt x="2270" y="740"/>
                    <a:pt x="2207" y="629"/>
                  </a:cubicBezTo>
                  <a:cubicBezTo>
                    <a:pt x="2138" y="489"/>
                    <a:pt x="2054" y="363"/>
                    <a:pt x="1949" y="279"/>
                  </a:cubicBezTo>
                  <a:cubicBezTo>
                    <a:pt x="1844" y="189"/>
                    <a:pt x="1732" y="119"/>
                    <a:pt x="1607" y="77"/>
                  </a:cubicBezTo>
                  <a:cubicBezTo>
                    <a:pt x="1488" y="28"/>
                    <a:pt x="1362" y="7"/>
                    <a:pt x="1230"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64"/>
            <p:cNvSpPr/>
            <p:nvPr/>
          </p:nvSpPr>
          <p:spPr>
            <a:xfrm rot="-641741">
              <a:off x="1535985" y="4300500"/>
              <a:ext cx="254355" cy="332162"/>
            </a:xfrm>
            <a:custGeom>
              <a:rect b="b" l="l" r="r" t="t"/>
              <a:pathLst>
                <a:path extrusionOk="0" h="2856" w="2187">
                  <a:moveTo>
                    <a:pt x="1321" y="575"/>
                  </a:moveTo>
                  <a:cubicBezTo>
                    <a:pt x="1338" y="575"/>
                    <a:pt x="1354" y="582"/>
                    <a:pt x="1369" y="597"/>
                  </a:cubicBezTo>
                  <a:cubicBezTo>
                    <a:pt x="1418" y="604"/>
                    <a:pt x="1453" y="646"/>
                    <a:pt x="1467" y="729"/>
                  </a:cubicBezTo>
                  <a:cubicBezTo>
                    <a:pt x="1495" y="806"/>
                    <a:pt x="1502" y="904"/>
                    <a:pt x="1502" y="1009"/>
                  </a:cubicBezTo>
                  <a:cubicBezTo>
                    <a:pt x="1502" y="1114"/>
                    <a:pt x="1495" y="1225"/>
                    <a:pt x="1474" y="1344"/>
                  </a:cubicBezTo>
                  <a:cubicBezTo>
                    <a:pt x="1460" y="1470"/>
                    <a:pt x="1432" y="1575"/>
                    <a:pt x="1404" y="1679"/>
                  </a:cubicBezTo>
                  <a:cubicBezTo>
                    <a:pt x="1376" y="1798"/>
                    <a:pt x="1334" y="1917"/>
                    <a:pt x="1292" y="2022"/>
                  </a:cubicBezTo>
                  <a:cubicBezTo>
                    <a:pt x="1250" y="2127"/>
                    <a:pt x="1209" y="2210"/>
                    <a:pt x="1153" y="2280"/>
                  </a:cubicBezTo>
                  <a:cubicBezTo>
                    <a:pt x="1104" y="2350"/>
                    <a:pt x="1055" y="2406"/>
                    <a:pt x="1006" y="2441"/>
                  </a:cubicBezTo>
                  <a:cubicBezTo>
                    <a:pt x="980" y="2463"/>
                    <a:pt x="948" y="2474"/>
                    <a:pt x="918" y="2474"/>
                  </a:cubicBezTo>
                  <a:cubicBezTo>
                    <a:pt x="900" y="2474"/>
                    <a:pt x="882" y="2470"/>
                    <a:pt x="866" y="2462"/>
                  </a:cubicBezTo>
                  <a:cubicBezTo>
                    <a:pt x="817" y="2448"/>
                    <a:pt x="782" y="2413"/>
                    <a:pt x="754" y="2343"/>
                  </a:cubicBezTo>
                  <a:cubicBezTo>
                    <a:pt x="727" y="2273"/>
                    <a:pt x="713" y="2196"/>
                    <a:pt x="713" y="2099"/>
                  </a:cubicBezTo>
                  <a:cubicBezTo>
                    <a:pt x="699" y="2001"/>
                    <a:pt x="713" y="1903"/>
                    <a:pt x="720" y="1791"/>
                  </a:cubicBezTo>
                  <a:cubicBezTo>
                    <a:pt x="727" y="1686"/>
                    <a:pt x="754" y="1582"/>
                    <a:pt x="782" y="1477"/>
                  </a:cubicBezTo>
                  <a:cubicBezTo>
                    <a:pt x="817" y="1372"/>
                    <a:pt x="852" y="1267"/>
                    <a:pt x="901" y="1156"/>
                  </a:cubicBezTo>
                  <a:cubicBezTo>
                    <a:pt x="957" y="1044"/>
                    <a:pt x="1006" y="939"/>
                    <a:pt x="1062" y="848"/>
                  </a:cubicBezTo>
                  <a:cubicBezTo>
                    <a:pt x="1111" y="750"/>
                    <a:pt x="1174" y="681"/>
                    <a:pt x="1222" y="632"/>
                  </a:cubicBezTo>
                  <a:cubicBezTo>
                    <a:pt x="1258" y="596"/>
                    <a:pt x="1291" y="575"/>
                    <a:pt x="1321" y="575"/>
                  </a:cubicBezTo>
                  <a:close/>
                  <a:moveTo>
                    <a:pt x="1202" y="1"/>
                  </a:moveTo>
                  <a:cubicBezTo>
                    <a:pt x="1127" y="1"/>
                    <a:pt x="1051" y="10"/>
                    <a:pt x="971" y="31"/>
                  </a:cubicBezTo>
                  <a:cubicBezTo>
                    <a:pt x="866" y="52"/>
                    <a:pt x="782" y="101"/>
                    <a:pt x="699" y="157"/>
                  </a:cubicBezTo>
                  <a:cubicBezTo>
                    <a:pt x="587" y="254"/>
                    <a:pt x="489" y="366"/>
                    <a:pt x="405" y="492"/>
                  </a:cubicBezTo>
                  <a:cubicBezTo>
                    <a:pt x="314" y="611"/>
                    <a:pt x="245" y="736"/>
                    <a:pt x="189" y="876"/>
                  </a:cubicBezTo>
                  <a:cubicBezTo>
                    <a:pt x="133" y="1016"/>
                    <a:pt x="84" y="1156"/>
                    <a:pt x="56" y="1295"/>
                  </a:cubicBezTo>
                  <a:cubicBezTo>
                    <a:pt x="21" y="1435"/>
                    <a:pt x="0" y="1575"/>
                    <a:pt x="0" y="1714"/>
                  </a:cubicBezTo>
                  <a:cubicBezTo>
                    <a:pt x="0" y="1854"/>
                    <a:pt x="14" y="1987"/>
                    <a:pt x="35" y="2106"/>
                  </a:cubicBezTo>
                  <a:cubicBezTo>
                    <a:pt x="63" y="2238"/>
                    <a:pt x="98" y="2350"/>
                    <a:pt x="154" y="2448"/>
                  </a:cubicBezTo>
                  <a:cubicBezTo>
                    <a:pt x="175" y="2511"/>
                    <a:pt x="231" y="2567"/>
                    <a:pt x="279" y="2616"/>
                  </a:cubicBezTo>
                  <a:cubicBezTo>
                    <a:pt x="342" y="2657"/>
                    <a:pt x="398" y="2699"/>
                    <a:pt x="454" y="2727"/>
                  </a:cubicBezTo>
                  <a:cubicBezTo>
                    <a:pt x="524" y="2762"/>
                    <a:pt x="608" y="2790"/>
                    <a:pt x="692" y="2804"/>
                  </a:cubicBezTo>
                  <a:cubicBezTo>
                    <a:pt x="782" y="2825"/>
                    <a:pt x="866" y="2839"/>
                    <a:pt x="943" y="2846"/>
                  </a:cubicBezTo>
                  <a:cubicBezTo>
                    <a:pt x="998" y="2852"/>
                    <a:pt x="1048" y="2855"/>
                    <a:pt x="1095" y="2855"/>
                  </a:cubicBezTo>
                  <a:cubicBezTo>
                    <a:pt x="1161" y="2855"/>
                    <a:pt x="1221" y="2848"/>
                    <a:pt x="1278" y="2832"/>
                  </a:cubicBezTo>
                  <a:cubicBezTo>
                    <a:pt x="1376" y="2811"/>
                    <a:pt x="1460" y="2769"/>
                    <a:pt x="1551" y="2699"/>
                  </a:cubicBezTo>
                  <a:cubicBezTo>
                    <a:pt x="1677" y="2588"/>
                    <a:pt x="1781" y="2448"/>
                    <a:pt x="1872" y="2287"/>
                  </a:cubicBezTo>
                  <a:cubicBezTo>
                    <a:pt x="1956" y="2134"/>
                    <a:pt x="2026" y="1959"/>
                    <a:pt x="2082" y="1777"/>
                  </a:cubicBezTo>
                  <a:cubicBezTo>
                    <a:pt x="2131" y="1589"/>
                    <a:pt x="2165" y="1407"/>
                    <a:pt x="2179" y="1225"/>
                  </a:cubicBezTo>
                  <a:cubicBezTo>
                    <a:pt x="2186" y="1044"/>
                    <a:pt x="2186" y="869"/>
                    <a:pt x="2159" y="709"/>
                  </a:cubicBezTo>
                  <a:cubicBezTo>
                    <a:pt x="2145" y="611"/>
                    <a:pt x="2117" y="534"/>
                    <a:pt x="2082" y="457"/>
                  </a:cubicBezTo>
                  <a:cubicBezTo>
                    <a:pt x="2040" y="387"/>
                    <a:pt x="1984" y="317"/>
                    <a:pt x="1900" y="241"/>
                  </a:cubicBezTo>
                  <a:cubicBezTo>
                    <a:pt x="1816" y="178"/>
                    <a:pt x="1732" y="136"/>
                    <a:pt x="1621" y="87"/>
                  </a:cubicBezTo>
                  <a:cubicBezTo>
                    <a:pt x="1516" y="52"/>
                    <a:pt x="1390" y="17"/>
                    <a:pt x="1271" y="3"/>
                  </a:cubicBezTo>
                  <a:cubicBezTo>
                    <a:pt x="1248" y="1"/>
                    <a:pt x="1225" y="1"/>
                    <a:pt x="1202"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64"/>
            <p:cNvSpPr/>
            <p:nvPr/>
          </p:nvSpPr>
          <p:spPr>
            <a:xfrm rot="-641741">
              <a:off x="1785607" y="4251190"/>
              <a:ext cx="293433" cy="330650"/>
            </a:xfrm>
            <a:custGeom>
              <a:rect b="b" l="l" r="r" t="t"/>
              <a:pathLst>
                <a:path extrusionOk="0" h="2843" w="2523">
                  <a:moveTo>
                    <a:pt x="468" y="1"/>
                  </a:moveTo>
                  <a:cubicBezTo>
                    <a:pt x="441" y="1"/>
                    <a:pt x="416" y="4"/>
                    <a:pt x="399" y="11"/>
                  </a:cubicBezTo>
                  <a:cubicBezTo>
                    <a:pt x="364" y="32"/>
                    <a:pt x="343" y="74"/>
                    <a:pt x="322" y="137"/>
                  </a:cubicBezTo>
                  <a:cubicBezTo>
                    <a:pt x="308" y="248"/>
                    <a:pt x="280" y="374"/>
                    <a:pt x="252" y="521"/>
                  </a:cubicBezTo>
                  <a:cubicBezTo>
                    <a:pt x="238" y="668"/>
                    <a:pt x="210" y="814"/>
                    <a:pt x="182" y="975"/>
                  </a:cubicBezTo>
                  <a:cubicBezTo>
                    <a:pt x="154" y="1136"/>
                    <a:pt x="133" y="1289"/>
                    <a:pt x="112" y="1450"/>
                  </a:cubicBezTo>
                  <a:cubicBezTo>
                    <a:pt x="98" y="1597"/>
                    <a:pt x="70" y="1743"/>
                    <a:pt x="63" y="1883"/>
                  </a:cubicBezTo>
                  <a:cubicBezTo>
                    <a:pt x="49" y="2023"/>
                    <a:pt x="35" y="2148"/>
                    <a:pt x="28" y="2253"/>
                  </a:cubicBezTo>
                  <a:cubicBezTo>
                    <a:pt x="14" y="2365"/>
                    <a:pt x="7" y="2442"/>
                    <a:pt x="7" y="2505"/>
                  </a:cubicBezTo>
                  <a:cubicBezTo>
                    <a:pt x="0" y="2554"/>
                    <a:pt x="7" y="2603"/>
                    <a:pt x="28" y="2637"/>
                  </a:cubicBezTo>
                  <a:cubicBezTo>
                    <a:pt x="42" y="2658"/>
                    <a:pt x="77" y="2686"/>
                    <a:pt x="119" y="2714"/>
                  </a:cubicBezTo>
                  <a:cubicBezTo>
                    <a:pt x="175" y="2749"/>
                    <a:pt x="224" y="2763"/>
                    <a:pt x="280" y="2784"/>
                  </a:cubicBezTo>
                  <a:cubicBezTo>
                    <a:pt x="329" y="2798"/>
                    <a:pt x="385" y="2819"/>
                    <a:pt x="434" y="2826"/>
                  </a:cubicBezTo>
                  <a:cubicBezTo>
                    <a:pt x="464" y="2838"/>
                    <a:pt x="491" y="2843"/>
                    <a:pt x="512" y="2843"/>
                  </a:cubicBezTo>
                  <a:cubicBezTo>
                    <a:pt x="529" y="2843"/>
                    <a:pt x="543" y="2839"/>
                    <a:pt x="552" y="2833"/>
                  </a:cubicBezTo>
                  <a:cubicBezTo>
                    <a:pt x="566" y="2826"/>
                    <a:pt x="587" y="2798"/>
                    <a:pt x="594" y="2763"/>
                  </a:cubicBezTo>
                  <a:cubicBezTo>
                    <a:pt x="601" y="2686"/>
                    <a:pt x="622" y="2603"/>
                    <a:pt x="636" y="2498"/>
                  </a:cubicBezTo>
                  <a:cubicBezTo>
                    <a:pt x="657" y="2393"/>
                    <a:pt x="671" y="2274"/>
                    <a:pt x="699" y="2155"/>
                  </a:cubicBezTo>
                  <a:cubicBezTo>
                    <a:pt x="713" y="2030"/>
                    <a:pt x="741" y="1904"/>
                    <a:pt x="769" y="1771"/>
                  </a:cubicBezTo>
                  <a:cubicBezTo>
                    <a:pt x="783" y="1639"/>
                    <a:pt x="811" y="1499"/>
                    <a:pt x="839" y="1366"/>
                  </a:cubicBezTo>
                  <a:cubicBezTo>
                    <a:pt x="867" y="1471"/>
                    <a:pt x="888" y="1590"/>
                    <a:pt x="922" y="1701"/>
                  </a:cubicBezTo>
                  <a:cubicBezTo>
                    <a:pt x="957" y="1813"/>
                    <a:pt x="985" y="1918"/>
                    <a:pt x="1020" y="2023"/>
                  </a:cubicBezTo>
                  <a:cubicBezTo>
                    <a:pt x="1055" y="2128"/>
                    <a:pt x="1083" y="2225"/>
                    <a:pt x="1118" y="2309"/>
                  </a:cubicBezTo>
                  <a:cubicBezTo>
                    <a:pt x="1153" y="2400"/>
                    <a:pt x="1188" y="2477"/>
                    <a:pt x="1216" y="2547"/>
                  </a:cubicBezTo>
                  <a:cubicBezTo>
                    <a:pt x="1251" y="2637"/>
                    <a:pt x="1321" y="2707"/>
                    <a:pt x="1411" y="2742"/>
                  </a:cubicBezTo>
                  <a:cubicBezTo>
                    <a:pt x="1516" y="2784"/>
                    <a:pt x="1621" y="2812"/>
                    <a:pt x="1719" y="2826"/>
                  </a:cubicBezTo>
                  <a:cubicBezTo>
                    <a:pt x="1745" y="2832"/>
                    <a:pt x="1768" y="2836"/>
                    <a:pt x="1789" y="2836"/>
                  </a:cubicBezTo>
                  <a:cubicBezTo>
                    <a:pt x="1860" y="2836"/>
                    <a:pt x="1904" y="2801"/>
                    <a:pt x="1914" y="2742"/>
                  </a:cubicBezTo>
                  <a:cubicBezTo>
                    <a:pt x="1949" y="2589"/>
                    <a:pt x="1984" y="2414"/>
                    <a:pt x="2033" y="2218"/>
                  </a:cubicBezTo>
                  <a:cubicBezTo>
                    <a:pt x="2075" y="2016"/>
                    <a:pt x="2131" y="1813"/>
                    <a:pt x="2180" y="1604"/>
                  </a:cubicBezTo>
                  <a:cubicBezTo>
                    <a:pt x="2236" y="1394"/>
                    <a:pt x="2285" y="1184"/>
                    <a:pt x="2340" y="982"/>
                  </a:cubicBezTo>
                  <a:cubicBezTo>
                    <a:pt x="2389" y="786"/>
                    <a:pt x="2445" y="598"/>
                    <a:pt x="2494" y="444"/>
                  </a:cubicBezTo>
                  <a:cubicBezTo>
                    <a:pt x="2515" y="381"/>
                    <a:pt x="2522" y="339"/>
                    <a:pt x="2515" y="297"/>
                  </a:cubicBezTo>
                  <a:cubicBezTo>
                    <a:pt x="2508" y="248"/>
                    <a:pt x="2473" y="207"/>
                    <a:pt x="2410" y="172"/>
                  </a:cubicBezTo>
                  <a:cubicBezTo>
                    <a:pt x="2375" y="144"/>
                    <a:pt x="2340" y="130"/>
                    <a:pt x="2313" y="109"/>
                  </a:cubicBezTo>
                  <a:cubicBezTo>
                    <a:pt x="2285" y="102"/>
                    <a:pt x="2264" y="88"/>
                    <a:pt x="2236" y="74"/>
                  </a:cubicBezTo>
                  <a:lnTo>
                    <a:pt x="2159" y="53"/>
                  </a:lnTo>
                  <a:cubicBezTo>
                    <a:pt x="2131" y="39"/>
                    <a:pt x="2103" y="32"/>
                    <a:pt x="2068" y="25"/>
                  </a:cubicBezTo>
                  <a:cubicBezTo>
                    <a:pt x="2033" y="14"/>
                    <a:pt x="2003" y="9"/>
                    <a:pt x="1978" y="9"/>
                  </a:cubicBezTo>
                  <a:cubicBezTo>
                    <a:pt x="1953" y="9"/>
                    <a:pt x="1932" y="14"/>
                    <a:pt x="1914" y="25"/>
                  </a:cubicBezTo>
                  <a:cubicBezTo>
                    <a:pt x="1879" y="32"/>
                    <a:pt x="1852" y="74"/>
                    <a:pt x="1831" y="137"/>
                  </a:cubicBezTo>
                  <a:cubicBezTo>
                    <a:pt x="1775" y="374"/>
                    <a:pt x="1705" y="626"/>
                    <a:pt x="1642" y="898"/>
                  </a:cubicBezTo>
                  <a:cubicBezTo>
                    <a:pt x="1579" y="1178"/>
                    <a:pt x="1516" y="1450"/>
                    <a:pt x="1474" y="1715"/>
                  </a:cubicBezTo>
                  <a:cubicBezTo>
                    <a:pt x="1446" y="1604"/>
                    <a:pt x="1432" y="1492"/>
                    <a:pt x="1404" y="1366"/>
                  </a:cubicBezTo>
                  <a:cubicBezTo>
                    <a:pt x="1377" y="1247"/>
                    <a:pt x="1356" y="1129"/>
                    <a:pt x="1335" y="1017"/>
                  </a:cubicBezTo>
                  <a:cubicBezTo>
                    <a:pt x="1307" y="905"/>
                    <a:pt x="1293" y="800"/>
                    <a:pt x="1272" y="703"/>
                  </a:cubicBezTo>
                  <a:cubicBezTo>
                    <a:pt x="1258" y="605"/>
                    <a:pt x="1237" y="528"/>
                    <a:pt x="1230" y="465"/>
                  </a:cubicBezTo>
                  <a:cubicBezTo>
                    <a:pt x="1223" y="388"/>
                    <a:pt x="1195" y="325"/>
                    <a:pt x="1167" y="283"/>
                  </a:cubicBezTo>
                  <a:cubicBezTo>
                    <a:pt x="1146" y="241"/>
                    <a:pt x="1097" y="207"/>
                    <a:pt x="1027" y="179"/>
                  </a:cubicBezTo>
                  <a:cubicBezTo>
                    <a:pt x="950" y="137"/>
                    <a:pt x="874" y="109"/>
                    <a:pt x="797" y="81"/>
                  </a:cubicBezTo>
                  <a:cubicBezTo>
                    <a:pt x="713" y="60"/>
                    <a:pt x="636" y="39"/>
                    <a:pt x="559" y="11"/>
                  </a:cubicBezTo>
                  <a:cubicBezTo>
                    <a:pt x="528" y="4"/>
                    <a:pt x="496" y="1"/>
                    <a:pt x="468"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64"/>
            <p:cNvSpPr/>
            <p:nvPr/>
          </p:nvSpPr>
          <p:spPr>
            <a:xfrm rot="-641741">
              <a:off x="2049200" y="4202456"/>
              <a:ext cx="243888" cy="335069"/>
            </a:xfrm>
            <a:custGeom>
              <a:rect b="b" l="l" r="r" t="t"/>
              <a:pathLst>
                <a:path extrusionOk="0" h="2881" w="2097">
                  <a:moveTo>
                    <a:pt x="1754" y="0"/>
                  </a:moveTo>
                  <a:cubicBezTo>
                    <a:pt x="1621" y="14"/>
                    <a:pt x="1495" y="21"/>
                    <a:pt x="1363" y="35"/>
                  </a:cubicBezTo>
                  <a:cubicBezTo>
                    <a:pt x="1230" y="49"/>
                    <a:pt x="1097" y="70"/>
                    <a:pt x="978" y="91"/>
                  </a:cubicBezTo>
                  <a:cubicBezTo>
                    <a:pt x="853" y="105"/>
                    <a:pt x="734" y="133"/>
                    <a:pt x="622" y="161"/>
                  </a:cubicBezTo>
                  <a:cubicBezTo>
                    <a:pt x="504" y="189"/>
                    <a:pt x="399" y="210"/>
                    <a:pt x="308" y="245"/>
                  </a:cubicBezTo>
                  <a:lnTo>
                    <a:pt x="1" y="2403"/>
                  </a:lnTo>
                  <a:cubicBezTo>
                    <a:pt x="1" y="2466"/>
                    <a:pt x="8" y="2508"/>
                    <a:pt x="29" y="2550"/>
                  </a:cubicBezTo>
                  <a:cubicBezTo>
                    <a:pt x="49" y="2585"/>
                    <a:pt x="77" y="2634"/>
                    <a:pt x="112" y="2654"/>
                  </a:cubicBezTo>
                  <a:cubicBezTo>
                    <a:pt x="168" y="2703"/>
                    <a:pt x="203" y="2724"/>
                    <a:pt x="238" y="2752"/>
                  </a:cubicBezTo>
                  <a:cubicBezTo>
                    <a:pt x="273" y="2773"/>
                    <a:pt x="308" y="2794"/>
                    <a:pt x="343" y="2822"/>
                  </a:cubicBezTo>
                  <a:cubicBezTo>
                    <a:pt x="378" y="2850"/>
                    <a:pt x="413" y="2864"/>
                    <a:pt x="455" y="2878"/>
                  </a:cubicBezTo>
                  <a:cubicBezTo>
                    <a:pt x="465" y="2880"/>
                    <a:pt x="477" y="2881"/>
                    <a:pt x="490" y="2881"/>
                  </a:cubicBezTo>
                  <a:cubicBezTo>
                    <a:pt x="529" y="2881"/>
                    <a:pt x="580" y="2873"/>
                    <a:pt x="643" y="2857"/>
                  </a:cubicBezTo>
                  <a:cubicBezTo>
                    <a:pt x="776" y="2829"/>
                    <a:pt x="916" y="2801"/>
                    <a:pt x="1055" y="2780"/>
                  </a:cubicBezTo>
                  <a:lnTo>
                    <a:pt x="1474" y="2696"/>
                  </a:lnTo>
                  <a:cubicBezTo>
                    <a:pt x="1537" y="2682"/>
                    <a:pt x="1572" y="2675"/>
                    <a:pt x="1579" y="2654"/>
                  </a:cubicBezTo>
                  <a:cubicBezTo>
                    <a:pt x="1586" y="2640"/>
                    <a:pt x="1586" y="2613"/>
                    <a:pt x="1579" y="2571"/>
                  </a:cubicBezTo>
                  <a:cubicBezTo>
                    <a:pt x="1565" y="2536"/>
                    <a:pt x="1551" y="2494"/>
                    <a:pt x="1537" y="2452"/>
                  </a:cubicBezTo>
                  <a:cubicBezTo>
                    <a:pt x="1516" y="2417"/>
                    <a:pt x="1502" y="2375"/>
                    <a:pt x="1474" y="2333"/>
                  </a:cubicBezTo>
                  <a:cubicBezTo>
                    <a:pt x="1447" y="2291"/>
                    <a:pt x="1426" y="2263"/>
                    <a:pt x="1391" y="2256"/>
                  </a:cubicBezTo>
                  <a:cubicBezTo>
                    <a:pt x="1356" y="2242"/>
                    <a:pt x="1307" y="2242"/>
                    <a:pt x="1251" y="2242"/>
                  </a:cubicBezTo>
                  <a:cubicBezTo>
                    <a:pt x="1146" y="2256"/>
                    <a:pt x="1041" y="2263"/>
                    <a:pt x="951" y="2270"/>
                  </a:cubicBezTo>
                  <a:cubicBezTo>
                    <a:pt x="867" y="2277"/>
                    <a:pt x="769" y="2298"/>
                    <a:pt x="664" y="2312"/>
                  </a:cubicBezTo>
                  <a:lnTo>
                    <a:pt x="713" y="2131"/>
                  </a:lnTo>
                  <a:cubicBezTo>
                    <a:pt x="734" y="2068"/>
                    <a:pt x="748" y="2012"/>
                    <a:pt x="769" y="1942"/>
                  </a:cubicBezTo>
                  <a:cubicBezTo>
                    <a:pt x="902" y="1914"/>
                    <a:pt x="1027" y="1886"/>
                    <a:pt x="1160" y="1872"/>
                  </a:cubicBezTo>
                  <a:cubicBezTo>
                    <a:pt x="1293" y="1844"/>
                    <a:pt x="1426" y="1823"/>
                    <a:pt x="1551" y="1802"/>
                  </a:cubicBezTo>
                  <a:cubicBezTo>
                    <a:pt x="1614" y="1795"/>
                    <a:pt x="1649" y="1774"/>
                    <a:pt x="1670" y="1753"/>
                  </a:cubicBezTo>
                  <a:cubicBezTo>
                    <a:pt x="1677" y="1739"/>
                    <a:pt x="1677" y="1704"/>
                    <a:pt x="1656" y="1649"/>
                  </a:cubicBezTo>
                  <a:cubicBezTo>
                    <a:pt x="1649" y="1607"/>
                    <a:pt x="1642" y="1565"/>
                    <a:pt x="1621" y="1523"/>
                  </a:cubicBezTo>
                  <a:cubicBezTo>
                    <a:pt x="1607" y="1474"/>
                    <a:pt x="1586" y="1432"/>
                    <a:pt x="1565" y="1390"/>
                  </a:cubicBezTo>
                  <a:cubicBezTo>
                    <a:pt x="1537" y="1348"/>
                    <a:pt x="1509" y="1313"/>
                    <a:pt x="1474" y="1299"/>
                  </a:cubicBezTo>
                  <a:cubicBezTo>
                    <a:pt x="1440" y="1285"/>
                    <a:pt x="1398" y="1285"/>
                    <a:pt x="1335" y="1285"/>
                  </a:cubicBezTo>
                  <a:cubicBezTo>
                    <a:pt x="1258" y="1285"/>
                    <a:pt x="1188" y="1292"/>
                    <a:pt x="1125" y="1292"/>
                  </a:cubicBezTo>
                  <a:cubicBezTo>
                    <a:pt x="1062" y="1292"/>
                    <a:pt x="992" y="1299"/>
                    <a:pt x="937" y="1313"/>
                  </a:cubicBezTo>
                  <a:cubicBezTo>
                    <a:pt x="972" y="1195"/>
                    <a:pt x="1006" y="1083"/>
                    <a:pt x="1027" y="978"/>
                  </a:cubicBezTo>
                  <a:cubicBezTo>
                    <a:pt x="1055" y="873"/>
                    <a:pt x="1083" y="768"/>
                    <a:pt x="1118" y="671"/>
                  </a:cubicBezTo>
                  <a:cubicBezTo>
                    <a:pt x="1265" y="657"/>
                    <a:pt x="1412" y="643"/>
                    <a:pt x="1551" y="622"/>
                  </a:cubicBezTo>
                  <a:cubicBezTo>
                    <a:pt x="1691" y="601"/>
                    <a:pt x="1824" y="594"/>
                    <a:pt x="1956" y="580"/>
                  </a:cubicBezTo>
                  <a:cubicBezTo>
                    <a:pt x="2019" y="573"/>
                    <a:pt x="2061" y="552"/>
                    <a:pt x="2075" y="531"/>
                  </a:cubicBezTo>
                  <a:cubicBezTo>
                    <a:pt x="2089" y="517"/>
                    <a:pt x="2096" y="475"/>
                    <a:pt x="2089" y="419"/>
                  </a:cubicBezTo>
                  <a:cubicBezTo>
                    <a:pt x="2068" y="370"/>
                    <a:pt x="2061" y="328"/>
                    <a:pt x="2054" y="279"/>
                  </a:cubicBezTo>
                  <a:cubicBezTo>
                    <a:pt x="2033" y="238"/>
                    <a:pt x="2019" y="196"/>
                    <a:pt x="1991" y="140"/>
                  </a:cubicBezTo>
                  <a:cubicBezTo>
                    <a:pt x="1956" y="49"/>
                    <a:pt x="1880" y="0"/>
                    <a:pt x="1754"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64"/>
            <p:cNvSpPr/>
            <p:nvPr/>
          </p:nvSpPr>
          <p:spPr>
            <a:xfrm rot="-641741">
              <a:off x="2264151" y="4147697"/>
              <a:ext cx="158521" cy="364959"/>
            </a:xfrm>
            <a:custGeom>
              <a:rect b="b" l="l" r="r" t="t"/>
              <a:pathLst>
                <a:path extrusionOk="0" h="3138" w="1363">
                  <a:moveTo>
                    <a:pt x="720" y="1"/>
                  </a:moveTo>
                  <a:cubicBezTo>
                    <a:pt x="701" y="1"/>
                    <a:pt x="684" y="3"/>
                    <a:pt x="671" y="8"/>
                  </a:cubicBezTo>
                  <a:cubicBezTo>
                    <a:pt x="636" y="29"/>
                    <a:pt x="608" y="64"/>
                    <a:pt x="594" y="134"/>
                  </a:cubicBezTo>
                  <a:cubicBezTo>
                    <a:pt x="559" y="274"/>
                    <a:pt x="524" y="428"/>
                    <a:pt x="483" y="602"/>
                  </a:cubicBezTo>
                  <a:cubicBezTo>
                    <a:pt x="434" y="777"/>
                    <a:pt x="392" y="951"/>
                    <a:pt x="357" y="1133"/>
                  </a:cubicBezTo>
                  <a:cubicBezTo>
                    <a:pt x="322" y="1322"/>
                    <a:pt x="287" y="1496"/>
                    <a:pt x="252" y="1657"/>
                  </a:cubicBezTo>
                  <a:cubicBezTo>
                    <a:pt x="224" y="1832"/>
                    <a:pt x="203" y="1985"/>
                    <a:pt x="182" y="2104"/>
                  </a:cubicBezTo>
                  <a:cubicBezTo>
                    <a:pt x="175" y="2167"/>
                    <a:pt x="175" y="2209"/>
                    <a:pt x="189" y="2244"/>
                  </a:cubicBezTo>
                  <a:cubicBezTo>
                    <a:pt x="210" y="2279"/>
                    <a:pt x="238" y="2307"/>
                    <a:pt x="287" y="2335"/>
                  </a:cubicBezTo>
                  <a:cubicBezTo>
                    <a:pt x="343" y="2355"/>
                    <a:pt x="385" y="2376"/>
                    <a:pt x="434" y="2390"/>
                  </a:cubicBezTo>
                  <a:cubicBezTo>
                    <a:pt x="490" y="2411"/>
                    <a:pt x="538" y="2425"/>
                    <a:pt x="601" y="2439"/>
                  </a:cubicBezTo>
                  <a:cubicBezTo>
                    <a:pt x="622" y="2443"/>
                    <a:pt x="641" y="2445"/>
                    <a:pt x="659" y="2445"/>
                  </a:cubicBezTo>
                  <a:cubicBezTo>
                    <a:pt x="676" y="2445"/>
                    <a:pt x="692" y="2443"/>
                    <a:pt x="706" y="2439"/>
                  </a:cubicBezTo>
                  <a:cubicBezTo>
                    <a:pt x="734" y="2418"/>
                    <a:pt x="748" y="2390"/>
                    <a:pt x="762" y="2349"/>
                  </a:cubicBezTo>
                  <a:cubicBezTo>
                    <a:pt x="797" y="2216"/>
                    <a:pt x="832" y="2090"/>
                    <a:pt x="874" y="1929"/>
                  </a:cubicBezTo>
                  <a:cubicBezTo>
                    <a:pt x="916" y="1769"/>
                    <a:pt x="958" y="1622"/>
                    <a:pt x="1013" y="1461"/>
                  </a:cubicBezTo>
                  <a:cubicBezTo>
                    <a:pt x="1062" y="1301"/>
                    <a:pt x="1118" y="1133"/>
                    <a:pt x="1167" y="972"/>
                  </a:cubicBezTo>
                  <a:cubicBezTo>
                    <a:pt x="1223" y="805"/>
                    <a:pt x="1286" y="644"/>
                    <a:pt x="1335" y="483"/>
                  </a:cubicBezTo>
                  <a:cubicBezTo>
                    <a:pt x="1349" y="421"/>
                    <a:pt x="1363" y="379"/>
                    <a:pt x="1342" y="330"/>
                  </a:cubicBezTo>
                  <a:cubicBezTo>
                    <a:pt x="1328" y="295"/>
                    <a:pt x="1293" y="253"/>
                    <a:pt x="1237" y="204"/>
                  </a:cubicBezTo>
                  <a:cubicBezTo>
                    <a:pt x="1181" y="169"/>
                    <a:pt x="1118" y="134"/>
                    <a:pt x="1041" y="99"/>
                  </a:cubicBezTo>
                  <a:cubicBezTo>
                    <a:pt x="972" y="64"/>
                    <a:pt x="888" y="36"/>
                    <a:pt x="832" y="15"/>
                  </a:cubicBezTo>
                  <a:cubicBezTo>
                    <a:pt x="789" y="7"/>
                    <a:pt x="751" y="1"/>
                    <a:pt x="720" y="1"/>
                  </a:cubicBezTo>
                  <a:close/>
                  <a:moveTo>
                    <a:pt x="319" y="2521"/>
                  </a:moveTo>
                  <a:cubicBezTo>
                    <a:pt x="305" y="2521"/>
                    <a:pt x="292" y="2521"/>
                    <a:pt x="280" y="2523"/>
                  </a:cubicBezTo>
                  <a:cubicBezTo>
                    <a:pt x="224" y="2530"/>
                    <a:pt x="175" y="2551"/>
                    <a:pt x="140" y="2579"/>
                  </a:cubicBezTo>
                  <a:cubicBezTo>
                    <a:pt x="105" y="2614"/>
                    <a:pt x="70" y="2635"/>
                    <a:pt x="49" y="2684"/>
                  </a:cubicBezTo>
                  <a:cubicBezTo>
                    <a:pt x="36" y="2719"/>
                    <a:pt x="29" y="2761"/>
                    <a:pt x="1" y="2817"/>
                  </a:cubicBezTo>
                  <a:cubicBezTo>
                    <a:pt x="1" y="2914"/>
                    <a:pt x="36" y="3005"/>
                    <a:pt x="105" y="3054"/>
                  </a:cubicBezTo>
                  <a:cubicBezTo>
                    <a:pt x="175" y="3110"/>
                    <a:pt x="259" y="3138"/>
                    <a:pt x="364" y="3138"/>
                  </a:cubicBezTo>
                  <a:cubicBezTo>
                    <a:pt x="420" y="3138"/>
                    <a:pt x="462" y="3124"/>
                    <a:pt x="497" y="3110"/>
                  </a:cubicBezTo>
                  <a:cubicBezTo>
                    <a:pt x="531" y="3089"/>
                    <a:pt x="566" y="3075"/>
                    <a:pt x="594" y="3047"/>
                  </a:cubicBezTo>
                  <a:cubicBezTo>
                    <a:pt x="615" y="3019"/>
                    <a:pt x="643" y="2991"/>
                    <a:pt x="664" y="2970"/>
                  </a:cubicBezTo>
                  <a:cubicBezTo>
                    <a:pt x="678" y="2942"/>
                    <a:pt x="692" y="2914"/>
                    <a:pt x="699" y="2900"/>
                  </a:cubicBezTo>
                  <a:cubicBezTo>
                    <a:pt x="706" y="2872"/>
                    <a:pt x="706" y="2844"/>
                    <a:pt x="706" y="2810"/>
                  </a:cubicBezTo>
                  <a:cubicBezTo>
                    <a:pt x="706" y="2775"/>
                    <a:pt x="699" y="2740"/>
                    <a:pt x="678" y="2705"/>
                  </a:cubicBezTo>
                  <a:cubicBezTo>
                    <a:pt x="664" y="2670"/>
                    <a:pt x="636" y="2635"/>
                    <a:pt x="601" y="2614"/>
                  </a:cubicBezTo>
                  <a:cubicBezTo>
                    <a:pt x="566" y="2579"/>
                    <a:pt x="524" y="2558"/>
                    <a:pt x="462" y="2544"/>
                  </a:cubicBezTo>
                  <a:cubicBezTo>
                    <a:pt x="409" y="2528"/>
                    <a:pt x="361" y="2521"/>
                    <a:pt x="319" y="252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4" name="Google Shape;4584;p64"/>
          <p:cNvGrpSpPr/>
          <p:nvPr/>
        </p:nvGrpSpPr>
        <p:grpSpPr>
          <a:xfrm rot="-133986">
            <a:off x="1075331" y="2432283"/>
            <a:ext cx="1373427" cy="1834148"/>
            <a:chOff x="1059427" y="2829801"/>
            <a:chExt cx="1419512" cy="1895692"/>
          </a:xfrm>
        </p:grpSpPr>
        <p:sp>
          <p:nvSpPr>
            <p:cNvPr id="4585" name="Google Shape;4585;p64"/>
            <p:cNvSpPr/>
            <p:nvPr/>
          </p:nvSpPr>
          <p:spPr>
            <a:xfrm rot="-641741">
              <a:off x="1547291" y="3649280"/>
              <a:ext cx="317740" cy="137819"/>
            </a:xfrm>
            <a:custGeom>
              <a:rect b="b" l="l" r="r" t="t"/>
              <a:pathLst>
                <a:path extrusionOk="0" h="1185" w="2732">
                  <a:moveTo>
                    <a:pt x="1164" y="1"/>
                  </a:moveTo>
                  <a:cubicBezTo>
                    <a:pt x="1088" y="1"/>
                    <a:pt x="1011" y="8"/>
                    <a:pt x="936" y="15"/>
                  </a:cubicBezTo>
                  <a:cubicBezTo>
                    <a:pt x="664" y="43"/>
                    <a:pt x="371" y="141"/>
                    <a:pt x="168" y="330"/>
                  </a:cubicBezTo>
                  <a:cubicBezTo>
                    <a:pt x="70" y="407"/>
                    <a:pt x="0" y="511"/>
                    <a:pt x="28" y="637"/>
                  </a:cubicBezTo>
                  <a:cubicBezTo>
                    <a:pt x="42" y="742"/>
                    <a:pt x="133" y="819"/>
                    <a:pt x="210" y="889"/>
                  </a:cubicBezTo>
                  <a:cubicBezTo>
                    <a:pt x="440" y="1063"/>
                    <a:pt x="706" y="1140"/>
                    <a:pt x="985" y="1168"/>
                  </a:cubicBezTo>
                  <a:cubicBezTo>
                    <a:pt x="1120" y="1179"/>
                    <a:pt x="1258" y="1184"/>
                    <a:pt x="1398" y="1184"/>
                  </a:cubicBezTo>
                  <a:cubicBezTo>
                    <a:pt x="1621" y="1184"/>
                    <a:pt x="1846" y="1170"/>
                    <a:pt x="2061" y="1140"/>
                  </a:cubicBezTo>
                  <a:cubicBezTo>
                    <a:pt x="2298" y="1105"/>
                    <a:pt x="2732" y="1014"/>
                    <a:pt x="2620" y="679"/>
                  </a:cubicBezTo>
                  <a:cubicBezTo>
                    <a:pt x="2557" y="497"/>
                    <a:pt x="2368" y="365"/>
                    <a:pt x="2201" y="281"/>
                  </a:cubicBezTo>
                  <a:cubicBezTo>
                    <a:pt x="2051" y="203"/>
                    <a:pt x="1875" y="135"/>
                    <a:pt x="1709" y="135"/>
                  </a:cubicBezTo>
                  <a:cubicBezTo>
                    <a:pt x="1682" y="135"/>
                    <a:pt x="1655" y="137"/>
                    <a:pt x="1628" y="141"/>
                  </a:cubicBezTo>
                  <a:cubicBezTo>
                    <a:pt x="1544" y="85"/>
                    <a:pt x="1467" y="50"/>
                    <a:pt x="1362" y="22"/>
                  </a:cubicBezTo>
                  <a:cubicBezTo>
                    <a:pt x="1297" y="6"/>
                    <a:pt x="1231" y="1"/>
                    <a:pt x="1164" y="1"/>
                  </a:cubicBezTo>
                  <a:close/>
                </a:path>
              </a:pathLst>
            </a:custGeom>
            <a:solidFill>
              <a:srgbClr val="DCA3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64"/>
            <p:cNvSpPr/>
            <p:nvPr/>
          </p:nvSpPr>
          <p:spPr>
            <a:xfrm rot="-641741">
              <a:off x="1607276" y="3447019"/>
              <a:ext cx="139913" cy="284245"/>
            </a:xfrm>
            <a:custGeom>
              <a:rect b="b" l="l" r="r" t="t"/>
              <a:pathLst>
                <a:path extrusionOk="0" h="2444" w="1203">
                  <a:moveTo>
                    <a:pt x="322" y="0"/>
                  </a:moveTo>
                  <a:lnTo>
                    <a:pt x="1" y="2270"/>
                  </a:lnTo>
                  <a:cubicBezTo>
                    <a:pt x="1" y="2270"/>
                    <a:pt x="85" y="2382"/>
                    <a:pt x="609" y="2438"/>
                  </a:cubicBezTo>
                  <a:cubicBezTo>
                    <a:pt x="650" y="2442"/>
                    <a:pt x="688" y="2444"/>
                    <a:pt x="724" y="2444"/>
                  </a:cubicBezTo>
                  <a:cubicBezTo>
                    <a:pt x="1143" y="2444"/>
                    <a:pt x="1202" y="2201"/>
                    <a:pt x="1202" y="2201"/>
                  </a:cubicBezTo>
                  <a:lnTo>
                    <a:pt x="1063" y="112"/>
                  </a:lnTo>
                  <a:lnTo>
                    <a:pt x="322" y="0"/>
                  </a:lnTo>
                  <a:close/>
                </a:path>
              </a:pathLst>
            </a:custGeom>
            <a:solidFill>
              <a:srgbClr val="DCA3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64"/>
            <p:cNvSpPr/>
            <p:nvPr/>
          </p:nvSpPr>
          <p:spPr>
            <a:xfrm rot="-641741">
              <a:off x="1616503" y="3447960"/>
              <a:ext cx="101649" cy="85366"/>
            </a:xfrm>
            <a:custGeom>
              <a:rect b="b" l="l" r="r" t="t"/>
              <a:pathLst>
                <a:path extrusionOk="0" h="734" w="874">
                  <a:moveTo>
                    <a:pt x="91" y="0"/>
                  </a:moveTo>
                  <a:lnTo>
                    <a:pt x="0" y="664"/>
                  </a:lnTo>
                  <a:cubicBezTo>
                    <a:pt x="91" y="713"/>
                    <a:pt x="189" y="734"/>
                    <a:pt x="301" y="734"/>
                  </a:cubicBezTo>
                  <a:cubicBezTo>
                    <a:pt x="503" y="734"/>
                    <a:pt x="699" y="685"/>
                    <a:pt x="873" y="580"/>
                  </a:cubicBezTo>
                  <a:lnTo>
                    <a:pt x="839" y="105"/>
                  </a:lnTo>
                  <a:lnTo>
                    <a:pt x="91" y="0"/>
                  </a:ln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64"/>
            <p:cNvSpPr/>
            <p:nvPr/>
          </p:nvSpPr>
          <p:spPr>
            <a:xfrm rot="-641741">
              <a:off x="1094337" y="3094423"/>
              <a:ext cx="234002" cy="398105"/>
            </a:xfrm>
            <a:custGeom>
              <a:rect b="b" l="l" r="r" t="t"/>
              <a:pathLst>
                <a:path extrusionOk="0" h="3423" w="2012">
                  <a:moveTo>
                    <a:pt x="975" y="1"/>
                  </a:moveTo>
                  <a:cubicBezTo>
                    <a:pt x="815" y="1"/>
                    <a:pt x="655" y="32"/>
                    <a:pt x="524" y="113"/>
                  </a:cubicBezTo>
                  <a:cubicBezTo>
                    <a:pt x="63" y="413"/>
                    <a:pt x="0" y="1035"/>
                    <a:pt x="161" y="1524"/>
                  </a:cubicBezTo>
                  <a:cubicBezTo>
                    <a:pt x="244" y="1782"/>
                    <a:pt x="419" y="1999"/>
                    <a:pt x="657" y="2153"/>
                  </a:cubicBezTo>
                  <a:cubicBezTo>
                    <a:pt x="901" y="2306"/>
                    <a:pt x="1181" y="2383"/>
                    <a:pt x="1432" y="2516"/>
                  </a:cubicBezTo>
                  <a:cubicBezTo>
                    <a:pt x="1600" y="2607"/>
                    <a:pt x="1746" y="2760"/>
                    <a:pt x="1781" y="2949"/>
                  </a:cubicBezTo>
                  <a:cubicBezTo>
                    <a:pt x="1802" y="3019"/>
                    <a:pt x="1788" y="3103"/>
                    <a:pt x="1767" y="3165"/>
                  </a:cubicBezTo>
                  <a:cubicBezTo>
                    <a:pt x="1718" y="3249"/>
                    <a:pt x="1579" y="3277"/>
                    <a:pt x="1495" y="3284"/>
                  </a:cubicBezTo>
                  <a:cubicBezTo>
                    <a:pt x="1470" y="3287"/>
                    <a:pt x="1444" y="3289"/>
                    <a:pt x="1418" y="3289"/>
                  </a:cubicBezTo>
                  <a:cubicBezTo>
                    <a:pt x="1324" y="3289"/>
                    <a:pt x="1223" y="3267"/>
                    <a:pt x="1153" y="3207"/>
                  </a:cubicBezTo>
                  <a:cubicBezTo>
                    <a:pt x="1090" y="3158"/>
                    <a:pt x="1041" y="3040"/>
                    <a:pt x="1090" y="2963"/>
                  </a:cubicBezTo>
                  <a:cubicBezTo>
                    <a:pt x="1115" y="2933"/>
                    <a:pt x="1150" y="2924"/>
                    <a:pt x="1183" y="2924"/>
                  </a:cubicBezTo>
                  <a:cubicBezTo>
                    <a:pt x="1197" y="2924"/>
                    <a:pt x="1210" y="2926"/>
                    <a:pt x="1222" y="2928"/>
                  </a:cubicBezTo>
                  <a:cubicBezTo>
                    <a:pt x="1229" y="2928"/>
                    <a:pt x="1250" y="2935"/>
                    <a:pt x="1250" y="2949"/>
                  </a:cubicBezTo>
                  <a:cubicBezTo>
                    <a:pt x="1257" y="2963"/>
                    <a:pt x="1257" y="3019"/>
                    <a:pt x="1257" y="3054"/>
                  </a:cubicBezTo>
                  <a:cubicBezTo>
                    <a:pt x="1253" y="3126"/>
                    <a:pt x="1320" y="3166"/>
                    <a:pt x="1386" y="3166"/>
                  </a:cubicBezTo>
                  <a:cubicBezTo>
                    <a:pt x="1435" y="3166"/>
                    <a:pt x="1484" y="3143"/>
                    <a:pt x="1502" y="3096"/>
                  </a:cubicBezTo>
                  <a:cubicBezTo>
                    <a:pt x="1600" y="2855"/>
                    <a:pt x="1416" y="2659"/>
                    <a:pt x="1194" y="2659"/>
                  </a:cubicBezTo>
                  <a:cubicBezTo>
                    <a:pt x="1165" y="2659"/>
                    <a:pt x="1134" y="2662"/>
                    <a:pt x="1104" y="2669"/>
                  </a:cubicBezTo>
                  <a:cubicBezTo>
                    <a:pt x="824" y="2725"/>
                    <a:pt x="733" y="3075"/>
                    <a:pt x="936" y="3277"/>
                  </a:cubicBezTo>
                  <a:cubicBezTo>
                    <a:pt x="1046" y="3378"/>
                    <a:pt x="1230" y="3422"/>
                    <a:pt x="1402" y="3422"/>
                  </a:cubicBezTo>
                  <a:cubicBezTo>
                    <a:pt x="1491" y="3422"/>
                    <a:pt x="1577" y="3410"/>
                    <a:pt x="1649" y="3389"/>
                  </a:cubicBezTo>
                  <a:cubicBezTo>
                    <a:pt x="1844" y="3340"/>
                    <a:pt x="2012" y="3193"/>
                    <a:pt x="1998" y="2977"/>
                  </a:cubicBezTo>
                  <a:cubicBezTo>
                    <a:pt x="1984" y="2397"/>
                    <a:pt x="1327" y="2243"/>
                    <a:pt x="915" y="2020"/>
                  </a:cubicBezTo>
                  <a:cubicBezTo>
                    <a:pt x="454" y="1754"/>
                    <a:pt x="238" y="1042"/>
                    <a:pt x="496" y="574"/>
                  </a:cubicBezTo>
                  <a:cubicBezTo>
                    <a:pt x="622" y="343"/>
                    <a:pt x="838" y="246"/>
                    <a:pt x="1083" y="239"/>
                  </a:cubicBezTo>
                  <a:cubicBezTo>
                    <a:pt x="1093" y="238"/>
                    <a:pt x="1102" y="238"/>
                    <a:pt x="1112" y="238"/>
                  </a:cubicBezTo>
                  <a:cubicBezTo>
                    <a:pt x="1344" y="238"/>
                    <a:pt x="1612" y="317"/>
                    <a:pt x="1746" y="511"/>
                  </a:cubicBezTo>
                  <a:cubicBezTo>
                    <a:pt x="1760" y="533"/>
                    <a:pt x="1778" y="542"/>
                    <a:pt x="1797" y="542"/>
                  </a:cubicBezTo>
                  <a:cubicBezTo>
                    <a:pt x="1837" y="542"/>
                    <a:pt x="1877" y="500"/>
                    <a:pt x="1858" y="462"/>
                  </a:cubicBezTo>
                  <a:cubicBezTo>
                    <a:pt x="1767" y="218"/>
                    <a:pt x="1523" y="99"/>
                    <a:pt x="1278" y="36"/>
                  </a:cubicBezTo>
                  <a:cubicBezTo>
                    <a:pt x="1182" y="14"/>
                    <a:pt x="1078" y="1"/>
                    <a:pt x="975" y="1"/>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64"/>
            <p:cNvSpPr/>
            <p:nvPr/>
          </p:nvSpPr>
          <p:spPr>
            <a:xfrm rot="-641741">
              <a:off x="1839506" y="3062059"/>
              <a:ext cx="328324" cy="369844"/>
            </a:xfrm>
            <a:custGeom>
              <a:rect b="b" l="l" r="r" t="t"/>
              <a:pathLst>
                <a:path extrusionOk="0" h="3180" w="2823">
                  <a:moveTo>
                    <a:pt x="1650" y="0"/>
                  </a:moveTo>
                  <a:cubicBezTo>
                    <a:pt x="1460" y="0"/>
                    <a:pt x="1268" y="47"/>
                    <a:pt x="1132" y="189"/>
                  </a:cubicBezTo>
                  <a:cubicBezTo>
                    <a:pt x="1092" y="223"/>
                    <a:pt x="1141" y="290"/>
                    <a:pt x="1191" y="290"/>
                  </a:cubicBezTo>
                  <a:cubicBezTo>
                    <a:pt x="1202" y="290"/>
                    <a:pt x="1213" y="287"/>
                    <a:pt x="1223" y="279"/>
                  </a:cubicBezTo>
                  <a:cubicBezTo>
                    <a:pt x="1321" y="212"/>
                    <a:pt x="1443" y="183"/>
                    <a:pt x="1566" y="183"/>
                  </a:cubicBezTo>
                  <a:cubicBezTo>
                    <a:pt x="1697" y="183"/>
                    <a:pt x="1831" y="215"/>
                    <a:pt x="1942" y="265"/>
                  </a:cubicBezTo>
                  <a:cubicBezTo>
                    <a:pt x="2166" y="363"/>
                    <a:pt x="2334" y="538"/>
                    <a:pt x="2369" y="789"/>
                  </a:cubicBezTo>
                  <a:cubicBezTo>
                    <a:pt x="2438" y="1327"/>
                    <a:pt x="1970" y="1921"/>
                    <a:pt x="1446" y="1977"/>
                  </a:cubicBezTo>
                  <a:cubicBezTo>
                    <a:pt x="978" y="2040"/>
                    <a:pt x="315" y="1935"/>
                    <a:pt x="84" y="2480"/>
                  </a:cubicBezTo>
                  <a:cubicBezTo>
                    <a:pt x="1" y="2668"/>
                    <a:pt x="91" y="2871"/>
                    <a:pt x="245" y="2990"/>
                  </a:cubicBezTo>
                  <a:cubicBezTo>
                    <a:pt x="378" y="3091"/>
                    <a:pt x="591" y="3179"/>
                    <a:pt x="784" y="3179"/>
                  </a:cubicBezTo>
                  <a:cubicBezTo>
                    <a:pt x="845" y="3179"/>
                    <a:pt x="904" y="3170"/>
                    <a:pt x="958" y="3150"/>
                  </a:cubicBezTo>
                  <a:cubicBezTo>
                    <a:pt x="1216" y="3039"/>
                    <a:pt x="1258" y="2689"/>
                    <a:pt x="1034" y="2522"/>
                  </a:cubicBezTo>
                  <a:cubicBezTo>
                    <a:pt x="968" y="2472"/>
                    <a:pt x="891" y="2449"/>
                    <a:pt x="817" y="2449"/>
                  </a:cubicBezTo>
                  <a:cubicBezTo>
                    <a:pt x="649" y="2449"/>
                    <a:pt x="494" y="2567"/>
                    <a:pt x="503" y="2766"/>
                  </a:cubicBezTo>
                  <a:cubicBezTo>
                    <a:pt x="503" y="2838"/>
                    <a:pt x="574" y="2886"/>
                    <a:pt x="641" y="2886"/>
                  </a:cubicBezTo>
                  <a:cubicBezTo>
                    <a:pt x="686" y="2886"/>
                    <a:pt x="728" y="2865"/>
                    <a:pt x="748" y="2815"/>
                  </a:cubicBezTo>
                  <a:cubicBezTo>
                    <a:pt x="755" y="2787"/>
                    <a:pt x="783" y="2738"/>
                    <a:pt x="790" y="2731"/>
                  </a:cubicBezTo>
                  <a:cubicBezTo>
                    <a:pt x="797" y="2724"/>
                    <a:pt x="818" y="2724"/>
                    <a:pt x="825" y="2724"/>
                  </a:cubicBezTo>
                  <a:cubicBezTo>
                    <a:pt x="867" y="2731"/>
                    <a:pt x="923" y="2745"/>
                    <a:pt x="930" y="2801"/>
                  </a:cubicBezTo>
                  <a:cubicBezTo>
                    <a:pt x="958" y="2899"/>
                    <a:pt x="860" y="2976"/>
                    <a:pt x="783" y="3004"/>
                  </a:cubicBezTo>
                  <a:cubicBezTo>
                    <a:pt x="750" y="3013"/>
                    <a:pt x="717" y="3018"/>
                    <a:pt x="683" y="3018"/>
                  </a:cubicBezTo>
                  <a:cubicBezTo>
                    <a:pt x="597" y="3018"/>
                    <a:pt x="511" y="2988"/>
                    <a:pt x="441" y="2948"/>
                  </a:cubicBezTo>
                  <a:cubicBezTo>
                    <a:pt x="364" y="2913"/>
                    <a:pt x="238" y="2836"/>
                    <a:pt x="231" y="2738"/>
                  </a:cubicBezTo>
                  <a:cubicBezTo>
                    <a:pt x="231" y="2668"/>
                    <a:pt x="259" y="2585"/>
                    <a:pt x="294" y="2529"/>
                  </a:cubicBezTo>
                  <a:cubicBezTo>
                    <a:pt x="399" y="2375"/>
                    <a:pt x="587" y="2277"/>
                    <a:pt x="769" y="2256"/>
                  </a:cubicBezTo>
                  <a:cubicBezTo>
                    <a:pt x="1062" y="2235"/>
                    <a:pt x="1342" y="2256"/>
                    <a:pt x="1628" y="2207"/>
                  </a:cubicBezTo>
                  <a:cubicBezTo>
                    <a:pt x="1901" y="2165"/>
                    <a:pt x="2152" y="2012"/>
                    <a:pt x="2327" y="1802"/>
                  </a:cubicBezTo>
                  <a:cubicBezTo>
                    <a:pt x="2655" y="1411"/>
                    <a:pt x="2823" y="810"/>
                    <a:pt x="2501" y="363"/>
                  </a:cubicBezTo>
                  <a:cubicBezTo>
                    <a:pt x="2355" y="154"/>
                    <a:pt x="2082" y="49"/>
                    <a:pt x="1838" y="14"/>
                  </a:cubicBezTo>
                  <a:cubicBezTo>
                    <a:pt x="1777" y="5"/>
                    <a:pt x="1713" y="0"/>
                    <a:pt x="1650" y="0"/>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64"/>
            <p:cNvSpPr/>
            <p:nvPr/>
          </p:nvSpPr>
          <p:spPr>
            <a:xfrm rot="-641741">
              <a:off x="1631851" y="3680779"/>
              <a:ext cx="146077" cy="58849"/>
            </a:xfrm>
            <a:custGeom>
              <a:rect b="b" l="l" r="r" t="t"/>
              <a:pathLst>
                <a:path extrusionOk="0" h="506" w="1256">
                  <a:moveTo>
                    <a:pt x="1164" y="0"/>
                  </a:moveTo>
                  <a:cubicBezTo>
                    <a:pt x="1151" y="0"/>
                    <a:pt x="1136" y="9"/>
                    <a:pt x="1132" y="25"/>
                  </a:cubicBezTo>
                  <a:cubicBezTo>
                    <a:pt x="1132" y="130"/>
                    <a:pt x="1111" y="227"/>
                    <a:pt x="1035" y="297"/>
                  </a:cubicBezTo>
                  <a:cubicBezTo>
                    <a:pt x="939" y="383"/>
                    <a:pt x="799" y="414"/>
                    <a:pt x="665" y="414"/>
                  </a:cubicBezTo>
                  <a:cubicBezTo>
                    <a:pt x="614" y="414"/>
                    <a:pt x="564" y="410"/>
                    <a:pt x="518" y="402"/>
                  </a:cubicBezTo>
                  <a:cubicBezTo>
                    <a:pt x="420" y="381"/>
                    <a:pt x="336" y="360"/>
                    <a:pt x="245" y="325"/>
                  </a:cubicBezTo>
                  <a:cubicBezTo>
                    <a:pt x="175" y="283"/>
                    <a:pt x="127" y="227"/>
                    <a:pt x="50" y="199"/>
                  </a:cubicBezTo>
                  <a:cubicBezTo>
                    <a:pt x="46" y="198"/>
                    <a:pt x="42" y="198"/>
                    <a:pt x="38" y="198"/>
                  </a:cubicBezTo>
                  <a:cubicBezTo>
                    <a:pt x="20" y="198"/>
                    <a:pt x="1" y="211"/>
                    <a:pt x="1" y="234"/>
                  </a:cubicBezTo>
                  <a:cubicBezTo>
                    <a:pt x="15" y="346"/>
                    <a:pt x="154" y="409"/>
                    <a:pt x="245" y="444"/>
                  </a:cubicBezTo>
                  <a:cubicBezTo>
                    <a:pt x="341" y="483"/>
                    <a:pt x="471" y="506"/>
                    <a:pt x="603" y="506"/>
                  </a:cubicBezTo>
                  <a:cubicBezTo>
                    <a:pt x="921" y="506"/>
                    <a:pt x="1255" y="373"/>
                    <a:pt x="1181" y="18"/>
                  </a:cubicBezTo>
                  <a:cubicBezTo>
                    <a:pt x="1181" y="6"/>
                    <a:pt x="1173" y="0"/>
                    <a:pt x="1164" y="0"/>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64"/>
            <p:cNvSpPr/>
            <p:nvPr/>
          </p:nvSpPr>
          <p:spPr>
            <a:xfrm rot="-641741">
              <a:off x="1247592" y="2979332"/>
              <a:ext cx="782254" cy="526620"/>
            </a:xfrm>
            <a:custGeom>
              <a:rect b="b" l="l" r="r" t="t"/>
              <a:pathLst>
                <a:path extrusionOk="0" h="4528" w="6726">
                  <a:moveTo>
                    <a:pt x="243" y="1"/>
                  </a:moveTo>
                  <a:cubicBezTo>
                    <a:pt x="235" y="1"/>
                    <a:pt x="89" y="14"/>
                    <a:pt x="48" y="923"/>
                  </a:cubicBezTo>
                  <a:cubicBezTo>
                    <a:pt x="1" y="1832"/>
                    <a:pt x="329" y="4527"/>
                    <a:pt x="2940" y="4527"/>
                  </a:cubicBezTo>
                  <a:cubicBezTo>
                    <a:pt x="3017" y="4527"/>
                    <a:pt x="3096" y="4525"/>
                    <a:pt x="3177" y="4520"/>
                  </a:cubicBezTo>
                  <a:cubicBezTo>
                    <a:pt x="6020" y="4353"/>
                    <a:pt x="6726" y="895"/>
                    <a:pt x="6726" y="895"/>
                  </a:cubicBezTo>
                  <a:lnTo>
                    <a:pt x="244" y="1"/>
                  </a:lnTo>
                  <a:cubicBezTo>
                    <a:pt x="244" y="1"/>
                    <a:pt x="244" y="1"/>
                    <a:pt x="243" y="1"/>
                  </a:cubicBezTo>
                  <a:close/>
                </a:path>
              </a:pathLst>
            </a:custGeom>
            <a:solidFill>
              <a:srgbClr val="DCA3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64"/>
            <p:cNvSpPr/>
            <p:nvPr/>
          </p:nvSpPr>
          <p:spPr>
            <a:xfrm rot="-641741">
              <a:off x="1455445" y="3206826"/>
              <a:ext cx="233304" cy="242259"/>
            </a:xfrm>
            <a:custGeom>
              <a:rect b="b" l="l" r="r" t="t"/>
              <a:pathLst>
                <a:path extrusionOk="0" h="2083" w="2006">
                  <a:moveTo>
                    <a:pt x="1062" y="1"/>
                  </a:moveTo>
                  <a:lnTo>
                    <a:pt x="713" y="734"/>
                  </a:lnTo>
                  <a:lnTo>
                    <a:pt x="1" y="455"/>
                  </a:lnTo>
                  <a:lnTo>
                    <a:pt x="532" y="1112"/>
                  </a:lnTo>
                  <a:lnTo>
                    <a:pt x="1" y="1642"/>
                  </a:lnTo>
                  <a:lnTo>
                    <a:pt x="839" y="1419"/>
                  </a:lnTo>
                  <a:lnTo>
                    <a:pt x="1537" y="2082"/>
                  </a:lnTo>
                  <a:lnTo>
                    <a:pt x="1537" y="2082"/>
                  </a:lnTo>
                  <a:lnTo>
                    <a:pt x="1293" y="1307"/>
                  </a:lnTo>
                  <a:lnTo>
                    <a:pt x="2005" y="762"/>
                  </a:lnTo>
                  <a:lnTo>
                    <a:pt x="2005" y="762"/>
                  </a:lnTo>
                  <a:lnTo>
                    <a:pt x="1223" y="839"/>
                  </a:lnTo>
                  <a:lnTo>
                    <a:pt x="1062" y="1"/>
                  </a:lnTo>
                  <a:close/>
                </a:path>
              </a:pathLst>
            </a:custGeom>
            <a:solidFill>
              <a:srgbClr val="9E70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64"/>
            <p:cNvSpPr/>
            <p:nvPr/>
          </p:nvSpPr>
          <p:spPr>
            <a:xfrm rot="-641741">
              <a:off x="1223351" y="2946285"/>
              <a:ext cx="771903" cy="216673"/>
            </a:xfrm>
            <a:custGeom>
              <a:rect b="b" l="l" r="r" t="t"/>
              <a:pathLst>
                <a:path extrusionOk="0" h="1863" w="6637">
                  <a:moveTo>
                    <a:pt x="1790" y="1"/>
                  </a:moveTo>
                  <a:cubicBezTo>
                    <a:pt x="926" y="1"/>
                    <a:pt x="120" y="96"/>
                    <a:pt x="64" y="402"/>
                  </a:cubicBezTo>
                  <a:cubicBezTo>
                    <a:pt x="1" y="772"/>
                    <a:pt x="490" y="1079"/>
                    <a:pt x="2069" y="1505"/>
                  </a:cubicBezTo>
                  <a:cubicBezTo>
                    <a:pt x="2989" y="1751"/>
                    <a:pt x="3860" y="1862"/>
                    <a:pt x="4598" y="1862"/>
                  </a:cubicBezTo>
                  <a:cubicBezTo>
                    <a:pt x="5138" y="1862"/>
                    <a:pt x="5607" y="1803"/>
                    <a:pt x="5973" y="1694"/>
                  </a:cubicBezTo>
                  <a:cubicBezTo>
                    <a:pt x="6169" y="1638"/>
                    <a:pt x="6623" y="1519"/>
                    <a:pt x="6630" y="1254"/>
                  </a:cubicBezTo>
                  <a:cubicBezTo>
                    <a:pt x="6637" y="1009"/>
                    <a:pt x="6274" y="842"/>
                    <a:pt x="6099" y="772"/>
                  </a:cubicBezTo>
                  <a:cubicBezTo>
                    <a:pt x="5268" y="450"/>
                    <a:pt x="4395" y="220"/>
                    <a:pt x="3515" y="108"/>
                  </a:cubicBezTo>
                  <a:cubicBezTo>
                    <a:pt x="3091" y="52"/>
                    <a:pt x="2425" y="1"/>
                    <a:pt x="1790" y="1"/>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64"/>
            <p:cNvSpPr/>
            <p:nvPr/>
          </p:nvSpPr>
          <p:spPr>
            <a:xfrm rot="-641741">
              <a:off x="1911341" y="3163042"/>
              <a:ext cx="37566" cy="19539"/>
            </a:xfrm>
            <a:custGeom>
              <a:rect b="b" l="l" r="r" t="t"/>
              <a:pathLst>
                <a:path extrusionOk="0" h="168" w="323">
                  <a:moveTo>
                    <a:pt x="260" y="0"/>
                  </a:moveTo>
                  <a:cubicBezTo>
                    <a:pt x="255" y="0"/>
                    <a:pt x="250" y="2"/>
                    <a:pt x="245" y="6"/>
                  </a:cubicBezTo>
                  <a:lnTo>
                    <a:pt x="141" y="27"/>
                  </a:lnTo>
                  <a:lnTo>
                    <a:pt x="78" y="27"/>
                  </a:lnTo>
                  <a:cubicBezTo>
                    <a:pt x="71" y="41"/>
                    <a:pt x="50" y="41"/>
                    <a:pt x="43" y="41"/>
                  </a:cubicBezTo>
                  <a:cubicBezTo>
                    <a:pt x="22" y="48"/>
                    <a:pt x="15" y="55"/>
                    <a:pt x="8" y="76"/>
                  </a:cubicBezTo>
                  <a:cubicBezTo>
                    <a:pt x="1" y="90"/>
                    <a:pt x="1" y="104"/>
                    <a:pt x="8" y="125"/>
                  </a:cubicBezTo>
                  <a:cubicBezTo>
                    <a:pt x="15" y="146"/>
                    <a:pt x="22" y="153"/>
                    <a:pt x="43" y="160"/>
                  </a:cubicBezTo>
                  <a:cubicBezTo>
                    <a:pt x="57" y="167"/>
                    <a:pt x="78" y="167"/>
                    <a:pt x="92" y="167"/>
                  </a:cubicBezTo>
                  <a:cubicBezTo>
                    <a:pt x="120" y="167"/>
                    <a:pt x="141" y="167"/>
                    <a:pt x="162" y="160"/>
                  </a:cubicBezTo>
                  <a:cubicBezTo>
                    <a:pt x="204" y="153"/>
                    <a:pt x="245" y="132"/>
                    <a:pt x="287" y="118"/>
                  </a:cubicBezTo>
                  <a:cubicBezTo>
                    <a:pt x="322" y="104"/>
                    <a:pt x="322" y="76"/>
                    <a:pt x="315" y="41"/>
                  </a:cubicBezTo>
                  <a:lnTo>
                    <a:pt x="287" y="13"/>
                  </a:lnTo>
                  <a:cubicBezTo>
                    <a:pt x="283" y="9"/>
                    <a:pt x="271" y="0"/>
                    <a:pt x="260" y="0"/>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64"/>
            <p:cNvSpPr/>
            <p:nvPr/>
          </p:nvSpPr>
          <p:spPr>
            <a:xfrm rot="-641741">
              <a:off x="1907948" y="3203729"/>
              <a:ext cx="31751" cy="15585"/>
            </a:xfrm>
            <a:custGeom>
              <a:rect b="b" l="l" r="r" t="t"/>
              <a:pathLst>
                <a:path extrusionOk="0" h="134" w="273">
                  <a:moveTo>
                    <a:pt x="63" y="1"/>
                  </a:moveTo>
                  <a:cubicBezTo>
                    <a:pt x="42" y="1"/>
                    <a:pt x="35" y="1"/>
                    <a:pt x="28" y="8"/>
                  </a:cubicBezTo>
                  <a:cubicBezTo>
                    <a:pt x="21" y="22"/>
                    <a:pt x="7" y="29"/>
                    <a:pt x="7" y="36"/>
                  </a:cubicBezTo>
                  <a:cubicBezTo>
                    <a:pt x="0" y="57"/>
                    <a:pt x="0" y="78"/>
                    <a:pt x="21" y="98"/>
                  </a:cubicBezTo>
                  <a:cubicBezTo>
                    <a:pt x="28" y="98"/>
                    <a:pt x="35" y="105"/>
                    <a:pt x="42" y="112"/>
                  </a:cubicBezTo>
                  <a:cubicBezTo>
                    <a:pt x="56" y="126"/>
                    <a:pt x="70" y="126"/>
                    <a:pt x="77" y="126"/>
                  </a:cubicBezTo>
                  <a:cubicBezTo>
                    <a:pt x="98" y="133"/>
                    <a:pt x="126" y="133"/>
                    <a:pt x="140" y="133"/>
                  </a:cubicBezTo>
                  <a:cubicBezTo>
                    <a:pt x="168" y="133"/>
                    <a:pt x="203" y="119"/>
                    <a:pt x="238" y="112"/>
                  </a:cubicBezTo>
                  <a:cubicBezTo>
                    <a:pt x="252" y="112"/>
                    <a:pt x="266" y="98"/>
                    <a:pt x="273" y="64"/>
                  </a:cubicBezTo>
                  <a:cubicBezTo>
                    <a:pt x="273" y="36"/>
                    <a:pt x="252" y="29"/>
                    <a:pt x="238" y="29"/>
                  </a:cubicBezTo>
                  <a:lnTo>
                    <a:pt x="203" y="29"/>
                  </a:lnTo>
                  <a:cubicBezTo>
                    <a:pt x="182" y="29"/>
                    <a:pt x="175" y="29"/>
                    <a:pt x="161" y="22"/>
                  </a:cubicBezTo>
                  <a:cubicBezTo>
                    <a:pt x="140" y="22"/>
                    <a:pt x="133" y="8"/>
                    <a:pt x="112" y="8"/>
                  </a:cubicBezTo>
                  <a:cubicBezTo>
                    <a:pt x="105" y="1"/>
                    <a:pt x="105" y="1"/>
                    <a:pt x="98" y="1"/>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64"/>
            <p:cNvSpPr/>
            <p:nvPr/>
          </p:nvSpPr>
          <p:spPr>
            <a:xfrm rot="-641741">
              <a:off x="1447157" y="3195443"/>
              <a:ext cx="249354" cy="260984"/>
            </a:xfrm>
            <a:custGeom>
              <a:rect b="b" l="l" r="r" t="t"/>
              <a:pathLst>
                <a:path extrusionOk="0" h="2244" w="2144">
                  <a:moveTo>
                    <a:pt x="1144" y="155"/>
                  </a:moveTo>
                  <a:cubicBezTo>
                    <a:pt x="1165" y="413"/>
                    <a:pt x="1186" y="686"/>
                    <a:pt x="1256" y="944"/>
                  </a:cubicBezTo>
                  <a:cubicBezTo>
                    <a:pt x="1256" y="965"/>
                    <a:pt x="1270" y="972"/>
                    <a:pt x="1291" y="972"/>
                  </a:cubicBezTo>
                  <a:cubicBezTo>
                    <a:pt x="1536" y="944"/>
                    <a:pt x="1773" y="909"/>
                    <a:pt x="2018" y="888"/>
                  </a:cubicBezTo>
                  <a:lnTo>
                    <a:pt x="2018" y="888"/>
                  </a:lnTo>
                  <a:cubicBezTo>
                    <a:pt x="1920" y="972"/>
                    <a:pt x="1808" y="1042"/>
                    <a:pt x="1703" y="1112"/>
                  </a:cubicBezTo>
                  <a:cubicBezTo>
                    <a:pt x="1598" y="1175"/>
                    <a:pt x="1494" y="1237"/>
                    <a:pt x="1396" y="1307"/>
                  </a:cubicBezTo>
                  <a:cubicBezTo>
                    <a:pt x="1333" y="1349"/>
                    <a:pt x="1326" y="1363"/>
                    <a:pt x="1340" y="1433"/>
                  </a:cubicBezTo>
                  <a:cubicBezTo>
                    <a:pt x="1396" y="1643"/>
                    <a:pt x="1473" y="1845"/>
                    <a:pt x="1536" y="2055"/>
                  </a:cubicBezTo>
                  <a:cubicBezTo>
                    <a:pt x="1340" y="1852"/>
                    <a:pt x="1116" y="1691"/>
                    <a:pt x="935" y="1468"/>
                  </a:cubicBezTo>
                  <a:cubicBezTo>
                    <a:pt x="925" y="1463"/>
                    <a:pt x="915" y="1458"/>
                    <a:pt x="903" y="1458"/>
                  </a:cubicBezTo>
                  <a:cubicBezTo>
                    <a:pt x="898" y="1458"/>
                    <a:pt x="892" y="1459"/>
                    <a:pt x="886" y="1461"/>
                  </a:cubicBezTo>
                  <a:cubicBezTo>
                    <a:pt x="655" y="1538"/>
                    <a:pt x="418" y="1608"/>
                    <a:pt x="180" y="1671"/>
                  </a:cubicBezTo>
                  <a:cubicBezTo>
                    <a:pt x="327" y="1510"/>
                    <a:pt x="495" y="1377"/>
                    <a:pt x="655" y="1230"/>
                  </a:cubicBezTo>
                  <a:cubicBezTo>
                    <a:pt x="676" y="1203"/>
                    <a:pt x="669" y="1175"/>
                    <a:pt x="641" y="1147"/>
                  </a:cubicBezTo>
                  <a:cubicBezTo>
                    <a:pt x="446" y="993"/>
                    <a:pt x="292" y="797"/>
                    <a:pt x="139" y="609"/>
                  </a:cubicBezTo>
                  <a:lnTo>
                    <a:pt x="139" y="609"/>
                  </a:lnTo>
                  <a:cubicBezTo>
                    <a:pt x="243" y="651"/>
                    <a:pt x="348" y="700"/>
                    <a:pt x="453" y="748"/>
                  </a:cubicBezTo>
                  <a:cubicBezTo>
                    <a:pt x="558" y="790"/>
                    <a:pt x="662" y="839"/>
                    <a:pt x="774" y="874"/>
                  </a:cubicBezTo>
                  <a:cubicBezTo>
                    <a:pt x="788" y="880"/>
                    <a:pt x="800" y="882"/>
                    <a:pt x="810" y="882"/>
                  </a:cubicBezTo>
                  <a:cubicBezTo>
                    <a:pt x="852" y="882"/>
                    <a:pt x="869" y="841"/>
                    <a:pt x="886" y="790"/>
                  </a:cubicBezTo>
                  <a:cubicBezTo>
                    <a:pt x="984" y="581"/>
                    <a:pt x="1061" y="371"/>
                    <a:pt x="1144" y="155"/>
                  </a:cubicBezTo>
                  <a:close/>
                  <a:moveTo>
                    <a:pt x="1134" y="1"/>
                  </a:moveTo>
                  <a:cubicBezTo>
                    <a:pt x="1115" y="1"/>
                    <a:pt x="1096" y="9"/>
                    <a:pt x="1089" y="29"/>
                  </a:cubicBezTo>
                  <a:cubicBezTo>
                    <a:pt x="1047" y="162"/>
                    <a:pt x="998" y="280"/>
                    <a:pt x="949" y="413"/>
                  </a:cubicBezTo>
                  <a:cubicBezTo>
                    <a:pt x="907" y="525"/>
                    <a:pt x="872" y="630"/>
                    <a:pt x="816" y="735"/>
                  </a:cubicBezTo>
                  <a:cubicBezTo>
                    <a:pt x="816" y="748"/>
                    <a:pt x="809" y="755"/>
                    <a:pt x="802" y="762"/>
                  </a:cubicBezTo>
                  <a:cubicBezTo>
                    <a:pt x="774" y="755"/>
                    <a:pt x="746" y="748"/>
                    <a:pt x="739" y="748"/>
                  </a:cubicBezTo>
                  <a:cubicBezTo>
                    <a:pt x="509" y="658"/>
                    <a:pt x="278" y="574"/>
                    <a:pt x="48" y="476"/>
                  </a:cubicBezTo>
                  <a:cubicBezTo>
                    <a:pt x="42" y="473"/>
                    <a:pt x="37" y="471"/>
                    <a:pt x="33" y="471"/>
                  </a:cubicBezTo>
                  <a:cubicBezTo>
                    <a:pt x="9" y="471"/>
                    <a:pt x="1" y="513"/>
                    <a:pt x="13" y="525"/>
                  </a:cubicBezTo>
                  <a:cubicBezTo>
                    <a:pt x="180" y="762"/>
                    <a:pt x="341" y="1007"/>
                    <a:pt x="558" y="1196"/>
                  </a:cubicBezTo>
                  <a:cubicBezTo>
                    <a:pt x="376" y="1356"/>
                    <a:pt x="180" y="1517"/>
                    <a:pt x="34" y="1726"/>
                  </a:cubicBezTo>
                  <a:cubicBezTo>
                    <a:pt x="8" y="1759"/>
                    <a:pt x="42" y="1797"/>
                    <a:pt x="75" y="1797"/>
                  </a:cubicBezTo>
                  <a:cubicBezTo>
                    <a:pt x="77" y="1797"/>
                    <a:pt x="80" y="1797"/>
                    <a:pt x="83" y="1796"/>
                  </a:cubicBezTo>
                  <a:cubicBezTo>
                    <a:pt x="355" y="1726"/>
                    <a:pt x="627" y="1636"/>
                    <a:pt x="893" y="1552"/>
                  </a:cubicBezTo>
                  <a:cubicBezTo>
                    <a:pt x="1109" y="1796"/>
                    <a:pt x="1375" y="1978"/>
                    <a:pt x="1584" y="2229"/>
                  </a:cubicBezTo>
                  <a:cubicBezTo>
                    <a:pt x="1593" y="2240"/>
                    <a:pt x="1603" y="2244"/>
                    <a:pt x="1614" y="2244"/>
                  </a:cubicBezTo>
                  <a:cubicBezTo>
                    <a:pt x="1639" y="2244"/>
                    <a:pt x="1664" y="2219"/>
                    <a:pt x="1654" y="2194"/>
                  </a:cubicBezTo>
                  <a:cubicBezTo>
                    <a:pt x="1619" y="2048"/>
                    <a:pt x="1577" y="1901"/>
                    <a:pt x="1536" y="1761"/>
                  </a:cubicBezTo>
                  <a:cubicBezTo>
                    <a:pt x="1501" y="1643"/>
                    <a:pt x="1452" y="1531"/>
                    <a:pt x="1431" y="1419"/>
                  </a:cubicBezTo>
                  <a:cubicBezTo>
                    <a:pt x="1431" y="1412"/>
                    <a:pt x="1431" y="1391"/>
                    <a:pt x="1417" y="1384"/>
                  </a:cubicBezTo>
                  <a:cubicBezTo>
                    <a:pt x="1459" y="1363"/>
                    <a:pt x="1480" y="1342"/>
                    <a:pt x="1515" y="1321"/>
                  </a:cubicBezTo>
                  <a:cubicBezTo>
                    <a:pt x="1626" y="1251"/>
                    <a:pt x="1745" y="1182"/>
                    <a:pt x="1850" y="1105"/>
                  </a:cubicBezTo>
                  <a:cubicBezTo>
                    <a:pt x="1941" y="1035"/>
                    <a:pt x="2045" y="965"/>
                    <a:pt x="2129" y="867"/>
                  </a:cubicBezTo>
                  <a:cubicBezTo>
                    <a:pt x="2143" y="853"/>
                    <a:pt x="2136" y="818"/>
                    <a:pt x="2108" y="818"/>
                  </a:cubicBezTo>
                  <a:cubicBezTo>
                    <a:pt x="1857" y="839"/>
                    <a:pt x="1591" y="860"/>
                    <a:pt x="1340" y="888"/>
                  </a:cubicBezTo>
                  <a:cubicBezTo>
                    <a:pt x="1270" y="609"/>
                    <a:pt x="1263" y="308"/>
                    <a:pt x="1193" y="29"/>
                  </a:cubicBezTo>
                  <a:cubicBezTo>
                    <a:pt x="1193" y="22"/>
                    <a:pt x="1186" y="22"/>
                    <a:pt x="1172" y="15"/>
                  </a:cubicBezTo>
                  <a:cubicBezTo>
                    <a:pt x="1163" y="6"/>
                    <a:pt x="1149" y="1"/>
                    <a:pt x="1134" y="1"/>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64"/>
            <p:cNvSpPr/>
            <p:nvPr/>
          </p:nvSpPr>
          <p:spPr>
            <a:xfrm rot="-641741">
              <a:off x="1275644" y="3156676"/>
              <a:ext cx="42916" cy="154683"/>
            </a:xfrm>
            <a:custGeom>
              <a:rect b="b" l="l" r="r" t="t"/>
              <a:pathLst>
                <a:path extrusionOk="0" h="1330" w="369">
                  <a:moveTo>
                    <a:pt x="163" y="1"/>
                  </a:moveTo>
                  <a:cubicBezTo>
                    <a:pt x="125" y="1"/>
                    <a:pt x="87" y="22"/>
                    <a:pt x="77" y="68"/>
                  </a:cubicBezTo>
                  <a:cubicBezTo>
                    <a:pt x="42" y="277"/>
                    <a:pt x="8" y="480"/>
                    <a:pt x="8" y="696"/>
                  </a:cubicBezTo>
                  <a:cubicBezTo>
                    <a:pt x="1" y="808"/>
                    <a:pt x="8" y="920"/>
                    <a:pt x="35" y="1031"/>
                  </a:cubicBezTo>
                  <a:cubicBezTo>
                    <a:pt x="42" y="1087"/>
                    <a:pt x="63" y="1136"/>
                    <a:pt x="91" y="1192"/>
                  </a:cubicBezTo>
                  <a:cubicBezTo>
                    <a:pt x="112" y="1241"/>
                    <a:pt x="147" y="1269"/>
                    <a:pt x="182" y="1304"/>
                  </a:cubicBezTo>
                  <a:cubicBezTo>
                    <a:pt x="200" y="1321"/>
                    <a:pt x="222" y="1329"/>
                    <a:pt x="246" y="1329"/>
                  </a:cubicBezTo>
                  <a:cubicBezTo>
                    <a:pt x="306" y="1329"/>
                    <a:pt x="368" y="1277"/>
                    <a:pt x="343" y="1206"/>
                  </a:cubicBezTo>
                  <a:cubicBezTo>
                    <a:pt x="322" y="1164"/>
                    <a:pt x="336" y="1129"/>
                    <a:pt x="315" y="1080"/>
                  </a:cubicBezTo>
                  <a:cubicBezTo>
                    <a:pt x="301" y="1031"/>
                    <a:pt x="287" y="990"/>
                    <a:pt x="280" y="948"/>
                  </a:cubicBezTo>
                  <a:cubicBezTo>
                    <a:pt x="266" y="850"/>
                    <a:pt x="245" y="766"/>
                    <a:pt x="245" y="668"/>
                  </a:cubicBezTo>
                  <a:cubicBezTo>
                    <a:pt x="238" y="473"/>
                    <a:pt x="245" y="277"/>
                    <a:pt x="245" y="81"/>
                  </a:cubicBezTo>
                  <a:cubicBezTo>
                    <a:pt x="249" y="29"/>
                    <a:pt x="206" y="1"/>
                    <a:pt x="1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64"/>
            <p:cNvSpPr/>
            <p:nvPr/>
          </p:nvSpPr>
          <p:spPr>
            <a:xfrm rot="-641741">
              <a:off x="1333259" y="3335419"/>
              <a:ext cx="14770" cy="16399"/>
            </a:xfrm>
            <a:custGeom>
              <a:rect b="b" l="l" r="r" t="t"/>
              <a:pathLst>
                <a:path extrusionOk="0" h="141" w="127">
                  <a:moveTo>
                    <a:pt x="64" y="0"/>
                  </a:moveTo>
                  <a:cubicBezTo>
                    <a:pt x="43" y="0"/>
                    <a:pt x="22" y="21"/>
                    <a:pt x="8" y="35"/>
                  </a:cubicBezTo>
                  <a:cubicBezTo>
                    <a:pt x="1" y="56"/>
                    <a:pt x="1" y="63"/>
                    <a:pt x="1" y="70"/>
                  </a:cubicBezTo>
                  <a:cubicBezTo>
                    <a:pt x="1" y="91"/>
                    <a:pt x="1" y="98"/>
                    <a:pt x="8" y="105"/>
                  </a:cubicBezTo>
                  <a:lnTo>
                    <a:pt x="22" y="112"/>
                  </a:lnTo>
                  <a:cubicBezTo>
                    <a:pt x="22" y="126"/>
                    <a:pt x="29" y="126"/>
                    <a:pt x="36" y="133"/>
                  </a:cubicBezTo>
                  <a:cubicBezTo>
                    <a:pt x="43" y="140"/>
                    <a:pt x="57" y="140"/>
                    <a:pt x="64" y="140"/>
                  </a:cubicBezTo>
                  <a:cubicBezTo>
                    <a:pt x="71" y="140"/>
                    <a:pt x="78" y="140"/>
                    <a:pt x="92" y="133"/>
                  </a:cubicBezTo>
                  <a:cubicBezTo>
                    <a:pt x="99" y="133"/>
                    <a:pt x="99" y="126"/>
                    <a:pt x="106" y="112"/>
                  </a:cubicBezTo>
                  <a:lnTo>
                    <a:pt x="113" y="105"/>
                  </a:lnTo>
                  <a:cubicBezTo>
                    <a:pt x="127" y="98"/>
                    <a:pt x="127" y="91"/>
                    <a:pt x="120" y="70"/>
                  </a:cubicBezTo>
                  <a:cubicBezTo>
                    <a:pt x="120" y="56"/>
                    <a:pt x="120" y="42"/>
                    <a:pt x="113" y="35"/>
                  </a:cubicBezTo>
                  <a:cubicBezTo>
                    <a:pt x="106" y="7"/>
                    <a:pt x="92" y="0"/>
                    <a:pt x="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64"/>
            <p:cNvSpPr/>
            <p:nvPr/>
          </p:nvSpPr>
          <p:spPr>
            <a:xfrm rot="-641741">
              <a:off x="1643842" y="3601925"/>
              <a:ext cx="27680" cy="91414"/>
            </a:xfrm>
            <a:custGeom>
              <a:rect b="b" l="l" r="r" t="t"/>
              <a:pathLst>
                <a:path extrusionOk="0" h="786" w="238">
                  <a:moveTo>
                    <a:pt x="160" y="0"/>
                  </a:moveTo>
                  <a:cubicBezTo>
                    <a:pt x="154" y="0"/>
                    <a:pt x="147" y="3"/>
                    <a:pt x="140" y="7"/>
                  </a:cubicBezTo>
                  <a:cubicBezTo>
                    <a:pt x="91" y="56"/>
                    <a:pt x="84" y="126"/>
                    <a:pt x="63" y="182"/>
                  </a:cubicBezTo>
                  <a:cubicBezTo>
                    <a:pt x="49" y="245"/>
                    <a:pt x="35" y="315"/>
                    <a:pt x="28" y="385"/>
                  </a:cubicBezTo>
                  <a:cubicBezTo>
                    <a:pt x="21" y="448"/>
                    <a:pt x="14" y="517"/>
                    <a:pt x="14" y="580"/>
                  </a:cubicBezTo>
                  <a:cubicBezTo>
                    <a:pt x="14" y="636"/>
                    <a:pt x="0" y="741"/>
                    <a:pt x="63" y="776"/>
                  </a:cubicBezTo>
                  <a:cubicBezTo>
                    <a:pt x="72" y="783"/>
                    <a:pt x="81" y="786"/>
                    <a:pt x="91" y="786"/>
                  </a:cubicBezTo>
                  <a:cubicBezTo>
                    <a:pt x="118" y="786"/>
                    <a:pt x="145" y="760"/>
                    <a:pt x="161" y="734"/>
                  </a:cubicBezTo>
                  <a:cubicBezTo>
                    <a:pt x="168" y="699"/>
                    <a:pt x="168" y="671"/>
                    <a:pt x="175" y="636"/>
                  </a:cubicBezTo>
                  <a:cubicBezTo>
                    <a:pt x="189" y="573"/>
                    <a:pt x="196" y="503"/>
                    <a:pt x="203" y="441"/>
                  </a:cubicBezTo>
                  <a:cubicBezTo>
                    <a:pt x="210" y="357"/>
                    <a:pt x="231" y="287"/>
                    <a:pt x="231" y="210"/>
                  </a:cubicBezTo>
                  <a:cubicBezTo>
                    <a:pt x="238" y="147"/>
                    <a:pt x="238" y="70"/>
                    <a:pt x="196" y="21"/>
                  </a:cubicBezTo>
                  <a:cubicBezTo>
                    <a:pt x="182" y="8"/>
                    <a:pt x="172" y="0"/>
                    <a:pt x="1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64"/>
            <p:cNvSpPr/>
            <p:nvPr/>
          </p:nvSpPr>
          <p:spPr>
            <a:xfrm rot="-641741">
              <a:off x="1084267" y="2862560"/>
              <a:ext cx="133283" cy="178060"/>
            </a:xfrm>
            <a:custGeom>
              <a:rect b="b" l="l" r="r" t="t"/>
              <a:pathLst>
                <a:path extrusionOk="0" h="1531" w="1146">
                  <a:moveTo>
                    <a:pt x="643" y="0"/>
                  </a:moveTo>
                  <a:cubicBezTo>
                    <a:pt x="643" y="0"/>
                    <a:pt x="601" y="329"/>
                    <a:pt x="440" y="517"/>
                  </a:cubicBezTo>
                  <a:cubicBezTo>
                    <a:pt x="300" y="713"/>
                    <a:pt x="0" y="797"/>
                    <a:pt x="0" y="797"/>
                  </a:cubicBezTo>
                  <a:cubicBezTo>
                    <a:pt x="0" y="797"/>
                    <a:pt x="210" y="818"/>
                    <a:pt x="398" y="971"/>
                  </a:cubicBezTo>
                  <a:cubicBezTo>
                    <a:pt x="594" y="1125"/>
                    <a:pt x="629" y="1530"/>
                    <a:pt x="629" y="1530"/>
                  </a:cubicBezTo>
                  <a:cubicBezTo>
                    <a:pt x="629" y="1530"/>
                    <a:pt x="678" y="1125"/>
                    <a:pt x="782" y="1006"/>
                  </a:cubicBezTo>
                  <a:cubicBezTo>
                    <a:pt x="936" y="832"/>
                    <a:pt x="1146" y="797"/>
                    <a:pt x="1146" y="797"/>
                  </a:cubicBezTo>
                  <a:cubicBezTo>
                    <a:pt x="1146" y="797"/>
                    <a:pt x="950" y="748"/>
                    <a:pt x="796" y="566"/>
                  </a:cubicBezTo>
                  <a:cubicBezTo>
                    <a:pt x="643" y="378"/>
                    <a:pt x="643" y="0"/>
                    <a:pt x="643" y="0"/>
                  </a:cubicBezTo>
                  <a:close/>
                </a:path>
              </a:pathLst>
            </a:custGeom>
            <a:solidFill>
              <a:srgbClr val="DCA3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64"/>
            <p:cNvSpPr/>
            <p:nvPr/>
          </p:nvSpPr>
          <p:spPr>
            <a:xfrm rot="-641741">
              <a:off x="2102043" y="3343265"/>
              <a:ext cx="134097" cy="180502"/>
            </a:xfrm>
            <a:custGeom>
              <a:rect b="b" l="l" r="r" t="t"/>
              <a:pathLst>
                <a:path extrusionOk="0" h="1552" w="1153">
                  <a:moveTo>
                    <a:pt x="643" y="0"/>
                  </a:moveTo>
                  <a:cubicBezTo>
                    <a:pt x="643" y="0"/>
                    <a:pt x="594" y="336"/>
                    <a:pt x="441" y="538"/>
                  </a:cubicBezTo>
                  <a:cubicBezTo>
                    <a:pt x="294" y="741"/>
                    <a:pt x="0" y="818"/>
                    <a:pt x="0" y="818"/>
                  </a:cubicBezTo>
                  <a:cubicBezTo>
                    <a:pt x="0" y="818"/>
                    <a:pt x="217" y="846"/>
                    <a:pt x="399" y="992"/>
                  </a:cubicBezTo>
                  <a:cubicBezTo>
                    <a:pt x="601" y="1146"/>
                    <a:pt x="636" y="1551"/>
                    <a:pt x="636" y="1551"/>
                  </a:cubicBezTo>
                  <a:cubicBezTo>
                    <a:pt x="636" y="1551"/>
                    <a:pt x="678" y="1146"/>
                    <a:pt x="783" y="1020"/>
                  </a:cubicBezTo>
                  <a:cubicBezTo>
                    <a:pt x="936" y="832"/>
                    <a:pt x="1153" y="797"/>
                    <a:pt x="1153" y="797"/>
                  </a:cubicBezTo>
                  <a:cubicBezTo>
                    <a:pt x="1153" y="797"/>
                    <a:pt x="950" y="755"/>
                    <a:pt x="804" y="573"/>
                  </a:cubicBezTo>
                  <a:cubicBezTo>
                    <a:pt x="643" y="385"/>
                    <a:pt x="643" y="0"/>
                    <a:pt x="643" y="0"/>
                  </a:cubicBezTo>
                  <a:close/>
                </a:path>
              </a:pathLst>
            </a:custGeom>
            <a:solidFill>
              <a:srgbClr val="DCA3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64"/>
            <p:cNvSpPr/>
            <p:nvPr/>
          </p:nvSpPr>
          <p:spPr>
            <a:xfrm rot="-641741">
              <a:off x="1286424" y="3546887"/>
              <a:ext cx="134214" cy="180502"/>
            </a:xfrm>
            <a:custGeom>
              <a:rect b="b" l="l" r="r" t="t"/>
              <a:pathLst>
                <a:path extrusionOk="0" h="1552" w="1154">
                  <a:moveTo>
                    <a:pt x="650" y="1"/>
                  </a:moveTo>
                  <a:cubicBezTo>
                    <a:pt x="650" y="1"/>
                    <a:pt x="601" y="336"/>
                    <a:pt x="448" y="538"/>
                  </a:cubicBezTo>
                  <a:cubicBezTo>
                    <a:pt x="301" y="741"/>
                    <a:pt x="1" y="818"/>
                    <a:pt x="1" y="818"/>
                  </a:cubicBezTo>
                  <a:cubicBezTo>
                    <a:pt x="1" y="818"/>
                    <a:pt x="217" y="846"/>
                    <a:pt x="406" y="992"/>
                  </a:cubicBezTo>
                  <a:cubicBezTo>
                    <a:pt x="601" y="1146"/>
                    <a:pt x="636" y="1551"/>
                    <a:pt x="636" y="1551"/>
                  </a:cubicBezTo>
                  <a:cubicBezTo>
                    <a:pt x="636" y="1551"/>
                    <a:pt x="685" y="1146"/>
                    <a:pt x="790" y="1020"/>
                  </a:cubicBezTo>
                  <a:cubicBezTo>
                    <a:pt x="944" y="832"/>
                    <a:pt x="1153" y="797"/>
                    <a:pt x="1153" y="797"/>
                  </a:cubicBezTo>
                  <a:cubicBezTo>
                    <a:pt x="1153" y="797"/>
                    <a:pt x="951" y="755"/>
                    <a:pt x="804" y="573"/>
                  </a:cubicBezTo>
                  <a:cubicBezTo>
                    <a:pt x="650" y="385"/>
                    <a:pt x="650" y="1"/>
                    <a:pt x="650" y="1"/>
                  </a:cubicBezTo>
                  <a:close/>
                </a:path>
              </a:pathLst>
            </a:custGeom>
            <a:solidFill>
              <a:srgbClr val="DCA3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64"/>
            <p:cNvSpPr/>
            <p:nvPr/>
          </p:nvSpPr>
          <p:spPr>
            <a:xfrm rot="-641741">
              <a:off x="1907152" y="3528545"/>
              <a:ext cx="97578" cy="130957"/>
            </a:xfrm>
            <a:custGeom>
              <a:rect b="b" l="l" r="r" t="t"/>
              <a:pathLst>
                <a:path extrusionOk="0" h="1126" w="839">
                  <a:moveTo>
                    <a:pt x="475" y="1"/>
                  </a:moveTo>
                  <a:cubicBezTo>
                    <a:pt x="475" y="1"/>
                    <a:pt x="441" y="245"/>
                    <a:pt x="329" y="385"/>
                  </a:cubicBezTo>
                  <a:cubicBezTo>
                    <a:pt x="224" y="525"/>
                    <a:pt x="0" y="588"/>
                    <a:pt x="0" y="588"/>
                  </a:cubicBezTo>
                  <a:cubicBezTo>
                    <a:pt x="0" y="588"/>
                    <a:pt x="161" y="609"/>
                    <a:pt x="294" y="713"/>
                  </a:cubicBezTo>
                  <a:cubicBezTo>
                    <a:pt x="441" y="825"/>
                    <a:pt x="468" y="1125"/>
                    <a:pt x="468" y="1125"/>
                  </a:cubicBezTo>
                  <a:cubicBezTo>
                    <a:pt x="468" y="1125"/>
                    <a:pt x="489" y="839"/>
                    <a:pt x="573" y="741"/>
                  </a:cubicBezTo>
                  <a:cubicBezTo>
                    <a:pt x="685" y="609"/>
                    <a:pt x="839" y="588"/>
                    <a:pt x="839" y="588"/>
                  </a:cubicBezTo>
                  <a:cubicBezTo>
                    <a:pt x="839" y="588"/>
                    <a:pt x="692" y="546"/>
                    <a:pt x="587" y="420"/>
                  </a:cubicBezTo>
                  <a:cubicBezTo>
                    <a:pt x="475" y="280"/>
                    <a:pt x="475" y="1"/>
                    <a:pt x="475" y="1"/>
                  </a:cubicBezTo>
                  <a:close/>
                </a:path>
              </a:pathLst>
            </a:custGeom>
            <a:solidFill>
              <a:srgbClr val="DCA3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64"/>
            <p:cNvSpPr/>
            <p:nvPr/>
          </p:nvSpPr>
          <p:spPr>
            <a:xfrm rot="-641741">
              <a:off x="1957769" y="2837718"/>
              <a:ext cx="97578" cy="130957"/>
            </a:xfrm>
            <a:custGeom>
              <a:rect b="b" l="l" r="r" t="t"/>
              <a:pathLst>
                <a:path extrusionOk="0" h="1126" w="839">
                  <a:moveTo>
                    <a:pt x="475" y="1"/>
                  </a:moveTo>
                  <a:cubicBezTo>
                    <a:pt x="475" y="1"/>
                    <a:pt x="440" y="245"/>
                    <a:pt x="322" y="385"/>
                  </a:cubicBezTo>
                  <a:cubicBezTo>
                    <a:pt x="217" y="525"/>
                    <a:pt x="0" y="588"/>
                    <a:pt x="0" y="588"/>
                  </a:cubicBezTo>
                  <a:cubicBezTo>
                    <a:pt x="0" y="588"/>
                    <a:pt x="161" y="616"/>
                    <a:pt x="287" y="720"/>
                  </a:cubicBezTo>
                  <a:cubicBezTo>
                    <a:pt x="440" y="832"/>
                    <a:pt x="461" y="1126"/>
                    <a:pt x="461" y="1126"/>
                  </a:cubicBezTo>
                  <a:cubicBezTo>
                    <a:pt x="461" y="1126"/>
                    <a:pt x="489" y="839"/>
                    <a:pt x="566" y="741"/>
                  </a:cubicBezTo>
                  <a:cubicBezTo>
                    <a:pt x="685" y="616"/>
                    <a:pt x="838" y="588"/>
                    <a:pt x="838" y="588"/>
                  </a:cubicBezTo>
                  <a:cubicBezTo>
                    <a:pt x="838" y="588"/>
                    <a:pt x="692" y="553"/>
                    <a:pt x="587" y="420"/>
                  </a:cubicBezTo>
                  <a:cubicBezTo>
                    <a:pt x="475" y="280"/>
                    <a:pt x="475" y="1"/>
                    <a:pt x="475" y="1"/>
                  </a:cubicBezTo>
                  <a:close/>
                </a:path>
              </a:pathLst>
            </a:custGeom>
            <a:solidFill>
              <a:srgbClr val="DCA3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64"/>
            <p:cNvSpPr/>
            <p:nvPr/>
          </p:nvSpPr>
          <p:spPr>
            <a:xfrm rot="-641741">
              <a:off x="1302222" y="3932341"/>
              <a:ext cx="392407" cy="339838"/>
            </a:xfrm>
            <a:custGeom>
              <a:rect b="b" l="l" r="r" t="t"/>
              <a:pathLst>
                <a:path extrusionOk="0" h="2922" w="3374">
                  <a:moveTo>
                    <a:pt x="2890" y="1"/>
                  </a:moveTo>
                  <a:cubicBezTo>
                    <a:pt x="2881" y="1"/>
                    <a:pt x="2872" y="2"/>
                    <a:pt x="2864" y="3"/>
                  </a:cubicBezTo>
                  <a:cubicBezTo>
                    <a:pt x="2829" y="17"/>
                    <a:pt x="2801" y="52"/>
                    <a:pt x="2766" y="122"/>
                  </a:cubicBezTo>
                  <a:cubicBezTo>
                    <a:pt x="2745" y="171"/>
                    <a:pt x="2710" y="234"/>
                    <a:pt x="2675" y="311"/>
                  </a:cubicBezTo>
                  <a:cubicBezTo>
                    <a:pt x="2640" y="387"/>
                    <a:pt x="2592" y="485"/>
                    <a:pt x="2550" y="583"/>
                  </a:cubicBezTo>
                  <a:cubicBezTo>
                    <a:pt x="2508" y="688"/>
                    <a:pt x="2452" y="792"/>
                    <a:pt x="2403" y="904"/>
                  </a:cubicBezTo>
                  <a:cubicBezTo>
                    <a:pt x="2347" y="1016"/>
                    <a:pt x="2298" y="1135"/>
                    <a:pt x="2242" y="1254"/>
                  </a:cubicBezTo>
                  <a:cubicBezTo>
                    <a:pt x="2193" y="1379"/>
                    <a:pt x="2138" y="1498"/>
                    <a:pt x="2089" y="1610"/>
                  </a:cubicBezTo>
                  <a:cubicBezTo>
                    <a:pt x="2033" y="1729"/>
                    <a:pt x="1984" y="1840"/>
                    <a:pt x="1942" y="1945"/>
                  </a:cubicBezTo>
                  <a:lnTo>
                    <a:pt x="1963" y="1554"/>
                  </a:lnTo>
                  <a:cubicBezTo>
                    <a:pt x="1977" y="1421"/>
                    <a:pt x="1984" y="1295"/>
                    <a:pt x="1991" y="1177"/>
                  </a:cubicBezTo>
                  <a:cubicBezTo>
                    <a:pt x="1998" y="1051"/>
                    <a:pt x="2012" y="946"/>
                    <a:pt x="2019" y="862"/>
                  </a:cubicBezTo>
                  <a:cubicBezTo>
                    <a:pt x="2026" y="765"/>
                    <a:pt x="2026" y="702"/>
                    <a:pt x="2026" y="667"/>
                  </a:cubicBezTo>
                  <a:lnTo>
                    <a:pt x="2026" y="583"/>
                  </a:lnTo>
                  <a:cubicBezTo>
                    <a:pt x="2026" y="555"/>
                    <a:pt x="2026" y="541"/>
                    <a:pt x="2019" y="520"/>
                  </a:cubicBezTo>
                  <a:cubicBezTo>
                    <a:pt x="2012" y="506"/>
                    <a:pt x="1998" y="485"/>
                    <a:pt x="1984" y="478"/>
                  </a:cubicBezTo>
                  <a:cubicBezTo>
                    <a:pt x="1963" y="471"/>
                    <a:pt x="1949" y="450"/>
                    <a:pt x="1914" y="443"/>
                  </a:cubicBezTo>
                  <a:cubicBezTo>
                    <a:pt x="1858" y="415"/>
                    <a:pt x="1809" y="401"/>
                    <a:pt x="1767" y="380"/>
                  </a:cubicBezTo>
                  <a:cubicBezTo>
                    <a:pt x="1718" y="366"/>
                    <a:pt x="1670" y="345"/>
                    <a:pt x="1607" y="338"/>
                  </a:cubicBezTo>
                  <a:cubicBezTo>
                    <a:pt x="1575" y="335"/>
                    <a:pt x="1549" y="333"/>
                    <a:pt x="1526" y="333"/>
                  </a:cubicBezTo>
                  <a:cubicBezTo>
                    <a:pt x="1504" y="333"/>
                    <a:pt x="1484" y="335"/>
                    <a:pt x="1467" y="338"/>
                  </a:cubicBezTo>
                  <a:cubicBezTo>
                    <a:pt x="1432" y="345"/>
                    <a:pt x="1404" y="380"/>
                    <a:pt x="1383" y="422"/>
                  </a:cubicBezTo>
                  <a:cubicBezTo>
                    <a:pt x="1348" y="478"/>
                    <a:pt x="1299" y="562"/>
                    <a:pt x="1250" y="688"/>
                  </a:cubicBezTo>
                  <a:cubicBezTo>
                    <a:pt x="1195" y="799"/>
                    <a:pt x="1139" y="932"/>
                    <a:pt x="1076" y="1079"/>
                  </a:cubicBezTo>
                  <a:cubicBezTo>
                    <a:pt x="1013" y="1226"/>
                    <a:pt x="950" y="1379"/>
                    <a:pt x="880" y="1533"/>
                  </a:cubicBezTo>
                  <a:cubicBezTo>
                    <a:pt x="810" y="1694"/>
                    <a:pt x="754" y="1826"/>
                    <a:pt x="671" y="1980"/>
                  </a:cubicBezTo>
                  <a:cubicBezTo>
                    <a:pt x="671" y="1847"/>
                    <a:pt x="685" y="1708"/>
                    <a:pt x="685" y="1568"/>
                  </a:cubicBezTo>
                  <a:cubicBezTo>
                    <a:pt x="685" y="1421"/>
                    <a:pt x="685" y="1281"/>
                    <a:pt x="692" y="1149"/>
                  </a:cubicBezTo>
                  <a:cubicBezTo>
                    <a:pt x="699" y="1016"/>
                    <a:pt x="699" y="897"/>
                    <a:pt x="706" y="792"/>
                  </a:cubicBezTo>
                  <a:cubicBezTo>
                    <a:pt x="706" y="688"/>
                    <a:pt x="720" y="597"/>
                    <a:pt x="720" y="548"/>
                  </a:cubicBezTo>
                  <a:lnTo>
                    <a:pt x="720" y="450"/>
                  </a:lnTo>
                  <a:cubicBezTo>
                    <a:pt x="720" y="415"/>
                    <a:pt x="706" y="387"/>
                    <a:pt x="699" y="352"/>
                  </a:cubicBezTo>
                  <a:cubicBezTo>
                    <a:pt x="692" y="331"/>
                    <a:pt x="671" y="297"/>
                    <a:pt x="657" y="269"/>
                  </a:cubicBezTo>
                  <a:cubicBezTo>
                    <a:pt x="636" y="241"/>
                    <a:pt x="615" y="213"/>
                    <a:pt x="580" y="199"/>
                  </a:cubicBezTo>
                  <a:cubicBezTo>
                    <a:pt x="517" y="164"/>
                    <a:pt x="454" y="136"/>
                    <a:pt x="391" y="122"/>
                  </a:cubicBezTo>
                  <a:cubicBezTo>
                    <a:pt x="321" y="101"/>
                    <a:pt x="252" y="87"/>
                    <a:pt x="175" y="66"/>
                  </a:cubicBezTo>
                  <a:cubicBezTo>
                    <a:pt x="146" y="63"/>
                    <a:pt x="122" y="61"/>
                    <a:pt x="101" y="61"/>
                  </a:cubicBezTo>
                  <a:cubicBezTo>
                    <a:pt x="73" y="61"/>
                    <a:pt x="51" y="65"/>
                    <a:pt x="35" y="73"/>
                  </a:cubicBezTo>
                  <a:cubicBezTo>
                    <a:pt x="21" y="94"/>
                    <a:pt x="0" y="136"/>
                    <a:pt x="0" y="206"/>
                  </a:cubicBezTo>
                  <a:lnTo>
                    <a:pt x="0" y="611"/>
                  </a:lnTo>
                  <a:cubicBezTo>
                    <a:pt x="0" y="751"/>
                    <a:pt x="0" y="897"/>
                    <a:pt x="7" y="1044"/>
                  </a:cubicBezTo>
                  <a:cubicBezTo>
                    <a:pt x="21" y="1191"/>
                    <a:pt x="28" y="1351"/>
                    <a:pt x="35" y="1498"/>
                  </a:cubicBezTo>
                  <a:cubicBezTo>
                    <a:pt x="42" y="1659"/>
                    <a:pt x="56" y="1798"/>
                    <a:pt x="63" y="1938"/>
                  </a:cubicBezTo>
                  <a:cubicBezTo>
                    <a:pt x="70" y="2078"/>
                    <a:pt x="77" y="2197"/>
                    <a:pt x="98" y="2308"/>
                  </a:cubicBezTo>
                  <a:cubicBezTo>
                    <a:pt x="105" y="2427"/>
                    <a:pt x="126" y="2532"/>
                    <a:pt x="140" y="2616"/>
                  </a:cubicBezTo>
                  <a:cubicBezTo>
                    <a:pt x="147" y="2679"/>
                    <a:pt x="161" y="2720"/>
                    <a:pt x="182" y="2748"/>
                  </a:cubicBezTo>
                  <a:cubicBezTo>
                    <a:pt x="210" y="2776"/>
                    <a:pt x="245" y="2797"/>
                    <a:pt x="300" y="2818"/>
                  </a:cubicBezTo>
                  <a:cubicBezTo>
                    <a:pt x="349" y="2832"/>
                    <a:pt x="412" y="2853"/>
                    <a:pt x="475" y="2867"/>
                  </a:cubicBezTo>
                  <a:cubicBezTo>
                    <a:pt x="531" y="2888"/>
                    <a:pt x="594" y="2902"/>
                    <a:pt x="664" y="2916"/>
                  </a:cubicBezTo>
                  <a:cubicBezTo>
                    <a:pt x="692" y="2919"/>
                    <a:pt x="716" y="2921"/>
                    <a:pt x="737" y="2921"/>
                  </a:cubicBezTo>
                  <a:cubicBezTo>
                    <a:pt x="758" y="2921"/>
                    <a:pt x="775" y="2919"/>
                    <a:pt x="789" y="2916"/>
                  </a:cubicBezTo>
                  <a:cubicBezTo>
                    <a:pt x="810" y="2902"/>
                    <a:pt x="838" y="2881"/>
                    <a:pt x="866" y="2832"/>
                  </a:cubicBezTo>
                  <a:cubicBezTo>
                    <a:pt x="894" y="2776"/>
                    <a:pt x="929" y="2713"/>
                    <a:pt x="964" y="2623"/>
                  </a:cubicBezTo>
                  <a:cubicBezTo>
                    <a:pt x="1006" y="2539"/>
                    <a:pt x="1048" y="2448"/>
                    <a:pt x="1090" y="2357"/>
                  </a:cubicBezTo>
                  <a:cubicBezTo>
                    <a:pt x="1139" y="2259"/>
                    <a:pt x="1188" y="2162"/>
                    <a:pt x="1243" y="2057"/>
                  </a:cubicBezTo>
                  <a:cubicBezTo>
                    <a:pt x="1285" y="1952"/>
                    <a:pt x="1334" y="1854"/>
                    <a:pt x="1390" y="1763"/>
                  </a:cubicBezTo>
                  <a:cubicBezTo>
                    <a:pt x="1390" y="1840"/>
                    <a:pt x="1390" y="1917"/>
                    <a:pt x="1397" y="1994"/>
                  </a:cubicBezTo>
                  <a:lnTo>
                    <a:pt x="1425" y="2231"/>
                  </a:lnTo>
                  <a:cubicBezTo>
                    <a:pt x="1432" y="2301"/>
                    <a:pt x="1439" y="2378"/>
                    <a:pt x="1453" y="2441"/>
                  </a:cubicBezTo>
                  <a:cubicBezTo>
                    <a:pt x="1460" y="2504"/>
                    <a:pt x="1467" y="2567"/>
                    <a:pt x="1474" y="2609"/>
                  </a:cubicBezTo>
                  <a:cubicBezTo>
                    <a:pt x="1488" y="2651"/>
                    <a:pt x="1502" y="2692"/>
                    <a:pt x="1530" y="2727"/>
                  </a:cubicBezTo>
                  <a:cubicBezTo>
                    <a:pt x="1558" y="2762"/>
                    <a:pt x="1600" y="2797"/>
                    <a:pt x="1663" y="2818"/>
                  </a:cubicBezTo>
                  <a:cubicBezTo>
                    <a:pt x="1683" y="2818"/>
                    <a:pt x="1711" y="2825"/>
                    <a:pt x="1739" y="2832"/>
                  </a:cubicBezTo>
                  <a:cubicBezTo>
                    <a:pt x="1767" y="2832"/>
                    <a:pt x="1788" y="2846"/>
                    <a:pt x="1816" y="2853"/>
                  </a:cubicBezTo>
                  <a:cubicBezTo>
                    <a:pt x="1844" y="2853"/>
                    <a:pt x="1872" y="2860"/>
                    <a:pt x="1893" y="2867"/>
                  </a:cubicBezTo>
                  <a:cubicBezTo>
                    <a:pt x="1928" y="2867"/>
                    <a:pt x="1963" y="2881"/>
                    <a:pt x="1998" y="2888"/>
                  </a:cubicBezTo>
                  <a:cubicBezTo>
                    <a:pt x="2033" y="2892"/>
                    <a:pt x="2064" y="2893"/>
                    <a:pt x="2091" y="2893"/>
                  </a:cubicBezTo>
                  <a:cubicBezTo>
                    <a:pt x="2118" y="2893"/>
                    <a:pt x="2141" y="2892"/>
                    <a:pt x="2158" y="2888"/>
                  </a:cubicBezTo>
                  <a:cubicBezTo>
                    <a:pt x="2193" y="2881"/>
                    <a:pt x="2228" y="2853"/>
                    <a:pt x="2242" y="2811"/>
                  </a:cubicBezTo>
                  <a:cubicBezTo>
                    <a:pt x="2277" y="2713"/>
                    <a:pt x="2333" y="2616"/>
                    <a:pt x="2382" y="2497"/>
                  </a:cubicBezTo>
                  <a:cubicBezTo>
                    <a:pt x="2438" y="2371"/>
                    <a:pt x="2501" y="2238"/>
                    <a:pt x="2557" y="2113"/>
                  </a:cubicBezTo>
                  <a:cubicBezTo>
                    <a:pt x="2620" y="1973"/>
                    <a:pt x="2682" y="1833"/>
                    <a:pt x="2752" y="1694"/>
                  </a:cubicBezTo>
                  <a:cubicBezTo>
                    <a:pt x="2822" y="1554"/>
                    <a:pt x="2885" y="1414"/>
                    <a:pt x="2955" y="1274"/>
                  </a:cubicBezTo>
                  <a:cubicBezTo>
                    <a:pt x="3025" y="1135"/>
                    <a:pt x="3094" y="1002"/>
                    <a:pt x="3150" y="869"/>
                  </a:cubicBezTo>
                  <a:cubicBezTo>
                    <a:pt x="3213" y="737"/>
                    <a:pt x="3276" y="625"/>
                    <a:pt x="3325" y="527"/>
                  </a:cubicBezTo>
                  <a:cubicBezTo>
                    <a:pt x="3353" y="478"/>
                    <a:pt x="3374" y="415"/>
                    <a:pt x="3374" y="366"/>
                  </a:cubicBezTo>
                  <a:cubicBezTo>
                    <a:pt x="3374" y="311"/>
                    <a:pt x="3353" y="262"/>
                    <a:pt x="3304" y="213"/>
                  </a:cubicBezTo>
                  <a:cubicBezTo>
                    <a:pt x="3255" y="178"/>
                    <a:pt x="3213" y="143"/>
                    <a:pt x="3164" y="122"/>
                  </a:cubicBezTo>
                  <a:cubicBezTo>
                    <a:pt x="3108" y="94"/>
                    <a:pt x="3067" y="66"/>
                    <a:pt x="3011" y="38"/>
                  </a:cubicBezTo>
                  <a:cubicBezTo>
                    <a:pt x="2967" y="11"/>
                    <a:pt x="2924" y="1"/>
                    <a:pt x="2890" y="1"/>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64"/>
            <p:cNvSpPr/>
            <p:nvPr/>
          </p:nvSpPr>
          <p:spPr>
            <a:xfrm rot="-641741">
              <a:off x="1657298" y="3878783"/>
              <a:ext cx="243888" cy="334255"/>
            </a:xfrm>
            <a:custGeom>
              <a:rect b="b" l="l" r="r" t="t"/>
              <a:pathLst>
                <a:path extrusionOk="0" h="2874" w="2097">
                  <a:moveTo>
                    <a:pt x="1754" y="0"/>
                  </a:moveTo>
                  <a:cubicBezTo>
                    <a:pt x="1621" y="7"/>
                    <a:pt x="1495" y="21"/>
                    <a:pt x="1363" y="35"/>
                  </a:cubicBezTo>
                  <a:cubicBezTo>
                    <a:pt x="1230" y="42"/>
                    <a:pt x="1097" y="70"/>
                    <a:pt x="978" y="91"/>
                  </a:cubicBezTo>
                  <a:cubicBezTo>
                    <a:pt x="853" y="105"/>
                    <a:pt x="734" y="133"/>
                    <a:pt x="622" y="161"/>
                  </a:cubicBezTo>
                  <a:cubicBezTo>
                    <a:pt x="503" y="182"/>
                    <a:pt x="399" y="203"/>
                    <a:pt x="308" y="245"/>
                  </a:cubicBezTo>
                  <a:lnTo>
                    <a:pt x="0" y="2403"/>
                  </a:lnTo>
                  <a:cubicBezTo>
                    <a:pt x="0" y="2466"/>
                    <a:pt x="7" y="2508"/>
                    <a:pt x="28" y="2550"/>
                  </a:cubicBezTo>
                  <a:cubicBezTo>
                    <a:pt x="49" y="2585"/>
                    <a:pt x="77" y="2627"/>
                    <a:pt x="112" y="2655"/>
                  </a:cubicBezTo>
                  <a:cubicBezTo>
                    <a:pt x="168" y="2696"/>
                    <a:pt x="203" y="2724"/>
                    <a:pt x="238" y="2752"/>
                  </a:cubicBezTo>
                  <a:cubicBezTo>
                    <a:pt x="273" y="2766"/>
                    <a:pt x="308" y="2794"/>
                    <a:pt x="343" y="2822"/>
                  </a:cubicBezTo>
                  <a:cubicBezTo>
                    <a:pt x="378" y="2850"/>
                    <a:pt x="413" y="2864"/>
                    <a:pt x="455" y="2871"/>
                  </a:cubicBezTo>
                  <a:cubicBezTo>
                    <a:pt x="466" y="2873"/>
                    <a:pt x="478" y="2874"/>
                    <a:pt x="493" y="2874"/>
                  </a:cubicBezTo>
                  <a:cubicBezTo>
                    <a:pt x="532" y="2874"/>
                    <a:pt x="582" y="2867"/>
                    <a:pt x="643" y="2857"/>
                  </a:cubicBezTo>
                  <a:cubicBezTo>
                    <a:pt x="776" y="2829"/>
                    <a:pt x="916" y="2801"/>
                    <a:pt x="1055" y="2773"/>
                  </a:cubicBezTo>
                  <a:lnTo>
                    <a:pt x="1474" y="2696"/>
                  </a:lnTo>
                  <a:cubicBezTo>
                    <a:pt x="1537" y="2683"/>
                    <a:pt x="1572" y="2669"/>
                    <a:pt x="1579" y="2655"/>
                  </a:cubicBezTo>
                  <a:cubicBezTo>
                    <a:pt x="1586" y="2634"/>
                    <a:pt x="1586" y="2613"/>
                    <a:pt x="1579" y="2564"/>
                  </a:cubicBezTo>
                  <a:cubicBezTo>
                    <a:pt x="1565" y="2529"/>
                    <a:pt x="1551" y="2487"/>
                    <a:pt x="1537" y="2452"/>
                  </a:cubicBezTo>
                  <a:cubicBezTo>
                    <a:pt x="1516" y="2417"/>
                    <a:pt x="1502" y="2375"/>
                    <a:pt x="1474" y="2333"/>
                  </a:cubicBezTo>
                  <a:cubicBezTo>
                    <a:pt x="1446" y="2284"/>
                    <a:pt x="1425" y="2263"/>
                    <a:pt x="1391" y="2249"/>
                  </a:cubicBezTo>
                  <a:cubicBezTo>
                    <a:pt x="1356" y="2242"/>
                    <a:pt x="1307" y="2242"/>
                    <a:pt x="1251" y="2242"/>
                  </a:cubicBezTo>
                  <a:cubicBezTo>
                    <a:pt x="1146" y="2249"/>
                    <a:pt x="1048" y="2263"/>
                    <a:pt x="950" y="2270"/>
                  </a:cubicBezTo>
                  <a:cubicBezTo>
                    <a:pt x="867" y="2277"/>
                    <a:pt x="769" y="2298"/>
                    <a:pt x="664" y="2312"/>
                  </a:cubicBezTo>
                  <a:lnTo>
                    <a:pt x="713" y="2131"/>
                  </a:lnTo>
                  <a:cubicBezTo>
                    <a:pt x="734" y="2068"/>
                    <a:pt x="748" y="2005"/>
                    <a:pt x="769" y="1935"/>
                  </a:cubicBezTo>
                  <a:cubicBezTo>
                    <a:pt x="902" y="1914"/>
                    <a:pt x="1027" y="1886"/>
                    <a:pt x="1160" y="1865"/>
                  </a:cubicBezTo>
                  <a:cubicBezTo>
                    <a:pt x="1293" y="1844"/>
                    <a:pt x="1425" y="1823"/>
                    <a:pt x="1551" y="1795"/>
                  </a:cubicBezTo>
                  <a:cubicBezTo>
                    <a:pt x="1614" y="1788"/>
                    <a:pt x="1649" y="1774"/>
                    <a:pt x="1670" y="1753"/>
                  </a:cubicBezTo>
                  <a:cubicBezTo>
                    <a:pt x="1677" y="1739"/>
                    <a:pt x="1677" y="1705"/>
                    <a:pt x="1656" y="1649"/>
                  </a:cubicBezTo>
                  <a:cubicBezTo>
                    <a:pt x="1649" y="1607"/>
                    <a:pt x="1642" y="1565"/>
                    <a:pt x="1621" y="1516"/>
                  </a:cubicBezTo>
                  <a:cubicBezTo>
                    <a:pt x="1607" y="1474"/>
                    <a:pt x="1586" y="1432"/>
                    <a:pt x="1565" y="1390"/>
                  </a:cubicBezTo>
                  <a:cubicBezTo>
                    <a:pt x="1537" y="1341"/>
                    <a:pt x="1509" y="1306"/>
                    <a:pt x="1474" y="1299"/>
                  </a:cubicBezTo>
                  <a:cubicBezTo>
                    <a:pt x="1439" y="1285"/>
                    <a:pt x="1398" y="1285"/>
                    <a:pt x="1335" y="1285"/>
                  </a:cubicBezTo>
                  <a:cubicBezTo>
                    <a:pt x="1258" y="1285"/>
                    <a:pt x="1188" y="1292"/>
                    <a:pt x="1125" y="1292"/>
                  </a:cubicBezTo>
                  <a:cubicBezTo>
                    <a:pt x="1062" y="1292"/>
                    <a:pt x="992" y="1299"/>
                    <a:pt x="937" y="1306"/>
                  </a:cubicBezTo>
                  <a:cubicBezTo>
                    <a:pt x="971" y="1195"/>
                    <a:pt x="1006" y="1083"/>
                    <a:pt x="1027" y="978"/>
                  </a:cubicBezTo>
                  <a:cubicBezTo>
                    <a:pt x="1055" y="873"/>
                    <a:pt x="1083" y="769"/>
                    <a:pt x="1118" y="671"/>
                  </a:cubicBezTo>
                  <a:cubicBezTo>
                    <a:pt x="1265" y="657"/>
                    <a:pt x="1411" y="636"/>
                    <a:pt x="1551" y="622"/>
                  </a:cubicBezTo>
                  <a:cubicBezTo>
                    <a:pt x="1691" y="601"/>
                    <a:pt x="1824" y="594"/>
                    <a:pt x="1956" y="573"/>
                  </a:cubicBezTo>
                  <a:cubicBezTo>
                    <a:pt x="2019" y="566"/>
                    <a:pt x="2061" y="552"/>
                    <a:pt x="2075" y="531"/>
                  </a:cubicBezTo>
                  <a:cubicBezTo>
                    <a:pt x="2089" y="517"/>
                    <a:pt x="2096" y="468"/>
                    <a:pt x="2089" y="419"/>
                  </a:cubicBezTo>
                  <a:cubicBezTo>
                    <a:pt x="2068" y="370"/>
                    <a:pt x="2061" y="321"/>
                    <a:pt x="2054" y="280"/>
                  </a:cubicBezTo>
                  <a:cubicBezTo>
                    <a:pt x="2033" y="238"/>
                    <a:pt x="2019" y="196"/>
                    <a:pt x="1991" y="140"/>
                  </a:cubicBezTo>
                  <a:cubicBezTo>
                    <a:pt x="1956" y="42"/>
                    <a:pt x="1880" y="0"/>
                    <a:pt x="1754" y="0"/>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64"/>
            <p:cNvSpPr/>
            <p:nvPr/>
          </p:nvSpPr>
          <p:spPr>
            <a:xfrm rot="-641741">
              <a:off x="1863516" y="3843943"/>
              <a:ext cx="185387" cy="334604"/>
            </a:xfrm>
            <a:custGeom>
              <a:rect b="b" l="l" r="r" t="t"/>
              <a:pathLst>
                <a:path extrusionOk="0" h="2877" w="1594">
                  <a:moveTo>
                    <a:pt x="578" y="1"/>
                  </a:moveTo>
                  <a:cubicBezTo>
                    <a:pt x="557" y="1"/>
                    <a:pt x="539" y="2"/>
                    <a:pt x="525" y="5"/>
                  </a:cubicBezTo>
                  <a:cubicBezTo>
                    <a:pt x="504" y="19"/>
                    <a:pt x="469" y="54"/>
                    <a:pt x="448" y="117"/>
                  </a:cubicBezTo>
                  <a:cubicBezTo>
                    <a:pt x="413" y="229"/>
                    <a:pt x="385" y="354"/>
                    <a:pt x="350" y="487"/>
                  </a:cubicBezTo>
                  <a:cubicBezTo>
                    <a:pt x="315" y="613"/>
                    <a:pt x="280" y="753"/>
                    <a:pt x="259" y="892"/>
                  </a:cubicBezTo>
                  <a:cubicBezTo>
                    <a:pt x="224" y="1032"/>
                    <a:pt x="196" y="1186"/>
                    <a:pt x="168" y="1325"/>
                  </a:cubicBezTo>
                  <a:cubicBezTo>
                    <a:pt x="140" y="1472"/>
                    <a:pt x="119" y="1612"/>
                    <a:pt x="98" y="1745"/>
                  </a:cubicBezTo>
                  <a:cubicBezTo>
                    <a:pt x="84" y="1870"/>
                    <a:pt x="64" y="2003"/>
                    <a:pt x="50" y="2115"/>
                  </a:cubicBezTo>
                  <a:cubicBezTo>
                    <a:pt x="29" y="2233"/>
                    <a:pt x="22" y="2324"/>
                    <a:pt x="15" y="2415"/>
                  </a:cubicBezTo>
                  <a:cubicBezTo>
                    <a:pt x="1" y="2464"/>
                    <a:pt x="1" y="2513"/>
                    <a:pt x="29" y="2555"/>
                  </a:cubicBezTo>
                  <a:cubicBezTo>
                    <a:pt x="57" y="2597"/>
                    <a:pt x="84" y="2632"/>
                    <a:pt x="119" y="2660"/>
                  </a:cubicBezTo>
                  <a:cubicBezTo>
                    <a:pt x="168" y="2701"/>
                    <a:pt x="210" y="2729"/>
                    <a:pt x="238" y="2757"/>
                  </a:cubicBezTo>
                  <a:cubicBezTo>
                    <a:pt x="273" y="2771"/>
                    <a:pt x="308" y="2799"/>
                    <a:pt x="343" y="2827"/>
                  </a:cubicBezTo>
                  <a:cubicBezTo>
                    <a:pt x="350" y="2834"/>
                    <a:pt x="371" y="2841"/>
                    <a:pt x="385" y="2848"/>
                  </a:cubicBezTo>
                  <a:cubicBezTo>
                    <a:pt x="406" y="2862"/>
                    <a:pt x="427" y="2862"/>
                    <a:pt x="448" y="2869"/>
                  </a:cubicBezTo>
                  <a:cubicBezTo>
                    <a:pt x="476" y="2876"/>
                    <a:pt x="504" y="2876"/>
                    <a:pt x="539" y="2876"/>
                  </a:cubicBezTo>
                  <a:cubicBezTo>
                    <a:pt x="573" y="2869"/>
                    <a:pt x="615" y="2862"/>
                    <a:pt x="657" y="2848"/>
                  </a:cubicBezTo>
                  <a:cubicBezTo>
                    <a:pt x="790" y="2827"/>
                    <a:pt x="930" y="2799"/>
                    <a:pt x="1069" y="2771"/>
                  </a:cubicBezTo>
                  <a:cubicBezTo>
                    <a:pt x="1209" y="2743"/>
                    <a:pt x="1349" y="2715"/>
                    <a:pt x="1468" y="2688"/>
                  </a:cubicBezTo>
                  <a:cubicBezTo>
                    <a:pt x="1537" y="2667"/>
                    <a:pt x="1572" y="2660"/>
                    <a:pt x="1586" y="2639"/>
                  </a:cubicBezTo>
                  <a:cubicBezTo>
                    <a:pt x="1593" y="2632"/>
                    <a:pt x="1593" y="2597"/>
                    <a:pt x="1572" y="2555"/>
                  </a:cubicBezTo>
                  <a:cubicBezTo>
                    <a:pt x="1565" y="2520"/>
                    <a:pt x="1558" y="2485"/>
                    <a:pt x="1537" y="2443"/>
                  </a:cubicBezTo>
                  <a:cubicBezTo>
                    <a:pt x="1523" y="2394"/>
                    <a:pt x="1502" y="2352"/>
                    <a:pt x="1482" y="2317"/>
                  </a:cubicBezTo>
                  <a:cubicBezTo>
                    <a:pt x="1454" y="2275"/>
                    <a:pt x="1426" y="2247"/>
                    <a:pt x="1391" y="2240"/>
                  </a:cubicBezTo>
                  <a:cubicBezTo>
                    <a:pt x="1356" y="2233"/>
                    <a:pt x="1314" y="2233"/>
                    <a:pt x="1251" y="2233"/>
                  </a:cubicBezTo>
                  <a:cubicBezTo>
                    <a:pt x="1153" y="2240"/>
                    <a:pt x="1062" y="2247"/>
                    <a:pt x="972" y="2254"/>
                  </a:cubicBezTo>
                  <a:cubicBezTo>
                    <a:pt x="888" y="2268"/>
                    <a:pt x="790" y="2275"/>
                    <a:pt x="692" y="2289"/>
                  </a:cubicBezTo>
                  <a:cubicBezTo>
                    <a:pt x="727" y="2143"/>
                    <a:pt x="762" y="1989"/>
                    <a:pt x="804" y="1821"/>
                  </a:cubicBezTo>
                  <a:cubicBezTo>
                    <a:pt x="839" y="1661"/>
                    <a:pt x="888" y="1500"/>
                    <a:pt x="930" y="1332"/>
                  </a:cubicBezTo>
                  <a:cubicBezTo>
                    <a:pt x="972" y="1165"/>
                    <a:pt x="1014" y="1011"/>
                    <a:pt x="1062" y="850"/>
                  </a:cubicBezTo>
                  <a:cubicBezTo>
                    <a:pt x="1104" y="697"/>
                    <a:pt x="1146" y="557"/>
                    <a:pt x="1188" y="424"/>
                  </a:cubicBezTo>
                  <a:cubicBezTo>
                    <a:pt x="1209" y="361"/>
                    <a:pt x="1216" y="320"/>
                    <a:pt x="1202" y="292"/>
                  </a:cubicBezTo>
                  <a:cubicBezTo>
                    <a:pt x="1181" y="264"/>
                    <a:pt x="1146" y="229"/>
                    <a:pt x="1097" y="187"/>
                  </a:cubicBezTo>
                  <a:cubicBezTo>
                    <a:pt x="1041" y="152"/>
                    <a:pt x="972" y="117"/>
                    <a:pt x="895" y="82"/>
                  </a:cubicBezTo>
                  <a:cubicBezTo>
                    <a:pt x="818" y="54"/>
                    <a:pt x="748" y="33"/>
                    <a:pt x="678" y="12"/>
                  </a:cubicBezTo>
                  <a:cubicBezTo>
                    <a:pt x="641" y="4"/>
                    <a:pt x="607" y="1"/>
                    <a:pt x="578" y="1"/>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64"/>
            <p:cNvSpPr/>
            <p:nvPr/>
          </p:nvSpPr>
          <p:spPr>
            <a:xfrm rot="-641741">
              <a:off x="2060776" y="3806775"/>
              <a:ext cx="184457" cy="334604"/>
            </a:xfrm>
            <a:custGeom>
              <a:rect b="b" l="l" r="r" t="t"/>
              <a:pathLst>
                <a:path extrusionOk="0" h="2877" w="1586">
                  <a:moveTo>
                    <a:pt x="574" y="1"/>
                  </a:moveTo>
                  <a:cubicBezTo>
                    <a:pt x="555" y="1"/>
                    <a:pt x="538" y="2"/>
                    <a:pt x="524" y="5"/>
                  </a:cubicBezTo>
                  <a:cubicBezTo>
                    <a:pt x="496" y="19"/>
                    <a:pt x="461" y="54"/>
                    <a:pt x="440" y="117"/>
                  </a:cubicBezTo>
                  <a:cubicBezTo>
                    <a:pt x="405" y="229"/>
                    <a:pt x="384" y="354"/>
                    <a:pt x="349" y="487"/>
                  </a:cubicBezTo>
                  <a:cubicBezTo>
                    <a:pt x="314" y="613"/>
                    <a:pt x="279" y="753"/>
                    <a:pt x="251" y="892"/>
                  </a:cubicBezTo>
                  <a:cubicBezTo>
                    <a:pt x="217" y="1032"/>
                    <a:pt x="189" y="1186"/>
                    <a:pt x="161" y="1325"/>
                  </a:cubicBezTo>
                  <a:cubicBezTo>
                    <a:pt x="140" y="1472"/>
                    <a:pt x="112" y="1612"/>
                    <a:pt x="91" y="1745"/>
                  </a:cubicBezTo>
                  <a:cubicBezTo>
                    <a:pt x="77" y="1870"/>
                    <a:pt x="56" y="2003"/>
                    <a:pt x="42" y="2115"/>
                  </a:cubicBezTo>
                  <a:cubicBezTo>
                    <a:pt x="21" y="2233"/>
                    <a:pt x="14" y="2324"/>
                    <a:pt x="7" y="2415"/>
                  </a:cubicBezTo>
                  <a:cubicBezTo>
                    <a:pt x="0" y="2464"/>
                    <a:pt x="0" y="2513"/>
                    <a:pt x="21" y="2555"/>
                  </a:cubicBezTo>
                  <a:cubicBezTo>
                    <a:pt x="49" y="2597"/>
                    <a:pt x="77" y="2632"/>
                    <a:pt x="112" y="2660"/>
                  </a:cubicBezTo>
                  <a:cubicBezTo>
                    <a:pt x="168" y="2701"/>
                    <a:pt x="210" y="2729"/>
                    <a:pt x="231" y="2757"/>
                  </a:cubicBezTo>
                  <a:cubicBezTo>
                    <a:pt x="272" y="2771"/>
                    <a:pt x="300" y="2799"/>
                    <a:pt x="342" y="2827"/>
                  </a:cubicBezTo>
                  <a:cubicBezTo>
                    <a:pt x="349" y="2834"/>
                    <a:pt x="363" y="2841"/>
                    <a:pt x="384" y="2848"/>
                  </a:cubicBezTo>
                  <a:cubicBezTo>
                    <a:pt x="398" y="2862"/>
                    <a:pt x="419" y="2862"/>
                    <a:pt x="447" y="2869"/>
                  </a:cubicBezTo>
                  <a:cubicBezTo>
                    <a:pt x="468" y="2876"/>
                    <a:pt x="496" y="2876"/>
                    <a:pt x="531" y="2876"/>
                  </a:cubicBezTo>
                  <a:cubicBezTo>
                    <a:pt x="566" y="2869"/>
                    <a:pt x="608" y="2862"/>
                    <a:pt x="657" y="2848"/>
                  </a:cubicBezTo>
                  <a:cubicBezTo>
                    <a:pt x="782" y="2827"/>
                    <a:pt x="922" y="2799"/>
                    <a:pt x="1062" y="2771"/>
                  </a:cubicBezTo>
                  <a:cubicBezTo>
                    <a:pt x="1215" y="2743"/>
                    <a:pt x="1355" y="2715"/>
                    <a:pt x="1467" y="2688"/>
                  </a:cubicBezTo>
                  <a:cubicBezTo>
                    <a:pt x="1537" y="2667"/>
                    <a:pt x="1572" y="2660"/>
                    <a:pt x="1579" y="2639"/>
                  </a:cubicBezTo>
                  <a:cubicBezTo>
                    <a:pt x="1586" y="2632"/>
                    <a:pt x="1586" y="2597"/>
                    <a:pt x="1572" y="2555"/>
                  </a:cubicBezTo>
                  <a:cubicBezTo>
                    <a:pt x="1558" y="2520"/>
                    <a:pt x="1551" y="2485"/>
                    <a:pt x="1537" y="2443"/>
                  </a:cubicBezTo>
                  <a:cubicBezTo>
                    <a:pt x="1516" y="2394"/>
                    <a:pt x="1502" y="2352"/>
                    <a:pt x="1474" y="2317"/>
                  </a:cubicBezTo>
                  <a:cubicBezTo>
                    <a:pt x="1446" y="2275"/>
                    <a:pt x="1418" y="2247"/>
                    <a:pt x="1383" y="2240"/>
                  </a:cubicBezTo>
                  <a:cubicBezTo>
                    <a:pt x="1348" y="2233"/>
                    <a:pt x="1306" y="2233"/>
                    <a:pt x="1243" y="2233"/>
                  </a:cubicBezTo>
                  <a:cubicBezTo>
                    <a:pt x="1153" y="2240"/>
                    <a:pt x="1055" y="2247"/>
                    <a:pt x="964" y="2254"/>
                  </a:cubicBezTo>
                  <a:cubicBezTo>
                    <a:pt x="880" y="2268"/>
                    <a:pt x="782" y="2275"/>
                    <a:pt x="685" y="2289"/>
                  </a:cubicBezTo>
                  <a:cubicBezTo>
                    <a:pt x="719" y="2143"/>
                    <a:pt x="754" y="1989"/>
                    <a:pt x="803" y="1821"/>
                  </a:cubicBezTo>
                  <a:cubicBezTo>
                    <a:pt x="838" y="1661"/>
                    <a:pt x="880" y="1500"/>
                    <a:pt x="922" y="1332"/>
                  </a:cubicBezTo>
                  <a:cubicBezTo>
                    <a:pt x="964" y="1165"/>
                    <a:pt x="1013" y="1011"/>
                    <a:pt x="1055" y="850"/>
                  </a:cubicBezTo>
                  <a:cubicBezTo>
                    <a:pt x="1097" y="697"/>
                    <a:pt x="1139" y="557"/>
                    <a:pt x="1188" y="424"/>
                  </a:cubicBezTo>
                  <a:cubicBezTo>
                    <a:pt x="1201" y="361"/>
                    <a:pt x="1208" y="320"/>
                    <a:pt x="1194" y="292"/>
                  </a:cubicBezTo>
                  <a:cubicBezTo>
                    <a:pt x="1174" y="264"/>
                    <a:pt x="1139" y="229"/>
                    <a:pt x="1090" y="187"/>
                  </a:cubicBezTo>
                  <a:cubicBezTo>
                    <a:pt x="1034" y="152"/>
                    <a:pt x="964" y="117"/>
                    <a:pt x="887" y="82"/>
                  </a:cubicBezTo>
                  <a:cubicBezTo>
                    <a:pt x="810" y="54"/>
                    <a:pt x="740" y="33"/>
                    <a:pt x="671" y="12"/>
                  </a:cubicBezTo>
                  <a:cubicBezTo>
                    <a:pt x="634" y="4"/>
                    <a:pt x="602" y="1"/>
                    <a:pt x="574" y="1"/>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64"/>
            <p:cNvSpPr/>
            <p:nvPr/>
          </p:nvSpPr>
          <p:spPr>
            <a:xfrm rot="-641741">
              <a:off x="1287714" y="4366686"/>
              <a:ext cx="272265" cy="336465"/>
            </a:xfrm>
            <a:custGeom>
              <a:rect b="b" l="l" r="r" t="t"/>
              <a:pathLst>
                <a:path extrusionOk="0" h="2893" w="2341">
                  <a:moveTo>
                    <a:pt x="1218" y="646"/>
                  </a:moveTo>
                  <a:cubicBezTo>
                    <a:pt x="1275" y="646"/>
                    <a:pt x="1327" y="655"/>
                    <a:pt x="1370" y="671"/>
                  </a:cubicBezTo>
                  <a:cubicBezTo>
                    <a:pt x="1468" y="706"/>
                    <a:pt x="1537" y="769"/>
                    <a:pt x="1572" y="839"/>
                  </a:cubicBezTo>
                  <a:cubicBezTo>
                    <a:pt x="1607" y="909"/>
                    <a:pt x="1628" y="1014"/>
                    <a:pt x="1614" y="1146"/>
                  </a:cubicBezTo>
                  <a:cubicBezTo>
                    <a:pt x="1607" y="1237"/>
                    <a:pt x="1579" y="1335"/>
                    <a:pt x="1544" y="1447"/>
                  </a:cubicBezTo>
                  <a:cubicBezTo>
                    <a:pt x="1510" y="1565"/>
                    <a:pt x="1454" y="1677"/>
                    <a:pt x="1370" y="1782"/>
                  </a:cubicBezTo>
                  <a:cubicBezTo>
                    <a:pt x="1293" y="1887"/>
                    <a:pt x="1195" y="1991"/>
                    <a:pt x="1076" y="2096"/>
                  </a:cubicBezTo>
                  <a:cubicBezTo>
                    <a:pt x="951" y="2201"/>
                    <a:pt x="804" y="2285"/>
                    <a:pt x="650" y="2355"/>
                  </a:cubicBezTo>
                  <a:cubicBezTo>
                    <a:pt x="699" y="2068"/>
                    <a:pt x="755" y="1796"/>
                    <a:pt x="811" y="1516"/>
                  </a:cubicBezTo>
                  <a:cubicBezTo>
                    <a:pt x="874" y="1237"/>
                    <a:pt x="937" y="958"/>
                    <a:pt x="1014" y="678"/>
                  </a:cubicBezTo>
                  <a:cubicBezTo>
                    <a:pt x="1087" y="656"/>
                    <a:pt x="1156" y="646"/>
                    <a:pt x="1218" y="646"/>
                  </a:cubicBezTo>
                  <a:close/>
                  <a:moveTo>
                    <a:pt x="1230" y="1"/>
                  </a:moveTo>
                  <a:cubicBezTo>
                    <a:pt x="1104" y="1"/>
                    <a:pt x="972" y="8"/>
                    <a:pt x="846" y="29"/>
                  </a:cubicBezTo>
                  <a:cubicBezTo>
                    <a:pt x="720" y="43"/>
                    <a:pt x="601" y="71"/>
                    <a:pt x="490" y="112"/>
                  </a:cubicBezTo>
                  <a:cubicBezTo>
                    <a:pt x="385" y="147"/>
                    <a:pt x="280" y="189"/>
                    <a:pt x="196" y="259"/>
                  </a:cubicBezTo>
                  <a:lnTo>
                    <a:pt x="1" y="2320"/>
                  </a:lnTo>
                  <a:lnTo>
                    <a:pt x="1" y="2452"/>
                  </a:lnTo>
                  <a:cubicBezTo>
                    <a:pt x="1" y="2487"/>
                    <a:pt x="8" y="2515"/>
                    <a:pt x="29" y="2543"/>
                  </a:cubicBezTo>
                  <a:cubicBezTo>
                    <a:pt x="43" y="2557"/>
                    <a:pt x="64" y="2585"/>
                    <a:pt x="78" y="2599"/>
                  </a:cubicBezTo>
                  <a:cubicBezTo>
                    <a:pt x="99" y="2620"/>
                    <a:pt x="126" y="2634"/>
                    <a:pt x="140" y="2655"/>
                  </a:cubicBezTo>
                  <a:cubicBezTo>
                    <a:pt x="203" y="2697"/>
                    <a:pt x="252" y="2732"/>
                    <a:pt x="301" y="2760"/>
                  </a:cubicBezTo>
                  <a:cubicBezTo>
                    <a:pt x="343" y="2788"/>
                    <a:pt x="392" y="2823"/>
                    <a:pt x="455" y="2844"/>
                  </a:cubicBezTo>
                  <a:cubicBezTo>
                    <a:pt x="530" y="2877"/>
                    <a:pt x="600" y="2893"/>
                    <a:pt x="668" y="2893"/>
                  </a:cubicBezTo>
                  <a:cubicBezTo>
                    <a:pt x="714" y="2893"/>
                    <a:pt x="759" y="2886"/>
                    <a:pt x="804" y="2872"/>
                  </a:cubicBezTo>
                  <a:cubicBezTo>
                    <a:pt x="1014" y="2809"/>
                    <a:pt x="1209" y="2732"/>
                    <a:pt x="1384" y="2627"/>
                  </a:cubicBezTo>
                  <a:cubicBezTo>
                    <a:pt x="1558" y="2529"/>
                    <a:pt x="1698" y="2418"/>
                    <a:pt x="1824" y="2285"/>
                  </a:cubicBezTo>
                  <a:cubicBezTo>
                    <a:pt x="1957" y="2159"/>
                    <a:pt x="2054" y="2026"/>
                    <a:pt x="2131" y="1880"/>
                  </a:cubicBezTo>
                  <a:cubicBezTo>
                    <a:pt x="2208" y="1726"/>
                    <a:pt x="2264" y="1586"/>
                    <a:pt x="2299" y="1440"/>
                  </a:cubicBezTo>
                  <a:cubicBezTo>
                    <a:pt x="2334" y="1293"/>
                    <a:pt x="2341" y="1153"/>
                    <a:pt x="2327" y="1014"/>
                  </a:cubicBezTo>
                  <a:cubicBezTo>
                    <a:pt x="2306" y="874"/>
                    <a:pt x="2271" y="741"/>
                    <a:pt x="2208" y="629"/>
                  </a:cubicBezTo>
                  <a:cubicBezTo>
                    <a:pt x="2138" y="490"/>
                    <a:pt x="2054" y="364"/>
                    <a:pt x="1950" y="280"/>
                  </a:cubicBezTo>
                  <a:cubicBezTo>
                    <a:pt x="1845" y="189"/>
                    <a:pt x="1733" y="119"/>
                    <a:pt x="1607" y="77"/>
                  </a:cubicBezTo>
                  <a:cubicBezTo>
                    <a:pt x="1489" y="29"/>
                    <a:pt x="1363" y="8"/>
                    <a:pt x="1230" y="1"/>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64"/>
            <p:cNvSpPr/>
            <p:nvPr/>
          </p:nvSpPr>
          <p:spPr>
            <a:xfrm rot="-641741">
              <a:off x="1559636" y="4316734"/>
              <a:ext cx="254471" cy="332045"/>
            </a:xfrm>
            <a:custGeom>
              <a:rect b="b" l="l" r="r" t="t"/>
              <a:pathLst>
                <a:path extrusionOk="0" h="2855" w="2188">
                  <a:moveTo>
                    <a:pt x="1321" y="574"/>
                  </a:moveTo>
                  <a:cubicBezTo>
                    <a:pt x="1339" y="574"/>
                    <a:pt x="1355" y="581"/>
                    <a:pt x="1370" y="596"/>
                  </a:cubicBezTo>
                  <a:cubicBezTo>
                    <a:pt x="1419" y="603"/>
                    <a:pt x="1454" y="645"/>
                    <a:pt x="1468" y="729"/>
                  </a:cubicBezTo>
                  <a:cubicBezTo>
                    <a:pt x="1496" y="806"/>
                    <a:pt x="1503" y="904"/>
                    <a:pt x="1503" y="1009"/>
                  </a:cubicBezTo>
                  <a:cubicBezTo>
                    <a:pt x="1503" y="1113"/>
                    <a:pt x="1496" y="1225"/>
                    <a:pt x="1475" y="1344"/>
                  </a:cubicBezTo>
                  <a:cubicBezTo>
                    <a:pt x="1461" y="1470"/>
                    <a:pt x="1433" y="1574"/>
                    <a:pt x="1405" y="1679"/>
                  </a:cubicBezTo>
                  <a:cubicBezTo>
                    <a:pt x="1377" y="1798"/>
                    <a:pt x="1335" y="1917"/>
                    <a:pt x="1293" y="2021"/>
                  </a:cubicBezTo>
                  <a:cubicBezTo>
                    <a:pt x="1251" y="2126"/>
                    <a:pt x="1209" y="2210"/>
                    <a:pt x="1153" y="2280"/>
                  </a:cubicBezTo>
                  <a:cubicBezTo>
                    <a:pt x="1104" y="2350"/>
                    <a:pt x="1055" y="2406"/>
                    <a:pt x="1007" y="2441"/>
                  </a:cubicBezTo>
                  <a:cubicBezTo>
                    <a:pt x="980" y="2462"/>
                    <a:pt x="949" y="2473"/>
                    <a:pt x="918" y="2473"/>
                  </a:cubicBezTo>
                  <a:cubicBezTo>
                    <a:pt x="900" y="2473"/>
                    <a:pt x="883" y="2469"/>
                    <a:pt x="867" y="2461"/>
                  </a:cubicBezTo>
                  <a:cubicBezTo>
                    <a:pt x="818" y="2447"/>
                    <a:pt x="783" y="2413"/>
                    <a:pt x="755" y="2343"/>
                  </a:cubicBezTo>
                  <a:cubicBezTo>
                    <a:pt x="727" y="2273"/>
                    <a:pt x="713" y="2196"/>
                    <a:pt x="713" y="2098"/>
                  </a:cubicBezTo>
                  <a:cubicBezTo>
                    <a:pt x="699" y="2000"/>
                    <a:pt x="713" y="1903"/>
                    <a:pt x="720" y="1791"/>
                  </a:cubicBezTo>
                  <a:cubicBezTo>
                    <a:pt x="727" y="1686"/>
                    <a:pt x="755" y="1581"/>
                    <a:pt x="783" y="1477"/>
                  </a:cubicBezTo>
                  <a:cubicBezTo>
                    <a:pt x="818" y="1372"/>
                    <a:pt x="853" y="1267"/>
                    <a:pt x="902" y="1155"/>
                  </a:cubicBezTo>
                  <a:cubicBezTo>
                    <a:pt x="958" y="1043"/>
                    <a:pt x="1007" y="939"/>
                    <a:pt x="1062" y="848"/>
                  </a:cubicBezTo>
                  <a:cubicBezTo>
                    <a:pt x="1111" y="750"/>
                    <a:pt x="1174" y="680"/>
                    <a:pt x="1223" y="631"/>
                  </a:cubicBezTo>
                  <a:cubicBezTo>
                    <a:pt x="1259" y="596"/>
                    <a:pt x="1292" y="574"/>
                    <a:pt x="1321" y="574"/>
                  </a:cubicBezTo>
                  <a:close/>
                  <a:moveTo>
                    <a:pt x="1203" y="0"/>
                  </a:moveTo>
                  <a:cubicBezTo>
                    <a:pt x="1128" y="0"/>
                    <a:pt x="1052" y="9"/>
                    <a:pt x="972" y="31"/>
                  </a:cubicBezTo>
                  <a:cubicBezTo>
                    <a:pt x="867" y="52"/>
                    <a:pt x="783" y="100"/>
                    <a:pt x="699" y="156"/>
                  </a:cubicBezTo>
                  <a:cubicBezTo>
                    <a:pt x="587" y="254"/>
                    <a:pt x="490" y="366"/>
                    <a:pt x="406" y="492"/>
                  </a:cubicBezTo>
                  <a:cubicBezTo>
                    <a:pt x="315" y="610"/>
                    <a:pt x="245" y="736"/>
                    <a:pt x="189" y="876"/>
                  </a:cubicBezTo>
                  <a:cubicBezTo>
                    <a:pt x="133" y="1016"/>
                    <a:pt x="85" y="1155"/>
                    <a:pt x="57" y="1295"/>
                  </a:cubicBezTo>
                  <a:cubicBezTo>
                    <a:pt x="22" y="1435"/>
                    <a:pt x="1" y="1574"/>
                    <a:pt x="1" y="1714"/>
                  </a:cubicBezTo>
                  <a:cubicBezTo>
                    <a:pt x="1" y="1854"/>
                    <a:pt x="15" y="1986"/>
                    <a:pt x="36" y="2105"/>
                  </a:cubicBezTo>
                  <a:cubicBezTo>
                    <a:pt x="64" y="2238"/>
                    <a:pt x="99" y="2350"/>
                    <a:pt x="154" y="2447"/>
                  </a:cubicBezTo>
                  <a:cubicBezTo>
                    <a:pt x="175" y="2510"/>
                    <a:pt x="231" y="2566"/>
                    <a:pt x="280" y="2615"/>
                  </a:cubicBezTo>
                  <a:cubicBezTo>
                    <a:pt x="343" y="2657"/>
                    <a:pt x="399" y="2699"/>
                    <a:pt x="455" y="2727"/>
                  </a:cubicBezTo>
                  <a:cubicBezTo>
                    <a:pt x="525" y="2762"/>
                    <a:pt x="608" y="2790"/>
                    <a:pt x="692" y="2804"/>
                  </a:cubicBezTo>
                  <a:cubicBezTo>
                    <a:pt x="783" y="2825"/>
                    <a:pt x="867" y="2839"/>
                    <a:pt x="944" y="2846"/>
                  </a:cubicBezTo>
                  <a:cubicBezTo>
                    <a:pt x="999" y="2851"/>
                    <a:pt x="1049" y="2855"/>
                    <a:pt x="1096" y="2855"/>
                  </a:cubicBezTo>
                  <a:cubicBezTo>
                    <a:pt x="1162" y="2855"/>
                    <a:pt x="1222" y="2848"/>
                    <a:pt x="1279" y="2832"/>
                  </a:cubicBezTo>
                  <a:cubicBezTo>
                    <a:pt x="1377" y="2811"/>
                    <a:pt x="1461" y="2769"/>
                    <a:pt x="1551" y="2699"/>
                  </a:cubicBezTo>
                  <a:cubicBezTo>
                    <a:pt x="1677" y="2587"/>
                    <a:pt x="1782" y="2447"/>
                    <a:pt x="1873" y="2287"/>
                  </a:cubicBezTo>
                  <a:cubicBezTo>
                    <a:pt x="1957" y="2133"/>
                    <a:pt x="2026" y="1959"/>
                    <a:pt x="2082" y="1777"/>
                  </a:cubicBezTo>
                  <a:cubicBezTo>
                    <a:pt x="2131" y="1588"/>
                    <a:pt x="2166" y="1407"/>
                    <a:pt x="2180" y="1225"/>
                  </a:cubicBezTo>
                  <a:cubicBezTo>
                    <a:pt x="2187" y="1043"/>
                    <a:pt x="2187" y="869"/>
                    <a:pt x="2159" y="708"/>
                  </a:cubicBezTo>
                  <a:cubicBezTo>
                    <a:pt x="2145" y="610"/>
                    <a:pt x="2117" y="534"/>
                    <a:pt x="2082" y="457"/>
                  </a:cubicBezTo>
                  <a:cubicBezTo>
                    <a:pt x="2040" y="387"/>
                    <a:pt x="1985" y="317"/>
                    <a:pt x="1901" y="240"/>
                  </a:cubicBezTo>
                  <a:cubicBezTo>
                    <a:pt x="1817" y="177"/>
                    <a:pt x="1733" y="135"/>
                    <a:pt x="1621" y="86"/>
                  </a:cubicBezTo>
                  <a:cubicBezTo>
                    <a:pt x="1516" y="52"/>
                    <a:pt x="1391" y="17"/>
                    <a:pt x="1272" y="3"/>
                  </a:cubicBezTo>
                  <a:cubicBezTo>
                    <a:pt x="1249" y="1"/>
                    <a:pt x="1226" y="0"/>
                    <a:pt x="1203" y="0"/>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64"/>
            <p:cNvSpPr/>
            <p:nvPr/>
          </p:nvSpPr>
          <p:spPr>
            <a:xfrm rot="-641741">
              <a:off x="1809385" y="4267423"/>
              <a:ext cx="293316" cy="330650"/>
            </a:xfrm>
            <a:custGeom>
              <a:rect b="b" l="l" r="r" t="t"/>
              <a:pathLst>
                <a:path extrusionOk="0" h="2843" w="2522">
                  <a:moveTo>
                    <a:pt x="468" y="0"/>
                  </a:moveTo>
                  <a:cubicBezTo>
                    <a:pt x="440" y="0"/>
                    <a:pt x="416" y="4"/>
                    <a:pt x="398" y="11"/>
                  </a:cubicBezTo>
                  <a:cubicBezTo>
                    <a:pt x="363" y="32"/>
                    <a:pt x="342" y="73"/>
                    <a:pt x="321" y="136"/>
                  </a:cubicBezTo>
                  <a:cubicBezTo>
                    <a:pt x="307" y="248"/>
                    <a:pt x="279" y="374"/>
                    <a:pt x="252" y="521"/>
                  </a:cubicBezTo>
                  <a:cubicBezTo>
                    <a:pt x="238" y="667"/>
                    <a:pt x="210" y="814"/>
                    <a:pt x="182" y="975"/>
                  </a:cubicBezTo>
                  <a:cubicBezTo>
                    <a:pt x="154" y="1135"/>
                    <a:pt x="133" y="1289"/>
                    <a:pt x="112" y="1450"/>
                  </a:cubicBezTo>
                  <a:cubicBezTo>
                    <a:pt x="98" y="1596"/>
                    <a:pt x="70" y="1743"/>
                    <a:pt x="63" y="1883"/>
                  </a:cubicBezTo>
                  <a:cubicBezTo>
                    <a:pt x="49" y="2022"/>
                    <a:pt x="35" y="2148"/>
                    <a:pt x="28" y="2253"/>
                  </a:cubicBezTo>
                  <a:cubicBezTo>
                    <a:pt x="14" y="2365"/>
                    <a:pt x="7" y="2441"/>
                    <a:pt x="7" y="2504"/>
                  </a:cubicBezTo>
                  <a:cubicBezTo>
                    <a:pt x="0" y="2553"/>
                    <a:pt x="7" y="2602"/>
                    <a:pt x="28" y="2637"/>
                  </a:cubicBezTo>
                  <a:cubicBezTo>
                    <a:pt x="42" y="2658"/>
                    <a:pt x="77" y="2686"/>
                    <a:pt x="119" y="2714"/>
                  </a:cubicBezTo>
                  <a:cubicBezTo>
                    <a:pt x="175" y="2749"/>
                    <a:pt x="224" y="2763"/>
                    <a:pt x="279" y="2784"/>
                  </a:cubicBezTo>
                  <a:cubicBezTo>
                    <a:pt x="328" y="2798"/>
                    <a:pt x="384" y="2819"/>
                    <a:pt x="433" y="2826"/>
                  </a:cubicBezTo>
                  <a:cubicBezTo>
                    <a:pt x="464" y="2837"/>
                    <a:pt x="490" y="2842"/>
                    <a:pt x="512" y="2842"/>
                  </a:cubicBezTo>
                  <a:cubicBezTo>
                    <a:pt x="529" y="2842"/>
                    <a:pt x="542" y="2839"/>
                    <a:pt x="552" y="2833"/>
                  </a:cubicBezTo>
                  <a:cubicBezTo>
                    <a:pt x="566" y="2826"/>
                    <a:pt x="587" y="2798"/>
                    <a:pt x="594" y="2763"/>
                  </a:cubicBezTo>
                  <a:cubicBezTo>
                    <a:pt x="601" y="2686"/>
                    <a:pt x="622" y="2602"/>
                    <a:pt x="636" y="2497"/>
                  </a:cubicBezTo>
                  <a:cubicBezTo>
                    <a:pt x="657" y="2393"/>
                    <a:pt x="671" y="2274"/>
                    <a:pt x="699" y="2155"/>
                  </a:cubicBezTo>
                  <a:cubicBezTo>
                    <a:pt x="713" y="2029"/>
                    <a:pt x="741" y="1904"/>
                    <a:pt x="768" y="1771"/>
                  </a:cubicBezTo>
                  <a:cubicBezTo>
                    <a:pt x="782" y="1638"/>
                    <a:pt x="810" y="1498"/>
                    <a:pt x="838" y="1366"/>
                  </a:cubicBezTo>
                  <a:cubicBezTo>
                    <a:pt x="866" y="1471"/>
                    <a:pt x="887" y="1589"/>
                    <a:pt x="922" y="1701"/>
                  </a:cubicBezTo>
                  <a:cubicBezTo>
                    <a:pt x="957" y="1813"/>
                    <a:pt x="985" y="1918"/>
                    <a:pt x="1020" y="2022"/>
                  </a:cubicBezTo>
                  <a:cubicBezTo>
                    <a:pt x="1055" y="2127"/>
                    <a:pt x="1083" y="2225"/>
                    <a:pt x="1118" y="2309"/>
                  </a:cubicBezTo>
                  <a:cubicBezTo>
                    <a:pt x="1153" y="2400"/>
                    <a:pt x="1188" y="2476"/>
                    <a:pt x="1216" y="2546"/>
                  </a:cubicBezTo>
                  <a:cubicBezTo>
                    <a:pt x="1250" y="2637"/>
                    <a:pt x="1320" y="2707"/>
                    <a:pt x="1411" y="2742"/>
                  </a:cubicBezTo>
                  <a:cubicBezTo>
                    <a:pt x="1516" y="2784"/>
                    <a:pt x="1621" y="2812"/>
                    <a:pt x="1718" y="2826"/>
                  </a:cubicBezTo>
                  <a:cubicBezTo>
                    <a:pt x="1744" y="2832"/>
                    <a:pt x="1768" y="2835"/>
                    <a:pt x="1789" y="2835"/>
                  </a:cubicBezTo>
                  <a:cubicBezTo>
                    <a:pt x="1860" y="2835"/>
                    <a:pt x="1903" y="2801"/>
                    <a:pt x="1914" y="2742"/>
                  </a:cubicBezTo>
                  <a:cubicBezTo>
                    <a:pt x="1949" y="2588"/>
                    <a:pt x="1984" y="2414"/>
                    <a:pt x="2033" y="2218"/>
                  </a:cubicBezTo>
                  <a:cubicBezTo>
                    <a:pt x="2075" y="2015"/>
                    <a:pt x="2131" y="1813"/>
                    <a:pt x="2179" y="1603"/>
                  </a:cubicBezTo>
                  <a:cubicBezTo>
                    <a:pt x="2235" y="1394"/>
                    <a:pt x="2284" y="1184"/>
                    <a:pt x="2340" y="982"/>
                  </a:cubicBezTo>
                  <a:cubicBezTo>
                    <a:pt x="2389" y="786"/>
                    <a:pt x="2445" y="597"/>
                    <a:pt x="2494" y="444"/>
                  </a:cubicBezTo>
                  <a:cubicBezTo>
                    <a:pt x="2515" y="381"/>
                    <a:pt x="2522" y="339"/>
                    <a:pt x="2515" y="297"/>
                  </a:cubicBezTo>
                  <a:cubicBezTo>
                    <a:pt x="2508" y="248"/>
                    <a:pt x="2473" y="206"/>
                    <a:pt x="2410" y="171"/>
                  </a:cubicBezTo>
                  <a:cubicBezTo>
                    <a:pt x="2375" y="143"/>
                    <a:pt x="2340" y="129"/>
                    <a:pt x="2312" y="108"/>
                  </a:cubicBezTo>
                  <a:cubicBezTo>
                    <a:pt x="2284" y="101"/>
                    <a:pt x="2263" y="87"/>
                    <a:pt x="2235" y="73"/>
                  </a:cubicBezTo>
                  <a:lnTo>
                    <a:pt x="2159" y="53"/>
                  </a:lnTo>
                  <a:cubicBezTo>
                    <a:pt x="2131" y="39"/>
                    <a:pt x="2103" y="32"/>
                    <a:pt x="2068" y="25"/>
                  </a:cubicBezTo>
                  <a:cubicBezTo>
                    <a:pt x="2033" y="14"/>
                    <a:pt x="2003" y="9"/>
                    <a:pt x="1978" y="9"/>
                  </a:cubicBezTo>
                  <a:cubicBezTo>
                    <a:pt x="1952" y="9"/>
                    <a:pt x="1931" y="14"/>
                    <a:pt x="1914" y="25"/>
                  </a:cubicBezTo>
                  <a:cubicBezTo>
                    <a:pt x="1879" y="32"/>
                    <a:pt x="1851" y="73"/>
                    <a:pt x="1830" y="136"/>
                  </a:cubicBezTo>
                  <a:cubicBezTo>
                    <a:pt x="1774" y="374"/>
                    <a:pt x="1704" y="625"/>
                    <a:pt x="1642" y="898"/>
                  </a:cubicBezTo>
                  <a:cubicBezTo>
                    <a:pt x="1579" y="1177"/>
                    <a:pt x="1516" y="1450"/>
                    <a:pt x="1474" y="1715"/>
                  </a:cubicBezTo>
                  <a:cubicBezTo>
                    <a:pt x="1446" y="1603"/>
                    <a:pt x="1432" y="1491"/>
                    <a:pt x="1404" y="1366"/>
                  </a:cubicBezTo>
                  <a:cubicBezTo>
                    <a:pt x="1376" y="1247"/>
                    <a:pt x="1355" y="1128"/>
                    <a:pt x="1334" y="1016"/>
                  </a:cubicBezTo>
                  <a:cubicBezTo>
                    <a:pt x="1306" y="905"/>
                    <a:pt x="1292" y="800"/>
                    <a:pt x="1271" y="702"/>
                  </a:cubicBezTo>
                  <a:cubicBezTo>
                    <a:pt x="1257" y="604"/>
                    <a:pt x="1236" y="528"/>
                    <a:pt x="1229" y="465"/>
                  </a:cubicBezTo>
                  <a:cubicBezTo>
                    <a:pt x="1222" y="388"/>
                    <a:pt x="1195" y="325"/>
                    <a:pt x="1167" y="283"/>
                  </a:cubicBezTo>
                  <a:cubicBezTo>
                    <a:pt x="1146" y="241"/>
                    <a:pt x="1097" y="206"/>
                    <a:pt x="1027" y="178"/>
                  </a:cubicBezTo>
                  <a:cubicBezTo>
                    <a:pt x="950" y="136"/>
                    <a:pt x="873" y="108"/>
                    <a:pt x="796" y="80"/>
                  </a:cubicBezTo>
                  <a:cubicBezTo>
                    <a:pt x="713" y="60"/>
                    <a:pt x="636" y="39"/>
                    <a:pt x="559" y="11"/>
                  </a:cubicBezTo>
                  <a:cubicBezTo>
                    <a:pt x="527" y="4"/>
                    <a:pt x="496" y="0"/>
                    <a:pt x="468" y="0"/>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64"/>
            <p:cNvSpPr/>
            <p:nvPr/>
          </p:nvSpPr>
          <p:spPr>
            <a:xfrm rot="-641741">
              <a:off x="2072966" y="4218573"/>
              <a:ext cx="243771" cy="335185"/>
            </a:xfrm>
            <a:custGeom>
              <a:rect b="b" l="l" r="r" t="t"/>
              <a:pathLst>
                <a:path extrusionOk="0" h="2882" w="2096">
                  <a:moveTo>
                    <a:pt x="1753" y="1"/>
                  </a:moveTo>
                  <a:cubicBezTo>
                    <a:pt x="1621" y="15"/>
                    <a:pt x="1495" y="22"/>
                    <a:pt x="1362" y="36"/>
                  </a:cubicBezTo>
                  <a:cubicBezTo>
                    <a:pt x="1230" y="50"/>
                    <a:pt x="1097" y="71"/>
                    <a:pt x="978" y="92"/>
                  </a:cubicBezTo>
                  <a:cubicBezTo>
                    <a:pt x="852" y="105"/>
                    <a:pt x="734" y="133"/>
                    <a:pt x="622" y="161"/>
                  </a:cubicBezTo>
                  <a:cubicBezTo>
                    <a:pt x="503" y="189"/>
                    <a:pt x="398" y="210"/>
                    <a:pt x="308" y="245"/>
                  </a:cubicBezTo>
                  <a:lnTo>
                    <a:pt x="0" y="2404"/>
                  </a:lnTo>
                  <a:cubicBezTo>
                    <a:pt x="0" y="2466"/>
                    <a:pt x="7" y="2508"/>
                    <a:pt x="28" y="2550"/>
                  </a:cubicBezTo>
                  <a:cubicBezTo>
                    <a:pt x="49" y="2585"/>
                    <a:pt x="77" y="2634"/>
                    <a:pt x="112" y="2655"/>
                  </a:cubicBezTo>
                  <a:cubicBezTo>
                    <a:pt x="168" y="2704"/>
                    <a:pt x="203" y="2725"/>
                    <a:pt x="238" y="2753"/>
                  </a:cubicBezTo>
                  <a:cubicBezTo>
                    <a:pt x="273" y="2774"/>
                    <a:pt x="308" y="2795"/>
                    <a:pt x="342" y="2823"/>
                  </a:cubicBezTo>
                  <a:cubicBezTo>
                    <a:pt x="377" y="2851"/>
                    <a:pt x="412" y="2865"/>
                    <a:pt x="454" y="2879"/>
                  </a:cubicBezTo>
                  <a:cubicBezTo>
                    <a:pt x="465" y="2880"/>
                    <a:pt x="477" y="2881"/>
                    <a:pt x="490" y="2881"/>
                  </a:cubicBezTo>
                  <a:cubicBezTo>
                    <a:pt x="529" y="2881"/>
                    <a:pt x="580" y="2873"/>
                    <a:pt x="643" y="2858"/>
                  </a:cubicBezTo>
                  <a:cubicBezTo>
                    <a:pt x="776" y="2830"/>
                    <a:pt x="915" y="2802"/>
                    <a:pt x="1055" y="2781"/>
                  </a:cubicBezTo>
                  <a:lnTo>
                    <a:pt x="1474" y="2697"/>
                  </a:lnTo>
                  <a:cubicBezTo>
                    <a:pt x="1537" y="2683"/>
                    <a:pt x="1572" y="2676"/>
                    <a:pt x="1579" y="2655"/>
                  </a:cubicBezTo>
                  <a:cubicBezTo>
                    <a:pt x="1586" y="2641"/>
                    <a:pt x="1586" y="2613"/>
                    <a:pt x="1579" y="2571"/>
                  </a:cubicBezTo>
                  <a:cubicBezTo>
                    <a:pt x="1565" y="2536"/>
                    <a:pt x="1551" y="2494"/>
                    <a:pt x="1537" y="2453"/>
                  </a:cubicBezTo>
                  <a:cubicBezTo>
                    <a:pt x="1516" y="2418"/>
                    <a:pt x="1502" y="2376"/>
                    <a:pt x="1474" y="2334"/>
                  </a:cubicBezTo>
                  <a:cubicBezTo>
                    <a:pt x="1446" y="2292"/>
                    <a:pt x="1425" y="2264"/>
                    <a:pt x="1390" y="2257"/>
                  </a:cubicBezTo>
                  <a:cubicBezTo>
                    <a:pt x="1355" y="2243"/>
                    <a:pt x="1306" y="2243"/>
                    <a:pt x="1251" y="2243"/>
                  </a:cubicBezTo>
                  <a:cubicBezTo>
                    <a:pt x="1146" y="2257"/>
                    <a:pt x="1041" y="2264"/>
                    <a:pt x="950" y="2271"/>
                  </a:cubicBezTo>
                  <a:cubicBezTo>
                    <a:pt x="866" y="2278"/>
                    <a:pt x="769" y="2299"/>
                    <a:pt x="664" y="2313"/>
                  </a:cubicBezTo>
                  <a:lnTo>
                    <a:pt x="713" y="2131"/>
                  </a:lnTo>
                  <a:cubicBezTo>
                    <a:pt x="734" y="2068"/>
                    <a:pt x="748" y="2012"/>
                    <a:pt x="769" y="1943"/>
                  </a:cubicBezTo>
                  <a:cubicBezTo>
                    <a:pt x="901" y="1915"/>
                    <a:pt x="1027" y="1887"/>
                    <a:pt x="1160" y="1873"/>
                  </a:cubicBezTo>
                  <a:cubicBezTo>
                    <a:pt x="1292" y="1845"/>
                    <a:pt x="1425" y="1824"/>
                    <a:pt x="1551" y="1803"/>
                  </a:cubicBezTo>
                  <a:cubicBezTo>
                    <a:pt x="1614" y="1796"/>
                    <a:pt x="1649" y="1775"/>
                    <a:pt x="1670" y="1754"/>
                  </a:cubicBezTo>
                  <a:cubicBezTo>
                    <a:pt x="1677" y="1740"/>
                    <a:pt x="1677" y="1705"/>
                    <a:pt x="1656" y="1649"/>
                  </a:cubicBezTo>
                  <a:cubicBezTo>
                    <a:pt x="1649" y="1607"/>
                    <a:pt x="1642" y="1565"/>
                    <a:pt x="1621" y="1523"/>
                  </a:cubicBezTo>
                  <a:cubicBezTo>
                    <a:pt x="1607" y="1475"/>
                    <a:pt x="1586" y="1433"/>
                    <a:pt x="1565" y="1391"/>
                  </a:cubicBezTo>
                  <a:cubicBezTo>
                    <a:pt x="1537" y="1349"/>
                    <a:pt x="1509" y="1314"/>
                    <a:pt x="1474" y="1300"/>
                  </a:cubicBezTo>
                  <a:cubicBezTo>
                    <a:pt x="1439" y="1286"/>
                    <a:pt x="1397" y="1286"/>
                    <a:pt x="1334" y="1286"/>
                  </a:cubicBezTo>
                  <a:cubicBezTo>
                    <a:pt x="1258" y="1286"/>
                    <a:pt x="1188" y="1293"/>
                    <a:pt x="1125" y="1293"/>
                  </a:cubicBezTo>
                  <a:cubicBezTo>
                    <a:pt x="1062" y="1293"/>
                    <a:pt x="992" y="1300"/>
                    <a:pt x="936" y="1314"/>
                  </a:cubicBezTo>
                  <a:cubicBezTo>
                    <a:pt x="971" y="1195"/>
                    <a:pt x="1006" y="1083"/>
                    <a:pt x="1027" y="979"/>
                  </a:cubicBezTo>
                  <a:cubicBezTo>
                    <a:pt x="1055" y="874"/>
                    <a:pt x="1083" y="769"/>
                    <a:pt x="1118" y="671"/>
                  </a:cubicBezTo>
                  <a:cubicBezTo>
                    <a:pt x="1265" y="657"/>
                    <a:pt x="1411" y="643"/>
                    <a:pt x="1551" y="622"/>
                  </a:cubicBezTo>
                  <a:cubicBezTo>
                    <a:pt x="1691" y="601"/>
                    <a:pt x="1823" y="594"/>
                    <a:pt x="1956" y="580"/>
                  </a:cubicBezTo>
                  <a:cubicBezTo>
                    <a:pt x="2019" y="573"/>
                    <a:pt x="2061" y="553"/>
                    <a:pt x="2075" y="532"/>
                  </a:cubicBezTo>
                  <a:cubicBezTo>
                    <a:pt x="2089" y="518"/>
                    <a:pt x="2096" y="476"/>
                    <a:pt x="2089" y="420"/>
                  </a:cubicBezTo>
                  <a:cubicBezTo>
                    <a:pt x="2068" y="371"/>
                    <a:pt x="2061" y="329"/>
                    <a:pt x="2054" y="280"/>
                  </a:cubicBezTo>
                  <a:cubicBezTo>
                    <a:pt x="2033" y="238"/>
                    <a:pt x="2019" y="196"/>
                    <a:pt x="1991" y="140"/>
                  </a:cubicBezTo>
                  <a:cubicBezTo>
                    <a:pt x="1956" y="50"/>
                    <a:pt x="1879" y="1"/>
                    <a:pt x="1753" y="1"/>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64"/>
            <p:cNvSpPr/>
            <p:nvPr/>
          </p:nvSpPr>
          <p:spPr>
            <a:xfrm rot="-641741">
              <a:off x="2287927" y="4163919"/>
              <a:ext cx="158521" cy="364959"/>
            </a:xfrm>
            <a:custGeom>
              <a:rect b="b" l="l" r="r" t="t"/>
              <a:pathLst>
                <a:path extrusionOk="0" h="3138" w="1363">
                  <a:moveTo>
                    <a:pt x="720" y="0"/>
                  </a:moveTo>
                  <a:cubicBezTo>
                    <a:pt x="701" y="0"/>
                    <a:pt x="684" y="3"/>
                    <a:pt x="671" y="8"/>
                  </a:cubicBezTo>
                  <a:cubicBezTo>
                    <a:pt x="636" y="29"/>
                    <a:pt x="608" y="64"/>
                    <a:pt x="594" y="134"/>
                  </a:cubicBezTo>
                  <a:cubicBezTo>
                    <a:pt x="559" y="274"/>
                    <a:pt x="524" y="427"/>
                    <a:pt x="482" y="602"/>
                  </a:cubicBezTo>
                  <a:cubicBezTo>
                    <a:pt x="433" y="776"/>
                    <a:pt x="391" y="951"/>
                    <a:pt x="356" y="1133"/>
                  </a:cubicBezTo>
                  <a:cubicBezTo>
                    <a:pt x="322" y="1321"/>
                    <a:pt x="287" y="1496"/>
                    <a:pt x="252" y="1657"/>
                  </a:cubicBezTo>
                  <a:cubicBezTo>
                    <a:pt x="224" y="1831"/>
                    <a:pt x="203" y="1985"/>
                    <a:pt x="182" y="2104"/>
                  </a:cubicBezTo>
                  <a:cubicBezTo>
                    <a:pt x="175" y="2167"/>
                    <a:pt x="175" y="2208"/>
                    <a:pt x="189" y="2243"/>
                  </a:cubicBezTo>
                  <a:cubicBezTo>
                    <a:pt x="210" y="2278"/>
                    <a:pt x="238" y="2306"/>
                    <a:pt x="287" y="2334"/>
                  </a:cubicBezTo>
                  <a:cubicBezTo>
                    <a:pt x="342" y="2355"/>
                    <a:pt x="384" y="2376"/>
                    <a:pt x="433" y="2390"/>
                  </a:cubicBezTo>
                  <a:cubicBezTo>
                    <a:pt x="489" y="2411"/>
                    <a:pt x="538" y="2425"/>
                    <a:pt x="601" y="2439"/>
                  </a:cubicBezTo>
                  <a:cubicBezTo>
                    <a:pt x="622" y="2442"/>
                    <a:pt x="641" y="2444"/>
                    <a:pt x="659" y="2444"/>
                  </a:cubicBezTo>
                  <a:cubicBezTo>
                    <a:pt x="676" y="2444"/>
                    <a:pt x="692" y="2442"/>
                    <a:pt x="706" y="2439"/>
                  </a:cubicBezTo>
                  <a:cubicBezTo>
                    <a:pt x="734" y="2418"/>
                    <a:pt x="748" y="2390"/>
                    <a:pt x="762" y="2348"/>
                  </a:cubicBezTo>
                  <a:cubicBezTo>
                    <a:pt x="797" y="2215"/>
                    <a:pt x="831" y="2090"/>
                    <a:pt x="873" y="1929"/>
                  </a:cubicBezTo>
                  <a:cubicBezTo>
                    <a:pt x="915" y="1768"/>
                    <a:pt x="957" y="1622"/>
                    <a:pt x="1013" y="1461"/>
                  </a:cubicBezTo>
                  <a:cubicBezTo>
                    <a:pt x="1062" y="1300"/>
                    <a:pt x="1118" y="1133"/>
                    <a:pt x="1167" y="972"/>
                  </a:cubicBezTo>
                  <a:cubicBezTo>
                    <a:pt x="1223" y="804"/>
                    <a:pt x="1285" y="644"/>
                    <a:pt x="1334" y="483"/>
                  </a:cubicBezTo>
                  <a:cubicBezTo>
                    <a:pt x="1348" y="420"/>
                    <a:pt x="1362" y="378"/>
                    <a:pt x="1341" y="329"/>
                  </a:cubicBezTo>
                  <a:cubicBezTo>
                    <a:pt x="1327" y="294"/>
                    <a:pt x="1292" y="253"/>
                    <a:pt x="1237" y="204"/>
                  </a:cubicBezTo>
                  <a:cubicBezTo>
                    <a:pt x="1181" y="169"/>
                    <a:pt x="1118" y="134"/>
                    <a:pt x="1041" y="99"/>
                  </a:cubicBezTo>
                  <a:cubicBezTo>
                    <a:pt x="971" y="64"/>
                    <a:pt x="887" y="36"/>
                    <a:pt x="831" y="15"/>
                  </a:cubicBezTo>
                  <a:cubicBezTo>
                    <a:pt x="788" y="6"/>
                    <a:pt x="750" y="0"/>
                    <a:pt x="720" y="0"/>
                  </a:cubicBezTo>
                  <a:close/>
                  <a:moveTo>
                    <a:pt x="319" y="2520"/>
                  </a:moveTo>
                  <a:cubicBezTo>
                    <a:pt x="305" y="2520"/>
                    <a:pt x="292" y="2521"/>
                    <a:pt x="280" y="2523"/>
                  </a:cubicBezTo>
                  <a:cubicBezTo>
                    <a:pt x="224" y="2530"/>
                    <a:pt x="175" y="2551"/>
                    <a:pt x="140" y="2579"/>
                  </a:cubicBezTo>
                  <a:cubicBezTo>
                    <a:pt x="105" y="2614"/>
                    <a:pt x="70" y="2635"/>
                    <a:pt x="49" y="2683"/>
                  </a:cubicBezTo>
                  <a:cubicBezTo>
                    <a:pt x="35" y="2718"/>
                    <a:pt x="28" y="2760"/>
                    <a:pt x="0" y="2816"/>
                  </a:cubicBezTo>
                  <a:cubicBezTo>
                    <a:pt x="0" y="2914"/>
                    <a:pt x="35" y="3005"/>
                    <a:pt x="105" y="3054"/>
                  </a:cubicBezTo>
                  <a:cubicBezTo>
                    <a:pt x="175" y="3110"/>
                    <a:pt x="259" y="3137"/>
                    <a:pt x="363" y="3137"/>
                  </a:cubicBezTo>
                  <a:cubicBezTo>
                    <a:pt x="419" y="3137"/>
                    <a:pt x="461" y="3123"/>
                    <a:pt x="496" y="3110"/>
                  </a:cubicBezTo>
                  <a:cubicBezTo>
                    <a:pt x="531" y="3089"/>
                    <a:pt x="566" y="3075"/>
                    <a:pt x="594" y="3047"/>
                  </a:cubicBezTo>
                  <a:cubicBezTo>
                    <a:pt x="615" y="3019"/>
                    <a:pt x="643" y="2991"/>
                    <a:pt x="664" y="2970"/>
                  </a:cubicBezTo>
                  <a:cubicBezTo>
                    <a:pt x="678" y="2942"/>
                    <a:pt x="692" y="2914"/>
                    <a:pt x="699" y="2900"/>
                  </a:cubicBezTo>
                  <a:cubicBezTo>
                    <a:pt x="706" y="2872"/>
                    <a:pt x="706" y="2844"/>
                    <a:pt x="706" y="2809"/>
                  </a:cubicBezTo>
                  <a:cubicBezTo>
                    <a:pt x="706" y="2774"/>
                    <a:pt x="699" y="2739"/>
                    <a:pt x="678" y="2704"/>
                  </a:cubicBezTo>
                  <a:cubicBezTo>
                    <a:pt x="664" y="2669"/>
                    <a:pt x="636" y="2635"/>
                    <a:pt x="601" y="2614"/>
                  </a:cubicBezTo>
                  <a:cubicBezTo>
                    <a:pt x="566" y="2579"/>
                    <a:pt x="524" y="2558"/>
                    <a:pt x="461" y="2544"/>
                  </a:cubicBezTo>
                  <a:cubicBezTo>
                    <a:pt x="409" y="2528"/>
                    <a:pt x="360" y="2520"/>
                    <a:pt x="319" y="2520"/>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64"/>
            <p:cNvSpPr/>
            <p:nvPr/>
          </p:nvSpPr>
          <p:spPr>
            <a:xfrm rot="-641741">
              <a:off x="1278455" y="3916223"/>
              <a:ext cx="392523" cy="339721"/>
            </a:xfrm>
            <a:custGeom>
              <a:rect b="b" l="l" r="r" t="t"/>
              <a:pathLst>
                <a:path extrusionOk="0" h="2921" w="3375">
                  <a:moveTo>
                    <a:pt x="2891" y="0"/>
                  </a:moveTo>
                  <a:cubicBezTo>
                    <a:pt x="2881" y="0"/>
                    <a:pt x="2872" y="1"/>
                    <a:pt x="2864" y="3"/>
                  </a:cubicBezTo>
                  <a:cubicBezTo>
                    <a:pt x="2829" y="16"/>
                    <a:pt x="2801" y="51"/>
                    <a:pt x="2767" y="121"/>
                  </a:cubicBezTo>
                  <a:cubicBezTo>
                    <a:pt x="2746" y="170"/>
                    <a:pt x="2711" y="233"/>
                    <a:pt x="2676" y="310"/>
                  </a:cubicBezTo>
                  <a:cubicBezTo>
                    <a:pt x="2641" y="387"/>
                    <a:pt x="2592" y="485"/>
                    <a:pt x="2550" y="582"/>
                  </a:cubicBezTo>
                  <a:cubicBezTo>
                    <a:pt x="2508" y="687"/>
                    <a:pt x="2452" y="792"/>
                    <a:pt x="2403" y="904"/>
                  </a:cubicBezTo>
                  <a:cubicBezTo>
                    <a:pt x="2347" y="1015"/>
                    <a:pt x="2299" y="1134"/>
                    <a:pt x="2243" y="1253"/>
                  </a:cubicBezTo>
                  <a:cubicBezTo>
                    <a:pt x="2194" y="1379"/>
                    <a:pt x="2138" y="1497"/>
                    <a:pt x="2089" y="1609"/>
                  </a:cubicBezTo>
                  <a:cubicBezTo>
                    <a:pt x="2033" y="1728"/>
                    <a:pt x="1984" y="1840"/>
                    <a:pt x="1942" y="1944"/>
                  </a:cubicBezTo>
                  <a:lnTo>
                    <a:pt x="1963" y="1553"/>
                  </a:lnTo>
                  <a:cubicBezTo>
                    <a:pt x="1977" y="1421"/>
                    <a:pt x="1984" y="1295"/>
                    <a:pt x="1991" y="1176"/>
                  </a:cubicBezTo>
                  <a:cubicBezTo>
                    <a:pt x="1998" y="1050"/>
                    <a:pt x="2012" y="946"/>
                    <a:pt x="2019" y="862"/>
                  </a:cubicBezTo>
                  <a:cubicBezTo>
                    <a:pt x="2026" y="764"/>
                    <a:pt x="2026" y="701"/>
                    <a:pt x="2026" y="666"/>
                  </a:cubicBezTo>
                  <a:lnTo>
                    <a:pt x="2026" y="582"/>
                  </a:lnTo>
                  <a:cubicBezTo>
                    <a:pt x="2026" y="554"/>
                    <a:pt x="2026" y="540"/>
                    <a:pt x="2019" y="519"/>
                  </a:cubicBezTo>
                  <a:cubicBezTo>
                    <a:pt x="2012" y="505"/>
                    <a:pt x="1998" y="485"/>
                    <a:pt x="1984" y="478"/>
                  </a:cubicBezTo>
                  <a:cubicBezTo>
                    <a:pt x="1963" y="471"/>
                    <a:pt x="1949" y="450"/>
                    <a:pt x="1914" y="443"/>
                  </a:cubicBezTo>
                  <a:cubicBezTo>
                    <a:pt x="1858" y="415"/>
                    <a:pt x="1810" y="401"/>
                    <a:pt x="1768" y="380"/>
                  </a:cubicBezTo>
                  <a:cubicBezTo>
                    <a:pt x="1719" y="366"/>
                    <a:pt x="1670" y="345"/>
                    <a:pt x="1607" y="338"/>
                  </a:cubicBezTo>
                  <a:cubicBezTo>
                    <a:pt x="1576" y="334"/>
                    <a:pt x="1549" y="333"/>
                    <a:pt x="1527" y="333"/>
                  </a:cubicBezTo>
                  <a:cubicBezTo>
                    <a:pt x="1504" y="333"/>
                    <a:pt x="1485" y="334"/>
                    <a:pt x="1467" y="338"/>
                  </a:cubicBezTo>
                  <a:cubicBezTo>
                    <a:pt x="1432" y="345"/>
                    <a:pt x="1404" y="380"/>
                    <a:pt x="1383" y="422"/>
                  </a:cubicBezTo>
                  <a:cubicBezTo>
                    <a:pt x="1349" y="478"/>
                    <a:pt x="1300" y="561"/>
                    <a:pt x="1251" y="687"/>
                  </a:cubicBezTo>
                  <a:cubicBezTo>
                    <a:pt x="1195" y="799"/>
                    <a:pt x="1139" y="932"/>
                    <a:pt x="1076" y="1078"/>
                  </a:cubicBezTo>
                  <a:cubicBezTo>
                    <a:pt x="1013" y="1225"/>
                    <a:pt x="950" y="1379"/>
                    <a:pt x="881" y="1532"/>
                  </a:cubicBezTo>
                  <a:cubicBezTo>
                    <a:pt x="811" y="1693"/>
                    <a:pt x="755" y="1826"/>
                    <a:pt x="671" y="1979"/>
                  </a:cubicBezTo>
                  <a:cubicBezTo>
                    <a:pt x="671" y="1847"/>
                    <a:pt x="685" y="1707"/>
                    <a:pt x="685" y="1567"/>
                  </a:cubicBezTo>
                  <a:cubicBezTo>
                    <a:pt x="685" y="1421"/>
                    <a:pt x="685" y="1281"/>
                    <a:pt x="692" y="1148"/>
                  </a:cubicBezTo>
                  <a:cubicBezTo>
                    <a:pt x="699" y="1015"/>
                    <a:pt x="699" y="897"/>
                    <a:pt x="706" y="792"/>
                  </a:cubicBezTo>
                  <a:cubicBezTo>
                    <a:pt x="706" y="687"/>
                    <a:pt x="720" y="596"/>
                    <a:pt x="720" y="547"/>
                  </a:cubicBezTo>
                  <a:lnTo>
                    <a:pt x="720" y="450"/>
                  </a:lnTo>
                  <a:cubicBezTo>
                    <a:pt x="720" y="415"/>
                    <a:pt x="706" y="387"/>
                    <a:pt x="699" y="352"/>
                  </a:cubicBezTo>
                  <a:cubicBezTo>
                    <a:pt x="692" y="331"/>
                    <a:pt x="671" y="296"/>
                    <a:pt x="657" y="268"/>
                  </a:cubicBezTo>
                  <a:cubicBezTo>
                    <a:pt x="636" y="240"/>
                    <a:pt x="615" y="212"/>
                    <a:pt x="580" y="198"/>
                  </a:cubicBezTo>
                  <a:cubicBezTo>
                    <a:pt x="517" y="163"/>
                    <a:pt x="454" y="135"/>
                    <a:pt x="392" y="121"/>
                  </a:cubicBezTo>
                  <a:cubicBezTo>
                    <a:pt x="322" y="100"/>
                    <a:pt x="252" y="86"/>
                    <a:pt x="175" y="65"/>
                  </a:cubicBezTo>
                  <a:cubicBezTo>
                    <a:pt x="146" y="63"/>
                    <a:pt x="122" y="61"/>
                    <a:pt x="102" y="61"/>
                  </a:cubicBezTo>
                  <a:cubicBezTo>
                    <a:pt x="73" y="61"/>
                    <a:pt x="52" y="64"/>
                    <a:pt x="35" y="72"/>
                  </a:cubicBezTo>
                  <a:cubicBezTo>
                    <a:pt x="21" y="93"/>
                    <a:pt x="0" y="135"/>
                    <a:pt x="0" y="205"/>
                  </a:cubicBezTo>
                  <a:lnTo>
                    <a:pt x="0" y="610"/>
                  </a:lnTo>
                  <a:cubicBezTo>
                    <a:pt x="0" y="750"/>
                    <a:pt x="0" y="897"/>
                    <a:pt x="7" y="1043"/>
                  </a:cubicBezTo>
                  <a:cubicBezTo>
                    <a:pt x="21" y="1190"/>
                    <a:pt x="28" y="1351"/>
                    <a:pt x="35" y="1497"/>
                  </a:cubicBezTo>
                  <a:cubicBezTo>
                    <a:pt x="42" y="1658"/>
                    <a:pt x="56" y="1798"/>
                    <a:pt x="63" y="1937"/>
                  </a:cubicBezTo>
                  <a:cubicBezTo>
                    <a:pt x="70" y="2077"/>
                    <a:pt x="77" y="2196"/>
                    <a:pt x="98" y="2308"/>
                  </a:cubicBezTo>
                  <a:cubicBezTo>
                    <a:pt x="105" y="2426"/>
                    <a:pt x="126" y="2531"/>
                    <a:pt x="140" y="2615"/>
                  </a:cubicBezTo>
                  <a:cubicBezTo>
                    <a:pt x="147" y="2678"/>
                    <a:pt x="161" y="2720"/>
                    <a:pt x="182" y="2748"/>
                  </a:cubicBezTo>
                  <a:cubicBezTo>
                    <a:pt x="210" y="2776"/>
                    <a:pt x="245" y="2797"/>
                    <a:pt x="301" y="2818"/>
                  </a:cubicBezTo>
                  <a:cubicBezTo>
                    <a:pt x="350" y="2832"/>
                    <a:pt x="413" y="2853"/>
                    <a:pt x="475" y="2866"/>
                  </a:cubicBezTo>
                  <a:cubicBezTo>
                    <a:pt x="531" y="2887"/>
                    <a:pt x="594" y="2901"/>
                    <a:pt x="664" y="2915"/>
                  </a:cubicBezTo>
                  <a:cubicBezTo>
                    <a:pt x="692" y="2919"/>
                    <a:pt x="716" y="2921"/>
                    <a:pt x="737" y="2921"/>
                  </a:cubicBezTo>
                  <a:cubicBezTo>
                    <a:pt x="758" y="2921"/>
                    <a:pt x="776" y="2919"/>
                    <a:pt x="790" y="2915"/>
                  </a:cubicBezTo>
                  <a:cubicBezTo>
                    <a:pt x="811" y="2901"/>
                    <a:pt x="839" y="2880"/>
                    <a:pt x="867" y="2832"/>
                  </a:cubicBezTo>
                  <a:cubicBezTo>
                    <a:pt x="895" y="2776"/>
                    <a:pt x="929" y="2713"/>
                    <a:pt x="964" y="2622"/>
                  </a:cubicBezTo>
                  <a:cubicBezTo>
                    <a:pt x="1006" y="2538"/>
                    <a:pt x="1048" y="2447"/>
                    <a:pt x="1090" y="2357"/>
                  </a:cubicBezTo>
                  <a:cubicBezTo>
                    <a:pt x="1139" y="2259"/>
                    <a:pt x="1188" y="2161"/>
                    <a:pt x="1244" y="2056"/>
                  </a:cubicBezTo>
                  <a:cubicBezTo>
                    <a:pt x="1286" y="1951"/>
                    <a:pt x="1335" y="1854"/>
                    <a:pt x="1390" y="1763"/>
                  </a:cubicBezTo>
                  <a:cubicBezTo>
                    <a:pt x="1390" y="1840"/>
                    <a:pt x="1390" y="1916"/>
                    <a:pt x="1397" y="1993"/>
                  </a:cubicBezTo>
                  <a:lnTo>
                    <a:pt x="1425" y="2231"/>
                  </a:lnTo>
                  <a:cubicBezTo>
                    <a:pt x="1432" y="2301"/>
                    <a:pt x="1439" y="2378"/>
                    <a:pt x="1453" y="2440"/>
                  </a:cubicBezTo>
                  <a:cubicBezTo>
                    <a:pt x="1460" y="2503"/>
                    <a:pt x="1467" y="2566"/>
                    <a:pt x="1474" y="2608"/>
                  </a:cubicBezTo>
                  <a:cubicBezTo>
                    <a:pt x="1488" y="2650"/>
                    <a:pt x="1502" y="2692"/>
                    <a:pt x="1530" y="2727"/>
                  </a:cubicBezTo>
                  <a:cubicBezTo>
                    <a:pt x="1558" y="2762"/>
                    <a:pt x="1600" y="2797"/>
                    <a:pt x="1663" y="2818"/>
                  </a:cubicBezTo>
                  <a:cubicBezTo>
                    <a:pt x="1684" y="2818"/>
                    <a:pt x="1712" y="2825"/>
                    <a:pt x="1740" y="2832"/>
                  </a:cubicBezTo>
                  <a:cubicBezTo>
                    <a:pt x="1768" y="2832"/>
                    <a:pt x="1789" y="2846"/>
                    <a:pt x="1817" y="2853"/>
                  </a:cubicBezTo>
                  <a:cubicBezTo>
                    <a:pt x="1845" y="2853"/>
                    <a:pt x="1872" y="2859"/>
                    <a:pt x="1893" y="2866"/>
                  </a:cubicBezTo>
                  <a:cubicBezTo>
                    <a:pt x="1928" y="2866"/>
                    <a:pt x="1963" y="2880"/>
                    <a:pt x="1998" y="2887"/>
                  </a:cubicBezTo>
                  <a:cubicBezTo>
                    <a:pt x="2033" y="2891"/>
                    <a:pt x="2065" y="2893"/>
                    <a:pt x="2092" y="2893"/>
                  </a:cubicBezTo>
                  <a:cubicBezTo>
                    <a:pt x="2119" y="2893"/>
                    <a:pt x="2141" y="2891"/>
                    <a:pt x="2159" y="2887"/>
                  </a:cubicBezTo>
                  <a:cubicBezTo>
                    <a:pt x="2194" y="2880"/>
                    <a:pt x="2229" y="2853"/>
                    <a:pt x="2243" y="2811"/>
                  </a:cubicBezTo>
                  <a:cubicBezTo>
                    <a:pt x="2278" y="2713"/>
                    <a:pt x="2333" y="2615"/>
                    <a:pt x="2382" y="2496"/>
                  </a:cubicBezTo>
                  <a:cubicBezTo>
                    <a:pt x="2438" y="2371"/>
                    <a:pt x="2501" y="2238"/>
                    <a:pt x="2557" y="2112"/>
                  </a:cubicBezTo>
                  <a:cubicBezTo>
                    <a:pt x="2620" y="1972"/>
                    <a:pt x="2683" y="1833"/>
                    <a:pt x="2753" y="1693"/>
                  </a:cubicBezTo>
                  <a:cubicBezTo>
                    <a:pt x="2822" y="1553"/>
                    <a:pt x="2885" y="1414"/>
                    <a:pt x="2955" y="1274"/>
                  </a:cubicBezTo>
                  <a:cubicBezTo>
                    <a:pt x="3025" y="1134"/>
                    <a:pt x="3095" y="1001"/>
                    <a:pt x="3151" y="869"/>
                  </a:cubicBezTo>
                  <a:cubicBezTo>
                    <a:pt x="3214" y="736"/>
                    <a:pt x="3276" y="624"/>
                    <a:pt x="3325" y="526"/>
                  </a:cubicBezTo>
                  <a:cubicBezTo>
                    <a:pt x="3353" y="478"/>
                    <a:pt x="3374" y="415"/>
                    <a:pt x="3374" y="366"/>
                  </a:cubicBezTo>
                  <a:cubicBezTo>
                    <a:pt x="3374" y="310"/>
                    <a:pt x="3353" y="261"/>
                    <a:pt x="3304" y="212"/>
                  </a:cubicBezTo>
                  <a:cubicBezTo>
                    <a:pt x="3256" y="177"/>
                    <a:pt x="3214" y="142"/>
                    <a:pt x="3165" y="121"/>
                  </a:cubicBezTo>
                  <a:cubicBezTo>
                    <a:pt x="3109" y="93"/>
                    <a:pt x="3067" y="65"/>
                    <a:pt x="3011" y="37"/>
                  </a:cubicBezTo>
                  <a:cubicBezTo>
                    <a:pt x="2968" y="10"/>
                    <a:pt x="2924" y="0"/>
                    <a:pt x="2891" y="0"/>
                  </a:cubicBezTo>
                  <a:close/>
                </a:path>
              </a:pathLst>
            </a:custGeom>
            <a:solidFill>
              <a:srgbClr val="742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64"/>
            <p:cNvSpPr/>
            <p:nvPr/>
          </p:nvSpPr>
          <p:spPr>
            <a:xfrm rot="-641741">
              <a:off x="1633532" y="3862559"/>
              <a:ext cx="243888" cy="334371"/>
            </a:xfrm>
            <a:custGeom>
              <a:rect b="b" l="l" r="r" t="t"/>
              <a:pathLst>
                <a:path extrusionOk="0" h="2875" w="2097">
                  <a:moveTo>
                    <a:pt x="1754" y="1"/>
                  </a:moveTo>
                  <a:cubicBezTo>
                    <a:pt x="1621" y="8"/>
                    <a:pt x="1496" y="21"/>
                    <a:pt x="1363" y="35"/>
                  </a:cubicBezTo>
                  <a:cubicBezTo>
                    <a:pt x="1230" y="42"/>
                    <a:pt x="1098" y="70"/>
                    <a:pt x="979" y="91"/>
                  </a:cubicBezTo>
                  <a:cubicBezTo>
                    <a:pt x="853" y="105"/>
                    <a:pt x="734" y="133"/>
                    <a:pt x="623" y="161"/>
                  </a:cubicBezTo>
                  <a:cubicBezTo>
                    <a:pt x="504" y="182"/>
                    <a:pt x="399" y="203"/>
                    <a:pt x="308" y="245"/>
                  </a:cubicBezTo>
                  <a:lnTo>
                    <a:pt x="1" y="2403"/>
                  </a:lnTo>
                  <a:cubicBezTo>
                    <a:pt x="1" y="2466"/>
                    <a:pt x="8" y="2508"/>
                    <a:pt x="29" y="2550"/>
                  </a:cubicBezTo>
                  <a:cubicBezTo>
                    <a:pt x="50" y="2585"/>
                    <a:pt x="78" y="2627"/>
                    <a:pt x="113" y="2655"/>
                  </a:cubicBezTo>
                  <a:cubicBezTo>
                    <a:pt x="168" y="2697"/>
                    <a:pt x="203" y="2725"/>
                    <a:pt x="238" y="2753"/>
                  </a:cubicBezTo>
                  <a:cubicBezTo>
                    <a:pt x="273" y="2767"/>
                    <a:pt x="308" y="2795"/>
                    <a:pt x="343" y="2823"/>
                  </a:cubicBezTo>
                  <a:cubicBezTo>
                    <a:pt x="378" y="2851"/>
                    <a:pt x="413" y="2864"/>
                    <a:pt x="455" y="2871"/>
                  </a:cubicBezTo>
                  <a:cubicBezTo>
                    <a:pt x="466" y="2873"/>
                    <a:pt x="479" y="2874"/>
                    <a:pt x="493" y="2874"/>
                  </a:cubicBezTo>
                  <a:cubicBezTo>
                    <a:pt x="532" y="2874"/>
                    <a:pt x="582" y="2868"/>
                    <a:pt x="643" y="2858"/>
                  </a:cubicBezTo>
                  <a:cubicBezTo>
                    <a:pt x="776" y="2830"/>
                    <a:pt x="916" y="2802"/>
                    <a:pt x="1056" y="2774"/>
                  </a:cubicBezTo>
                  <a:lnTo>
                    <a:pt x="1475" y="2697"/>
                  </a:lnTo>
                  <a:cubicBezTo>
                    <a:pt x="1538" y="2683"/>
                    <a:pt x="1573" y="2669"/>
                    <a:pt x="1580" y="2655"/>
                  </a:cubicBezTo>
                  <a:cubicBezTo>
                    <a:pt x="1586" y="2634"/>
                    <a:pt x="1586" y="2613"/>
                    <a:pt x="1580" y="2564"/>
                  </a:cubicBezTo>
                  <a:cubicBezTo>
                    <a:pt x="1566" y="2529"/>
                    <a:pt x="1552" y="2487"/>
                    <a:pt x="1538" y="2452"/>
                  </a:cubicBezTo>
                  <a:cubicBezTo>
                    <a:pt x="1517" y="2417"/>
                    <a:pt x="1503" y="2376"/>
                    <a:pt x="1475" y="2334"/>
                  </a:cubicBezTo>
                  <a:cubicBezTo>
                    <a:pt x="1447" y="2285"/>
                    <a:pt x="1426" y="2264"/>
                    <a:pt x="1391" y="2250"/>
                  </a:cubicBezTo>
                  <a:cubicBezTo>
                    <a:pt x="1356" y="2243"/>
                    <a:pt x="1307" y="2243"/>
                    <a:pt x="1251" y="2243"/>
                  </a:cubicBezTo>
                  <a:cubicBezTo>
                    <a:pt x="1146" y="2250"/>
                    <a:pt x="1049" y="2264"/>
                    <a:pt x="951" y="2271"/>
                  </a:cubicBezTo>
                  <a:cubicBezTo>
                    <a:pt x="867" y="2278"/>
                    <a:pt x="769" y="2299"/>
                    <a:pt x="664" y="2313"/>
                  </a:cubicBezTo>
                  <a:lnTo>
                    <a:pt x="713" y="2131"/>
                  </a:lnTo>
                  <a:cubicBezTo>
                    <a:pt x="734" y="2068"/>
                    <a:pt x="748" y="2005"/>
                    <a:pt x="769" y="1935"/>
                  </a:cubicBezTo>
                  <a:cubicBezTo>
                    <a:pt x="902" y="1914"/>
                    <a:pt x="1028" y="1887"/>
                    <a:pt x="1160" y="1866"/>
                  </a:cubicBezTo>
                  <a:cubicBezTo>
                    <a:pt x="1293" y="1845"/>
                    <a:pt x="1426" y="1824"/>
                    <a:pt x="1552" y="1796"/>
                  </a:cubicBezTo>
                  <a:cubicBezTo>
                    <a:pt x="1614" y="1789"/>
                    <a:pt x="1649" y="1775"/>
                    <a:pt x="1670" y="1754"/>
                  </a:cubicBezTo>
                  <a:cubicBezTo>
                    <a:pt x="1677" y="1740"/>
                    <a:pt x="1677" y="1705"/>
                    <a:pt x="1656" y="1649"/>
                  </a:cubicBezTo>
                  <a:cubicBezTo>
                    <a:pt x="1649" y="1607"/>
                    <a:pt x="1642" y="1565"/>
                    <a:pt x="1621" y="1516"/>
                  </a:cubicBezTo>
                  <a:cubicBezTo>
                    <a:pt x="1607" y="1474"/>
                    <a:pt x="1586" y="1433"/>
                    <a:pt x="1566" y="1391"/>
                  </a:cubicBezTo>
                  <a:cubicBezTo>
                    <a:pt x="1538" y="1342"/>
                    <a:pt x="1510" y="1307"/>
                    <a:pt x="1475" y="1300"/>
                  </a:cubicBezTo>
                  <a:cubicBezTo>
                    <a:pt x="1440" y="1286"/>
                    <a:pt x="1398" y="1286"/>
                    <a:pt x="1335" y="1286"/>
                  </a:cubicBezTo>
                  <a:cubicBezTo>
                    <a:pt x="1258" y="1286"/>
                    <a:pt x="1188" y="1293"/>
                    <a:pt x="1125" y="1293"/>
                  </a:cubicBezTo>
                  <a:cubicBezTo>
                    <a:pt x="1063" y="1293"/>
                    <a:pt x="993" y="1300"/>
                    <a:pt x="937" y="1307"/>
                  </a:cubicBezTo>
                  <a:cubicBezTo>
                    <a:pt x="972" y="1195"/>
                    <a:pt x="1007" y="1083"/>
                    <a:pt x="1028" y="978"/>
                  </a:cubicBezTo>
                  <a:cubicBezTo>
                    <a:pt x="1056" y="874"/>
                    <a:pt x="1084" y="769"/>
                    <a:pt x="1118" y="671"/>
                  </a:cubicBezTo>
                  <a:cubicBezTo>
                    <a:pt x="1265" y="657"/>
                    <a:pt x="1412" y="636"/>
                    <a:pt x="1552" y="622"/>
                  </a:cubicBezTo>
                  <a:cubicBezTo>
                    <a:pt x="1691" y="601"/>
                    <a:pt x="1824" y="594"/>
                    <a:pt x="1957" y="573"/>
                  </a:cubicBezTo>
                  <a:cubicBezTo>
                    <a:pt x="2020" y="566"/>
                    <a:pt x="2061" y="552"/>
                    <a:pt x="2075" y="531"/>
                  </a:cubicBezTo>
                  <a:cubicBezTo>
                    <a:pt x="2089" y="517"/>
                    <a:pt x="2096" y="469"/>
                    <a:pt x="2089" y="420"/>
                  </a:cubicBezTo>
                  <a:cubicBezTo>
                    <a:pt x="2068" y="371"/>
                    <a:pt x="2061" y="322"/>
                    <a:pt x="2055" y="280"/>
                  </a:cubicBezTo>
                  <a:cubicBezTo>
                    <a:pt x="2034" y="238"/>
                    <a:pt x="2020" y="196"/>
                    <a:pt x="1992" y="140"/>
                  </a:cubicBezTo>
                  <a:cubicBezTo>
                    <a:pt x="1957" y="42"/>
                    <a:pt x="1880" y="1"/>
                    <a:pt x="1754" y="1"/>
                  </a:cubicBezTo>
                  <a:close/>
                </a:path>
              </a:pathLst>
            </a:custGeom>
            <a:solidFill>
              <a:srgbClr val="742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64"/>
            <p:cNvSpPr/>
            <p:nvPr/>
          </p:nvSpPr>
          <p:spPr>
            <a:xfrm rot="-641741">
              <a:off x="1839855" y="3827710"/>
              <a:ext cx="185271" cy="334604"/>
            </a:xfrm>
            <a:custGeom>
              <a:rect b="b" l="l" r="r" t="t"/>
              <a:pathLst>
                <a:path extrusionOk="0" h="2877" w="1593">
                  <a:moveTo>
                    <a:pt x="577" y="1"/>
                  </a:moveTo>
                  <a:cubicBezTo>
                    <a:pt x="556" y="1"/>
                    <a:pt x="538" y="3"/>
                    <a:pt x="524" y="6"/>
                  </a:cubicBezTo>
                  <a:cubicBezTo>
                    <a:pt x="503" y="20"/>
                    <a:pt x="468" y="54"/>
                    <a:pt x="447" y="117"/>
                  </a:cubicBezTo>
                  <a:cubicBezTo>
                    <a:pt x="412" y="229"/>
                    <a:pt x="384" y="355"/>
                    <a:pt x="349" y="488"/>
                  </a:cubicBezTo>
                  <a:cubicBezTo>
                    <a:pt x="314" y="613"/>
                    <a:pt x="279" y="753"/>
                    <a:pt x="258" y="893"/>
                  </a:cubicBezTo>
                  <a:cubicBezTo>
                    <a:pt x="224" y="1032"/>
                    <a:pt x="196" y="1186"/>
                    <a:pt x="168" y="1326"/>
                  </a:cubicBezTo>
                  <a:cubicBezTo>
                    <a:pt x="140" y="1472"/>
                    <a:pt x="119" y="1612"/>
                    <a:pt x="98" y="1745"/>
                  </a:cubicBezTo>
                  <a:cubicBezTo>
                    <a:pt x="84" y="1871"/>
                    <a:pt x="63" y="2003"/>
                    <a:pt x="49" y="2115"/>
                  </a:cubicBezTo>
                  <a:cubicBezTo>
                    <a:pt x="28" y="2234"/>
                    <a:pt x="21" y="2325"/>
                    <a:pt x="14" y="2415"/>
                  </a:cubicBezTo>
                  <a:cubicBezTo>
                    <a:pt x="0" y="2464"/>
                    <a:pt x="0" y="2513"/>
                    <a:pt x="28" y="2555"/>
                  </a:cubicBezTo>
                  <a:cubicBezTo>
                    <a:pt x="56" y="2597"/>
                    <a:pt x="84" y="2632"/>
                    <a:pt x="119" y="2660"/>
                  </a:cubicBezTo>
                  <a:cubicBezTo>
                    <a:pt x="168" y="2702"/>
                    <a:pt x="210" y="2730"/>
                    <a:pt x="238" y="2758"/>
                  </a:cubicBezTo>
                  <a:cubicBezTo>
                    <a:pt x="272" y="2772"/>
                    <a:pt x="307" y="2800"/>
                    <a:pt x="342" y="2828"/>
                  </a:cubicBezTo>
                  <a:cubicBezTo>
                    <a:pt x="349" y="2835"/>
                    <a:pt x="370" y="2842"/>
                    <a:pt x="384" y="2849"/>
                  </a:cubicBezTo>
                  <a:cubicBezTo>
                    <a:pt x="405" y="2863"/>
                    <a:pt x="426" y="2863"/>
                    <a:pt x="447" y="2870"/>
                  </a:cubicBezTo>
                  <a:cubicBezTo>
                    <a:pt x="475" y="2876"/>
                    <a:pt x="503" y="2876"/>
                    <a:pt x="538" y="2876"/>
                  </a:cubicBezTo>
                  <a:cubicBezTo>
                    <a:pt x="573" y="2870"/>
                    <a:pt x="615" y="2863"/>
                    <a:pt x="657" y="2849"/>
                  </a:cubicBezTo>
                  <a:cubicBezTo>
                    <a:pt x="789" y="2828"/>
                    <a:pt x="929" y="2800"/>
                    <a:pt x="1069" y="2772"/>
                  </a:cubicBezTo>
                  <a:cubicBezTo>
                    <a:pt x="1208" y="2744"/>
                    <a:pt x="1348" y="2716"/>
                    <a:pt x="1467" y="2688"/>
                  </a:cubicBezTo>
                  <a:cubicBezTo>
                    <a:pt x="1537" y="2667"/>
                    <a:pt x="1572" y="2660"/>
                    <a:pt x="1586" y="2639"/>
                  </a:cubicBezTo>
                  <a:cubicBezTo>
                    <a:pt x="1593" y="2632"/>
                    <a:pt x="1593" y="2597"/>
                    <a:pt x="1572" y="2555"/>
                  </a:cubicBezTo>
                  <a:cubicBezTo>
                    <a:pt x="1565" y="2520"/>
                    <a:pt x="1558" y="2485"/>
                    <a:pt x="1537" y="2443"/>
                  </a:cubicBezTo>
                  <a:cubicBezTo>
                    <a:pt x="1523" y="2395"/>
                    <a:pt x="1502" y="2353"/>
                    <a:pt x="1481" y="2318"/>
                  </a:cubicBezTo>
                  <a:cubicBezTo>
                    <a:pt x="1453" y="2276"/>
                    <a:pt x="1425" y="2248"/>
                    <a:pt x="1390" y="2241"/>
                  </a:cubicBezTo>
                  <a:cubicBezTo>
                    <a:pt x="1355" y="2234"/>
                    <a:pt x="1313" y="2234"/>
                    <a:pt x="1250" y="2234"/>
                  </a:cubicBezTo>
                  <a:cubicBezTo>
                    <a:pt x="1153" y="2241"/>
                    <a:pt x="1062" y="2248"/>
                    <a:pt x="971" y="2255"/>
                  </a:cubicBezTo>
                  <a:cubicBezTo>
                    <a:pt x="887" y="2269"/>
                    <a:pt x="789" y="2276"/>
                    <a:pt x="692" y="2290"/>
                  </a:cubicBezTo>
                  <a:cubicBezTo>
                    <a:pt x="726" y="2143"/>
                    <a:pt x="761" y="1989"/>
                    <a:pt x="803" y="1822"/>
                  </a:cubicBezTo>
                  <a:cubicBezTo>
                    <a:pt x="838" y="1661"/>
                    <a:pt x="887" y="1500"/>
                    <a:pt x="929" y="1333"/>
                  </a:cubicBezTo>
                  <a:cubicBezTo>
                    <a:pt x="971" y="1165"/>
                    <a:pt x="1013" y="1011"/>
                    <a:pt x="1062" y="851"/>
                  </a:cubicBezTo>
                  <a:cubicBezTo>
                    <a:pt x="1104" y="697"/>
                    <a:pt x="1146" y="557"/>
                    <a:pt x="1188" y="425"/>
                  </a:cubicBezTo>
                  <a:cubicBezTo>
                    <a:pt x="1208" y="362"/>
                    <a:pt x="1215" y="320"/>
                    <a:pt x="1201" y="292"/>
                  </a:cubicBezTo>
                  <a:cubicBezTo>
                    <a:pt x="1181" y="264"/>
                    <a:pt x="1146" y="229"/>
                    <a:pt x="1097" y="187"/>
                  </a:cubicBezTo>
                  <a:cubicBezTo>
                    <a:pt x="1041" y="152"/>
                    <a:pt x="971" y="117"/>
                    <a:pt x="894" y="82"/>
                  </a:cubicBezTo>
                  <a:cubicBezTo>
                    <a:pt x="817" y="54"/>
                    <a:pt x="747" y="33"/>
                    <a:pt x="678" y="13"/>
                  </a:cubicBezTo>
                  <a:cubicBezTo>
                    <a:pt x="641" y="4"/>
                    <a:pt x="606" y="1"/>
                    <a:pt x="577" y="1"/>
                  </a:cubicBezTo>
                  <a:close/>
                </a:path>
              </a:pathLst>
            </a:custGeom>
            <a:solidFill>
              <a:srgbClr val="742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64"/>
            <p:cNvSpPr/>
            <p:nvPr/>
          </p:nvSpPr>
          <p:spPr>
            <a:xfrm rot="-641741">
              <a:off x="2036998" y="3790542"/>
              <a:ext cx="184573" cy="334604"/>
            </a:xfrm>
            <a:custGeom>
              <a:rect b="b" l="l" r="r" t="t"/>
              <a:pathLst>
                <a:path extrusionOk="0" h="2877" w="1587">
                  <a:moveTo>
                    <a:pt x="575" y="1"/>
                  </a:moveTo>
                  <a:cubicBezTo>
                    <a:pt x="556" y="1"/>
                    <a:pt x="539" y="3"/>
                    <a:pt x="524" y="6"/>
                  </a:cubicBezTo>
                  <a:cubicBezTo>
                    <a:pt x="496" y="20"/>
                    <a:pt x="461" y="54"/>
                    <a:pt x="440" y="117"/>
                  </a:cubicBezTo>
                  <a:cubicBezTo>
                    <a:pt x="406" y="229"/>
                    <a:pt x="385" y="355"/>
                    <a:pt x="350" y="488"/>
                  </a:cubicBezTo>
                  <a:cubicBezTo>
                    <a:pt x="315" y="613"/>
                    <a:pt x="280" y="753"/>
                    <a:pt x="252" y="893"/>
                  </a:cubicBezTo>
                  <a:cubicBezTo>
                    <a:pt x="217" y="1032"/>
                    <a:pt x="189" y="1186"/>
                    <a:pt x="161" y="1326"/>
                  </a:cubicBezTo>
                  <a:cubicBezTo>
                    <a:pt x="140" y="1472"/>
                    <a:pt x="112" y="1612"/>
                    <a:pt x="91" y="1745"/>
                  </a:cubicBezTo>
                  <a:cubicBezTo>
                    <a:pt x="77" y="1871"/>
                    <a:pt x="56" y="2003"/>
                    <a:pt x="42" y="2115"/>
                  </a:cubicBezTo>
                  <a:cubicBezTo>
                    <a:pt x="21" y="2234"/>
                    <a:pt x="14" y="2325"/>
                    <a:pt x="7" y="2415"/>
                  </a:cubicBezTo>
                  <a:cubicBezTo>
                    <a:pt x="0" y="2464"/>
                    <a:pt x="0" y="2513"/>
                    <a:pt x="21" y="2555"/>
                  </a:cubicBezTo>
                  <a:cubicBezTo>
                    <a:pt x="49" y="2597"/>
                    <a:pt x="77" y="2632"/>
                    <a:pt x="112" y="2660"/>
                  </a:cubicBezTo>
                  <a:cubicBezTo>
                    <a:pt x="168" y="2702"/>
                    <a:pt x="210" y="2730"/>
                    <a:pt x="231" y="2758"/>
                  </a:cubicBezTo>
                  <a:cubicBezTo>
                    <a:pt x="273" y="2772"/>
                    <a:pt x="301" y="2800"/>
                    <a:pt x="343" y="2828"/>
                  </a:cubicBezTo>
                  <a:cubicBezTo>
                    <a:pt x="350" y="2835"/>
                    <a:pt x="364" y="2842"/>
                    <a:pt x="385" y="2849"/>
                  </a:cubicBezTo>
                  <a:cubicBezTo>
                    <a:pt x="399" y="2863"/>
                    <a:pt x="419" y="2863"/>
                    <a:pt x="447" y="2870"/>
                  </a:cubicBezTo>
                  <a:cubicBezTo>
                    <a:pt x="468" y="2876"/>
                    <a:pt x="496" y="2876"/>
                    <a:pt x="531" y="2876"/>
                  </a:cubicBezTo>
                  <a:cubicBezTo>
                    <a:pt x="566" y="2870"/>
                    <a:pt x="608" y="2863"/>
                    <a:pt x="657" y="2849"/>
                  </a:cubicBezTo>
                  <a:cubicBezTo>
                    <a:pt x="783" y="2828"/>
                    <a:pt x="922" y="2800"/>
                    <a:pt x="1062" y="2772"/>
                  </a:cubicBezTo>
                  <a:cubicBezTo>
                    <a:pt x="1216" y="2744"/>
                    <a:pt x="1356" y="2716"/>
                    <a:pt x="1467" y="2688"/>
                  </a:cubicBezTo>
                  <a:cubicBezTo>
                    <a:pt x="1537" y="2667"/>
                    <a:pt x="1572" y="2660"/>
                    <a:pt x="1579" y="2639"/>
                  </a:cubicBezTo>
                  <a:cubicBezTo>
                    <a:pt x="1586" y="2632"/>
                    <a:pt x="1586" y="2597"/>
                    <a:pt x="1572" y="2555"/>
                  </a:cubicBezTo>
                  <a:cubicBezTo>
                    <a:pt x="1558" y="2520"/>
                    <a:pt x="1551" y="2485"/>
                    <a:pt x="1537" y="2443"/>
                  </a:cubicBezTo>
                  <a:cubicBezTo>
                    <a:pt x="1516" y="2395"/>
                    <a:pt x="1502" y="2353"/>
                    <a:pt x="1474" y="2318"/>
                  </a:cubicBezTo>
                  <a:cubicBezTo>
                    <a:pt x="1446" y="2276"/>
                    <a:pt x="1418" y="2248"/>
                    <a:pt x="1383" y="2241"/>
                  </a:cubicBezTo>
                  <a:cubicBezTo>
                    <a:pt x="1349" y="2234"/>
                    <a:pt x="1307" y="2234"/>
                    <a:pt x="1244" y="2234"/>
                  </a:cubicBezTo>
                  <a:cubicBezTo>
                    <a:pt x="1153" y="2241"/>
                    <a:pt x="1055" y="2248"/>
                    <a:pt x="964" y="2255"/>
                  </a:cubicBezTo>
                  <a:cubicBezTo>
                    <a:pt x="881" y="2269"/>
                    <a:pt x="783" y="2276"/>
                    <a:pt x="685" y="2290"/>
                  </a:cubicBezTo>
                  <a:cubicBezTo>
                    <a:pt x="720" y="2143"/>
                    <a:pt x="755" y="1989"/>
                    <a:pt x="804" y="1822"/>
                  </a:cubicBezTo>
                  <a:cubicBezTo>
                    <a:pt x="839" y="1661"/>
                    <a:pt x="881" y="1500"/>
                    <a:pt x="922" y="1333"/>
                  </a:cubicBezTo>
                  <a:cubicBezTo>
                    <a:pt x="964" y="1165"/>
                    <a:pt x="1013" y="1011"/>
                    <a:pt x="1055" y="851"/>
                  </a:cubicBezTo>
                  <a:cubicBezTo>
                    <a:pt x="1097" y="697"/>
                    <a:pt x="1139" y="557"/>
                    <a:pt x="1188" y="425"/>
                  </a:cubicBezTo>
                  <a:cubicBezTo>
                    <a:pt x="1202" y="362"/>
                    <a:pt x="1209" y="320"/>
                    <a:pt x="1195" y="292"/>
                  </a:cubicBezTo>
                  <a:cubicBezTo>
                    <a:pt x="1174" y="264"/>
                    <a:pt x="1139" y="229"/>
                    <a:pt x="1090" y="187"/>
                  </a:cubicBezTo>
                  <a:cubicBezTo>
                    <a:pt x="1034" y="152"/>
                    <a:pt x="964" y="117"/>
                    <a:pt x="888" y="82"/>
                  </a:cubicBezTo>
                  <a:cubicBezTo>
                    <a:pt x="811" y="54"/>
                    <a:pt x="741" y="33"/>
                    <a:pt x="671" y="13"/>
                  </a:cubicBezTo>
                  <a:cubicBezTo>
                    <a:pt x="634" y="4"/>
                    <a:pt x="602" y="1"/>
                    <a:pt x="575" y="1"/>
                  </a:cubicBezTo>
                  <a:close/>
                </a:path>
              </a:pathLst>
            </a:custGeom>
            <a:solidFill>
              <a:srgbClr val="742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64"/>
            <p:cNvSpPr/>
            <p:nvPr/>
          </p:nvSpPr>
          <p:spPr>
            <a:xfrm rot="-641741">
              <a:off x="1264073" y="4350556"/>
              <a:ext cx="272265" cy="336465"/>
            </a:xfrm>
            <a:custGeom>
              <a:rect b="b" l="l" r="r" t="t"/>
              <a:pathLst>
                <a:path extrusionOk="0" h="2893" w="2341">
                  <a:moveTo>
                    <a:pt x="1218" y="645"/>
                  </a:moveTo>
                  <a:cubicBezTo>
                    <a:pt x="1275" y="645"/>
                    <a:pt x="1326" y="654"/>
                    <a:pt x="1369" y="671"/>
                  </a:cubicBezTo>
                  <a:cubicBezTo>
                    <a:pt x="1467" y="706"/>
                    <a:pt x="1537" y="768"/>
                    <a:pt x="1572" y="838"/>
                  </a:cubicBezTo>
                  <a:cubicBezTo>
                    <a:pt x="1607" y="908"/>
                    <a:pt x="1628" y="1013"/>
                    <a:pt x="1614" y="1146"/>
                  </a:cubicBezTo>
                  <a:cubicBezTo>
                    <a:pt x="1607" y="1236"/>
                    <a:pt x="1579" y="1334"/>
                    <a:pt x="1544" y="1446"/>
                  </a:cubicBezTo>
                  <a:cubicBezTo>
                    <a:pt x="1509" y="1565"/>
                    <a:pt x="1453" y="1676"/>
                    <a:pt x="1369" y="1781"/>
                  </a:cubicBezTo>
                  <a:cubicBezTo>
                    <a:pt x="1292" y="1886"/>
                    <a:pt x="1195" y="1991"/>
                    <a:pt x="1076" y="2096"/>
                  </a:cubicBezTo>
                  <a:cubicBezTo>
                    <a:pt x="950" y="2200"/>
                    <a:pt x="803" y="2284"/>
                    <a:pt x="650" y="2354"/>
                  </a:cubicBezTo>
                  <a:cubicBezTo>
                    <a:pt x="699" y="2068"/>
                    <a:pt x="755" y="1795"/>
                    <a:pt x="810" y="1516"/>
                  </a:cubicBezTo>
                  <a:cubicBezTo>
                    <a:pt x="873" y="1236"/>
                    <a:pt x="936" y="957"/>
                    <a:pt x="1013" y="678"/>
                  </a:cubicBezTo>
                  <a:cubicBezTo>
                    <a:pt x="1086" y="656"/>
                    <a:pt x="1155" y="645"/>
                    <a:pt x="1218" y="645"/>
                  </a:cubicBezTo>
                  <a:close/>
                  <a:moveTo>
                    <a:pt x="1230" y="0"/>
                  </a:moveTo>
                  <a:cubicBezTo>
                    <a:pt x="1104" y="0"/>
                    <a:pt x="971" y="7"/>
                    <a:pt x="845" y="28"/>
                  </a:cubicBezTo>
                  <a:cubicBezTo>
                    <a:pt x="720" y="42"/>
                    <a:pt x="601" y="70"/>
                    <a:pt x="489" y="112"/>
                  </a:cubicBezTo>
                  <a:cubicBezTo>
                    <a:pt x="384" y="147"/>
                    <a:pt x="280" y="189"/>
                    <a:pt x="196" y="258"/>
                  </a:cubicBezTo>
                  <a:lnTo>
                    <a:pt x="0" y="2319"/>
                  </a:lnTo>
                  <a:lnTo>
                    <a:pt x="0" y="2452"/>
                  </a:lnTo>
                  <a:cubicBezTo>
                    <a:pt x="0" y="2487"/>
                    <a:pt x="7" y="2515"/>
                    <a:pt x="28" y="2543"/>
                  </a:cubicBezTo>
                  <a:cubicBezTo>
                    <a:pt x="42" y="2557"/>
                    <a:pt x="63" y="2585"/>
                    <a:pt x="77" y="2599"/>
                  </a:cubicBezTo>
                  <a:cubicBezTo>
                    <a:pt x="98" y="2619"/>
                    <a:pt x="126" y="2633"/>
                    <a:pt x="140" y="2654"/>
                  </a:cubicBezTo>
                  <a:cubicBezTo>
                    <a:pt x="203" y="2696"/>
                    <a:pt x="252" y="2731"/>
                    <a:pt x="300" y="2759"/>
                  </a:cubicBezTo>
                  <a:cubicBezTo>
                    <a:pt x="342" y="2787"/>
                    <a:pt x="391" y="2822"/>
                    <a:pt x="454" y="2843"/>
                  </a:cubicBezTo>
                  <a:cubicBezTo>
                    <a:pt x="529" y="2876"/>
                    <a:pt x="599" y="2892"/>
                    <a:pt x="667" y="2892"/>
                  </a:cubicBezTo>
                  <a:cubicBezTo>
                    <a:pt x="713" y="2892"/>
                    <a:pt x="758" y="2885"/>
                    <a:pt x="803" y="2871"/>
                  </a:cubicBezTo>
                  <a:cubicBezTo>
                    <a:pt x="1013" y="2808"/>
                    <a:pt x="1209" y="2731"/>
                    <a:pt x="1383" y="2626"/>
                  </a:cubicBezTo>
                  <a:cubicBezTo>
                    <a:pt x="1558" y="2529"/>
                    <a:pt x="1698" y="2417"/>
                    <a:pt x="1823" y="2284"/>
                  </a:cubicBezTo>
                  <a:cubicBezTo>
                    <a:pt x="1956" y="2158"/>
                    <a:pt x="2054" y="2026"/>
                    <a:pt x="2131" y="1879"/>
                  </a:cubicBezTo>
                  <a:cubicBezTo>
                    <a:pt x="2207" y="1725"/>
                    <a:pt x="2263" y="1586"/>
                    <a:pt x="2298" y="1439"/>
                  </a:cubicBezTo>
                  <a:cubicBezTo>
                    <a:pt x="2333" y="1292"/>
                    <a:pt x="2340" y="1153"/>
                    <a:pt x="2326" y="1013"/>
                  </a:cubicBezTo>
                  <a:cubicBezTo>
                    <a:pt x="2305" y="873"/>
                    <a:pt x="2270" y="740"/>
                    <a:pt x="2207" y="629"/>
                  </a:cubicBezTo>
                  <a:cubicBezTo>
                    <a:pt x="2138" y="489"/>
                    <a:pt x="2054" y="363"/>
                    <a:pt x="1949" y="279"/>
                  </a:cubicBezTo>
                  <a:cubicBezTo>
                    <a:pt x="1844" y="189"/>
                    <a:pt x="1732" y="119"/>
                    <a:pt x="1607" y="77"/>
                  </a:cubicBezTo>
                  <a:cubicBezTo>
                    <a:pt x="1488" y="28"/>
                    <a:pt x="1362" y="7"/>
                    <a:pt x="1230" y="0"/>
                  </a:cubicBezTo>
                  <a:close/>
                </a:path>
              </a:pathLst>
            </a:custGeom>
            <a:solidFill>
              <a:srgbClr val="742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64"/>
            <p:cNvSpPr/>
            <p:nvPr/>
          </p:nvSpPr>
          <p:spPr>
            <a:xfrm rot="-641741">
              <a:off x="1535985" y="4300500"/>
              <a:ext cx="254355" cy="332162"/>
            </a:xfrm>
            <a:custGeom>
              <a:rect b="b" l="l" r="r" t="t"/>
              <a:pathLst>
                <a:path extrusionOk="0" h="2856" w="2187">
                  <a:moveTo>
                    <a:pt x="1321" y="575"/>
                  </a:moveTo>
                  <a:cubicBezTo>
                    <a:pt x="1338" y="575"/>
                    <a:pt x="1354" y="582"/>
                    <a:pt x="1369" y="597"/>
                  </a:cubicBezTo>
                  <a:cubicBezTo>
                    <a:pt x="1418" y="604"/>
                    <a:pt x="1453" y="646"/>
                    <a:pt x="1467" y="729"/>
                  </a:cubicBezTo>
                  <a:cubicBezTo>
                    <a:pt x="1495" y="806"/>
                    <a:pt x="1502" y="904"/>
                    <a:pt x="1502" y="1009"/>
                  </a:cubicBezTo>
                  <a:cubicBezTo>
                    <a:pt x="1502" y="1114"/>
                    <a:pt x="1495" y="1225"/>
                    <a:pt x="1474" y="1344"/>
                  </a:cubicBezTo>
                  <a:cubicBezTo>
                    <a:pt x="1460" y="1470"/>
                    <a:pt x="1432" y="1575"/>
                    <a:pt x="1404" y="1679"/>
                  </a:cubicBezTo>
                  <a:cubicBezTo>
                    <a:pt x="1376" y="1798"/>
                    <a:pt x="1334" y="1917"/>
                    <a:pt x="1292" y="2022"/>
                  </a:cubicBezTo>
                  <a:cubicBezTo>
                    <a:pt x="1250" y="2127"/>
                    <a:pt x="1209" y="2210"/>
                    <a:pt x="1153" y="2280"/>
                  </a:cubicBezTo>
                  <a:cubicBezTo>
                    <a:pt x="1104" y="2350"/>
                    <a:pt x="1055" y="2406"/>
                    <a:pt x="1006" y="2441"/>
                  </a:cubicBezTo>
                  <a:cubicBezTo>
                    <a:pt x="980" y="2463"/>
                    <a:pt x="948" y="2474"/>
                    <a:pt x="918" y="2474"/>
                  </a:cubicBezTo>
                  <a:cubicBezTo>
                    <a:pt x="900" y="2474"/>
                    <a:pt x="882" y="2470"/>
                    <a:pt x="866" y="2462"/>
                  </a:cubicBezTo>
                  <a:cubicBezTo>
                    <a:pt x="817" y="2448"/>
                    <a:pt x="782" y="2413"/>
                    <a:pt x="754" y="2343"/>
                  </a:cubicBezTo>
                  <a:cubicBezTo>
                    <a:pt x="727" y="2273"/>
                    <a:pt x="713" y="2196"/>
                    <a:pt x="713" y="2099"/>
                  </a:cubicBezTo>
                  <a:cubicBezTo>
                    <a:pt x="699" y="2001"/>
                    <a:pt x="713" y="1903"/>
                    <a:pt x="720" y="1791"/>
                  </a:cubicBezTo>
                  <a:cubicBezTo>
                    <a:pt x="727" y="1686"/>
                    <a:pt x="754" y="1582"/>
                    <a:pt x="782" y="1477"/>
                  </a:cubicBezTo>
                  <a:cubicBezTo>
                    <a:pt x="817" y="1372"/>
                    <a:pt x="852" y="1267"/>
                    <a:pt x="901" y="1156"/>
                  </a:cubicBezTo>
                  <a:cubicBezTo>
                    <a:pt x="957" y="1044"/>
                    <a:pt x="1006" y="939"/>
                    <a:pt x="1062" y="848"/>
                  </a:cubicBezTo>
                  <a:cubicBezTo>
                    <a:pt x="1111" y="750"/>
                    <a:pt x="1174" y="681"/>
                    <a:pt x="1222" y="632"/>
                  </a:cubicBezTo>
                  <a:cubicBezTo>
                    <a:pt x="1258" y="596"/>
                    <a:pt x="1291" y="575"/>
                    <a:pt x="1321" y="575"/>
                  </a:cubicBezTo>
                  <a:close/>
                  <a:moveTo>
                    <a:pt x="1202" y="1"/>
                  </a:moveTo>
                  <a:cubicBezTo>
                    <a:pt x="1127" y="1"/>
                    <a:pt x="1051" y="10"/>
                    <a:pt x="971" y="31"/>
                  </a:cubicBezTo>
                  <a:cubicBezTo>
                    <a:pt x="866" y="52"/>
                    <a:pt x="782" y="101"/>
                    <a:pt x="699" y="157"/>
                  </a:cubicBezTo>
                  <a:cubicBezTo>
                    <a:pt x="587" y="254"/>
                    <a:pt x="489" y="366"/>
                    <a:pt x="405" y="492"/>
                  </a:cubicBezTo>
                  <a:cubicBezTo>
                    <a:pt x="314" y="611"/>
                    <a:pt x="245" y="736"/>
                    <a:pt x="189" y="876"/>
                  </a:cubicBezTo>
                  <a:cubicBezTo>
                    <a:pt x="133" y="1016"/>
                    <a:pt x="84" y="1156"/>
                    <a:pt x="56" y="1295"/>
                  </a:cubicBezTo>
                  <a:cubicBezTo>
                    <a:pt x="21" y="1435"/>
                    <a:pt x="0" y="1575"/>
                    <a:pt x="0" y="1714"/>
                  </a:cubicBezTo>
                  <a:cubicBezTo>
                    <a:pt x="0" y="1854"/>
                    <a:pt x="14" y="1987"/>
                    <a:pt x="35" y="2106"/>
                  </a:cubicBezTo>
                  <a:cubicBezTo>
                    <a:pt x="63" y="2238"/>
                    <a:pt x="98" y="2350"/>
                    <a:pt x="154" y="2448"/>
                  </a:cubicBezTo>
                  <a:cubicBezTo>
                    <a:pt x="175" y="2511"/>
                    <a:pt x="231" y="2567"/>
                    <a:pt x="279" y="2616"/>
                  </a:cubicBezTo>
                  <a:cubicBezTo>
                    <a:pt x="342" y="2657"/>
                    <a:pt x="398" y="2699"/>
                    <a:pt x="454" y="2727"/>
                  </a:cubicBezTo>
                  <a:cubicBezTo>
                    <a:pt x="524" y="2762"/>
                    <a:pt x="608" y="2790"/>
                    <a:pt x="692" y="2804"/>
                  </a:cubicBezTo>
                  <a:cubicBezTo>
                    <a:pt x="782" y="2825"/>
                    <a:pt x="866" y="2839"/>
                    <a:pt x="943" y="2846"/>
                  </a:cubicBezTo>
                  <a:cubicBezTo>
                    <a:pt x="998" y="2852"/>
                    <a:pt x="1048" y="2855"/>
                    <a:pt x="1095" y="2855"/>
                  </a:cubicBezTo>
                  <a:cubicBezTo>
                    <a:pt x="1161" y="2855"/>
                    <a:pt x="1221" y="2848"/>
                    <a:pt x="1278" y="2832"/>
                  </a:cubicBezTo>
                  <a:cubicBezTo>
                    <a:pt x="1376" y="2811"/>
                    <a:pt x="1460" y="2769"/>
                    <a:pt x="1551" y="2699"/>
                  </a:cubicBezTo>
                  <a:cubicBezTo>
                    <a:pt x="1677" y="2588"/>
                    <a:pt x="1781" y="2448"/>
                    <a:pt x="1872" y="2287"/>
                  </a:cubicBezTo>
                  <a:cubicBezTo>
                    <a:pt x="1956" y="2134"/>
                    <a:pt x="2026" y="1959"/>
                    <a:pt x="2082" y="1777"/>
                  </a:cubicBezTo>
                  <a:cubicBezTo>
                    <a:pt x="2131" y="1589"/>
                    <a:pt x="2165" y="1407"/>
                    <a:pt x="2179" y="1225"/>
                  </a:cubicBezTo>
                  <a:cubicBezTo>
                    <a:pt x="2186" y="1044"/>
                    <a:pt x="2186" y="869"/>
                    <a:pt x="2159" y="709"/>
                  </a:cubicBezTo>
                  <a:cubicBezTo>
                    <a:pt x="2145" y="611"/>
                    <a:pt x="2117" y="534"/>
                    <a:pt x="2082" y="457"/>
                  </a:cubicBezTo>
                  <a:cubicBezTo>
                    <a:pt x="2040" y="387"/>
                    <a:pt x="1984" y="317"/>
                    <a:pt x="1900" y="241"/>
                  </a:cubicBezTo>
                  <a:cubicBezTo>
                    <a:pt x="1816" y="178"/>
                    <a:pt x="1732" y="136"/>
                    <a:pt x="1621" y="87"/>
                  </a:cubicBezTo>
                  <a:cubicBezTo>
                    <a:pt x="1516" y="52"/>
                    <a:pt x="1390" y="17"/>
                    <a:pt x="1271" y="3"/>
                  </a:cubicBezTo>
                  <a:cubicBezTo>
                    <a:pt x="1248" y="1"/>
                    <a:pt x="1225" y="1"/>
                    <a:pt x="1202" y="1"/>
                  </a:cubicBezTo>
                  <a:close/>
                </a:path>
              </a:pathLst>
            </a:custGeom>
            <a:solidFill>
              <a:srgbClr val="742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64"/>
            <p:cNvSpPr/>
            <p:nvPr/>
          </p:nvSpPr>
          <p:spPr>
            <a:xfrm rot="-641741">
              <a:off x="1785607" y="4251190"/>
              <a:ext cx="293433" cy="330650"/>
            </a:xfrm>
            <a:custGeom>
              <a:rect b="b" l="l" r="r" t="t"/>
              <a:pathLst>
                <a:path extrusionOk="0" h="2843" w="2523">
                  <a:moveTo>
                    <a:pt x="468" y="1"/>
                  </a:moveTo>
                  <a:cubicBezTo>
                    <a:pt x="441" y="1"/>
                    <a:pt x="416" y="4"/>
                    <a:pt x="399" y="11"/>
                  </a:cubicBezTo>
                  <a:cubicBezTo>
                    <a:pt x="364" y="32"/>
                    <a:pt x="343" y="74"/>
                    <a:pt x="322" y="137"/>
                  </a:cubicBezTo>
                  <a:cubicBezTo>
                    <a:pt x="308" y="248"/>
                    <a:pt x="280" y="374"/>
                    <a:pt x="252" y="521"/>
                  </a:cubicBezTo>
                  <a:cubicBezTo>
                    <a:pt x="238" y="668"/>
                    <a:pt x="210" y="814"/>
                    <a:pt x="182" y="975"/>
                  </a:cubicBezTo>
                  <a:cubicBezTo>
                    <a:pt x="154" y="1136"/>
                    <a:pt x="133" y="1289"/>
                    <a:pt x="112" y="1450"/>
                  </a:cubicBezTo>
                  <a:cubicBezTo>
                    <a:pt x="98" y="1597"/>
                    <a:pt x="70" y="1743"/>
                    <a:pt x="63" y="1883"/>
                  </a:cubicBezTo>
                  <a:cubicBezTo>
                    <a:pt x="49" y="2023"/>
                    <a:pt x="35" y="2148"/>
                    <a:pt x="28" y="2253"/>
                  </a:cubicBezTo>
                  <a:cubicBezTo>
                    <a:pt x="14" y="2365"/>
                    <a:pt x="7" y="2442"/>
                    <a:pt x="7" y="2505"/>
                  </a:cubicBezTo>
                  <a:cubicBezTo>
                    <a:pt x="0" y="2554"/>
                    <a:pt x="7" y="2603"/>
                    <a:pt x="28" y="2637"/>
                  </a:cubicBezTo>
                  <a:cubicBezTo>
                    <a:pt x="42" y="2658"/>
                    <a:pt x="77" y="2686"/>
                    <a:pt x="119" y="2714"/>
                  </a:cubicBezTo>
                  <a:cubicBezTo>
                    <a:pt x="175" y="2749"/>
                    <a:pt x="224" y="2763"/>
                    <a:pt x="280" y="2784"/>
                  </a:cubicBezTo>
                  <a:cubicBezTo>
                    <a:pt x="329" y="2798"/>
                    <a:pt x="385" y="2819"/>
                    <a:pt x="434" y="2826"/>
                  </a:cubicBezTo>
                  <a:cubicBezTo>
                    <a:pt x="464" y="2838"/>
                    <a:pt x="491" y="2843"/>
                    <a:pt x="512" y="2843"/>
                  </a:cubicBezTo>
                  <a:cubicBezTo>
                    <a:pt x="529" y="2843"/>
                    <a:pt x="543" y="2839"/>
                    <a:pt x="552" y="2833"/>
                  </a:cubicBezTo>
                  <a:cubicBezTo>
                    <a:pt x="566" y="2826"/>
                    <a:pt x="587" y="2798"/>
                    <a:pt x="594" y="2763"/>
                  </a:cubicBezTo>
                  <a:cubicBezTo>
                    <a:pt x="601" y="2686"/>
                    <a:pt x="622" y="2603"/>
                    <a:pt x="636" y="2498"/>
                  </a:cubicBezTo>
                  <a:cubicBezTo>
                    <a:pt x="657" y="2393"/>
                    <a:pt x="671" y="2274"/>
                    <a:pt x="699" y="2155"/>
                  </a:cubicBezTo>
                  <a:cubicBezTo>
                    <a:pt x="713" y="2030"/>
                    <a:pt x="741" y="1904"/>
                    <a:pt x="769" y="1771"/>
                  </a:cubicBezTo>
                  <a:cubicBezTo>
                    <a:pt x="783" y="1639"/>
                    <a:pt x="811" y="1499"/>
                    <a:pt x="839" y="1366"/>
                  </a:cubicBezTo>
                  <a:cubicBezTo>
                    <a:pt x="867" y="1471"/>
                    <a:pt x="888" y="1590"/>
                    <a:pt x="922" y="1701"/>
                  </a:cubicBezTo>
                  <a:cubicBezTo>
                    <a:pt x="957" y="1813"/>
                    <a:pt x="985" y="1918"/>
                    <a:pt x="1020" y="2023"/>
                  </a:cubicBezTo>
                  <a:cubicBezTo>
                    <a:pt x="1055" y="2128"/>
                    <a:pt x="1083" y="2225"/>
                    <a:pt x="1118" y="2309"/>
                  </a:cubicBezTo>
                  <a:cubicBezTo>
                    <a:pt x="1153" y="2400"/>
                    <a:pt x="1188" y="2477"/>
                    <a:pt x="1216" y="2547"/>
                  </a:cubicBezTo>
                  <a:cubicBezTo>
                    <a:pt x="1251" y="2637"/>
                    <a:pt x="1321" y="2707"/>
                    <a:pt x="1411" y="2742"/>
                  </a:cubicBezTo>
                  <a:cubicBezTo>
                    <a:pt x="1516" y="2784"/>
                    <a:pt x="1621" y="2812"/>
                    <a:pt x="1719" y="2826"/>
                  </a:cubicBezTo>
                  <a:cubicBezTo>
                    <a:pt x="1745" y="2832"/>
                    <a:pt x="1768" y="2836"/>
                    <a:pt x="1789" y="2836"/>
                  </a:cubicBezTo>
                  <a:cubicBezTo>
                    <a:pt x="1860" y="2836"/>
                    <a:pt x="1904" y="2801"/>
                    <a:pt x="1914" y="2742"/>
                  </a:cubicBezTo>
                  <a:cubicBezTo>
                    <a:pt x="1949" y="2589"/>
                    <a:pt x="1984" y="2414"/>
                    <a:pt x="2033" y="2218"/>
                  </a:cubicBezTo>
                  <a:cubicBezTo>
                    <a:pt x="2075" y="2016"/>
                    <a:pt x="2131" y="1813"/>
                    <a:pt x="2180" y="1604"/>
                  </a:cubicBezTo>
                  <a:cubicBezTo>
                    <a:pt x="2236" y="1394"/>
                    <a:pt x="2285" y="1184"/>
                    <a:pt x="2340" y="982"/>
                  </a:cubicBezTo>
                  <a:cubicBezTo>
                    <a:pt x="2389" y="786"/>
                    <a:pt x="2445" y="598"/>
                    <a:pt x="2494" y="444"/>
                  </a:cubicBezTo>
                  <a:cubicBezTo>
                    <a:pt x="2515" y="381"/>
                    <a:pt x="2522" y="339"/>
                    <a:pt x="2515" y="297"/>
                  </a:cubicBezTo>
                  <a:cubicBezTo>
                    <a:pt x="2508" y="248"/>
                    <a:pt x="2473" y="207"/>
                    <a:pt x="2410" y="172"/>
                  </a:cubicBezTo>
                  <a:cubicBezTo>
                    <a:pt x="2375" y="144"/>
                    <a:pt x="2340" y="130"/>
                    <a:pt x="2313" y="109"/>
                  </a:cubicBezTo>
                  <a:cubicBezTo>
                    <a:pt x="2285" y="102"/>
                    <a:pt x="2264" y="88"/>
                    <a:pt x="2236" y="74"/>
                  </a:cubicBezTo>
                  <a:lnTo>
                    <a:pt x="2159" y="53"/>
                  </a:lnTo>
                  <a:cubicBezTo>
                    <a:pt x="2131" y="39"/>
                    <a:pt x="2103" y="32"/>
                    <a:pt x="2068" y="25"/>
                  </a:cubicBezTo>
                  <a:cubicBezTo>
                    <a:pt x="2033" y="14"/>
                    <a:pt x="2003" y="9"/>
                    <a:pt x="1978" y="9"/>
                  </a:cubicBezTo>
                  <a:cubicBezTo>
                    <a:pt x="1953" y="9"/>
                    <a:pt x="1932" y="14"/>
                    <a:pt x="1914" y="25"/>
                  </a:cubicBezTo>
                  <a:cubicBezTo>
                    <a:pt x="1879" y="32"/>
                    <a:pt x="1852" y="74"/>
                    <a:pt x="1831" y="137"/>
                  </a:cubicBezTo>
                  <a:cubicBezTo>
                    <a:pt x="1775" y="374"/>
                    <a:pt x="1705" y="626"/>
                    <a:pt x="1642" y="898"/>
                  </a:cubicBezTo>
                  <a:cubicBezTo>
                    <a:pt x="1579" y="1178"/>
                    <a:pt x="1516" y="1450"/>
                    <a:pt x="1474" y="1715"/>
                  </a:cubicBezTo>
                  <a:cubicBezTo>
                    <a:pt x="1446" y="1604"/>
                    <a:pt x="1432" y="1492"/>
                    <a:pt x="1404" y="1366"/>
                  </a:cubicBezTo>
                  <a:cubicBezTo>
                    <a:pt x="1377" y="1247"/>
                    <a:pt x="1356" y="1129"/>
                    <a:pt x="1335" y="1017"/>
                  </a:cubicBezTo>
                  <a:cubicBezTo>
                    <a:pt x="1307" y="905"/>
                    <a:pt x="1293" y="800"/>
                    <a:pt x="1272" y="703"/>
                  </a:cubicBezTo>
                  <a:cubicBezTo>
                    <a:pt x="1258" y="605"/>
                    <a:pt x="1237" y="528"/>
                    <a:pt x="1230" y="465"/>
                  </a:cubicBezTo>
                  <a:cubicBezTo>
                    <a:pt x="1223" y="388"/>
                    <a:pt x="1195" y="325"/>
                    <a:pt x="1167" y="283"/>
                  </a:cubicBezTo>
                  <a:cubicBezTo>
                    <a:pt x="1146" y="241"/>
                    <a:pt x="1097" y="207"/>
                    <a:pt x="1027" y="179"/>
                  </a:cubicBezTo>
                  <a:cubicBezTo>
                    <a:pt x="950" y="137"/>
                    <a:pt x="874" y="109"/>
                    <a:pt x="797" y="81"/>
                  </a:cubicBezTo>
                  <a:cubicBezTo>
                    <a:pt x="713" y="60"/>
                    <a:pt x="636" y="39"/>
                    <a:pt x="559" y="11"/>
                  </a:cubicBezTo>
                  <a:cubicBezTo>
                    <a:pt x="528" y="4"/>
                    <a:pt x="496" y="1"/>
                    <a:pt x="468" y="1"/>
                  </a:cubicBezTo>
                  <a:close/>
                </a:path>
              </a:pathLst>
            </a:custGeom>
            <a:solidFill>
              <a:srgbClr val="742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64"/>
            <p:cNvSpPr/>
            <p:nvPr/>
          </p:nvSpPr>
          <p:spPr>
            <a:xfrm rot="-641741">
              <a:off x="2049200" y="4202456"/>
              <a:ext cx="243888" cy="335069"/>
            </a:xfrm>
            <a:custGeom>
              <a:rect b="b" l="l" r="r" t="t"/>
              <a:pathLst>
                <a:path extrusionOk="0" h="2881" w="2097">
                  <a:moveTo>
                    <a:pt x="1754" y="0"/>
                  </a:moveTo>
                  <a:cubicBezTo>
                    <a:pt x="1621" y="14"/>
                    <a:pt x="1495" y="21"/>
                    <a:pt x="1363" y="35"/>
                  </a:cubicBezTo>
                  <a:cubicBezTo>
                    <a:pt x="1230" y="49"/>
                    <a:pt x="1097" y="70"/>
                    <a:pt x="978" y="91"/>
                  </a:cubicBezTo>
                  <a:cubicBezTo>
                    <a:pt x="853" y="105"/>
                    <a:pt x="734" y="133"/>
                    <a:pt x="622" y="161"/>
                  </a:cubicBezTo>
                  <a:cubicBezTo>
                    <a:pt x="504" y="189"/>
                    <a:pt x="399" y="210"/>
                    <a:pt x="308" y="245"/>
                  </a:cubicBezTo>
                  <a:lnTo>
                    <a:pt x="1" y="2403"/>
                  </a:lnTo>
                  <a:cubicBezTo>
                    <a:pt x="1" y="2466"/>
                    <a:pt x="8" y="2508"/>
                    <a:pt x="29" y="2550"/>
                  </a:cubicBezTo>
                  <a:cubicBezTo>
                    <a:pt x="49" y="2585"/>
                    <a:pt x="77" y="2634"/>
                    <a:pt x="112" y="2654"/>
                  </a:cubicBezTo>
                  <a:cubicBezTo>
                    <a:pt x="168" y="2703"/>
                    <a:pt x="203" y="2724"/>
                    <a:pt x="238" y="2752"/>
                  </a:cubicBezTo>
                  <a:cubicBezTo>
                    <a:pt x="273" y="2773"/>
                    <a:pt x="308" y="2794"/>
                    <a:pt x="343" y="2822"/>
                  </a:cubicBezTo>
                  <a:cubicBezTo>
                    <a:pt x="378" y="2850"/>
                    <a:pt x="413" y="2864"/>
                    <a:pt x="455" y="2878"/>
                  </a:cubicBezTo>
                  <a:cubicBezTo>
                    <a:pt x="465" y="2880"/>
                    <a:pt x="477" y="2881"/>
                    <a:pt x="490" y="2881"/>
                  </a:cubicBezTo>
                  <a:cubicBezTo>
                    <a:pt x="529" y="2881"/>
                    <a:pt x="580" y="2873"/>
                    <a:pt x="643" y="2857"/>
                  </a:cubicBezTo>
                  <a:cubicBezTo>
                    <a:pt x="776" y="2829"/>
                    <a:pt x="916" y="2801"/>
                    <a:pt x="1055" y="2780"/>
                  </a:cubicBezTo>
                  <a:lnTo>
                    <a:pt x="1474" y="2696"/>
                  </a:lnTo>
                  <a:cubicBezTo>
                    <a:pt x="1537" y="2682"/>
                    <a:pt x="1572" y="2675"/>
                    <a:pt x="1579" y="2654"/>
                  </a:cubicBezTo>
                  <a:cubicBezTo>
                    <a:pt x="1586" y="2640"/>
                    <a:pt x="1586" y="2613"/>
                    <a:pt x="1579" y="2571"/>
                  </a:cubicBezTo>
                  <a:cubicBezTo>
                    <a:pt x="1565" y="2536"/>
                    <a:pt x="1551" y="2494"/>
                    <a:pt x="1537" y="2452"/>
                  </a:cubicBezTo>
                  <a:cubicBezTo>
                    <a:pt x="1516" y="2417"/>
                    <a:pt x="1502" y="2375"/>
                    <a:pt x="1474" y="2333"/>
                  </a:cubicBezTo>
                  <a:cubicBezTo>
                    <a:pt x="1447" y="2291"/>
                    <a:pt x="1426" y="2263"/>
                    <a:pt x="1391" y="2256"/>
                  </a:cubicBezTo>
                  <a:cubicBezTo>
                    <a:pt x="1356" y="2242"/>
                    <a:pt x="1307" y="2242"/>
                    <a:pt x="1251" y="2242"/>
                  </a:cubicBezTo>
                  <a:cubicBezTo>
                    <a:pt x="1146" y="2256"/>
                    <a:pt x="1041" y="2263"/>
                    <a:pt x="951" y="2270"/>
                  </a:cubicBezTo>
                  <a:cubicBezTo>
                    <a:pt x="867" y="2277"/>
                    <a:pt x="769" y="2298"/>
                    <a:pt x="664" y="2312"/>
                  </a:cubicBezTo>
                  <a:lnTo>
                    <a:pt x="713" y="2131"/>
                  </a:lnTo>
                  <a:cubicBezTo>
                    <a:pt x="734" y="2068"/>
                    <a:pt x="748" y="2012"/>
                    <a:pt x="769" y="1942"/>
                  </a:cubicBezTo>
                  <a:cubicBezTo>
                    <a:pt x="902" y="1914"/>
                    <a:pt x="1027" y="1886"/>
                    <a:pt x="1160" y="1872"/>
                  </a:cubicBezTo>
                  <a:cubicBezTo>
                    <a:pt x="1293" y="1844"/>
                    <a:pt x="1426" y="1823"/>
                    <a:pt x="1551" y="1802"/>
                  </a:cubicBezTo>
                  <a:cubicBezTo>
                    <a:pt x="1614" y="1795"/>
                    <a:pt x="1649" y="1774"/>
                    <a:pt x="1670" y="1753"/>
                  </a:cubicBezTo>
                  <a:cubicBezTo>
                    <a:pt x="1677" y="1739"/>
                    <a:pt x="1677" y="1704"/>
                    <a:pt x="1656" y="1649"/>
                  </a:cubicBezTo>
                  <a:cubicBezTo>
                    <a:pt x="1649" y="1607"/>
                    <a:pt x="1642" y="1565"/>
                    <a:pt x="1621" y="1523"/>
                  </a:cubicBezTo>
                  <a:cubicBezTo>
                    <a:pt x="1607" y="1474"/>
                    <a:pt x="1586" y="1432"/>
                    <a:pt x="1565" y="1390"/>
                  </a:cubicBezTo>
                  <a:cubicBezTo>
                    <a:pt x="1537" y="1348"/>
                    <a:pt x="1509" y="1313"/>
                    <a:pt x="1474" y="1299"/>
                  </a:cubicBezTo>
                  <a:cubicBezTo>
                    <a:pt x="1440" y="1285"/>
                    <a:pt x="1398" y="1285"/>
                    <a:pt x="1335" y="1285"/>
                  </a:cubicBezTo>
                  <a:cubicBezTo>
                    <a:pt x="1258" y="1285"/>
                    <a:pt x="1188" y="1292"/>
                    <a:pt x="1125" y="1292"/>
                  </a:cubicBezTo>
                  <a:cubicBezTo>
                    <a:pt x="1062" y="1292"/>
                    <a:pt x="992" y="1299"/>
                    <a:pt x="937" y="1313"/>
                  </a:cubicBezTo>
                  <a:cubicBezTo>
                    <a:pt x="972" y="1195"/>
                    <a:pt x="1006" y="1083"/>
                    <a:pt x="1027" y="978"/>
                  </a:cubicBezTo>
                  <a:cubicBezTo>
                    <a:pt x="1055" y="873"/>
                    <a:pt x="1083" y="768"/>
                    <a:pt x="1118" y="671"/>
                  </a:cubicBezTo>
                  <a:cubicBezTo>
                    <a:pt x="1265" y="657"/>
                    <a:pt x="1412" y="643"/>
                    <a:pt x="1551" y="622"/>
                  </a:cubicBezTo>
                  <a:cubicBezTo>
                    <a:pt x="1691" y="601"/>
                    <a:pt x="1824" y="594"/>
                    <a:pt x="1956" y="580"/>
                  </a:cubicBezTo>
                  <a:cubicBezTo>
                    <a:pt x="2019" y="573"/>
                    <a:pt x="2061" y="552"/>
                    <a:pt x="2075" y="531"/>
                  </a:cubicBezTo>
                  <a:cubicBezTo>
                    <a:pt x="2089" y="517"/>
                    <a:pt x="2096" y="475"/>
                    <a:pt x="2089" y="419"/>
                  </a:cubicBezTo>
                  <a:cubicBezTo>
                    <a:pt x="2068" y="370"/>
                    <a:pt x="2061" y="328"/>
                    <a:pt x="2054" y="279"/>
                  </a:cubicBezTo>
                  <a:cubicBezTo>
                    <a:pt x="2033" y="238"/>
                    <a:pt x="2019" y="196"/>
                    <a:pt x="1991" y="140"/>
                  </a:cubicBezTo>
                  <a:cubicBezTo>
                    <a:pt x="1956" y="49"/>
                    <a:pt x="1880" y="0"/>
                    <a:pt x="1754" y="0"/>
                  </a:cubicBezTo>
                  <a:close/>
                </a:path>
              </a:pathLst>
            </a:custGeom>
            <a:solidFill>
              <a:srgbClr val="742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64"/>
            <p:cNvSpPr/>
            <p:nvPr/>
          </p:nvSpPr>
          <p:spPr>
            <a:xfrm rot="-641741">
              <a:off x="2264151" y="4147697"/>
              <a:ext cx="158521" cy="364959"/>
            </a:xfrm>
            <a:custGeom>
              <a:rect b="b" l="l" r="r" t="t"/>
              <a:pathLst>
                <a:path extrusionOk="0" h="3138" w="1363">
                  <a:moveTo>
                    <a:pt x="720" y="1"/>
                  </a:moveTo>
                  <a:cubicBezTo>
                    <a:pt x="701" y="1"/>
                    <a:pt x="684" y="3"/>
                    <a:pt x="671" y="8"/>
                  </a:cubicBezTo>
                  <a:cubicBezTo>
                    <a:pt x="636" y="29"/>
                    <a:pt x="608" y="64"/>
                    <a:pt x="594" y="134"/>
                  </a:cubicBezTo>
                  <a:cubicBezTo>
                    <a:pt x="559" y="274"/>
                    <a:pt x="524" y="428"/>
                    <a:pt x="483" y="602"/>
                  </a:cubicBezTo>
                  <a:cubicBezTo>
                    <a:pt x="434" y="777"/>
                    <a:pt x="392" y="951"/>
                    <a:pt x="357" y="1133"/>
                  </a:cubicBezTo>
                  <a:cubicBezTo>
                    <a:pt x="322" y="1322"/>
                    <a:pt x="287" y="1496"/>
                    <a:pt x="252" y="1657"/>
                  </a:cubicBezTo>
                  <a:cubicBezTo>
                    <a:pt x="224" y="1832"/>
                    <a:pt x="203" y="1985"/>
                    <a:pt x="182" y="2104"/>
                  </a:cubicBezTo>
                  <a:cubicBezTo>
                    <a:pt x="175" y="2167"/>
                    <a:pt x="175" y="2209"/>
                    <a:pt x="189" y="2244"/>
                  </a:cubicBezTo>
                  <a:cubicBezTo>
                    <a:pt x="210" y="2279"/>
                    <a:pt x="238" y="2307"/>
                    <a:pt x="287" y="2335"/>
                  </a:cubicBezTo>
                  <a:cubicBezTo>
                    <a:pt x="343" y="2355"/>
                    <a:pt x="385" y="2376"/>
                    <a:pt x="434" y="2390"/>
                  </a:cubicBezTo>
                  <a:cubicBezTo>
                    <a:pt x="490" y="2411"/>
                    <a:pt x="538" y="2425"/>
                    <a:pt x="601" y="2439"/>
                  </a:cubicBezTo>
                  <a:cubicBezTo>
                    <a:pt x="622" y="2443"/>
                    <a:pt x="641" y="2445"/>
                    <a:pt x="659" y="2445"/>
                  </a:cubicBezTo>
                  <a:cubicBezTo>
                    <a:pt x="676" y="2445"/>
                    <a:pt x="692" y="2443"/>
                    <a:pt x="706" y="2439"/>
                  </a:cubicBezTo>
                  <a:cubicBezTo>
                    <a:pt x="734" y="2418"/>
                    <a:pt x="748" y="2390"/>
                    <a:pt x="762" y="2349"/>
                  </a:cubicBezTo>
                  <a:cubicBezTo>
                    <a:pt x="797" y="2216"/>
                    <a:pt x="832" y="2090"/>
                    <a:pt x="874" y="1929"/>
                  </a:cubicBezTo>
                  <a:cubicBezTo>
                    <a:pt x="916" y="1769"/>
                    <a:pt x="958" y="1622"/>
                    <a:pt x="1013" y="1461"/>
                  </a:cubicBezTo>
                  <a:cubicBezTo>
                    <a:pt x="1062" y="1301"/>
                    <a:pt x="1118" y="1133"/>
                    <a:pt x="1167" y="972"/>
                  </a:cubicBezTo>
                  <a:cubicBezTo>
                    <a:pt x="1223" y="805"/>
                    <a:pt x="1286" y="644"/>
                    <a:pt x="1335" y="483"/>
                  </a:cubicBezTo>
                  <a:cubicBezTo>
                    <a:pt x="1349" y="421"/>
                    <a:pt x="1363" y="379"/>
                    <a:pt x="1342" y="330"/>
                  </a:cubicBezTo>
                  <a:cubicBezTo>
                    <a:pt x="1328" y="295"/>
                    <a:pt x="1293" y="253"/>
                    <a:pt x="1237" y="204"/>
                  </a:cubicBezTo>
                  <a:cubicBezTo>
                    <a:pt x="1181" y="169"/>
                    <a:pt x="1118" y="134"/>
                    <a:pt x="1041" y="99"/>
                  </a:cubicBezTo>
                  <a:cubicBezTo>
                    <a:pt x="972" y="64"/>
                    <a:pt x="888" y="36"/>
                    <a:pt x="832" y="15"/>
                  </a:cubicBezTo>
                  <a:cubicBezTo>
                    <a:pt x="789" y="7"/>
                    <a:pt x="751" y="1"/>
                    <a:pt x="720" y="1"/>
                  </a:cubicBezTo>
                  <a:close/>
                  <a:moveTo>
                    <a:pt x="319" y="2521"/>
                  </a:moveTo>
                  <a:cubicBezTo>
                    <a:pt x="305" y="2521"/>
                    <a:pt x="292" y="2521"/>
                    <a:pt x="280" y="2523"/>
                  </a:cubicBezTo>
                  <a:cubicBezTo>
                    <a:pt x="224" y="2530"/>
                    <a:pt x="175" y="2551"/>
                    <a:pt x="140" y="2579"/>
                  </a:cubicBezTo>
                  <a:cubicBezTo>
                    <a:pt x="105" y="2614"/>
                    <a:pt x="70" y="2635"/>
                    <a:pt x="49" y="2684"/>
                  </a:cubicBezTo>
                  <a:cubicBezTo>
                    <a:pt x="36" y="2719"/>
                    <a:pt x="29" y="2761"/>
                    <a:pt x="1" y="2817"/>
                  </a:cubicBezTo>
                  <a:cubicBezTo>
                    <a:pt x="1" y="2914"/>
                    <a:pt x="36" y="3005"/>
                    <a:pt x="105" y="3054"/>
                  </a:cubicBezTo>
                  <a:cubicBezTo>
                    <a:pt x="175" y="3110"/>
                    <a:pt x="259" y="3138"/>
                    <a:pt x="364" y="3138"/>
                  </a:cubicBezTo>
                  <a:cubicBezTo>
                    <a:pt x="420" y="3138"/>
                    <a:pt x="462" y="3124"/>
                    <a:pt x="497" y="3110"/>
                  </a:cubicBezTo>
                  <a:cubicBezTo>
                    <a:pt x="531" y="3089"/>
                    <a:pt x="566" y="3075"/>
                    <a:pt x="594" y="3047"/>
                  </a:cubicBezTo>
                  <a:cubicBezTo>
                    <a:pt x="615" y="3019"/>
                    <a:pt x="643" y="2991"/>
                    <a:pt x="664" y="2970"/>
                  </a:cubicBezTo>
                  <a:cubicBezTo>
                    <a:pt x="678" y="2942"/>
                    <a:pt x="692" y="2914"/>
                    <a:pt x="699" y="2900"/>
                  </a:cubicBezTo>
                  <a:cubicBezTo>
                    <a:pt x="706" y="2872"/>
                    <a:pt x="706" y="2844"/>
                    <a:pt x="706" y="2810"/>
                  </a:cubicBezTo>
                  <a:cubicBezTo>
                    <a:pt x="706" y="2775"/>
                    <a:pt x="699" y="2740"/>
                    <a:pt x="678" y="2705"/>
                  </a:cubicBezTo>
                  <a:cubicBezTo>
                    <a:pt x="664" y="2670"/>
                    <a:pt x="636" y="2635"/>
                    <a:pt x="601" y="2614"/>
                  </a:cubicBezTo>
                  <a:cubicBezTo>
                    <a:pt x="566" y="2579"/>
                    <a:pt x="524" y="2558"/>
                    <a:pt x="462" y="2544"/>
                  </a:cubicBezTo>
                  <a:cubicBezTo>
                    <a:pt x="409" y="2528"/>
                    <a:pt x="361" y="2521"/>
                    <a:pt x="319" y="2521"/>
                  </a:cubicBezTo>
                  <a:close/>
                </a:path>
              </a:pathLst>
            </a:custGeom>
            <a:solidFill>
              <a:srgbClr val="742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30"/>
          <p:cNvSpPr/>
          <p:nvPr/>
        </p:nvSpPr>
        <p:spPr>
          <a:xfrm>
            <a:off x="9431921" y="2496964"/>
            <a:ext cx="230100" cy="230100"/>
          </a:xfrm>
          <a:prstGeom prst="rect">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0"/>
          <p:cNvSpPr/>
          <p:nvPr/>
        </p:nvSpPr>
        <p:spPr>
          <a:xfrm>
            <a:off x="-25" y="1092200"/>
            <a:ext cx="9144000" cy="3876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0"/>
          <p:cNvSpPr/>
          <p:nvPr/>
        </p:nvSpPr>
        <p:spPr>
          <a:xfrm>
            <a:off x="1511175" y="-1"/>
            <a:ext cx="1015500" cy="1000800"/>
          </a:xfrm>
          <a:prstGeom prst="ellipse">
            <a:avLst/>
          </a:prstGeom>
          <a:solidFill>
            <a:schemeClr val="lt2"/>
          </a:solidFill>
          <a:ln cap="flat" cmpd="sng" w="381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2600">
              <a:solidFill>
                <a:schemeClr val="accent4"/>
              </a:solidFill>
              <a:latin typeface="Viga"/>
              <a:ea typeface="Viga"/>
              <a:cs typeface="Viga"/>
              <a:sym typeface="Viga"/>
            </a:endParaRPr>
          </a:p>
        </p:txBody>
      </p:sp>
      <p:sp>
        <p:nvSpPr>
          <p:cNvPr id="963" name="Google Shape;963;p30"/>
          <p:cNvSpPr txBox="1"/>
          <p:nvPr>
            <p:ph idx="4294967295" type="title"/>
          </p:nvPr>
        </p:nvSpPr>
        <p:spPr>
          <a:xfrm>
            <a:off x="1558800" y="47615"/>
            <a:ext cx="1050300" cy="7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500"/>
              <a:t>01</a:t>
            </a:r>
            <a:endParaRPr sz="4500"/>
          </a:p>
        </p:txBody>
      </p:sp>
      <p:sp>
        <p:nvSpPr>
          <p:cNvPr id="964" name="Google Shape;964;p30"/>
          <p:cNvSpPr txBox="1"/>
          <p:nvPr>
            <p:ph type="title"/>
          </p:nvPr>
        </p:nvSpPr>
        <p:spPr>
          <a:xfrm>
            <a:off x="2952900" y="47625"/>
            <a:ext cx="3465600" cy="121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Persona</a:t>
            </a:r>
            <a:endParaRPr>
              <a:solidFill>
                <a:schemeClr val="dk2"/>
              </a:solidFill>
            </a:endParaRPr>
          </a:p>
        </p:txBody>
      </p:sp>
      <p:pic>
        <p:nvPicPr>
          <p:cNvPr id="965" name="Google Shape;965;p30"/>
          <p:cNvPicPr preferRelativeResize="0"/>
          <p:nvPr/>
        </p:nvPicPr>
        <p:blipFill>
          <a:blip r:embed="rId3">
            <a:alphaModFix/>
          </a:blip>
          <a:stretch>
            <a:fillRect/>
          </a:stretch>
        </p:blipFill>
        <p:spPr>
          <a:xfrm>
            <a:off x="2292735" y="1116576"/>
            <a:ext cx="4823365" cy="38278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31"/>
          <p:cNvSpPr/>
          <p:nvPr/>
        </p:nvSpPr>
        <p:spPr>
          <a:xfrm>
            <a:off x="3568575" y="878593"/>
            <a:ext cx="1178700" cy="1178700"/>
          </a:xfrm>
          <a:prstGeom prst="ellipse">
            <a:avLst/>
          </a:prstGeom>
          <a:solidFill>
            <a:schemeClr val="lt2"/>
          </a:solidFill>
          <a:ln cap="flat" cmpd="sng" w="381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2600">
              <a:solidFill>
                <a:schemeClr val="accent4"/>
              </a:solidFill>
              <a:latin typeface="Viga"/>
              <a:ea typeface="Viga"/>
              <a:cs typeface="Viga"/>
              <a:sym typeface="Viga"/>
            </a:endParaRPr>
          </a:p>
        </p:txBody>
      </p:sp>
      <p:sp>
        <p:nvSpPr>
          <p:cNvPr id="971" name="Google Shape;971;p31"/>
          <p:cNvSpPr txBox="1"/>
          <p:nvPr>
            <p:ph type="title"/>
          </p:nvPr>
        </p:nvSpPr>
        <p:spPr>
          <a:xfrm>
            <a:off x="3381525" y="2271425"/>
            <a:ext cx="4910400" cy="121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Value Proposition</a:t>
            </a:r>
            <a:endParaRPr>
              <a:solidFill>
                <a:schemeClr val="dk2"/>
              </a:solidFill>
            </a:endParaRPr>
          </a:p>
        </p:txBody>
      </p:sp>
      <p:sp>
        <p:nvSpPr>
          <p:cNvPr id="972" name="Google Shape;972;p31"/>
          <p:cNvSpPr txBox="1"/>
          <p:nvPr>
            <p:ph idx="2" type="title"/>
          </p:nvPr>
        </p:nvSpPr>
        <p:spPr>
          <a:xfrm>
            <a:off x="3568575" y="903225"/>
            <a:ext cx="12192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a:t>
            </a:r>
            <a:endParaRPr/>
          </a:p>
        </p:txBody>
      </p:sp>
      <p:grpSp>
        <p:nvGrpSpPr>
          <p:cNvPr id="973" name="Google Shape;973;p31"/>
          <p:cNvGrpSpPr/>
          <p:nvPr/>
        </p:nvGrpSpPr>
        <p:grpSpPr>
          <a:xfrm rot="-794994">
            <a:off x="6334897" y="715303"/>
            <a:ext cx="1425615" cy="1074979"/>
            <a:chOff x="3439347" y="315658"/>
            <a:chExt cx="754617" cy="600128"/>
          </a:xfrm>
        </p:grpSpPr>
        <p:grpSp>
          <p:nvGrpSpPr>
            <p:cNvPr id="974" name="Google Shape;974;p31"/>
            <p:cNvGrpSpPr/>
            <p:nvPr/>
          </p:nvGrpSpPr>
          <p:grpSpPr>
            <a:xfrm>
              <a:off x="3457641" y="323949"/>
              <a:ext cx="726451" cy="583524"/>
              <a:chOff x="3459088" y="319712"/>
              <a:chExt cx="726451" cy="583524"/>
            </a:xfrm>
          </p:grpSpPr>
          <p:sp>
            <p:nvSpPr>
              <p:cNvPr id="975" name="Google Shape;975;p31"/>
              <p:cNvSpPr/>
              <p:nvPr/>
            </p:nvSpPr>
            <p:spPr>
              <a:xfrm>
                <a:off x="3541420" y="319712"/>
                <a:ext cx="158774" cy="210806"/>
              </a:xfrm>
              <a:custGeom>
                <a:rect b="b" l="l" r="r" t="t"/>
                <a:pathLst>
                  <a:path extrusionOk="0" h="2755" w="2075">
                    <a:moveTo>
                      <a:pt x="1160" y="0"/>
                    </a:moveTo>
                    <a:cubicBezTo>
                      <a:pt x="1118" y="0"/>
                      <a:pt x="1076" y="0"/>
                      <a:pt x="1027" y="7"/>
                    </a:cubicBezTo>
                    <a:cubicBezTo>
                      <a:pt x="985" y="14"/>
                      <a:pt x="943" y="28"/>
                      <a:pt x="901" y="42"/>
                    </a:cubicBezTo>
                    <a:cubicBezTo>
                      <a:pt x="853" y="63"/>
                      <a:pt x="811" y="84"/>
                      <a:pt x="776" y="112"/>
                    </a:cubicBezTo>
                    <a:cubicBezTo>
                      <a:pt x="664" y="189"/>
                      <a:pt x="559" y="294"/>
                      <a:pt x="468" y="413"/>
                    </a:cubicBezTo>
                    <a:cubicBezTo>
                      <a:pt x="378" y="524"/>
                      <a:pt x="308" y="643"/>
                      <a:pt x="238" y="783"/>
                    </a:cubicBezTo>
                    <a:cubicBezTo>
                      <a:pt x="168" y="923"/>
                      <a:pt x="112" y="1062"/>
                      <a:pt x="77" y="1202"/>
                    </a:cubicBezTo>
                    <a:cubicBezTo>
                      <a:pt x="42" y="1342"/>
                      <a:pt x="14" y="1481"/>
                      <a:pt x="7" y="1621"/>
                    </a:cubicBezTo>
                    <a:cubicBezTo>
                      <a:pt x="0" y="1761"/>
                      <a:pt x="7" y="1893"/>
                      <a:pt x="28" y="2019"/>
                    </a:cubicBezTo>
                    <a:cubicBezTo>
                      <a:pt x="49" y="2138"/>
                      <a:pt x="84" y="2250"/>
                      <a:pt x="140" y="2341"/>
                    </a:cubicBezTo>
                    <a:cubicBezTo>
                      <a:pt x="168" y="2403"/>
                      <a:pt x="203" y="2452"/>
                      <a:pt x="252" y="2494"/>
                    </a:cubicBezTo>
                    <a:cubicBezTo>
                      <a:pt x="308" y="2543"/>
                      <a:pt x="357" y="2585"/>
                      <a:pt x="412" y="2613"/>
                    </a:cubicBezTo>
                    <a:cubicBezTo>
                      <a:pt x="559" y="2683"/>
                      <a:pt x="706" y="2725"/>
                      <a:pt x="866" y="2739"/>
                    </a:cubicBezTo>
                    <a:cubicBezTo>
                      <a:pt x="908" y="2749"/>
                      <a:pt x="952" y="2754"/>
                      <a:pt x="995" y="2754"/>
                    </a:cubicBezTo>
                    <a:cubicBezTo>
                      <a:pt x="1038" y="2754"/>
                      <a:pt x="1080" y="2749"/>
                      <a:pt x="1118" y="2739"/>
                    </a:cubicBezTo>
                    <a:cubicBezTo>
                      <a:pt x="1195" y="2732"/>
                      <a:pt x="1272" y="2704"/>
                      <a:pt x="1341" y="2662"/>
                    </a:cubicBezTo>
                    <a:cubicBezTo>
                      <a:pt x="1460" y="2592"/>
                      <a:pt x="1565" y="2494"/>
                      <a:pt x="1656" y="2375"/>
                    </a:cubicBezTo>
                    <a:cubicBezTo>
                      <a:pt x="1761" y="2243"/>
                      <a:pt x="1844" y="2096"/>
                      <a:pt x="1921" y="1914"/>
                    </a:cubicBezTo>
                    <a:cubicBezTo>
                      <a:pt x="1935" y="1859"/>
                      <a:pt x="1949" y="1817"/>
                      <a:pt x="1949" y="1782"/>
                    </a:cubicBezTo>
                    <a:cubicBezTo>
                      <a:pt x="1949" y="1747"/>
                      <a:pt x="1928" y="1705"/>
                      <a:pt x="1893" y="1656"/>
                    </a:cubicBezTo>
                    <a:cubicBezTo>
                      <a:pt x="1879" y="1628"/>
                      <a:pt x="1851" y="1607"/>
                      <a:pt x="1830" y="1579"/>
                    </a:cubicBezTo>
                    <a:cubicBezTo>
                      <a:pt x="1809" y="1551"/>
                      <a:pt x="1789" y="1523"/>
                      <a:pt x="1761" y="1502"/>
                    </a:cubicBezTo>
                    <a:cubicBezTo>
                      <a:pt x="1719" y="1453"/>
                      <a:pt x="1684" y="1432"/>
                      <a:pt x="1642" y="1418"/>
                    </a:cubicBezTo>
                    <a:cubicBezTo>
                      <a:pt x="1621" y="1415"/>
                      <a:pt x="1596" y="1413"/>
                      <a:pt x="1568" y="1413"/>
                    </a:cubicBezTo>
                    <a:cubicBezTo>
                      <a:pt x="1541" y="1413"/>
                      <a:pt x="1509" y="1415"/>
                      <a:pt x="1474" y="1418"/>
                    </a:cubicBezTo>
                    <a:cubicBezTo>
                      <a:pt x="1411" y="1432"/>
                      <a:pt x="1341" y="1439"/>
                      <a:pt x="1265" y="1446"/>
                    </a:cubicBezTo>
                    <a:cubicBezTo>
                      <a:pt x="1188" y="1453"/>
                      <a:pt x="1111" y="1467"/>
                      <a:pt x="1027" y="1481"/>
                    </a:cubicBezTo>
                    <a:cubicBezTo>
                      <a:pt x="985" y="1488"/>
                      <a:pt x="950" y="1488"/>
                      <a:pt x="915" y="1502"/>
                    </a:cubicBezTo>
                    <a:cubicBezTo>
                      <a:pt x="887" y="1502"/>
                      <a:pt x="866" y="1509"/>
                      <a:pt x="839" y="1516"/>
                    </a:cubicBezTo>
                    <a:cubicBezTo>
                      <a:pt x="818" y="1530"/>
                      <a:pt x="804" y="1537"/>
                      <a:pt x="797" y="1551"/>
                    </a:cubicBezTo>
                    <a:cubicBezTo>
                      <a:pt x="783" y="1572"/>
                      <a:pt x="783" y="1586"/>
                      <a:pt x="797" y="1614"/>
                    </a:cubicBezTo>
                    <a:cubicBezTo>
                      <a:pt x="825" y="1726"/>
                      <a:pt x="887" y="1817"/>
                      <a:pt x="950" y="1859"/>
                    </a:cubicBezTo>
                    <a:cubicBezTo>
                      <a:pt x="1007" y="1896"/>
                      <a:pt x="1091" y="1922"/>
                      <a:pt x="1194" y="1922"/>
                    </a:cubicBezTo>
                    <a:cubicBezTo>
                      <a:pt x="1205" y="1922"/>
                      <a:pt x="1217" y="1922"/>
                      <a:pt x="1230" y="1921"/>
                    </a:cubicBezTo>
                    <a:lnTo>
                      <a:pt x="1230" y="1921"/>
                    </a:lnTo>
                    <a:lnTo>
                      <a:pt x="1125" y="2103"/>
                    </a:lnTo>
                    <a:cubicBezTo>
                      <a:pt x="1090" y="2166"/>
                      <a:pt x="1048" y="2208"/>
                      <a:pt x="1013" y="2250"/>
                    </a:cubicBezTo>
                    <a:cubicBezTo>
                      <a:pt x="978" y="2292"/>
                      <a:pt x="943" y="2320"/>
                      <a:pt x="901" y="2341"/>
                    </a:cubicBezTo>
                    <a:cubicBezTo>
                      <a:pt x="881" y="2349"/>
                      <a:pt x="856" y="2352"/>
                      <a:pt x="831" y="2352"/>
                    </a:cubicBezTo>
                    <a:cubicBezTo>
                      <a:pt x="814" y="2352"/>
                      <a:pt x="797" y="2350"/>
                      <a:pt x="783" y="2348"/>
                    </a:cubicBezTo>
                    <a:cubicBezTo>
                      <a:pt x="748" y="2327"/>
                      <a:pt x="713" y="2292"/>
                      <a:pt x="692" y="2236"/>
                    </a:cubicBezTo>
                    <a:cubicBezTo>
                      <a:pt x="664" y="2173"/>
                      <a:pt x="643" y="2096"/>
                      <a:pt x="643" y="2005"/>
                    </a:cubicBezTo>
                    <a:cubicBezTo>
                      <a:pt x="643" y="1921"/>
                      <a:pt x="643" y="1824"/>
                      <a:pt x="664" y="1719"/>
                    </a:cubicBezTo>
                    <a:cubicBezTo>
                      <a:pt x="678" y="1621"/>
                      <a:pt x="706" y="1516"/>
                      <a:pt x="741" y="1418"/>
                    </a:cubicBezTo>
                    <a:cubicBezTo>
                      <a:pt x="776" y="1300"/>
                      <a:pt x="832" y="1188"/>
                      <a:pt x="880" y="1069"/>
                    </a:cubicBezTo>
                    <a:cubicBezTo>
                      <a:pt x="936" y="957"/>
                      <a:pt x="985" y="860"/>
                      <a:pt x="1048" y="776"/>
                    </a:cubicBezTo>
                    <a:cubicBezTo>
                      <a:pt x="1097" y="699"/>
                      <a:pt x="1160" y="629"/>
                      <a:pt x="1216" y="580"/>
                    </a:cubicBezTo>
                    <a:cubicBezTo>
                      <a:pt x="1263" y="545"/>
                      <a:pt x="1304" y="530"/>
                      <a:pt x="1341" y="530"/>
                    </a:cubicBezTo>
                    <a:cubicBezTo>
                      <a:pt x="1349" y="530"/>
                      <a:pt x="1356" y="530"/>
                      <a:pt x="1362" y="531"/>
                    </a:cubicBezTo>
                    <a:cubicBezTo>
                      <a:pt x="1390" y="538"/>
                      <a:pt x="1397" y="559"/>
                      <a:pt x="1404" y="580"/>
                    </a:cubicBezTo>
                    <a:cubicBezTo>
                      <a:pt x="1411" y="608"/>
                      <a:pt x="1425" y="643"/>
                      <a:pt x="1432" y="678"/>
                    </a:cubicBezTo>
                    <a:cubicBezTo>
                      <a:pt x="1439" y="699"/>
                      <a:pt x="1439" y="720"/>
                      <a:pt x="1439" y="741"/>
                    </a:cubicBezTo>
                    <a:lnTo>
                      <a:pt x="1439" y="804"/>
                    </a:lnTo>
                    <a:lnTo>
                      <a:pt x="1439" y="860"/>
                    </a:lnTo>
                    <a:cubicBezTo>
                      <a:pt x="1439" y="881"/>
                      <a:pt x="1446" y="909"/>
                      <a:pt x="1446" y="923"/>
                    </a:cubicBezTo>
                    <a:cubicBezTo>
                      <a:pt x="1460" y="1027"/>
                      <a:pt x="1495" y="1118"/>
                      <a:pt x="1565" y="1181"/>
                    </a:cubicBezTo>
                    <a:cubicBezTo>
                      <a:pt x="1635" y="1237"/>
                      <a:pt x="1740" y="1286"/>
                      <a:pt x="1879" y="1300"/>
                    </a:cubicBezTo>
                    <a:cubicBezTo>
                      <a:pt x="1928" y="1300"/>
                      <a:pt x="1963" y="1300"/>
                      <a:pt x="1984" y="1286"/>
                    </a:cubicBezTo>
                    <a:cubicBezTo>
                      <a:pt x="2005" y="1265"/>
                      <a:pt x="2019" y="1237"/>
                      <a:pt x="2026" y="1209"/>
                    </a:cubicBezTo>
                    <a:cubicBezTo>
                      <a:pt x="2033" y="1174"/>
                      <a:pt x="2040" y="1139"/>
                      <a:pt x="2054" y="1090"/>
                    </a:cubicBezTo>
                    <a:cubicBezTo>
                      <a:pt x="2061" y="1048"/>
                      <a:pt x="2061" y="992"/>
                      <a:pt x="2068" y="943"/>
                    </a:cubicBezTo>
                    <a:cubicBezTo>
                      <a:pt x="2075" y="888"/>
                      <a:pt x="2075" y="839"/>
                      <a:pt x="2075" y="783"/>
                    </a:cubicBezTo>
                    <a:lnTo>
                      <a:pt x="2075" y="643"/>
                    </a:lnTo>
                    <a:cubicBezTo>
                      <a:pt x="2061" y="566"/>
                      <a:pt x="2040" y="489"/>
                      <a:pt x="2019" y="427"/>
                    </a:cubicBezTo>
                    <a:cubicBezTo>
                      <a:pt x="1984" y="357"/>
                      <a:pt x="1935" y="294"/>
                      <a:pt x="1865" y="245"/>
                    </a:cubicBezTo>
                    <a:cubicBezTo>
                      <a:pt x="1830" y="210"/>
                      <a:pt x="1789" y="182"/>
                      <a:pt x="1747" y="154"/>
                    </a:cubicBezTo>
                    <a:cubicBezTo>
                      <a:pt x="1691" y="133"/>
                      <a:pt x="1649" y="105"/>
                      <a:pt x="1600" y="84"/>
                    </a:cubicBezTo>
                    <a:lnTo>
                      <a:pt x="1439" y="35"/>
                    </a:lnTo>
                    <a:lnTo>
                      <a:pt x="1286" y="7"/>
                    </a:lnTo>
                    <a:cubicBezTo>
                      <a:pt x="1237" y="0"/>
                      <a:pt x="1202" y="0"/>
                      <a:pt x="1160"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1"/>
              <p:cNvSpPr/>
              <p:nvPr/>
            </p:nvSpPr>
            <p:spPr>
              <a:xfrm>
                <a:off x="3701722" y="321472"/>
                <a:ext cx="155637" cy="204302"/>
              </a:xfrm>
              <a:custGeom>
                <a:rect b="b" l="l" r="r" t="t"/>
                <a:pathLst>
                  <a:path extrusionOk="0" h="2670" w="2034">
                    <a:moveTo>
                      <a:pt x="1233" y="531"/>
                    </a:moveTo>
                    <a:cubicBezTo>
                      <a:pt x="1247" y="531"/>
                      <a:pt x="1259" y="535"/>
                      <a:pt x="1272" y="543"/>
                    </a:cubicBezTo>
                    <a:cubicBezTo>
                      <a:pt x="1307" y="550"/>
                      <a:pt x="1342" y="592"/>
                      <a:pt x="1363" y="662"/>
                    </a:cubicBezTo>
                    <a:cubicBezTo>
                      <a:pt x="1377" y="732"/>
                      <a:pt x="1391" y="823"/>
                      <a:pt x="1391" y="927"/>
                    </a:cubicBezTo>
                    <a:cubicBezTo>
                      <a:pt x="1391" y="1032"/>
                      <a:pt x="1377" y="1137"/>
                      <a:pt x="1363" y="1249"/>
                    </a:cubicBezTo>
                    <a:cubicBezTo>
                      <a:pt x="1342" y="1361"/>
                      <a:pt x="1328" y="1465"/>
                      <a:pt x="1300" y="1563"/>
                    </a:cubicBezTo>
                    <a:cubicBezTo>
                      <a:pt x="1272" y="1689"/>
                      <a:pt x="1237" y="1794"/>
                      <a:pt x="1195" y="1884"/>
                    </a:cubicBezTo>
                    <a:cubicBezTo>
                      <a:pt x="1153" y="1982"/>
                      <a:pt x="1112" y="2059"/>
                      <a:pt x="1063" y="2129"/>
                    </a:cubicBezTo>
                    <a:cubicBezTo>
                      <a:pt x="1021" y="2199"/>
                      <a:pt x="972" y="2248"/>
                      <a:pt x="923" y="2283"/>
                    </a:cubicBezTo>
                    <a:cubicBezTo>
                      <a:pt x="897" y="2304"/>
                      <a:pt x="871" y="2315"/>
                      <a:pt x="844" y="2315"/>
                    </a:cubicBezTo>
                    <a:cubicBezTo>
                      <a:pt x="829" y="2315"/>
                      <a:pt x="813" y="2311"/>
                      <a:pt x="797" y="2304"/>
                    </a:cubicBezTo>
                    <a:cubicBezTo>
                      <a:pt x="748" y="2297"/>
                      <a:pt x="713" y="2255"/>
                      <a:pt x="692" y="2192"/>
                    </a:cubicBezTo>
                    <a:cubicBezTo>
                      <a:pt x="664" y="2136"/>
                      <a:pt x="644" y="2052"/>
                      <a:pt x="644" y="1968"/>
                    </a:cubicBezTo>
                    <a:cubicBezTo>
                      <a:pt x="637" y="1877"/>
                      <a:pt x="644" y="1787"/>
                      <a:pt x="657" y="1682"/>
                    </a:cubicBezTo>
                    <a:cubicBezTo>
                      <a:pt x="664" y="1570"/>
                      <a:pt x="692" y="1479"/>
                      <a:pt x="713" y="1382"/>
                    </a:cubicBezTo>
                    <a:cubicBezTo>
                      <a:pt x="748" y="1277"/>
                      <a:pt x="783" y="1179"/>
                      <a:pt x="832" y="1074"/>
                    </a:cubicBezTo>
                    <a:cubicBezTo>
                      <a:pt x="874" y="969"/>
                      <a:pt x="923" y="872"/>
                      <a:pt x="979" y="788"/>
                    </a:cubicBezTo>
                    <a:cubicBezTo>
                      <a:pt x="1028" y="697"/>
                      <a:pt x="1084" y="641"/>
                      <a:pt x="1132" y="585"/>
                    </a:cubicBezTo>
                    <a:cubicBezTo>
                      <a:pt x="1171" y="551"/>
                      <a:pt x="1203" y="531"/>
                      <a:pt x="1233" y="531"/>
                    </a:cubicBezTo>
                    <a:close/>
                    <a:moveTo>
                      <a:pt x="1072" y="0"/>
                    </a:moveTo>
                    <a:cubicBezTo>
                      <a:pt x="1015" y="0"/>
                      <a:pt x="957" y="9"/>
                      <a:pt x="902" y="26"/>
                    </a:cubicBezTo>
                    <a:cubicBezTo>
                      <a:pt x="804" y="54"/>
                      <a:pt x="713" y="96"/>
                      <a:pt x="644" y="152"/>
                    </a:cubicBezTo>
                    <a:cubicBezTo>
                      <a:pt x="539" y="236"/>
                      <a:pt x="448" y="341"/>
                      <a:pt x="364" y="459"/>
                    </a:cubicBezTo>
                    <a:cubicBezTo>
                      <a:pt x="287" y="578"/>
                      <a:pt x="217" y="690"/>
                      <a:pt x="169" y="823"/>
                    </a:cubicBezTo>
                    <a:cubicBezTo>
                      <a:pt x="113" y="955"/>
                      <a:pt x="71" y="1088"/>
                      <a:pt x="43" y="1214"/>
                    </a:cubicBezTo>
                    <a:cubicBezTo>
                      <a:pt x="15" y="1347"/>
                      <a:pt x="1" y="1479"/>
                      <a:pt x="1" y="1612"/>
                    </a:cubicBezTo>
                    <a:cubicBezTo>
                      <a:pt x="1" y="1731"/>
                      <a:pt x="8" y="1863"/>
                      <a:pt x="36" y="1975"/>
                    </a:cubicBezTo>
                    <a:cubicBezTo>
                      <a:pt x="64" y="2087"/>
                      <a:pt x="99" y="2192"/>
                      <a:pt x="148" y="2290"/>
                    </a:cubicBezTo>
                    <a:cubicBezTo>
                      <a:pt x="175" y="2345"/>
                      <a:pt x="217" y="2394"/>
                      <a:pt x="273" y="2436"/>
                    </a:cubicBezTo>
                    <a:cubicBezTo>
                      <a:pt x="322" y="2492"/>
                      <a:pt x="378" y="2527"/>
                      <a:pt x="427" y="2555"/>
                    </a:cubicBezTo>
                    <a:cubicBezTo>
                      <a:pt x="490" y="2590"/>
                      <a:pt x="567" y="2611"/>
                      <a:pt x="644" y="2632"/>
                    </a:cubicBezTo>
                    <a:cubicBezTo>
                      <a:pt x="727" y="2646"/>
                      <a:pt x="804" y="2660"/>
                      <a:pt x="881" y="2667"/>
                    </a:cubicBezTo>
                    <a:cubicBezTo>
                      <a:pt x="909" y="2669"/>
                      <a:pt x="936" y="2669"/>
                      <a:pt x="963" y="2669"/>
                    </a:cubicBezTo>
                    <a:cubicBezTo>
                      <a:pt x="1044" y="2669"/>
                      <a:pt x="1120" y="2662"/>
                      <a:pt x="1188" y="2646"/>
                    </a:cubicBezTo>
                    <a:cubicBezTo>
                      <a:pt x="1272" y="2632"/>
                      <a:pt x="1363" y="2590"/>
                      <a:pt x="1440" y="2527"/>
                    </a:cubicBezTo>
                    <a:cubicBezTo>
                      <a:pt x="1566" y="2422"/>
                      <a:pt x="1670" y="2290"/>
                      <a:pt x="1747" y="2143"/>
                    </a:cubicBezTo>
                    <a:cubicBezTo>
                      <a:pt x="1824" y="1982"/>
                      <a:pt x="1894" y="1829"/>
                      <a:pt x="1936" y="1654"/>
                    </a:cubicBezTo>
                    <a:cubicBezTo>
                      <a:pt x="1985" y="1486"/>
                      <a:pt x="2020" y="1312"/>
                      <a:pt x="2027" y="1137"/>
                    </a:cubicBezTo>
                    <a:cubicBezTo>
                      <a:pt x="2034" y="962"/>
                      <a:pt x="2034" y="809"/>
                      <a:pt x="2006" y="655"/>
                    </a:cubicBezTo>
                    <a:cubicBezTo>
                      <a:pt x="1992" y="571"/>
                      <a:pt x="1964" y="494"/>
                      <a:pt x="1929" y="425"/>
                    </a:cubicBezTo>
                    <a:cubicBezTo>
                      <a:pt x="1894" y="348"/>
                      <a:pt x="1845" y="292"/>
                      <a:pt x="1775" y="236"/>
                    </a:cubicBezTo>
                    <a:cubicBezTo>
                      <a:pt x="1705" y="187"/>
                      <a:pt x="1614" y="145"/>
                      <a:pt x="1510" y="96"/>
                    </a:cubicBezTo>
                    <a:cubicBezTo>
                      <a:pt x="1405" y="54"/>
                      <a:pt x="1293" y="26"/>
                      <a:pt x="1181" y="12"/>
                    </a:cubicBezTo>
                    <a:cubicBezTo>
                      <a:pt x="1146" y="4"/>
                      <a:pt x="1109" y="0"/>
                      <a:pt x="1072"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1"/>
              <p:cNvSpPr/>
              <p:nvPr/>
            </p:nvSpPr>
            <p:spPr>
              <a:xfrm>
                <a:off x="3860494" y="321472"/>
                <a:ext cx="156172" cy="204302"/>
              </a:xfrm>
              <a:custGeom>
                <a:rect b="b" l="l" r="r" t="t"/>
                <a:pathLst>
                  <a:path extrusionOk="0" h="2670" w="2041">
                    <a:moveTo>
                      <a:pt x="1239" y="531"/>
                    </a:moveTo>
                    <a:cubicBezTo>
                      <a:pt x="1252" y="531"/>
                      <a:pt x="1266" y="535"/>
                      <a:pt x="1279" y="543"/>
                    </a:cubicBezTo>
                    <a:cubicBezTo>
                      <a:pt x="1314" y="550"/>
                      <a:pt x="1349" y="592"/>
                      <a:pt x="1363" y="662"/>
                    </a:cubicBezTo>
                    <a:cubicBezTo>
                      <a:pt x="1384" y="732"/>
                      <a:pt x="1391" y="823"/>
                      <a:pt x="1391" y="927"/>
                    </a:cubicBezTo>
                    <a:cubicBezTo>
                      <a:pt x="1391" y="1032"/>
                      <a:pt x="1384" y="1137"/>
                      <a:pt x="1363" y="1249"/>
                    </a:cubicBezTo>
                    <a:cubicBezTo>
                      <a:pt x="1349" y="1361"/>
                      <a:pt x="1328" y="1465"/>
                      <a:pt x="1307" y="1563"/>
                    </a:cubicBezTo>
                    <a:cubicBezTo>
                      <a:pt x="1279" y="1689"/>
                      <a:pt x="1244" y="1794"/>
                      <a:pt x="1202" y="1884"/>
                    </a:cubicBezTo>
                    <a:cubicBezTo>
                      <a:pt x="1153" y="1982"/>
                      <a:pt x="1111" y="2059"/>
                      <a:pt x="1069" y="2129"/>
                    </a:cubicBezTo>
                    <a:cubicBezTo>
                      <a:pt x="1027" y="2199"/>
                      <a:pt x="971" y="2248"/>
                      <a:pt x="930" y="2283"/>
                    </a:cubicBezTo>
                    <a:cubicBezTo>
                      <a:pt x="903" y="2304"/>
                      <a:pt x="874" y="2315"/>
                      <a:pt x="846" y="2315"/>
                    </a:cubicBezTo>
                    <a:cubicBezTo>
                      <a:pt x="829" y="2315"/>
                      <a:pt x="813" y="2311"/>
                      <a:pt x="797" y="2304"/>
                    </a:cubicBezTo>
                    <a:cubicBezTo>
                      <a:pt x="755" y="2297"/>
                      <a:pt x="720" y="2255"/>
                      <a:pt x="692" y="2192"/>
                    </a:cubicBezTo>
                    <a:cubicBezTo>
                      <a:pt x="664" y="2136"/>
                      <a:pt x="650" y="2052"/>
                      <a:pt x="650" y="1968"/>
                    </a:cubicBezTo>
                    <a:cubicBezTo>
                      <a:pt x="643" y="1877"/>
                      <a:pt x="650" y="1787"/>
                      <a:pt x="657" y="1682"/>
                    </a:cubicBezTo>
                    <a:cubicBezTo>
                      <a:pt x="664" y="1570"/>
                      <a:pt x="692" y="1479"/>
                      <a:pt x="720" y="1382"/>
                    </a:cubicBezTo>
                    <a:cubicBezTo>
                      <a:pt x="755" y="1277"/>
                      <a:pt x="790" y="1179"/>
                      <a:pt x="832" y="1074"/>
                    </a:cubicBezTo>
                    <a:cubicBezTo>
                      <a:pt x="874" y="969"/>
                      <a:pt x="930" y="872"/>
                      <a:pt x="978" y="788"/>
                    </a:cubicBezTo>
                    <a:cubicBezTo>
                      <a:pt x="1034" y="697"/>
                      <a:pt x="1083" y="641"/>
                      <a:pt x="1139" y="585"/>
                    </a:cubicBezTo>
                    <a:cubicBezTo>
                      <a:pt x="1173" y="551"/>
                      <a:pt x="1207" y="531"/>
                      <a:pt x="1239" y="531"/>
                    </a:cubicBezTo>
                    <a:close/>
                    <a:moveTo>
                      <a:pt x="1076" y="0"/>
                    </a:moveTo>
                    <a:cubicBezTo>
                      <a:pt x="1020" y="0"/>
                      <a:pt x="961" y="9"/>
                      <a:pt x="902" y="26"/>
                    </a:cubicBezTo>
                    <a:cubicBezTo>
                      <a:pt x="804" y="54"/>
                      <a:pt x="720" y="96"/>
                      <a:pt x="650" y="152"/>
                    </a:cubicBezTo>
                    <a:cubicBezTo>
                      <a:pt x="545" y="236"/>
                      <a:pt x="448" y="341"/>
                      <a:pt x="371" y="459"/>
                    </a:cubicBezTo>
                    <a:cubicBezTo>
                      <a:pt x="294" y="578"/>
                      <a:pt x="217" y="690"/>
                      <a:pt x="168" y="823"/>
                    </a:cubicBezTo>
                    <a:cubicBezTo>
                      <a:pt x="112" y="955"/>
                      <a:pt x="70" y="1088"/>
                      <a:pt x="42" y="1214"/>
                    </a:cubicBezTo>
                    <a:cubicBezTo>
                      <a:pt x="21" y="1347"/>
                      <a:pt x="0" y="1479"/>
                      <a:pt x="0" y="1612"/>
                    </a:cubicBezTo>
                    <a:cubicBezTo>
                      <a:pt x="0" y="1731"/>
                      <a:pt x="14" y="1863"/>
                      <a:pt x="35" y="1975"/>
                    </a:cubicBezTo>
                    <a:cubicBezTo>
                      <a:pt x="63" y="2087"/>
                      <a:pt x="98" y="2192"/>
                      <a:pt x="147" y="2290"/>
                    </a:cubicBezTo>
                    <a:cubicBezTo>
                      <a:pt x="175" y="2345"/>
                      <a:pt x="224" y="2394"/>
                      <a:pt x="273" y="2436"/>
                    </a:cubicBezTo>
                    <a:cubicBezTo>
                      <a:pt x="322" y="2492"/>
                      <a:pt x="378" y="2527"/>
                      <a:pt x="434" y="2555"/>
                    </a:cubicBezTo>
                    <a:cubicBezTo>
                      <a:pt x="489" y="2590"/>
                      <a:pt x="566" y="2611"/>
                      <a:pt x="650" y="2632"/>
                    </a:cubicBezTo>
                    <a:cubicBezTo>
                      <a:pt x="727" y="2646"/>
                      <a:pt x="804" y="2660"/>
                      <a:pt x="888" y="2667"/>
                    </a:cubicBezTo>
                    <a:cubicBezTo>
                      <a:pt x="916" y="2669"/>
                      <a:pt x="943" y="2669"/>
                      <a:pt x="970" y="2669"/>
                    </a:cubicBezTo>
                    <a:cubicBezTo>
                      <a:pt x="1050" y="2669"/>
                      <a:pt x="1125" y="2662"/>
                      <a:pt x="1188" y="2646"/>
                    </a:cubicBezTo>
                    <a:cubicBezTo>
                      <a:pt x="1279" y="2632"/>
                      <a:pt x="1363" y="2590"/>
                      <a:pt x="1446" y="2527"/>
                    </a:cubicBezTo>
                    <a:cubicBezTo>
                      <a:pt x="1565" y="2422"/>
                      <a:pt x="1670" y="2290"/>
                      <a:pt x="1747" y="2143"/>
                    </a:cubicBezTo>
                    <a:cubicBezTo>
                      <a:pt x="1831" y="1982"/>
                      <a:pt x="1900" y="1829"/>
                      <a:pt x="1942" y="1654"/>
                    </a:cubicBezTo>
                    <a:cubicBezTo>
                      <a:pt x="1984" y="1486"/>
                      <a:pt x="2019" y="1312"/>
                      <a:pt x="2026" y="1137"/>
                    </a:cubicBezTo>
                    <a:cubicBezTo>
                      <a:pt x="2040" y="962"/>
                      <a:pt x="2040" y="809"/>
                      <a:pt x="2012" y="655"/>
                    </a:cubicBezTo>
                    <a:cubicBezTo>
                      <a:pt x="1991" y="571"/>
                      <a:pt x="1970" y="494"/>
                      <a:pt x="1935" y="425"/>
                    </a:cubicBezTo>
                    <a:cubicBezTo>
                      <a:pt x="1900" y="348"/>
                      <a:pt x="1845" y="292"/>
                      <a:pt x="1775" y="236"/>
                    </a:cubicBezTo>
                    <a:cubicBezTo>
                      <a:pt x="1705" y="187"/>
                      <a:pt x="1621" y="145"/>
                      <a:pt x="1516" y="96"/>
                    </a:cubicBezTo>
                    <a:cubicBezTo>
                      <a:pt x="1411" y="54"/>
                      <a:pt x="1293" y="26"/>
                      <a:pt x="1181" y="12"/>
                    </a:cubicBezTo>
                    <a:cubicBezTo>
                      <a:pt x="1148" y="4"/>
                      <a:pt x="1113" y="0"/>
                      <a:pt x="1076"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1"/>
              <p:cNvSpPr/>
              <p:nvPr/>
            </p:nvSpPr>
            <p:spPr>
              <a:xfrm>
                <a:off x="4017659" y="320554"/>
                <a:ext cx="167879" cy="207745"/>
              </a:xfrm>
              <a:custGeom>
                <a:rect b="b" l="l" r="r" t="t"/>
                <a:pathLst>
                  <a:path extrusionOk="0" h="2715" w="2194">
                    <a:moveTo>
                      <a:pt x="1165" y="612"/>
                    </a:moveTo>
                    <a:cubicBezTo>
                      <a:pt x="1209" y="612"/>
                      <a:pt x="1249" y="618"/>
                      <a:pt x="1285" y="632"/>
                    </a:cubicBezTo>
                    <a:cubicBezTo>
                      <a:pt x="1376" y="667"/>
                      <a:pt x="1439" y="723"/>
                      <a:pt x="1474" y="793"/>
                    </a:cubicBezTo>
                    <a:cubicBezTo>
                      <a:pt x="1509" y="863"/>
                      <a:pt x="1530" y="953"/>
                      <a:pt x="1516" y="1079"/>
                    </a:cubicBezTo>
                    <a:cubicBezTo>
                      <a:pt x="1516" y="1170"/>
                      <a:pt x="1495" y="1261"/>
                      <a:pt x="1460" y="1366"/>
                    </a:cubicBezTo>
                    <a:cubicBezTo>
                      <a:pt x="1425" y="1470"/>
                      <a:pt x="1362" y="1575"/>
                      <a:pt x="1292" y="1680"/>
                    </a:cubicBezTo>
                    <a:cubicBezTo>
                      <a:pt x="1223" y="1785"/>
                      <a:pt x="1125" y="1882"/>
                      <a:pt x="1013" y="1980"/>
                    </a:cubicBezTo>
                    <a:cubicBezTo>
                      <a:pt x="901" y="2064"/>
                      <a:pt x="762" y="2155"/>
                      <a:pt x="601" y="2218"/>
                    </a:cubicBezTo>
                    <a:cubicBezTo>
                      <a:pt x="657" y="1945"/>
                      <a:pt x="706" y="1694"/>
                      <a:pt x="762" y="1428"/>
                    </a:cubicBezTo>
                    <a:cubicBezTo>
                      <a:pt x="817" y="1170"/>
                      <a:pt x="880" y="905"/>
                      <a:pt x="950" y="646"/>
                    </a:cubicBezTo>
                    <a:cubicBezTo>
                      <a:pt x="1029" y="625"/>
                      <a:pt x="1101" y="612"/>
                      <a:pt x="1165" y="612"/>
                    </a:cubicBezTo>
                    <a:close/>
                    <a:moveTo>
                      <a:pt x="1070" y="1"/>
                    </a:moveTo>
                    <a:cubicBezTo>
                      <a:pt x="979" y="1"/>
                      <a:pt x="887" y="9"/>
                      <a:pt x="803" y="24"/>
                    </a:cubicBezTo>
                    <a:cubicBezTo>
                      <a:pt x="692" y="38"/>
                      <a:pt x="580" y="73"/>
                      <a:pt x="475" y="108"/>
                    </a:cubicBezTo>
                    <a:cubicBezTo>
                      <a:pt x="363" y="157"/>
                      <a:pt x="273" y="185"/>
                      <a:pt x="175" y="234"/>
                    </a:cubicBezTo>
                    <a:lnTo>
                      <a:pt x="0" y="2162"/>
                    </a:lnTo>
                    <a:lnTo>
                      <a:pt x="0" y="2281"/>
                    </a:lnTo>
                    <a:cubicBezTo>
                      <a:pt x="7" y="2309"/>
                      <a:pt x="7" y="2337"/>
                      <a:pt x="28" y="2364"/>
                    </a:cubicBezTo>
                    <a:cubicBezTo>
                      <a:pt x="35" y="2385"/>
                      <a:pt x="49" y="2406"/>
                      <a:pt x="70" y="2420"/>
                    </a:cubicBezTo>
                    <a:cubicBezTo>
                      <a:pt x="84" y="2441"/>
                      <a:pt x="112" y="2455"/>
                      <a:pt x="133" y="2476"/>
                    </a:cubicBezTo>
                    <a:cubicBezTo>
                      <a:pt x="189" y="2518"/>
                      <a:pt x="238" y="2546"/>
                      <a:pt x="280" y="2581"/>
                    </a:cubicBezTo>
                    <a:cubicBezTo>
                      <a:pt x="321" y="2616"/>
                      <a:pt x="363" y="2644"/>
                      <a:pt x="426" y="2665"/>
                    </a:cubicBezTo>
                    <a:cubicBezTo>
                      <a:pt x="493" y="2698"/>
                      <a:pt x="557" y="2714"/>
                      <a:pt x="620" y="2714"/>
                    </a:cubicBezTo>
                    <a:cubicBezTo>
                      <a:pt x="663" y="2714"/>
                      <a:pt x="705" y="2707"/>
                      <a:pt x="748" y="2693"/>
                    </a:cubicBezTo>
                    <a:cubicBezTo>
                      <a:pt x="950" y="2644"/>
                      <a:pt x="1132" y="2560"/>
                      <a:pt x="1292" y="2469"/>
                    </a:cubicBezTo>
                    <a:cubicBezTo>
                      <a:pt x="1460" y="2371"/>
                      <a:pt x="1600" y="2267"/>
                      <a:pt x="1712" y="2141"/>
                    </a:cubicBezTo>
                    <a:cubicBezTo>
                      <a:pt x="1830" y="2022"/>
                      <a:pt x="1928" y="1896"/>
                      <a:pt x="1998" y="1757"/>
                    </a:cubicBezTo>
                    <a:cubicBezTo>
                      <a:pt x="2075" y="1617"/>
                      <a:pt x="2131" y="1491"/>
                      <a:pt x="2159" y="1352"/>
                    </a:cubicBezTo>
                    <a:cubicBezTo>
                      <a:pt x="2193" y="1212"/>
                      <a:pt x="2193" y="1079"/>
                      <a:pt x="2186" y="946"/>
                    </a:cubicBezTo>
                    <a:cubicBezTo>
                      <a:pt x="2173" y="814"/>
                      <a:pt x="2131" y="702"/>
                      <a:pt x="2082" y="590"/>
                    </a:cubicBezTo>
                    <a:cubicBezTo>
                      <a:pt x="2019" y="451"/>
                      <a:pt x="1928" y="346"/>
                      <a:pt x="1837" y="255"/>
                    </a:cubicBezTo>
                    <a:cubicBezTo>
                      <a:pt x="1739" y="178"/>
                      <a:pt x="1635" y="122"/>
                      <a:pt x="1523" y="73"/>
                    </a:cubicBezTo>
                    <a:cubicBezTo>
                      <a:pt x="1404" y="31"/>
                      <a:pt x="1285" y="10"/>
                      <a:pt x="1160" y="3"/>
                    </a:cubicBezTo>
                    <a:cubicBezTo>
                      <a:pt x="1130" y="2"/>
                      <a:pt x="1100" y="1"/>
                      <a:pt x="1070"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1"/>
              <p:cNvSpPr/>
              <p:nvPr/>
            </p:nvSpPr>
            <p:spPr>
              <a:xfrm>
                <a:off x="3459088" y="607190"/>
                <a:ext cx="222972" cy="296046"/>
              </a:xfrm>
              <a:custGeom>
                <a:rect b="b" l="l" r="r" t="t"/>
                <a:pathLst>
                  <a:path extrusionOk="0" h="3869" w="2914">
                    <a:moveTo>
                      <a:pt x="2052" y="1"/>
                    </a:moveTo>
                    <a:cubicBezTo>
                      <a:pt x="2020" y="1"/>
                      <a:pt x="1993" y="6"/>
                      <a:pt x="1970" y="16"/>
                    </a:cubicBezTo>
                    <a:cubicBezTo>
                      <a:pt x="1929" y="29"/>
                      <a:pt x="1894" y="85"/>
                      <a:pt x="1880" y="169"/>
                    </a:cubicBezTo>
                    <a:cubicBezTo>
                      <a:pt x="1852" y="351"/>
                      <a:pt x="1817" y="553"/>
                      <a:pt x="1782" y="784"/>
                    </a:cubicBezTo>
                    <a:cubicBezTo>
                      <a:pt x="1740" y="1007"/>
                      <a:pt x="1705" y="1238"/>
                      <a:pt x="1656" y="1468"/>
                    </a:cubicBezTo>
                    <a:cubicBezTo>
                      <a:pt x="1614" y="1706"/>
                      <a:pt x="1572" y="1936"/>
                      <a:pt x="1516" y="2153"/>
                    </a:cubicBezTo>
                    <a:cubicBezTo>
                      <a:pt x="1467" y="2370"/>
                      <a:pt x="1412" y="2565"/>
                      <a:pt x="1363" y="2740"/>
                    </a:cubicBezTo>
                    <a:cubicBezTo>
                      <a:pt x="1307" y="2900"/>
                      <a:pt x="1251" y="3040"/>
                      <a:pt x="1195" y="3145"/>
                    </a:cubicBezTo>
                    <a:cubicBezTo>
                      <a:pt x="1146" y="3250"/>
                      <a:pt x="1083" y="3299"/>
                      <a:pt x="1020" y="3299"/>
                    </a:cubicBezTo>
                    <a:cubicBezTo>
                      <a:pt x="951" y="3292"/>
                      <a:pt x="909" y="3243"/>
                      <a:pt x="888" y="3187"/>
                    </a:cubicBezTo>
                    <a:cubicBezTo>
                      <a:pt x="874" y="3124"/>
                      <a:pt x="853" y="3019"/>
                      <a:pt x="846" y="2872"/>
                    </a:cubicBezTo>
                    <a:cubicBezTo>
                      <a:pt x="839" y="2642"/>
                      <a:pt x="671" y="2467"/>
                      <a:pt x="329" y="2328"/>
                    </a:cubicBezTo>
                    <a:cubicBezTo>
                      <a:pt x="279" y="2304"/>
                      <a:pt x="236" y="2294"/>
                      <a:pt x="201" y="2294"/>
                    </a:cubicBezTo>
                    <a:cubicBezTo>
                      <a:pt x="163" y="2294"/>
                      <a:pt x="134" y="2306"/>
                      <a:pt x="112" y="2328"/>
                    </a:cubicBezTo>
                    <a:cubicBezTo>
                      <a:pt x="70" y="2377"/>
                      <a:pt x="36" y="2446"/>
                      <a:pt x="15" y="2551"/>
                    </a:cubicBezTo>
                    <a:cubicBezTo>
                      <a:pt x="8" y="2684"/>
                      <a:pt x="1" y="2796"/>
                      <a:pt x="8" y="2900"/>
                    </a:cubicBezTo>
                    <a:cubicBezTo>
                      <a:pt x="22" y="3012"/>
                      <a:pt x="42" y="3103"/>
                      <a:pt x="91" y="3201"/>
                    </a:cubicBezTo>
                    <a:cubicBezTo>
                      <a:pt x="112" y="3271"/>
                      <a:pt x="147" y="3333"/>
                      <a:pt x="196" y="3396"/>
                    </a:cubicBezTo>
                    <a:cubicBezTo>
                      <a:pt x="231" y="3452"/>
                      <a:pt x="280" y="3508"/>
                      <a:pt x="343" y="3557"/>
                    </a:cubicBezTo>
                    <a:cubicBezTo>
                      <a:pt x="406" y="3613"/>
                      <a:pt x="483" y="3655"/>
                      <a:pt x="559" y="3697"/>
                    </a:cubicBezTo>
                    <a:cubicBezTo>
                      <a:pt x="636" y="3732"/>
                      <a:pt x="734" y="3767"/>
                      <a:pt x="846" y="3822"/>
                    </a:cubicBezTo>
                    <a:cubicBezTo>
                      <a:pt x="988" y="3854"/>
                      <a:pt x="1111" y="3869"/>
                      <a:pt x="1219" y="3869"/>
                    </a:cubicBezTo>
                    <a:cubicBezTo>
                      <a:pt x="1276" y="3869"/>
                      <a:pt x="1328" y="3865"/>
                      <a:pt x="1377" y="3857"/>
                    </a:cubicBezTo>
                    <a:cubicBezTo>
                      <a:pt x="1516" y="3829"/>
                      <a:pt x="1635" y="3788"/>
                      <a:pt x="1740" y="3725"/>
                    </a:cubicBezTo>
                    <a:cubicBezTo>
                      <a:pt x="1866" y="3634"/>
                      <a:pt x="1984" y="3508"/>
                      <a:pt x="2096" y="3333"/>
                    </a:cubicBezTo>
                    <a:cubicBezTo>
                      <a:pt x="2208" y="3159"/>
                      <a:pt x="2306" y="2928"/>
                      <a:pt x="2403" y="2670"/>
                    </a:cubicBezTo>
                    <a:cubicBezTo>
                      <a:pt x="2494" y="2397"/>
                      <a:pt x="2585" y="2090"/>
                      <a:pt x="2662" y="1741"/>
                    </a:cubicBezTo>
                    <a:cubicBezTo>
                      <a:pt x="2739" y="1392"/>
                      <a:pt x="2823" y="1007"/>
                      <a:pt x="2892" y="581"/>
                    </a:cubicBezTo>
                    <a:cubicBezTo>
                      <a:pt x="2899" y="546"/>
                      <a:pt x="2906" y="511"/>
                      <a:pt x="2906" y="484"/>
                    </a:cubicBezTo>
                    <a:cubicBezTo>
                      <a:pt x="2913" y="456"/>
                      <a:pt x="2906" y="435"/>
                      <a:pt x="2899" y="407"/>
                    </a:cubicBezTo>
                    <a:cubicBezTo>
                      <a:pt x="2892" y="379"/>
                      <a:pt x="2872" y="351"/>
                      <a:pt x="2844" y="337"/>
                    </a:cubicBezTo>
                    <a:cubicBezTo>
                      <a:pt x="2830" y="309"/>
                      <a:pt x="2795" y="281"/>
                      <a:pt x="2753" y="260"/>
                    </a:cubicBezTo>
                    <a:cubicBezTo>
                      <a:pt x="2669" y="204"/>
                      <a:pt x="2578" y="162"/>
                      <a:pt x="2473" y="120"/>
                    </a:cubicBezTo>
                    <a:cubicBezTo>
                      <a:pt x="2369" y="71"/>
                      <a:pt x="2271" y="50"/>
                      <a:pt x="2180" y="22"/>
                    </a:cubicBezTo>
                    <a:cubicBezTo>
                      <a:pt x="2131" y="8"/>
                      <a:pt x="2089" y="1"/>
                      <a:pt x="2052"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1"/>
              <p:cNvSpPr/>
              <p:nvPr/>
            </p:nvSpPr>
            <p:spPr>
              <a:xfrm>
                <a:off x="3667519" y="606501"/>
                <a:ext cx="224043" cy="292526"/>
              </a:xfrm>
              <a:custGeom>
                <a:rect b="b" l="l" r="r" t="t"/>
                <a:pathLst>
                  <a:path extrusionOk="0" h="3823" w="2928">
                    <a:moveTo>
                      <a:pt x="1788" y="757"/>
                    </a:moveTo>
                    <a:cubicBezTo>
                      <a:pt x="1808" y="757"/>
                      <a:pt x="1827" y="762"/>
                      <a:pt x="1845" y="772"/>
                    </a:cubicBezTo>
                    <a:cubicBezTo>
                      <a:pt x="1908" y="793"/>
                      <a:pt x="1950" y="849"/>
                      <a:pt x="1978" y="954"/>
                    </a:cubicBezTo>
                    <a:cubicBezTo>
                      <a:pt x="1999" y="1051"/>
                      <a:pt x="2020" y="1177"/>
                      <a:pt x="2020" y="1324"/>
                    </a:cubicBezTo>
                    <a:cubicBezTo>
                      <a:pt x="2020" y="1463"/>
                      <a:pt x="2013" y="1610"/>
                      <a:pt x="1985" y="1778"/>
                    </a:cubicBezTo>
                    <a:cubicBezTo>
                      <a:pt x="1964" y="1931"/>
                      <a:pt x="1929" y="2085"/>
                      <a:pt x="1894" y="2225"/>
                    </a:cubicBezTo>
                    <a:cubicBezTo>
                      <a:pt x="1852" y="2386"/>
                      <a:pt x="1803" y="2539"/>
                      <a:pt x="1740" y="2679"/>
                    </a:cubicBezTo>
                    <a:cubicBezTo>
                      <a:pt x="1677" y="2819"/>
                      <a:pt x="1614" y="2930"/>
                      <a:pt x="1545" y="3028"/>
                    </a:cubicBezTo>
                    <a:cubicBezTo>
                      <a:pt x="1475" y="3126"/>
                      <a:pt x="1419" y="3196"/>
                      <a:pt x="1349" y="3238"/>
                    </a:cubicBezTo>
                    <a:cubicBezTo>
                      <a:pt x="1300" y="3267"/>
                      <a:pt x="1255" y="3279"/>
                      <a:pt x="1211" y="3279"/>
                    </a:cubicBezTo>
                    <a:cubicBezTo>
                      <a:pt x="1191" y="3279"/>
                      <a:pt x="1172" y="3277"/>
                      <a:pt x="1153" y="3273"/>
                    </a:cubicBezTo>
                    <a:cubicBezTo>
                      <a:pt x="1091" y="3252"/>
                      <a:pt x="1042" y="3196"/>
                      <a:pt x="1007" y="3105"/>
                    </a:cubicBezTo>
                    <a:cubicBezTo>
                      <a:pt x="972" y="3021"/>
                      <a:pt x="951" y="2902"/>
                      <a:pt x="944" y="2784"/>
                    </a:cubicBezTo>
                    <a:cubicBezTo>
                      <a:pt x="937" y="2651"/>
                      <a:pt x="944" y="2518"/>
                      <a:pt x="965" y="2372"/>
                    </a:cubicBezTo>
                    <a:cubicBezTo>
                      <a:pt x="979" y="2232"/>
                      <a:pt x="1007" y="2092"/>
                      <a:pt x="1049" y="1952"/>
                    </a:cubicBezTo>
                    <a:cubicBezTo>
                      <a:pt x="1091" y="1813"/>
                      <a:pt x="1146" y="1673"/>
                      <a:pt x="1209" y="1526"/>
                    </a:cubicBezTo>
                    <a:cubicBezTo>
                      <a:pt x="1265" y="1380"/>
                      <a:pt x="1335" y="1247"/>
                      <a:pt x="1419" y="1121"/>
                    </a:cubicBezTo>
                    <a:cubicBezTo>
                      <a:pt x="1496" y="1002"/>
                      <a:pt x="1566" y="905"/>
                      <a:pt x="1642" y="835"/>
                    </a:cubicBezTo>
                    <a:cubicBezTo>
                      <a:pt x="1692" y="785"/>
                      <a:pt x="1741" y="757"/>
                      <a:pt x="1788" y="757"/>
                    </a:cubicBezTo>
                    <a:close/>
                    <a:moveTo>
                      <a:pt x="1530" y="1"/>
                    </a:moveTo>
                    <a:cubicBezTo>
                      <a:pt x="1451" y="1"/>
                      <a:pt x="1370" y="13"/>
                      <a:pt x="1286" y="38"/>
                    </a:cubicBezTo>
                    <a:cubicBezTo>
                      <a:pt x="1146" y="73"/>
                      <a:pt x="1035" y="136"/>
                      <a:pt x="930" y="213"/>
                    </a:cubicBezTo>
                    <a:cubicBezTo>
                      <a:pt x="776" y="346"/>
                      <a:pt x="650" y="486"/>
                      <a:pt x="532" y="653"/>
                    </a:cubicBezTo>
                    <a:cubicBezTo>
                      <a:pt x="420" y="807"/>
                      <a:pt x="322" y="981"/>
                      <a:pt x="245" y="1170"/>
                    </a:cubicBezTo>
                    <a:cubicBezTo>
                      <a:pt x="168" y="1352"/>
                      <a:pt x="113" y="1533"/>
                      <a:pt x="71" y="1729"/>
                    </a:cubicBezTo>
                    <a:cubicBezTo>
                      <a:pt x="36" y="1918"/>
                      <a:pt x="8" y="2113"/>
                      <a:pt x="8" y="2295"/>
                    </a:cubicBezTo>
                    <a:cubicBezTo>
                      <a:pt x="1" y="2476"/>
                      <a:pt x="22" y="2651"/>
                      <a:pt x="57" y="2819"/>
                    </a:cubicBezTo>
                    <a:cubicBezTo>
                      <a:pt x="92" y="2993"/>
                      <a:pt x="141" y="3140"/>
                      <a:pt x="210" y="3273"/>
                    </a:cubicBezTo>
                    <a:cubicBezTo>
                      <a:pt x="252" y="3349"/>
                      <a:pt x="308" y="3426"/>
                      <a:pt x="385" y="3489"/>
                    </a:cubicBezTo>
                    <a:cubicBezTo>
                      <a:pt x="455" y="3552"/>
                      <a:pt x="532" y="3601"/>
                      <a:pt x="616" y="3650"/>
                    </a:cubicBezTo>
                    <a:cubicBezTo>
                      <a:pt x="706" y="3699"/>
                      <a:pt x="811" y="3734"/>
                      <a:pt x="923" y="3762"/>
                    </a:cubicBezTo>
                    <a:cubicBezTo>
                      <a:pt x="1049" y="3790"/>
                      <a:pt x="1153" y="3804"/>
                      <a:pt x="1265" y="3811"/>
                    </a:cubicBezTo>
                    <a:cubicBezTo>
                      <a:pt x="1331" y="3819"/>
                      <a:pt x="1393" y="3823"/>
                      <a:pt x="1452" y="3823"/>
                    </a:cubicBezTo>
                    <a:cubicBezTo>
                      <a:pt x="1542" y="3823"/>
                      <a:pt x="1625" y="3813"/>
                      <a:pt x="1705" y="3797"/>
                    </a:cubicBezTo>
                    <a:cubicBezTo>
                      <a:pt x="1838" y="3762"/>
                      <a:pt x="1957" y="3699"/>
                      <a:pt x="2068" y="3615"/>
                    </a:cubicBezTo>
                    <a:cubicBezTo>
                      <a:pt x="2236" y="3461"/>
                      <a:pt x="2383" y="3280"/>
                      <a:pt x="2502" y="3063"/>
                    </a:cubicBezTo>
                    <a:cubicBezTo>
                      <a:pt x="2620" y="2847"/>
                      <a:pt x="2711" y="2616"/>
                      <a:pt x="2781" y="2372"/>
                    </a:cubicBezTo>
                    <a:cubicBezTo>
                      <a:pt x="2851" y="2127"/>
                      <a:pt x="2893" y="1890"/>
                      <a:pt x="2907" y="1638"/>
                    </a:cubicBezTo>
                    <a:cubicBezTo>
                      <a:pt x="2928" y="1387"/>
                      <a:pt x="2928" y="1156"/>
                      <a:pt x="2893" y="947"/>
                    </a:cubicBezTo>
                    <a:cubicBezTo>
                      <a:pt x="2865" y="821"/>
                      <a:pt x="2830" y="702"/>
                      <a:pt x="2781" y="611"/>
                    </a:cubicBezTo>
                    <a:cubicBezTo>
                      <a:pt x="2732" y="513"/>
                      <a:pt x="2648" y="416"/>
                      <a:pt x="2522" y="339"/>
                    </a:cubicBezTo>
                    <a:cubicBezTo>
                      <a:pt x="2432" y="262"/>
                      <a:pt x="2306" y="192"/>
                      <a:pt x="2159" y="136"/>
                    </a:cubicBezTo>
                    <a:cubicBezTo>
                      <a:pt x="2013" y="87"/>
                      <a:pt x="1852" y="38"/>
                      <a:pt x="1684" y="18"/>
                    </a:cubicBezTo>
                    <a:cubicBezTo>
                      <a:pt x="1634" y="6"/>
                      <a:pt x="1583" y="1"/>
                      <a:pt x="1530"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1"/>
              <p:cNvSpPr/>
              <p:nvPr/>
            </p:nvSpPr>
            <p:spPr>
              <a:xfrm>
                <a:off x="3896304" y="603211"/>
                <a:ext cx="240571" cy="299030"/>
              </a:xfrm>
              <a:custGeom>
                <a:rect b="b" l="l" r="r" t="t"/>
                <a:pathLst>
                  <a:path extrusionOk="0" h="3908" w="3144">
                    <a:moveTo>
                      <a:pt x="2012" y="823"/>
                    </a:moveTo>
                    <a:cubicBezTo>
                      <a:pt x="2065" y="823"/>
                      <a:pt x="2110" y="833"/>
                      <a:pt x="2145" y="843"/>
                    </a:cubicBezTo>
                    <a:cubicBezTo>
                      <a:pt x="2201" y="864"/>
                      <a:pt x="2236" y="899"/>
                      <a:pt x="2243" y="934"/>
                    </a:cubicBezTo>
                    <a:cubicBezTo>
                      <a:pt x="2250" y="976"/>
                      <a:pt x="2236" y="1031"/>
                      <a:pt x="2187" y="1115"/>
                    </a:cubicBezTo>
                    <a:cubicBezTo>
                      <a:pt x="2145" y="1192"/>
                      <a:pt x="2068" y="1269"/>
                      <a:pt x="1970" y="1360"/>
                    </a:cubicBezTo>
                    <a:cubicBezTo>
                      <a:pt x="1873" y="1444"/>
                      <a:pt x="1754" y="1527"/>
                      <a:pt x="1607" y="1611"/>
                    </a:cubicBezTo>
                    <a:cubicBezTo>
                      <a:pt x="1453" y="1688"/>
                      <a:pt x="1293" y="1772"/>
                      <a:pt x="1104" y="1842"/>
                    </a:cubicBezTo>
                    <a:cubicBezTo>
                      <a:pt x="1146" y="1681"/>
                      <a:pt x="1188" y="1541"/>
                      <a:pt x="1209" y="1402"/>
                    </a:cubicBezTo>
                    <a:cubicBezTo>
                      <a:pt x="1237" y="1262"/>
                      <a:pt x="1272" y="1129"/>
                      <a:pt x="1314" y="1011"/>
                    </a:cubicBezTo>
                    <a:cubicBezTo>
                      <a:pt x="1446" y="948"/>
                      <a:pt x="1558" y="906"/>
                      <a:pt x="1663" y="878"/>
                    </a:cubicBezTo>
                    <a:cubicBezTo>
                      <a:pt x="1768" y="843"/>
                      <a:pt x="1866" y="829"/>
                      <a:pt x="1942" y="829"/>
                    </a:cubicBezTo>
                    <a:cubicBezTo>
                      <a:pt x="1967" y="825"/>
                      <a:pt x="1990" y="823"/>
                      <a:pt x="2012" y="823"/>
                    </a:cubicBezTo>
                    <a:close/>
                    <a:moveTo>
                      <a:pt x="1397" y="2461"/>
                    </a:moveTo>
                    <a:cubicBezTo>
                      <a:pt x="1435" y="2461"/>
                      <a:pt x="1471" y="2464"/>
                      <a:pt x="1502" y="2470"/>
                    </a:cubicBezTo>
                    <a:cubicBezTo>
                      <a:pt x="1572" y="2477"/>
                      <a:pt x="1628" y="2484"/>
                      <a:pt x="1677" y="2512"/>
                    </a:cubicBezTo>
                    <a:cubicBezTo>
                      <a:pt x="1719" y="2540"/>
                      <a:pt x="1747" y="2561"/>
                      <a:pt x="1761" y="2589"/>
                    </a:cubicBezTo>
                    <a:cubicBezTo>
                      <a:pt x="1782" y="2645"/>
                      <a:pt x="1761" y="2694"/>
                      <a:pt x="1719" y="2757"/>
                    </a:cubicBezTo>
                    <a:cubicBezTo>
                      <a:pt x="1677" y="2806"/>
                      <a:pt x="1614" y="2869"/>
                      <a:pt x="1523" y="2931"/>
                    </a:cubicBezTo>
                    <a:cubicBezTo>
                      <a:pt x="1439" y="2980"/>
                      <a:pt x="1335" y="3043"/>
                      <a:pt x="1209" y="3099"/>
                    </a:cubicBezTo>
                    <a:cubicBezTo>
                      <a:pt x="1090" y="3155"/>
                      <a:pt x="950" y="3204"/>
                      <a:pt x="804" y="3239"/>
                    </a:cubicBezTo>
                    <a:cubicBezTo>
                      <a:pt x="825" y="3120"/>
                      <a:pt x="846" y="3008"/>
                      <a:pt x="874" y="2897"/>
                    </a:cubicBezTo>
                    <a:cubicBezTo>
                      <a:pt x="895" y="2778"/>
                      <a:pt x="916" y="2666"/>
                      <a:pt x="930" y="2554"/>
                    </a:cubicBezTo>
                    <a:cubicBezTo>
                      <a:pt x="1048" y="2512"/>
                      <a:pt x="1153" y="2484"/>
                      <a:pt x="1244" y="2477"/>
                    </a:cubicBezTo>
                    <a:cubicBezTo>
                      <a:pt x="1298" y="2466"/>
                      <a:pt x="1349" y="2461"/>
                      <a:pt x="1397" y="2461"/>
                    </a:cubicBezTo>
                    <a:close/>
                    <a:moveTo>
                      <a:pt x="1835" y="0"/>
                    </a:moveTo>
                    <a:cubicBezTo>
                      <a:pt x="1744" y="0"/>
                      <a:pt x="1652" y="3"/>
                      <a:pt x="1558" y="12"/>
                    </a:cubicBezTo>
                    <a:cubicBezTo>
                      <a:pt x="1398" y="33"/>
                      <a:pt x="1237" y="54"/>
                      <a:pt x="1083" y="95"/>
                    </a:cubicBezTo>
                    <a:cubicBezTo>
                      <a:pt x="923" y="130"/>
                      <a:pt x="776" y="172"/>
                      <a:pt x="629" y="221"/>
                    </a:cubicBezTo>
                    <a:cubicBezTo>
                      <a:pt x="475" y="277"/>
                      <a:pt x="357" y="326"/>
                      <a:pt x="245" y="389"/>
                    </a:cubicBezTo>
                    <a:cubicBezTo>
                      <a:pt x="231" y="619"/>
                      <a:pt x="217" y="850"/>
                      <a:pt x="196" y="1094"/>
                    </a:cubicBezTo>
                    <a:cubicBezTo>
                      <a:pt x="182" y="1339"/>
                      <a:pt x="154" y="1583"/>
                      <a:pt x="126" y="1828"/>
                    </a:cubicBezTo>
                    <a:cubicBezTo>
                      <a:pt x="105" y="2072"/>
                      <a:pt x="77" y="2310"/>
                      <a:pt x="49" y="2540"/>
                    </a:cubicBezTo>
                    <a:cubicBezTo>
                      <a:pt x="35" y="2764"/>
                      <a:pt x="14" y="2973"/>
                      <a:pt x="7" y="3148"/>
                    </a:cubicBezTo>
                    <a:cubicBezTo>
                      <a:pt x="0" y="3197"/>
                      <a:pt x="7" y="3246"/>
                      <a:pt x="7" y="3281"/>
                    </a:cubicBezTo>
                    <a:cubicBezTo>
                      <a:pt x="7" y="3316"/>
                      <a:pt x="14" y="3351"/>
                      <a:pt x="35" y="3372"/>
                    </a:cubicBezTo>
                    <a:cubicBezTo>
                      <a:pt x="49" y="3399"/>
                      <a:pt x="70" y="3427"/>
                      <a:pt x="91" y="3455"/>
                    </a:cubicBezTo>
                    <a:lnTo>
                      <a:pt x="182" y="3539"/>
                    </a:lnTo>
                    <a:cubicBezTo>
                      <a:pt x="266" y="3609"/>
                      <a:pt x="350" y="3665"/>
                      <a:pt x="406" y="3707"/>
                    </a:cubicBezTo>
                    <a:cubicBezTo>
                      <a:pt x="468" y="3749"/>
                      <a:pt x="545" y="3798"/>
                      <a:pt x="636" y="3833"/>
                    </a:cubicBezTo>
                    <a:cubicBezTo>
                      <a:pt x="678" y="3854"/>
                      <a:pt x="720" y="3874"/>
                      <a:pt x="755" y="3881"/>
                    </a:cubicBezTo>
                    <a:cubicBezTo>
                      <a:pt x="790" y="3888"/>
                      <a:pt x="825" y="3902"/>
                      <a:pt x="860" y="3902"/>
                    </a:cubicBezTo>
                    <a:cubicBezTo>
                      <a:pt x="877" y="3906"/>
                      <a:pt x="898" y="3908"/>
                      <a:pt x="919" y="3908"/>
                    </a:cubicBezTo>
                    <a:cubicBezTo>
                      <a:pt x="940" y="3908"/>
                      <a:pt x="961" y="3906"/>
                      <a:pt x="978" y="3902"/>
                    </a:cubicBezTo>
                    <a:cubicBezTo>
                      <a:pt x="1013" y="3902"/>
                      <a:pt x="1062" y="3888"/>
                      <a:pt x="1118" y="3874"/>
                    </a:cubicBezTo>
                    <a:cubicBezTo>
                      <a:pt x="1223" y="3847"/>
                      <a:pt x="1335" y="3812"/>
                      <a:pt x="1446" y="3777"/>
                    </a:cubicBezTo>
                    <a:cubicBezTo>
                      <a:pt x="1558" y="3742"/>
                      <a:pt x="1677" y="3700"/>
                      <a:pt x="1789" y="3644"/>
                    </a:cubicBezTo>
                    <a:cubicBezTo>
                      <a:pt x="1900" y="3595"/>
                      <a:pt x="2005" y="3539"/>
                      <a:pt x="2110" y="3483"/>
                    </a:cubicBezTo>
                    <a:cubicBezTo>
                      <a:pt x="2208" y="3420"/>
                      <a:pt x="2292" y="3358"/>
                      <a:pt x="2375" y="3288"/>
                    </a:cubicBezTo>
                    <a:cubicBezTo>
                      <a:pt x="2473" y="3211"/>
                      <a:pt x="2557" y="3113"/>
                      <a:pt x="2606" y="3029"/>
                    </a:cubicBezTo>
                    <a:cubicBezTo>
                      <a:pt x="2662" y="2938"/>
                      <a:pt x="2676" y="2827"/>
                      <a:pt x="2662" y="2694"/>
                    </a:cubicBezTo>
                    <a:cubicBezTo>
                      <a:pt x="2634" y="2582"/>
                      <a:pt x="2592" y="2477"/>
                      <a:pt x="2522" y="2373"/>
                    </a:cubicBezTo>
                    <a:cubicBezTo>
                      <a:pt x="2452" y="2275"/>
                      <a:pt x="2361" y="2191"/>
                      <a:pt x="2271" y="2135"/>
                    </a:cubicBezTo>
                    <a:cubicBezTo>
                      <a:pt x="2361" y="2079"/>
                      <a:pt x="2452" y="2030"/>
                      <a:pt x="2522" y="1974"/>
                    </a:cubicBezTo>
                    <a:lnTo>
                      <a:pt x="2732" y="1821"/>
                    </a:lnTo>
                    <a:cubicBezTo>
                      <a:pt x="2795" y="1765"/>
                      <a:pt x="2850" y="1709"/>
                      <a:pt x="2906" y="1646"/>
                    </a:cubicBezTo>
                    <a:cubicBezTo>
                      <a:pt x="2955" y="1583"/>
                      <a:pt x="3011" y="1513"/>
                      <a:pt x="3046" y="1444"/>
                    </a:cubicBezTo>
                    <a:cubicBezTo>
                      <a:pt x="3081" y="1374"/>
                      <a:pt x="3109" y="1297"/>
                      <a:pt x="3123" y="1220"/>
                    </a:cubicBezTo>
                    <a:cubicBezTo>
                      <a:pt x="3144" y="1143"/>
                      <a:pt x="3144" y="1059"/>
                      <a:pt x="3123" y="976"/>
                    </a:cubicBezTo>
                    <a:cubicBezTo>
                      <a:pt x="3088" y="829"/>
                      <a:pt x="3046" y="682"/>
                      <a:pt x="2976" y="570"/>
                    </a:cubicBezTo>
                    <a:cubicBezTo>
                      <a:pt x="2906" y="459"/>
                      <a:pt x="2829" y="354"/>
                      <a:pt x="2725" y="249"/>
                    </a:cubicBezTo>
                    <a:cubicBezTo>
                      <a:pt x="2641" y="172"/>
                      <a:pt x="2550" y="109"/>
                      <a:pt x="2424" y="74"/>
                    </a:cubicBezTo>
                    <a:cubicBezTo>
                      <a:pt x="2306" y="40"/>
                      <a:pt x="2173" y="12"/>
                      <a:pt x="2026" y="5"/>
                    </a:cubicBezTo>
                    <a:cubicBezTo>
                      <a:pt x="1963" y="2"/>
                      <a:pt x="1899" y="0"/>
                      <a:pt x="1835"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 name="Google Shape;982;p31"/>
            <p:cNvGrpSpPr/>
            <p:nvPr/>
          </p:nvGrpSpPr>
          <p:grpSpPr>
            <a:xfrm>
              <a:off x="3439347" y="315658"/>
              <a:ext cx="746192" cy="600128"/>
              <a:chOff x="3439347" y="303108"/>
              <a:chExt cx="746192" cy="600128"/>
            </a:xfrm>
          </p:grpSpPr>
          <p:sp>
            <p:nvSpPr>
              <p:cNvPr id="983" name="Google Shape;983;p31"/>
              <p:cNvSpPr/>
              <p:nvPr/>
            </p:nvSpPr>
            <p:spPr>
              <a:xfrm>
                <a:off x="3541420" y="319712"/>
                <a:ext cx="158774" cy="210806"/>
              </a:xfrm>
              <a:custGeom>
                <a:rect b="b" l="l" r="r" t="t"/>
                <a:pathLst>
                  <a:path extrusionOk="0" h="2755" w="2075">
                    <a:moveTo>
                      <a:pt x="1160" y="0"/>
                    </a:moveTo>
                    <a:cubicBezTo>
                      <a:pt x="1118" y="0"/>
                      <a:pt x="1076" y="0"/>
                      <a:pt x="1027" y="7"/>
                    </a:cubicBezTo>
                    <a:cubicBezTo>
                      <a:pt x="985" y="14"/>
                      <a:pt x="943" y="28"/>
                      <a:pt x="901" y="42"/>
                    </a:cubicBezTo>
                    <a:cubicBezTo>
                      <a:pt x="853" y="63"/>
                      <a:pt x="811" y="84"/>
                      <a:pt x="776" y="112"/>
                    </a:cubicBezTo>
                    <a:cubicBezTo>
                      <a:pt x="664" y="189"/>
                      <a:pt x="559" y="294"/>
                      <a:pt x="468" y="413"/>
                    </a:cubicBezTo>
                    <a:cubicBezTo>
                      <a:pt x="378" y="524"/>
                      <a:pt x="308" y="643"/>
                      <a:pt x="238" y="783"/>
                    </a:cubicBezTo>
                    <a:cubicBezTo>
                      <a:pt x="168" y="923"/>
                      <a:pt x="112" y="1062"/>
                      <a:pt x="77" y="1202"/>
                    </a:cubicBezTo>
                    <a:cubicBezTo>
                      <a:pt x="42" y="1342"/>
                      <a:pt x="14" y="1481"/>
                      <a:pt x="7" y="1621"/>
                    </a:cubicBezTo>
                    <a:cubicBezTo>
                      <a:pt x="0" y="1761"/>
                      <a:pt x="7" y="1893"/>
                      <a:pt x="28" y="2019"/>
                    </a:cubicBezTo>
                    <a:cubicBezTo>
                      <a:pt x="49" y="2138"/>
                      <a:pt x="84" y="2250"/>
                      <a:pt x="140" y="2341"/>
                    </a:cubicBezTo>
                    <a:cubicBezTo>
                      <a:pt x="168" y="2403"/>
                      <a:pt x="203" y="2452"/>
                      <a:pt x="252" y="2494"/>
                    </a:cubicBezTo>
                    <a:cubicBezTo>
                      <a:pt x="308" y="2543"/>
                      <a:pt x="357" y="2585"/>
                      <a:pt x="412" y="2613"/>
                    </a:cubicBezTo>
                    <a:cubicBezTo>
                      <a:pt x="559" y="2683"/>
                      <a:pt x="706" y="2725"/>
                      <a:pt x="866" y="2739"/>
                    </a:cubicBezTo>
                    <a:cubicBezTo>
                      <a:pt x="908" y="2749"/>
                      <a:pt x="952" y="2754"/>
                      <a:pt x="995" y="2754"/>
                    </a:cubicBezTo>
                    <a:cubicBezTo>
                      <a:pt x="1038" y="2754"/>
                      <a:pt x="1080" y="2749"/>
                      <a:pt x="1118" y="2739"/>
                    </a:cubicBezTo>
                    <a:cubicBezTo>
                      <a:pt x="1195" y="2732"/>
                      <a:pt x="1272" y="2704"/>
                      <a:pt x="1341" y="2662"/>
                    </a:cubicBezTo>
                    <a:cubicBezTo>
                      <a:pt x="1460" y="2592"/>
                      <a:pt x="1565" y="2494"/>
                      <a:pt x="1656" y="2375"/>
                    </a:cubicBezTo>
                    <a:cubicBezTo>
                      <a:pt x="1761" y="2243"/>
                      <a:pt x="1844" y="2096"/>
                      <a:pt x="1921" y="1914"/>
                    </a:cubicBezTo>
                    <a:cubicBezTo>
                      <a:pt x="1935" y="1859"/>
                      <a:pt x="1949" y="1817"/>
                      <a:pt x="1949" y="1782"/>
                    </a:cubicBezTo>
                    <a:cubicBezTo>
                      <a:pt x="1949" y="1747"/>
                      <a:pt x="1928" y="1705"/>
                      <a:pt x="1893" y="1656"/>
                    </a:cubicBezTo>
                    <a:cubicBezTo>
                      <a:pt x="1879" y="1628"/>
                      <a:pt x="1851" y="1607"/>
                      <a:pt x="1830" y="1579"/>
                    </a:cubicBezTo>
                    <a:cubicBezTo>
                      <a:pt x="1809" y="1551"/>
                      <a:pt x="1789" y="1523"/>
                      <a:pt x="1761" y="1502"/>
                    </a:cubicBezTo>
                    <a:cubicBezTo>
                      <a:pt x="1719" y="1453"/>
                      <a:pt x="1684" y="1432"/>
                      <a:pt x="1642" y="1418"/>
                    </a:cubicBezTo>
                    <a:cubicBezTo>
                      <a:pt x="1621" y="1415"/>
                      <a:pt x="1596" y="1413"/>
                      <a:pt x="1568" y="1413"/>
                    </a:cubicBezTo>
                    <a:cubicBezTo>
                      <a:pt x="1541" y="1413"/>
                      <a:pt x="1509" y="1415"/>
                      <a:pt x="1474" y="1418"/>
                    </a:cubicBezTo>
                    <a:cubicBezTo>
                      <a:pt x="1411" y="1432"/>
                      <a:pt x="1341" y="1439"/>
                      <a:pt x="1265" y="1446"/>
                    </a:cubicBezTo>
                    <a:cubicBezTo>
                      <a:pt x="1188" y="1453"/>
                      <a:pt x="1111" y="1467"/>
                      <a:pt x="1027" y="1481"/>
                    </a:cubicBezTo>
                    <a:cubicBezTo>
                      <a:pt x="985" y="1488"/>
                      <a:pt x="950" y="1488"/>
                      <a:pt x="915" y="1502"/>
                    </a:cubicBezTo>
                    <a:cubicBezTo>
                      <a:pt x="887" y="1502"/>
                      <a:pt x="866" y="1509"/>
                      <a:pt x="839" y="1516"/>
                    </a:cubicBezTo>
                    <a:cubicBezTo>
                      <a:pt x="818" y="1530"/>
                      <a:pt x="804" y="1537"/>
                      <a:pt x="797" y="1551"/>
                    </a:cubicBezTo>
                    <a:cubicBezTo>
                      <a:pt x="783" y="1572"/>
                      <a:pt x="783" y="1586"/>
                      <a:pt x="797" y="1614"/>
                    </a:cubicBezTo>
                    <a:cubicBezTo>
                      <a:pt x="825" y="1726"/>
                      <a:pt x="887" y="1817"/>
                      <a:pt x="950" y="1859"/>
                    </a:cubicBezTo>
                    <a:cubicBezTo>
                      <a:pt x="1007" y="1896"/>
                      <a:pt x="1091" y="1922"/>
                      <a:pt x="1194" y="1922"/>
                    </a:cubicBezTo>
                    <a:cubicBezTo>
                      <a:pt x="1205" y="1922"/>
                      <a:pt x="1217" y="1922"/>
                      <a:pt x="1230" y="1921"/>
                    </a:cubicBezTo>
                    <a:lnTo>
                      <a:pt x="1230" y="1921"/>
                    </a:lnTo>
                    <a:lnTo>
                      <a:pt x="1125" y="2103"/>
                    </a:lnTo>
                    <a:cubicBezTo>
                      <a:pt x="1090" y="2166"/>
                      <a:pt x="1048" y="2208"/>
                      <a:pt x="1013" y="2250"/>
                    </a:cubicBezTo>
                    <a:cubicBezTo>
                      <a:pt x="978" y="2292"/>
                      <a:pt x="943" y="2320"/>
                      <a:pt x="901" y="2341"/>
                    </a:cubicBezTo>
                    <a:cubicBezTo>
                      <a:pt x="881" y="2349"/>
                      <a:pt x="856" y="2352"/>
                      <a:pt x="831" y="2352"/>
                    </a:cubicBezTo>
                    <a:cubicBezTo>
                      <a:pt x="814" y="2352"/>
                      <a:pt x="797" y="2350"/>
                      <a:pt x="783" y="2348"/>
                    </a:cubicBezTo>
                    <a:cubicBezTo>
                      <a:pt x="748" y="2327"/>
                      <a:pt x="713" y="2292"/>
                      <a:pt x="692" y="2236"/>
                    </a:cubicBezTo>
                    <a:cubicBezTo>
                      <a:pt x="664" y="2173"/>
                      <a:pt x="643" y="2096"/>
                      <a:pt x="643" y="2005"/>
                    </a:cubicBezTo>
                    <a:cubicBezTo>
                      <a:pt x="643" y="1921"/>
                      <a:pt x="643" y="1824"/>
                      <a:pt x="664" y="1719"/>
                    </a:cubicBezTo>
                    <a:cubicBezTo>
                      <a:pt x="678" y="1621"/>
                      <a:pt x="706" y="1516"/>
                      <a:pt x="741" y="1418"/>
                    </a:cubicBezTo>
                    <a:cubicBezTo>
                      <a:pt x="776" y="1300"/>
                      <a:pt x="832" y="1188"/>
                      <a:pt x="880" y="1069"/>
                    </a:cubicBezTo>
                    <a:cubicBezTo>
                      <a:pt x="936" y="957"/>
                      <a:pt x="985" y="860"/>
                      <a:pt x="1048" y="776"/>
                    </a:cubicBezTo>
                    <a:cubicBezTo>
                      <a:pt x="1097" y="699"/>
                      <a:pt x="1160" y="629"/>
                      <a:pt x="1216" y="580"/>
                    </a:cubicBezTo>
                    <a:cubicBezTo>
                      <a:pt x="1263" y="545"/>
                      <a:pt x="1304" y="530"/>
                      <a:pt x="1341" y="530"/>
                    </a:cubicBezTo>
                    <a:cubicBezTo>
                      <a:pt x="1349" y="530"/>
                      <a:pt x="1356" y="530"/>
                      <a:pt x="1362" y="531"/>
                    </a:cubicBezTo>
                    <a:cubicBezTo>
                      <a:pt x="1390" y="538"/>
                      <a:pt x="1397" y="559"/>
                      <a:pt x="1404" y="580"/>
                    </a:cubicBezTo>
                    <a:cubicBezTo>
                      <a:pt x="1411" y="608"/>
                      <a:pt x="1425" y="643"/>
                      <a:pt x="1432" y="678"/>
                    </a:cubicBezTo>
                    <a:cubicBezTo>
                      <a:pt x="1439" y="699"/>
                      <a:pt x="1439" y="720"/>
                      <a:pt x="1439" y="741"/>
                    </a:cubicBezTo>
                    <a:lnTo>
                      <a:pt x="1439" y="804"/>
                    </a:lnTo>
                    <a:lnTo>
                      <a:pt x="1439" y="860"/>
                    </a:lnTo>
                    <a:cubicBezTo>
                      <a:pt x="1439" y="881"/>
                      <a:pt x="1446" y="909"/>
                      <a:pt x="1446" y="923"/>
                    </a:cubicBezTo>
                    <a:cubicBezTo>
                      <a:pt x="1460" y="1027"/>
                      <a:pt x="1495" y="1118"/>
                      <a:pt x="1565" y="1181"/>
                    </a:cubicBezTo>
                    <a:cubicBezTo>
                      <a:pt x="1635" y="1237"/>
                      <a:pt x="1740" y="1286"/>
                      <a:pt x="1879" y="1300"/>
                    </a:cubicBezTo>
                    <a:cubicBezTo>
                      <a:pt x="1928" y="1300"/>
                      <a:pt x="1963" y="1300"/>
                      <a:pt x="1984" y="1286"/>
                    </a:cubicBezTo>
                    <a:cubicBezTo>
                      <a:pt x="2005" y="1265"/>
                      <a:pt x="2019" y="1237"/>
                      <a:pt x="2026" y="1209"/>
                    </a:cubicBezTo>
                    <a:cubicBezTo>
                      <a:pt x="2033" y="1174"/>
                      <a:pt x="2040" y="1139"/>
                      <a:pt x="2054" y="1090"/>
                    </a:cubicBezTo>
                    <a:cubicBezTo>
                      <a:pt x="2061" y="1048"/>
                      <a:pt x="2061" y="992"/>
                      <a:pt x="2068" y="943"/>
                    </a:cubicBezTo>
                    <a:cubicBezTo>
                      <a:pt x="2075" y="888"/>
                      <a:pt x="2075" y="839"/>
                      <a:pt x="2075" y="783"/>
                    </a:cubicBezTo>
                    <a:lnTo>
                      <a:pt x="2075" y="643"/>
                    </a:lnTo>
                    <a:cubicBezTo>
                      <a:pt x="2061" y="566"/>
                      <a:pt x="2040" y="489"/>
                      <a:pt x="2019" y="427"/>
                    </a:cubicBezTo>
                    <a:cubicBezTo>
                      <a:pt x="1984" y="357"/>
                      <a:pt x="1935" y="294"/>
                      <a:pt x="1865" y="245"/>
                    </a:cubicBezTo>
                    <a:cubicBezTo>
                      <a:pt x="1830" y="210"/>
                      <a:pt x="1789" y="182"/>
                      <a:pt x="1747" y="154"/>
                    </a:cubicBezTo>
                    <a:cubicBezTo>
                      <a:pt x="1691" y="133"/>
                      <a:pt x="1649" y="105"/>
                      <a:pt x="1600" y="84"/>
                    </a:cubicBezTo>
                    <a:lnTo>
                      <a:pt x="1439" y="35"/>
                    </a:lnTo>
                    <a:lnTo>
                      <a:pt x="1286" y="7"/>
                    </a:lnTo>
                    <a:cubicBezTo>
                      <a:pt x="1237" y="0"/>
                      <a:pt x="1202" y="0"/>
                      <a:pt x="1160"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1"/>
              <p:cNvSpPr/>
              <p:nvPr/>
            </p:nvSpPr>
            <p:spPr>
              <a:xfrm>
                <a:off x="3701722" y="321472"/>
                <a:ext cx="155637" cy="204302"/>
              </a:xfrm>
              <a:custGeom>
                <a:rect b="b" l="l" r="r" t="t"/>
                <a:pathLst>
                  <a:path extrusionOk="0" h="2670" w="2034">
                    <a:moveTo>
                      <a:pt x="1233" y="531"/>
                    </a:moveTo>
                    <a:cubicBezTo>
                      <a:pt x="1247" y="531"/>
                      <a:pt x="1259" y="535"/>
                      <a:pt x="1272" y="543"/>
                    </a:cubicBezTo>
                    <a:cubicBezTo>
                      <a:pt x="1307" y="550"/>
                      <a:pt x="1342" y="592"/>
                      <a:pt x="1363" y="662"/>
                    </a:cubicBezTo>
                    <a:cubicBezTo>
                      <a:pt x="1377" y="732"/>
                      <a:pt x="1391" y="823"/>
                      <a:pt x="1391" y="927"/>
                    </a:cubicBezTo>
                    <a:cubicBezTo>
                      <a:pt x="1391" y="1032"/>
                      <a:pt x="1377" y="1137"/>
                      <a:pt x="1363" y="1249"/>
                    </a:cubicBezTo>
                    <a:cubicBezTo>
                      <a:pt x="1342" y="1361"/>
                      <a:pt x="1328" y="1465"/>
                      <a:pt x="1300" y="1563"/>
                    </a:cubicBezTo>
                    <a:cubicBezTo>
                      <a:pt x="1272" y="1689"/>
                      <a:pt x="1237" y="1794"/>
                      <a:pt x="1195" y="1884"/>
                    </a:cubicBezTo>
                    <a:cubicBezTo>
                      <a:pt x="1153" y="1982"/>
                      <a:pt x="1112" y="2059"/>
                      <a:pt x="1063" y="2129"/>
                    </a:cubicBezTo>
                    <a:cubicBezTo>
                      <a:pt x="1021" y="2199"/>
                      <a:pt x="972" y="2248"/>
                      <a:pt x="923" y="2283"/>
                    </a:cubicBezTo>
                    <a:cubicBezTo>
                      <a:pt x="897" y="2304"/>
                      <a:pt x="871" y="2315"/>
                      <a:pt x="844" y="2315"/>
                    </a:cubicBezTo>
                    <a:cubicBezTo>
                      <a:pt x="829" y="2315"/>
                      <a:pt x="813" y="2311"/>
                      <a:pt x="797" y="2304"/>
                    </a:cubicBezTo>
                    <a:cubicBezTo>
                      <a:pt x="748" y="2297"/>
                      <a:pt x="713" y="2255"/>
                      <a:pt x="692" y="2192"/>
                    </a:cubicBezTo>
                    <a:cubicBezTo>
                      <a:pt x="664" y="2136"/>
                      <a:pt x="644" y="2052"/>
                      <a:pt x="644" y="1968"/>
                    </a:cubicBezTo>
                    <a:cubicBezTo>
                      <a:pt x="637" y="1877"/>
                      <a:pt x="644" y="1787"/>
                      <a:pt x="657" y="1682"/>
                    </a:cubicBezTo>
                    <a:cubicBezTo>
                      <a:pt x="664" y="1570"/>
                      <a:pt x="692" y="1479"/>
                      <a:pt x="713" y="1382"/>
                    </a:cubicBezTo>
                    <a:cubicBezTo>
                      <a:pt x="748" y="1277"/>
                      <a:pt x="783" y="1179"/>
                      <a:pt x="832" y="1074"/>
                    </a:cubicBezTo>
                    <a:cubicBezTo>
                      <a:pt x="874" y="969"/>
                      <a:pt x="923" y="872"/>
                      <a:pt x="979" y="788"/>
                    </a:cubicBezTo>
                    <a:cubicBezTo>
                      <a:pt x="1028" y="697"/>
                      <a:pt x="1084" y="641"/>
                      <a:pt x="1132" y="585"/>
                    </a:cubicBezTo>
                    <a:cubicBezTo>
                      <a:pt x="1171" y="551"/>
                      <a:pt x="1203" y="531"/>
                      <a:pt x="1233" y="531"/>
                    </a:cubicBezTo>
                    <a:close/>
                    <a:moveTo>
                      <a:pt x="1072" y="0"/>
                    </a:moveTo>
                    <a:cubicBezTo>
                      <a:pt x="1015" y="0"/>
                      <a:pt x="957" y="9"/>
                      <a:pt x="902" y="26"/>
                    </a:cubicBezTo>
                    <a:cubicBezTo>
                      <a:pt x="804" y="54"/>
                      <a:pt x="713" y="96"/>
                      <a:pt x="644" y="152"/>
                    </a:cubicBezTo>
                    <a:cubicBezTo>
                      <a:pt x="539" y="236"/>
                      <a:pt x="448" y="341"/>
                      <a:pt x="364" y="459"/>
                    </a:cubicBezTo>
                    <a:cubicBezTo>
                      <a:pt x="287" y="578"/>
                      <a:pt x="217" y="690"/>
                      <a:pt x="169" y="823"/>
                    </a:cubicBezTo>
                    <a:cubicBezTo>
                      <a:pt x="113" y="955"/>
                      <a:pt x="71" y="1088"/>
                      <a:pt x="43" y="1214"/>
                    </a:cubicBezTo>
                    <a:cubicBezTo>
                      <a:pt x="15" y="1347"/>
                      <a:pt x="1" y="1479"/>
                      <a:pt x="1" y="1612"/>
                    </a:cubicBezTo>
                    <a:cubicBezTo>
                      <a:pt x="1" y="1731"/>
                      <a:pt x="8" y="1863"/>
                      <a:pt x="36" y="1975"/>
                    </a:cubicBezTo>
                    <a:cubicBezTo>
                      <a:pt x="64" y="2087"/>
                      <a:pt x="99" y="2192"/>
                      <a:pt x="148" y="2290"/>
                    </a:cubicBezTo>
                    <a:cubicBezTo>
                      <a:pt x="175" y="2345"/>
                      <a:pt x="217" y="2394"/>
                      <a:pt x="273" y="2436"/>
                    </a:cubicBezTo>
                    <a:cubicBezTo>
                      <a:pt x="322" y="2492"/>
                      <a:pt x="378" y="2527"/>
                      <a:pt x="427" y="2555"/>
                    </a:cubicBezTo>
                    <a:cubicBezTo>
                      <a:pt x="490" y="2590"/>
                      <a:pt x="567" y="2611"/>
                      <a:pt x="644" y="2632"/>
                    </a:cubicBezTo>
                    <a:cubicBezTo>
                      <a:pt x="727" y="2646"/>
                      <a:pt x="804" y="2660"/>
                      <a:pt x="881" y="2667"/>
                    </a:cubicBezTo>
                    <a:cubicBezTo>
                      <a:pt x="909" y="2669"/>
                      <a:pt x="936" y="2669"/>
                      <a:pt x="963" y="2669"/>
                    </a:cubicBezTo>
                    <a:cubicBezTo>
                      <a:pt x="1044" y="2669"/>
                      <a:pt x="1120" y="2662"/>
                      <a:pt x="1188" y="2646"/>
                    </a:cubicBezTo>
                    <a:cubicBezTo>
                      <a:pt x="1272" y="2632"/>
                      <a:pt x="1363" y="2590"/>
                      <a:pt x="1440" y="2527"/>
                    </a:cubicBezTo>
                    <a:cubicBezTo>
                      <a:pt x="1566" y="2422"/>
                      <a:pt x="1670" y="2290"/>
                      <a:pt x="1747" y="2143"/>
                    </a:cubicBezTo>
                    <a:cubicBezTo>
                      <a:pt x="1824" y="1982"/>
                      <a:pt x="1894" y="1829"/>
                      <a:pt x="1936" y="1654"/>
                    </a:cubicBezTo>
                    <a:cubicBezTo>
                      <a:pt x="1985" y="1486"/>
                      <a:pt x="2020" y="1312"/>
                      <a:pt x="2027" y="1137"/>
                    </a:cubicBezTo>
                    <a:cubicBezTo>
                      <a:pt x="2034" y="962"/>
                      <a:pt x="2034" y="809"/>
                      <a:pt x="2006" y="655"/>
                    </a:cubicBezTo>
                    <a:cubicBezTo>
                      <a:pt x="1992" y="571"/>
                      <a:pt x="1964" y="494"/>
                      <a:pt x="1929" y="425"/>
                    </a:cubicBezTo>
                    <a:cubicBezTo>
                      <a:pt x="1894" y="348"/>
                      <a:pt x="1845" y="292"/>
                      <a:pt x="1775" y="236"/>
                    </a:cubicBezTo>
                    <a:cubicBezTo>
                      <a:pt x="1705" y="187"/>
                      <a:pt x="1614" y="145"/>
                      <a:pt x="1510" y="96"/>
                    </a:cubicBezTo>
                    <a:cubicBezTo>
                      <a:pt x="1405" y="54"/>
                      <a:pt x="1293" y="26"/>
                      <a:pt x="1181" y="12"/>
                    </a:cubicBezTo>
                    <a:cubicBezTo>
                      <a:pt x="1146" y="4"/>
                      <a:pt x="1109" y="0"/>
                      <a:pt x="1072"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1"/>
              <p:cNvSpPr/>
              <p:nvPr/>
            </p:nvSpPr>
            <p:spPr>
              <a:xfrm>
                <a:off x="3860494" y="321472"/>
                <a:ext cx="156172" cy="204302"/>
              </a:xfrm>
              <a:custGeom>
                <a:rect b="b" l="l" r="r" t="t"/>
                <a:pathLst>
                  <a:path extrusionOk="0" h="2670" w="2041">
                    <a:moveTo>
                      <a:pt x="1239" y="531"/>
                    </a:moveTo>
                    <a:cubicBezTo>
                      <a:pt x="1252" y="531"/>
                      <a:pt x="1266" y="535"/>
                      <a:pt x="1279" y="543"/>
                    </a:cubicBezTo>
                    <a:cubicBezTo>
                      <a:pt x="1314" y="550"/>
                      <a:pt x="1349" y="592"/>
                      <a:pt x="1363" y="662"/>
                    </a:cubicBezTo>
                    <a:cubicBezTo>
                      <a:pt x="1384" y="732"/>
                      <a:pt x="1391" y="823"/>
                      <a:pt x="1391" y="927"/>
                    </a:cubicBezTo>
                    <a:cubicBezTo>
                      <a:pt x="1391" y="1032"/>
                      <a:pt x="1384" y="1137"/>
                      <a:pt x="1363" y="1249"/>
                    </a:cubicBezTo>
                    <a:cubicBezTo>
                      <a:pt x="1349" y="1361"/>
                      <a:pt x="1328" y="1465"/>
                      <a:pt x="1307" y="1563"/>
                    </a:cubicBezTo>
                    <a:cubicBezTo>
                      <a:pt x="1279" y="1689"/>
                      <a:pt x="1244" y="1794"/>
                      <a:pt x="1202" y="1884"/>
                    </a:cubicBezTo>
                    <a:cubicBezTo>
                      <a:pt x="1153" y="1982"/>
                      <a:pt x="1111" y="2059"/>
                      <a:pt x="1069" y="2129"/>
                    </a:cubicBezTo>
                    <a:cubicBezTo>
                      <a:pt x="1027" y="2199"/>
                      <a:pt x="971" y="2248"/>
                      <a:pt x="930" y="2283"/>
                    </a:cubicBezTo>
                    <a:cubicBezTo>
                      <a:pt x="903" y="2304"/>
                      <a:pt x="874" y="2315"/>
                      <a:pt x="846" y="2315"/>
                    </a:cubicBezTo>
                    <a:cubicBezTo>
                      <a:pt x="829" y="2315"/>
                      <a:pt x="813" y="2311"/>
                      <a:pt x="797" y="2304"/>
                    </a:cubicBezTo>
                    <a:cubicBezTo>
                      <a:pt x="755" y="2297"/>
                      <a:pt x="720" y="2255"/>
                      <a:pt x="692" y="2192"/>
                    </a:cubicBezTo>
                    <a:cubicBezTo>
                      <a:pt x="664" y="2136"/>
                      <a:pt x="650" y="2052"/>
                      <a:pt x="650" y="1968"/>
                    </a:cubicBezTo>
                    <a:cubicBezTo>
                      <a:pt x="643" y="1877"/>
                      <a:pt x="650" y="1787"/>
                      <a:pt x="657" y="1682"/>
                    </a:cubicBezTo>
                    <a:cubicBezTo>
                      <a:pt x="664" y="1570"/>
                      <a:pt x="692" y="1479"/>
                      <a:pt x="720" y="1382"/>
                    </a:cubicBezTo>
                    <a:cubicBezTo>
                      <a:pt x="755" y="1277"/>
                      <a:pt x="790" y="1179"/>
                      <a:pt x="832" y="1074"/>
                    </a:cubicBezTo>
                    <a:cubicBezTo>
                      <a:pt x="874" y="969"/>
                      <a:pt x="930" y="872"/>
                      <a:pt x="978" y="788"/>
                    </a:cubicBezTo>
                    <a:cubicBezTo>
                      <a:pt x="1034" y="697"/>
                      <a:pt x="1083" y="641"/>
                      <a:pt x="1139" y="585"/>
                    </a:cubicBezTo>
                    <a:cubicBezTo>
                      <a:pt x="1173" y="551"/>
                      <a:pt x="1207" y="531"/>
                      <a:pt x="1239" y="531"/>
                    </a:cubicBezTo>
                    <a:close/>
                    <a:moveTo>
                      <a:pt x="1076" y="0"/>
                    </a:moveTo>
                    <a:cubicBezTo>
                      <a:pt x="1020" y="0"/>
                      <a:pt x="961" y="9"/>
                      <a:pt x="902" y="26"/>
                    </a:cubicBezTo>
                    <a:cubicBezTo>
                      <a:pt x="804" y="54"/>
                      <a:pt x="720" y="96"/>
                      <a:pt x="650" y="152"/>
                    </a:cubicBezTo>
                    <a:cubicBezTo>
                      <a:pt x="545" y="236"/>
                      <a:pt x="448" y="341"/>
                      <a:pt x="371" y="459"/>
                    </a:cubicBezTo>
                    <a:cubicBezTo>
                      <a:pt x="294" y="578"/>
                      <a:pt x="217" y="690"/>
                      <a:pt x="168" y="823"/>
                    </a:cubicBezTo>
                    <a:cubicBezTo>
                      <a:pt x="112" y="955"/>
                      <a:pt x="70" y="1088"/>
                      <a:pt x="42" y="1214"/>
                    </a:cubicBezTo>
                    <a:cubicBezTo>
                      <a:pt x="21" y="1347"/>
                      <a:pt x="0" y="1479"/>
                      <a:pt x="0" y="1612"/>
                    </a:cubicBezTo>
                    <a:cubicBezTo>
                      <a:pt x="0" y="1731"/>
                      <a:pt x="14" y="1863"/>
                      <a:pt x="35" y="1975"/>
                    </a:cubicBezTo>
                    <a:cubicBezTo>
                      <a:pt x="63" y="2087"/>
                      <a:pt x="98" y="2192"/>
                      <a:pt x="147" y="2290"/>
                    </a:cubicBezTo>
                    <a:cubicBezTo>
                      <a:pt x="175" y="2345"/>
                      <a:pt x="224" y="2394"/>
                      <a:pt x="273" y="2436"/>
                    </a:cubicBezTo>
                    <a:cubicBezTo>
                      <a:pt x="322" y="2492"/>
                      <a:pt x="378" y="2527"/>
                      <a:pt x="434" y="2555"/>
                    </a:cubicBezTo>
                    <a:cubicBezTo>
                      <a:pt x="489" y="2590"/>
                      <a:pt x="566" y="2611"/>
                      <a:pt x="650" y="2632"/>
                    </a:cubicBezTo>
                    <a:cubicBezTo>
                      <a:pt x="727" y="2646"/>
                      <a:pt x="804" y="2660"/>
                      <a:pt x="888" y="2667"/>
                    </a:cubicBezTo>
                    <a:cubicBezTo>
                      <a:pt x="916" y="2669"/>
                      <a:pt x="943" y="2669"/>
                      <a:pt x="970" y="2669"/>
                    </a:cubicBezTo>
                    <a:cubicBezTo>
                      <a:pt x="1050" y="2669"/>
                      <a:pt x="1125" y="2662"/>
                      <a:pt x="1188" y="2646"/>
                    </a:cubicBezTo>
                    <a:cubicBezTo>
                      <a:pt x="1279" y="2632"/>
                      <a:pt x="1363" y="2590"/>
                      <a:pt x="1446" y="2527"/>
                    </a:cubicBezTo>
                    <a:cubicBezTo>
                      <a:pt x="1565" y="2422"/>
                      <a:pt x="1670" y="2290"/>
                      <a:pt x="1747" y="2143"/>
                    </a:cubicBezTo>
                    <a:cubicBezTo>
                      <a:pt x="1831" y="1982"/>
                      <a:pt x="1900" y="1829"/>
                      <a:pt x="1942" y="1654"/>
                    </a:cubicBezTo>
                    <a:cubicBezTo>
                      <a:pt x="1984" y="1486"/>
                      <a:pt x="2019" y="1312"/>
                      <a:pt x="2026" y="1137"/>
                    </a:cubicBezTo>
                    <a:cubicBezTo>
                      <a:pt x="2040" y="962"/>
                      <a:pt x="2040" y="809"/>
                      <a:pt x="2012" y="655"/>
                    </a:cubicBezTo>
                    <a:cubicBezTo>
                      <a:pt x="1991" y="571"/>
                      <a:pt x="1970" y="494"/>
                      <a:pt x="1935" y="425"/>
                    </a:cubicBezTo>
                    <a:cubicBezTo>
                      <a:pt x="1900" y="348"/>
                      <a:pt x="1845" y="292"/>
                      <a:pt x="1775" y="236"/>
                    </a:cubicBezTo>
                    <a:cubicBezTo>
                      <a:pt x="1705" y="187"/>
                      <a:pt x="1621" y="145"/>
                      <a:pt x="1516" y="96"/>
                    </a:cubicBezTo>
                    <a:cubicBezTo>
                      <a:pt x="1411" y="54"/>
                      <a:pt x="1293" y="26"/>
                      <a:pt x="1181" y="12"/>
                    </a:cubicBezTo>
                    <a:cubicBezTo>
                      <a:pt x="1148" y="4"/>
                      <a:pt x="1113" y="0"/>
                      <a:pt x="1076"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1"/>
              <p:cNvSpPr/>
              <p:nvPr/>
            </p:nvSpPr>
            <p:spPr>
              <a:xfrm>
                <a:off x="4017659" y="320554"/>
                <a:ext cx="167879" cy="207745"/>
              </a:xfrm>
              <a:custGeom>
                <a:rect b="b" l="l" r="r" t="t"/>
                <a:pathLst>
                  <a:path extrusionOk="0" h="2715" w="2194">
                    <a:moveTo>
                      <a:pt x="1165" y="612"/>
                    </a:moveTo>
                    <a:cubicBezTo>
                      <a:pt x="1209" y="612"/>
                      <a:pt x="1249" y="618"/>
                      <a:pt x="1285" y="632"/>
                    </a:cubicBezTo>
                    <a:cubicBezTo>
                      <a:pt x="1376" y="667"/>
                      <a:pt x="1439" y="723"/>
                      <a:pt x="1474" y="793"/>
                    </a:cubicBezTo>
                    <a:cubicBezTo>
                      <a:pt x="1509" y="863"/>
                      <a:pt x="1530" y="953"/>
                      <a:pt x="1516" y="1079"/>
                    </a:cubicBezTo>
                    <a:cubicBezTo>
                      <a:pt x="1516" y="1170"/>
                      <a:pt x="1495" y="1261"/>
                      <a:pt x="1460" y="1366"/>
                    </a:cubicBezTo>
                    <a:cubicBezTo>
                      <a:pt x="1425" y="1470"/>
                      <a:pt x="1362" y="1575"/>
                      <a:pt x="1292" y="1680"/>
                    </a:cubicBezTo>
                    <a:cubicBezTo>
                      <a:pt x="1223" y="1785"/>
                      <a:pt x="1125" y="1882"/>
                      <a:pt x="1013" y="1980"/>
                    </a:cubicBezTo>
                    <a:cubicBezTo>
                      <a:pt x="901" y="2064"/>
                      <a:pt x="762" y="2155"/>
                      <a:pt x="601" y="2218"/>
                    </a:cubicBezTo>
                    <a:cubicBezTo>
                      <a:pt x="657" y="1945"/>
                      <a:pt x="706" y="1694"/>
                      <a:pt x="762" y="1428"/>
                    </a:cubicBezTo>
                    <a:cubicBezTo>
                      <a:pt x="817" y="1170"/>
                      <a:pt x="880" y="905"/>
                      <a:pt x="950" y="646"/>
                    </a:cubicBezTo>
                    <a:cubicBezTo>
                      <a:pt x="1029" y="625"/>
                      <a:pt x="1101" y="612"/>
                      <a:pt x="1165" y="612"/>
                    </a:cubicBezTo>
                    <a:close/>
                    <a:moveTo>
                      <a:pt x="1070" y="1"/>
                    </a:moveTo>
                    <a:cubicBezTo>
                      <a:pt x="979" y="1"/>
                      <a:pt x="887" y="9"/>
                      <a:pt x="803" y="24"/>
                    </a:cubicBezTo>
                    <a:cubicBezTo>
                      <a:pt x="692" y="38"/>
                      <a:pt x="580" y="73"/>
                      <a:pt x="475" y="108"/>
                    </a:cubicBezTo>
                    <a:cubicBezTo>
                      <a:pt x="363" y="157"/>
                      <a:pt x="273" y="185"/>
                      <a:pt x="175" y="234"/>
                    </a:cubicBezTo>
                    <a:lnTo>
                      <a:pt x="0" y="2162"/>
                    </a:lnTo>
                    <a:lnTo>
                      <a:pt x="0" y="2281"/>
                    </a:lnTo>
                    <a:cubicBezTo>
                      <a:pt x="7" y="2309"/>
                      <a:pt x="7" y="2337"/>
                      <a:pt x="28" y="2364"/>
                    </a:cubicBezTo>
                    <a:cubicBezTo>
                      <a:pt x="35" y="2385"/>
                      <a:pt x="49" y="2406"/>
                      <a:pt x="70" y="2420"/>
                    </a:cubicBezTo>
                    <a:cubicBezTo>
                      <a:pt x="84" y="2441"/>
                      <a:pt x="112" y="2455"/>
                      <a:pt x="133" y="2476"/>
                    </a:cubicBezTo>
                    <a:cubicBezTo>
                      <a:pt x="189" y="2518"/>
                      <a:pt x="238" y="2546"/>
                      <a:pt x="280" y="2581"/>
                    </a:cubicBezTo>
                    <a:cubicBezTo>
                      <a:pt x="321" y="2616"/>
                      <a:pt x="363" y="2644"/>
                      <a:pt x="426" y="2665"/>
                    </a:cubicBezTo>
                    <a:cubicBezTo>
                      <a:pt x="493" y="2698"/>
                      <a:pt x="557" y="2714"/>
                      <a:pt x="620" y="2714"/>
                    </a:cubicBezTo>
                    <a:cubicBezTo>
                      <a:pt x="663" y="2714"/>
                      <a:pt x="705" y="2707"/>
                      <a:pt x="748" y="2693"/>
                    </a:cubicBezTo>
                    <a:cubicBezTo>
                      <a:pt x="950" y="2644"/>
                      <a:pt x="1132" y="2560"/>
                      <a:pt x="1292" y="2469"/>
                    </a:cubicBezTo>
                    <a:cubicBezTo>
                      <a:pt x="1460" y="2371"/>
                      <a:pt x="1600" y="2267"/>
                      <a:pt x="1712" y="2141"/>
                    </a:cubicBezTo>
                    <a:cubicBezTo>
                      <a:pt x="1830" y="2022"/>
                      <a:pt x="1928" y="1896"/>
                      <a:pt x="1998" y="1757"/>
                    </a:cubicBezTo>
                    <a:cubicBezTo>
                      <a:pt x="2075" y="1617"/>
                      <a:pt x="2131" y="1491"/>
                      <a:pt x="2159" y="1352"/>
                    </a:cubicBezTo>
                    <a:cubicBezTo>
                      <a:pt x="2193" y="1212"/>
                      <a:pt x="2193" y="1079"/>
                      <a:pt x="2186" y="946"/>
                    </a:cubicBezTo>
                    <a:cubicBezTo>
                      <a:pt x="2173" y="814"/>
                      <a:pt x="2131" y="702"/>
                      <a:pt x="2082" y="590"/>
                    </a:cubicBezTo>
                    <a:cubicBezTo>
                      <a:pt x="2019" y="451"/>
                      <a:pt x="1928" y="346"/>
                      <a:pt x="1837" y="255"/>
                    </a:cubicBezTo>
                    <a:cubicBezTo>
                      <a:pt x="1739" y="178"/>
                      <a:pt x="1635" y="122"/>
                      <a:pt x="1523" y="73"/>
                    </a:cubicBezTo>
                    <a:cubicBezTo>
                      <a:pt x="1404" y="31"/>
                      <a:pt x="1285" y="10"/>
                      <a:pt x="1160" y="3"/>
                    </a:cubicBezTo>
                    <a:cubicBezTo>
                      <a:pt x="1130" y="2"/>
                      <a:pt x="1100" y="1"/>
                      <a:pt x="107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1"/>
              <p:cNvSpPr/>
              <p:nvPr/>
            </p:nvSpPr>
            <p:spPr>
              <a:xfrm>
                <a:off x="3524816" y="303108"/>
                <a:ext cx="158850" cy="210806"/>
              </a:xfrm>
              <a:custGeom>
                <a:rect b="b" l="l" r="r" t="t"/>
                <a:pathLst>
                  <a:path extrusionOk="0" h="2755" w="2076">
                    <a:moveTo>
                      <a:pt x="1160" y="1"/>
                    </a:moveTo>
                    <a:cubicBezTo>
                      <a:pt x="1118" y="1"/>
                      <a:pt x="1070" y="1"/>
                      <a:pt x="1028" y="8"/>
                    </a:cubicBezTo>
                    <a:cubicBezTo>
                      <a:pt x="986" y="15"/>
                      <a:pt x="944" y="22"/>
                      <a:pt x="895" y="43"/>
                    </a:cubicBezTo>
                    <a:cubicBezTo>
                      <a:pt x="853" y="57"/>
                      <a:pt x="811" y="85"/>
                      <a:pt x="776" y="113"/>
                    </a:cubicBezTo>
                    <a:cubicBezTo>
                      <a:pt x="664" y="190"/>
                      <a:pt x="560" y="294"/>
                      <a:pt x="469" y="406"/>
                    </a:cubicBezTo>
                    <a:cubicBezTo>
                      <a:pt x="371" y="525"/>
                      <a:pt x="301" y="644"/>
                      <a:pt x="231" y="783"/>
                    </a:cubicBezTo>
                    <a:cubicBezTo>
                      <a:pt x="161" y="923"/>
                      <a:pt x="113" y="1063"/>
                      <a:pt x="78" y="1202"/>
                    </a:cubicBezTo>
                    <a:cubicBezTo>
                      <a:pt x="43" y="1342"/>
                      <a:pt x="15" y="1482"/>
                      <a:pt x="8" y="1622"/>
                    </a:cubicBezTo>
                    <a:cubicBezTo>
                      <a:pt x="1" y="1761"/>
                      <a:pt x="8" y="1894"/>
                      <a:pt x="22" y="2013"/>
                    </a:cubicBezTo>
                    <a:cubicBezTo>
                      <a:pt x="50" y="2138"/>
                      <a:pt x="85" y="2250"/>
                      <a:pt x="140" y="2341"/>
                    </a:cubicBezTo>
                    <a:cubicBezTo>
                      <a:pt x="161" y="2397"/>
                      <a:pt x="196" y="2453"/>
                      <a:pt x="252" y="2495"/>
                    </a:cubicBezTo>
                    <a:cubicBezTo>
                      <a:pt x="301" y="2537"/>
                      <a:pt x="357" y="2585"/>
                      <a:pt x="406" y="2606"/>
                    </a:cubicBezTo>
                    <a:cubicBezTo>
                      <a:pt x="560" y="2676"/>
                      <a:pt x="706" y="2725"/>
                      <a:pt x="860" y="2739"/>
                    </a:cubicBezTo>
                    <a:cubicBezTo>
                      <a:pt x="905" y="2750"/>
                      <a:pt x="949" y="2755"/>
                      <a:pt x="992" y="2755"/>
                    </a:cubicBezTo>
                    <a:cubicBezTo>
                      <a:pt x="1035" y="2755"/>
                      <a:pt x="1076" y="2750"/>
                      <a:pt x="1118" y="2739"/>
                    </a:cubicBezTo>
                    <a:cubicBezTo>
                      <a:pt x="1195" y="2732"/>
                      <a:pt x="1272" y="2704"/>
                      <a:pt x="1342" y="2662"/>
                    </a:cubicBezTo>
                    <a:cubicBezTo>
                      <a:pt x="1454" y="2592"/>
                      <a:pt x="1558" y="2495"/>
                      <a:pt x="1656" y="2376"/>
                    </a:cubicBezTo>
                    <a:cubicBezTo>
                      <a:pt x="1761" y="2243"/>
                      <a:pt x="1838" y="2097"/>
                      <a:pt x="1922" y="1908"/>
                    </a:cubicBezTo>
                    <a:cubicBezTo>
                      <a:pt x="1936" y="1859"/>
                      <a:pt x="1943" y="1817"/>
                      <a:pt x="1943" y="1782"/>
                    </a:cubicBezTo>
                    <a:cubicBezTo>
                      <a:pt x="1943" y="1747"/>
                      <a:pt x="1929" y="1698"/>
                      <a:pt x="1894" y="1656"/>
                    </a:cubicBezTo>
                    <a:cubicBezTo>
                      <a:pt x="1873" y="1629"/>
                      <a:pt x="1852" y="1601"/>
                      <a:pt x="1831" y="1580"/>
                    </a:cubicBezTo>
                    <a:cubicBezTo>
                      <a:pt x="1803" y="1552"/>
                      <a:pt x="1789" y="1524"/>
                      <a:pt x="1761" y="1496"/>
                    </a:cubicBezTo>
                    <a:cubicBezTo>
                      <a:pt x="1719" y="1454"/>
                      <a:pt x="1684" y="1426"/>
                      <a:pt x="1642" y="1419"/>
                    </a:cubicBezTo>
                    <a:cubicBezTo>
                      <a:pt x="1618" y="1415"/>
                      <a:pt x="1593" y="1414"/>
                      <a:pt x="1566" y="1414"/>
                    </a:cubicBezTo>
                    <a:cubicBezTo>
                      <a:pt x="1539" y="1414"/>
                      <a:pt x="1510" y="1415"/>
                      <a:pt x="1475" y="1419"/>
                    </a:cubicBezTo>
                    <a:cubicBezTo>
                      <a:pt x="1412" y="1426"/>
                      <a:pt x="1342" y="1440"/>
                      <a:pt x="1265" y="1447"/>
                    </a:cubicBezTo>
                    <a:cubicBezTo>
                      <a:pt x="1188" y="1454"/>
                      <a:pt x="1104" y="1461"/>
                      <a:pt x="1028" y="1482"/>
                    </a:cubicBezTo>
                    <a:cubicBezTo>
                      <a:pt x="986" y="1489"/>
                      <a:pt x="951" y="1489"/>
                      <a:pt x="916" y="1496"/>
                    </a:cubicBezTo>
                    <a:cubicBezTo>
                      <a:pt x="888" y="1496"/>
                      <a:pt x="860" y="1510"/>
                      <a:pt x="839" y="1517"/>
                    </a:cubicBezTo>
                    <a:cubicBezTo>
                      <a:pt x="818" y="1524"/>
                      <a:pt x="804" y="1531"/>
                      <a:pt x="790" y="1552"/>
                    </a:cubicBezTo>
                    <a:cubicBezTo>
                      <a:pt x="783" y="1573"/>
                      <a:pt x="783" y="1587"/>
                      <a:pt x="790" y="1615"/>
                    </a:cubicBezTo>
                    <a:cubicBezTo>
                      <a:pt x="825" y="1726"/>
                      <a:pt x="888" y="1810"/>
                      <a:pt x="951" y="1859"/>
                    </a:cubicBezTo>
                    <a:cubicBezTo>
                      <a:pt x="1007" y="1897"/>
                      <a:pt x="1086" y="1923"/>
                      <a:pt x="1192" y="1923"/>
                    </a:cubicBezTo>
                    <a:cubicBezTo>
                      <a:pt x="1205" y="1923"/>
                      <a:pt x="1217" y="1923"/>
                      <a:pt x="1230" y="1922"/>
                    </a:cubicBezTo>
                    <a:lnTo>
                      <a:pt x="1230" y="1922"/>
                    </a:lnTo>
                    <a:lnTo>
                      <a:pt x="1125" y="2103"/>
                    </a:lnTo>
                    <a:cubicBezTo>
                      <a:pt x="1090" y="2159"/>
                      <a:pt x="1049" y="2208"/>
                      <a:pt x="1014" y="2250"/>
                    </a:cubicBezTo>
                    <a:cubicBezTo>
                      <a:pt x="979" y="2292"/>
                      <a:pt x="944" y="2320"/>
                      <a:pt x="895" y="2334"/>
                    </a:cubicBezTo>
                    <a:cubicBezTo>
                      <a:pt x="873" y="2347"/>
                      <a:pt x="848" y="2352"/>
                      <a:pt x="824" y="2352"/>
                    </a:cubicBezTo>
                    <a:cubicBezTo>
                      <a:pt x="810" y="2352"/>
                      <a:pt x="796" y="2351"/>
                      <a:pt x="783" y="2348"/>
                    </a:cubicBezTo>
                    <a:cubicBezTo>
                      <a:pt x="748" y="2327"/>
                      <a:pt x="713" y="2292"/>
                      <a:pt x="685" y="2229"/>
                    </a:cubicBezTo>
                    <a:cubicBezTo>
                      <a:pt x="664" y="2173"/>
                      <a:pt x="643" y="2097"/>
                      <a:pt x="643" y="2006"/>
                    </a:cubicBezTo>
                    <a:cubicBezTo>
                      <a:pt x="643" y="1922"/>
                      <a:pt x="643" y="1824"/>
                      <a:pt x="664" y="1719"/>
                    </a:cubicBezTo>
                    <a:cubicBezTo>
                      <a:pt x="678" y="1622"/>
                      <a:pt x="706" y="1517"/>
                      <a:pt x="741" y="1419"/>
                    </a:cubicBezTo>
                    <a:cubicBezTo>
                      <a:pt x="776" y="1300"/>
                      <a:pt x="825" y="1188"/>
                      <a:pt x="881" y="1070"/>
                    </a:cubicBezTo>
                    <a:cubicBezTo>
                      <a:pt x="930" y="958"/>
                      <a:pt x="986" y="860"/>
                      <a:pt x="1049" y="776"/>
                    </a:cubicBezTo>
                    <a:cubicBezTo>
                      <a:pt x="1097" y="692"/>
                      <a:pt x="1160" y="623"/>
                      <a:pt x="1209" y="581"/>
                    </a:cubicBezTo>
                    <a:cubicBezTo>
                      <a:pt x="1262" y="546"/>
                      <a:pt x="1300" y="530"/>
                      <a:pt x="1340" y="530"/>
                    </a:cubicBezTo>
                    <a:cubicBezTo>
                      <a:pt x="1347" y="530"/>
                      <a:pt x="1355" y="531"/>
                      <a:pt x="1363" y="532"/>
                    </a:cubicBezTo>
                    <a:cubicBezTo>
                      <a:pt x="1384" y="539"/>
                      <a:pt x="1398" y="553"/>
                      <a:pt x="1405" y="581"/>
                    </a:cubicBezTo>
                    <a:cubicBezTo>
                      <a:pt x="1412" y="609"/>
                      <a:pt x="1419" y="644"/>
                      <a:pt x="1433" y="679"/>
                    </a:cubicBezTo>
                    <a:cubicBezTo>
                      <a:pt x="1440" y="692"/>
                      <a:pt x="1440" y="720"/>
                      <a:pt x="1440" y="741"/>
                    </a:cubicBezTo>
                    <a:lnTo>
                      <a:pt x="1440" y="797"/>
                    </a:lnTo>
                    <a:lnTo>
                      <a:pt x="1440" y="860"/>
                    </a:lnTo>
                    <a:cubicBezTo>
                      <a:pt x="1440" y="881"/>
                      <a:pt x="1447" y="902"/>
                      <a:pt x="1447" y="923"/>
                    </a:cubicBezTo>
                    <a:cubicBezTo>
                      <a:pt x="1454" y="1028"/>
                      <a:pt x="1489" y="1112"/>
                      <a:pt x="1558" y="1174"/>
                    </a:cubicBezTo>
                    <a:cubicBezTo>
                      <a:pt x="1628" y="1237"/>
                      <a:pt x="1733" y="1279"/>
                      <a:pt x="1873" y="1300"/>
                    </a:cubicBezTo>
                    <a:cubicBezTo>
                      <a:pt x="1929" y="1300"/>
                      <a:pt x="1964" y="1300"/>
                      <a:pt x="1978" y="1279"/>
                    </a:cubicBezTo>
                    <a:cubicBezTo>
                      <a:pt x="2006" y="1265"/>
                      <a:pt x="2013" y="1237"/>
                      <a:pt x="2026" y="1209"/>
                    </a:cubicBezTo>
                    <a:cubicBezTo>
                      <a:pt x="2033" y="1174"/>
                      <a:pt x="2040" y="1140"/>
                      <a:pt x="2047" y="1091"/>
                    </a:cubicBezTo>
                    <a:cubicBezTo>
                      <a:pt x="2061" y="1042"/>
                      <a:pt x="2061" y="993"/>
                      <a:pt x="2068" y="937"/>
                    </a:cubicBezTo>
                    <a:cubicBezTo>
                      <a:pt x="2075" y="888"/>
                      <a:pt x="2075" y="832"/>
                      <a:pt x="2075" y="783"/>
                    </a:cubicBezTo>
                    <a:lnTo>
                      <a:pt x="2075" y="644"/>
                    </a:lnTo>
                    <a:cubicBezTo>
                      <a:pt x="2061" y="567"/>
                      <a:pt x="2040" y="483"/>
                      <a:pt x="2013" y="427"/>
                    </a:cubicBezTo>
                    <a:cubicBezTo>
                      <a:pt x="1978" y="357"/>
                      <a:pt x="1936" y="294"/>
                      <a:pt x="1866" y="238"/>
                    </a:cubicBezTo>
                    <a:cubicBezTo>
                      <a:pt x="1831" y="204"/>
                      <a:pt x="1789" y="183"/>
                      <a:pt x="1747" y="155"/>
                    </a:cubicBezTo>
                    <a:cubicBezTo>
                      <a:pt x="1691" y="127"/>
                      <a:pt x="1649" y="106"/>
                      <a:pt x="1593" y="85"/>
                    </a:cubicBezTo>
                    <a:lnTo>
                      <a:pt x="1440" y="36"/>
                    </a:lnTo>
                    <a:lnTo>
                      <a:pt x="1279" y="8"/>
                    </a:lnTo>
                    <a:cubicBezTo>
                      <a:pt x="1237" y="1"/>
                      <a:pt x="1202" y="1"/>
                      <a:pt x="116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1"/>
              <p:cNvSpPr/>
              <p:nvPr/>
            </p:nvSpPr>
            <p:spPr>
              <a:xfrm>
                <a:off x="3684659" y="304868"/>
                <a:ext cx="156172" cy="204302"/>
              </a:xfrm>
              <a:custGeom>
                <a:rect b="b" l="l" r="r" t="t"/>
                <a:pathLst>
                  <a:path extrusionOk="0" h="2670" w="2041">
                    <a:moveTo>
                      <a:pt x="1240" y="531"/>
                    </a:moveTo>
                    <a:cubicBezTo>
                      <a:pt x="1253" y="531"/>
                      <a:pt x="1266" y="535"/>
                      <a:pt x="1279" y="544"/>
                    </a:cubicBezTo>
                    <a:cubicBezTo>
                      <a:pt x="1314" y="551"/>
                      <a:pt x="1348" y="593"/>
                      <a:pt x="1369" y="662"/>
                    </a:cubicBezTo>
                    <a:cubicBezTo>
                      <a:pt x="1383" y="732"/>
                      <a:pt x="1390" y="823"/>
                      <a:pt x="1390" y="928"/>
                    </a:cubicBezTo>
                    <a:cubicBezTo>
                      <a:pt x="1390" y="1033"/>
                      <a:pt x="1383" y="1137"/>
                      <a:pt x="1369" y="1249"/>
                    </a:cubicBezTo>
                    <a:cubicBezTo>
                      <a:pt x="1348" y="1361"/>
                      <a:pt x="1335" y="1466"/>
                      <a:pt x="1307" y="1564"/>
                    </a:cubicBezTo>
                    <a:cubicBezTo>
                      <a:pt x="1279" y="1682"/>
                      <a:pt x="1244" y="1787"/>
                      <a:pt x="1202" y="1885"/>
                    </a:cubicBezTo>
                    <a:cubicBezTo>
                      <a:pt x="1160" y="1983"/>
                      <a:pt x="1111" y="2060"/>
                      <a:pt x="1069" y="2129"/>
                    </a:cubicBezTo>
                    <a:cubicBezTo>
                      <a:pt x="1027" y="2199"/>
                      <a:pt x="971" y="2241"/>
                      <a:pt x="929" y="2276"/>
                    </a:cubicBezTo>
                    <a:cubicBezTo>
                      <a:pt x="901" y="2300"/>
                      <a:pt x="872" y="2314"/>
                      <a:pt x="842" y="2314"/>
                    </a:cubicBezTo>
                    <a:cubicBezTo>
                      <a:pt x="827" y="2314"/>
                      <a:pt x="812" y="2311"/>
                      <a:pt x="797" y="2304"/>
                    </a:cubicBezTo>
                    <a:cubicBezTo>
                      <a:pt x="755" y="2297"/>
                      <a:pt x="720" y="2255"/>
                      <a:pt x="692" y="2192"/>
                    </a:cubicBezTo>
                    <a:cubicBezTo>
                      <a:pt x="671" y="2129"/>
                      <a:pt x="650" y="2053"/>
                      <a:pt x="650" y="1962"/>
                    </a:cubicBezTo>
                    <a:cubicBezTo>
                      <a:pt x="643" y="1878"/>
                      <a:pt x="650" y="1780"/>
                      <a:pt x="657" y="1675"/>
                    </a:cubicBezTo>
                    <a:cubicBezTo>
                      <a:pt x="671" y="1571"/>
                      <a:pt x="692" y="1473"/>
                      <a:pt x="720" y="1382"/>
                    </a:cubicBezTo>
                    <a:cubicBezTo>
                      <a:pt x="755" y="1277"/>
                      <a:pt x="790" y="1179"/>
                      <a:pt x="832" y="1075"/>
                    </a:cubicBezTo>
                    <a:cubicBezTo>
                      <a:pt x="880" y="970"/>
                      <a:pt x="929" y="872"/>
                      <a:pt x="985" y="788"/>
                    </a:cubicBezTo>
                    <a:cubicBezTo>
                      <a:pt x="1034" y="697"/>
                      <a:pt x="1090" y="635"/>
                      <a:pt x="1139" y="586"/>
                    </a:cubicBezTo>
                    <a:cubicBezTo>
                      <a:pt x="1178" y="552"/>
                      <a:pt x="1210" y="531"/>
                      <a:pt x="1240" y="531"/>
                    </a:cubicBezTo>
                    <a:close/>
                    <a:moveTo>
                      <a:pt x="1076" y="1"/>
                    </a:moveTo>
                    <a:cubicBezTo>
                      <a:pt x="1020" y="1"/>
                      <a:pt x="961" y="10"/>
                      <a:pt x="901" y="27"/>
                    </a:cubicBezTo>
                    <a:cubicBezTo>
                      <a:pt x="811" y="55"/>
                      <a:pt x="720" y="97"/>
                      <a:pt x="650" y="153"/>
                    </a:cubicBezTo>
                    <a:cubicBezTo>
                      <a:pt x="545" y="236"/>
                      <a:pt x="447" y="341"/>
                      <a:pt x="371" y="453"/>
                    </a:cubicBezTo>
                    <a:cubicBezTo>
                      <a:pt x="294" y="579"/>
                      <a:pt x="224" y="690"/>
                      <a:pt x="168" y="823"/>
                    </a:cubicBezTo>
                    <a:cubicBezTo>
                      <a:pt x="119" y="956"/>
                      <a:pt x="70" y="1082"/>
                      <a:pt x="49" y="1214"/>
                    </a:cubicBezTo>
                    <a:cubicBezTo>
                      <a:pt x="21" y="1347"/>
                      <a:pt x="0" y="1480"/>
                      <a:pt x="0" y="1606"/>
                    </a:cubicBezTo>
                    <a:cubicBezTo>
                      <a:pt x="0" y="1731"/>
                      <a:pt x="14" y="1864"/>
                      <a:pt x="42" y="1976"/>
                    </a:cubicBezTo>
                    <a:cubicBezTo>
                      <a:pt x="63" y="2087"/>
                      <a:pt x="98" y="2192"/>
                      <a:pt x="154" y="2290"/>
                    </a:cubicBezTo>
                    <a:cubicBezTo>
                      <a:pt x="182" y="2339"/>
                      <a:pt x="224" y="2395"/>
                      <a:pt x="273" y="2437"/>
                    </a:cubicBezTo>
                    <a:cubicBezTo>
                      <a:pt x="329" y="2493"/>
                      <a:pt x="378" y="2528"/>
                      <a:pt x="433" y="2549"/>
                    </a:cubicBezTo>
                    <a:cubicBezTo>
                      <a:pt x="496" y="2583"/>
                      <a:pt x="573" y="2611"/>
                      <a:pt x="650" y="2632"/>
                    </a:cubicBezTo>
                    <a:cubicBezTo>
                      <a:pt x="727" y="2646"/>
                      <a:pt x="811" y="2653"/>
                      <a:pt x="887" y="2667"/>
                    </a:cubicBezTo>
                    <a:cubicBezTo>
                      <a:pt x="915" y="2669"/>
                      <a:pt x="943" y="2670"/>
                      <a:pt x="970" y="2670"/>
                    </a:cubicBezTo>
                    <a:cubicBezTo>
                      <a:pt x="1051" y="2670"/>
                      <a:pt x="1127" y="2662"/>
                      <a:pt x="1195" y="2646"/>
                    </a:cubicBezTo>
                    <a:cubicBezTo>
                      <a:pt x="1279" y="2632"/>
                      <a:pt x="1369" y="2583"/>
                      <a:pt x="1446" y="2528"/>
                    </a:cubicBezTo>
                    <a:cubicBezTo>
                      <a:pt x="1565" y="2423"/>
                      <a:pt x="1670" y="2290"/>
                      <a:pt x="1754" y="2143"/>
                    </a:cubicBezTo>
                    <a:cubicBezTo>
                      <a:pt x="1830" y="1983"/>
                      <a:pt x="1900" y="1829"/>
                      <a:pt x="1942" y="1654"/>
                    </a:cubicBezTo>
                    <a:cubicBezTo>
                      <a:pt x="1984" y="1487"/>
                      <a:pt x="2019" y="1312"/>
                      <a:pt x="2033" y="1137"/>
                    </a:cubicBezTo>
                    <a:cubicBezTo>
                      <a:pt x="2040" y="963"/>
                      <a:pt x="2040" y="802"/>
                      <a:pt x="2012" y="656"/>
                    </a:cubicBezTo>
                    <a:cubicBezTo>
                      <a:pt x="1998" y="572"/>
                      <a:pt x="1970" y="488"/>
                      <a:pt x="1935" y="418"/>
                    </a:cubicBezTo>
                    <a:cubicBezTo>
                      <a:pt x="1900" y="348"/>
                      <a:pt x="1844" y="292"/>
                      <a:pt x="1775" y="236"/>
                    </a:cubicBezTo>
                    <a:cubicBezTo>
                      <a:pt x="1705" y="187"/>
                      <a:pt x="1621" y="139"/>
                      <a:pt x="1516" y="97"/>
                    </a:cubicBezTo>
                    <a:cubicBezTo>
                      <a:pt x="1411" y="55"/>
                      <a:pt x="1300" y="27"/>
                      <a:pt x="1181" y="13"/>
                    </a:cubicBezTo>
                    <a:cubicBezTo>
                      <a:pt x="1148" y="5"/>
                      <a:pt x="1113" y="1"/>
                      <a:pt x="1076"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1"/>
              <p:cNvSpPr/>
              <p:nvPr/>
            </p:nvSpPr>
            <p:spPr>
              <a:xfrm>
                <a:off x="3843890" y="304868"/>
                <a:ext cx="155637" cy="204302"/>
              </a:xfrm>
              <a:custGeom>
                <a:rect b="b" l="l" r="r" t="t"/>
                <a:pathLst>
                  <a:path extrusionOk="0" h="2670" w="2034">
                    <a:moveTo>
                      <a:pt x="1236" y="531"/>
                    </a:moveTo>
                    <a:cubicBezTo>
                      <a:pt x="1250" y="531"/>
                      <a:pt x="1264" y="535"/>
                      <a:pt x="1279" y="544"/>
                    </a:cubicBezTo>
                    <a:cubicBezTo>
                      <a:pt x="1314" y="551"/>
                      <a:pt x="1349" y="593"/>
                      <a:pt x="1363" y="662"/>
                    </a:cubicBezTo>
                    <a:cubicBezTo>
                      <a:pt x="1384" y="732"/>
                      <a:pt x="1391" y="823"/>
                      <a:pt x="1391" y="928"/>
                    </a:cubicBezTo>
                    <a:cubicBezTo>
                      <a:pt x="1391" y="1033"/>
                      <a:pt x="1384" y="1137"/>
                      <a:pt x="1363" y="1249"/>
                    </a:cubicBezTo>
                    <a:cubicBezTo>
                      <a:pt x="1349" y="1361"/>
                      <a:pt x="1328" y="1466"/>
                      <a:pt x="1300" y="1564"/>
                    </a:cubicBezTo>
                    <a:cubicBezTo>
                      <a:pt x="1279" y="1682"/>
                      <a:pt x="1244" y="1787"/>
                      <a:pt x="1195" y="1885"/>
                    </a:cubicBezTo>
                    <a:cubicBezTo>
                      <a:pt x="1153" y="1983"/>
                      <a:pt x="1112" y="2060"/>
                      <a:pt x="1070" y="2129"/>
                    </a:cubicBezTo>
                    <a:cubicBezTo>
                      <a:pt x="1021" y="2199"/>
                      <a:pt x="972" y="2241"/>
                      <a:pt x="930" y="2276"/>
                    </a:cubicBezTo>
                    <a:cubicBezTo>
                      <a:pt x="897" y="2300"/>
                      <a:pt x="867" y="2314"/>
                      <a:pt x="838" y="2314"/>
                    </a:cubicBezTo>
                    <a:cubicBezTo>
                      <a:pt x="824" y="2314"/>
                      <a:pt x="811" y="2311"/>
                      <a:pt x="797" y="2304"/>
                    </a:cubicBezTo>
                    <a:cubicBezTo>
                      <a:pt x="755" y="2297"/>
                      <a:pt x="720" y="2255"/>
                      <a:pt x="692" y="2192"/>
                    </a:cubicBezTo>
                    <a:cubicBezTo>
                      <a:pt x="665" y="2129"/>
                      <a:pt x="651" y="2053"/>
                      <a:pt x="651" y="1962"/>
                    </a:cubicBezTo>
                    <a:cubicBezTo>
                      <a:pt x="637" y="1878"/>
                      <a:pt x="651" y="1780"/>
                      <a:pt x="658" y="1675"/>
                    </a:cubicBezTo>
                    <a:cubicBezTo>
                      <a:pt x="665" y="1571"/>
                      <a:pt x="692" y="1473"/>
                      <a:pt x="720" y="1382"/>
                    </a:cubicBezTo>
                    <a:cubicBezTo>
                      <a:pt x="755" y="1277"/>
                      <a:pt x="790" y="1179"/>
                      <a:pt x="832" y="1075"/>
                    </a:cubicBezTo>
                    <a:cubicBezTo>
                      <a:pt x="874" y="970"/>
                      <a:pt x="930" y="872"/>
                      <a:pt x="979" y="788"/>
                    </a:cubicBezTo>
                    <a:cubicBezTo>
                      <a:pt x="1035" y="697"/>
                      <a:pt x="1084" y="635"/>
                      <a:pt x="1140" y="586"/>
                    </a:cubicBezTo>
                    <a:cubicBezTo>
                      <a:pt x="1173" y="552"/>
                      <a:pt x="1204" y="531"/>
                      <a:pt x="1236" y="531"/>
                    </a:cubicBezTo>
                    <a:close/>
                    <a:moveTo>
                      <a:pt x="1074" y="1"/>
                    </a:moveTo>
                    <a:cubicBezTo>
                      <a:pt x="1018" y="1"/>
                      <a:pt x="961" y="10"/>
                      <a:pt x="902" y="27"/>
                    </a:cubicBezTo>
                    <a:cubicBezTo>
                      <a:pt x="804" y="55"/>
                      <a:pt x="713" y="97"/>
                      <a:pt x="651" y="153"/>
                    </a:cubicBezTo>
                    <a:cubicBezTo>
                      <a:pt x="539" y="236"/>
                      <a:pt x="448" y="341"/>
                      <a:pt x="364" y="453"/>
                    </a:cubicBezTo>
                    <a:cubicBezTo>
                      <a:pt x="287" y="579"/>
                      <a:pt x="217" y="690"/>
                      <a:pt x="169" y="823"/>
                    </a:cubicBezTo>
                    <a:cubicBezTo>
                      <a:pt x="113" y="956"/>
                      <a:pt x="71" y="1082"/>
                      <a:pt x="43" y="1214"/>
                    </a:cubicBezTo>
                    <a:cubicBezTo>
                      <a:pt x="15" y="1347"/>
                      <a:pt x="1" y="1480"/>
                      <a:pt x="1" y="1606"/>
                    </a:cubicBezTo>
                    <a:cubicBezTo>
                      <a:pt x="1" y="1731"/>
                      <a:pt x="8" y="1864"/>
                      <a:pt x="36" y="1976"/>
                    </a:cubicBezTo>
                    <a:cubicBezTo>
                      <a:pt x="64" y="2087"/>
                      <a:pt x="99" y="2192"/>
                      <a:pt x="148" y="2290"/>
                    </a:cubicBezTo>
                    <a:cubicBezTo>
                      <a:pt x="176" y="2339"/>
                      <a:pt x="217" y="2395"/>
                      <a:pt x="273" y="2437"/>
                    </a:cubicBezTo>
                    <a:cubicBezTo>
                      <a:pt x="322" y="2493"/>
                      <a:pt x="378" y="2528"/>
                      <a:pt x="427" y="2549"/>
                    </a:cubicBezTo>
                    <a:cubicBezTo>
                      <a:pt x="490" y="2583"/>
                      <a:pt x="567" y="2611"/>
                      <a:pt x="651" y="2632"/>
                    </a:cubicBezTo>
                    <a:cubicBezTo>
                      <a:pt x="727" y="2646"/>
                      <a:pt x="804" y="2653"/>
                      <a:pt x="881" y="2667"/>
                    </a:cubicBezTo>
                    <a:cubicBezTo>
                      <a:pt x="911" y="2669"/>
                      <a:pt x="940" y="2670"/>
                      <a:pt x="967" y="2670"/>
                    </a:cubicBezTo>
                    <a:cubicBezTo>
                      <a:pt x="1051" y="2670"/>
                      <a:pt x="1126" y="2662"/>
                      <a:pt x="1188" y="2646"/>
                    </a:cubicBezTo>
                    <a:cubicBezTo>
                      <a:pt x="1279" y="2632"/>
                      <a:pt x="1363" y="2583"/>
                      <a:pt x="1440" y="2528"/>
                    </a:cubicBezTo>
                    <a:cubicBezTo>
                      <a:pt x="1566" y="2423"/>
                      <a:pt x="1670" y="2290"/>
                      <a:pt x="1747" y="2143"/>
                    </a:cubicBezTo>
                    <a:cubicBezTo>
                      <a:pt x="1824" y="1983"/>
                      <a:pt x="1894" y="1829"/>
                      <a:pt x="1943" y="1654"/>
                    </a:cubicBezTo>
                    <a:cubicBezTo>
                      <a:pt x="1985" y="1487"/>
                      <a:pt x="2020" y="1312"/>
                      <a:pt x="2027" y="1137"/>
                    </a:cubicBezTo>
                    <a:cubicBezTo>
                      <a:pt x="2034" y="963"/>
                      <a:pt x="2034" y="802"/>
                      <a:pt x="2013" y="656"/>
                    </a:cubicBezTo>
                    <a:cubicBezTo>
                      <a:pt x="1992" y="572"/>
                      <a:pt x="1964" y="488"/>
                      <a:pt x="1929" y="418"/>
                    </a:cubicBezTo>
                    <a:cubicBezTo>
                      <a:pt x="1894" y="348"/>
                      <a:pt x="1845" y="292"/>
                      <a:pt x="1775" y="236"/>
                    </a:cubicBezTo>
                    <a:cubicBezTo>
                      <a:pt x="1705" y="187"/>
                      <a:pt x="1615" y="139"/>
                      <a:pt x="1510" y="97"/>
                    </a:cubicBezTo>
                    <a:cubicBezTo>
                      <a:pt x="1405" y="55"/>
                      <a:pt x="1293" y="27"/>
                      <a:pt x="1181" y="13"/>
                    </a:cubicBezTo>
                    <a:cubicBezTo>
                      <a:pt x="1146" y="5"/>
                      <a:pt x="1110" y="1"/>
                      <a:pt x="1074"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1"/>
              <p:cNvSpPr/>
              <p:nvPr/>
            </p:nvSpPr>
            <p:spPr>
              <a:xfrm>
                <a:off x="4001055" y="304026"/>
                <a:ext cx="167879" cy="207668"/>
              </a:xfrm>
              <a:custGeom>
                <a:rect b="b" l="l" r="r" t="t"/>
                <a:pathLst>
                  <a:path extrusionOk="0" h="2714" w="2194">
                    <a:moveTo>
                      <a:pt x="1149" y="609"/>
                    </a:moveTo>
                    <a:cubicBezTo>
                      <a:pt x="1198" y="609"/>
                      <a:pt x="1241" y="616"/>
                      <a:pt x="1279" y="632"/>
                    </a:cubicBezTo>
                    <a:cubicBezTo>
                      <a:pt x="1377" y="667"/>
                      <a:pt x="1440" y="722"/>
                      <a:pt x="1474" y="792"/>
                    </a:cubicBezTo>
                    <a:cubicBezTo>
                      <a:pt x="1509" y="862"/>
                      <a:pt x="1523" y="953"/>
                      <a:pt x="1516" y="1079"/>
                    </a:cubicBezTo>
                    <a:cubicBezTo>
                      <a:pt x="1516" y="1162"/>
                      <a:pt x="1495" y="1260"/>
                      <a:pt x="1454" y="1365"/>
                    </a:cubicBezTo>
                    <a:cubicBezTo>
                      <a:pt x="1419" y="1470"/>
                      <a:pt x="1363" y="1575"/>
                      <a:pt x="1293" y="1679"/>
                    </a:cubicBezTo>
                    <a:cubicBezTo>
                      <a:pt x="1223" y="1784"/>
                      <a:pt x="1125" y="1882"/>
                      <a:pt x="1013" y="1973"/>
                    </a:cubicBezTo>
                    <a:cubicBezTo>
                      <a:pt x="902" y="2064"/>
                      <a:pt x="755" y="2147"/>
                      <a:pt x="601" y="2210"/>
                    </a:cubicBezTo>
                    <a:cubicBezTo>
                      <a:pt x="657" y="1945"/>
                      <a:pt x="706" y="1686"/>
                      <a:pt x="755" y="1428"/>
                    </a:cubicBezTo>
                    <a:cubicBezTo>
                      <a:pt x="818" y="1162"/>
                      <a:pt x="881" y="904"/>
                      <a:pt x="951" y="639"/>
                    </a:cubicBezTo>
                    <a:cubicBezTo>
                      <a:pt x="1024" y="619"/>
                      <a:pt x="1090" y="609"/>
                      <a:pt x="1149" y="609"/>
                    </a:cubicBezTo>
                    <a:close/>
                    <a:moveTo>
                      <a:pt x="1070" y="0"/>
                    </a:moveTo>
                    <a:cubicBezTo>
                      <a:pt x="979" y="0"/>
                      <a:pt x="888" y="8"/>
                      <a:pt x="804" y="24"/>
                    </a:cubicBezTo>
                    <a:cubicBezTo>
                      <a:pt x="692" y="38"/>
                      <a:pt x="573" y="73"/>
                      <a:pt x="469" y="108"/>
                    </a:cubicBezTo>
                    <a:cubicBezTo>
                      <a:pt x="364" y="150"/>
                      <a:pt x="273" y="185"/>
                      <a:pt x="175" y="226"/>
                    </a:cubicBezTo>
                    <a:lnTo>
                      <a:pt x="1" y="2161"/>
                    </a:lnTo>
                    <a:lnTo>
                      <a:pt x="1" y="2280"/>
                    </a:lnTo>
                    <a:cubicBezTo>
                      <a:pt x="8" y="2308"/>
                      <a:pt x="8" y="2336"/>
                      <a:pt x="22" y="2357"/>
                    </a:cubicBezTo>
                    <a:cubicBezTo>
                      <a:pt x="36" y="2385"/>
                      <a:pt x="49" y="2406"/>
                      <a:pt x="70" y="2420"/>
                    </a:cubicBezTo>
                    <a:cubicBezTo>
                      <a:pt x="84" y="2441"/>
                      <a:pt x="112" y="2455"/>
                      <a:pt x="126" y="2476"/>
                    </a:cubicBezTo>
                    <a:cubicBezTo>
                      <a:pt x="189" y="2518"/>
                      <a:pt x="231" y="2546"/>
                      <a:pt x="280" y="2580"/>
                    </a:cubicBezTo>
                    <a:cubicBezTo>
                      <a:pt x="322" y="2615"/>
                      <a:pt x="364" y="2636"/>
                      <a:pt x="427" y="2664"/>
                    </a:cubicBezTo>
                    <a:cubicBezTo>
                      <a:pt x="493" y="2698"/>
                      <a:pt x="558" y="2714"/>
                      <a:pt x="621" y="2714"/>
                    </a:cubicBezTo>
                    <a:cubicBezTo>
                      <a:pt x="664" y="2714"/>
                      <a:pt x="706" y="2706"/>
                      <a:pt x="748" y="2692"/>
                    </a:cubicBezTo>
                    <a:cubicBezTo>
                      <a:pt x="951" y="2636"/>
                      <a:pt x="1132" y="2560"/>
                      <a:pt x="1293" y="2462"/>
                    </a:cubicBezTo>
                    <a:cubicBezTo>
                      <a:pt x="1454" y="2371"/>
                      <a:pt x="1593" y="2266"/>
                      <a:pt x="1712" y="2140"/>
                    </a:cubicBezTo>
                    <a:cubicBezTo>
                      <a:pt x="1831" y="2022"/>
                      <a:pt x="1929" y="1896"/>
                      <a:pt x="1998" y="1756"/>
                    </a:cubicBezTo>
                    <a:cubicBezTo>
                      <a:pt x="2075" y="1617"/>
                      <a:pt x="2131" y="1484"/>
                      <a:pt x="2152" y="1344"/>
                    </a:cubicBezTo>
                    <a:cubicBezTo>
                      <a:pt x="2194" y="1204"/>
                      <a:pt x="2194" y="1079"/>
                      <a:pt x="2180" y="946"/>
                    </a:cubicBezTo>
                    <a:cubicBezTo>
                      <a:pt x="2173" y="813"/>
                      <a:pt x="2131" y="701"/>
                      <a:pt x="2075" y="590"/>
                    </a:cubicBezTo>
                    <a:cubicBezTo>
                      <a:pt x="2019" y="450"/>
                      <a:pt x="1929" y="345"/>
                      <a:pt x="1831" y="254"/>
                    </a:cubicBezTo>
                    <a:cubicBezTo>
                      <a:pt x="1740" y="178"/>
                      <a:pt x="1635" y="115"/>
                      <a:pt x="1516" y="73"/>
                    </a:cubicBezTo>
                    <a:cubicBezTo>
                      <a:pt x="1405" y="31"/>
                      <a:pt x="1286" y="10"/>
                      <a:pt x="1160" y="3"/>
                    </a:cubicBezTo>
                    <a:cubicBezTo>
                      <a:pt x="1130" y="1"/>
                      <a:pt x="1100" y="0"/>
                      <a:pt x="1070"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1"/>
              <p:cNvSpPr/>
              <p:nvPr/>
            </p:nvSpPr>
            <p:spPr>
              <a:xfrm>
                <a:off x="3459088" y="607190"/>
                <a:ext cx="222972" cy="296046"/>
              </a:xfrm>
              <a:custGeom>
                <a:rect b="b" l="l" r="r" t="t"/>
                <a:pathLst>
                  <a:path extrusionOk="0" h="3869" w="2914">
                    <a:moveTo>
                      <a:pt x="2052" y="1"/>
                    </a:moveTo>
                    <a:cubicBezTo>
                      <a:pt x="2020" y="1"/>
                      <a:pt x="1993" y="6"/>
                      <a:pt x="1970" y="16"/>
                    </a:cubicBezTo>
                    <a:cubicBezTo>
                      <a:pt x="1929" y="29"/>
                      <a:pt x="1894" y="85"/>
                      <a:pt x="1880" y="169"/>
                    </a:cubicBezTo>
                    <a:cubicBezTo>
                      <a:pt x="1852" y="351"/>
                      <a:pt x="1817" y="553"/>
                      <a:pt x="1782" y="784"/>
                    </a:cubicBezTo>
                    <a:cubicBezTo>
                      <a:pt x="1740" y="1007"/>
                      <a:pt x="1705" y="1238"/>
                      <a:pt x="1656" y="1468"/>
                    </a:cubicBezTo>
                    <a:cubicBezTo>
                      <a:pt x="1614" y="1706"/>
                      <a:pt x="1572" y="1936"/>
                      <a:pt x="1516" y="2153"/>
                    </a:cubicBezTo>
                    <a:cubicBezTo>
                      <a:pt x="1467" y="2370"/>
                      <a:pt x="1412" y="2565"/>
                      <a:pt x="1363" y="2740"/>
                    </a:cubicBezTo>
                    <a:cubicBezTo>
                      <a:pt x="1307" y="2900"/>
                      <a:pt x="1251" y="3040"/>
                      <a:pt x="1195" y="3145"/>
                    </a:cubicBezTo>
                    <a:cubicBezTo>
                      <a:pt x="1146" y="3250"/>
                      <a:pt x="1083" y="3299"/>
                      <a:pt x="1020" y="3299"/>
                    </a:cubicBezTo>
                    <a:cubicBezTo>
                      <a:pt x="951" y="3292"/>
                      <a:pt x="909" y="3243"/>
                      <a:pt x="888" y="3187"/>
                    </a:cubicBezTo>
                    <a:cubicBezTo>
                      <a:pt x="874" y="3124"/>
                      <a:pt x="853" y="3019"/>
                      <a:pt x="846" y="2872"/>
                    </a:cubicBezTo>
                    <a:cubicBezTo>
                      <a:pt x="839" y="2642"/>
                      <a:pt x="671" y="2467"/>
                      <a:pt x="329" y="2328"/>
                    </a:cubicBezTo>
                    <a:cubicBezTo>
                      <a:pt x="279" y="2304"/>
                      <a:pt x="236" y="2294"/>
                      <a:pt x="201" y="2294"/>
                    </a:cubicBezTo>
                    <a:cubicBezTo>
                      <a:pt x="163" y="2294"/>
                      <a:pt x="134" y="2306"/>
                      <a:pt x="112" y="2328"/>
                    </a:cubicBezTo>
                    <a:cubicBezTo>
                      <a:pt x="70" y="2377"/>
                      <a:pt x="36" y="2446"/>
                      <a:pt x="15" y="2551"/>
                    </a:cubicBezTo>
                    <a:cubicBezTo>
                      <a:pt x="8" y="2684"/>
                      <a:pt x="1" y="2796"/>
                      <a:pt x="8" y="2900"/>
                    </a:cubicBezTo>
                    <a:cubicBezTo>
                      <a:pt x="22" y="3012"/>
                      <a:pt x="42" y="3103"/>
                      <a:pt x="91" y="3201"/>
                    </a:cubicBezTo>
                    <a:cubicBezTo>
                      <a:pt x="112" y="3271"/>
                      <a:pt x="147" y="3333"/>
                      <a:pt x="196" y="3396"/>
                    </a:cubicBezTo>
                    <a:cubicBezTo>
                      <a:pt x="231" y="3452"/>
                      <a:pt x="280" y="3508"/>
                      <a:pt x="343" y="3557"/>
                    </a:cubicBezTo>
                    <a:cubicBezTo>
                      <a:pt x="406" y="3613"/>
                      <a:pt x="483" y="3655"/>
                      <a:pt x="559" y="3697"/>
                    </a:cubicBezTo>
                    <a:cubicBezTo>
                      <a:pt x="636" y="3732"/>
                      <a:pt x="734" y="3767"/>
                      <a:pt x="846" y="3822"/>
                    </a:cubicBezTo>
                    <a:cubicBezTo>
                      <a:pt x="988" y="3854"/>
                      <a:pt x="1111" y="3869"/>
                      <a:pt x="1219" y="3869"/>
                    </a:cubicBezTo>
                    <a:cubicBezTo>
                      <a:pt x="1276" y="3869"/>
                      <a:pt x="1328" y="3865"/>
                      <a:pt x="1377" y="3857"/>
                    </a:cubicBezTo>
                    <a:cubicBezTo>
                      <a:pt x="1516" y="3829"/>
                      <a:pt x="1635" y="3788"/>
                      <a:pt x="1740" y="3725"/>
                    </a:cubicBezTo>
                    <a:cubicBezTo>
                      <a:pt x="1866" y="3634"/>
                      <a:pt x="1984" y="3508"/>
                      <a:pt x="2096" y="3333"/>
                    </a:cubicBezTo>
                    <a:cubicBezTo>
                      <a:pt x="2208" y="3159"/>
                      <a:pt x="2306" y="2928"/>
                      <a:pt x="2403" y="2670"/>
                    </a:cubicBezTo>
                    <a:cubicBezTo>
                      <a:pt x="2494" y="2397"/>
                      <a:pt x="2585" y="2090"/>
                      <a:pt x="2662" y="1741"/>
                    </a:cubicBezTo>
                    <a:cubicBezTo>
                      <a:pt x="2739" y="1392"/>
                      <a:pt x="2823" y="1007"/>
                      <a:pt x="2892" y="581"/>
                    </a:cubicBezTo>
                    <a:cubicBezTo>
                      <a:pt x="2899" y="546"/>
                      <a:pt x="2906" y="511"/>
                      <a:pt x="2906" y="484"/>
                    </a:cubicBezTo>
                    <a:cubicBezTo>
                      <a:pt x="2913" y="456"/>
                      <a:pt x="2906" y="435"/>
                      <a:pt x="2899" y="407"/>
                    </a:cubicBezTo>
                    <a:cubicBezTo>
                      <a:pt x="2892" y="379"/>
                      <a:pt x="2872" y="351"/>
                      <a:pt x="2844" y="337"/>
                    </a:cubicBezTo>
                    <a:cubicBezTo>
                      <a:pt x="2830" y="309"/>
                      <a:pt x="2795" y="281"/>
                      <a:pt x="2753" y="260"/>
                    </a:cubicBezTo>
                    <a:cubicBezTo>
                      <a:pt x="2669" y="204"/>
                      <a:pt x="2578" y="162"/>
                      <a:pt x="2473" y="120"/>
                    </a:cubicBezTo>
                    <a:cubicBezTo>
                      <a:pt x="2369" y="71"/>
                      <a:pt x="2271" y="50"/>
                      <a:pt x="2180" y="22"/>
                    </a:cubicBezTo>
                    <a:cubicBezTo>
                      <a:pt x="2131" y="8"/>
                      <a:pt x="2089" y="1"/>
                      <a:pt x="2052"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1"/>
              <p:cNvSpPr/>
              <p:nvPr/>
            </p:nvSpPr>
            <p:spPr>
              <a:xfrm>
                <a:off x="3667519" y="606501"/>
                <a:ext cx="224043" cy="292526"/>
              </a:xfrm>
              <a:custGeom>
                <a:rect b="b" l="l" r="r" t="t"/>
                <a:pathLst>
                  <a:path extrusionOk="0" h="3823" w="2928">
                    <a:moveTo>
                      <a:pt x="1788" y="757"/>
                    </a:moveTo>
                    <a:cubicBezTo>
                      <a:pt x="1808" y="757"/>
                      <a:pt x="1827" y="762"/>
                      <a:pt x="1845" y="772"/>
                    </a:cubicBezTo>
                    <a:cubicBezTo>
                      <a:pt x="1908" y="793"/>
                      <a:pt x="1950" y="849"/>
                      <a:pt x="1978" y="954"/>
                    </a:cubicBezTo>
                    <a:cubicBezTo>
                      <a:pt x="1999" y="1051"/>
                      <a:pt x="2020" y="1177"/>
                      <a:pt x="2020" y="1324"/>
                    </a:cubicBezTo>
                    <a:cubicBezTo>
                      <a:pt x="2020" y="1463"/>
                      <a:pt x="2013" y="1610"/>
                      <a:pt x="1985" y="1778"/>
                    </a:cubicBezTo>
                    <a:cubicBezTo>
                      <a:pt x="1964" y="1931"/>
                      <a:pt x="1929" y="2085"/>
                      <a:pt x="1894" y="2225"/>
                    </a:cubicBezTo>
                    <a:cubicBezTo>
                      <a:pt x="1852" y="2386"/>
                      <a:pt x="1803" y="2539"/>
                      <a:pt x="1740" y="2679"/>
                    </a:cubicBezTo>
                    <a:cubicBezTo>
                      <a:pt x="1677" y="2819"/>
                      <a:pt x="1614" y="2930"/>
                      <a:pt x="1545" y="3028"/>
                    </a:cubicBezTo>
                    <a:cubicBezTo>
                      <a:pt x="1475" y="3126"/>
                      <a:pt x="1419" y="3196"/>
                      <a:pt x="1349" y="3238"/>
                    </a:cubicBezTo>
                    <a:cubicBezTo>
                      <a:pt x="1300" y="3267"/>
                      <a:pt x="1255" y="3279"/>
                      <a:pt x="1211" y="3279"/>
                    </a:cubicBezTo>
                    <a:cubicBezTo>
                      <a:pt x="1191" y="3279"/>
                      <a:pt x="1172" y="3277"/>
                      <a:pt x="1153" y="3273"/>
                    </a:cubicBezTo>
                    <a:cubicBezTo>
                      <a:pt x="1091" y="3252"/>
                      <a:pt x="1042" y="3196"/>
                      <a:pt x="1007" y="3105"/>
                    </a:cubicBezTo>
                    <a:cubicBezTo>
                      <a:pt x="972" y="3021"/>
                      <a:pt x="951" y="2902"/>
                      <a:pt x="944" y="2784"/>
                    </a:cubicBezTo>
                    <a:cubicBezTo>
                      <a:pt x="937" y="2651"/>
                      <a:pt x="944" y="2518"/>
                      <a:pt x="965" y="2372"/>
                    </a:cubicBezTo>
                    <a:cubicBezTo>
                      <a:pt x="979" y="2232"/>
                      <a:pt x="1007" y="2092"/>
                      <a:pt x="1049" y="1952"/>
                    </a:cubicBezTo>
                    <a:cubicBezTo>
                      <a:pt x="1091" y="1813"/>
                      <a:pt x="1146" y="1673"/>
                      <a:pt x="1209" y="1526"/>
                    </a:cubicBezTo>
                    <a:cubicBezTo>
                      <a:pt x="1265" y="1380"/>
                      <a:pt x="1335" y="1247"/>
                      <a:pt x="1419" y="1121"/>
                    </a:cubicBezTo>
                    <a:cubicBezTo>
                      <a:pt x="1496" y="1002"/>
                      <a:pt x="1566" y="905"/>
                      <a:pt x="1642" y="835"/>
                    </a:cubicBezTo>
                    <a:cubicBezTo>
                      <a:pt x="1692" y="785"/>
                      <a:pt x="1741" y="757"/>
                      <a:pt x="1788" y="757"/>
                    </a:cubicBezTo>
                    <a:close/>
                    <a:moveTo>
                      <a:pt x="1530" y="1"/>
                    </a:moveTo>
                    <a:cubicBezTo>
                      <a:pt x="1451" y="1"/>
                      <a:pt x="1370" y="13"/>
                      <a:pt x="1286" y="38"/>
                    </a:cubicBezTo>
                    <a:cubicBezTo>
                      <a:pt x="1146" y="73"/>
                      <a:pt x="1035" y="136"/>
                      <a:pt x="930" y="213"/>
                    </a:cubicBezTo>
                    <a:cubicBezTo>
                      <a:pt x="776" y="346"/>
                      <a:pt x="650" y="486"/>
                      <a:pt x="532" y="653"/>
                    </a:cubicBezTo>
                    <a:cubicBezTo>
                      <a:pt x="420" y="807"/>
                      <a:pt x="322" y="981"/>
                      <a:pt x="245" y="1170"/>
                    </a:cubicBezTo>
                    <a:cubicBezTo>
                      <a:pt x="168" y="1352"/>
                      <a:pt x="113" y="1533"/>
                      <a:pt x="71" y="1729"/>
                    </a:cubicBezTo>
                    <a:cubicBezTo>
                      <a:pt x="36" y="1918"/>
                      <a:pt x="8" y="2113"/>
                      <a:pt x="8" y="2295"/>
                    </a:cubicBezTo>
                    <a:cubicBezTo>
                      <a:pt x="1" y="2476"/>
                      <a:pt x="22" y="2651"/>
                      <a:pt x="57" y="2819"/>
                    </a:cubicBezTo>
                    <a:cubicBezTo>
                      <a:pt x="92" y="2993"/>
                      <a:pt x="141" y="3140"/>
                      <a:pt x="210" y="3273"/>
                    </a:cubicBezTo>
                    <a:cubicBezTo>
                      <a:pt x="252" y="3349"/>
                      <a:pt x="308" y="3426"/>
                      <a:pt x="385" y="3489"/>
                    </a:cubicBezTo>
                    <a:cubicBezTo>
                      <a:pt x="455" y="3552"/>
                      <a:pt x="532" y="3601"/>
                      <a:pt x="616" y="3650"/>
                    </a:cubicBezTo>
                    <a:cubicBezTo>
                      <a:pt x="706" y="3699"/>
                      <a:pt x="811" y="3734"/>
                      <a:pt x="923" y="3762"/>
                    </a:cubicBezTo>
                    <a:cubicBezTo>
                      <a:pt x="1049" y="3790"/>
                      <a:pt x="1153" y="3804"/>
                      <a:pt x="1265" y="3811"/>
                    </a:cubicBezTo>
                    <a:cubicBezTo>
                      <a:pt x="1331" y="3819"/>
                      <a:pt x="1393" y="3823"/>
                      <a:pt x="1452" y="3823"/>
                    </a:cubicBezTo>
                    <a:cubicBezTo>
                      <a:pt x="1542" y="3823"/>
                      <a:pt x="1625" y="3813"/>
                      <a:pt x="1705" y="3797"/>
                    </a:cubicBezTo>
                    <a:cubicBezTo>
                      <a:pt x="1838" y="3762"/>
                      <a:pt x="1957" y="3699"/>
                      <a:pt x="2068" y="3615"/>
                    </a:cubicBezTo>
                    <a:cubicBezTo>
                      <a:pt x="2236" y="3461"/>
                      <a:pt x="2383" y="3280"/>
                      <a:pt x="2502" y="3063"/>
                    </a:cubicBezTo>
                    <a:cubicBezTo>
                      <a:pt x="2620" y="2847"/>
                      <a:pt x="2711" y="2616"/>
                      <a:pt x="2781" y="2372"/>
                    </a:cubicBezTo>
                    <a:cubicBezTo>
                      <a:pt x="2851" y="2127"/>
                      <a:pt x="2893" y="1890"/>
                      <a:pt x="2907" y="1638"/>
                    </a:cubicBezTo>
                    <a:cubicBezTo>
                      <a:pt x="2928" y="1387"/>
                      <a:pt x="2928" y="1156"/>
                      <a:pt x="2893" y="947"/>
                    </a:cubicBezTo>
                    <a:cubicBezTo>
                      <a:pt x="2865" y="821"/>
                      <a:pt x="2830" y="702"/>
                      <a:pt x="2781" y="611"/>
                    </a:cubicBezTo>
                    <a:cubicBezTo>
                      <a:pt x="2732" y="513"/>
                      <a:pt x="2648" y="416"/>
                      <a:pt x="2522" y="339"/>
                    </a:cubicBezTo>
                    <a:cubicBezTo>
                      <a:pt x="2432" y="262"/>
                      <a:pt x="2306" y="192"/>
                      <a:pt x="2159" y="136"/>
                    </a:cubicBezTo>
                    <a:cubicBezTo>
                      <a:pt x="2013" y="87"/>
                      <a:pt x="1852" y="38"/>
                      <a:pt x="1684" y="18"/>
                    </a:cubicBezTo>
                    <a:cubicBezTo>
                      <a:pt x="1634" y="6"/>
                      <a:pt x="1583" y="1"/>
                      <a:pt x="153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1"/>
              <p:cNvSpPr/>
              <p:nvPr/>
            </p:nvSpPr>
            <p:spPr>
              <a:xfrm>
                <a:off x="3896304" y="603211"/>
                <a:ext cx="240571" cy="299030"/>
              </a:xfrm>
              <a:custGeom>
                <a:rect b="b" l="l" r="r" t="t"/>
                <a:pathLst>
                  <a:path extrusionOk="0" h="3908" w="3144">
                    <a:moveTo>
                      <a:pt x="2012" y="823"/>
                    </a:moveTo>
                    <a:cubicBezTo>
                      <a:pt x="2065" y="823"/>
                      <a:pt x="2110" y="833"/>
                      <a:pt x="2145" y="843"/>
                    </a:cubicBezTo>
                    <a:cubicBezTo>
                      <a:pt x="2201" y="864"/>
                      <a:pt x="2236" y="899"/>
                      <a:pt x="2243" y="934"/>
                    </a:cubicBezTo>
                    <a:cubicBezTo>
                      <a:pt x="2250" y="976"/>
                      <a:pt x="2236" y="1031"/>
                      <a:pt x="2187" y="1115"/>
                    </a:cubicBezTo>
                    <a:cubicBezTo>
                      <a:pt x="2145" y="1192"/>
                      <a:pt x="2068" y="1269"/>
                      <a:pt x="1970" y="1360"/>
                    </a:cubicBezTo>
                    <a:cubicBezTo>
                      <a:pt x="1873" y="1444"/>
                      <a:pt x="1754" y="1527"/>
                      <a:pt x="1607" y="1611"/>
                    </a:cubicBezTo>
                    <a:cubicBezTo>
                      <a:pt x="1453" y="1688"/>
                      <a:pt x="1293" y="1772"/>
                      <a:pt x="1104" y="1842"/>
                    </a:cubicBezTo>
                    <a:cubicBezTo>
                      <a:pt x="1146" y="1681"/>
                      <a:pt x="1188" y="1541"/>
                      <a:pt x="1209" y="1402"/>
                    </a:cubicBezTo>
                    <a:cubicBezTo>
                      <a:pt x="1237" y="1262"/>
                      <a:pt x="1272" y="1129"/>
                      <a:pt x="1314" y="1011"/>
                    </a:cubicBezTo>
                    <a:cubicBezTo>
                      <a:pt x="1446" y="948"/>
                      <a:pt x="1558" y="906"/>
                      <a:pt x="1663" y="878"/>
                    </a:cubicBezTo>
                    <a:cubicBezTo>
                      <a:pt x="1768" y="843"/>
                      <a:pt x="1866" y="829"/>
                      <a:pt x="1942" y="829"/>
                    </a:cubicBezTo>
                    <a:cubicBezTo>
                      <a:pt x="1967" y="825"/>
                      <a:pt x="1990" y="823"/>
                      <a:pt x="2012" y="823"/>
                    </a:cubicBezTo>
                    <a:close/>
                    <a:moveTo>
                      <a:pt x="1397" y="2461"/>
                    </a:moveTo>
                    <a:cubicBezTo>
                      <a:pt x="1435" y="2461"/>
                      <a:pt x="1471" y="2464"/>
                      <a:pt x="1502" y="2470"/>
                    </a:cubicBezTo>
                    <a:cubicBezTo>
                      <a:pt x="1572" y="2477"/>
                      <a:pt x="1628" y="2484"/>
                      <a:pt x="1677" y="2512"/>
                    </a:cubicBezTo>
                    <a:cubicBezTo>
                      <a:pt x="1719" y="2540"/>
                      <a:pt x="1747" y="2561"/>
                      <a:pt x="1761" y="2589"/>
                    </a:cubicBezTo>
                    <a:cubicBezTo>
                      <a:pt x="1782" y="2645"/>
                      <a:pt x="1761" y="2694"/>
                      <a:pt x="1719" y="2757"/>
                    </a:cubicBezTo>
                    <a:cubicBezTo>
                      <a:pt x="1677" y="2806"/>
                      <a:pt x="1614" y="2869"/>
                      <a:pt x="1523" y="2931"/>
                    </a:cubicBezTo>
                    <a:cubicBezTo>
                      <a:pt x="1439" y="2980"/>
                      <a:pt x="1335" y="3043"/>
                      <a:pt x="1209" y="3099"/>
                    </a:cubicBezTo>
                    <a:cubicBezTo>
                      <a:pt x="1090" y="3155"/>
                      <a:pt x="950" y="3204"/>
                      <a:pt x="804" y="3239"/>
                    </a:cubicBezTo>
                    <a:cubicBezTo>
                      <a:pt x="825" y="3120"/>
                      <a:pt x="846" y="3008"/>
                      <a:pt x="874" y="2897"/>
                    </a:cubicBezTo>
                    <a:cubicBezTo>
                      <a:pt x="895" y="2778"/>
                      <a:pt x="916" y="2666"/>
                      <a:pt x="930" y="2554"/>
                    </a:cubicBezTo>
                    <a:cubicBezTo>
                      <a:pt x="1048" y="2512"/>
                      <a:pt x="1153" y="2484"/>
                      <a:pt x="1244" y="2477"/>
                    </a:cubicBezTo>
                    <a:cubicBezTo>
                      <a:pt x="1298" y="2466"/>
                      <a:pt x="1349" y="2461"/>
                      <a:pt x="1397" y="2461"/>
                    </a:cubicBezTo>
                    <a:close/>
                    <a:moveTo>
                      <a:pt x="1835" y="0"/>
                    </a:moveTo>
                    <a:cubicBezTo>
                      <a:pt x="1744" y="0"/>
                      <a:pt x="1652" y="3"/>
                      <a:pt x="1558" y="12"/>
                    </a:cubicBezTo>
                    <a:cubicBezTo>
                      <a:pt x="1398" y="33"/>
                      <a:pt x="1237" y="54"/>
                      <a:pt x="1083" y="95"/>
                    </a:cubicBezTo>
                    <a:cubicBezTo>
                      <a:pt x="923" y="130"/>
                      <a:pt x="776" y="172"/>
                      <a:pt x="629" y="221"/>
                    </a:cubicBezTo>
                    <a:cubicBezTo>
                      <a:pt x="475" y="277"/>
                      <a:pt x="357" y="326"/>
                      <a:pt x="245" y="389"/>
                    </a:cubicBezTo>
                    <a:cubicBezTo>
                      <a:pt x="231" y="619"/>
                      <a:pt x="217" y="850"/>
                      <a:pt x="196" y="1094"/>
                    </a:cubicBezTo>
                    <a:cubicBezTo>
                      <a:pt x="182" y="1339"/>
                      <a:pt x="154" y="1583"/>
                      <a:pt x="126" y="1828"/>
                    </a:cubicBezTo>
                    <a:cubicBezTo>
                      <a:pt x="105" y="2072"/>
                      <a:pt x="77" y="2310"/>
                      <a:pt x="49" y="2540"/>
                    </a:cubicBezTo>
                    <a:cubicBezTo>
                      <a:pt x="35" y="2764"/>
                      <a:pt x="14" y="2973"/>
                      <a:pt x="7" y="3148"/>
                    </a:cubicBezTo>
                    <a:cubicBezTo>
                      <a:pt x="0" y="3197"/>
                      <a:pt x="7" y="3246"/>
                      <a:pt x="7" y="3281"/>
                    </a:cubicBezTo>
                    <a:cubicBezTo>
                      <a:pt x="7" y="3316"/>
                      <a:pt x="14" y="3351"/>
                      <a:pt x="35" y="3372"/>
                    </a:cubicBezTo>
                    <a:cubicBezTo>
                      <a:pt x="49" y="3399"/>
                      <a:pt x="70" y="3427"/>
                      <a:pt x="91" y="3455"/>
                    </a:cubicBezTo>
                    <a:lnTo>
                      <a:pt x="182" y="3539"/>
                    </a:lnTo>
                    <a:cubicBezTo>
                      <a:pt x="266" y="3609"/>
                      <a:pt x="350" y="3665"/>
                      <a:pt x="406" y="3707"/>
                    </a:cubicBezTo>
                    <a:cubicBezTo>
                      <a:pt x="468" y="3749"/>
                      <a:pt x="545" y="3798"/>
                      <a:pt x="636" y="3833"/>
                    </a:cubicBezTo>
                    <a:cubicBezTo>
                      <a:pt x="678" y="3854"/>
                      <a:pt x="720" y="3874"/>
                      <a:pt x="755" y="3881"/>
                    </a:cubicBezTo>
                    <a:cubicBezTo>
                      <a:pt x="790" y="3888"/>
                      <a:pt x="825" y="3902"/>
                      <a:pt x="860" y="3902"/>
                    </a:cubicBezTo>
                    <a:cubicBezTo>
                      <a:pt x="877" y="3906"/>
                      <a:pt x="898" y="3908"/>
                      <a:pt x="919" y="3908"/>
                    </a:cubicBezTo>
                    <a:cubicBezTo>
                      <a:pt x="940" y="3908"/>
                      <a:pt x="961" y="3906"/>
                      <a:pt x="978" y="3902"/>
                    </a:cubicBezTo>
                    <a:cubicBezTo>
                      <a:pt x="1013" y="3902"/>
                      <a:pt x="1062" y="3888"/>
                      <a:pt x="1118" y="3874"/>
                    </a:cubicBezTo>
                    <a:cubicBezTo>
                      <a:pt x="1223" y="3847"/>
                      <a:pt x="1335" y="3812"/>
                      <a:pt x="1446" y="3777"/>
                    </a:cubicBezTo>
                    <a:cubicBezTo>
                      <a:pt x="1558" y="3742"/>
                      <a:pt x="1677" y="3700"/>
                      <a:pt x="1789" y="3644"/>
                    </a:cubicBezTo>
                    <a:cubicBezTo>
                      <a:pt x="1900" y="3595"/>
                      <a:pt x="2005" y="3539"/>
                      <a:pt x="2110" y="3483"/>
                    </a:cubicBezTo>
                    <a:cubicBezTo>
                      <a:pt x="2208" y="3420"/>
                      <a:pt x="2292" y="3358"/>
                      <a:pt x="2375" y="3288"/>
                    </a:cubicBezTo>
                    <a:cubicBezTo>
                      <a:pt x="2473" y="3211"/>
                      <a:pt x="2557" y="3113"/>
                      <a:pt x="2606" y="3029"/>
                    </a:cubicBezTo>
                    <a:cubicBezTo>
                      <a:pt x="2662" y="2938"/>
                      <a:pt x="2676" y="2827"/>
                      <a:pt x="2662" y="2694"/>
                    </a:cubicBezTo>
                    <a:cubicBezTo>
                      <a:pt x="2634" y="2582"/>
                      <a:pt x="2592" y="2477"/>
                      <a:pt x="2522" y="2373"/>
                    </a:cubicBezTo>
                    <a:cubicBezTo>
                      <a:pt x="2452" y="2275"/>
                      <a:pt x="2361" y="2191"/>
                      <a:pt x="2271" y="2135"/>
                    </a:cubicBezTo>
                    <a:cubicBezTo>
                      <a:pt x="2361" y="2079"/>
                      <a:pt x="2452" y="2030"/>
                      <a:pt x="2522" y="1974"/>
                    </a:cubicBezTo>
                    <a:lnTo>
                      <a:pt x="2732" y="1821"/>
                    </a:lnTo>
                    <a:cubicBezTo>
                      <a:pt x="2795" y="1765"/>
                      <a:pt x="2850" y="1709"/>
                      <a:pt x="2906" y="1646"/>
                    </a:cubicBezTo>
                    <a:cubicBezTo>
                      <a:pt x="2955" y="1583"/>
                      <a:pt x="3011" y="1513"/>
                      <a:pt x="3046" y="1444"/>
                    </a:cubicBezTo>
                    <a:cubicBezTo>
                      <a:pt x="3081" y="1374"/>
                      <a:pt x="3109" y="1297"/>
                      <a:pt x="3123" y="1220"/>
                    </a:cubicBezTo>
                    <a:cubicBezTo>
                      <a:pt x="3144" y="1143"/>
                      <a:pt x="3144" y="1059"/>
                      <a:pt x="3123" y="976"/>
                    </a:cubicBezTo>
                    <a:cubicBezTo>
                      <a:pt x="3088" y="829"/>
                      <a:pt x="3046" y="682"/>
                      <a:pt x="2976" y="570"/>
                    </a:cubicBezTo>
                    <a:cubicBezTo>
                      <a:pt x="2906" y="459"/>
                      <a:pt x="2829" y="354"/>
                      <a:pt x="2725" y="249"/>
                    </a:cubicBezTo>
                    <a:cubicBezTo>
                      <a:pt x="2641" y="172"/>
                      <a:pt x="2550" y="109"/>
                      <a:pt x="2424" y="74"/>
                    </a:cubicBezTo>
                    <a:cubicBezTo>
                      <a:pt x="2306" y="40"/>
                      <a:pt x="2173" y="12"/>
                      <a:pt x="2026" y="5"/>
                    </a:cubicBezTo>
                    <a:cubicBezTo>
                      <a:pt x="1963" y="2"/>
                      <a:pt x="1899" y="0"/>
                      <a:pt x="1835"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1"/>
              <p:cNvSpPr/>
              <p:nvPr/>
            </p:nvSpPr>
            <p:spPr>
              <a:xfrm>
                <a:off x="3439347" y="587295"/>
                <a:ext cx="222895" cy="295970"/>
              </a:xfrm>
              <a:custGeom>
                <a:rect b="b" l="l" r="r" t="t"/>
                <a:pathLst>
                  <a:path extrusionOk="0" h="3868" w="2913">
                    <a:moveTo>
                      <a:pt x="2043" y="0"/>
                    </a:moveTo>
                    <a:cubicBezTo>
                      <a:pt x="2013" y="0"/>
                      <a:pt x="1989" y="4"/>
                      <a:pt x="1970" y="10"/>
                    </a:cubicBezTo>
                    <a:cubicBezTo>
                      <a:pt x="1928" y="31"/>
                      <a:pt x="1893" y="80"/>
                      <a:pt x="1872" y="171"/>
                    </a:cubicBezTo>
                    <a:cubicBezTo>
                      <a:pt x="1844" y="352"/>
                      <a:pt x="1809" y="555"/>
                      <a:pt x="1774" y="778"/>
                    </a:cubicBezTo>
                    <a:cubicBezTo>
                      <a:pt x="1732" y="1009"/>
                      <a:pt x="1698" y="1232"/>
                      <a:pt x="1656" y="1470"/>
                    </a:cubicBezTo>
                    <a:cubicBezTo>
                      <a:pt x="1614" y="1707"/>
                      <a:pt x="1565" y="1931"/>
                      <a:pt x="1516" y="2148"/>
                    </a:cubicBezTo>
                    <a:cubicBezTo>
                      <a:pt x="1460" y="2371"/>
                      <a:pt x="1411" y="2560"/>
                      <a:pt x="1355" y="2734"/>
                    </a:cubicBezTo>
                    <a:cubicBezTo>
                      <a:pt x="1306" y="2902"/>
                      <a:pt x="1243" y="3042"/>
                      <a:pt x="1195" y="3146"/>
                    </a:cubicBezTo>
                    <a:cubicBezTo>
                      <a:pt x="1139" y="3251"/>
                      <a:pt x="1076" y="3293"/>
                      <a:pt x="1020" y="3293"/>
                    </a:cubicBezTo>
                    <a:cubicBezTo>
                      <a:pt x="950" y="3286"/>
                      <a:pt x="901" y="3244"/>
                      <a:pt x="887" y="3181"/>
                    </a:cubicBezTo>
                    <a:cubicBezTo>
                      <a:pt x="866" y="3118"/>
                      <a:pt x="852" y="3014"/>
                      <a:pt x="845" y="2867"/>
                    </a:cubicBezTo>
                    <a:cubicBezTo>
                      <a:pt x="831" y="2637"/>
                      <a:pt x="671" y="2462"/>
                      <a:pt x="328" y="2329"/>
                    </a:cubicBezTo>
                    <a:cubicBezTo>
                      <a:pt x="278" y="2302"/>
                      <a:pt x="235" y="2290"/>
                      <a:pt x="200" y="2290"/>
                    </a:cubicBezTo>
                    <a:cubicBezTo>
                      <a:pt x="163" y="2290"/>
                      <a:pt x="134" y="2304"/>
                      <a:pt x="112" y="2329"/>
                    </a:cubicBezTo>
                    <a:cubicBezTo>
                      <a:pt x="63" y="2378"/>
                      <a:pt x="28" y="2448"/>
                      <a:pt x="14" y="2553"/>
                    </a:cubicBezTo>
                    <a:cubicBezTo>
                      <a:pt x="7" y="2685"/>
                      <a:pt x="0" y="2797"/>
                      <a:pt x="7" y="2902"/>
                    </a:cubicBezTo>
                    <a:cubicBezTo>
                      <a:pt x="14" y="3007"/>
                      <a:pt x="42" y="3105"/>
                      <a:pt x="84" y="3202"/>
                    </a:cubicBezTo>
                    <a:cubicBezTo>
                      <a:pt x="112" y="3272"/>
                      <a:pt x="147" y="3328"/>
                      <a:pt x="189" y="3391"/>
                    </a:cubicBezTo>
                    <a:cubicBezTo>
                      <a:pt x="224" y="3454"/>
                      <a:pt x="280" y="3503"/>
                      <a:pt x="335" y="3559"/>
                    </a:cubicBezTo>
                    <a:cubicBezTo>
                      <a:pt x="398" y="3607"/>
                      <a:pt x="475" y="3656"/>
                      <a:pt x="559" y="3698"/>
                    </a:cubicBezTo>
                    <a:cubicBezTo>
                      <a:pt x="636" y="3733"/>
                      <a:pt x="734" y="3768"/>
                      <a:pt x="845" y="3817"/>
                    </a:cubicBezTo>
                    <a:cubicBezTo>
                      <a:pt x="981" y="3852"/>
                      <a:pt x="1101" y="3868"/>
                      <a:pt x="1205" y="3868"/>
                    </a:cubicBezTo>
                    <a:cubicBezTo>
                      <a:pt x="1267" y="3868"/>
                      <a:pt x="1324" y="3862"/>
                      <a:pt x="1376" y="3852"/>
                    </a:cubicBezTo>
                    <a:cubicBezTo>
                      <a:pt x="1516" y="3824"/>
                      <a:pt x="1628" y="3782"/>
                      <a:pt x="1732" y="3719"/>
                    </a:cubicBezTo>
                    <a:cubicBezTo>
                      <a:pt x="1865" y="3635"/>
                      <a:pt x="1977" y="3503"/>
                      <a:pt x="2089" y="3328"/>
                    </a:cubicBezTo>
                    <a:cubicBezTo>
                      <a:pt x="2207" y="3153"/>
                      <a:pt x="2298" y="2930"/>
                      <a:pt x="2396" y="2664"/>
                    </a:cubicBezTo>
                    <a:cubicBezTo>
                      <a:pt x="2494" y="2392"/>
                      <a:pt x="2578" y="2092"/>
                      <a:pt x="2661" y="1742"/>
                    </a:cubicBezTo>
                    <a:cubicBezTo>
                      <a:pt x="2738" y="1393"/>
                      <a:pt x="2815" y="1009"/>
                      <a:pt x="2885" y="576"/>
                    </a:cubicBezTo>
                    <a:cubicBezTo>
                      <a:pt x="2892" y="541"/>
                      <a:pt x="2906" y="506"/>
                      <a:pt x="2906" y="485"/>
                    </a:cubicBezTo>
                    <a:cubicBezTo>
                      <a:pt x="2913" y="457"/>
                      <a:pt x="2906" y="429"/>
                      <a:pt x="2892" y="401"/>
                    </a:cubicBezTo>
                    <a:cubicBezTo>
                      <a:pt x="2885" y="380"/>
                      <a:pt x="2871" y="352"/>
                      <a:pt x="2843" y="331"/>
                    </a:cubicBezTo>
                    <a:cubicBezTo>
                      <a:pt x="2822" y="310"/>
                      <a:pt x="2787" y="282"/>
                      <a:pt x="2745" y="255"/>
                    </a:cubicBezTo>
                    <a:cubicBezTo>
                      <a:pt x="2668" y="206"/>
                      <a:pt x="2571" y="157"/>
                      <a:pt x="2466" y="115"/>
                    </a:cubicBezTo>
                    <a:cubicBezTo>
                      <a:pt x="2361" y="73"/>
                      <a:pt x="2263" y="45"/>
                      <a:pt x="2180" y="17"/>
                    </a:cubicBezTo>
                    <a:cubicBezTo>
                      <a:pt x="2126" y="6"/>
                      <a:pt x="2080" y="0"/>
                      <a:pt x="2043"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1"/>
              <p:cNvSpPr/>
              <p:nvPr/>
            </p:nvSpPr>
            <p:spPr>
              <a:xfrm>
                <a:off x="3647778" y="586377"/>
                <a:ext cx="223508" cy="292526"/>
              </a:xfrm>
              <a:custGeom>
                <a:rect b="b" l="l" r="r" t="t"/>
                <a:pathLst>
                  <a:path extrusionOk="0" h="3823" w="2921">
                    <a:moveTo>
                      <a:pt x="1785" y="761"/>
                    </a:moveTo>
                    <a:cubicBezTo>
                      <a:pt x="1804" y="761"/>
                      <a:pt x="1821" y="766"/>
                      <a:pt x="1837" y="776"/>
                    </a:cubicBezTo>
                    <a:cubicBezTo>
                      <a:pt x="1900" y="790"/>
                      <a:pt x="1942" y="853"/>
                      <a:pt x="1970" y="958"/>
                    </a:cubicBezTo>
                    <a:cubicBezTo>
                      <a:pt x="1998" y="1056"/>
                      <a:pt x="2012" y="1175"/>
                      <a:pt x="2012" y="1321"/>
                    </a:cubicBezTo>
                    <a:cubicBezTo>
                      <a:pt x="2012" y="1468"/>
                      <a:pt x="2005" y="1615"/>
                      <a:pt x="1977" y="1775"/>
                    </a:cubicBezTo>
                    <a:cubicBezTo>
                      <a:pt x="1963" y="1936"/>
                      <a:pt x="1928" y="2083"/>
                      <a:pt x="1893" y="2222"/>
                    </a:cubicBezTo>
                    <a:cubicBezTo>
                      <a:pt x="1851" y="2390"/>
                      <a:pt x="1796" y="2537"/>
                      <a:pt x="1733" y="2676"/>
                    </a:cubicBezTo>
                    <a:cubicBezTo>
                      <a:pt x="1677" y="2816"/>
                      <a:pt x="1614" y="2935"/>
                      <a:pt x="1544" y="3026"/>
                    </a:cubicBezTo>
                    <a:cubicBezTo>
                      <a:pt x="1474" y="3124"/>
                      <a:pt x="1411" y="3193"/>
                      <a:pt x="1342" y="3235"/>
                    </a:cubicBezTo>
                    <a:cubicBezTo>
                      <a:pt x="1296" y="3267"/>
                      <a:pt x="1253" y="3281"/>
                      <a:pt x="1213" y="3281"/>
                    </a:cubicBezTo>
                    <a:cubicBezTo>
                      <a:pt x="1192" y="3281"/>
                      <a:pt x="1172" y="3277"/>
                      <a:pt x="1153" y="3270"/>
                    </a:cubicBezTo>
                    <a:cubicBezTo>
                      <a:pt x="1090" y="3256"/>
                      <a:pt x="1034" y="3193"/>
                      <a:pt x="999" y="3110"/>
                    </a:cubicBezTo>
                    <a:cubicBezTo>
                      <a:pt x="964" y="3019"/>
                      <a:pt x="950" y="2907"/>
                      <a:pt x="943" y="2781"/>
                    </a:cubicBezTo>
                    <a:cubicBezTo>
                      <a:pt x="929" y="2649"/>
                      <a:pt x="943" y="2523"/>
                      <a:pt x="957" y="2369"/>
                    </a:cubicBezTo>
                    <a:cubicBezTo>
                      <a:pt x="978" y="2236"/>
                      <a:pt x="999" y="2090"/>
                      <a:pt x="1048" y="1950"/>
                    </a:cubicBezTo>
                    <a:cubicBezTo>
                      <a:pt x="1090" y="1810"/>
                      <a:pt x="1139" y="1671"/>
                      <a:pt x="1202" y="1524"/>
                    </a:cubicBezTo>
                    <a:cubicBezTo>
                      <a:pt x="1265" y="1377"/>
                      <a:pt x="1335" y="1244"/>
                      <a:pt x="1411" y="1126"/>
                    </a:cubicBezTo>
                    <a:cubicBezTo>
                      <a:pt x="1488" y="1000"/>
                      <a:pt x="1558" y="902"/>
                      <a:pt x="1642" y="839"/>
                    </a:cubicBezTo>
                    <a:cubicBezTo>
                      <a:pt x="1691" y="790"/>
                      <a:pt x="1741" y="761"/>
                      <a:pt x="1785" y="761"/>
                    </a:cubicBezTo>
                    <a:close/>
                    <a:moveTo>
                      <a:pt x="1542" y="1"/>
                    </a:moveTo>
                    <a:cubicBezTo>
                      <a:pt x="1456" y="1"/>
                      <a:pt x="1369" y="16"/>
                      <a:pt x="1279" y="43"/>
                    </a:cubicBezTo>
                    <a:cubicBezTo>
                      <a:pt x="1139" y="78"/>
                      <a:pt x="1027" y="141"/>
                      <a:pt x="922" y="218"/>
                    </a:cubicBezTo>
                    <a:cubicBezTo>
                      <a:pt x="776" y="350"/>
                      <a:pt x="643" y="490"/>
                      <a:pt x="531" y="651"/>
                    </a:cubicBezTo>
                    <a:cubicBezTo>
                      <a:pt x="419" y="811"/>
                      <a:pt x="322" y="986"/>
                      <a:pt x="245" y="1168"/>
                    </a:cubicBezTo>
                    <a:cubicBezTo>
                      <a:pt x="161" y="1349"/>
                      <a:pt x="112" y="1538"/>
                      <a:pt x="70" y="1726"/>
                    </a:cubicBezTo>
                    <a:cubicBezTo>
                      <a:pt x="35" y="1922"/>
                      <a:pt x="7" y="2111"/>
                      <a:pt x="7" y="2292"/>
                    </a:cubicBezTo>
                    <a:cubicBezTo>
                      <a:pt x="0" y="2481"/>
                      <a:pt x="14" y="2656"/>
                      <a:pt x="49" y="2816"/>
                    </a:cubicBezTo>
                    <a:cubicBezTo>
                      <a:pt x="84" y="2991"/>
                      <a:pt x="140" y="3144"/>
                      <a:pt x="210" y="3270"/>
                    </a:cubicBezTo>
                    <a:cubicBezTo>
                      <a:pt x="252" y="3354"/>
                      <a:pt x="301" y="3431"/>
                      <a:pt x="385" y="3494"/>
                    </a:cubicBezTo>
                    <a:cubicBezTo>
                      <a:pt x="454" y="3550"/>
                      <a:pt x="531" y="3605"/>
                      <a:pt x="608" y="3647"/>
                    </a:cubicBezTo>
                    <a:cubicBezTo>
                      <a:pt x="706" y="3703"/>
                      <a:pt x="811" y="3738"/>
                      <a:pt x="922" y="3759"/>
                    </a:cubicBezTo>
                    <a:cubicBezTo>
                      <a:pt x="1048" y="3787"/>
                      <a:pt x="1153" y="3808"/>
                      <a:pt x="1265" y="3815"/>
                    </a:cubicBezTo>
                    <a:cubicBezTo>
                      <a:pt x="1321" y="3820"/>
                      <a:pt x="1373" y="3822"/>
                      <a:pt x="1424" y="3822"/>
                    </a:cubicBezTo>
                    <a:cubicBezTo>
                      <a:pt x="1524" y="3822"/>
                      <a:pt x="1614" y="3813"/>
                      <a:pt x="1698" y="3794"/>
                    </a:cubicBezTo>
                    <a:cubicBezTo>
                      <a:pt x="1830" y="3759"/>
                      <a:pt x="1956" y="3703"/>
                      <a:pt x="2068" y="3612"/>
                    </a:cubicBezTo>
                    <a:cubicBezTo>
                      <a:pt x="2236" y="3466"/>
                      <a:pt x="2382" y="3284"/>
                      <a:pt x="2494" y="3061"/>
                    </a:cubicBezTo>
                    <a:cubicBezTo>
                      <a:pt x="2620" y="2844"/>
                      <a:pt x="2704" y="2621"/>
                      <a:pt x="2773" y="2376"/>
                    </a:cubicBezTo>
                    <a:cubicBezTo>
                      <a:pt x="2843" y="2132"/>
                      <a:pt x="2885" y="1894"/>
                      <a:pt x="2906" y="1643"/>
                    </a:cubicBezTo>
                    <a:cubicBezTo>
                      <a:pt x="2920" y="1384"/>
                      <a:pt x="2920" y="1161"/>
                      <a:pt x="2885" y="951"/>
                    </a:cubicBezTo>
                    <a:cubicBezTo>
                      <a:pt x="2864" y="818"/>
                      <a:pt x="2829" y="707"/>
                      <a:pt x="2773" y="609"/>
                    </a:cubicBezTo>
                    <a:cubicBezTo>
                      <a:pt x="2732" y="511"/>
                      <a:pt x="2641" y="420"/>
                      <a:pt x="2522" y="336"/>
                    </a:cubicBezTo>
                    <a:cubicBezTo>
                      <a:pt x="2424" y="260"/>
                      <a:pt x="2305" y="190"/>
                      <a:pt x="2152" y="141"/>
                    </a:cubicBezTo>
                    <a:cubicBezTo>
                      <a:pt x="2005" y="85"/>
                      <a:pt x="1851" y="43"/>
                      <a:pt x="1684" y="15"/>
                    </a:cubicBezTo>
                    <a:cubicBezTo>
                      <a:pt x="1637" y="5"/>
                      <a:pt x="1590" y="1"/>
                      <a:pt x="1542"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1"/>
              <p:cNvSpPr/>
              <p:nvPr/>
            </p:nvSpPr>
            <p:spPr>
              <a:xfrm>
                <a:off x="3876027" y="583010"/>
                <a:ext cx="240571" cy="298954"/>
              </a:xfrm>
              <a:custGeom>
                <a:rect b="b" l="l" r="r" t="t"/>
                <a:pathLst>
                  <a:path extrusionOk="0" h="3907" w="3144">
                    <a:moveTo>
                      <a:pt x="2005" y="825"/>
                    </a:moveTo>
                    <a:cubicBezTo>
                      <a:pt x="2060" y="825"/>
                      <a:pt x="2110" y="833"/>
                      <a:pt x="2151" y="848"/>
                    </a:cubicBezTo>
                    <a:cubicBezTo>
                      <a:pt x="2200" y="862"/>
                      <a:pt x="2235" y="897"/>
                      <a:pt x="2242" y="932"/>
                    </a:cubicBezTo>
                    <a:cubicBezTo>
                      <a:pt x="2256" y="974"/>
                      <a:pt x="2235" y="1037"/>
                      <a:pt x="2193" y="1114"/>
                    </a:cubicBezTo>
                    <a:cubicBezTo>
                      <a:pt x="2151" y="1191"/>
                      <a:pt x="2068" y="1275"/>
                      <a:pt x="1977" y="1358"/>
                    </a:cubicBezTo>
                    <a:cubicBezTo>
                      <a:pt x="1879" y="1449"/>
                      <a:pt x="1753" y="1526"/>
                      <a:pt x="1607" y="1617"/>
                    </a:cubicBezTo>
                    <a:cubicBezTo>
                      <a:pt x="1460" y="1694"/>
                      <a:pt x="1292" y="1770"/>
                      <a:pt x="1111" y="1840"/>
                    </a:cubicBezTo>
                    <a:cubicBezTo>
                      <a:pt x="1153" y="1687"/>
                      <a:pt x="1188" y="1540"/>
                      <a:pt x="1215" y="1407"/>
                    </a:cubicBezTo>
                    <a:cubicBezTo>
                      <a:pt x="1243" y="1268"/>
                      <a:pt x="1278" y="1135"/>
                      <a:pt x="1320" y="1009"/>
                    </a:cubicBezTo>
                    <a:cubicBezTo>
                      <a:pt x="1453" y="946"/>
                      <a:pt x="1565" y="904"/>
                      <a:pt x="1670" y="883"/>
                    </a:cubicBezTo>
                    <a:cubicBezTo>
                      <a:pt x="1774" y="848"/>
                      <a:pt x="1872" y="827"/>
                      <a:pt x="1949" y="827"/>
                    </a:cubicBezTo>
                    <a:cubicBezTo>
                      <a:pt x="1968" y="826"/>
                      <a:pt x="1987" y="825"/>
                      <a:pt x="2005" y="825"/>
                    </a:cubicBezTo>
                    <a:close/>
                    <a:moveTo>
                      <a:pt x="1408" y="2464"/>
                    </a:moveTo>
                    <a:cubicBezTo>
                      <a:pt x="1442" y="2464"/>
                      <a:pt x="1473" y="2466"/>
                      <a:pt x="1502" y="2469"/>
                    </a:cubicBezTo>
                    <a:cubicBezTo>
                      <a:pt x="1572" y="2476"/>
                      <a:pt x="1635" y="2490"/>
                      <a:pt x="1676" y="2511"/>
                    </a:cubicBezTo>
                    <a:cubicBezTo>
                      <a:pt x="1718" y="2539"/>
                      <a:pt x="1746" y="2567"/>
                      <a:pt x="1767" y="2595"/>
                    </a:cubicBezTo>
                    <a:cubicBezTo>
                      <a:pt x="1781" y="2644"/>
                      <a:pt x="1767" y="2700"/>
                      <a:pt x="1718" y="2755"/>
                    </a:cubicBezTo>
                    <a:cubicBezTo>
                      <a:pt x="1676" y="2811"/>
                      <a:pt x="1614" y="2874"/>
                      <a:pt x="1530" y="2930"/>
                    </a:cubicBezTo>
                    <a:cubicBezTo>
                      <a:pt x="1439" y="2986"/>
                      <a:pt x="1334" y="3049"/>
                      <a:pt x="1215" y="3098"/>
                    </a:cubicBezTo>
                    <a:cubicBezTo>
                      <a:pt x="1090" y="3161"/>
                      <a:pt x="950" y="3202"/>
                      <a:pt x="803" y="3237"/>
                    </a:cubicBezTo>
                    <a:cubicBezTo>
                      <a:pt x="831" y="3126"/>
                      <a:pt x="845" y="3014"/>
                      <a:pt x="873" y="2895"/>
                    </a:cubicBezTo>
                    <a:cubicBezTo>
                      <a:pt x="901" y="2783"/>
                      <a:pt x="915" y="2672"/>
                      <a:pt x="936" y="2560"/>
                    </a:cubicBezTo>
                    <a:cubicBezTo>
                      <a:pt x="1048" y="2511"/>
                      <a:pt x="1153" y="2483"/>
                      <a:pt x="1250" y="2476"/>
                    </a:cubicBezTo>
                    <a:cubicBezTo>
                      <a:pt x="1308" y="2468"/>
                      <a:pt x="1360" y="2464"/>
                      <a:pt x="1408" y="2464"/>
                    </a:cubicBezTo>
                    <a:close/>
                    <a:moveTo>
                      <a:pt x="1821" y="0"/>
                    </a:moveTo>
                    <a:cubicBezTo>
                      <a:pt x="1736" y="0"/>
                      <a:pt x="1649" y="6"/>
                      <a:pt x="1565" y="17"/>
                    </a:cubicBezTo>
                    <a:cubicBezTo>
                      <a:pt x="1397" y="31"/>
                      <a:pt x="1243" y="59"/>
                      <a:pt x="1083" y="94"/>
                    </a:cubicBezTo>
                    <a:cubicBezTo>
                      <a:pt x="929" y="129"/>
                      <a:pt x="775" y="171"/>
                      <a:pt x="629" y="227"/>
                    </a:cubicBezTo>
                    <a:cubicBezTo>
                      <a:pt x="482" y="276"/>
                      <a:pt x="356" y="332"/>
                      <a:pt x="245" y="394"/>
                    </a:cubicBezTo>
                    <a:cubicBezTo>
                      <a:pt x="238" y="618"/>
                      <a:pt x="217" y="855"/>
                      <a:pt x="203" y="1100"/>
                    </a:cubicBezTo>
                    <a:cubicBezTo>
                      <a:pt x="182" y="1344"/>
                      <a:pt x="161" y="1589"/>
                      <a:pt x="133" y="1833"/>
                    </a:cubicBezTo>
                    <a:cubicBezTo>
                      <a:pt x="105" y="2078"/>
                      <a:pt x="77" y="2315"/>
                      <a:pt x="56" y="2539"/>
                    </a:cubicBezTo>
                    <a:cubicBezTo>
                      <a:pt x="35" y="2762"/>
                      <a:pt x="21" y="2979"/>
                      <a:pt x="7" y="3154"/>
                    </a:cubicBezTo>
                    <a:cubicBezTo>
                      <a:pt x="0" y="3202"/>
                      <a:pt x="7" y="3244"/>
                      <a:pt x="7" y="3279"/>
                    </a:cubicBezTo>
                    <a:cubicBezTo>
                      <a:pt x="7" y="3314"/>
                      <a:pt x="21" y="3349"/>
                      <a:pt x="35" y="3377"/>
                    </a:cubicBezTo>
                    <a:cubicBezTo>
                      <a:pt x="56" y="3405"/>
                      <a:pt x="70" y="3433"/>
                      <a:pt x="98" y="3454"/>
                    </a:cubicBezTo>
                    <a:lnTo>
                      <a:pt x="182" y="3545"/>
                    </a:lnTo>
                    <a:cubicBezTo>
                      <a:pt x="272" y="3615"/>
                      <a:pt x="349" y="3663"/>
                      <a:pt x="412" y="3712"/>
                    </a:cubicBezTo>
                    <a:cubicBezTo>
                      <a:pt x="468" y="3754"/>
                      <a:pt x="552" y="3796"/>
                      <a:pt x="636" y="3831"/>
                    </a:cubicBezTo>
                    <a:cubicBezTo>
                      <a:pt x="685" y="3859"/>
                      <a:pt x="727" y="3873"/>
                      <a:pt x="761" y="3887"/>
                    </a:cubicBezTo>
                    <a:cubicBezTo>
                      <a:pt x="796" y="3894"/>
                      <a:pt x="831" y="3901"/>
                      <a:pt x="866" y="3901"/>
                    </a:cubicBezTo>
                    <a:cubicBezTo>
                      <a:pt x="884" y="3904"/>
                      <a:pt x="903" y="3906"/>
                      <a:pt x="922" y="3906"/>
                    </a:cubicBezTo>
                    <a:cubicBezTo>
                      <a:pt x="941" y="3906"/>
                      <a:pt x="961" y="3904"/>
                      <a:pt x="978" y="3901"/>
                    </a:cubicBezTo>
                    <a:cubicBezTo>
                      <a:pt x="1013" y="3901"/>
                      <a:pt x="1069" y="3894"/>
                      <a:pt x="1118" y="3873"/>
                    </a:cubicBezTo>
                    <a:cubicBezTo>
                      <a:pt x="1222" y="3852"/>
                      <a:pt x="1334" y="3817"/>
                      <a:pt x="1453" y="3782"/>
                    </a:cubicBezTo>
                    <a:cubicBezTo>
                      <a:pt x="1565" y="3747"/>
                      <a:pt x="1676" y="3698"/>
                      <a:pt x="1788" y="3649"/>
                    </a:cubicBezTo>
                    <a:cubicBezTo>
                      <a:pt x="1907" y="3594"/>
                      <a:pt x="2012" y="3545"/>
                      <a:pt x="2117" y="3482"/>
                    </a:cubicBezTo>
                    <a:cubicBezTo>
                      <a:pt x="2207" y="3419"/>
                      <a:pt x="2298" y="3363"/>
                      <a:pt x="2375" y="3293"/>
                    </a:cubicBezTo>
                    <a:cubicBezTo>
                      <a:pt x="2480" y="3209"/>
                      <a:pt x="2557" y="3119"/>
                      <a:pt x="2613" y="3028"/>
                    </a:cubicBezTo>
                    <a:cubicBezTo>
                      <a:pt x="2661" y="2944"/>
                      <a:pt x="2682" y="2825"/>
                      <a:pt x="2661" y="2700"/>
                    </a:cubicBezTo>
                    <a:cubicBezTo>
                      <a:pt x="2640" y="2581"/>
                      <a:pt x="2592" y="2476"/>
                      <a:pt x="2522" y="2371"/>
                    </a:cubicBezTo>
                    <a:cubicBezTo>
                      <a:pt x="2452" y="2280"/>
                      <a:pt x="2368" y="2190"/>
                      <a:pt x="2270" y="2134"/>
                    </a:cubicBezTo>
                    <a:cubicBezTo>
                      <a:pt x="2368" y="2085"/>
                      <a:pt x="2452" y="2029"/>
                      <a:pt x="2522" y="1980"/>
                    </a:cubicBezTo>
                    <a:lnTo>
                      <a:pt x="2731" y="1819"/>
                    </a:lnTo>
                    <a:cubicBezTo>
                      <a:pt x="2794" y="1770"/>
                      <a:pt x="2857" y="1708"/>
                      <a:pt x="2906" y="1645"/>
                    </a:cubicBezTo>
                    <a:cubicBezTo>
                      <a:pt x="2962" y="1589"/>
                      <a:pt x="3011" y="1519"/>
                      <a:pt x="3046" y="1449"/>
                    </a:cubicBezTo>
                    <a:cubicBezTo>
                      <a:pt x="3081" y="1379"/>
                      <a:pt x="3108" y="1295"/>
                      <a:pt x="3129" y="1219"/>
                    </a:cubicBezTo>
                    <a:cubicBezTo>
                      <a:pt x="3143" y="1142"/>
                      <a:pt x="3143" y="1065"/>
                      <a:pt x="3129" y="974"/>
                    </a:cubicBezTo>
                    <a:cubicBezTo>
                      <a:pt x="3094" y="827"/>
                      <a:pt x="3046" y="688"/>
                      <a:pt x="2976" y="576"/>
                    </a:cubicBezTo>
                    <a:cubicBezTo>
                      <a:pt x="2906" y="464"/>
                      <a:pt x="2829" y="359"/>
                      <a:pt x="2724" y="248"/>
                    </a:cubicBezTo>
                    <a:cubicBezTo>
                      <a:pt x="2647" y="171"/>
                      <a:pt x="2550" y="115"/>
                      <a:pt x="2431" y="73"/>
                    </a:cubicBezTo>
                    <a:cubicBezTo>
                      <a:pt x="2305" y="45"/>
                      <a:pt x="2172" y="17"/>
                      <a:pt x="2026" y="10"/>
                    </a:cubicBezTo>
                    <a:cubicBezTo>
                      <a:pt x="1960" y="4"/>
                      <a:pt x="1891" y="0"/>
                      <a:pt x="1821"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 name="Google Shape;997;p31"/>
            <p:cNvGrpSpPr/>
            <p:nvPr/>
          </p:nvGrpSpPr>
          <p:grpSpPr>
            <a:xfrm>
              <a:off x="3447772" y="315658"/>
              <a:ext cx="746192" cy="600128"/>
              <a:chOff x="1095672" y="595983"/>
              <a:chExt cx="746192" cy="600128"/>
            </a:xfrm>
          </p:grpSpPr>
          <p:sp>
            <p:nvSpPr>
              <p:cNvPr id="998" name="Google Shape;998;p31"/>
              <p:cNvSpPr/>
              <p:nvPr/>
            </p:nvSpPr>
            <p:spPr>
              <a:xfrm>
                <a:off x="1197745" y="612587"/>
                <a:ext cx="158774" cy="210806"/>
              </a:xfrm>
              <a:custGeom>
                <a:rect b="b" l="l" r="r" t="t"/>
                <a:pathLst>
                  <a:path extrusionOk="0" h="2755" w="2075">
                    <a:moveTo>
                      <a:pt x="1160" y="0"/>
                    </a:moveTo>
                    <a:cubicBezTo>
                      <a:pt x="1118" y="0"/>
                      <a:pt x="1076" y="0"/>
                      <a:pt x="1027" y="7"/>
                    </a:cubicBezTo>
                    <a:cubicBezTo>
                      <a:pt x="985" y="14"/>
                      <a:pt x="943" y="28"/>
                      <a:pt x="901" y="42"/>
                    </a:cubicBezTo>
                    <a:cubicBezTo>
                      <a:pt x="853" y="63"/>
                      <a:pt x="811" y="84"/>
                      <a:pt x="776" y="112"/>
                    </a:cubicBezTo>
                    <a:cubicBezTo>
                      <a:pt x="664" y="189"/>
                      <a:pt x="559" y="294"/>
                      <a:pt x="468" y="413"/>
                    </a:cubicBezTo>
                    <a:cubicBezTo>
                      <a:pt x="378" y="524"/>
                      <a:pt x="308" y="643"/>
                      <a:pt x="238" y="783"/>
                    </a:cubicBezTo>
                    <a:cubicBezTo>
                      <a:pt x="168" y="923"/>
                      <a:pt x="112" y="1062"/>
                      <a:pt x="77" y="1202"/>
                    </a:cubicBezTo>
                    <a:cubicBezTo>
                      <a:pt x="42" y="1342"/>
                      <a:pt x="14" y="1481"/>
                      <a:pt x="7" y="1621"/>
                    </a:cubicBezTo>
                    <a:cubicBezTo>
                      <a:pt x="0" y="1761"/>
                      <a:pt x="7" y="1893"/>
                      <a:pt x="28" y="2019"/>
                    </a:cubicBezTo>
                    <a:cubicBezTo>
                      <a:pt x="49" y="2138"/>
                      <a:pt x="84" y="2250"/>
                      <a:pt x="140" y="2341"/>
                    </a:cubicBezTo>
                    <a:cubicBezTo>
                      <a:pt x="168" y="2403"/>
                      <a:pt x="203" y="2452"/>
                      <a:pt x="252" y="2494"/>
                    </a:cubicBezTo>
                    <a:cubicBezTo>
                      <a:pt x="308" y="2543"/>
                      <a:pt x="357" y="2585"/>
                      <a:pt x="412" y="2613"/>
                    </a:cubicBezTo>
                    <a:cubicBezTo>
                      <a:pt x="559" y="2683"/>
                      <a:pt x="706" y="2725"/>
                      <a:pt x="866" y="2739"/>
                    </a:cubicBezTo>
                    <a:cubicBezTo>
                      <a:pt x="908" y="2749"/>
                      <a:pt x="952" y="2754"/>
                      <a:pt x="995" y="2754"/>
                    </a:cubicBezTo>
                    <a:cubicBezTo>
                      <a:pt x="1038" y="2754"/>
                      <a:pt x="1080" y="2749"/>
                      <a:pt x="1118" y="2739"/>
                    </a:cubicBezTo>
                    <a:cubicBezTo>
                      <a:pt x="1195" y="2732"/>
                      <a:pt x="1272" y="2704"/>
                      <a:pt x="1341" y="2662"/>
                    </a:cubicBezTo>
                    <a:cubicBezTo>
                      <a:pt x="1460" y="2592"/>
                      <a:pt x="1565" y="2494"/>
                      <a:pt x="1656" y="2375"/>
                    </a:cubicBezTo>
                    <a:cubicBezTo>
                      <a:pt x="1761" y="2243"/>
                      <a:pt x="1844" y="2096"/>
                      <a:pt x="1921" y="1914"/>
                    </a:cubicBezTo>
                    <a:cubicBezTo>
                      <a:pt x="1935" y="1859"/>
                      <a:pt x="1949" y="1817"/>
                      <a:pt x="1949" y="1782"/>
                    </a:cubicBezTo>
                    <a:cubicBezTo>
                      <a:pt x="1949" y="1747"/>
                      <a:pt x="1928" y="1705"/>
                      <a:pt x="1893" y="1656"/>
                    </a:cubicBezTo>
                    <a:cubicBezTo>
                      <a:pt x="1879" y="1628"/>
                      <a:pt x="1851" y="1607"/>
                      <a:pt x="1830" y="1579"/>
                    </a:cubicBezTo>
                    <a:cubicBezTo>
                      <a:pt x="1809" y="1551"/>
                      <a:pt x="1789" y="1523"/>
                      <a:pt x="1761" y="1502"/>
                    </a:cubicBezTo>
                    <a:cubicBezTo>
                      <a:pt x="1719" y="1453"/>
                      <a:pt x="1684" y="1432"/>
                      <a:pt x="1642" y="1418"/>
                    </a:cubicBezTo>
                    <a:cubicBezTo>
                      <a:pt x="1621" y="1415"/>
                      <a:pt x="1596" y="1413"/>
                      <a:pt x="1568" y="1413"/>
                    </a:cubicBezTo>
                    <a:cubicBezTo>
                      <a:pt x="1541" y="1413"/>
                      <a:pt x="1509" y="1415"/>
                      <a:pt x="1474" y="1418"/>
                    </a:cubicBezTo>
                    <a:cubicBezTo>
                      <a:pt x="1411" y="1432"/>
                      <a:pt x="1341" y="1439"/>
                      <a:pt x="1265" y="1446"/>
                    </a:cubicBezTo>
                    <a:cubicBezTo>
                      <a:pt x="1188" y="1453"/>
                      <a:pt x="1111" y="1467"/>
                      <a:pt x="1027" y="1481"/>
                    </a:cubicBezTo>
                    <a:cubicBezTo>
                      <a:pt x="985" y="1488"/>
                      <a:pt x="950" y="1488"/>
                      <a:pt x="915" y="1502"/>
                    </a:cubicBezTo>
                    <a:cubicBezTo>
                      <a:pt x="887" y="1502"/>
                      <a:pt x="866" y="1509"/>
                      <a:pt x="839" y="1516"/>
                    </a:cubicBezTo>
                    <a:cubicBezTo>
                      <a:pt x="818" y="1530"/>
                      <a:pt x="804" y="1537"/>
                      <a:pt x="797" y="1551"/>
                    </a:cubicBezTo>
                    <a:cubicBezTo>
                      <a:pt x="783" y="1572"/>
                      <a:pt x="783" y="1586"/>
                      <a:pt x="797" y="1614"/>
                    </a:cubicBezTo>
                    <a:cubicBezTo>
                      <a:pt x="825" y="1726"/>
                      <a:pt x="887" y="1817"/>
                      <a:pt x="950" y="1859"/>
                    </a:cubicBezTo>
                    <a:cubicBezTo>
                      <a:pt x="1007" y="1896"/>
                      <a:pt x="1091" y="1922"/>
                      <a:pt x="1194" y="1922"/>
                    </a:cubicBezTo>
                    <a:cubicBezTo>
                      <a:pt x="1205" y="1922"/>
                      <a:pt x="1217" y="1922"/>
                      <a:pt x="1230" y="1921"/>
                    </a:cubicBezTo>
                    <a:lnTo>
                      <a:pt x="1230" y="1921"/>
                    </a:lnTo>
                    <a:lnTo>
                      <a:pt x="1125" y="2103"/>
                    </a:lnTo>
                    <a:cubicBezTo>
                      <a:pt x="1090" y="2166"/>
                      <a:pt x="1048" y="2208"/>
                      <a:pt x="1013" y="2250"/>
                    </a:cubicBezTo>
                    <a:cubicBezTo>
                      <a:pt x="978" y="2292"/>
                      <a:pt x="943" y="2320"/>
                      <a:pt x="901" y="2341"/>
                    </a:cubicBezTo>
                    <a:cubicBezTo>
                      <a:pt x="881" y="2349"/>
                      <a:pt x="856" y="2352"/>
                      <a:pt x="831" y="2352"/>
                    </a:cubicBezTo>
                    <a:cubicBezTo>
                      <a:pt x="814" y="2352"/>
                      <a:pt x="797" y="2350"/>
                      <a:pt x="783" y="2348"/>
                    </a:cubicBezTo>
                    <a:cubicBezTo>
                      <a:pt x="748" y="2327"/>
                      <a:pt x="713" y="2292"/>
                      <a:pt x="692" y="2236"/>
                    </a:cubicBezTo>
                    <a:cubicBezTo>
                      <a:pt x="664" y="2173"/>
                      <a:pt x="643" y="2096"/>
                      <a:pt x="643" y="2005"/>
                    </a:cubicBezTo>
                    <a:cubicBezTo>
                      <a:pt x="643" y="1921"/>
                      <a:pt x="643" y="1824"/>
                      <a:pt x="664" y="1719"/>
                    </a:cubicBezTo>
                    <a:cubicBezTo>
                      <a:pt x="678" y="1621"/>
                      <a:pt x="706" y="1516"/>
                      <a:pt x="741" y="1418"/>
                    </a:cubicBezTo>
                    <a:cubicBezTo>
                      <a:pt x="776" y="1300"/>
                      <a:pt x="832" y="1188"/>
                      <a:pt x="880" y="1069"/>
                    </a:cubicBezTo>
                    <a:cubicBezTo>
                      <a:pt x="936" y="957"/>
                      <a:pt x="985" y="860"/>
                      <a:pt x="1048" y="776"/>
                    </a:cubicBezTo>
                    <a:cubicBezTo>
                      <a:pt x="1097" y="699"/>
                      <a:pt x="1160" y="629"/>
                      <a:pt x="1216" y="580"/>
                    </a:cubicBezTo>
                    <a:cubicBezTo>
                      <a:pt x="1263" y="545"/>
                      <a:pt x="1304" y="530"/>
                      <a:pt x="1341" y="530"/>
                    </a:cubicBezTo>
                    <a:cubicBezTo>
                      <a:pt x="1349" y="530"/>
                      <a:pt x="1356" y="530"/>
                      <a:pt x="1362" y="531"/>
                    </a:cubicBezTo>
                    <a:cubicBezTo>
                      <a:pt x="1390" y="538"/>
                      <a:pt x="1397" y="559"/>
                      <a:pt x="1404" y="580"/>
                    </a:cubicBezTo>
                    <a:cubicBezTo>
                      <a:pt x="1411" y="608"/>
                      <a:pt x="1425" y="643"/>
                      <a:pt x="1432" y="678"/>
                    </a:cubicBezTo>
                    <a:cubicBezTo>
                      <a:pt x="1439" y="699"/>
                      <a:pt x="1439" y="720"/>
                      <a:pt x="1439" y="741"/>
                    </a:cubicBezTo>
                    <a:lnTo>
                      <a:pt x="1439" y="804"/>
                    </a:lnTo>
                    <a:lnTo>
                      <a:pt x="1439" y="860"/>
                    </a:lnTo>
                    <a:cubicBezTo>
                      <a:pt x="1439" y="881"/>
                      <a:pt x="1446" y="909"/>
                      <a:pt x="1446" y="923"/>
                    </a:cubicBezTo>
                    <a:cubicBezTo>
                      <a:pt x="1460" y="1027"/>
                      <a:pt x="1495" y="1118"/>
                      <a:pt x="1565" y="1181"/>
                    </a:cubicBezTo>
                    <a:cubicBezTo>
                      <a:pt x="1635" y="1237"/>
                      <a:pt x="1740" y="1286"/>
                      <a:pt x="1879" y="1300"/>
                    </a:cubicBezTo>
                    <a:cubicBezTo>
                      <a:pt x="1928" y="1300"/>
                      <a:pt x="1963" y="1300"/>
                      <a:pt x="1984" y="1286"/>
                    </a:cubicBezTo>
                    <a:cubicBezTo>
                      <a:pt x="2005" y="1265"/>
                      <a:pt x="2019" y="1237"/>
                      <a:pt x="2026" y="1209"/>
                    </a:cubicBezTo>
                    <a:cubicBezTo>
                      <a:pt x="2033" y="1174"/>
                      <a:pt x="2040" y="1139"/>
                      <a:pt x="2054" y="1090"/>
                    </a:cubicBezTo>
                    <a:cubicBezTo>
                      <a:pt x="2061" y="1048"/>
                      <a:pt x="2061" y="992"/>
                      <a:pt x="2068" y="943"/>
                    </a:cubicBezTo>
                    <a:cubicBezTo>
                      <a:pt x="2075" y="888"/>
                      <a:pt x="2075" y="839"/>
                      <a:pt x="2075" y="783"/>
                    </a:cubicBezTo>
                    <a:lnTo>
                      <a:pt x="2075" y="643"/>
                    </a:lnTo>
                    <a:cubicBezTo>
                      <a:pt x="2061" y="566"/>
                      <a:pt x="2040" y="489"/>
                      <a:pt x="2019" y="427"/>
                    </a:cubicBezTo>
                    <a:cubicBezTo>
                      <a:pt x="1984" y="357"/>
                      <a:pt x="1935" y="294"/>
                      <a:pt x="1865" y="245"/>
                    </a:cubicBezTo>
                    <a:cubicBezTo>
                      <a:pt x="1830" y="210"/>
                      <a:pt x="1789" y="182"/>
                      <a:pt x="1747" y="154"/>
                    </a:cubicBezTo>
                    <a:cubicBezTo>
                      <a:pt x="1691" y="133"/>
                      <a:pt x="1649" y="105"/>
                      <a:pt x="1600" y="84"/>
                    </a:cubicBezTo>
                    <a:lnTo>
                      <a:pt x="1439" y="35"/>
                    </a:lnTo>
                    <a:lnTo>
                      <a:pt x="1286" y="7"/>
                    </a:lnTo>
                    <a:cubicBezTo>
                      <a:pt x="1237" y="0"/>
                      <a:pt x="1202" y="0"/>
                      <a:pt x="1160" y="0"/>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1"/>
              <p:cNvSpPr/>
              <p:nvPr/>
            </p:nvSpPr>
            <p:spPr>
              <a:xfrm>
                <a:off x="1358047" y="614347"/>
                <a:ext cx="155637" cy="204302"/>
              </a:xfrm>
              <a:custGeom>
                <a:rect b="b" l="l" r="r" t="t"/>
                <a:pathLst>
                  <a:path extrusionOk="0" h="2670" w="2034">
                    <a:moveTo>
                      <a:pt x="1233" y="531"/>
                    </a:moveTo>
                    <a:cubicBezTo>
                      <a:pt x="1247" y="531"/>
                      <a:pt x="1259" y="535"/>
                      <a:pt x="1272" y="543"/>
                    </a:cubicBezTo>
                    <a:cubicBezTo>
                      <a:pt x="1307" y="550"/>
                      <a:pt x="1342" y="592"/>
                      <a:pt x="1363" y="662"/>
                    </a:cubicBezTo>
                    <a:cubicBezTo>
                      <a:pt x="1377" y="732"/>
                      <a:pt x="1391" y="823"/>
                      <a:pt x="1391" y="927"/>
                    </a:cubicBezTo>
                    <a:cubicBezTo>
                      <a:pt x="1391" y="1032"/>
                      <a:pt x="1377" y="1137"/>
                      <a:pt x="1363" y="1249"/>
                    </a:cubicBezTo>
                    <a:cubicBezTo>
                      <a:pt x="1342" y="1361"/>
                      <a:pt x="1328" y="1465"/>
                      <a:pt x="1300" y="1563"/>
                    </a:cubicBezTo>
                    <a:cubicBezTo>
                      <a:pt x="1272" y="1689"/>
                      <a:pt x="1237" y="1794"/>
                      <a:pt x="1195" y="1884"/>
                    </a:cubicBezTo>
                    <a:cubicBezTo>
                      <a:pt x="1153" y="1982"/>
                      <a:pt x="1112" y="2059"/>
                      <a:pt x="1063" y="2129"/>
                    </a:cubicBezTo>
                    <a:cubicBezTo>
                      <a:pt x="1021" y="2199"/>
                      <a:pt x="972" y="2248"/>
                      <a:pt x="923" y="2283"/>
                    </a:cubicBezTo>
                    <a:cubicBezTo>
                      <a:pt x="897" y="2304"/>
                      <a:pt x="871" y="2315"/>
                      <a:pt x="844" y="2315"/>
                    </a:cubicBezTo>
                    <a:cubicBezTo>
                      <a:pt x="829" y="2315"/>
                      <a:pt x="813" y="2311"/>
                      <a:pt x="797" y="2304"/>
                    </a:cubicBezTo>
                    <a:cubicBezTo>
                      <a:pt x="748" y="2297"/>
                      <a:pt x="713" y="2255"/>
                      <a:pt x="692" y="2192"/>
                    </a:cubicBezTo>
                    <a:cubicBezTo>
                      <a:pt x="664" y="2136"/>
                      <a:pt x="644" y="2052"/>
                      <a:pt x="644" y="1968"/>
                    </a:cubicBezTo>
                    <a:cubicBezTo>
                      <a:pt x="637" y="1877"/>
                      <a:pt x="644" y="1787"/>
                      <a:pt x="657" y="1682"/>
                    </a:cubicBezTo>
                    <a:cubicBezTo>
                      <a:pt x="664" y="1570"/>
                      <a:pt x="692" y="1479"/>
                      <a:pt x="713" y="1382"/>
                    </a:cubicBezTo>
                    <a:cubicBezTo>
                      <a:pt x="748" y="1277"/>
                      <a:pt x="783" y="1179"/>
                      <a:pt x="832" y="1074"/>
                    </a:cubicBezTo>
                    <a:cubicBezTo>
                      <a:pt x="874" y="969"/>
                      <a:pt x="923" y="872"/>
                      <a:pt x="979" y="788"/>
                    </a:cubicBezTo>
                    <a:cubicBezTo>
                      <a:pt x="1028" y="697"/>
                      <a:pt x="1084" y="641"/>
                      <a:pt x="1132" y="585"/>
                    </a:cubicBezTo>
                    <a:cubicBezTo>
                      <a:pt x="1171" y="551"/>
                      <a:pt x="1203" y="531"/>
                      <a:pt x="1233" y="531"/>
                    </a:cubicBezTo>
                    <a:close/>
                    <a:moveTo>
                      <a:pt x="1072" y="0"/>
                    </a:moveTo>
                    <a:cubicBezTo>
                      <a:pt x="1015" y="0"/>
                      <a:pt x="957" y="9"/>
                      <a:pt x="902" y="26"/>
                    </a:cubicBezTo>
                    <a:cubicBezTo>
                      <a:pt x="804" y="54"/>
                      <a:pt x="713" y="96"/>
                      <a:pt x="644" y="152"/>
                    </a:cubicBezTo>
                    <a:cubicBezTo>
                      <a:pt x="539" y="236"/>
                      <a:pt x="448" y="341"/>
                      <a:pt x="364" y="459"/>
                    </a:cubicBezTo>
                    <a:cubicBezTo>
                      <a:pt x="287" y="578"/>
                      <a:pt x="217" y="690"/>
                      <a:pt x="169" y="823"/>
                    </a:cubicBezTo>
                    <a:cubicBezTo>
                      <a:pt x="113" y="955"/>
                      <a:pt x="71" y="1088"/>
                      <a:pt x="43" y="1214"/>
                    </a:cubicBezTo>
                    <a:cubicBezTo>
                      <a:pt x="15" y="1347"/>
                      <a:pt x="1" y="1479"/>
                      <a:pt x="1" y="1612"/>
                    </a:cubicBezTo>
                    <a:cubicBezTo>
                      <a:pt x="1" y="1731"/>
                      <a:pt x="8" y="1863"/>
                      <a:pt x="36" y="1975"/>
                    </a:cubicBezTo>
                    <a:cubicBezTo>
                      <a:pt x="64" y="2087"/>
                      <a:pt x="99" y="2192"/>
                      <a:pt x="148" y="2290"/>
                    </a:cubicBezTo>
                    <a:cubicBezTo>
                      <a:pt x="175" y="2345"/>
                      <a:pt x="217" y="2394"/>
                      <a:pt x="273" y="2436"/>
                    </a:cubicBezTo>
                    <a:cubicBezTo>
                      <a:pt x="322" y="2492"/>
                      <a:pt x="378" y="2527"/>
                      <a:pt x="427" y="2555"/>
                    </a:cubicBezTo>
                    <a:cubicBezTo>
                      <a:pt x="490" y="2590"/>
                      <a:pt x="567" y="2611"/>
                      <a:pt x="644" y="2632"/>
                    </a:cubicBezTo>
                    <a:cubicBezTo>
                      <a:pt x="727" y="2646"/>
                      <a:pt x="804" y="2660"/>
                      <a:pt x="881" y="2667"/>
                    </a:cubicBezTo>
                    <a:cubicBezTo>
                      <a:pt x="909" y="2669"/>
                      <a:pt x="936" y="2669"/>
                      <a:pt x="963" y="2669"/>
                    </a:cubicBezTo>
                    <a:cubicBezTo>
                      <a:pt x="1044" y="2669"/>
                      <a:pt x="1120" y="2662"/>
                      <a:pt x="1188" y="2646"/>
                    </a:cubicBezTo>
                    <a:cubicBezTo>
                      <a:pt x="1272" y="2632"/>
                      <a:pt x="1363" y="2590"/>
                      <a:pt x="1440" y="2527"/>
                    </a:cubicBezTo>
                    <a:cubicBezTo>
                      <a:pt x="1566" y="2422"/>
                      <a:pt x="1670" y="2290"/>
                      <a:pt x="1747" y="2143"/>
                    </a:cubicBezTo>
                    <a:cubicBezTo>
                      <a:pt x="1824" y="1982"/>
                      <a:pt x="1894" y="1829"/>
                      <a:pt x="1936" y="1654"/>
                    </a:cubicBezTo>
                    <a:cubicBezTo>
                      <a:pt x="1985" y="1486"/>
                      <a:pt x="2020" y="1312"/>
                      <a:pt x="2027" y="1137"/>
                    </a:cubicBezTo>
                    <a:cubicBezTo>
                      <a:pt x="2034" y="962"/>
                      <a:pt x="2034" y="809"/>
                      <a:pt x="2006" y="655"/>
                    </a:cubicBezTo>
                    <a:cubicBezTo>
                      <a:pt x="1992" y="571"/>
                      <a:pt x="1964" y="494"/>
                      <a:pt x="1929" y="425"/>
                    </a:cubicBezTo>
                    <a:cubicBezTo>
                      <a:pt x="1894" y="348"/>
                      <a:pt x="1845" y="292"/>
                      <a:pt x="1775" y="236"/>
                    </a:cubicBezTo>
                    <a:cubicBezTo>
                      <a:pt x="1705" y="187"/>
                      <a:pt x="1614" y="145"/>
                      <a:pt x="1510" y="96"/>
                    </a:cubicBezTo>
                    <a:cubicBezTo>
                      <a:pt x="1405" y="54"/>
                      <a:pt x="1293" y="26"/>
                      <a:pt x="1181" y="12"/>
                    </a:cubicBezTo>
                    <a:cubicBezTo>
                      <a:pt x="1146" y="4"/>
                      <a:pt x="1109" y="0"/>
                      <a:pt x="1072" y="0"/>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1"/>
              <p:cNvSpPr/>
              <p:nvPr/>
            </p:nvSpPr>
            <p:spPr>
              <a:xfrm>
                <a:off x="1516819" y="614347"/>
                <a:ext cx="156172" cy="204302"/>
              </a:xfrm>
              <a:custGeom>
                <a:rect b="b" l="l" r="r" t="t"/>
                <a:pathLst>
                  <a:path extrusionOk="0" h="2670" w="2041">
                    <a:moveTo>
                      <a:pt x="1239" y="531"/>
                    </a:moveTo>
                    <a:cubicBezTo>
                      <a:pt x="1252" y="531"/>
                      <a:pt x="1266" y="535"/>
                      <a:pt x="1279" y="543"/>
                    </a:cubicBezTo>
                    <a:cubicBezTo>
                      <a:pt x="1314" y="550"/>
                      <a:pt x="1349" y="592"/>
                      <a:pt x="1363" y="662"/>
                    </a:cubicBezTo>
                    <a:cubicBezTo>
                      <a:pt x="1384" y="732"/>
                      <a:pt x="1391" y="823"/>
                      <a:pt x="1391" y="927"/>
                    </a:cubicBezTo>
                    <a:cubicBezTo>
                      <a:pt x="1391" y="1032"/>
                      <a:pt x="1384" y="1137"/>
                      <a:pt x="1363" y="1249"/>
                    </a:cubicBezTo>
                    <a:cubicBezTo>
                      <a:pt x="1349" y="1361"/>
                      <a:pt x="1328" y="1465"/>
                      <a:pt x="1307" y="1563"/>
                    </a:cubicBezTo>
                    <a:cubicBezTo>
                      <a:pt x="1279" y="1689"/>
                      <a:pt x="1244" y="1794"/>
                      <a:pt x="1202" y="1884"/>
                    </a:cubicBezTo>
                    <a:cubicBezTo>
                      <a:pt x="1153" y="1982"/>
                      <a:pt x="1111" y="2059"/>
                      <a:pt x="1069" y="2129"/>
                    </a:cubicBezTo>
                    <a:cubicBezTo>
                      <a:pt x="1027" y="2199"/>
                      <a:pt x="971" y="2248"/>
                      <a:pt x="930" y="2283"/>
                    </a:cubicBezTo>
                    <a:cubicBezTo>
                      <a:pt x="903" y="2304"/>
                      <a:pt x="874" y="2315"/>
                      <a:pt x="846" y="2315"/>
                    </a:cubicBezTo>
                    <a:cubicBezTo>
                      <a:pt x="829" y="2315"/>
                      <a:pt x="813" y="2311"/>
                      <a:pt x="797" y="2304"/>
                    </a:cubicBezTo>
                    <a:cubicBezTo>
                      <a:pt x="755" y="2297"/>
                      <a:pt x="720" y="2255"/>
                      <a:pt x="692" y="2192"/>
                    </a:cubicBezTo>
                    <a:cubicBezTo>
                      <a:pt x="664" y="2136"/>
                      <a:pt x="650" y="2052"/>
                      <a:pt x="650" y="1968"/>
                    </a:cubicBezTo>
                    <a:cubicBezTo>
                      <a:pt x="643" y="1877"/>
                      <a:pt x="650" y="1787"/>
                      <a:pt x="657" y="1682"/>
                    </a:cubicBezTo>
                    <a:cubicBezTo>
                      <a:pt x="664" y="1570"/>
                      <a:pt x="692" y="1479"/>
                      <a:pt x="720" y="1382"/>
                    </a:cubicBezTo>
                    <a:cubicBezTo>
                      <a:pt x="755" y="1277"/>
                      <a:pt x="790" y="1179"/>
                      <a:pt x="832" y="1074"/>
                    </a:cubicBezTo>
                    <a:cubicBezTo>
                      <a:pt x="874" y="969"/>
                      <a:pt x="930" y="872"/>
                      <a:pt x="978" y="788"/>
                    </a:cubicBezTo>
                    <a:cubicBezTo>
                      <a:pt x="1034" y="697"/>
                      <a:pt x="1083" y="641"/>
                      <a:pt x="1139" y="585"/>
                    </a:cubicBezTo>
                    <a:cubicBezTo>
                      <a:pt x="1173" y="551"/>
                      <a:pt x="1207" y="531"/>
                      <a:pt x="1239" y="531"/>
                    </a:cubicBezTo>
                    <a:close/>
                    <a:moveTo>
                      <a:pt x="1076" y="0"/>
                    </a:moveTo>
                    <a:cubicBezTo>
                      <a:pt x="1020" y="0"/>
                      <a:pt x="961" y="9"/>
                      <a:pt x="902" y="26"/>
                    </a:cubicBezTo>
                    <a:cubicBezTo>
                      <a:pt x="804" y="54"/>
                      <a:pt x="720" y="96"/>
                      <a:pt x="650" y="152"/>
                    </a:cubicBezTo>
                    <a:cubicBezTo>
                      <a:pt x="545" y="236"/>
                      <a:pt x="448" y="341"/>
                      <a:pt x="371" y="459"/>
                    </a:cubicBezTo>
                    <a:cubicBezTo>
                      <a:pt x="294" y="578"/>
                      <a:pt x="217" y="690"/>
                      <a:pt x="168" y="823"/>
                    </a:cubicBezTo>
                    <a:cubicBezTo>
                      <a:pt x="112" y="955"/>
                      <a:pt x="70" y="1088"/>
                      <a:pt x="42" y="1214"/>
                    </a:cubicBezTo>
                    <a:cubicBezTo>
                      <a:pt x="21" y="1347"/>
                      <a:pt x="0" y="1479"/>
                      <a:pt x="0" y="1612"/>
                    </a:cubicBezTo>
                    <a:cubicBezTo>
                      <a:pt x="0" y="1731"/>
                      <a:pt x="14" y="1863"/>
                      <a:pt x="35" y="1975"/>
                    </a:cubicBezTo>
                    <a:cubicBezTo>
                      <a:pt x="63" y="2087"/>
                      <a:pt x="98" y="2192"/>
                      <a:pt x="147" y="2290"/>
                    </a:cubicBezTo>
                    <a:cubicBezTo>
                      <a:pt x="175" y="2345"/>
                      <a:pt x="224" y="2394"/>
                      <a:pt x="273" y="2436"/>
                    </a:cubicBezTo>
                    <a:cubicBezTo>
                      <a:pt x="322" y="2492"/>
                      <a:pt x="378" y="2527"/>
                      <a:pt x="434" y="2555"/>
                    </a:cubicBezTo>
                    <a:cubicBezTo>
                      <a:pt x="489" y="2590"/>
                      <a:pt x="566" y="2611"/>
                      <a:pt x="650" y="2632"/>
                    </a:cubicBezTo>
                    <a:cubicBezTo>
                      <a:pt x="727" y="2646"/>
                      <a:pt x="804" y="2660"/>
                      <a:pt x="888" y="2667"/>
                    </a:cubicBezTo>
                    <a:cubicBezTo>
                      <a:pt x="916" y="2669"/>
                      <a:pt x="943" y="2669"/>
                      <a:pt x="970" y="2669"/>
                    </a:cubicBezTo>
                    <a:cubicBezTo>
                      <a:pt x="1050" y="2669"/>
                      <a:pt x="1125" y="2662"/>
                      <a:pt x="1188" y="2646"/>
                    </a:cubicBezTo>
                    <a:cubicBezTo>
                      <a:pt x="1279" y="2632"/>
                      <a:pt x="1363" y="2590"/>
                      <a:pt x="1446" y="2527"/>
                    </a:cubicBezTo>
                    <a:cubicBezTo>
                      <a:pt x="1565" y="2422"/>
                      <a:pt x="1670" y="2290"/>
                      <a:pt x="1747" y="2143"/>
                    </a:cubicBezTo>
                    <a:cubicBezTo>
                      <a:pt x="1831" y="1982"/>
                      <a:pt x="1900" y="1829"/>
                      <a:pt x="1942" y="1654"/>
                    </a:cubicBezTo>
                    <a:cubicBezTo>
                      <a:pt x="1984" y="1486"/>
                      <a:pt x="2019" y="1312"/>
                      <a:pt x="2026" y="1137"/>
                    </a:cubicBezTo>
                    <a:cubicBezTo>
                      <a:pt x="2040" y="962"/>
                      <a:pt x="2040" y="809"/>
                      <a:pt x="2012" y="655"/>
                    </a:cubicBezTo>
                    <a:cubicBezTo>
                      <a:pt x="1991" y="571"/>
                      <a:pt x="1970" y="494"/>
                      <a:pt x="1935" y="425"/>
                    </a:cubicBezTo>
                    <a:cubicBezTo>
                      <a:pt x="1900" y="348"/>
                      <a:pt x="1845" y="292"/>
                      <a:pt x="1775" y="236"/>
                    </a:cubicBezTo>
                    <a:cubicBezTo>
                      <a:pt x="1705" y="187"/>
                      <a:pt x="1621" y="145"/>
                      <a:pt x="1516" y="96"/>
                    </a:cubicBezTo>
                    <a:cubicBezTo>
                      <a:pt x="1411" y="54"/>
                      <a:pt x="1293" y="26"/>
                      <a:pt x="1181" y="12"/>
                    </a:cubicBezTo>
                    <a:cubicBezTo>
                      <a:pt x="1148" y="4"/>
                      <a:pt x="1113" y="0"/>
                      <a:pt x="1076" y="0"/>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1"/>
              <p:cNvSpPr/>
              <p:nvPr/>
            </p:nvSpPr>
            <p:spPr>
              <a:xfrm>
                <a:off x="1673984" y="613429"/>
                <a:ext cx="167879" cy="207745"/>
              </a:xfrm>
              <a:custGeom>
                <a:rect b="b" l="l" r="r" t="t"/>
                <a:pathLst>
                  <a:path extrusionOk="0" h="2715" w="2194">
                    <a:moveTo>
                      <a:pt x="1165" y="612"/>
                    </a:moveTo>
                    <a:cubicBezTo>
                      <a:pt x="1209" y="612"/>
                      <a:pt x="1249" y="618"/>
                      <a:pt x="1285" y="632"/>
                    </a:cubicBezTo>
                    <a:cubicBezTo>
                      <a:pt x="1376" y="667"/>
                      <a:pt x="1439" y="723"/>
                      <a:pt x="1474" y="793"/>
                    </a:cubicBezTo>
                    <a:cubicBezTo>
                      <a:pt x="1509" y="863"/>
                      <a:pt x="1530" y="953"/>
                      <a:pt x="1516" y="1079"/>
                    </a:cubicBezTo>
                    <a:cubicBezTo>
                      <a:pt x="1516" y="1170"/>
                      <a:pt x="1495" y="1261"/>
                      <a:pt x="1460" y="1366"/>
                    </a:cubicBezTo>
                    <a:cubicBezTo>
                      <a:pt x="1425" y="1470"/>
                      <a:pt x="1362" y="1575"/>
                      <a:pt x="1292" y="1680"/>
                    </a:cubicBezTo>
                    <a:cubicBezTo>
                      <a:pt x="1223" y="1785"/>
                      <a:pt x="1125" y="1882"/>
                      <a:pt x="1013" y="1980"/>
                    </a:cubicBezTo>
                    <a:cubicBezTo>
                      <a:pt x="901" y="2064"/>
                      <a:pt x="762" y="2155"/>
                      <a:pt x="601" y="2218"/>
                    </a:cubicBezTo>
                    <a:cubicBezTo>
                      <a:pt x="657" y="1945"/>
                      <a:pt x="706" y="1694"/>
                      <a:pt x="762" y="1428"/>
                    </a:cubicBezTo>
                    <a:cubicBezTo>
                      <a:pt x="817" y="1170"/>
                      <a:pt x="880" y="905"/>
                      <a:pt x="950" y="646"/>
                    </a:cubicBezTo>
                    <a:cubicBezTo>
                      <a:pt x="1029" y="625"/>
                      <a:pt x="1101" y="612"/>
                      <a:pt x="1165" y="612"/>
                    </a:cubicBezTo>
                    <a:close/>
                    <a:moveTo>
                      <a:pt x="1070" y="1"/>
                    </a:moveTo>
                    <a:cubicBezTo>
                      <a:pt x="979" y="1"/>
                      <a:pt x="887" y="9"/>
                      <a:pt x="803" y="24"/>
                    </a:cubicBezTo>
                    <a:cubicBezTo>
                      <a:pt x="692" y="38"/>
                      <a:pt x="580" y="73"/>
                      <a:pt x="475" y="108"/>
                    </a:cubicBezTo>
                    <a:cubicBezTo>
                      <a:pt x="363" y="157"/>
                      <a:pt x="273" y="185"/>
                      <a:pt x="175" y="234"/>
                    </a:cubicBezTo>
                    <a:lnTo>
                      <a:pt x="0" y="2162"/>
                    </a:lnTo>
                    <a:lnTo>
                      <a:pt x="0" y="2281"/>
                    </a:lnTo>
                    <a:cubicBezTo>
                      <a:pt x="7" y="2309"/>
                      <a:pt x="7" y="2337"/>
                      <a:pt x="28" y="2364"/>
                    </a:cubicBezTo>
                    <a:cubicBezTo>
                      <a:pt x="35" y="2385"/>
                      <a:pt x="49" y="2406"/>
                      <a:pt x="70" y="2420"/>
                    </a:cubicBezTo>
                    <a:cubicBezTo>
                      <a:pt x="84" y="2441"/>
                      <a:pt x="112" y="2455"/>
                      <a:pt x="133" y="2476"/>
                    </a:cubicBezTo>
                    <a:cubicBezTo>
                      <a:pt x="189" y="2518"/>
                      <a:pt x="238" y="2546"/>
                      <a:pt x="280" y="2581"/>
                    </a:cubicBezTo>
                    <a:cubicBezTo>
                      <a:pt x="321" y="2616"/>
                      <a:pt x="363" y="2644"/>
                      <a:pt x="426" y="2665"/>
                    </a:cubicBezTo>
                    <a:cubicBezTo>
                      <a:pt x="493" y="2698"/>
                      <a:pt x="557" y="2714"/>
                      <a:pt x="620" y="2714"/>
                    </a:cubicBezTo>
                    <a:cubicBezTo>
                      <a:pt x="663" y="2714"/>
                      <a:pt x="705" y="2707"/>
                      <a:pt x="748" y="2693"/>
                    </a:cubicBezTo>
                    <a:cubicBezTo>
                      <a:pt x="950" y="2644"/>
                      <a:pt x="1132" y="2560"/>
                      <a:pt x="1292" y="2469"/>
                    </a:cubicBezTo>
                    <a:cubicBezTo>
                      <a:pt x="1460" y="2371"/>
                      <a:pt x="1600" y="2267"/>
                      <a:pt x="1712" y="2141"/>
                    </a:cubicBezTo>
                    <a:cubicBezTo>
                      <a:pt x="1830" y="2022"/>
                      <a:pt x="1928" y="1896"/>
                      <a:pt x="1998" y="1757"/>
                    </a:cubicBezTo>
                    <a:cubicBezTo>
                      <a:pt x="2075" y="1617"/>
                      <a:pt x="2131" y="1491"/>
                      <a:pt x="2159" y="1352"/>
                    </a:cubicBezTo>
                    <a:cubicBezTo>
                      <a:pt x="2193" y="1212"/>
                      <a:pt x="2193" y="1079"/>
                      <a:pt x="2186" y="946"/>
                    </a:cubicBezTo>
                    <a:cubicBezTo>
                      <a:pt x="2173" y="814"/>
                      <a:pt x="2131" y="702"/>
                      <a:pt x="2082" y="590"/>
                    </a:cubicBezTo>
                    <a:cubicBezTo>
                      <a:pt x="2019" y="451"/>
                      <a:pt x="1928" y="346"/>
                      <a:pt x="1837" y="255"/>
                    </a:cubicBezTo>
                    <a:cubicBezTo>
                      <a:pt x="1739" y="178"/>
                      <a:pt x="1635" y="122"/>
                      <a:pt x="1523" y="73"/>
                    </a:cubicBezTo>
                    <a:cubicBezTo>
                      <a:pt x="1404" y="31"/>
                      <a:pt x="1285" y="10"/>
                      <a:pt x="1160" y="3"/>
                    </a:cubicBezTo>
                    <a:cubicBezTo>
                      <a:pt x="1130" y="2"/>
                      <a:pt x="1100" y="1"/>
                      <a:pt x="1070" y="1"/>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1"/>
              <p:cNvSpPr/>
              <p:nvPr/>
            </p:nvSpPr>
            <p:spPr>
              <a:xfrm>
                <a:off x="1181141" y="595983"/>
                <a:ext cx="158850" cy="210806"/>
              </a:xfrm>
              <a:custGeom>
                <a:rect b="b" l="l" r="r" t="t"/>
                <a:pathLst>
                  <a:path extrusionOk="0" h="2755" w="2076">
                    <a:moveTo>
                      <a:pt x="1160" y="1"/>
                    </a:moveTo>
                    <a:cubicBezTo>
                      <a:pt x="1118" y="1"/>
                      <a:pt x="1070" y="1"/>
                      <a:pt x="1028" y="8"/>
                    </a:cubicBezTo>
                    <a:cubicBezTo>
                      <a:pt x="986" y="15"/>
                      <a:pt x="944" y="22"/>
                      <a:pt x="895" y="43"/>
                    </a:cubicBezTo>
                    <a:cubicBezTo>
                      <a:pt x="853" y="57"/>
                      <a:pt x="811" y="85"/>
                      <a:pt x="776" y="113"/>
                    </a:cubicBezTo>
                    <a:cubicBezTo>
                      <a:pt x="664" y="190"/>
                      <a:pt x="560" y="294"/>
                      <a:pt x="469" y="406"/>
                    </a:cubicBezTo>
                    <a:cubicBezTo>
                      <a:pt x="371" y="525"/>
                      <a:pt x="301" y="644"/>
                      <a:pt x="231" y="783"/>
                    </a:cubicBezTo>
                    <a:cubicBezTo>
                      <a:pt x="161" y="923"/>
                      <a:pt x="113" y="1063"/>
                      <a:pt x="78" y="1202"/>
                    </a:cubicBezTo>
                    <a:cubicBezTo>
                      <a:pt x="43" y="1342"/>
                      <a:pt x="15" y="1482"/>
                      <a:pt x="8" y="1622"/>
                    </a:cubicBezTo>
                    <a:cubicBezTo>
                      <a:pt x="1" y="1761"/>
                      <a:pt x="8" y="1894"/>
                      <a:pt x="22" y="2013"/>
                    </a:cubicBezTo>
                    <a:cubicBezTo>
                      <a:pt x="50" y="2138"/>
                      <a:pt x="85" y="2250"/>
                      <a:pt x="140" y="2341"/>
                    </a:cubicBezTo>
                    <a:cubicBezTo>
                      <a:pt x="161" y="2397"/>
                      <a:pt x="196" y="2453"/>
                      <a:pt x="252" y="2495"/>
                    </a:cubicBezTo>
                    <a:cubicBezTo>
                      <a:pt x="301" y="2537"/>
                      <a:pt x="357" y="2585"/>
                      <a:pt x="406" y="2606"/>
                    </a:cubicBezTo>
                    <a:cubicBezTo>
                      <a:pt x="560" y="2676"/>
                      <a:pt x="706" y="2725"/>
                      <a:pt x="860" y="2739"/>
                    </a:cubicBezTo>
                    <a:cubicBezTo>
                      <a:pt x="905" y="2750"/>
                      <a:pt x="949" y="2755"/>
                      <a:pt x="992" y="2755"/>
                    </a:cubicBezTo>
                    <a:cubicBezTo>
                      <a:pt x="1035" y="2755"/>
                      <a:pt x="1076" y="2750"/>
                      <a:pt x="1118" y="2739"/>
                    </a:cubicBezTo>
                    <a:cubicBezTo>
                      <a:pt x="1195" y="2732"/>
                      <a:pt x="1272" y="2704"/>
                      <a:pt x="1342" y="2662"/>
                    </a:cubicBezTo>
                    <a:cubicBezTo>
                      <a:pt x="1454" y="2592"/>
                      <a:pt x="1558" y="2495"/>
                      <a:pt x="1656" y="2376"/>
                    </a:cubicBezTo>
                    <a:cubicBezTo>
                      <a:pt x="1761" y="2243"/>
                      <a:pt x="1838" y="2097"/>
                      <a:pt x="1922" y="1908"/>
                    </a:cubicBezTo>
                    <a:cubicBezTo>
                      <a:pt x="1936" y="1859"/>
                      <a:pt x="1943" y="1817"/>
                      <a:pt x="1943" y="1782"/>
                    </a:cubicBezTo>
                    <a:cubicBezTo>
                      <a:pt x="1943" y="1747"/>
                      <a:pt x="1929" y="1698"/>
                      <a:pt x="1894" y="1656"/>
                    </a:cubicBezTo>
                    <a:cubicBezTo>
                      <a:pt x="1873" y="1629"/>
                      <a:pt x="1852" y="1601"/>
                      <a:pt x="1831" y="1580"/>
                    </a:cubicBezTo>
                    <a:cubicBezTo>
                      <a:pt x="1803" y="1552"/>
                      <a:pt x="1789" y="1524"/>
                      <a:pt x="1761" y="1496"/>
                    </a:cubicBezTo>
                    <a:cubicBezTo>
                      <a:pt x="1719" y="1454"/>
                      <a:pt x="1684" y="1426"/>
                      <a:pt x="1642" y="1419"/>
                    </a:cubicBezTo>
                    <a:cubicBezTo>
                      <a:pt x="1618" y="1415"/>
                      <a:pt x="1593" y="1414"/>
                      <a:pt x="1566" y="1414"/>
                    </a:cubicBezTo>
                    <a:cubicBezTo>
                      <a:pt x="1539" y="1414"/>
                      <a:pt x="1510" y="1415"/>
                      <a:pt x="1475" y="1419"/>
                    </a:cubicBezTo>
                    <a:cubicBezTo>
                      <a:pt x="1412" y="1426"/>
                      <a:pt x="1342" y="1440"/>
                      <a:pt x="1265" y="1447"/>
                    </a:cubicBezTo>
                    <a:cubicBezTo>
                      <a:pt x="1188" y="1454"/>
                      <a:pt x="1104" y="1461"/>
                      <a:pt x="1028" y="1482"/>
                    </a:cubicBezTo>
                    <a:cubicBezTo>
                      <a:pt x="986" y="1489"/>
                      <a:pt x="951" y="1489"/>
                      <a:pt x="916" y="1496"/>
                    </a:cubicBezTo>
                    <a:cubicBezTo>
                      <a:pt x="888" y="1496"/>
                      <a:pt x="860" y="1510"/>
                      <a:pt x="839" y="1517"/>
                    </a:cubicBezTo>
                    <a:cubicBezTo>
                      <a:pt x="818" y="1524"/>
                      <a:pt x="804" y="1531"/>
                      <a:pt x="790" y="1552"/>
                    </a:cubicBezTo>
                    <a:cubicBezTo>
                      <a:pt x="783" y="1573"/>
                      <a:pt x="783" y="1587"/>
                      <a:pt x="790" y="1615"/>
                    </a:cubicBezTo>
                    <a:cubicBezTo>
                      <a:pt x="825" y="1726"/>
                      <a:pt x="888" y="1810"/>
                      <a:pt x="951" y="1859"/>
                    </a:cubicBezTo>
                    <a:cubicBezTo>
                      <a:pt x="1007" y="1897"/>
                      <a:pt x="1086" y="1923"/>
                      <a:pt x="1192" y="1923"/>
                    </a:cubicBezTo>
                    <a:cubicBezTo>
                      <a:pt x="1205" y="1923"/>
                      <a:pt x="1217" y="1923"/>
                      <a:pt x="1230" y="1922"/>
                    </a:cubicBezTo>
                    <a:lnTo>
                      <a:pt x="1230" y="1922"/>
                    </a:lnTo>
                    <a:lnTo>
                      <a:pt x="1125" y="2103"/>
                    </a:lnTo>
                    <a:cubicBezTo>
                      <a:pt x="1090" y="2159"/>
                      <a:pt x="1049" y="2208"/>
                      <a:pt x="1014" y="2250"/>
                    </a:cubicBezTo>
                    <a:cubicBezTo>
                      <a:pt x="979" y="2292"/>
                      <a:pt x="944" y="2320"/>
                      <a:pt x="895" y="2334"/>
                    </a:cubicBezTo>
                    <a:cubicBezTo>
                      <a:pt x="873" y="2347"/>
                      <a:pt x="848" y="2352"/>
                      <a:pt x="824" y="2352"/>
                    </a:cubicBezTo>
                    <a:cubicBezTo>
                      <a:pt x="810" y="2352"/>
                      <a:pt x="796" y="2351"/>
                      <a:pt x="783" y="2348"/>
                    </a:cubicBezTo>
                    <a:cubicBezTo>
                      <a:pt x="748" y="2327"/>
                      <a:pt x="713" y="2292"/>
                      <a:pt x="685" y="2229"/>
                    </a:cubicBezTo>
                    <a:cubicBezTo>
                      <a:pt x="664" y="2173"/>
                      <a:pt x="643" y="2097"/>
                      <a:pt x="643" y="2006"/>
                    </a:cubicBezTo>
                    <a:cubicBezTo>
                      <a:pt x="643" y="1922"/>
                      <a:pt x="643" y="1824"/>
                      <a:pt x="664" y="1719"/>
                    </a:cubicBezTo>
                    <a:cubicBezTo>
                      <a:pt x="678" y="1622"/>
                      <a:pt x="706" y="1517"/>
                      <a:pt x="741" y="1419"/>
                    </a:cubicBezTo>
                    <a:cubicBezTo>
                      <a:pt x="776" y="1300"/>
                      <a:pt x="825" y="1188"/>
                      <a:pt x="881" y="1070"/>
                    </a:cubicBezTo>
                    <a:cubicBezTo>
                      <a:pt x="930" y="958"/>
                      <a:pt x="986" y="860"/>
                      <a:pt x="1049" y="776"/>
                    </a:cubicBezTo>
                    <a:cubicBezTo>
                      <a:pt x="1097" y="692"/>
                      <a:pt x="1160" y="623"/>
                      <a:pt x="1209" y="581"/>
                    </a:cubicBezTo>
                    <a:cubicBezTo>
                      <a:pt x="1262" y="546"/>
                      <a:pt x="1300" y="530"/>
                      <a:pt x="1340" y="530"/>
                    </a:cubicBezTo>
                    <a:cubicBezTo>
                      <a:pt x="1347" y="530"/>
                      <a:pt x="1355" y="531"/>
                      <a:pt x="1363" y="532"/>
                    </a:cubicBezTo>
                    <a:cubicBezTo>
                      <a:pt x="1384" y="539"/>
                      <a:pt x="1398" y="553"/>
                      <a:pt x="1405" y="581"/>
                    </a:cubicBezTo>
                    <a:cubicBezTo>
                      <a:pt x="1412" y="609"/>
                      <a:pt x="1419" y="644"/>
                      <a:pt x="1433" y="679"/>
                    </a:cubicBezTo>
                    <a:cubicBezTo>
                      <a:pt x="1440" y="692"/>
                      <a:pt x="1440" y="720"/>
                      <a:pt x="1440" y="741"/>
                    </a:cubicBezTo>
                    <a:lnTo>
                      <a:pt x="1440" y="797"/>
                    </a:lnTo>
                    <a:lnTo>
                      <a:pt x="1440" y="860"/>
                    </a:lnTo>
                    <a:cubicBezTo>
                      <a:pt x="1440" y="881"/>
                      <a:pt x="1447" y="902"/>
                      <a:pt x="1447" y="923"/>
                    </a:cubicBezTo>
                    <a:cubicBezTo>
                      <a:pt x="1454" y="1028"/>
                      <a:pt x="1489" y="1112"/>
                      <a:pt x="1558" y="1174"/>
                    </a:cubicBezTo>
                    <a:cubicBezTo>
                      <a:pt x="1628" y="1237"/>
                      <a:pt x="1733" y="1279"/>
                      <a:pt x="1873" y="1300"/>
                    </a:cubicBezTo>
                    <a:cubicBezTo>
                      <a:pt x="1929" y="1300"/>
                      <a:pt x="1964" y="1300"/>
                      <a:pt x="1978" y="1279"/>
                    </a:cubicBezTo>
                    <a:cubicBezTo>
                      <a:pt x="2006" y="1265"/>
                      <a:pt x="2013" y="1237"/>
                      <a:pt x="2026" y="1209"/>
                    </a:cubicBezTo>
                    <a:cubicBezTo>
                      <a:pt x="2033" y="1174"/>
                      <a:pt x="2040" y="1140"/>
                      <a:pt x="2047" y="1091"/>
                    </a:cubicBezTo>
                    <a:cubicBezTo>
                      <a:pt x="2061" y="1042"/>
                      <a:pt x="2061" y="993"/>
                      <a:pt x="2068" y="937"/>
                    </a:cubicBezTo>
                    <a:cubicBezTo>
                      <a:pt x="2075" y="888"/>
                      <a:pt x="2075" y="832"/>
                      <a:pt x="2075" y="783"/>
                    </a:cubicBezTo>
                    <a:lnTo>
                      <a:pt x="2075" y="644"/>
                    </a:lnTo>
                    <a:cubicBezTo>
                      <a:pt x="2061" y="567"/>
                      <a:pt x="2040" y="483"/>
                      <a:pt x="2013" y="427"/>
                    </a:cubicBezTo>
                    <a:cubicBezTo>
                      <a:pt x="1978" y="357"/>
                      <a:pt x="1936" y="294"/>
                      <a:pt x="1866" y="238"/>
                    </a:cubicBezTo>
                    <a:cubicBezTo>
                      <a:pt x="1831" y="204"/>
                      <a:pt x="1789" y="183"/>
                      <a:pt x="1747" y="155"/>
                    </a:cubicBezTo>
                    <a:cubicBezTo>
                      <a:pt x="1691" y="127"/>
                      <a:pt x="1649" y="106"/>
                      <a:pt x="1593" y="85"/>
                    </a:cubicBezTo>
                    <a:lnTo>
                      <a:pt x="1440" y="36"/>
                    </a:lnTo>
                    <a:lnTo>
                      <a:pt x="1279" y="8"/>
                    </a:lnTo>
                    <a:cubicBezTo>
                      <a:pt x="1237" y="1"/>
                      <a:pt x="1202" y="1"/>
                      <a:pt x="1160" y="1"/>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1"/>
              <p:cNvSpPr/>
              <p:nvPr/>
            </p:nvSpPr>
            <p:spPr>
              <a:xfrm>
                <a:off x="1340984" y="597743"/>
                <a:ext cx="156172" cy="204302"/>
              </a:xfrm>
              <a:custGeom>
                <a:rect b="b" l="l" r="r" t="t"/>
                <a:pathLst>
                  <a:path extrusionOk="0" h="2670" w="2041">
                    <a:moveTo>
                      <a:pt x="1240" y="531"/>
                    </a:moveTo>
                    <a:cubicBezTo>
                      <a:pt x="1253" y="531"/>
                      <a:pt x="1266" y="535"/>
                      <a:pt x="1279" y="544"/>
                    </a:cubicBezTo>
                    <a:cubicBezTo>
                      <a:pt x="1314" y="551"/>
                      <a:pt x="1348" y="593"/>
                      <a:pt x="1369" y="662"/>
                    </a:cubicBezTo>
                    <a:cubicBezTo>
                      <a:pt x="1383" y="732"/>
                      <a:pt x="1390" y="823"/>
                      <a:pt x="1390" y="928"/>
                    </a:cubicBezTo>
                    <a:cubicBezTo>
                      <a:pt x="1390" y="1033"/>
                      <a:pt x="1383" y="1137"/>
                      <a:pt x="1369" y="1249"/>
                    </a:cubicBezTo>
                    <a:cubicBezTo>
                      <a:pt x="1348" y="1361"/>
                      <a:pt x="1335" y="1466"/>
                      <a:pt x="1307" y="1564"/>
                    </a:cubicBezTo>
                    <a:cubicBezTo>
                      <a:pt x="1279" y="1682"/>
                      <a:pt x="1244" y="1787"/>
                      <a:pt x="1202" y="1885"/>
                    </a:cubicBezTo>
                    <a:cubicBezTo>
                      <a:pt x="1160" y="1983"/>
                      <a:pt x="1111" y="2060"/>
                      <a:pt x="1069" y="2129"/>
                    </a:cubicBezTo>
                    <a:cubicBezTo>
                      <a:pt x="1027" y="2199"/>
                      <a:pt x="971" y="2241"/>
                      <a:pt x="929" y="2276"/>
                    </a:cubicBezTo>
                    <a:cubicBezTo>
                      <a:pt x="901" y="2300"/>
                      <a:pt x="872" y="2314"/>
                      <a:pt x="842" y="2314"/>
                    </a:cubicBezTo>
                    <a:cubicBezTo>
                      <a:pt x="827" y="2314"/>
                      <a:pt x="812" y="2311"/>
                      <a:pt x="797" y="2304"/>
                    </a:cubicBezTo>
                    <a:cubicBezTo>
                      <a:pt x="755" y="2297"/>
                      <a:pt x="720" y="2255"/>
                      <a:pt x="692" y="2192"/>
                    </a:cubicBezTo>
                    <a:cubicBezTo>
                      <a:pt x="671" y="2129"/>
                      <a:pt x="650" y="2053"/>
                      <a:pt x="650" y="1962"/>
                    </a:cubicBezTo>
                    <a:cubicBezTo>
                      <a:pt x="643" y="1878"/>
                      <a:pt x="650" y="1780"/>
                      <a:pt x="657" y="1675"/>
                    </a:cubicBezTo>
                    <a:cubicBezTo>
                      <a:pt x="671" y="1571"/>
                      <a:pt x="692" y="1473"/>
                      <a:pt x="720" y="1382"/>
                    </a:cubicBezTo>
                    <a:cubicBezTo>
                      <a:pt x="755" y="1277"/>
                      <a:pt x="790" y="1179"/>
                      <a:pt x="832" y="1075"/>
                    </a:cubicBezTo>
                    <a:cubicBezTo>
                      <a:pt x="880" y="970"/>
                      <a:pt x="929" y="872"/>
                      <a:pt x="985" y="788"/>
                    </a:cubicBezTo>
                    <a:cubicBezTo>
                      <a:pt x="1034" y="697"/>
                      <a:pt x="1090" y="635"/>
                      <a:pt x="1139" y="586"/>
                    </a:cubicBezTo>
                    <a:cubicBezTo>
                      <a:pt x="1178" y="552"/>
                      <a:pt x="1210" y="531"/>
                      <a:pt x="1240" y="531"/>
                    </a:cubicBezTo>
                    <a:close/>
                    <a:moveTo>
                      <a:pt x="1076" y="1"/>
                    </a:moveTo>
                    <a:cubicBezTo>
                      <a:pt x="1020" y="1"/>
                      <a:pt x="961" y="10"/>
                      <a:pt x="901" y="27"/>
                    </a:cubicBezTo>
                    <a:cubicBezTo>
                      <a:pt x="811" y="55"/>
                      <a:pt x="720" y="97"/>
                      <a:pt x="650" y="153"/>
                    </a:cubicBezTo>
                    <a:cubicBezTo>
                      <a:pt x="545" y="236"/>
                      <a:pt x="447" y="341"/>
                      <a:pt x="371" y="453"/>
                    </a:cubicBezTo>
                    <a:cubicBezTo>
                      <a:pt x="294" y="579"/>
                      <a:pt x="224" y="690"/>
                      <a:pt x="168" y="823"/>
                    </a:cubicBezTo>
                    <a:cubicBezTo>
                      <a:pt x="119" y="956"/>
                      <a:pt x="70" y="1082"/>
                      <a:pt x="49" y="1214"/>
                    </a:cubicBezTo>
                    <a:cubicBezTo>
                      <a:pt x="21" y="1347"/>
                      <a:pt x="0" y="1480"/>
                      <a:pt x="0" y="1606"/>
                    </a:cubicBezTo>
                    <a:cubicBezTo>
                      <a:pt x="0" y="1731"/>
                      <a:pt x="14" y="1864"/>
                      <a:pt x="42" y="1976"/>
                    </a:cubicBezTo>
                    <a:cubicBezTo>
                      <a:pt x="63" y="2087"/>
                      <a:pt x="98" y="2192"/>
                      <a:pt x="154" y="2290"/>
                    </a:cubicBezTo>
                    <a:cubicBezTo>
                      <a:pt x="182" y="2339"/>
                      <a:pt x="224" y="2395"/>
                      <a:pt x="273" y="2437"/>
                    </a:cubicBezTo>
                    <a:cubicBezTo>
                      <a:pt x="329" y="2493"/>
                      <a:pt x="378" y="2528"/>
                      <a:pt x="433" y="2549"/>
                    </a:cubicBezTo>
                    <a:cubicBezTo>
                      <a:pt x="496" y="2583"/>
                      <a:pt x="573" y="2611"/>
                      <a:pt x="650" y="2632"/>
                    </a:cubicBezTo>
                    <a:cubicBezTo>
                      <a:pt x="727" y="2646"/>
                      <a:pt x="811" y="2653"/>
                      <a:pt x="887" y="2667"/>
                    </a:cubicBezTo>
                    <a:cubicBezTo>
                      <a:pt x="915" y="2669"/>
                      <a:pt x="943" y="2670"/>
                      <a:pt x="970" y="2670"/>
                    </a:cubicBezTo>
                    <a:cubicBezTo>
                      <a:pt x="1051" y="2670"/>
                      <a:pt x="1127" y="2662"/>
                      <a:pt x="1195" y="2646"/>
                    </a:cubicBezTo>
                    <a:cubicBezTo>
                      <a:pt x="1279" y="2632"/>
                      <a:pt x="1369" y="2583"/>
                      <a:pt x="1446" y="2528"/>
                    </a:cubicBezTo>
                    <a:cubicBezTo>
                      <a:pt x="1565" y="2423"/>
                      <a:pt x="1670" y="2290"/>
                      <a:pt x="1754" y="2143"/>
                    </a:cubicBezTo>
                    <a:cubicBezTo>
                      <a:pt x="1830" y="1983"/>
                      <a:pt x="1900" y="1829"/>
                      <a:pt x="1942" y="1654"/>
                    </a:cubicBezTo>
                    <a:cubicBezTo>
                      <a:pt x="1984" y="1487"/>
                      <a:pt x="2019" y="1312"/>
                      <a:pt x="2033" y="1137"/>
                    </a:cubicBezTo>
                    <a:cubicBezTo>
                      <a:pt x="2040" y="963"/>
                      <a:pt x="2040" y="802"/>
                      <a:pt x="2012" y="656"/>
                    </a:cubicBezTo>
                    <a:cubicBezTo>
                      <a:pt x="1998" y="572"/>
                      <a:pt x="1970" y="488"/>
                      <a:pt x="1935" y="418"/>
                    </a:cubicBezTo>
                    <a:cubicBezTo>
                      <a:pt x="1900" y="348"/>
                      <a:pt x="1844" y="292"/>
                      <a:pt x="1775" y="236"/>
                    </a:cubicBezTo>
                    <a:cubicBezTo>
                      <a:pt x="1705" y="187"/>
                      <a:pt x="1621" y="139"/>
                      <a:pt x="1516" y="97"/>
                    </a:cubicBezTo>
                    <a:cubicBezTo>
                      <a:pt x="1411" y="55"/>
                      <a:pt x="1300" y="27"/>
                      <a:pt x="1181" y="13"/>
                    </a:cubicBezTo>
                    <a:cubicBezTo>
                      <a:pt x="1148" y="5"/>
                      <a:pt x="1113" y="1"/>
                      <a:pt x="1076" y="1"/>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1"/>
              <p:cNvSpPr/>
              <p:nvPr/>
            </p:nvSpPr>
            <p:spPr>
              <a:xfrm>
                <a:off x="1500215" y="597743"/>
                <a:ext cx="155637" cy="204302"/>
              </a:xfrm>
              <a:custGeom>
                <a:rect b="b" l="l" r="r" t="t"/>
                <a:pathLst>
                  <a:path extrusionOk="0" h="2670" w="2034">
                    <a:moveTo>
                      <a:pt x="1236" y="531"/>
                    </a:moveTo>
                    <a:cubicBezTo>
                      <a:pt x="1250" y="531"/>
                      <a:pt x="1264" y="535"/>
                      <a:pt x="1279" y="544"/>
                    </a:cubicBezTo>
                    <a:cubicBezTo>
                      <a:pt x="1314" y="551"/>
                      <a:pt x="1349" y="593"/>
                      <a:pt x="1363" y="662"/>
                    </a:cubicBezTo>
                    <a:cubicBezTo>
                      <a:pt x="1384" y="732"/>
                      <a:pt x="1391" y="823"/>
                      <a:pt x="1391" y="928"/>
                    </a:cubicBezTo>
                    <a:cubicBezTo>
                      <a:pt x="1391" y="1033"/>
                      <a:pt x="1384" y="1137"/>
                      <a:pt x="1363" y="1249"/>
                    </a:cubicBezTo>
                    <a:cubicBezTo>
                      <a:pt x="1349" y="1361"/>
                      <a:pt x="1328" y="1466"/>
                      <a:pt x="1300" y="1564"/>
                    </a:cubicBezTo>
                    <a:cubicBezTo>
                      <a:pt x="1279" y="1682"/>
                      <a:pt x="1244" y="1787"/>
                      <a:pt x="1195" y="1885"/>
                    </a:cubicBezTo>
                    <a:cubicBezTo>
                      <a:pt x="1153" y="1983"/>
                      <a:pt x="1112" y="2060"/>
                      <a:pt x="1070" y="2129"/>
                    </a:cubicBezTo>
                    <a:cubicBezTo>
                      <a:pt x="1021" y="2199"/>
                      <a:pt x="972" y="2241"/>
                      <a:pt x="930" y="2276"/>
                    </a:cubicBezTo>
                    <a:cubicBezTo>
                      <a:pt x="897" y="2300"/>
                      <a:pt x="867" y="2314"/>
                      <a:pt x="838" y="2314"/>
                    </a:cubicBezTo>
                    <a:cubicBezTo>
                      <a:pt x="824" y="2314"/>
                      <a:pt x="811" y="2311"/>
                      <a:pt x="797" y="2304"/>
                    </a:cubicBezTo>
                    <a:cubicBezTo>
                      <a:pt x="755" y="2297"/>
                      <a:pt x="720" y="2255"/>
                      <a:pt x="692" y="2192"/>
                    </a:cubicBezTo>
                    <a:cubicBezTo>
                      <a:pt x="665" y="2129"/>
                      <a:pt x="651" y="2053"/>
                      <a:pt x="651" y="1962"/>
                    </a:cubicBezTo>
                    <a:cubicBezTo>
                      <a:pt x="637" y="1878"/>
                      <a:pt x="651" y="1780"/>
                      <a:pt x="658" y="1675"/>
                    </a:cubicBezTo>
                    <a:cubicBezTo>
                      <a:pt x="665" y="1571"/>
                      <a:pt x="692" y="1473"/>
                      <a:pt x="720" y="1382"/>
                    </a:cubicBezTo>
                    <a:cubicBezTo>
                      <a:pt x="755" y="1277"/>
                      <a:pt x="790" y="1179"/>
                      <a:pt x="832" y="1075"/>
                    </a:cubicBezTo>
                    <a:cubicBezTo>
                      <a:pt x="874" y="970"/>
                      <a:pt x="930" y="872"/>
                      <a:pt x="979" y="788"/>
                    </a:cubicBezTo>
                    <a:cubicBezTo>
                      <a:pt x="1035" y="697"/>
                      <a:pt x="1084" y="635"/>
                      <a:pt x="1140" y="586"/>
                    </a:cubicBezTo>
                    <a:cubicBezTo>
                      <a:pt x="1173" y="552"/>
                      <a:pt x="1204" y="531"/>
                      <a:pt x="1236" y="531"/>
                    </a:cubicBezTo>
                    <a:close/>
                    <a:moveTo>
                      <a:pt x="1074" y="1"/>
                    </a:moveTo>
                    <a:cubicBezTo>
                      <a:pt x="1018" y="1"/>
                      <a:pt x="961" y="10"/>
                      <a:pt x="902" y="27"/>
                    </a:cubicBezTo>
                    <a:cubicBezTo>
                      <a:pt x="804" y="55"/>
                      <a:pt x="713" y="97"/>
                      <a:pt x="651" y="153"/>
                    </a:cubicBezTo>
                    <a:cubicBezTo>
                      <a:pt x="539" y="236"/>
                      <a:pt x="448" y="341"/>
                      <a:pt x="364" y="453"/>
                    </a:cubicBezTo>
                    <a:cubicBezTo>
                      <a:pt x="287" y="579"/>
                      <a:pt x="217" y="690"/>
                      <a:pt x="169" y="823"/>
                    </a:cubicBezTo>
                    <a:cubicBezTo>
                      <a:pt x="113" y="956"/>
                      <a:pt x="71" y="1082"/>
                      <a:pt x="43" y="1214"/>
                    </a:cubicBezTo>
                    <a:cubicBezTo>
                      <a:pt x="15" y="1347"/>
                      <a:pt x="1" y="1480"/>
                      <a:pt x="1" y="1606"/>
                    </a:cubicBezTo>
                    <a:cubicBezTo>
                      <a:pt x="1" y="1731"/>
                      <a:pt x="8" y="1864"/>
                      <a:pt x="36" y="1976"/>
                    </a:cubicBezTo>
                    <a:cubicBezTo>
                      <a:pt x="64" y="2087"/>
                      <a:pt x="99" y="2192"/>
                      <a:pt x="148" y="2290"/>
                    </a:cubicBezTo>
                    <a:cubicBezTo>
                      <a:pt x="176" y="2339"/>
                      <a:pt x="217" y="2395"/>
                      <a:pt x="273" y="2437"/>
                    </a:cubicBezTo>
                    <a:cubicBezTo>
                      <a:pt x="322" y="2493"/>
                      <a:pt x="378" y="2528"/>
                      <a:pt x="427" y="2549"/>
                    </a:cubicBezTo>
                    <a:cubicBezTo>
                      <a:pt x="490" y="2583"/>
                      <a:pt x="567" y="2611"/>
                      <a:pt x="651" y="2632"/>
                    </a:cubicBezTo>
                    <a:cubicBezTo>
                      <a:pt x="727" y="2646"/>
                      <a:pt x="804" y="2653"/>
                      <a:pt x="881" y="2667"/>
                    </a:cubicBezTo>
                    <a:cubicBezTo>
                      <a:pt x="911" y="2669"/>
                      <a:pt x="940" y="2670"/>
                      <a:pt x="967" y="2670"/>
                    </a:cubicBezTo>
                    <a:cubicBezTo>
                      <a:pt x="1051" y="2670"/>
                      <a:pt x="1126" y="2662"/>
                      <a:pt x="1188" y="2646"/>
                    </a:cubicBezTo>
                    <a:cubicBezTo>
                      <a:pt x="1279" y="2632"/>
                      <a:pt x="1363" y="2583"/>
                      <a:pt x="1440" y="2528"/>
                    </a:cubicBezTo>
                    <a:cubicBezTo>
                      <a:pt x="1566" y="2423"/>
                      <a:pt x="1670" y="2290"/>
                      <a:pt x="1747" y="2143"/>
                    </a:cubicBezTo>
                    <a:cubicBezTo>
                      <a:pt x="1824" y="1983"/>
                      <a:pt x="1894" y="1829"/>
                      <a:pt x="1943" y="1654"/>
                    </a:cubicBezTo>
                    <a:cubicBezTo>
                      <a:pt x="1985" y="1487"/>
                      <a:pt x="2020" y="1312"/>
                      <a:pt x="2027" y="1137"/>
                    </a:cubicBezTo>
                    <a:cubicBezTo>
                      <a:pt x="2034" y="963"/>
                      <a:pt x="2034" y="802"/>
                      <a:pt x="2013" y="656"/>
                    </a:cubicBezTo>
                    <a:cubicBezTo>
                      <a:pt x="1992" y="572"/>
                      <a:pt x="1964" y="488"/>
                      <a:pt x="1929" y="418"/>
                    </a:cubicBezTo>
                    <a:cubicBezTo>
                      <a:pt x="1894" y="348"/>
                      <a:pt x="1845" y="292"/>
                      <a:pt x="1775" y="236"/>
                    </a:cubicBezTo>
                    <a:cubicBezTo>
                      <a:pt x="1705" y="187"/>
                      <a:pt x="1615" y="139"/>
                      <a:pt x="1510" y="97"/>
                    </a:cubicBezTo>
                    <a:cubicBezTo>
                      <a:pt x="1405" y="55"/>
                      <a:pt x="1293" y="27"/>
                      <a:pt x="1181" y="13"/>
                    </a:cubicBezTo>
                    <a:cubicBezTo>
                      <a:pt x="1146" y="5"/>
                      <a:pt x="1110" y="1"/>
                      <a:pt x="1074" y="1"/>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1"/>
              <p:cNvSpPr/>
              <p:nvPr/>
            </p:nvSpPr>
            <p:spPr>
              <a:xfrm>
                <a:off x="1657380" y="596901"/>
                <a:ext cx="167879" cy="207668"/>
              </a:xfrm>
              <a:custGeom>
                <a:rect b="b" l="l" r="r" t="t"/>
                <a:pathLst>
                  <a:path extrusionOk="0" h="2714" w="2194">
                    <a:moveTo>
                      <a:pt x="1149" y="609"/>
                    </a:moveTo>
                    <a:cubicBezTo>
                      <a:pt x="1198" y="609"/>
                      <a:pt x="1241" y="616"/>
                      <a:pt x="1279" y="632"/>
                    </a:cubicBezTo>
                    <a:cubicBezTo>
                      <a:pt x="1377" y="667"/>
                      <a:pt x="1440" y="722"/>
                      <a:pt x="1474" y="792"/>
                    </a:cubicBezTo>
                    <a:cubicBezTo>
                      <a:pt x="1509" y="862"/>
                      <a:pt x="1523" y="953"/>
                      <a:pt x="1516" y="1079"/>
                    </a:cubicBezTo>
                    <a:cubicBezTo>
                      <a:pt x="1516" y="1162"/>
                      <a:pt x="1495" y="1260"/>
                      <a:pt x="1454" y="1365"/>
                    </a:cubicBezTo>
                    <a:cubicBezTo>
                      <a:pt x="1419" y="1470"/>
                      <a:pt x="1363" y="1575"/>
                      <a:pt x="1293" y="1679"/>
                    </a:cubicBezTo>
                    <a:cubicBezTo>
                      <a:pt x="1223" y="1784"/>
                      <a:pt x="1125" y="1882"/>
                      <a:pt x="1013" y="1973"/>
                    </a:cubicBezTo>
                    <a:cubicBezTo>
                      <a:pt x="902" y="2064"/>
                      <a:pt x="755" y="2147"/>
                      <a:pt x="601" y="2210"/>
                    </a:cubicBezTo>
                    <a:cubicBezTo>
                      <a:pt x="657" y="1945"/>
                      <a:pt x="706" y="1686"/>
                      <a:pt x="755" y="1428"/>
                    </a:cubicBezTo>
                    <a:cubicBezTo>
                      <a:pt x="818" y="1162"/>
                      <a:pt x="881" y="904"/>
                      <a:pt x="951" y="639"/>
                    </a:cubicBezTo>
                    <a:cubicBezTo>
                      <a:pt x="1024" y="619"/>
                      <a:pt x="1090" y="609"/>
                      <a:pt x="1149" y="609"/>
                    </a:cubicBezTo>
                    <a:close/>
                    <a:moveTo>
                      <a:pt x="1070" y="0"/>
                    </a:moveTo>
                    <a:cubicBezTo>
                      <a:pt x="979" y="0"/>
                      <a:pt x="888" y="8"/>
                      <a:pt x="804" y="24"/>
                    </a:cubicBezTo>
                    <a:cubicBezTo>
                      <a:pt x="692" y="38"/>
                      <a:pt x="573" y="73"/>
                      <a:pt x="469" y="108"/>
                    </a:cubicBezTo>
                    <a:cubicBezTo>
                      <a:pt x="364" y="150"/>
                      <a:pt x="273" y="185"/>
                      <a:pt x="175" y="226"/>
                    </a:cubicBezTo>
                    <a:lnTo>
                      <a:pt x="1" y="2161"/>
                    </a:lnTo>
                    <a:lnTo>
                      <a:pt x="1" y="2280"/>
                    </a:lnTo>
                    <a:cubicBezTo>
                      <a:pt x="8" y="2308"/>
                      <a:pt x="8" y="2336"/>
                      <a:pt x="22" y="2357"/>
                    </a:cubicBezTo>
                    <a:cubicBezTo>
                      <a:pt x="36" y="2385"/>
                      <a:pt x="49" y="2406"/>
                      <a:pt x="70" y="2420"/>
                    </a:cubicBezTo>
                    <a:cubicBezTo>
                      <a:pt x="84" y="2441"/>
                      <a:pt x="112" y="2455"/>
                      <a:pt x="126" y="2476"/>
                    </a:cubicBezTo>
                    <a:cubicBezTo>
                      <a:pt x="189" y="2518"/>
                      <a:pt x="231" y="2546"/>
                      <a:pt x="280" y="2580"/>
                    </a:cubicBezTo>
                    <a:cubicBezTo>
                      <a:pt x="322" y="2615"/>
                      <a:pt x="364" y="2636"/>
                      <a:pt x="427" y="2664"/>
                    </a:cubicBezTo>
                    <a:cubicBezTo>
                      <a:pt x="493" y="2698"/>
                      <a:pt x="558" y="2714"/>
                      <a:pt x="621" y="2714"/>
                    </a:cubicBezTo>
                    <a:cubicBezTo>
                      <a:pt x="664" y="2714"/>
                      <a:pt x="706" y="2706"/>
                      <a:pt x="748" y="2692"/>
                    </a:cubicBezTo>
                    <a:cubicBezTo>
                      <a:pt x="951" y="2636"/>
                      <a:pt x="1132" y="2560"/>
                      <a:pt x="1293" y="2462"/>
                    </a:cubicBezTo>
                    <a:cubicBezTo>
                      <a:pt x="1454" y="2371"/>
                      <a:pt x="1593" y="2266"/>
                      <a:pt x="1712" y="2140"/>
                    </a:cubicBezTo>
                    <a:cubicBezTo>
                      <a:pt x="1831" y="2022"/>
                      <a:pt x="1929" y="1896"/>
                      <a:pt x="1998" y="1756"/>
                    </a:cubicBezTo>
                    <a:cubicBezTo>
                      <a:pt x="2075" y="1617"/>
                      <a:pt x="2131" y="1484"/>
                      <a:pt x="2152" y="1344"/>
                    </a:cubicBezTo>
                    <a:cubicBezTo>
                      <a:pt x="2194" y="1204"/>
                      <a:pt x="2194" y="1079"/>
                      <a:pt x="2180" y="946"/>
                    </a:cubicBezTo>
                    <a:cubicBezTo>
                      <a:pt x="2173" y="813"/>
                      <a:pt x="2131" y="701"/>
                      <a:pt x="2075" y="590"/>
                    </a:cubicBezTo>
                    <a:cubicBezTo>
                      <a:pt x="2019" y="450"/>
                      <a:pt x="1929" y="345"/>
                      <a:pt x="1831" y="254"/>
                    </a:cubicBezTo>
                    <a:cubicBezTo>
                      <a:pt x="1740" y="178"/>
                      <a:pt x="1635" y="115"/>
                      <a:pt x="1516" y="73"/>
                    </a:cubicBezTo>
                    <a:cubicBezTo>
                      <a:pt x="1405" y="31"/>
                      <a:pt x="1286" y="10"/>
                      <a:pt x="1160" y="3"/>
                    </a:cubicBezTo>
                    <a:cubicBezTo>
                      <a:pt x="1130" y="1"/>
                      <a:pt x="1100" y="0"/>
                      <a:pt x="1070" y="0"/>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1"/>
              <p:cNvSpPr/>
              <p:nvPr/>
            </p:nvSpPr>
            <p:spPr>
              <a:xfrm>
                <a:off x="1115413" y="900065"/>
                <a:ext cx="222972" cy="296046"/>
              </a:xfrm>
              <a:custGeom>
                <a:rect b="b" l="l" r="r" t="t"/>
                <a:pathLst>
                  <a:path extrusionOk="0" h="3869" w="2914">
                    <a:moveTo>
                      <a:pt x="2052" y="1"/>
                    </a:moveTo>
                    <a:cubicBezTo>
                      <a:pt x="2020" y="1"/>
                      <a:pt x="1993" y="6"/>
                      <a:pt x="1970" y="16"/>
                    </a:cubicBezTo>
                    <a:cubicBezTo>
                      <a:pt x="1929" y="29"/>
                      <a:pt x="1894" y="85"/>
                      <a:pt x="1880" y="169"/>
                    </a:cubicBezTo>
                    <a:cubicBezTo>
                      <a:pt x="1852" y="351"/>
                      <a:pt x="1817" y="553"/>
                      <a:pt x="1782" y="784"/>
                    </a:cubicBezTo>
                    <a:cubicBezTo>
                      <a:pt x="1740" y="1007"/>
                      <a:pt x="1705" y="1238"/>
                      <a:pt x="1656" y="1468"/>
                    </a:cubicBezTo>
                    <a:cubicBezTo>
                      <a:pt x="1614" y="1706"/>
                      <a:pt x="1572" y="1936"/>
                      <a:pt x="1516" y="2153"/>
                    </a:cubicBezTo>
                    <a:cubicBezTo>
                      <a:pt x="1467" y="2370"/>
                      <a:pt x="1412" y="2565"/>
                      <a:pt x="1363" y="2740"/>
                    </a:cubicBezTo>
                    <a:cubicBezTo>
                      <a:pt x="1307" y="2900"/>
                      <a:pt x="1251" y="3040"/>
                      <a:pt x="1195" y="3145"/>
                    </a:cubicBezTo>
                    <a:cubicBezTo>
                      <a:pt x="1146" y="3250"/>
                      <a:pt x="1083" y="3299"/>
                      <a:pt x="1020" y="3299"/>
                    </a:cubicBezTo>
                    <a:cubicBezTo>
                      <a:pt x="951" y="3292"/>
                      <a:pt x="909" y="3243"/>
                      <a:pt x="888" y="3187"/>
                    </a:cubicBezTo>
                    <a:cubicBezTo>
                      <a:pt x="874" y="3124"/>
                      <a:pt x="853" y="3019"/>
                      <a:pt x="846" y="2872"/>
                    </a:cubicBezTo>
                    <a:cubicBezTo>
                      <a:pt x="839" y="2642"/>
                      <a:pt x="671" y="2467"/>
                      <a:pt x="329" y="2328"/>
                    </a:cubicBezTo>
                    <a:cubicBezTo>
                      <a:pt x="279" y="2304"/>
                      <a:pt x="236" y="2294"/>
                      <a:pt x="201" y="2294"/>
                    </a:cubicBezTo>
                    <a:cubicBezTo>
                      <a:pt x="163" y="2294"/>
                      <a:pt x="134" y="2306"/>
                      <a:pt x="112" y="2328"/>
                    </a:cubicBezTo>
                    <a:cubicBezTo>
                      <a:pt x="70" y="2377"/>
                      <a:pt x="36" y="2446"/>
                      <a:pt x="15" y="2551"/>
                    </a:cubicBezTo>
                    <a:cubicBezTo>
                      <a:pt x="8" y="2684"/>
                      <a:pt x="1" y="2796"/>
                      <a:pt x="8" y="2900"/>
                    </a:cubicBezTo>
                    <a:cubicBezTo>
                      <a:pt x="22" y="3012"/>
                      <a:pt x="42" y="3103"/>
                      <a:pt x="91" y="3201"/>
                    </a:cubicBezTo>
                    <a:cubicBezTo>
                      <a:pt x="112" y="3271"/>
                      <a:pt x="147" y="3333"/>
                      <a:pt x="196" y="3396"/>
                    </a:cubicBezTo>
                    <a:cubicBezTo>
                      <a:pt x="231" y="3452"/>
                      <a:pt x="280" y="3508"/>
                      <a:pt x="343" y="3557"/>
                    </a:cubicBezTo>
                    <a:cubicBezTo>
                      <a:pt x="406" y="3613"/>
                      <a:pt x="483" y="3655"/>
                      <a:pt x="559" y="3697"/>
                    </a:cubicBezTo>
                    <a:cubicBezTo>
                      <a:pt x="636" y="3732"/>
                      <a:pt x="734" y="3767"/>
                      <a:pt x="846" y="3822"/>
                    </a:cubicBezTo>
                    <a:cubicBezTo>
                      <a:pt x="988" y="3854"/>
                      <a:pt x="1111" y="3869"/>
                      <a:pt x="1219" y="3869"/>
                    </a:cubicBezTo>
                    <a:cubicBezTo>
                      <a:pt x="1276" y="3869"/>
                      <a:pt x="1328" y="3865"/>
                      <a:pt x="1377" y="3857"/>
                    </a:cubicBezTo>
                    <a:cubicBezTo>
                      <a:pt x="1516" y="3829"/>
                      <a:pt x="1635" y="3788"/>
                      <a:pt x="1740" y="3725"/>
                    </a:cubicBezTo>
                    <a:cubicBezTo>
                      <a:pt x="1866" y="3634"/>
                      <a:pt x="1984" y="3508"/>
                      <a:pt x="2096" y="3333"/>
                    </a:cubicBezTo>
                    <a:cubicBezTo>
                      <a:pt x="2208" y="3159"/>
                      <a:pt x="2306" y="2928"/>
                      <a:pt x="2403" y="2670"/>
                    </a:cubicBezTo>
                    <a:cubicBezTo>
                      <a:pt x="2494" y="2397"/>
                      <a:pt x="2585" y="2090"/>
                      <a:pt x="2662" y="1741"/>
                    </a:cubicBezTo>
                    <a:cubicBezTo>
                      <a:pt x="2739" y="1392"/>
                      <a:pt x="2823" y="1007"/>
                      <a:pt x="2892" y="581"/>
                    </a:cubicBezTo>
                    <a:cubicBezTo>
                      <a:pt x="2899" y="546"/>
                      <a:pt x="2906" y="511"/>
                      <a:pt x="2906" y="484"/>
                    </a:cubicBezTo>
                    <a:cubicBezTo>
                      <a:pt x="2913" y="456"/>
                      <a:pt x="2906" y="435"/>
                      <a:pt x="2899" y="407"/>
                    </a:cubicBezTo>
                    <a:cubicBezTo>
                      <a:pt x="2892" y="379"/>
                      <a:pt x="2872" y="351"/>
                      <a:pt x="2844" y="337"/>
                    </a:cubicBezTo>
                    <a:cubicBezTo>
                      <a:pt x="2830" y="309"/>
                      <a:pt x="2795" y="281"/>
                      <a:pt x="2753" y="260"/>
                    </a:cubicBezTo>
                    <a:cubicBezTo>
                      <a:pt x="2669" y="204"/>
                      <a:pt x="2578" y="162"/>
                      <a:pt x="2473" y="120"/>
                    </a:cubicBezTo>
                    <a:cubicBezTo>
                      <a:pt x="2369" y="71"/>
                      <a:pt x="2271" y="50"/>
                      <a:pt x="2180" y="22"/>
                    </a:cubicBezTo>
                    <a:cubicBezTo>
                      <a:pt x="2131" y="8"/>
                      <a:pt x="2089" y="1"/>
                      <a:pt x="2052" y="1"/>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1"/>
              <p:cNvSpPr/>
              <p:nvPr/>
            </p:nvSpPr>
            <p:spPr>
              <a:xfrm>
                <a:off x="1323844" y="899376"/>
                <a:ext cx="224043" cy="292526"/>
              </a:xfrm>
              <a:custGeom>
                <a:rect b="b" l="l" r="r" t="t"/>
                <a:pathLst>
                  <a:path extrusionOk="0" h="3823" w="2928">
                    <a:moveTo>
                      <a:pt x="1788" y="757"/>
                    </a:moveTo>
                    <a:cubicBezTo>
                      <a:pt x="1808" y="757"/>
                      <a:pt x="1827" y="762"/>
                      <a:pt x="1845" y="772"/>
                    </a:cubicBezTo>
                    <a:cubicBezTo>
                      <a:pt x="1908" y="793"/>
                      <a:pt x="1950" y="849"/>
                      <a:pt x="1978" y="954"/>
                    </a:cubicBezTo>
                    <a:cubicBezTo>
                      <a:pt x="1999" y="1051"/>
                      <a:pt x="2020" y="1177"/>
                      <a:pt x="2020" y="1324"/>
                    </a:cubicBezTo>
                    <a:cubicBezTo>
                      <a:pt x="2020" y="1463"/>
                      <a:pt x="2013" y="1610"/>
                      <a:pt x="1985" y="1778"/>
                    </a:cubicBezTo>
                    <a:cubicBezTo>
                      <a:pt x="1964" y="1931"/>
                      <a:pt x="1929" y="2085"/>
                      <a:pt x="1894" y="2225"/>
                    </a:cubicBezTo>
                    <a:cubicBezTo>
                      <a:pt x="1852" y="2386"/>
                      <a:pt x="1803" y="2539"/>
                      <a:pt x="1740" y="2679"/>
                    </a:cubicBezTo>
                    <a:cubicBezTo>
                      <a:pt x="1677" y="2819"/>
                      <a:pt x="1614" y="2930"/>
                      <a:pt x="1545" y="3028"/>
                    </a:cubicBezTo>
                    <a:cubicBezTo>
                      <a:pt x="1475" y="3126"/>
                      <a:pt x="1419" y="3196"/>
                      <a:pt x="1349" y="3238"/>
                    </a:cubicBezTo>
                    <a:cubicBezTo>
                      <a:pt x="1300" y="3267"/>
                      <a:pt x="1255" y="3279"/>
                      <a:pt x="1211" y="3279"/>
                    </a:cubicBezTo>
                    <a:cubicBezTo>
                      <a:pt x="1191" y="3279"/>
                      <a:pt x="1172" y="3277"/>
                      <a:pt x="1153" y="3273"/>
                    </a:cubicBezTo>
                    <a:cubicBezTo>
                      <a:pt x="1091" y="3252"/>
                      <a:pt x="1042" y="3196"/>
                      <a:pt x="1007" y="3105"/>
                    </a:cubicBezTo>
                    <a:cubicBezTo>
                      <a:pt x="972" y="3021"/>
                      <a:pt x="951" y="2902"/>
                      <a:pt x="944" y="2784"/>
                    </a:cubicBezTo>
                    <a:cubicBezTo>
                      <a:pt x="937" y="2651"/>
                      <a:pt x="944" y="2518"/>
                      <a:pt x="965" y="2372"/>
                    </a:cubicBezTo>
                    <a:cubicBezTo>
                      <a:pt x="979" y="2232"/>
                      <a:pt x="1007" y="2092"/>
                      <a:pt x="1049" y="1952"/>
                    </a:cubicBezTo>
                    <a:cubicBezTo>
                      <a:pt x="1091" y="1813"/>
                      <a:pt x="1146" y="1673"/>
                      <a:pt x="1209" y="1526"/>
                    </a:cubicBezTo>
                    <a:cubicBezTo>
                      <a:pt x="1265" y="1380"/>
                      <a:pt x="1335" y="1247"/>
                      <a:pt x="1419" y="1121"/>
                    </a:cubicBezTo>
                    <a:cubicBezTo>
                      <a:pt x="1496" y="1002"/>
                      <a:pt x="1566" y="905"/>
                      <a:pt x="1642" y="835"/>
                    </a:cubicBezTo>
                    <a:cubicBezTo>
                      <a:pt x="1692" y="785"/>
                      <a:pt x="1741" y="757"/>
                      <a:pt x="1788" y="757"/>
                    </a:cubicBezTo>
                    <a:close/>
                    <a:moveTo>
                      <a:pt x="1530" y="1"/>
                    </a:moveTo>
                    <a:cubicBezTo>
                      <a:pt x="1451" y="1"/>
                      <a:pt x="1370" y="13"/>
                      <a:pt x="1286" y="38"/>
                    </a:cubicBezTo>
                    <a:cubicBezTo>
                      <a:pt x="1146" y="73"/>
                      <a:pt x="1035" y="136"/>
                      <a:pt x="930" y="213"/>
                    </a:cubicBezTo>
                    <a:cubicBezTo>
                      <a:pt x="776" y="346"/>
                      <a:pt x="650" y="486"/>
                      <a:pt x="532" y="653"/>
                    </a:cubicBezTo>
                    <a:cubicBezTo>
                      <a:pt x="420" y="807"/>
                      <a:pt x="322" y="981"/>
                      <a:pt x="245" y="1170"/>
                    </a:cubicBezTo>
                    <a:cubicBezTo>
                      <a:pt x="168" y="1352"/>
                      <a:pt x="113" y="1533"/>
                      <a:pt x="71" y="1729"/>
                    </a:cubicBezTo>
                    <a:cubicBezTo>
                      <a:pt x="36" y="1918"/>
                      <a:pt x="8" y="2113"/>
                      <a:pt x="8" y="2295"/>
                    </a:cubicBezTo>
                    <a:cubicBezTo>
                      <a:pt x="1" y="2476"/>
                      <a:pt x="22" y="2651"/>
                      <a:pt x="57" y="2819"/>
                    </a:cubicBezTo>
                    <a:cubicBezTo>
                      <a:pt x="92" y="2993"/>
                      <a:pt x="141" y="3140"/>
                      <a:pt x="210" y="3273"/>
                    </a:cubicBezTo>
                    <a:cubicBezTo>
                      <a:pt x="252" y="3349"/>
                      <a:pt x="308" y="3426"/>
                      <a:pt x="385" y="3489"/>
                    </a:cubicBezTo>
                    <a:cubicBezTo>
                      <a:pt x="455" y="3552"/>
                      <a:pt x="532" y="3601"/>
                      <a:pt x="616" y="3650"/>
                    </a:cubicBezTo>
                    <a:cubicBezTo>
                      <a:pt x="706" y="3699"/>
                      <a:pt x="811" y="3734"/>
                      <a:pt x="923" y="3762"/>
                    </a:cubicBezTo>
                    <a:cubicBezTo>
                      <a:pt x="1049" y="3790"/>
                      <a:pt x="1153" y="3804"/>
                      <a:pt x="1265" y="3811"/>
                    </a:cubicBezTo>
                    <a:cubicBezTo>
                      <a:pt x="1331" y="3819"/>
                      <a:pt x="1393" y="3823"/>
                      <a:pt x="1452" y="3823"/>
                    </a:cubicBezTo>
                    <a:cubicBezTo>
                      <a:pt x="1542" y="3823"/>
                      <a:pt x="1625" y="3813"/>
                      <a:pt x="1705" y="3797"/>
                    </a:cubicBezTo>
                    <a:cubicBezTo>
                      <a:pt x="1838" y="3762"/>
                      <a:pt x="1957" y="3699"/>
                      <a:pt x="2068" y="3615"/>
                    </a:cubicBezTo>
                    <a:cubicBezTo>
                      <a:pt x="2236" y="3461"/>
                      <a:pt x="2383" y="3280"/>
                      <a:pt x="2502" y="3063"/>
                    </a:cubicBezTo>
                    <a:cubicBezTo>
                      <a:pt x="2620" y="2847"/>
                      <a:pt x="2711" y="2616"/>
                      <a:pt x="2781" y="2372"/>
                    </a:cubicBezTo>
                    <a:cubicBezTo>
                      <a:pt x="2851" y="2127"/>
                      <a:pt x="2893" y="1890"/>
                      <a:pt x="2907" y="1638"/>
                    </a:cubicBezTo>
                    <a:cubicBezTo>
                      <a:pt x="2928" y="1387"/>
                      <a:pt x="2928" y="1156"/>
                      <a:pt x="2893" y="947"/>
                    </a:cubicBezTo>
                    <a:cubicBezTo>
                      <a:pt x="2865" y="821"/>
                      <a:pt x="2830" y="702"/>
                      <a:pt x="2781" y="611"/>
                    </a:cubicBezTo>
                    <a:cubicBezTo>
                      <a:pt x="2732" y="513"/>
                      <a:pt x="2648" y="416"/>
                      <a:pt x="2522" y="339"/>
                    </a:cubicBezTo>
                    <a:cubicBezTo>
                      <a:pt x="2432" y="262"/>
                      <a:pt x="2306" y="192"/>
                      <a:pt x="2159" y="136"/>
                    </a:cubicBezTo>
                    <a:cubicBezTo>
                      <a:pt x="2013" y="87"/>
                      <a:pt x="1852" y="38"/>
                      <a:pt x="1684" y="18"/>
                    </a:cubicBezTo>
                    <a:cubicBezTo>
                      <a:pt x="1634" y="6"/>
                      <a:pt x="1583" y="1"/>
                      <a:pt x="1530" y="1"/>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1"/>
              <p:cNvSpPr/>
              <p:nvPr/>
            </p:nvSpPr>
            <p:spPr>
              <a:xfrm>
                <a:off x="1552629" y="896086"/>
                <a:ext cx="240571" cy="299030"/>
              </a:xfrm>
              <a:custGeom>
                <a:rect b="b" l="l" r="r" t="t"/>
                <a:pathLst>
                  <a:path extrusionOk="0" h="3908" w="3144">
                    <a:moveTo>
                      <a:pt x="2012" y="823"/>
                    </a:moveTo>
                    <a:cubicBezTo>
                      <a:pt x="2065" y="823"/>
                      <a:pt x="2110" y="833"/>
                      <a:pt x="2145" y="843"/>
                    </a:cubicBezTo>
                    <a:cubicBezTo>
                      <a:pt x="2201" y="864"/>
                      <a:pt x="2236" y="899"/>
                      <a:pt x="2243" y="934"/>
                    </a:cubicBezTo>
                    <a:cubicBezTo>
                      <a:pt x="2250" y="976"/>
                      <a:pt x="2236" y="1031"/>
                      <a:pt x="2187" y="1115"/>
                    </a:cubicBezTo>
                    <a:cubicBezTo>
                      <a:pt x="2145" y="1192"/>
                      <a:pt x="2068" y="1269"/>
                      <a:pt x="1970" y="1360"/>
                    </a:cubicBezTo>
                    <a:cubicBezTo>
                      <a:pt x="1873" y="1444"/>
                      <a:pt x="1754" y="1527"/>
                      <a:pt x="1607" y="1611"/>
                    </a:cubicBezTo>
                    <a:cubicBezTo>
                      <a:pt x="1453" y="1688"/>
                      <a:pt x="1293" y="1772"/>
                      <a:pt x="1104" y="1842"/>
                    </a:cubicBezTo>
                    <a:cubicBezTo>
                      <a:pt x="1146" y="1681"/>
                      <a:pt x="1188" y="1541"/>
                      <a:pt x="1209" y="1402"/>
                    </a:cubicBezTo>
                    <a:cubicBezTo>
                      <a:pt x="1237" y="1262"/>
                      <a:pt x="1272" y="1129"/>
                      <a:pt x="1314" y="1011"/>
                    </a:cubicBezTo>
                    <a:cubicBezTo>
                      <a:pt x="1446" y="948"/>
                      <a:pt x="1558" y="906"/>
                      <a:pt x="1663" y="878"/>
                    </a:cubicBezTo>
                    <a:cubicBezTo>
                      <a:pt x="1768" y="843"/>
                      <a:pt x="1866" y="829"/>
                      <a:pt x="1942" y="829"/>
                    </a:cubicBezTo>
                    <a:cubicBezTo>
                      <a:pt x="1967" y="825"/>
                      <a:pt x="1990" y="823"/>
                      <a:pt x="2012" y="823"/>
                    </a:cubicBezTo>
                    <a:close/>
                    <a:moveTo>
                      <a:pt x="1397" y="2461"/>
                    </a:moveTo>
                    <a:cubicBezTo>
                      <a:pt x="1435" y="2461"/>
                      <a:pt x="1471" y="2464"/>
                      <a:pt x="1502" y="2470"/>
                    </a:cubicBezTo>
                    <a:cubicBezTo>
                      <a:pt x="1572" y="2477"/>
                      <a:pt x="1628" y="2484"/>
                      <a:pt x="1677" y="2512"/>
                    </a:cubicBezTo>
                    <a:cubicBezTo>
                      <a:pt x="1719" y="2540"/>
                      <a:pt x="1747" y="2561"/>
                      <a:pt x="1761" y="2589"/>
                    </a:cubicBezTo>
                    <a:cubicBezTo>
                      <a:pt x="1782" y="2645"/>
                      <a:pt x="1761" y="2694"/>
                      <a:pt x="1719" y="2757"/>
                    </a:cubicBezTo>
                    <a:cubicBezTo>
                      <a:pt x="1677" y="2806"/>
                      <a:pt x="1614" y="2869"/>
                      <a:pt x="1523" y="2931"/>
                    </a:cubicBezTo>
                    <a:cubicBezTo>
                      <a:pt x="1439" y="2980"/>
                      <a:pt x="1335" y="3043"/>
                      <a:pt x="1209" y="3099"/>
                    </a:cubicBezTo>
                    <a:cubicBezTo>
                      <a:pt x="1090" y="3155"/>
                      <a:pt x="950" y="3204"/>
                      <a:pt x="804" y="3239"/>
                    </a:cubicBezTo>
                    <a:cubicBezTo>
                      <a:pt x="825" y="3120"/>
                      <a:pt x="846" y="3008"/>
                      <a:pt x="874" y="2897"/>
                    </a:cubicBezTo>
                    <a:cubicBezTo>
                      <a:pt x="895" y="2778"/>
                      <a:pt x="916" y="2666"/>
                      <a:pt x="930" y="2554"/>
                    </a:cubicBezTo>
                    <a:cubicBezTo>
                      <a:pt x="1048" y="2512"/>
                      <a:pt x="1153" y="2484"/>
                      <a:pt x="1244" y="2477"/>
                    </a:cubicBezTo>
                    <a:cubicBezTo>
                      <a:pt x="1298" y="2466"/>
                      <a:pt x="1349" y="2461"/>
                      <a:pt x="1397" y="2461"/>
                    </a:cubicBezTo>
                    <a:close/>
                    <a:moveTo>
                      <a:pt x="1835" y="0"/>
                    </a:moveTo>
                    <a:cubicBezTo>
                      <a:pt x="1744" y="0"/>
                      <a:pt x="1652" y="3"/>
                      <a:pt x="1558" y="12"/>
                    </a:cubicBezTo>
                    <a:cubicBezTo>
                      <a:pt x="1398" y="33"/>
                      <a:pt x="1237" y="54"/>
                      <a:pt x="1083" y="95"/>
                    </a:cubicBezTo>
                    <a:cubicBezTo>
                      <a:pt x="923" y="130"/>
                      <a:pt x="776" y="172"/>
                      <a:pt x="629" y="221"/>
                    </a:cubicBezTo>
                    <a:cubicBezTo>
                      <a:pt x="475" y="277"/>
                      <a:pt x="357" y="326"/>
                      <a:pt x="245" y="389"/>
                    </a:cubicBezTo>
                    <a:cubicBezTo>
                      <a:pt x="231" y="619"/>
                      <a:pt x="217" y="850"/>
                      <a:pt x="196" y="1094"/>
                    </a:cubicBezTo>
                    <a:cubicBezTo>
                      <a:pt x="182" y="1339"/>
                      <a:pt x="154" y="1583"/>
                      <a:pt x="126" y="1828"/>
                    </a:cubicBezTo>
                    <a:cubicBezTo>
                      <a:pt x="105" y="2072"/>
                      <a:pt x="77" y="2310"/>
                      <a:pt x="49" y="2540"/>
                    </a:cubicBezTo>
                    <a:cubicBezTo>
                      <a:pt x="35" y="2764"/>
                      <a:pt x="14" y="2973"/>
                      <a:pt x="7" y="3148"/>
                    </a:cubicBezTo>
                    <a:cubicBezTo>
                      <a:pt x="0" y="3197"/>
                      <a:pt x="7" y="3246"/>
                      <a:pt x="7" y="3281"/>
                    </a:cubicBezTo>
                    <a:cubicBezTo>
                      <a:pt x="7" y="3316"/>
                      <a:pt x="14" y="3351"/>
                      <a:pt x="35" y="3372"/>
                    </a:cubicBezTo>
                    <a:cubicBezTo>
                      <a:pt x="49" y="3399"/>
                      <a:pt x="70" y="3427"/>
                      <a:pt x="91" y="3455"/>
                    </a:cubicBezTo>
                    <a:lnTo>
                      <a:pt x="182" y="3539"/>
                    </a:lnTo>
                    <a:cubicBezTo>
                      <a:pt x="266" y="3609"/>
                      <a:pt x="350" y="3665"/>
                      <a:pt x="406" y="3707"/>
                    </a:cubicBezTo>
                    <a:cubicBezTo>
                      <a:pt x="468" y="3749"/>
                      <a:pt x="545" y="3798"/>
                      <a:pt x="636" y="3833"/>
                    </a:cubicBezTo>
                    <a:cubicBezTo>
                      <a:pt x="678" y="3854"/>
                      <a:pt x="720" y="3874"/>
                      <a:pt x="755" y="3881"/>
                    </a:cubicBezTo>
                    <a:cubicBezTo>
                      <a:pt x="790" y="3888"/>
                      <a:pt x="825" y="3902"/>
                      <a:pt x="860" y="3902"/>
                    </a:cubicBezTo>
                    <a:cubicBezTo>
                      <a:pt x="877" y="3906"/>
                      <a:pt x="898" y="3908"/>
                      <a:pt x="919" y="3908"/>
                    </a:cubicBezTo>
                    <a:cubicBezTo>
                      <a:pt x="940" y="3908"/>
                      <a:pt x="961" y="3906"/>
                      <a:pt x="978" y="3902"/>
                    </a:cubicBezTo>
                    <a:cubicBezTo>
                      <a:pt x="1013" y="3902"/>
                      <a:pt x="1062" y="3888"/>
                      <a:pt x="1118" y="3874"/>
                    </a:cubicBezTo>
                    <a:cubicBezTo>
                      <a:pt x="1223" y="3847"/>
                      <a:pt x="1335" y="3812"/>
                      <a:pt x="1446" y="3777"/>
                    </a:cubicBezTo>
                    <a:cubicBezTo>
                      <a:pt x="1558" y="3742"/>
                      <a:pt x="1677" y="3700"/>
                      <a:pt x="1789" y="3644"/>
                    </a:cubicBezTo>
                    <a:cubicBezTo>
                      <a:pt x="1900" y="3595"/>
                      <a:pt x="2005" y="3539"/>
                      <a:pt x="2110" y="3483"/>
                    </a:cubicBezTo>
                    <a:cubicBezTo>
                      <a:pt x="2208" y="3420"/>
                      <a:pt x="2292" y="3358"/>
                      <a:pt x="2375" y="3288"/>
                    </a:cubicBezTo>
                    <a:cubicBezTo>
                      <a:pt x="2473" y="3211"/>
                      <a:pt x="2557" y="3113"/>
                      <a:pt x="2606" y="3029"/>
                    </a:cubicBezTo>
                    <a:cubicBezTo>
                      <a:pt x="2662" y="2938"/>
                      <a:pt x="2676" y="2827"/>
                      <a:pt x="2662" y="2694"/>
                    </a:cubicBezTo>
                    <a:cubicBezTo>
                      <a:pt x="2634" y="2582"/>
                      <a:pt x="2592" y="2477"/>
                      <a:pt x="2522" y="2373"/>
                    </a:cubicBezTo>
                    <a:cubicBezTo>
                      <a:pt x="2452" y="2275"/>
                      <a:pt x="2361" y="2191"/>
                      <a:pt x="2271" y="2135"/>
                    </a:cubicBezTo>
                    <a:cubicBezTo>
                      <a:pt x="2361" y="2079"/>
                      <a:pt x="2452" y="2030"/>
                      <a:pt x="2522" y="1974"/>
                    </a:cubicBezTo>
                    <a:lnTo>
                      <a:pt x="2732" y="1821"/>
                    </a:lnTo>
                    <a:cubicBezTo>
                      <a:pt x="2795" y="1765"/>
                      <a:pt x="2850" y="1709"/>
                      <a:pt x="2906" y="1646"/>
                    </a:cubicBezTo>
                    <a:cubicBezTo>
                      <a:pt x="2955" y="1583"/>
                      <a:pt x="3011" y="1513"/>
                      <a:pt x="3046" y="1444"/>
                    </a:cubicBezTo>
                    <a:cubicBezTo>
                      <a:pt x="3081" y="1374"/>
                      <a:pt x="3109" y="1297"/>
                      <a:pt x="3123" y="1220"/>
                    </a:cubicBezTo>
                    <a:cubicBezTo>
                      <a:pt x="3144" y="1143"/>
                      <a:pt x="3144" y="1059"/>
                      <a:pt x="3123" y="976"/>
                    </a:cubicBezTo>
                    <a:cubicBezTo>
                      <a:pt x="3088" y="829"/>
                      <a:pt x="3046" y="682"/>
                      <a:pt x="2976" y="570"/>
                    </a:cubicBezTo>
                    <a:cubicBezTo>
                      <a:pt x="2906" y="459"/>
                      <a:pt x="2829" y="354"/>
                      <a:pt x="2725" y="249"/>
                    </a:cubicBezTo>
                    <a:cubicBezTo>
                      <a:pt x="2641" y="172"/>
                      <a:pt x="2550" y="109"/>
                      <a:pt x="2424" y="74"/>
                    </a:cubicBezTo>
                    <a:cubicBezTo>
                      <a:pt x="2306" y="40"/>
                      <a:pt x="2173" y="12"/>
                      <a:pt x="2026" y="5"/>
                    </a:cubicBezTo>
                    <a:cubicBezTo>
                      <a:pt x="1963" y="2"/>
                      <a:pt x="1899" y="0"/>
                      <a:pt x="1835" y="0"/>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1"/>
              <p:cNvSpPr/>
              <p:nvPr/>
            </p:nvSpPr>
            <p:spPr>
              <a:xfrm>
                <a:off x="1095672" y="880170"/>
                <a:ext cx="222895" cy="295970"/>
              </a:xfrm>
              <a:custGeom>
                <a:rect b="b" l="l" r="r" t="t"/>
                <a:pathLst>
                  <a:path extrusionOk="0" h="3868" w="2913">
                    <a:moveTo>
                      <a:pt x="2043" y="0"/>
                    </a:moveTo>
                    <a:cubicBezTo>
                      <a:pt x="2013" y="0"/>
                      <a:pt x="1989" y="4"/>
                      <a:pt x="1970" y="10"/>
                    </a:cubicBezTo>
                    <a:cubicBezTo>
                      <a:pt x="1928" y="31"/>
                      <a:pt x="1893" y="80"/>
                      <a:pt x="1872" y="171"/>
                    </a:cubicBezTo>
                    <a:cubicBezTo>
                      <a:pt x="1844" y="352"/>
                      <a:pt x="1809" y="555"/>
                      <a:pt x="1774" y="778"/>
                    </a:cubicBezTo>
                    <a:cubicBezTo>
                      <a:pt x="1732" y="1009"/>
                      <a:pt x="1698" y="1232"/>
                      <a:pt x="1656" y="1470"/>
                    </a:cubicBezTo>
                    <a:cubicBezTo>
                      <a:pt x="1614" y="1707"/>
                      <a:pt x="1565" y="1931"/>
                      <a:pt x="1516" y="2148"/>
                    </a:cubicBezTo>
                    <a:cubicBezTo>
                      <a:pt x="1460" y="2371"/>
                      <a:pt x="1411" y="2560"/>
                      <a:pt x="1355" y="2734"/>
                    </a:cubicBezTo>
                    <a:cubicBezTo>
                      <a:pt x="1306" y="2902"/>
                      <a:pt x="1243" y="3042"/>
                      <a:pt x="1195" y="3146"/>
                    </a:cubicBezTo>
                    <a:cubicBezTo>
                      <a:pt x="1139" y="3251"/>
                      <a:pt x="1076" y="3293"/>
                      <a:pt x="1020" y="3293"/>
                    </a:cubicBezTo>
                    <a:cubicBezTo>
                      <a:pt x="950" y="3286"/>
                      <a:pt x="901" y="3244"/>
                      <a:pt x="887" y="3181"/>
                    </a:cubicBezTo>
                    <a:cubicBezTo>
                      <a:pt x="866" y="3118"/>
                      <a:pt x="852" y="3014"/>
                      <a:pt x="845" y="2867"/>
                    </a:cubicBezTo>
                    <a:cubicBezTo>
                      <a:pt x="831" y="2637"/>
                      <a:pt x="671" y="2462"/>
                      <a:pt x="328" y="2329"/>
                    </a:cubicBezTo>
                    <a:cubicBezTo>
                      <a:pt x="278" y="2302"/>
                      <a:pt x="235" y="2290"/>
                      <a:pt x="200" y="2290"/>
                    </a:cubicBezTo>
                    <a:cubicBezTo>
                      <a:pt x="163" y="2290"/>
                      <a:pt x="134" y="2304"/>
                      <a:pt x="112" y="2329"/>
                    </a:cubicBezTo>
                    <a:cubicBezTo>
                      <a:pt x="63" y="2378"/>
                      <a:pt x="28" y="2448"/>
                      <a:pt x="14" y="2553"/>
                    </a:cubicBezTo>
                    <a:cubicBezTo>
                      <a:pt x="7" y="2685"/>
                      <a:pt x="0" y="2797"/>
                      <a:pt x="7" y="2902"/>
                    </a:cubicBezTo>
                    <a:cubicBezTo>
                      <a:pt x="14" y="3007"/>
                      <a:pt x="42" y="3105"/>
                      <a:pt x="84" y="3202"/>
                    </a:cubicBezTo>
                    <a:cubicBezTo>
                      <a:pt x="112" y="3272"/>
                      <a:pt x="147" y="3328"/>
                      <a:pt x="189" y="3391"/>
                    </a:cubicBezTo>
                    <a:cubicBezTo>
                      <a:pt x="224" y="3454"/>
                      <a:pt x="280" y="3503"/>
                      <a:pt x="335" y="3559"/>
                    </a:cubicBezTo>
                    <a:cubicBezTo>
                      <a:pt x="398" y="3607"/>
                      <a:pt x="475" y="3656"/>
                      <a:pt x="559" y="3698"/>
                    </a:cubicBezTo>
                    <a:cubicBezTo>
                      <a:pt x="636" y="3733"/>
                      <a:pt x="734" y="3768"/>
                      <a:pt x="845" y="3817"/>
                    </a:cubicBezTo>
                    <a:cubicBezTo>
                      <a:pt x="981" y="3852"/>
                      <a:pt x="1101" y="3868"/>
                      <a:pt x="1205" y="3868"/>
                    </a:cubicBezTo>
                    <a:cubicBezTo>
                      <a:pt x="1267" y="3868"/>
                      <a:pt x="1324" y="3862"/>
                      <a:pt x="1376" y="3852"/>
                    </a:cubicBezTo>
                    <a:cubicBezTo>
                      <a:pt x="1516" y="3824"/>
                      <a:pt x="1628" y="3782"/>
                      <a:pt x="1732" y="3719"/>
                    </a:cubicBezTo>
                    <a:cubicBezTo>
                      <a:pt x="1865" y="3635"/>
                      <a:pt x="1977" y="3503"/>
                      <a:pt x="2089" y="3328"/>
                    </a:cubicBezTo>
                    <a:cubicBezTo>
                      <a:pt x="2207" y="3153"/>
                      <a:pt x="2298" y="2930"/>
                      <a:pt x="2396" y="2664"/>
                    </a:cubicBezTo>
                    <a:cubicBezTo>
                      <a:pt x="2494" y="2392"/>
                      <a:pt x="2578" y="2092"/>
                      <a:pt x="2661" y="1742"/>
                    </a:cubicBezTo>
                    <a:cubicBezTo>
                      <a:pt x="2738" y="1393"/>
                      <a:pt x="2815" y="1009"/>
                      <a:pt x="2885" y="576"/>
                    </a:cubicBezTo>
                    <a:cubicBezTo>
                      <a:pt x="2892" y="541"/>
                      <a:pt x="2906" y="506"/>
                      <a:pt x="2906" y="485"/>
                    </a:cubicBezTo>
                    <a:cubicBezTo>
                      <a:pt x="2913" y="457"/>
                      <a:pt x="2906" y="429"/>
                      <a:pt x="2892" y="401"/>
                    </a:cubicBezTo>
                    <a:cubicBezTo>
                      <a:pt x="2885" y="380"/>
                      <a:pt x="2871" y="352"/>
                      <a:pt x="2843" y="331"/>
                    </a:cubicBezTo>
                    <a:cubicBezTo>
                      <a:pt x="2822" y="310"/>
                      <a:pt x="2787" y="282"/>
                      <a:pt x="2745" y="255"/>
                    </a:cubicBezTo>
                    <a:cubicBezTo>
                      <a:pt x="2668" y="206"/>
                      <a:pt x="2571" y="157"/>
                      <a:pt x="2466" y="115"/>
                    </a:cubicBezTo>
                    <a:cubicBezTo>
                      <a:pt x="2361" y="73"/>
                      <a:pt x="2263" y="45"/>
                      <a:pt x="2180" y="17"/>
                    </a:cubicBezTo>
                    <a:cubicBezTo>
                      <a:pt x="2126" y="6"/>
                      <a:pt x="2080" y="0"/>
                      <a:pt x="2043" y="0"/>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1"/>
              <p:cNvSpPr/>
              <p:nvPr/>
            </p:nvSpPr>
            <p:spPr>
              <a:xfrm>
                <a:off x="1304103" y="879252"/>
                <a:ext cx="223508" cy="292526"/>
              </a:xfrm>
              <a:custGeom>
                <a:rect b="b" l="l" r="r" t="t"/>
                <a:pathLst>
                  <a:path extrusionOk="0" h="3823" w="2921">
                    <a:moveTo>
                      <a:pt x="1785" y="761"/>
                    </a:moveTo>
                    <a:cubicBezTo>
                      <a:pt x="1804" y="761"/>
                      <a:pt x="1821" y="766"/>
                      <a:pt x="1837" y="776"/>
                    </a:cubicBezTo>
                    <a:cubicBezTo>
                      <a:pt x="1900" y="790"/>
                      <a:pt x="1942" y="853"/>
                      <a:pt x="1970" y="958"/>
                    </a:cubicBezTo>
                    <a:cubicBezTo>
                      <a:pt x="1998" y="1056"/>
                      <a:pt x="2012" y="1175"/>
                      <a:pt x="2012" y="1321"/>
                    </a:cubicBezTo>
                    <a:cubicBezTo>
                      <a:pt x="2012" y="1468"/>
                      <a:pt x="2005" y="1615"/>
                      <a:pt x="1977" y="1775"/>
                    </a:cubicBezTo>
                    <a:cubicBezTo>
                      <a:pt x="1963" y="1936"/>
                      <a:pt x="1928" y="2083"/>
                      <a:pt x="1893" y="2222"/>
                    </a:cubicBezTo>
                    <a:cubicBezTo>
                      <a:pt x="1851" y="2390"/>
                      <a:pt x="1796" y="2537"/>
                      <a:pt x="1733" y="2676"/>
                    </a:cubicBezTo>
                    <a:cubicBezTo>
                      <a:pt x="1677" y="2816"/>
                      <a:pt x="1614" y="2935"/>
                      <a:pt x="1544" y="3026"/>
                    </a:cubicBezTo>
                    <a:cubicBezTo>
                      <a:pt x="1474" y="3124"/>
                      <a:pt x="1411" y="3193"/>
                      <a:pt x="1342" y="3235"/>
                    </a:cubicBezTo>
                    <a:cubicBezTo>
                      <a:pt x="1296" y="3267"/>
                      <a:pt x="1253" y="3281"/>
                      <a:pt x="1213" y="3281"/>
                    </a:cubicBezTo>
                    <a:cubicBezTo>
                      <a:pt x="1192" y="3281"/>
                      <a:pt x="1172" y="3277"/>
                      <a:pt x="1153" y="3270"/>
                    </a:cubicBezTo>
                    <a:cubicBezTo>
                      <a:pt x="1090" y="3256"/>
                      <a:pt x="1034" y="3193"/>
                      <a:pt x="999" y="3110"/>
                    </a:cubicBezTo>
                    <a:cubicBezTo>
                      <a:pt x="964" y="3019"/>
                      <a:pt x="950" y="2907"/>
                      <a:pt x="943" y="2781"/>
                    </a:cubicBezTo>
                    <a:cubicBezTo>
                      <a:pt x="929" y="2649"/>
                      <a:pt x="943" y="2523"/>
                      <a:pt x="957" y="2369"/>
                    </a:cubicBezTo>
                    <a:cubicBezTo>
                      <a:pt x="978" y="2236"/>
                      <a:pt x="999" y="2090"/>
                      <a:pt x="1048" y="1950"/>
                    </a:cubicBezTo>
                    <a:cubicBezTo>
                      <a:pt x="1090" y="1810"/>
                      <a:pt x="1139" y="1671"/>
                      <a:pt x="1202" y="1524"/>
                    </a:cubicBezTo>
                    <a:cubicBezTo>
                      <a:pt x="1265" y="1377"/>
                      <a:pt x="1335" y="1244"/>
                      <a:pt x="1411" y="1126"/>
                    </a:cubicBezTo>
                    <a:cubicBezTo>
                      <a:pt x="1488" y="1000"/>
                      <a:pt x="1558" y="902"/>
                      <a:pt x="1642" y="839"/>
                    </a:cubicBezTo>
                    <a:cubicBezTo>
                      <a:pt x="1691" y="790"/>
                      <a:pt x="1741" y="761"/>
                      <a:pt x="1785" y="761"/>
                    </a:cubicBezTo>
                    <a:close/>
                    <a:moveTo>
                      <a:pt x="1542" y="1"/>
                    </a:moveTo>
                    <a:cubicBezTo>
                      <a:pt x="1456" y="1"/>
                      <a:pt x="1369" y="16"/>
                      <a:pt x="1279" y="43"/>
                    </a:cubicBezTo>
                    <a:cubicBezTo>
                      <a:pt x="1139" y="78"/>
                      <a:pt x="1027" y="141"/>
                      <a:pt x="922" y="218"/>
                    </a:cubicBezTo>
                    <a:cubicBezTo>
                      <a:pt x="776" y="350"/>
                      <a:pt x="643" y="490"/>
                      <a:pt x="531" y="651"/>
                    </a:cubicBezTo>
                    <a:cubicBezTo>
                      <a:pt x="419" y="811"/>
                      <a:pt x="322" y="986"/>
                      <a:pt x="245" y="1168"/>
                    </a:cubicBezTo>
                    <a:cubicBezTo>
                      <a:pt x="161" y="1349"/>
                      <a:pt x="112" y="1538"/>
                      <a:pt x="70" y="1726"/>
                    </a:cubicBezTo>
                    <a:cubicBezTo>
                      <a:pt x="35" y="1922"/>
                      <a:pt x="7" y="2111"/>
                      <a:pt x="7" y="2292"/>
                    </a:cubicBezTo>
                    <a:cubicBezTo>
                      <a:pt x="0" y="2481"/>
                      <a:pt x="14" y="2656"/>
                      <a:pt x="49" y="2816"/>
                    </a:cubicBezTo>
                    <a:cubicBezTo>
                      <a:pt x="84" y="2991"/>
                      <a:pt x="140" y="3144"/>
                      <a:pt x="210" y="3270"/>
                    </a:cubicBezTo>
                    <a:cubicBezTo>
                      <a:pt x="252" y="3354"/>
                      <a:pt x="301" y="3431"/>
                      <a:pt x="385" y="3494"/>
                    </a:cubicBezTo>
                    <a:cubicBezTo>
                      <a:pt x="454" y="3550"/>
                      <a:pt x="531" y="3605"/>
                      <a:pt x="608" y="3647"/>
                    </a:cubicBezTo>
                    <a:cubicBezTo>
                      <a:pt x="706" y="3703"/>
                      <a:pt x="811" y="3738"/>
                      <a:pt x="922" y="3759"/>
                    </a:cubicBezTo>
                    <a:cubicBezTo>
                      <a:pt x="1048" y="3787"/>
                      <a:pt x="1153" y="3808"/>
                      <a:pt x="1265" y="3815"/>
                    </a:cubicBezTo>
                    <a:cubicBezTo>
                      <a:pt x="1321" y="3820"/>
                      <a:pt x="1373" y="3822"/>
                      <a:pt x="1424" y="3822"/>
                    </a:cubicBezTo>
                    <a:cubicBezTo>
                      <a:pt x="1524" y="3822"/>
                      <a:pt x="1614" y="3813"/>
                      <a:pt x="1698" y="3794"/>
                    </a:cubicBezTo>
                    <a:cubicBezTo>
                      <a:pt x="1830" y="3759"/>
                      <a:pt x="1956" y="3703"/>
                      <a:pt x="2068" y="3612"/>
                    </a:cubicBezTo>
                    <a:cubicBezTo>
                      <a:pt x="2236" y="3466"/>
                      <a:pt x="2382" y="3284"/>
                      <a:pt x="2494" y="3061"/>
                    </a:cubicBezTo>
                    <a:cubicBezTo>
                      <a:pt x="2620" y="2844"/>
                      <a:pt x="2704" y="2621"/>
                      <a:pt x="2773" y="2376"/>
                    </a:cubicBezTo>
                    <a:cubicBezTo>
                      <a:pt x="2843" y="2132"/>
                      <a:pt x="2885" y="1894"/>
                      <a:pt x="2906" y="1643"/>
                    </a:cubicBezTo>
                    <a:cubicBezTo>
                      <a:pt x="2920" y="1384"/>
                      <a:pt x="2920" y="1161"/>
                      <a:pt x="2885" y="951"/>
                    </a:cubicBezTo>
                    <a:cubicBezTo>
                      <a:pt x="2864" y="818"/>
                      <a:pt x="2829" y="707"/>
                      <a:pt x="2773" y="609"/>
                    </a:cubicBezTo>
                    <a:cubicBezTo>
                      <a:pt x="2732" y="511"/>
                      <a:pt x="2641" y="420"/>
                      <a:pt x="2522" y="336"/>
                    </a:cubicBezTo>
                    <a:cubicBezTo>
                      <a:pt x="2424" y="260"/>
                      <a:pt x="2305" y="190"/>
                      <a:pt x="2152" y="141"/>
                    </a:cubicBezTo>
                    <a:cubicBezTo>
                      <a:pt x="2005" y="85"/>
                      <a:pt x="1851" y="43"/>
                      <a:pt x="1684" y="15"/>
                    </a:cubicBezTo>
                    <a:cubicBezTo>
                      <a:pt x="1637" y="5"/>
                      <a:pt x="1590" y="1"/>
                      <a:pt x="1542" y="1"/>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1"/>
              <p:cNvSpPr/>
              <p:nvPr/>
            </p:nvSpPr>
            <p:spPr>
              <a:xfrm>
                <a:off x="1532352" y="875885"/>
                <a:ext cx="240571" cy="298954"/>
              </a:xfrm>
              <a:custGeom>
                <a:rect b="b" l="l" r="r" t="t"/>
                <a:pathLst>
                  <a:path extrusionOk="0" h="3907" w="3144">
                    <a:moveTo>
                      <a:pt x="2005" y="825"/>
                    </a:moveTo>
                    <a:cubicBezTo>
                      <a:pt x="2060" y="825"/>
                      <a:pt x="2110" y="833"/>
                      <a:pt x="2151" y="848"/>
                    </a:cubicBezTo>
                    <a:cubicBezTo>
                      <a:pt x="2200" y="862"/>
                      <a:pt x="2235" y="897"/>
                      <a:pt x="2242" y="932"/>
                    </a:cubicBezTo>
                    <a:cubicBezTo>
                      <a:pt x="2256" y="974"/>
                      <a:pt x="2235" y="1037"/>
                      <a:pt x="2193" y="1114"/>
                    </a:cubicBezTo>
                    <a:cubicBezTo>
                      <a:pt x="2151" y="1191"/>
                      <a:pt x="2068" y="1275"/>
                      <a:pt x="1977" y="1358"/>
                    </a:cubicBezTo>
                    <a:cubicBezTo>
                      <a:pt x="1879" y="1449"/>
                      <a:pt x="1753" y="1526"/>
                      <a:pt x="1607" y="1617"/>
                    </a:cubicBezTo>
                    <a:cubicBezTo>
                      <a:pt x="1460" y="1694"/>
                      <a:pt x="1292" y="1770"/>
                      <a:pt x="1111" y="1840"/>
                    </a:cubicBezTo>
                    <a:cubicBezTo>
                      <a:pt x="1153" y="1687"/>
                      <a:pt x="1188" y="1540"/>
                      <a:pt x="1215" y="1407"/>
                    </a:cubicBezTo>
                    <a:cubicBezTo>
                      <a:pt x="1243" y="1268"/>
                      <a:pt x="1278" y="1135"/>
                      <a:pt x="1320" y="1009"/>
                    </a:cubicBezTo>
                    <a:cubicBezTo>
                      <a:pt x="1453" y="946"/>
                      <a:pt x="1565" y="904"/>
                      <a:pt x="1670" y="883"/>
                    </a:cubicBezTo>
                    <a:cubicBezTo>
                      <a:pt x="1774" y="848"/>
                      <a:pt x="1872" y="827"/>
                      <a:pt x="1949" y="827"/>
                    </a:cubicBezTo>
                    <a:cubicBezTo>
                      <a:pt x="1968" y="826"/>
                      <a:pt x="1987" y="825"/>
                      <a:pt x="2005" y="825"/>
                    </a:cubicBezTo>
                    <a:close/>
                    <a:moveTo>
                      <a:pt x="1408" y="2464"/>
                    </a:moveTo>
                    <a:cubicBezTo>
                      <a:pt x="1442" y="2464"/>
                      <a:pt x="1473" y="2466"/>
                      <a:pt x="1502" y="2469"/>
                    </a:cubicBezTo>
                    <a:cubicBezTo>
                      <a:pt x="1572" y="2476"/>
                      <a:pt x="1635" y="2490"/>
                      <a:pt x="1676" y="2511"/>
                    </a:cubicBezTo>
                    <a:cubicBezTo>
                      <a:pt x="1718" y="2539"/>
                      <a:pt x="1746" y="2567"/>
                      <a:pt x="1767" y="2595"/>
                    </a:cubicBezTo>
                    <a:cubicBezTo>
                      <a:pt x="1781" y="2644"/>
                      <a:pt x="1767" y="2700"/>
                      <a:pt x="1718" y="2755"/>
                    </a:cubicBezTo>
                    <a:cubicBezTo>
                      <a:pt x="1676" y="2811"/>
                      <a:pt x="1614" y="2874"/>
                      <a:pt x="1530" y="2930"/>
                    </a:cubicBezTo>
                    <a:cubicBezTo>
                      <a:pt x="1439" y="2986"/>
                      <a:pt x="1334" y="3049"/>
                      <a:pt x="1215" y="3098"/>
                    </a:cubicBezTo>
                    <a:cubicBezTo>
                      <a:pt x="1090" y="3161"/>
                      <a:pt x="950" y="3202"/>
                      <a:pt x="803" y="3237"/>
                    </a:cubicBezTo>
                    <a:cubicBezTo>
                      <a:pt x="831" y="3126"/>
                      <a:pt x="845" y="3014"/>
                      <a:pt x="873" y="2895"/>
                    </a:cubicBezTo>
                    <a:cubicBezTo>
                      <a:pt x="901" y="2783"/>
                      <a:pt x="915" y="2672"/>
                      <a:pt x="936" y="2560"/>
                    </a:cubicBezTo>
                    <a:cubicBezTo>
                      <a:pt x="1048" y="2511"/>
                      <a:pt x="1153" y="2483"/>
                      <a:pt x="1250" y="2476"/>
                    </a:cubicBezTo>
                    <a:cubicBezTo>
                      <a:pt x="1308" y="2468"/>
                      <a:pt x="1360" y="2464"/>
                      <a:pt x="1408" y="2464"/>
                    </a:cubicBezTo>
                    <a:close/>
                    <a:moveTo>
                      <a:pt x="1821" y="0"/>
                    </a:moveTo>
                    <a:cubicBezTo>
                      <a:pt x="1736" y="0"/>
                      <a:pt x="1649" y="6"/>
                      <a:pt x="1565" y="17"/>
                    </a:cubicBezTo>
                    <a:cubicBezTo>
                      <a:pt x="1397" y="31"/>
                      <a:pt x="1243" y="59"/>
                      <a:pt x="1083" y="94"/>
                    </a:cubicBezTo>
                    <a:cubicBezTo>
                      <a:pt x="929" y="129"/>
                      <a:pt x="775" y="171"/>
                      <a:pt x="629" y="227"/>
                    </a:cubicBezTo>
                    <a:cubicBezTo>
                      <a:pt x="482" y="276"/>
                      <a:pt x="356" y="332"/>
                      <a:pt x="245" y="394"/>
                    </a:cubicBezTo>
                    <a:cubicBezTo>
                      <a:pt x="238" y="618"/>
                      <a:pt x="217" y="855"/>
                      <a:pt x="203" y="1100"/>
                    </a:cubicBezTo>
                    <a:cubicBezTo>
                      <a:pt x="182" y="1344"/>
                      <a:pt x="161" y="1589"/>
                      <a:pt x="133" y="1833"/>
                    </a:cubicBezTo>
                    <a:cubicBezTo>
                      <a:pt x="105" y="2078"/>
                      <a:pt x="77" y="2315"/>
                      <a:pt x="56" y="2539"/>
                    </a:cubicBezTo>
                    <a:cubicBezTo>
                      <a:pt x="35" y="2762"/>
                      <a:pt x="21" y="2979"/>
                      <a:pt x="7" y="3154"/>
                    </a:cubicBezTo>
                    <a:cubicBezTo>
                      <a:pt x="0" y="3202"/>
                      <a:pt x="7" y="3244"/>
                      <a:pt x="7" y="3279"/>
                    </a:cubicBezTo>
                    <a:cubicBezTo>
                      <a:pt x="7" y="3314"/>
                      <a:pt x="21" y="3349"/>
                      <a:pt x="35" y="3377"/>
                    </a:cubicBezTo>
                    <a:cubicBezTo>
                      <a:pt x="56" y="3405"/>
                      <a:pt x="70" y="3433"/>
                      <a:pt x="98" y="3454"/>
                    </a:cubicBezTo>
                    <a:lnTo>
                      <a:pt x="182" y="3545"/>
                    </a:lnTo>
                    <a:cubicBezTo>
                      <a:pt x="272" y="3615"/>
                      <a:pt x="349" y="3663"/>
                      <a:pt x="412" y="3712"/>
                    </a:cubicBezTo>
                    <a:cubicBezTo>
                      <a:pt x="468" y="3754"/>
                      <a:pt x="552" y="3796"/>
                      <a:pt x="636" y="3831"/>
                    </a:cubicBezTo>
                    <a:cubicBezTo>
                      <a:pt x="685" y="3859"/>
                      <a:pt x="727" y="3873"/>
                      <a:pt x="761" y="3887"/>
                    </a:cubicBezTo>
                    <a:cubicBezTo>
                      <a:pt x="796" y="3894"/>
                      <a:pt x="831" y="3901"/>
                      <a:pt x="866" y="3901"/>
                    </a:cubicBezTo>
                    <a:cubicBezTo>
                      <a:pt x="884" y="3904"/>
                      <a:pt x="903" y="3906"/>
                      <a:pt x="922" y="3906"/>
                    </a:cubicBezTo>
                    <a:cubicBezTo>
                      <a:pt x="941" y="3906"/>
                      <a:pt x="961" y="3904"/>
                      <a:pt x="978" y="3901"/>
                    </a:cubicBezTo>
                    <a:cubicBezTo>
                      <a:pt x="1013" y="3901"/>
                      <a:pt x="1069" y="3894"/>
                      <a:pt x="1118" y="3873"/>
                    </a:cubicBezTo>
                    <a:cubicBezTo>
                      <a:pt x="1222" y="3852"/>
                      <a:pt x="1334" y="3817"/>
                      <a:pt x="1453" y="3782"/>
                    </a:cubicBezTo>
                    <a:cubicBezTo>
                      <a:pt x="1565" y="3747"/>
                      <a:pt x="1676" y="3698"/>
                      <a:pt x="1788" y="3649"/>
                    </a:cubicBezTo>
                    <a:cubicBezTo>
                      <a:pt x="1907" y="3594"/>
                      <a:pt x="2012" y="3545"/>
                      <a:pt x="2117" y="3482"/>
                    </a:cubicBezTo>
                    <a:cubicBezTo>
                      <a:pt x="2207" y="3419"/>
                      <a:pt x="2298" y="3363"/>
                      <a:pt x="2375" y="3293"/>
                    </a:cubicBezTo>
                    <a:cubicBezTo>
                      <a:pt x="2480" y="3209"/>
                      <a:pt x="2557" y="3119"/>
                      <a:pt x="2613" y="3028"/>
                    </a:cubicBezTo>
                    <a:cubicBezTo>
                      <a:pt x="2661" y="2944"/>
                      <a:pt x="2682" y="2825"/>
                      <a:pt x="2661" y="2700"/>
                    </a:cubicBezTo>
                    <a:cubicBezTo>
                      <a:pt x="2640" y="2581"/>
                      <a:pt x="2592" y="2476"/>
                      <a:pt x="2522" y="2371"/>
                    </a:cubicBezTo>
                    <a:cubicBezTo>
                      <a:pt x="2452" y="2280"/>
                      <a:pt x="2368" y="2190"/>
                      <a:pt x="2270" y="2134"/>
                    </a:cubicBezTo>
                    <a:cubicBezTo>
                      <a:pt x="2368" y="2085"/>
                      <a:pt x="2452" y="2029"/>
                      <a:pt x="2522" y="1980"/>
                    </a:cubicBezTo>
                    <a:lnTo>
                      <a:pt x="2731" y="1819"/>
                    </a:lnTo>
                    <a:cubicBezTo>
                      <a:pt x="2794" y="1770"/>
                      <a:pt x="2857" y="1708"/>
                      <a:pt x="2906" y="1645"/>
                    </a:cubicBezTo>
                    <a:cubicBezTo>
                      <a:pt x="2962" y="1589"/>
                      <a:pt x="3011" y="1519"/>
                      <a:pt x="3046" y="1449"/>
                    </a:cubicBezTo>
                    <a:cubicBezTo>
                      <a:pt x="3081" y="1379"/>
                      <a:pt x="3108" y="1295"/>
                      <a:pt x="3129" y="1219"/>
                    </a:cubicBezTo>
                    <a:cubicBezTo>
                      <a:pt x="3143" y="1142"/>
                      <a:pt x="3143" y="1065"/>
                      <a:pt x="3129" y="974"/>
                    </a:cubicBezTo>
                    <a:cubicBezTo>
                      <a:pt x="3094" y="827"/>
                      <a:pt x="3046" y="688"/>
                      <a:pt x="2976" y="576"/>
                    </a:cubicBezTo>
                    <a:cubicBezTo>
                      <a:pt x="2906" y="464"/>
                      <a:pt x="2829" y="359"/>
                      <a:pt x="2724" y="248"/>
                    </a:cubicBezTo>
                    <a:cubicBezTo>
                      <a:pt x="2647" y="171"/>
                      <a:pt x="2550" y="115"/>
                      <a:pt x="2431" y="73"/>
                    </a:cubicBezTo>
                    <a:cubicBezTo>
                      <a:pt x="2305" y="45"/>
                      <a:pt x="2172" y="17"/>
                      <a:pt x="2026" y="10"/>
                    </a:cubicBezTo>
                    <a:cubicBezTo>
                      <a:pt x="1960" y="4"/>
                      <a:pt x="1891" y="0"/>
                      <a:pt x="1821" y="0"/>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12" name="Google Shape;1012;p31"/>
          <p:cNvGrpSpPr/>
          <p:nvPr/>
        </p:nvGrpSpPr>
        <p:grpSpPr>
          <a:xfrm>
            <a:off x="979674" y="885728"/>
            <a:ext cx="1796891" cy="3065957"/>
            <a:chOff x="1348952" y="2083050"/>
            <a:chExt cx="1386811" cy="2366255"/>
          </a:xfrm>
        </p:grpSpPr>
        <p:grpSp>
          <p:nvGrpSpPr>
            <p:cNvPr id="1013" name="Google Shape;1013;p31"/>
            <p:cNvGrpSpPr/>
            <p:nvPr/>
          </p:nvGrpSpPr>
          <p:grpSpPr>
            <a:xfrm>
              <a:off x="1348952" y="2083050"/>
              <a:ext cx="1386811" cy="2366255"/>
              <a:chOff x="1348952" y="2083050"/>
              <a:chExt cx="1386811" cy="2366255"/>
            </a:xfrm>
          </p:grpSpPr>
          <p:grpSp>
            <p:nvGrpSpPr>
              <p:cNvPr id="1014" name="Google Shape;1014;p31"/>
              <p:cNvGrpSpPr/>
              <p:nvPr/>
            </p:nvGrpSpPr>
            <p:grpSpPr>
              <a:xfrm>
                <a:off x="1354594" y="2083050"/>
                <a:ext cx="1381169" cy="2362505"/>
                <a:chOff x="1453177" y="1955476"/>
                <a:chExt cx="1381169" cy="2362505"/>
              </a:xfrm>
            </p:grpSpPr>
            <p:grpSp>
              <p:nvGrpSpPr>
                <p:cNvPr id="1015" name="Google Shape;1015;p31"/>
                <p:cNvGrpSpPr/>
                <p:nvPr/>
              </p:nvGrpSpPr>
              <p:grpSpPr>
                <a:xfrm>
                  <a:off x="1453177" y="1955476"/>
                  <a:ext cx="1381169" cy="2362505"/>
                  <a:chOff x="1453177" y="1955476"/>
                  <a:chExt cx="1381169" cy="2362505"/>
                </a:xfrm>
              </p:grpSpPr>
              <p:sp>
                <p:nvSpPr>
                  <p:cNvPr id="1016" name="Google Shape;1016;p31"/>
                  <p:cNvSpPr/>
                  <p:nvPr/>
                </p:nvSpPr>
                <p:spPr>
                  <a:xfrm>
                    <a:off x="1757993" y="1958870"/>
                    <a:ext cx="272468" cy="355324"/>
                  </a:xfrm>
                  <a:custGeom>
                    <a:rect b="b" l="l" r="r" t="t"/>
                    <a:pathLst>
                      <a:path extrusionOk="0" h="5129" w="3933">
                        <a:moveTo>
                          <a:pt x="1678" y="1"/>
                        </a:moveTo>
                        <a:cubicBezTo>
                          <a:pt x="1630" y="1"/>
                          <a:pt x="1580" y="2"/>
                          <a:pt x="1531" y="5"/>
                        </a:cubicBezTo>
                        <a:cubicBezTo>
                          <a:pt x="106" y="74"/>
                          <a:pt x="1" y="2016"/>
                          <a:pt x="50" y="2701"/>
                        </a:cubicBezTo>
                        <a:cubicBezTo>
                          <a:pt x="64" y="2994"/>
                          <a:pt x="36" y="4503"/>
                          <a:pt x="15" y="4720"/>
                        </a:cubicBezTo>
                        <a:cubicBezTo>
                          <a:pt x="591" y="5036"/>
                          <a:pt x="1231" y="5128"/>
                          <a:pt x="1799" y="5128"/>
                        </a:cubicBezTo>
                        <a:cubicBezTo>
                          <a:pt x="2435" y="5128"/>
                          <a:pt x="2980" y="5012"/>
                          <a:pt x="3242" y="4964"/>
                        </a:cubicBezTo>
                        <a:cubicBezTo>
                          <a:pt x="3200" y="4308"/>
                          <a:pt x="3340" y="2701"/>
                          <a:pt x="3521" y="2205"/>
                        </a:cubicBezTo>
                        <a:cubicBezTo>
                          <a:pt x="3933" y="1012"/>
                          <a:pt x="3023" y="1"/>
                          <a:pt x="1678"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1"/>
                  <p:cNvSpPr/>
                  <p:nvPr/>
                </p:nvSpPr>
                <p:spPr>
                  <a:xfrm>
                    <a:off x="1931738" y="2291749"/>
                    <a:ext cx="444762" cy="342231"/>
                  </a:xfrm>
                  <a:custGeom>
                    <a:rect b="b" l="l" r="r" t="t"/>
                    <a:pathLst>
                      <a:path extrusionOk="0" h="4940" w="6420">
                        <a:moveTo>
                          <a:pt x="760" y="0"/>
                        </a:moveTo>
                        <a:cubicBezTo>
                          <a:pt x="675" y="0"/>
                          <a:pt x="588" y="15"/>
                          <a:pt x="504" y="47"/>
                        </a:cubicBezTo>
                        <a:cubicBezTo>
                          <a:pt x="182" y="187"/>
                          <a:pt x="1" y="529"/>
                          <a:pt x="70" y="865"/>
                        </a:cubicBezTo>
                        <a:lnTo>
                          <a:pt x="91" y="928"/>
                        </a:lnTo>
                        <a:lnTo>
                          <a:pt x="105" y="990"/>
                        </a:lnTo>
                        <a:lnTo>
                          <a:pt x="133" y="1109"/>
                        </a:lnTo>
                        <a:cubicBezTo>
                          <a:pt x="147" y="1193"/>
                          <a:pt x="175" y="1270"/>
                          <a:pt x="196" y="1354"/>
                        </a:cubicBezTo>
                        <a:cubicBezTo>
                          <a:pt x="238" y="1514"/>
                          <a:pt x="280" y="1682"/>
                          <a:pt x="336" y="1836"/>
                        </a:cubicBezTo>
                        <a:cubicBezTo>
                          <a:pt x="427" y="2150"/>
                          <a:pt x="531" y="2471"/>
                          <a:pt x="657" y="2786"/>
                        </a:cubicBezTo>
                        <a:cubicBezTo>
                          <a:pt x="776" y="3100"/>
                          <a:pt x="909" y="3414"/>
                          <a:pt x="1076" y="3743"/>
                        </a:cubicBezTo>
                        <a:cubicBezTo>
                          <a:pt x="1104" y="3791"/>
                          <a:pt x="1125" y="3833"/>
                          <a:pt x="1153" y="3889"/>
                        </a:cubicBezTo>
                        <a:cubicBezTo>
                          <a:pt x="1174" y="3917"/>
                          <a:pt x="1181" y="3938"/>
                          <a:pt x="1195" y="3959"/>
                        </a:cubicBezTo>
                        <a:cubicBezTo>
                          <a:pt x="1251" y="4043"/>
                          <a:pt x="1300" y="4141"/>
                          <a:pt x="1370" y="4232"/>
                        </a:cubicBezTo>
                        <a:cubicBezTo>
                          <a:pt x="1433" y="4315"/>
                          <a:pt x="1495" y="4406"/>
                          <a:pt x="1579" y="4497"/>
                        </a:cubicBezTo>
                        <a:lnTo>
                          <a:pt x="1614" y="4532"/>
                        </a:lnTo>
                        <a:lnTo>
                          <a:pt x="1635" y="4553"/>
                        </a:lnTo>
                        <a:lnTo>
                          <a:pt x="1649" y="4567"/>
                        </a:lnTo>
                        <a:lnTo>
                          <a:pt x="1684" y="4602"/>
                        </a:lnTo>
                        <a:cubicBezTo>
                          <a:pt x="1705" y="4616"/>
                          <a:pt x="1712" y="4630"/>
                          <a:pt x="1726" y="4637"/>
                        </a:cubicBezTo>
                        <a:lnTo>
                          <a:pt x="1754" y="4658"/>
                        </a:lnTo>
                        <a:lnTo>
                          <a:pt x="1768" y="4665"/>
                        </a:lnTo>
                        <a:lnTo>
                          <a:pt x="1782" y="4672"/>
                        </a:lnTo>
                        <a:cubicBezTo>
                          <a:pt x="1789" y="4686"/>
                          <a:pt x="1796" y="4686"/>
                          <a:pt x="1810" y="4693"/>
                        </a:cubicBezTo>
                        <a:cubicBezTo>
                          <a:pt x="1817" y="4700"/>
                          <a:pt x="1824" y="4707"/>
                          <a:pt x="1838" y="4707"/>
                        </a:cubicBezTo>
                        <a:cubicBezTo>
                          <a:pt x="1852" y="4728"/>
                          <a:pt x="1880" y="4734"/>
                          <a:pt x="1894" y="4755"/>
                        </a:cubicBezTo>
                        <a:lnTo>
                          <a:pt x="1915" y="4762"/>
                        </a:lnTo>
                        <a:lnTo>
                          <a:pt x="1929" y="4769"/>
                        </a:lnTo>
                        <a:lnTo>
                          <a:pt x="1963" y="4790"/>
                        </a:lnTo>
                        <a:cubicBezTo>
                          <a:pt x="1970" y="4797"/>
                          <a:pt x="1991" y="4804"/>
                          <a:pt x="1998" y="4804"/>
                        </a:cubicBezTo>
                        <a:cubicBezTo>
                          <a:pt x="2019" y="4811"/>
                          <a:pt x="2026" y="4811"/>
                          <a:pt x="2040" y="4825"/>
                        </a:cubicBezTo>
                        <a:cubicBezTo>
                          <a:pt x="2061" y="4832"/>
                          <a:pt x="2068" y="4832"/>
                          <a:pt x="2089" y="4839"/>
                        </a:cubicBezTo>
                        <a:cubicBezTo>
                          <a:pt x="2096" y="4839"/>
                          <a:pt x="2103" y="4846"/>
                          <a:pt x="2103" y="4846"/>
                        </a:cubicBezTo>
                        <a:lnTo>
                          <a:pt x="2124" y="4860"/>
                        </a:lnTo>
                        <a:lnTo>
                          <a:pt x="2201" y="4881"/>
                        </a:lnTo>
                        <a:cubicBezTo>
                          <a:pt x="2229" y="4895"/>
                          <a:pt x="2243" y="4895"/>
                          <a:pt x="2271" y="4902"/>
                        </a:cubicBezTo>
                        <a:cubicBezTo>
                          <a:pt x="2278" y="4902"/>
                          <a:pt x="2299" y="4909"/>
                          <a:pt x="2306" y="4909"/>
                        </a:cubicBezTo>
                        <a:lnTo>
                          <a:pt x="2341" y="4916"/>
                        </a:lnTo>
                        <a:cubicBezTo>
                          <a:pt x="2355" y="4916"/>
                          <a:pt x="2383" y="4930"/>
                          <a:pt x="2404" y="4930"/>
                        </a:cubicBezTo>
                        <a:cubicBezTo>
                          <a:pt x="2438" y="4930"/>
                          <a:pt x="2480" y="4937"/>
                          <a:pt x="2515" y="4937"/>
                        </a:cubicBezTo>
                        <a:cubicBezTo>
                          <a:pt x="2550" y="4939"/>
                          <a:pt x="2584" y="4940"/>
                          <a:pt x="2616" y="4940"/>
                        </a:cubicBezTo>
                        <a:cubicBezTo>
                          <a:pt x="2713" y="4940"/>
                          <a:pt x="2800" y="4932"/>
                          <a:pt x="2878" y="4916"/>
                        </a:cubicBezTo>
                        <a:cubicBezTo>
                          <a:pt x="2983" y="4902"/>
                          <a:pt x="3088" y="4881"/>
                          <a:pt x="3186" y="4867"/>
                        </a:cubicBezTo>
                        <a:cubicBezTo>
                          <a:pt x="3284" y="4839"/>
                          <a:pt x="3367" y="4825"/>
                          <a:pt x="3458" y="4797"/>
                        </a:cubicBezTo>
                        <a:cubicBezTo>
                          <a:pt x="3500" y="4776"/>
                          <a:pt x="3542" y="4769"/>
                          <a:pt x="3591" y="4755"/>
                        </a:cubicBezTo>
                        <a:cubicBezTo>
                          <a:pt x="3605" y="4741"/>
                          <a:pt x="3626" y="4741"/>
                          <a:pt x="3640" y="4734"/>
                        </a:cubicBezTo>
                        <a:cubicBezTo>
                          <a:pt x="3668" y="4728"/>
                          <a:pt x="3682" y="4721"/>
                          <a:pt x="3710" y="4707"/>
                        </a:cubicBezTo>
                        <a:cubicBezTo>
                          <a:pt x="3801" y="4686"/>
                          <a:pt x="3877" y="4651"/>
                          <a:pt x="3954" y="4623"/>
                        </a:cubicBezTo>
                        <a:cubicBezTo>
                          <a:pt x="4038" y="4588"/>
                          <a:pt x="4115" y="4560"/>
                          <a:pt x="4192" y="4525"/>
                        </a:cubicBezTo>
                        <a:lnTo>
                          <a:pt x="4429" y="4420"/>
                        </a:lnTo>
                        <a:cubicBezTo>
                          <a:pt x="4730" y="4280"/>
                          <a:pt x="5030" y="4134"/>
                          <a:pt x="5316" y="3966"/>
                        </a:cubicBezTo>
                        <a:cubicBezTo>
                          <a:pt x="5463" y="3889"/>
                          <a:pt x="5603" y="3798"/>
                          <a:pt x="5742" y="3715"/>
                        </a:cubicBezTo>
                        <a:lnTo>
                          <a:pt x="5952" y="3582"/>
                        </a:lnTo>
                        <a:lnTo>
                          <a:pt x="6057" y="3512"/>
                        </a:lnTo>
                        <a:lnTo>
                          <a:pt x="6113" y="3477"/>
                        </a:lnTo>
                        <a:lnTo>
                          <a:pt x="6162" y="3442"/>
                        </a:lnTo>
                        <a:cubicBezTo>
                          <a:pt x="6364" y="3303"/>
                          <a:pt x="6420" y="3023"/>
                          <a:pt x="6280" y="2821"/>
                        </a:cubicBezTo>
                        <a:cubicBezTo>
                          <a:pt x="6189" y="2692"/>
                          <a:pt x="6052" y="2629"/>
                          <a:pt x="5908" y="2629"/>
                        </a:cubicBezTo>
                        <a:cubicBezTo>
                          <a:pt x="5865" y="2629"/>
                          <a:pt x="5821" y="2635"/>
                          <a:pt x="5777" y="2646"/>
                        </a:cubicBezTo>
                        <a:lnTo>
                          <a:pt x="5763" y="2646"/>
                        </a:lnTo>
                        <a:lnTo>
                          <a:pt x="5714" y="2667"/>
                        </a:lnTo>
                        <a:lnTo>
                          <a:pt x="5659" y="2681"/>
                        </a:lnTo>
                        <a:lnTo>
                          <a:pt x="5547" y="2716"/>
                        </a:lnTo>
                        <a:lnTo>
                          <a:pt x="5316" y="2786"/>
                        </a:lnTo>
                        <a:lnTo>
                          <a:pt x="4862" y="2939"/>
                        </a:lnTo>
                        <a:cubicBezTo>
                          <a:pt x="4723" y="2981"/>
                          <a:pt x="4576" y="3023"/>
                          <a:pt x="4436" y="3065"/>
                        </a:cubicBezTo>
                        <a:cubicBezTo>
                          <a:pt x="4408" y="3079"/>
                          <a:pt x="4394" y="3086"/>
                          <a:pt x="4366" y="3086"/>
                        </a:cubicBezTo>
                        <a:cubicBezTo>
                          <a:pt x="4234" y="3128"/>
                          <a:pt x="4094" y="3163"/>
                          <a:pt x="3961" y="3205"/>
                        </a:cubicBezTo>
                        <a:cubicBezTo>
                          <a:pt x="3815" y="3254"/>
                          <a:pt x="3668" y="3296"/>
                          <a:pt x="3528" y="3330"/>
                        </a:cubicBezTo>
                        <a:cubicBezTo>
                          <a:pt x="3388" y="3365"/>
                          <a:pt x="3249" y="3400"/>
                          <a:pt x="3116" y="3428"/>
                        </a:cubicBezTo>
                        <a:lnTo>
                          <a:pt x="3102" y="3428"/>
                        </a:lnTo>
                        <a:cubicBezTo>
                          <a:pt x="3095" y="3428"/>
                          <a:pt x="3081" y="3428"/>
                          <a:pt x="3067" y="3435"/>
                        </a:cubicBezTo>
                        <a:cubicBezTo>
                          <a:pt x="3004" y="3442"/>
                          <a:pt x="2948" y="3449"/>
                          <a:pt x="2899" y="3463"/>
                        </a:cubicBezTo>
                        <a:cubicBezTo>
                          <a:pt x="2837" y="3470"/>
                          <a:pt x="2774" y="3477"/>
                          <a:pt x="2725" y="3477"/>
                        </a:cubicBezTo>
                        <a:lnTo>
                          <a:pt x="2690" y="3477"/>
                        </a:lnTo>
                        <a:cubicBezTo>
                          <a:pt x="2676" y="3449"/>
                          <a:pt x="2648" y="3414"/>
                          <a:pt x="2620" y="3372"/>
                        </a:cubicBezTo>
                        <a:cubicBezTo>
                          <a:pt x="2585" y="3323"/>
                          <a:pt x="2557" y="3268"/>
                          <a:pt x="2522" y="3205"/>
                        </a:cubicBezTo>
                        <a:cubicBezTo>
                          <a:pt x="2487" y="3149"/>
                          <a:pt x="2466" y="3086"/>
                          <a:pt x="2424" y="3023"/>
                        </a:cubicBezTo>
                        <a:cubicBezTo>
                          <a:pt x="2369" y="2890"/>
                          <a:pt x="2306" y="2765"/>
                          <a:pt x="2243" y="2625"/>
                        </a:cubicBezTo>
                        <a:cubicBezTo>
                          <a:pt x="2187" y="2485"/>
                          <a:pt x="2131" y="2346"/>
                          <a:pt x="2068" y="2206"/>
                        </a:cubicBezTo>
                        <a:cubicBezTo>
                          <a:pt x="2061" y="2185"/>
                          <a:pt x="2054" y="2157"/>
                          <a:pt x="2040" y="2143"/>
                        </a:cubicBezTo>
                        <a:cubicBezTo>
                          <a:pt x="2033" y="2122"/>
                          <a:pt x="2026" y="2108"/>
                          <a:pt x="2026" y="2087"/>
                        </a:cubicBezTo>
                        <a:cubicBezTo>
                          <a:pt x="1929" y="1843"/>
                          <a:pt x="1838" y="1591"/>
                          <a:pt x="1740" y="1340"/>
                        </a:cubicBezTo>
                        <a:lnTo>
                          <a:pt x="1691" y="1214"/>
                        </a:lnTo>
                        <a:lnTo>
                          <a:pt x="1677" y="1165"/>
                        </a:lnTo>
                        <a:lnTo>
                          <a:pt x="1579" y="900"/>
                        </a:lnTo>
                        <a:lnTo>
                          <a:pt x="1502" y="683"/>
                        </a:lnTo>
                        <a:lnTo>
                          <a:pt x="1461" y="571"/>
                        </a:lnTo>
                        <a:lnTo>
                          <a:pt x="1440" y="515"/>
                        </a:lnTo>
                        <a:lnTo>
                          <a:pt x="1426" y="467"/>
                        </a:lnTo>
                        <a:lnTo>
                          <a:pt x="1419" y="446"/>
                        </a:lnTo>
                        <a:cubicBezTo>
                          <a:pt x="1311" y="171"/>
                          <a:pt x="1046" y="0"/>
                          <a:pt x="760"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1"/>
                  <p:cNvSpPr/>
                  <p:nvPr/>
                </p:nvSpPr>
                <p:spPr>
                  <a:xfrm>
                    <a:off x="2011614" y="2437786"/>
                    <a:ext cx="62488" cy="127817"/>
                  </a:xfrm>
                  <a:custGeom>
                    <a:rect b="b" l="l" r="r" t="t"/>
                    <a:pathLst>
                      <a:path extrusionOk="0" h="1845" w="902">
                        <a:moveTo>
                          <a:pt x="880" y="0"/>
                        </a:moveTo>
                        <a:lnTo>
                          <a:pt x="866" y="14"/>
                        </a:lnTo>
                        <a:cubicBezTo>
                          <a:pt x="356" y="475"/>
                          <a:pt x="63" y="1111"/>
                          <a:pt x="0" y="1774"/>
                        </a:cubicBezTo>
                        <a:cubicBezTo>
                          <a:pt x="21" y="1795"/>
                          <a:pt x="28" y="1823"/>
                          <a:pt x="42" y="1844"/>
                        </a:cubicBezTo>
                        <a:cubicBezTo>
                          <a:pt x="91" y="1153"/>
                          <a:pt x="398" y="517"/>
                          <a:pt x="901" y="49"/>
                        </a:cubicBezTo>
                        <a:cubicBezTo>
                          <a:pt x="894" y="35"/>
                          <a:pt x="880" y="14"/>
                          <a:pt x="880"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1"/>
                  <p:cNvSpPr/>
                  <p:nvPr/>
                </p:nvSpPr>
                <p:spPr>
                  <a:xfrm>
                    <a:off x="2144209" y="2504986"/>
                    <a:ext cx="94425" cy="64774"/>
                  </a:xfrm>
                  <a:custGeom>
                    <a:rect b="b" l="l" r="r" t="t"/>
                    <a:pathLst>
                      <a:path extrusionOk="0" h="935" w="1363">
                        <a:moveTo>
                          <a:pt x="1362" y="1"/>
                        </a:moveTo>
                        <a:cubicBezTo>
                          <a:pt x="1334" y="8"/>
                          <a:pt x="1320" y="15"/>
                          <a:pt x="1292" y="15"/>
                        </a:cubicBezTo>
                        <a:cubicBezTo>
                          <a:pt x="1236" y="127"/>
                          <a:pt x="1167" y="245"/>
                          <a:pt x="1090" y="350"/>
                        </a:cubicBezTo>
                        <a:cubicBezTo>
                          <a:pt x="943" y="546"/>
                          <a:pt x="713" y="818"/>
                          <a:pt x="461" y="874"/>
                        </a:cubicBezTo>
                        <a:cubicBezTo>
                          <a:pt x="425" y="882"/>
                          <a:pt x="391" y="885"/>
                          <a:pt x="360" y="885"/>
                        </a:cubicBezTo>
                        <a:cubicBezTo>
                          <a:pt x="109" y="885"/>
                          <a:pt x="42" y="643"/>
                          <a:pt x="42" y="357"/>
                        </a:cubicBezTo>
                        <a:lnTo>
                          <a:pt x="21" y="357"/>
                        </a:lnTo>
                        <a:cubicBezTo>
                          <a:pt x="14" y="364"/>
                          <a:pt x="7" y="371"/>
                          <a:pt x="0" y="371"/>
                        </a:cubicBezTo>
                        <a:lnTo>
                          <a:pt x="0" y="504"/>
                        </a:lnTo>
                        <a:cubicBezTo>
                          <a:pt x="7" y="630"/>
                          <a:pt x="35" y="748"/>
                          <a:pt x="119" y="839"/>
                        </a:cubicBezTo>
                        <a:cubicBezTo>
                          <a:pt x="190" y="906"/>
                          <a:pt x="284" y="935"/>
                          <a:pt x="378" y="935"/>
                        </a:cubicBezTo>
                        <a:cubicBezTo>
                          <a:pt x="413" y="935"/>
                          <a:pt x="448" y="931"/>
                          <a:pt x="482" y="923"/>
                        </a:cubicBezTo>
                        <a:cubicBezTo>
                          <a:pt x="748" y="860"/>
                          <a:pt x="971" y="609"/>
                          <a:pt x="1125" y="399"/>
                        </a:cubicBezTo>
                        <a:cubicBezTo>
                          <a:pt x="1223" y="273"/>
                          <a:pt x="1299" y="148"/>
                          <a:pt x="1362"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1"/>
                  <p:cNvSpPr/>
                  <p:nvPr/>
                </p:nvSpPr>
                <p:spPr>
                  <a:xfrm>
                    <a:off x="2053179" y="2591167"/>
                    <a:ext cx="129757" cy="30551"/>
                  </a:xfrm>
                  <a:custGeom>
                    <a:rect b="b" l="l" r="r" t="t"/>
                    <a:pathLst>
                      <a:path extrusionOk="0" h="441" w="1873">
                        <a:moveTo>
                          <a:pt x="899" y="1"/>
                        </a:moveTo>
                        <a:cubicBezTo>
                          <a:pt x="856" y="1"/>
                          <a:pt x="813" y="3"/>
                          <a:pt x="769" y="7"/>
                        </a:cubicBezTo>
                        <a:cubicBezTo>
                          <a:pt x="483" y="49"/>
                          <a:pt x="210" y="161"/>
                          <a:pt x="1" y="343"/>
                        </a:cubicBezTo>
                        <a:lnTo>
                          <a:pt x="22" y="350"/>
                        </a:lnTo>
                        <a:cubicBezTo>
                          <a:pt x="29" y="357"/>
                          <a:pt x="36" y="357"/>
                          <a:pt x="50" y="371"/>
                        </a:cubicBezTo>
                        <a:cubicBezTo>
                          <a:pt x="289" y="171"/>
                          <a:pt x="602" y="51"/>
                          <a:pt x="918" y="51"/>
                        </a:cubicBezTo>
                        <a:cubicBezTo>
                          <a:pt x="989" y="51"/>
                          <a:pt x="1061" y="57"/>
                          <a:pt x="1132" y="70"/>
                        </a:cubicBezTo>
                        <a:cubicBezTo>
                          <a:pt x="1391" y="119"/>
                          <a:pt x="1635" y="252"/>
                          <a:pt x="1817" y="440"/>
                        </a:cubicBezTo>
                        <a:cubicBezTo>
                          <a:pt x="1838" y="433"/>
                          <a:pt x="1852" y="433"/>
                          <a:pt x="1873" y="419"/>
                        </a:cubicBezTo>
                        <a:cubicBezTo>
                          <a:pt x="1617" y="157"/>
                          <a:pt x="1265" y="1"/>
                          <a:pt x="899"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1"/>
                  <p:cNvSpPr/>
                  <p:nvPr/>
                </p:nvSpPr>
                <p:spPr>
                  <a:xfrm>
                    <a:off x="1981617" y="2311493"/>
                    <a:ext cx="67753" cy="65329"/>
                  </a:xfrm>
                  <a:custGeom>
                    <a:rect b="b" l="l" r="r" t="t"/>
                    <a:pathLst>
                      <a:path extrusionOk="0" h="943" w="978">
                        <a:moveTo>
                          <a:pt x="32" y="0"/>
                        </a:moveTo>
                        <a:cubicBezTo>
                          <a:pt x="18" y="0"/>
                          <a:pt x="0" y="14"/>
                          <a:pt x="0" y="28"/>
                        </a:cubicBezTo>
                        <a:cubicBezTo>
                          <a:pt x="77" y="419"/>
                          <a:pt x="356" y="740"/>
                          <a:pt x="713" y="880"/>
                        </a:cubicBezTo>
                        <a:cubicBezTo>
                          <a:pt x="803" y="915"/>
                          <a:pt x="887" y="929"/>
                          <a:pt x="978" y="943"/>
                        </a:cubicBezTo>
                        <a:lnTo>
                          <a:pt x="957" y="887"/>
                        </a:lnTo>
                        <a:cubicBezTo>
                          <a:pt x="880" y="880"/>
                          <a:pt x="810" y="859"/>
                          <a:pt x="734" y="824"/>
                        </a:cubicBezTo>
                        <a:cubicBezTo>
                          <a:pt x="384" y="698"/>
                          <a:pt x="119" y="370"/>
                          <a:pt x="49" y="14"/>
                        </a:cubicBezTo>
                        <a:cubicBezTo>
                          <a:pt x="47" y="4"/>
                          <a:pt x="40" y="0"/>
                          <a:pt x="32"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1"/>
                  <p:cNvSpPr/>
                  <p:nvPr/>
                </p:nvSpPr>
                <p:spPr>
                  <a:xfrm>
                    <a:off x="2080959" y="2530618"/>
                    <a:ext cx="36994" cy="39488"/>
                  </a:xfrm>
                  <a:custGeom>
                    <a:rect b="b" l="l" r="r" t="t"/>
                    <a:pathLst>
                      <a:path extrusionOk="0" h="570" w="534">
                        <a:moveTo>
                          <a:pt x="481" y="0"/>
                        </a:moveTo>
                        <a:cubicBezTo>
                          <a:pt x="478" y="0"/>
                          <a:pt x="476" y="1"/>
                          <a:pt x="473" y="1"/>
                        </a:cubicBezTo>
                        <a:cubicBezTo>
                          <a:pt x="256" y="120"/>
                          <a:pt x="89" y="309"/>
                          <a:pt x="5" y="532"/>
                        </a:cubicBezTo>
                        <a:cubicBezTo>
                          <a:pt x="1" y="557"/>
                          <a:pt x="17" y="570"/>
                          <a:pt x="32" y="570"/>
                        </a:cubicBezTo>
                        <a:cubicBezTo>
                          <a:pt x="42" y="570"/>
                          <a:pt x="51" y="564"/>
                          <a:pt x="54" y="553"/>
                        </a:cubicBezTo>
                        <a:cubicBezTo>
                          <a:pt x="138" y="336"/>
                          <a:pt x="291" y="162"/>
                          <a:pt x="501" y="57"/>
                        </a:cubicBezTo>
                        <a:cubicBezTo>
                          <a:pt x="533" y="38"/>
                          <a:pt x="512" y="0"/>
                          <a:pt x="481"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1"/>
                  <p:cNvSpPr/>
                  <p:nvPr/>
                </p:nvSpPr>
                <p:spPr>
                  <a:xfrm>
                    <a:off x="2093845" y="2543989"/>
                    <a:ext cx="5611" cy="23901"/>
                  </a:xfrm>
                  <a:custGeom>
                    <a:rect b="b" l="l" r="r" t="t"/>
                    <a:pathLst>
                      <a:path extrusionOk="0" h="345" w="81">
                        <a:moveTo>
                          <a:pt x="58" y="0"/>
                        </a:moveTo>
                        <a:cubicBezTo>
                          <a:pt x="46" y="0"/>
                          <a:pt x="32" y="11"/>
                          <a:pt x="29" y="32"/>
                        </a:cubicBezTo>
                        <a:lnTo>
                          <a:pt x="1" y="318"/>
                        </a:lnTo>
                        <a:cubicBezTo>
                          <a:pt x="1" y="336"/>
                          <a:pt x="13" y="344"/>
                          <a:pt x="25" y="344"/>
                        </a:cubicBezTo>
                        <a:cubicBezTo>
                          <a:pt x="37" y="344"/>
                          <a:pt x="50" y="336"/>
                          <a:pt x="50" y="318"/>
                        </a:cubicBezTo>
                        <a:lnTo>
                          <a:pt x="77" y="32"/>
                        </a:lnTo>
                        <a:cubicBezTo>
                          <a:pt x="81" y="11"/>
                          <a:pt x="70" y="0"/>
                          <a:pt x="58"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1"/>
                  <p:cNvSpPr/>
                  <p:nvPr/>
                </p:nvSpPr>
                <p:spPr>
                  <a:xfrm>
                    <a:off x="1666063" y="2252884"/>
                    <a:ext cx="435617" cy="660769"/>
                  </a:xfrm>
                  <a:custGeom>
                    <a:rect b="b" l="l" r="r" t="t"/>
                    <a:pathLst>
                      <a:path extrusionOk="0" h="9538" w="6288">
                        <a:moveTo>
                          <a:pt x="2054" y="1"/>
                        </a:moveTo>
                        <a:cubicBezTo>
                          <a:pt x="2054" y="1"/>
                          <a:pt x="1991" y="64"/>
                          <a:pt x="1747" y="238"/>
                        </a:cubicBezTo>
                        <a:cubicBezTo>
                          <a:pt x="1733" y="245"/>
                          <a:pt x="1726" y="266"/>
                          <a:pt x="1705" y="273"/>
                        </a:cubicBezTo>
                        <a:cubicBezTo>
                          <a:pt x="1656" y="322"/>
                          <a:pt x="1593" y="364"/>
                          <a:pt x="1523" y="406"/>
                        </a:cubicBezTo>
                        <a:cubicBezTo>
                          <a:pt x="1503" y="413"/>
                          <a:pt x="1489" y="434"/>
                          <a:pt x="1461" y="441"/>
                        </a:cubicBezTo>
                        <a:cubicBezTo>
                          <a:pt x="1377" y="497"/>
                          <a:pt x="1279" y="546"/>
                          <a:pt x="1167" y="587"/>
                        </a:cubicBezTo>
                        <a:cubicBezTo>
                          <a:pt x="1153" y="601"/>
                          <a:pt x="1146" y="601"/>
                          <a:pt x="1132" y="608"/>
                        </a:cubicBezTo>
                        <a:lnTo>
                          <a:pt x="1118" y="608"/>
                        </a:lnTo>
                        <a:cubicBezTo>
                          <a:pt x="1111" y="615"/>
                          <a:pt x="1104" y="615"/>
                          <a:pt x="1097" y="615"/>
                        </a:cubicBezTo>
                        <a:cubicBezTo>
                          <a:pt x="1028" y="643"/>
                          <a:pt x="958" y="671"/>
                          <a:pt x="874" y="706"/>
                        </a:cubicBezTo>
                        <a:cubicBezTo>
                          <a:pt x="804" y="727"/>
                          <a:pt x="748" y="755"/>
                          <a:pt x="685" y="783"/>
                        </a:cubicBezTo>
                        <a:cubicBezTo>
                          <a:pt x="657" y="790"/>
                          <a:pt x="629" y="811"/>
                          <a:pt x="615" y="818"/>
                        </a:cubicBezTo>
                        <a:cubicBezTo>
                          <a:pt x="594" y="825"/>
                          <a:pt x="587" y="832"/>
                          <a:pt x="573" y="846"/>
                        </a:cubicBezTo>
                        <a:cubicBezTo>
                          <a:pt x="560" y="846"/>
                          <a:pt x="553" y="853"/>
                          <a:pt x="546" y="853"/>
                        </a:cubicBezTo>
                        <a:cubicBezTo>
                          <a:pt x="546" y="853"/>
                          <a:pt x="539" y="853"/>
                          <a:pt x="539" y="860"/>
                        </a:cubicBezTo>
                        <a:cubicBezTo>
                          <a:pt x="525" y="867"/>
                          <a:pt x="511" y="881"/>
                          <a:pt x="504" y="881"/>
                        </a:cubicBezTo>
                        <a:cubicBezTo>
                          <a:pt x="490" y="888"/>
                          <a:pt x="483" y="888"/>
                          <a:pt x="476" y="895"/>
                        </a:cubicBezTo>
                        <a:cubicBezTo>
                          <a:pt x="441" y="923"/>
                          <a:pt x="406" y="951"/>
                          <a:pt x="371" y="965"/>
                        </a:cubicBezTo>
                        <a:cubicBezTo>
                          <a:pt x="294" y="1028"/>
                          <a:pt x="224" y="1097"/>
                          <a:pt x="175" y="1160"/>
                        </a:cubicBezTo>
                        <a:cubicBezTo>
                          <a:pt x="168" y="1167"/>
                          <a:pt x="161" y="1181"/>
                          <a:pt x="154" y="1195"/>
                        </a:cubicBezTo>
                        <a:lnTo>
                          <a:pt x="154" y="1202"/>
                        </a:lnTo>
                        <a:cubicBezTo>
                          <a:pt x="140" y="1209"/>
                          <a:pt x="133" y="1230"/>
                          <a:pt x="126" y="1237"/>
                        </a:cubicBezTo>
                        <a:lnTo>
                          <a:pt x="99" y="1286"/>
                        </a:lnTo>
                        <a:cubicBezTo>
                          <a:pt x="92" y="1314"/>
                          <a:pt x="85" y="1335"/>
                          <a:pt x="71" y="1356"/>
                        </a:cubicBezTo>
                        <a:cubicBezTo>
                          <a:pt x="57" y="1405"/>
                          <a:pt x="50" y="1447"/>
                          <a:pt x="36" y="1496"/>
                        </a:cubicBezTo>
                        <a:cubicBezTo>
                          <a:pt x="36" y="1523"/>
                          <a:pt x="29" y="1544"/>
                          <a:pt x="29" y="1565"/>
                        </a:cubicBezTo>
                        <a:cubicBezTo>
                          <a:pt x="1" y="1628"/>
                          <a:pt x="1" y="1670"/>
                          <a:pt x="1" y="1719"/>
                        </a:cubicBezTo>
                        <a:lnTo>
                          <a:pt x="1" y="1768"/>
                        </a:lnTo>
                        <a:cubicBezTo>
                          <a:pt x="1" y="1789"/>
                          <a:pt x="1" y="1803"/>
                          <a:pt x="8" y="1817"/>
                        </a:cubicBezTo>
                        <a:cubicBezTo>
                          <a:pt x="8" y="1838"/>
                          <a:pt x="8" y="1859"/>
                          <a:pt x="22" y="1873"/>
                        </a:cubicBezTo>
                        <a:cubicBezTo>
                          <a:pt x="22" y="1901"/>
                          <a:pt x="29" y="1936"/>
                          <a:pt x="29" y="1957"/>
                        </a:cubicBezTo>
                        <a:lnTo>
                          <a:pt x="29" y="1984"/>
                        </a:lnTo>
                        <a:cubicBezTo>
                          <a:pt x="36" y="2061"/>
                          <a:pt x="112" y="2194"/>
                          <a:pt x="217" y="2369"/>
                        </a:cubicBezTo>
                        <a:cubicBezTo>
                          <a:pt x="231" y="2390"/>
                          <a:pt x="245" y="2411"/>
                          <a:pt x="252" y="2432"/>
                        </a:cubicBezTo>
                        <a:cubicBezTo>
                          <a:pt x="266" y="2439"/>
                          <a:pt x="266" y="2446"/>
                          <a:pt x="273" y="2459"/>
                        </a:cubicBezTo>
                        <a:cubicBezTo>
                          <a:pt x="273" y="2466"/>
                          <a:pt x="280" y="2473"/>
                          <a:pt x="280" y="2473"/>
                        </a:cubicBezTo>
                        <a:cubicBezTo>
                          <a:pt x="287" y="2494"/>
                          <a:pt x="308" y="2515"/>
                          <a:pt x="315" y="2536"/>
                        </a:cubicBezTo>
                        <a:cubicBezTo>
                          <a:pt x="322" y="2543"/>
                          <a:pt x="336" y="2564"/>
                          <a:pt x="336" y="2571"/>
                        </a:cubicBezTo>
                        <a:cubicBezTo>
                          <a:pt x="343" y="2578"/>
                          <a:pt x="343" y="2592"/>
                          <a:pt x="350" y="2599"/>
                        </a:cubicBezTo>
                        <a:cubicBezTo>
                          <a:pt x="357" y="2606"/>
                          <a:pt x="357" y="2613"/>
                          <a:pt x="371" y="2634"/>
                        </a:cubicBezTo>
                        <a:cubicBezTo>
                          <a:pt x="385" y="2669"/>
                          <a:pt x="406" y="2697"/>
                          <a:pt x="420" y="2732"/>
                        </a:cubicBezTo>
                        <a:cubicBezTo>
                          <a:pt x="427" y="2746"/>
                          <a:pt x="448" y="2767"/>
                          <a:pt x="455" y="2788"/>
                        </a:cubicBezTo>
                        <a:cubicBezTo>
                          <a:pt x="483" y="2844"/>
                          <a:pt x="511" y="2886"/>
                          <a:pt x="546" y="2941"/>
                        </a:cubicBezTo>
                        <a:cubicBezTo>
                          <a:pt x="629" y="3088"/>
                          <a:pt x="720" y="3242"/>
                          <a:pt x="804" y="3409"/>
                        </a:cubicBezTo>
                        <a:cubicBezTo>
                          <a:pt x="818" y="3430"/>
                          <a:pt x="825" y="3444"/>
                          <a:pt x="832" y="3451"/>
                        </a:cubicBezTo>
                        <a:cubicBezTo>
                          <a:pt x="839" y="3465"/>
                          <a:pt x="839" y="3472"/>
                          <a:pt x="853" y="3486"/>
                        </a:cubicBezTo>
                        <a:cubicBezTo>
                          <a:pt x="860" y="3507"/>
                          <a:pt x="874" y="3535"/>
                          <a:pt x="888" y="3549"/>
                        </a:cubicBezTo>
                        <a:cubicBezTo>
                          <a:pt x="902" y="3584"/>
                          <a:pt x="923" y="3612"/>
                          <a:pt x="937" y="3647"/>
                        </a:cubicBezTo>
                        <a:cubicBezTo>
                          <a:pt x="1069" y="3884"/>
                          <a:pt x="1188" y="4129"/>
                          <a:pt x="1314" y="4373"/>
                        </a:cubicBezTo>
                        <a:lnTo>
                          <a:pt x="1342" y="4422"/>
                        </a:lnTo>
                        <a:cubicBezTo>
                          <a:pt x="1530" y="4814"/>
                          <a:pt x="1691" y="5212"/>
                          <a:pt x="1782" y="5540"/>
                        </a:cubicBezTo>
                        <a:cubicBezTo>
                          <a:pt x="1803" y="5582"/>
                          <a:pt x="1810" y="5638"/>
                          <a:pt x="1817" y="5680"/>
                        </a:cubicBezTo>
                        <a:cubicBezTo>
                          <a:pt x="1831" y="5701"/>
                          <a:pt x="1831" y="5715"/>
                          <a:pt x="1831" y="5729"/>
                        </a:cubicBezTo>
                        <a:cubicBezTo>
                          <a:pt x="1852" y="5826"/>
                          <a:pt x="1866" y="5917"/>
                          <a:pt x="1873" y="6001"/>
                        </a:cubicBezTo>
                        <a:cubicBezTo>
                          <a:pt x="1887" y="6148"/>
                          <a:pt x="1887" y="6301"/>
                          <a:pt x="1880" y="6448"/>
                        </a:cubicBezTo>
                        <a:lnTo>
                          <a:pt x="1880" y="6497"/>
                        </a:lnTo>
                        <a:cubicBezTo>
                          <a:pt x="1880" y="6546"/>
                          <a:pt x="1873" y="6581"/>
                          <a:pt x="1873" y="6623"/>
                        </a:cubicBezTo>
                        <a:cubicBezTo>
                          <a:pt x="1852" y="6762"/>
                          <a:pt x="1831" y="6902"/>
                          <a:pt x="1803" y="7035"/>
                        </a:cubicBezTo>
                        <a:cubicBezTo>
                          <a:pt x="1768" y="7182"/>
                          <a:pt x="1719" y="7321"/>
                          <a:pt x="1691" y="7440"/>
                        </a:cubicBezTo>
                        <a:cubicBezTo>
                          <a:pt x="1677" y="7461"/>
                          <a:pt x="1677" y="7475"/>
                          <a:pt x="1670" y="7496"/>
                        </a:cubicBezTo>
                        <a:cubicBezTo>
                          <a:pt x="1593" y="7733"/>
                          <a:pt x="1503" y="7894"/>
                          <a:pt x="1468" y="7964"/>
                        </a:cubicBezTo>
                        <a:cubicBezTo>
                          <a:pt x="1461" y="7992"/>
                          <a:pt x="1454" y="7999"/>
                          <a:pt x="1454" y="7999"/>
                        </a:cubicBezTo>
                        <a:cubicBezTo>
                          <a:pt x="1461" y="8013"/>
                          <a:pt x="1468" y="8013"/>
                          <a:pt x="1482" y="8020"/>
                        </a:cubicBezTo>
                        <a:cubicBezTo>
                          <a:pt x="1880" y="8264"/>
                          <a:pt x="2271" y="8474"/>
                          <a:pt x="2648" y="8648"/>
                        </a:cubicBezTo>
                        <a:lnTo>
                          <a:pt x="2704" y="8676"/>
                        </a:lnTo>
                        <a:cubicBezTo>
                          <a:pt x="3214" y="8907"/>
                          <a:pt x="3696" y="9081"/>
                          <a:pt x="4129" y="9207"/>
                        </a:cubicBezTo>
                        <a:cubicBezTo>
                          <a:pt x="4150" y="9214"/>
                          <a:pt x="4164" y="9214"/>
                          <a:pt x="4185" y="9221"/>
                        </a:cubicBezTo>
                        <a:cubicBezTo>
                          <a:pt x="5181" y="9507"/>
                          <a:pt x="5913" y="9538"/>
                          <a:pt x="6178" y="9538"/>
                        </a:cubicBezTo>
                        <a:cubicBezTo>
                          <a:pt x="6250" y="9538"/>
                          <a:pt x="6287" y="9536"/>
                          <a:pt x="6287" y="9536"/>
                        </a:cubicBezTo>
                        <a:cubicBezTo>
                          <a:pt x="6287" y="9536"/>
                          <a:pt x="6259" y="8963"/>
                          <a:pt x="5966" y="7838"/>
                        </a:cubicBezTo>
                        <a:cubicBezTo>
                          <a:pt x="5959" y="7817"/>
                          <a:pt x="5959" y="7803"/>
                          <a:pt x="5952" y="7782"/>
                        </a:cubicBezTo>
                        <a:cubicBezTo>
                          <a:pt x="5924" y="7677"/>
                          <a:pt x="5889" y="7566"/>
                          <a:pt x="5854" y="7454"/>
                        </a:cubicBezTo>
                        <a:cubicBezTo>
                          <a:pt x="5854" y="7433"/>
                          <a:pt x="5847" y="7426"/>
                          <a:pt x="5847" y="7405"/>
                        </a:cubicBezTo>
                        <a:lnTo>
                          <a:pt x="5847" y="7391"/>
                        </a:lnTo>
                        <a:lnTo>
                          <a:pt x="5791" y="7209"/>
                        </a:lnTo>
                        <a:cubicBezTo>
                          <a:pt x="5764" y="7119"/>
                          <a:pt x="5743" y="7035"/>
                          <a:pt x="5708" y="6944"/>
                        </a:cubicBezTo>
                        <a:cubicBezTo>
                          <a:pt x="5659" y="6804"/>
                          <a:pt x="5617" y="6658"/>
                          <a:pt x="5575" y="6490"/>
                        </a:cubicBezTo>
                        <a:cubicBezTo>
                          <a:pt x="5568" y="6476"/>
                          <a:pt x="5568" y="6455"/>
                          <a:pt x="5554" y="6427"/>
                        </a:cubicBezTo>
                        <a:cubicBezTo>
                          <a:pt x="5505" y="6252"/>
                          <a:pt x="5463" y="6064"/>
                          <a:pt x="5414" y="5882"/>
                        </a:cubicBezTo>
                        <a:cubicBezTo>
                          <a:pt x="5407" y="5854"/>
                          <a:pt x="5407" y="5819"/>
                          <a:pt x="5400" y="5791"/>
                        </a:cubicBezTo>
                        <a:cubicBezTo>
                          <a:pt x="5372" y="5659"/>
                          <a:pt x="5344" y="5540"/>
                          <a:pt x="5330" y="5414"/>
                        </a:cubicBezTo>
                        <a:lnTo>
                          <a:pt x="5330" y="5407"/>
                        </a:lnTo>
                        <a:lnTo>
                          <a:pt x="5323" y="5365"/>
                        </a:lnTo>
                        <a:cubicBezTo>
                          <a:pt x="5296" y="5177"/>
                          <a:pt x="5275" y="4988"/>
                          <a:pt x="5275" y="4834"/>
                        </a:cubicBezTo>
                        <a:lnTo>
                          <a:pt x="5275" y="4765"/>
                        </a:lnTo>
                        <a:cubicBezTo>
                          <a:pt x="5275" y="4737"/>
                          <a:pt x="5275" y="4709"/>
                          <a:pt x="5289" y="4688"/>
                        </a:cubicBezTo>
                        <a:lnTo>
                          <a:pt x="5309" y="4527"/>
                        </a:lnTo>
                        <a:cubicBezTo>
                          <a:pt x="5323" y="4499"/>
                          <a:pt x="5323" y="4485"/>
                          <a:pt x="5330" y="4457"/>
                        </a:cubicBezTo>
                        <a:cubicBezTo>
                          <a:pt x="5358" y="4373"/>
                          <a:pt x="5379" y="4290"/>
                          <a:pt x="5414" y="4206"/>
                        </a:cubicBezTo>
                        <a:cubicBezTo>
                          <a:pt x="5428" y="4178"/>
                          <a:pt x="5435" y="4150"/>
                          <a:pt x="5449" y="4129"/>
                        </a:cubicBezTo>
                        <a:cubicBezTo>
                          <a:pt x="5463" y="4108"/>
                          <a:pt x="5470" y="4087"/>
                          <a:pt x="5477" y="4066"/>
                        </a:cubicBezTo>
                        <a:cubicBezTo>
                          <a:pt x="5484" y="4045"/>
                          <a:pt x="5498" y="4031"/>
                          <a:pt x="5498" y="4010"/>
                        </a:cubicBezTo>
                        <a:cubicBezTo>
                          <a:pt x="5533" y="3933"/>
                          <a:pt x="5554" y="3857"/>
                          <a:pt x="5589" y="3787"/>
                        </a:cubicBezTo>
                        <a:lnTo>
                          <a:pt x="5617" y="3710"/>
                        </a:lnTo>
                        <a:cubicBezTo>
                          <a:pt x="5645" y="3640"/>
                          <a:pt x="5673" y="3570"/>
                          <a:pt x="5687" y="3507"/>
                        </a:cubicBezTo>
                        <a:cubicBezTo>
                          <a:pt x="5694" y="3479"/>
                          <a:pt x="5694" y="3465"/>
                          <a:pt x="5708" y="3444"/>
                        </a:cubicBezTo>
                        <a:cubicBezTo>
                          <a:pt x="5729" y="3333"/>
                          <a:pt x="5757" y="3228"/>
                          <a:pt x="5757" y="3116"/>
                        </a:cubicBezTo>
                        <a:lnTo>
                          <a:pt x="5757" y="3011"/>
                        </a:lnTo>
                        <a:lnTo>
                          <a:pt x="5757" y="2990"/>
                        </a:lnTo>
                        <a:lnTo>
                          <a:pt x="5757" y="2955"/>
                        </a:lnTo>
                        <a:lnTo>
                          <a:pt x="5757" y="2927"/>
                        </a:lnTo>
                        <a:cubicBezTo>
                          <a:pt x="5743" y="2788"/>
                          <a:pt x="5694" y="2669"/>
                          <a:pt x="5638" y="2564"/>
                        </a:cubicBezTo>
                        <a:cubicBezTo>
                          <a:pt x="5638" y="2557"/>
                          <a:pt x="5624" y="2543"/>
                          <a:pt x="5624" y="2536"/>
                        </a:cubicBezTo>
                        <a:cubicBezTo>
                          <a:pt x="5624" y="2529"/>
                          <a:pt x="5617" y="2529"/>
                          <a:pt x="5617" y="2515"/>
                        </a:cubicBezTo>
                        <a:cubicBezTo>
                          <a:pt x="5610" y="2508"/>
                          <a:pt x="5603" y="2494"/>
                          <a:pt x="5589" y="2480"/>
                        </a:cubicBezTo>
                        <a:cubicBezTo>
                          <a:pt x="5582" y="2473"/>
                          <a:pt x="5582" y="2466"/>
                          <a:pt x="5575" y="2459"/>
                        </a:cubicBezTo>
                        <a:cubicBezTo>
                          <a:pt x="5442" y="2264"/>
                          <a:pt x="5275" y="2117"/>
                          <a:pt x="5191" y="2005"/>
                        </a:cubicBezTo>
                        <a:cubicBezTo>
                          <a:pt x="5156" y="1957"/>
                          <a:pt x="5135" y="1908"/>
                          <a:pt x="5128" y="1852"/>
                        </a:cubicBezTo>
                        <a:cubicBezTo>
                          <a:pt x="5128" y="1838"/>
                          <a:pt x="5121" y="1817"/>
                          <a:pt x="5121" y="1803"/>
                        </a:cubicBezTo>
                        <a:cubicBezTo>
                          <a:pt x="5114" y="1733"/>
                          <a:pt x="5114" y="1663"/>
                          <a:pt x="5121" y="1586"/>
                        </a:cubicBezTo>
                        <a:cubicBezTo>
                          <a:pt x="5128" y="1419"/>
                          <a:pt x="5156" y="1237"/>
                          <a:pt x="5135" y="1048"/>
                        </a:cubicBezTo>
                        <a:lnTo>
                          <a:pt x="5135" y="1014"/>
                        </a:lnTo>
                        <a:cubicBezTo>
                          <a:pt x="5135" y="1007"/>
                          <a:pt x="5135" y="993"/>
                          <a:pt x="5128" y="979"/>
                        </a:cubicBezTo>
                        <a:lnTo>
                          <a:pt x="5128" y="965"/>
                        </a:lnTo>
                        <a:cubicBezTo>
                          <a:pt x="5128" y="944"/>
                          <a:pt x="5121" y="923"/>
                          <a:pt x="5114" y="902"/>
                        </a:cubicBezTo>
                        <a:cubicBezTo>
                          <a:pt x="5086" y="804"/>
                          <a:pt x="5051" y="727"/>
                          <a:pt x="5009" y="678"/>
                        </a:cubicBezTo>
                        <a:lnTo>
                          <a:pt x="4953" y="622"/>
                        </a:lnTo>
                        <a:cubicBezTo>
                          <a:pt x="4883" y="560"/>
                          <a:pt x="4800" y="539"/>
                          <a:pt x="4702" y="518"/>
                        </a:cubicBezTo>
                        <a:cubicBezTo>
                          <a:pt x="4681" y="518"/>
                          <a:pt x="4667" y="511"/>
                          <a:pt x="4646" y="511"/>
                        </a:cubicBezTo>
                        <a:cubicBezTo>
                          <a:pt x="4562" y="504"/>
                          <a:pt x="4464" y="490"/>
                          <a:pt x="4366" y="490"/>
                        </a:cubicBezTo>
                        <a:cubicBezTo>
                          <a:pt x="4346" y="490"/>
                          <a:pt x="4325" y="490"/>
                          <a:pt x="4297" y="483"/>
                        </a:cubicBezTo>
                        <a:cubicBezTo>
                          <a:pt x="4283" y="483"/>
                          <a:pt x="4255" y="476"/>
                          <a:pt x="4241" y="476"/>
                        </a:cubicBezTo>
                        <a:lnTo>
                          <a:pt x="4136" y="448"/>
                        </a:lnTo>
                        <a:lnTo>
                          <a:pt x="4052" y="427"/>
                        </a:lnTo>
                        <a:cubicBezTo>
                          <a:pt x="3794" y="336"/>
                          <a:pt x="3563" y="189"/>
                          <a:pt x="3563" y="189"/>
                        </a:cubicBezTo>
                        <a:lnTo>
                          <a:pt x="3025" y="126"/>
                        </a:lnTo>
                        <a:lnTo>
                          <a:pt x="2934" y="126"/>
                        </a:lnTo>
                        <a:lnTo>
                          <a:pt x="2054" y="1"/>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1"/>
                  <p:cNvSpPr/>
                  <p:nvPr/>
                </p:nvSpPr>
                <p:spPr>
                  <a:xfrm>
                    <a:off x="1725571" y="2290156"/>
                    <a:ext cx="265748" cy="218640"/>
                  </a:xfrm>
                  <a:custGeom>
                    <a:rect b="b" l="l" r="r" t="t"/>
                    <a:pathLst>
                      <a:path extrusionOk="0" h="3156" w="3836">
                        <a:moveTo>
                          <a:pt x="3780" y="1"/>
                        </a:moveTo>
                        <a:cubicBezTo>
                          <a:pt x="3703" y="273"/>
                          <a:pt x="3598" y="531"/>
                          <a:pt x="3473" y="783"/>
                        </a:cubicBezTo>
                        <a:cubicBezTo>
                          <a:pt x="3207" y="1370"/>
                          <a:pt x="2830" y="1915"/>
                          <a:pt x="2369" y="2355"/>
                        </a:cubicBezTo>
                        <a:cubicBezTo>
                          <a:pt x="2131" y="2585"/>
                          <a:pt x="1866" y="2788"/>
                          <a:pt x="1573" y="2927"/>
                        </a:cubicBezTo>
                        <a:cubicBezTo>
                          <a:pt x="1330" y="3040"/>
                          <a:pt x="1071" y="3095"/>
                          <a:pt x="808" y="3095"/>
                        </a:cubicBezTo>
                        <a:cubicBezTo>
                          <a:pt x="730" y="3095"/>
                          <a:pt x="652" y="3091"/>
                          <a:pt x="574" y="3081"/>
                        </a:cubicBezTo>
                        <a:cubicBezTo>
                          <a:pt x="385" y="3074"/>
                          <a:pt x="189" y="3032"/>
                          <a:pt x="1" y="2955"/>
                        </a:cubicBezTo>
                        <a:lnTo>
                          <a:pt x="1" y="2955"/>
                        </a:lnTo>
                        <a:cubicBezTo>
                          <a:pt x="8" y="2976"/>
                          <a:pt x="22" y="3004"/>
                          <a:pt x="36" y="3018"/>
                        </a:cubicBezTo>
                        <a:cubicBezTo>
                          <a:pt x="270" y="3102"/>
                          <a:pt x="514" y="3155"/>
                          <a:pt x="764" y="3155"/>
                        </a:cubicBezTo>
                        <a:cubicBezTo>
                          <a:pt x="805" y="3155"/>
                          <a:pt x="847" y="3154"/>
                          <a:pt x="888" y="3151"/>
                        </a:cubicBezTo>
                        <a:cubicBezTo>
                          <a:pt x="1545" y="3123"/>
                          <a:pt x="2103" y="2725"/>
                          <a:pt x="2544" y="2257"/>
                        </a:cubicBezTo>
                        <a:cubicBezTo>
                          <a:pt x="3144" y="1621"/>
                          <a:pt x="3577" y="846"/>
                          <a:pt x="3836" y="8"/>
                        </a:cubicBezTo>
                        <a:cubicBezTo>
                          <a:pt x="3815" y="8"/>
                          <a:pt x="3801" y="1"/>
                          <a:pt x="3780"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1"/>
                  <p:cNvSpPr/>
                  <p:nvPr/>
                </p:nvSpPr>
                <p:spPr>
                  <a:xfrm>
                    <a:off x="1969979" y="2585348"/>
                    <a:ext cx="108974" cy="211573"/>
                  </a:xfrm>
                  <a:custGeom>
                    <a:rect b="b" l="l" r="r" t="t"/>
                    <a:pathLst>
                      <a:path extrusionOk="0" h="3054" w="1573">
                        <a:moveTo>
                          <a:pt x="881" y="1"/>
                        </a:moveTo>
                        <a:cubicBezTo>
                          <a:pt x="364" y="364"/>
                          <a:pt x="77" y="1048"/>
                          <a:pt x="140" y="1677"/>
                        </a:cubicBezTo>
                        <a:cubicBezTo>
                          <a:pt x="182" y="2110"/>
                          <a:pt x="392" y="2529"/>
                          <a:pt x="762" y="2788"/>
                        </a:cubicBezTo>
                        <a:cubicBezTo>
                          <a:pt x="992" y="2948"/>
                          <a:pt x="1279" y="3046"/>
                          <a:pt x="1572" y="3053"/>
                        </a:cubicBezTo>
                        <a:cubicBezTo>
                          <a:pt x="1565" y="3039"/>
                          <a:pt x="1565" y="3018"/>
                          <a:pt x="1551" y="3004"/>
                        </a:cubicBezTo>
                        <a:cubicBezTo>
                          <a:pt x="1230" y="2997"/>
                          <a:pt x="915" y="2871"/>
                          <a:pt x="671" y="2655"/>
                        </a:cubicBezTo>
                        <a:cubicBezTo>
                          <a:pt x="0" y="2068"/>
                          <a:pt x="49" y="971"/>
                          <a:pt x="601" y="329"/>
                        </a:cubicBezTo>
                        <a:cubicBezTo>
                          <a:pt x="692" y="238"/>
                          <a:pt x="776" y="147"/>
                          <a:pt x="881" y="70"/>
                        </a:cubicBezTo>
                        <a:lnTo>
                          <a:pt x="881" y="1"/>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1"/>
                  <p:cNvSpPr/>
                  <p:nvPr/>
                </p:nvSpPr>
                <p:spPr>
                  <a:xfrm>
                    <a:off x="1895922" y="2430512"/>
                    <a:ext cx="160724" cy="422731"/>
                  </a:xfrm>
                  <a:custGeom>
                    <a:rect b="b" l="l" r="r" t="t"/>
                    <a:pathLst>
                      <a:path extrusionOk="0" h="6102" w="2320">
                        <a:moveTo>
                          <a:pt x="2299" y="0"/>
                        </a:moveTo>
                        <a:cubicBezTo>
                          <a:pt x="2159" y="91"/>
                          <a:pt x="2040" y="196"/>
                          <a:pt x="1908" y="301"/>
                        </a:cubicBezTo>
                        <a:cubicBezTo>
                          <a:pt x="1146" y="957"/>
                          <a:pt x="580" y="1830"/>
                          <a:pt x="308" y="2808"/>
                        </a:cubicBezTo>
                        <a:cubicBezTo>
                          <a:pt x="1" y="3884"/>
                          <a:pt x="64" y="5058"/>
                          <a:pt x="476" y="6084"/>
                        </a:cubicBezTo>
                        <a:cubicBezTo>
                          <a:pt x="478" y="6096"/>
                          <a:pt x="489" y="6101"/>
                          <a:pt x="500" y="6101"/>
                        </a:cubicBezTo>
                        <a:cubicBezTo>
                          <a:pt x="516" y="6101"/>
                          <a:pt x="533" y="6089"/>
                          <a:pt x="525" y="6063"/>
                        </a:cubicBezTo>
                        <a:cubicBezTo>
                          <a:pt x="301" y="5491"/>
                          <a:pt x="175" y="4869"/>
                          <a:pt x="168" y="4247"/>
                        </a:cubicBezTo>
                        <a:cubicBezTo>
                          <a:pt x="154" y="3200"/>
                          <a:pt x="469" y="2166"/>
                          <a:pt x="1069" y="1300"/>
                        </a:cubicBezTo>
                        <a:cubicBezTo>
                          <a:pt x="1412" y="811"/>
                          <a:pt x="1838" y="384"/>
                          <a:pt x="2320" y="42"/>
                        </a:cubicBezTo>
                        <a:cubicBezTo>
                          <a:pt x="2320" y="35"/>
                          <a:pt x="2306" y="21"/>
                          <a:pt x="2306" y="14"/>
                        </a:cubicBezTo>
                        <a:cubicBezTo>
                          <a:pt x="2306" y="7"/>
                          <a:pt x="2299" y="7"/>
                          <a:pt x="2299"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1"/>
                  <p:cNvSpPr/>
                  <p:nvPr/>
                </p:nvSpPr>
                <p:spPr>
                  <a:xfrm>
                    <a:off x="2014038" y="2350566"/>
                    <a:ext cx="53274" cy="169383"/>
                  </a:xfrm>
                  <a:custGeom>
                    <a:rect b="b" l="l" r="r" t="t"/>
                    <a:pathLst>
                      <a:path extrusionOk="0" h="2445" w="769">
                        <a:moveTo>
                          <a:pt x="94" y="1"/>
                        </a:moveTo>
                        <a:cubicBezTo>
                          <a:pt x="84" y="1"/>
                          <a:pt x="77" y="5"/>
                          <a:pt x="77" y="16"/>
                        </a:cubicBezTo>
                        <a:cubicBezTo>
                          <a:pt x="0" y="463"/>
                          <a:pt x="405" y="777"/>
                          <a:pt x="559" y="1154"/>
                        </a:cubicBezTo>
                        <a:cubicBezTo>
                          <a:pt x="727" y="1552"/>
                          <a:pt x="699" y="2027"/>
                          <a:pt x="482" y="2412"/>
                        </a:cubicBezTo>
                        <a:cubicBezTo>
                          <a:pt x="467" y="2426"/>
                          <a:pt x="487" y="2444"/>
                          <a:pt x="505" y="2444"/>
                        </a:cubicBezTo>
                        <a:cubicBezTo>
                          <a:pt x="512" y="2444"/>
                          <a:pt x="520" y="2441"/>
                          <a:pt x="524" y="2433"/>
                        </a:cubicBezTo>
                        <a:cubicBezTo>
                          <a:pt x="713" y="2083"/>
                          <a:pt x="768" y="1657"/>
                          <a:pt x="657" y="1273"/>
                        </a:cubicBezTo>
                        <a:cubicBezTo>
                          <a:pt x="594" y="1063"/>
                          <a:pt x="475" y="889"/>
                          <a:pt x="349" y="707"/>
                        </a:cubicBezTo>
                        <a:cubicBezTo>
                          <a:pt x="210" y="505"/>
                          <a:pt x="77" y="288"/>
                          <a:pt x="126" y="37"/>
                        </a:cubicBezTo>
                        <a:cubicBezTo>
                          <a:pt x="130" y="15"/>
                          <a:pt x="109" y="1"/>
                          <a:pt x="94"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1"/>
                  <p:cNvSpPr/>
                  <p:nvPr/>
                </p:nvSpPr>
                <p:spPr>
                  <a:xfrm>
                    <a:off x="1757993" y="2553896"/>
                    <a:ext cx="118672" cy="256050"/>
                  </a:xfrm>
                  <a:custGeom>
                    <a:rect b="b" l="l" r="r" t="t"/>
                    <a:pathLst>
                      <a:path extrusionOk="0" h="3696" w="1713">
                        <a:moveTo>
                          <a:pt x="36" y="0"/>
                        </a:moveTo>
                        <a:cubicBezTo>
                          <a:pt x="1" y="7"/>
                          <a:pt x="1" y="63"/>
                          <a:pt x="36" y="63"/>
                        </a:cubicBezTo>
                        <a:cubicBezTo>
                          <a:pt x="448" y="84"/>
                          <a:pt x="832" y="287"/>
                          <a:pt x="1105" y="587"/>
                        </a:cubicBezTo>
                        <a:cubicBezTo>
                          <a:pt x="1635" y="1160"/>
                          <a:pt x="1663" y="2026"/>
                          <a:pt x="1286" y="2697"/>
                        </a:cubicBezTo>
                        <a:cubicBezTo>
                          <a:pt x="1035" y="3144"/>
                          <a:pt x="616" y="3465"/>
                          <a:pt x="141" y="3640"/>
                        </a:cubicBezTo>
                        <a:cubicBezTo>
                          <a:pt x="134" y="3668"/>
                          <a:pt x="127" y="3675"/>
                          <a:pt x="127" y="3675"/>
                        </a:cubicBezTo>
                        <a:cubicBezTo>
                          <a:pt x="134" y="3682"/>
                          <a:pt x="141" y="3682"/>
                          <a:pt x="155" y="3696"/>
                        </a:cubicBezTo>
                        <a:cubicBezTo>
                          <a:pt x="315" y="3633"/>
                          <a:pt x="483" y="3556"/>
                          <a:pt x="630" y="3451"/>
                        </a:cubicBezTo>
                        <a:cubicBezTo>
                          <a:pt x="1307" y="3011"/>
                          <a:pt x="1712" y="2194"/>
                          <a:pt x="1566" y="1391"/>
                        </a:cubicBezTo>
                        <a:cubicBezTo>
                          <a:pt x="1433" y="657"/>
                          <a:pt x="790" y="42"/>
                          <a:pt x="36"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1"/>
                  <p:cNvSpPr/>
                  <p:nvPr/>
                </p:nvSpPr>
                <p:spPr>
                  <a:xfrm>
                    <a:off x="1682066" y="2264038"/>
                    <a:ext cx="206655" cy="176865"/>
                  </a:xfrm>
                  <a:custGeom>
                    <a:rect b="b" l="l" r="r" t="t"/>
                    <a:pathLst>
                      <a:path extrusionOk="0" h="2553" w="2983">
                        <a:moveTo>
                          <a:pt x="2731" y="0"/>
                        </a:moveTo>
                        <a:cubicBezTo>
                          <a:pt x="2969" y="475"/>
                          <a:pt x="2934" y="1041"/>
                          <a:pt x="2703" y="1502"/>
                        </a:cubicBezTo>
                        <a:cubicBezTo>
                          <a:pt x="2452" y="2005"/>
                          <a:pt x="1991" y="2354"/>
                          <a:pt x="1439" y="2473"/>
                        </a:cubicBezTo>
                        <a:cubicBezTo>
                          <a:pt x="1315" y="2494"/>
                          <a:pt x="1190" y="2505"/>
                          <a:pt x="1065" y="2505"/>
                        </a:cubicBezTo>
                        <a:cubicBezTo>
                          <a:pt x="690" y="2505"/>
                          <a:pt x="320" y="2410"/>
                          <a:pt x="0" y="2222"/>
                        </a:cubicBezTo>
                        <a:lnTo>
                          <a:pt x="0" y="2222"/>
                        </a:lnTo>
                        <a:cubicBezTo>
                          <a:pt x="7" y="2236"/>
                          <a:pt x="21" y="2264"/>
                          <a:pt x="35" y="2278"/>
                        </a:cubicBezTo>
                        <a:cubicBezTo>
                          <a:pt x="42" y="2285"/>
                          <a:pt x="42" y="2298"/>
                          <a:pt x="49" y="2305"/>
                        </a:cubicBezTo>
                        <a:cubicBezTo>
                          <a:pt x="353" y="2470"/>
                          <a:pt x="695" y="2553"/>
                          <a:pt x="1035" y="2553"/>
                        </a:cubicBezTo>
                        <a:cubicBezTo>
                          <a:pt x="1258" y="2553"/>
                          <a:pt x="1480" y="2517"/>
                          <a:pt x="1691" y="2445"/>
                        </a:cubicBezTo>
                        <a:cubicBezTo>
                          <a:pt x="2235" y="2264"/>
                          <a:pt x="2648" y="1844"/>
                          <a:pt x="2836" y="1300"/>
                        </a:cubicBezTo>
                        <a:cubicBezTo>
                          <a:pt x="2983" y="873"/>
                          <a:pt x="2969" y="405"/>
                          <a:pt x="2787"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1"/>
                  <p:cNvSpPr/>
                  <p:nvPr/>
                </p:nvSpPr>
                <p:spPr>
                  <a:xfrm>
                    <a:off x="1922039" y="2231616"/>
                    <a:ext cx="69" cy="69"/>
                  </a:xfrm>
                  <a:custGeom>
                    <a:rect b="b" l="l" r="r" t="t"/>
                    <a:pathLst>
                      <a:path extrusionOk="0" h="1" w="1">
                        <a:moveTo>
                          <a:pt x="1" y="0"/>
                        </a:moveTo>
                        <a:lnTo>
                          <a:pt x="1" y="0"/>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1"/>
                  <p:cNvSpPr/>
                  <p:nvPr/>
                </p:nvSpPr>
                <p:spPr>
                  <a:xfrm>
                    <a:off x="1565889" y="4093244"/>
                    <a:ext cx="142850" cy="224736"/>
                  </a:xfrm>
                  <a:custGeom>
                    <a:rect b="b" l="l" r="r" t="t"/>
                    <a:pathLst>
                      <a:path extrusionOk="0" h="3244" w="2062">
                        <a:moveTo>
                          <a:pt x="608" y="1"/>
                        </a:moveTo>
                        <a:cubicBezTo>
                          <a:pt x="608" y="1"/>
                          <a:pt x="238" y="112"/>
                          <a:pt x="175" y="622"/>
                        </a:cubicBezTo>
                        <a:cubicBezTo>
                          <a:pt x="113" y="1125"/>
                          <a:pt x="1" y="2438"/>
                          <a:pt x="1" y="2438"/>
                        </a:cubicBezTo>
                        <a:lnTo>
                          <a:pt x="182" y="2452"/>
                        </a:lnTo>
                        <a:lnTo>
                          <a:pt x="322" y="1998"/>
                        </a:lnTo>
                        <a:cubicBezTo>
                          <a:pt x="322" y="1998"/>
                          <a:pt x="343" y="2508"/>
                          <a:pt x="560" y="2851"/>
                        </a:cubicBezTo>
                        <a:cubicBezTo>
                          <a:pt x="766" y="3160"/>
                          <a:pt x="1246" y="3243"/>
                          <a:pt x="1604" y="3243"/>
                        </a:cubicBezTo>
                        <a:cubicBezTo>
                          <a:pt x="1634" y="3243"/>
                          <a:pt x="1663" y="3243"/>
                          <a:pt x="1691" y="3242"/>
                        </a:cubicBezTo>
                        <a:cubicBezTo>
                          <a:pt x="2061" y="3221"/>
                          <a:pt x="1859" y="2536"/>
                          <a:pt x="1747" y="2138"/>
                        </a:cubicBezTo>
                        <a:cubicBezTo>
                          <a:pt x="1635" y="1754"/>
                          <a:pt x="1412" y="832"/>
                          <a:pt x="1412" y="832"/>
                        </a:cubicBezTo>
                        <a:lnTo>
                          <a:pt x="608" y="1"/>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1"/>
                  <p:cNvSpPr/>
                  <p:nvPr/>
                </p:nvSpPr>
                <p:spPr>
                  <a:xfrm>
                    <a:off x="1587712" y="4043918"/>
                    <a:ext cx="95880" cy="221827"/>
                  </a:xfrm>
                  <a:custGeom>
                    <a:rect b="b" l="l" r="r" t="t"/>
                    <a:pathLst>
                      <a:path extrusionOk="0" h="3202" w="1384">
                        <a:moveTo>
                          <a:pt x="461" y="0"/>
                        </a:moveTo>
                        <a:cubicBezTo>
                          <a:pt x="461" y="0"/>
                          <a:pt x="419" y="615"/>
                          <a:pt x="293" y="713"/>
                        </a:cubicBezTo>
                        <a:cubicBezTo>
                          <a:pt x="182" y="810"/>
                          <a:pt x="0" y="1139"/>
                          <a:pt x="70" y="1579"/>
                        </a:cubicBezTo>
                        <a:cubicBezTo>
                          <a:pt x="140" y="2012"/>
                          <a:pt x="147" y="2640"/>
                          <a:pt x="377" y="2934"/>
                        </a:cubicBezTo>
                        <a:cubicBezTo>
                          <a:pt x="513" y="3108"/>
                          <a:pt x="806" y="3202"/>
                          <a:pt x="1030" y="3202"/>
                        </a:cubicBezTo>
                        <a:cubicBezTo>
                          <a:pt x="1174" y="3202"/>
                          <a:pt x="1289" y="3163"/>
                          <a:pt x="1313" y="3081"/>
                        </a:cubicBezTo>
                        <a:cubicBezTo>
                          <a:pt x="1383" y="2871"/>
                          <a:pt x="1083" y="2040"/>
                          <a:pt x="1104" y="1628"/>
                        </a:cubicBezTo>
                        <a:cubicBezTo>
                          <a:pt x="1125" y="1222"/>
                          <a:pt x="1160" y="112"/>
                          <a:pt x="1160" y="112"/>
                        </a:cubicBezTo>
                        <a:lnTo>
                          <a:pt x="461" y="0"/>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1"/>
                  <p:cNvSpPr/>
                  <p:nvPr/>
                </p:nvSpPr>
                <p:spPr>
                  <a:xfrm>
                    <a:off x="1613829" y="2890238"/>
                    <a:ext cx="303366" cy="1207576"/>
                  </a:xfrm>
                  <a:custGeom>
                    <a:rect b="b" l="l" r="r" t="t"/>
                    <a:pathLst>
                      <a:path extrusionOk="0" h="17431" w="4379">
                        <a:moveTo>
                          <a:pt x="1761" y="0"/>
                        </a:moveTo>
                        <a:cubicBezTo>
                          <a:pt x="1614" y="315"/>
                          <a:pt x="1488" y="622"/>
                          <a:pt x="1376" y="908"/>
                        </a:cubicBezTo>
                        <a:cubicBezTo>
                          <a:pt x="1376" y="936"/>
                          <a:pt x="1369" y="950"/>
                          <a:pt x="1362" y="971"/>
                        </a:cubicBezTo>
                        <a:cubicBezTo>
                          <a:pt x="1265" y="1223"/>
                          <a:pt x="1174" y="1474"/>
                          <a:pt x="1104" y="1712"/>
                        </a:cubicBezTo>
                        <a:cubicBezTo>
                          <a:pt x="1097" y="1747"/>
                          <a:pt x="1090" y="1774"/>
                          <a:pt x="1083" y="1795"/>
                        </a:cubicBezTo>
                        <a:cubicBezTo>
                          <a:pt x="1027" y="1984"/>
                          <a:pt x="985" y="2145"/>
                          <a:pt x="943" y="2312"/>
                        </a:cubicBezTo>
                        <a:cubicBezTo>
                          <a:pt x="929" y="2340"/>
                          <a:pt x="929" y="2354"/>
                          <a:pt x="922" y="2382"/>
                        </a:cubicBezTo>
                        <a:cubicBezTo>
                          <a:pt x="825" y="2787"/>
                          <a:pt x="769" y="3158"/>
                          <a:pt x="734" y="3493"/>
                        </a:cubicBezTo>
                        <a:cubicBezTo>
                          <a:pt x="734" y="3521"/>
                          <a:pt x="720" y="3535"/>
                          <a:pt x="720" y="3563"/>
                        </a:cubicBezTo>
                        <a:cubicBezTo>
                          <a:pt x="706" y="3702"/>
                          <a:pt x="699" y="3835"/>
                          <a:pt x="685" y="3961"/>
                        </a:cubicBezTo>
                        <a:lnTo>
                          <a:pt x="685" y="3982"/>
                        </a:lnTo>
                        <a:lnTo>
                          <a:pt x="685" y="4024"/>
                        </a:lnTo>
                        <a:lnTo>
                          <a:pt x="685" y="4052"/>
                        </a:lnTo>
                        <a:cubicBezTo>
                          <a:pt x="664" y="4443"/>
                          <a:pt x="664" y="4778"/>
                          <a:pt x="671" y="5037"/>
                        </a:cubicBezTo>
                        <a:lnTo>
                          <a:pt x="671" y="5044"/>
                        </a:lnTo>
                        <a:lnTo>
                          <a:pt x="671" y="5099"/>
                        </a:lnTo>
                        <a:cubicBezTo>
                          <a:pt x="671" y="5274"/>
                          <a:pt x="678" y="5414"/>
                          <a:pt x="671" y="5526"/>
                        </a:cubicBezTo>
                        <a:cubicBezTo>
                          <a:pt x="664" y="5651"/>
                          <a:pt x="664" y="5777"/>
                          <a:pt x="664" y="5910"/>
                        </a:cubicBezTo>
                        <a:lnTo>
                          <a:pt x="664" y="6001"/>
                        </a:lnTo>
                        <a:cubicBezTo>
                          <a:pt x="664" y="6161"/>
                          <a:pt x="671" y="6336"/>
                          <a:pt x="671" y="6524"/>
                        </a:cubicBezTo>
                        <a:lnTo>
                          <a:pt x="671" y="6580"/>
                        </a:lnTo>
                        <a:cubicBezTo>
                          <a:pt x="671" y="6825"/>
                          <a:pt x="685" y="7083"/>
                          <a:pt x="699" y="7342"/>
                        </a:cubicBezTo>
                        <a:cubicBezTo>
                          <a:pt x="713" y="7572"/>
                          <a:pt x="720" y="7719"/>
                          <a:pt x="706" y="7935"/>
                        </a:cubicBezTo>
                        <a:lnTo>
                          <a:pt x="706" y="7956"/>
                        </a:lnTo>
                        <a:lnTo>
                          <a:pt x="706" y="7977"/>
                        </a:lnTo>
                        <a:lnTo>
                          <a:pt x="706" y="8012"/>
                        </a:lnTo>
                        <a:lnTo>
                          <a:pt x="706" y="8040"/>
                        </a:lnTo>
                        <a:lnTo>
                          <a:pt x="706" y="8061"/>
                        </a:lnTo>
                        <a:cubicBezTo>
                          <a:pt x="685" y="8215"/>
                          <a:pt x="650" y="8410"/>
                          <a:pt x="601" y="8690"/>
                        </a:cubicBezTo>
                        <a:cubicBezTo>
                          <a:pt x="524" y="8941"/>
                          <a:pt x="461" y="9214"/>
                          <a:pt x="398" y="9493"/>
                        </a:cubicBezTo>
                        <a:cubicBezTo>
                          <a:pt x="391" y="9514"/>
                          <a:pt x="391" y="9535"/>
                          <a:pt x="384" y="9563"/>
                        </a:cubicBezTo>
                        <a:cubicBezTo>
                          <a:pt x="371" y="9619"/>
                          <a:pt x="357" y="9682"/>
                          <a:pt x="350" y="9752"/>
                        </a:cubicBezTo>
                        <a:cubicBezTo>
                          <a:pt x="336" y="9780"/>
                          <a:pt x="336" y="9808"/>
                          <a:pt x="329" y="9828"/>
                        </a:cubicBezTo>
                        <a:cubicBezTo>
                          <a:pt x="252" y="10262"/>
                          <a:pt x="189" y="10695"/>
                          <a:pt x="147" y="11135"/>
                        </a:cubicBezTo>
                        <a:cubicBezTo>
                          <a:pt x="147" y="11156"/>
                          <a:pt x="140" y="11184"/>
                          <a:pt x="140" y="11212"/>
                        </a:cubicBezTo>
                        <a:cubicBezTo>
                          <a:pt x="140" y="11281"/>
                          <a:pt x="126" y="11351"/>
                          <a:pt x="119" y="11421"/>
                        </a:cubicBezTo>
                        <a:cubicBezTo>
                          <a:pt x="112" y="11449"/>
                          <a:pt x="112" y="11463"/>
                          <a:pt x="112" y="11491"/>
                        </a:cubicBezTo>
                        <a:cubicBezTo>
                          <a:pt x="56" y="11994"/>
                          <a:pt x="35" y="12483"/>
                          <a:pt x="14" y="12937"/>
                        </a:cubicBezTo>
                        <a:lnTo>
                          <a:pt x="14" y="13056"/>
                        </a:lnTo>
                        <a:cubicBezTo>
                          <a:pt x="7" y="13440"/>
                          <a:pt x="0" y="13789"/>
                          <a:pt x="0" y="14082"/>
                        </a:cubicBezTo>
                        <a:lnTo>
                          <a:pt x="0" y="14495"/>
                        </a:lnTo>
                        <a:lnTo>
                          <a:pt x="0" y="14557"/>
                        </a:lnTo>
                        <a:lnTo>
                          <a:pt x="0" y="14886"/>
                        </a:lnTo>
                        <a:lnTo>
                          <a:pt x="0" y="14977"/>
                        </a:lnTo>
                        <a:cubicBezTo>
                          <a:pt x="7" y="15326"/>
                          <a:pt x="7" y="15661"/>
                          <a:pt x="14" y="15968"/>
                        </a:cubicBezTo>
                        <a:lnTo>
                          <a:pt x="14" y="16031"/>
                        </a:lnTo>
                        <a:cubicBezTo>
                          <a:pt x="21" y="16360"/>
                          <a:pt x="21" y="16660"/>
                          <a:pt x="21" y="16898"/>
                        </a:cubicBezTo>
                        <a:lnTo>
                          <a:pt x="21" y="16967"/>
                        </a:lnTo>
                        <a:lnTo>
                          <a:pt x="21" y="16981"/>
                        </a:lnTo>
                        <a:lnTo>
                          <a:pt x="21" y="17121"/>
                        </a:lnTo>
                        <a:cubicBezTo>
                          <a:pt x="84" y="17198"/>
                          <a:pt x="161" y="17254"/>
                          <a:pt x="245" y="17296"/>
                        </a:cubicBezTo>
                        <a:cubicBezTo>
                          <a:pt x="252" y="17296"/>
                          <a:pt x="252" y="17303"/>
                          <a:pt x="259" y="17303"/>
                        </a:cubicBezTo>
                        <a:cubicBezTo>
                          <a:pt x="266" y="17303"/>
                          <a:pt x="266" y="17317"/>
                          <a:pt x="280" y="17317"/>
                        </a:cubicBezTo>
                        <a:lnTo>
                          <a:pt x="329" y="17338"/>
                        </a:lnTo>
                        <a:cubicBezTo>
                          <a:pt x="336" y="17352"/>
                          <a:pt x="336" y="17352"/>
                          <a:pt x="350" y="17352"/>
                        </a:cubicBezTo>
                        <a:cubicBezTo>
                          <a:pt x="357" y="17359"/>
                          <a:pt x="371" y="17366"/>
                          <a:pt x="384" y="17366"/>
                        </a:cubicBezTo>
                        <a:cubicBezTo>
                          <a:pt x="500" y="17411"/>
                          <a:pt x="618" y="17430"/>
                          <a:pt x="702" y="17430"/>
                        </a:cubicBezTo>
                        <a:cubicBezTo>
                          <a:pt x="735" y="17430"/>
                          <a:pt x="763" y="17427"/>
                          <a:pt x="783" y="17421"/>
                        </a:cubicBezTo>
                        <a:cubicBezTo>
                          <a:pt x="818" y="17282"/>
                          <a:pt x="873" y="17086"/>
                          <a:pt x="929" y="16863"/>
                        </a:cubicBezTo>
                        <a:lnTo>
                          <a:pt x="957" y="16779"/>
                        </a:lnTo>
                        <a:cubicBezTo>
                          <a:pt x="985" y="16660"/>
                          <a:pt x="1027" y="16527"/>
                          <a:pt x="1062" y="16388"/>
                        </a:cubicBezTo>
                        <a:cubicBezTo>
                          <a:pt x="1069" y="16374"/>
                          <a:pt x="1069" y="16346"/>
                          <a:pt x="1083" y="16325"/>
                        </a:cubicBezTo>
                        <a:cubicBezTo>
                          <a:pt x="1195" y="15927"/>
                          <a:pt x="1327" y="15466"/>
                          <a:pt x="1453" y="14984"/>
                        </a:cubicBezTo>
                        <a:cubicBezTo>
                          <a:pt x="1467" y="14956"/>
                          <a:pt x="1474" y="14921"/>
                          <a:pt x="1481" y="14886"/>
                        </a:cubicBezTo>
                        <a:cubicBezTo>
                          <a:pt x="1607" y="14425"/>
                          <a:pt x="1747" y="13950"/>
                          <a:pt x="1865" y="13510"/>
                        </a:cubicBezTo>
                        <a:cubicBezTo>
                          <a:pt x="1872" y="13489"/>
                          <a:pt x="1872" y="13461"/>
                          <a:pt x="1886" y="13447"/>
                        </a:cubicBezTo>
                        <a:cubicBezTo>
                          <a:pt x="1921" y="13321"/>
                          <a:pt x="1942" y="13209"/>
                          <a:pt x="1977" y="13098"/>
                        </a:cubicBezTo>
                        <a:cubicBezTo>
                          <a:pt x="1991" y="13063"/>
                          <a:pt x="1998" y="13035"/>
                          <a:pt x="2005" y="13007"/>
                        </a:cubicBezTo>
                        <a:cubicBezTo>
                          <a:pt x="2110" y="12657"/>
                          <a:pt x="2201" y="12336"/>
                          <a:pt x="2277" y="12064"/>
                        </a:cubicBezTo>
                        <a:cubicBezTo>
                          <a:pt x="2284" y="12050"/>
                          <a:pt x="2284" y="12022"/>
                          <a:pt x="2291" y="12008"/>
                        </a:cubicBezTo>
                        <a:cubicBezTo>
                          <a:pt x="2340" y="11847"/>
                          <a:pt x="2375" y="11714"/>
                          <a:pt x="2410" y="11603"/>
                        </a:cubicBezTo>
                        <a:cubicBezTo>
                          <a:pt x="2452" y="11463"/>
                          <a:pt x="2487" y="11323"/>
                          <a:pt x="2522" y="11191"/>
                        </a:cubicBezTo>
                        <a:cubicBezTo>
                          <a:pt x="2522" y="11170"/>
                          <a:pt x="2529" y="11142"/>
                          <a:pt x="2536" y="11114"/>
                        </a:cubicBezTo>
                        <a:cubicBezTo>
                          <a:pt x="2592" y="10932"/>
                          <a:pt x="2627" y="10764"/>
                          <a:pt x="2662" y="10611"/>
                        </a:cubicBezTo>
                        <a:lnTo>
                          <a:pt x="2662" y="10597"/>
                        </a:lnTo>
                        <a:cubicBezTo>
                          <a:pt x="2662" y="10576"/>
                          <a:pt x="2669" y="10555"/>
                          <a:pt x="2669" y="10541"/>
                        </a:cubicBezTo>
                        <a:cubicBezTo>
                          <a:pt x="2766" y="10101"/>
                          <a:pt x="2815" y="9738"/>
                          <a:pt x="2850" y="9444"/>
                        </a:cubicBezTo>
                        <a:cubicBezTo>
                          <a:pt x="2850" y="9423"/>
                          <a:pt x="2864" y="9402"/>
                          <a:pt x="2864" y="9374"/>
                        </a:cubicBezTo>
                        <a:cubicBezTo>
                          <a:pt x="2878" y="9193"/>
                          <a:pt x="2885" y="9046"/>
                          <a:pt x="2899" y="8948"/>
                        </a:cubicBezTo>
                        <a:lnTo>
                          <a:pt x="2899" y="8871"/>
                        </a:lnTo>
                        <a:lnTo>
                          <a:pt x="2899" y="8795"/>
                        </a:lnTo>
                        <a:cubicBezTo>
                          <a:pt x="2990" y="8417"/>
                          <a:pt x="3081" y="8068"/>
                          <a:pt x="3158" y="7726"/>
                        </a:cubicBezTo>
                        <a:cubicBezTo>
                          <a:pt x="3165" y="7698"/>
                          <a:pt x="3165" y="7677"/>
                          <a:pt x="3179" y="7649"/>
                        </a:cubicBezTo>
                        <a:cubicBezTo>
                          <a:pt x="3193" y="7572"/>
                          <a:pt x="3214" y="7502"/>
                          <a:pt x="3227" y="7433"/>
                        </a:cubicBezTo>
                        <a:cubicBezTo>
                          <a:pt x="3234" y="7405"/>
                          <a:pt x="3234" y="7384"/>
                          <a:pt x="3248" y="7363"/>
                        </a:cubicBezTo>
                        <a:cubicBezTo>
                          <a:pt x="3367" y="6846"/>
                          <a:pt x="3465" y="6392"/>
                          <a:pt x="3542" y="5987"/>
                        </a:cubicBezTo>
                        <a:cubicBezTo>
                          <a:pt x="3542" y="5973"/>
                          <a:pt x="3549" y="5952"/>
                          <a:pt x="3549" y="5938"/>
                        </a:cubicBezTo>
                        <a:cubicBezTo>
                          <a:pt x="3563" y="5903"/>
                          <a:pt x="3570" y="5868"/>
                          <a:pt x="3577" y="5826"/>
                        </a:cubicBezTo>
                        <a:cubicBezTo>
                          <a:pt x="3647" y="5449"/>
                          <a:pt x="3751" y="4897"/>
                          <a:pt x="3856" y="4310"/>
                        </a:cubicBezTo>
                        <a:cubicBezTo>
                          <a:pt x="3856" y="4289"/>
                          <a:pt x="3863" y="4268"/>
                          <a:pt x="3863" y="4240"/>
                        </a:cubicBezTo>
                        <a:cubicBezTo>
                          <a:pt x="3863" y="4233"/>
                          <a:pt x="3877" y="4219"/>
                          <a:pt x="3877" y="4205"/>
                        </a:cubicBezTo>
                        <a:cubicBezTo>
                          <a:pt x="3884" y="4184"/>
                          <a:pt x="3884" y="4156"/>
                          <a:pt x="3891" y="4129"/>
                        </a:cubicBezTo>
                        <a:cubicBezTo>
                          <a:pt x="3982" y="3660"/>
                          <a:pt x="4066" y="3172"/>
                          <a:pt x="4143" y="2717"/>
                        </a:cubicBezTo>
                        <a:cubicBezTo>
                          <a:pt x="4143" y="2690"/>
                          <a:pt x="4157" y="2669"/>
                          <a:pt x="4157" y="2648"/>
                        </a:cubicBezTo>
                        <a:cubicBezTo>
                          <a:pt x="4157" y="2620"/>
                          <a:pt x="4163" y="2599"/>
                          <a:pt x="4163" y="2578"/>
                        </a:cubicBezTo>
                        <a:cubicBezTo>
                          <a:pt x="4170" y="2550"/>
                          <a:pt x="4170" y="2515"/>
                          <a:pt x="4177" y="2487"/>
                        </a:cubicBezTo>
                        <a:cubicBezTo>
                          <a:pt x="4177" y="2459"/>
                          <a:pt x="4191" y="2438"/>
                          <a:pt x="4191" y="2410"/>
                        </a:cubicBezTo>
                        <a:cubicBezTo>
                          <a:pt x="4268" y="1949"/>
                          <a:pt x="4331" y="1537"/>
                          <a:pt x="4345" y="1216"/>
                        </a:cubicBezTo>
                        <a:cubicBezTo>
                          <a:pt x="4352" y="1146"/>
                          <a:pt x="4352" y="1076"/>
                          <a:pt x="4366" y="1020"/>
                        </a:cubicBezTo>
                        <a:cubicBezTo>
                          <a:pt x="4373" y="992"/>
                          <a:pt x="4373" y="971"/>
                          <a:pt x="4373" y="943"/>
                        </a:cubicBezTo>
                        <a:cubicBezTo>
                          <a:pt x="4378" y="874"/>
                          <a:pt x="4376" y="845"/>
                          <a:pt x="4364" y="845"/>
                        </a:cubicBezTo>
                        <a:cubicBezTo>
                          <a:pt x="4361" y="845"/>
                          <a:pt x="4357" y="848"/>
                          <a:pt x="4352" y="852"/>
                        </a:cubicBezTo>
                        <a:lnTo>
                          <a:pt x="4310" y="838"/>
                        </a:lnTo>
                        <a:lnTo>
                          <a:pt x="4212" y="804"/>
                        </a:lnTo>
                        <a:lnTo>
                          <a:pt x="2941" y="384"/>
                        </a:lnTo>
                        <a:lnTo>
                          <a:pt x="2878" y="363"/>
                        </a:lnTo>
                        <a:lnTo>
                          <a:pt x="2319" y="182"/>
                        </a:lnTo>
                        <a:lnTo>
                          <a:pt x="2236" y="154"/>
                        </a:lnTo>
                        <a:lnTo>
                          <a:pt x="1761" y="0"/>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1"/>
                  <p:cNvSpPr/>
                  <p:nvPr/>
                </p:nvSpPr>
                <p:spPr>
                  <a:xfrm>
                    <a:off x="1614314" y="4060891"/>
                    <a:ext cx="61380" cy="15172"/>
                  </a:xfrm>
                  <a:custGeom>
                    <a:rect b="b" l="l" r="r" t="t"/>
                    <a:pathLst>
                      <a:path extrusionOk="0" h="219" w="886">
                        <a:moveTo>
                          <a:pt x="57" y="0"/>
                        </a:moveTo>
                        <a:cubicBezTo>
                          <a:pt x="24" y="0"/>
                          <a:pt x="0" y="53"/>
                          <a:pt x="35" y="76"/>
                        </a:cubicBezTo>
                        <a:cubicBezTo>
                          <a:pt x="202" y="172"/>
                          <a:pt x="385" y="218"/>
                          <a:pt x="573" y="218"/>
                        </a:cubicBezTo>
                        <a:cubicBezTo>
                          <a:pt x="661" y="218"/>
                          <a:pt x="750" y="208"/>
                          <a:pt x="839" y="188"/>
                        </a:cubicBezTo>
                        <a:cubicBezTo>
                          <a:pt x="885" y="181"/>
                          <a:pt x="875" y="111"/>
                          <a:pt x="825" y="111"/>
                        </a:cubicBezTo>
                        <a:cubicBezTo>
                          <a:pt x="822" y="111"/>
                          <a:pt x="820" y="111"/>
                          <a:pt x="818" y="111"/>
                        </a:cubicBezTo>
                        <a:cubicBezTo>
                          <a:pt x="743" y="130"/>
                          <a:pt x="667" y="139"/>
                          <a:pt x="592" y="139"/>
                        </a:cubicBezTo>
                        <a:cubicBezTo>
                          <a:pt x="415" y="139"/>
                          <a:pt x="239" y="90"/>
                          <a:pt x="77" y="7"/>
                        </a:cubicBezTo>
                        <a:cubicBezTo>
                          <a:pt x="70" y="2"/>
                          <a:pt x="64" y="0"/>
                          <a:pt x="57"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1"/>
                  <p:cNvSpPr/>
                  <p:nvPr/>
                </p:nvSpPr>
                <p:spPr>
                  <a:xfrm>
                    <a:off x="1747255" y="3497249"/>
                    <a:ext cx="63112" cy="15380"/>
                  </a:xfrm>
                  <a:custGeom>
                    <a:rect b="b" l="l" r="r" t="t"/>
                    <a:pathLst>
                      <a:path extrusionOk="0" h="222" w="911">
                        <a:moveTo>
                          <a:pt x="32" y="0"/>
                        </a:moveTo>
                        <a:cubicBezTo>
                          <a:pt x="11" y="0"/>
                          <a:pt x="1" y="41"/>
                          <a:pt x="30" y="47"/>
                        </a:cubicBezTo>
                        <a:cubicBezTo>
                          <a:pt x="246" y="163"/>
                          <a:pt x="490" y="221"/>
                          <a:pt x="731" y="221"/>
                        </a:cubicBezTo>
                        <a:cubicBezTo>
                          <a:pt x="780" y="221"/>
                          <a:pt x="828" y="219"/>
                          <a:pt x="875" y="214"/>
                        </a:cubicBezTo>
                        <a:cubicBezTo>
                          <a:pt x="910" y="214"/>
                          <a:pt x="903" y="158"/>
                          <a:pt x="868" y="158"/>
                        </a:cubicBezTo>
                        <a:cubicBezTo>
                          <a:pt x="811" y="165"/>
                          <a:pt x="754" y="169"/>
                          <a:pt x="698" y="169"/>
                        </a:cubicBezTo>
                        <a:cubicBezTo>
                          <a:pt x="467" y="169"/>
                          <a:pt x="247" y="112"/>
                          <a:pt x="44" y="5"/>
                        </a:cubicBezTo>
                        <a:cubicBezTo>
                          <a:pt x="40" y="1"/>
                          <a:pt x="36" y="0"/>
                          <a:pt x="32"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1"/>
                  <p:cNvSpPr/>
                  <p:nvPr/>
                </p:nvSpPr>
                <p:spPr>
                  <a:xfrm>
                    <a:off x="1697515" y="2763945"/>
                    <a:ext cx="412894" cy="313065"/>
                  </a:xfrm>
                  <a:custGeom>
                    <a:rect b="b" l="l" r="r" t="t"/>
                    <a:pathLst>
                      <a:path extrusionOk="0" h="4519" w="5960">
                        <a:moveTo>
                          <a:pt x="1279" y="0"/>
                        </a:moveTo>
                        <a:cubicBezTo>
                          <a:pt x="476" y="1271"/>
                          <a:pt x="1" y="3248"/>
                          <a:pt x="1" y="3248"/>
                        </a:cubicBezTo>
                        <a:cubicBezTo>
                          <a:pt x="503" y="4247"/>
                          <a:pt x="1789" y="4518"/>
                          <a:pt x="3035" y="4518"/>
                        </a:cubicBezTo>
                        <a:cubicBezTo>
                          <a:pt x="4508" y="4518"/>
                          <a:pt x="5924" y="4139"/>
                          <a:pt x="5924" y="4135"/>
                        </a:cubicBezTo>
                        <a:cubicBezTo>
                          <a:pt x="5959" y="1376"/>
                          <a:pt x="5505" y="468"/>
                          <a:pt x="5505" y="468"/>
                        </a:cubicBezTo>
                        <a:cubicBezTo>
                          <a:pt x="5105" y="588"/>
                          <a:pt x="4682" y="635"/>
                          <a:pt x="4265" y="635"/>
                        </a:cubicBezTo>
                        <a:cubicBezTo>
                          <a:pt x="2734" y="635"/>
                          <a:pt x="1279" y="0"/>
                          <a:pt x="1279"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1"/>
                  <p:cNvSpPr/>
                  <p:nvPr/>
                </p:nvSpPr>
                <p:spPr>
                  <a:xfrm>
                    <a:off x="1762842" y="2751822"/>
                    <a:ext cx="328168" cy="95257"/>
                  </a:xfrm>
                  <a:custGeom>
                    <a:rect b="b" l="l" r="r" t="t"/>
                    <a:pathLst>
                      <a:path extrusionOk="0" h="1375" w="4737">
                        <a:moveTo>
                          <a:pt x="371" y="0"/>
                        </a:moveTo>
                        <a:cubicBezTo>
                          <a:pt x="64" y="280"/>
                          <a:pt x="1" y="734"/>
                          <a:pt x="1" y="734"/>
                        </a:cubicBezTo>
                        <a:cubicBezTo>
                          <a:pt x="1197" y="1238"/>
                          <a:pt x="2281" y="1375"/>
                          <a:pt x="3106" y="1375"/>
                        </a:cubicBezTo>
                        <a:cubicBezTo>
                          <a:pt x="4087" y="1375"/>
                          <a:pt x="4702" y="1181"/>
                          <a:pt x="4702" y="1181"/>
                        </a:cubicBezTo>
                        <a:cubicBezTo>
                          <a:pt x="4737" y="678"/>
                          <a:pt x="4464" y="329"/>
                          <a:pt x="4464" y="329"/>
                        </a:cubicBezTo>
                        <a:cubicBezTo>
                          <a:pt x="4106" y="444"/>
                          <a:pt x="3698" y="488"/>
                          <a:pt x="3280" y="488"/>
                        </a:cubicBezTo>
                        <a:cubicBezTo>
                          <a:pt x="1950" y="488"/>
                          <a:pt x="531" y="38"/>
                          <a:pt x="371"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1"/>
                  <p:cNvSpPr/>
                  <p:nvPr/>
                </p:nvSpPr>
                <p:spPr>
                  <a:xfrm>
                    <a:off x="1762496" y="2803087"/>
                    <a:ext cx="328029" cy="45238"/>
                  </a:xfrm>
                  <a:custGeom>
                    <a:rect b="b" l="l" r="r" t="t"/>
                    <a:pathLst>
                      <a:path extrusionOk="0" h="653" w="4735">
                        <a:moveTo>
                          <a:pt x="56" y="0"/>
                        </a:moveTo>
                        <a:cubicBezTo>
                          <a:pt x="18" y="0"/>
                          <a:pt x="1" y="64"/>
                          <a:pt x="41" y="78"/>
                        </a:cubicBezTo>
                        <a:cubicBezTo>
                          <a:pt x="229" y="148"/>
                          <a:pt x="411" y="210"/>
                          <a:pt x="593" y="273"/>
                        </a:cubicBezTo>
                        <a:cubicBezTo>
                          <a:pt x="613" y="280"/>
                          <a:pt x="634" y="280"/>
                          <a:pt x="655" y="287"/>
                        </a:cubicBezTo>
                        <a:cubicBezTo>
                          <a:pt x="1454" y="528"/>
                          <a:pt x="2287" y="652"/>
                          <a:pt x="3123" y="652"/>
                        </a:cubicBezTo>
                        <a:cubicBezTo>
                          <a:pt x="3646" y="652"/>
                          <a:pt x="4169" y="603"/>
                          <a:pt x="4686" y="504"/>
                        </a:cubicBezTo>
                        <a:cubicBezTo>
                          <a:pt x="4735" y="497"/>
                          <a:pt x="4714" y="434"/>
                          <a:pt x="4672" y="434"/>
                        </a:cubicBezTo>
                        <a:cubicBezTo>
                          <a:pt x="4165" y="528"/>
                          <a:pt x="3651" y="574"/>
                          <a:pt x="3136" y="574"/>
                        </a:cubicBezTo>
                        <a:cubicBezTo>
                          <a:pt x="2309" y="574"/>
                          <a:pt x="1483" y="454"/>
                          <a:pt x="690" y="217"/>
                        </a:cubicBezTo>
                        <a:cubicBezTo>
                          <a:pt x="669" y="210"/>
                          <a:pt x="648" y="210"/>
                          <a:pt x="627" y="203"/>
                        </a:cubicBezTo>
                        <a:cubicBezTo>
                          <a:pt x="439" y="141"/>
                          <a:pt x="250" y="78"/>
                          <a:pt x="62" y="1"/>
                        </a:cubicBezTo>
                        <a:cubicBezTo>
                          <a:pt x="60" y="1"/>
                          <a:pt x="58" y="0"/>
                          <a:pt x="56"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1"/>
                  <p:cNvSpPr/>
                  <p:nvPr/>
                </p:nvSpPr>
                <p:spPr>
                  <a:xfrm>
                    <a:off x="1797757" y="2759234"/>
                    <a:ext cx="22446" cy="60895"/>
                  </a:xfrm>
                  <a:custGeom>
                    <a:rect b="b" l="l" r="r" t="t"/>
                    <a:pathLst>
                      <a:path extrusionOk="0" h="879" w="324">
                        <a:moveTo>
                          <a:pt x="287" y="1"/>
                        </a:moveTo>
                        <a:cubicBezTo>
                          <a:pt x="279" y="1"/>
                          <a:pt x="271" y="4"/>
                          <a:pt x="265" y="12"/>
                        </a:cubicBezTo>
                        <a:cubicBezTo>
                          <a:pt x="108" y="258"/>
                          <a:pt x="17" y="545"/>
                          <a:pt x="7" y="832"/>
                        </a:cubicBezTo>
                        <a:lnTo>
                          <a:pt x="7" y="832"/>
                        </a:lnTo>
                        <a:cubicBezTo>
                          <a:pt x="0" y="841"/>
                          <a:pt x="2" y="853"/>
                          <a:pt x="8" y="862"/>
                        </a:cubicBezTo>
                        <a:lnTo>
                          <a:pt x="8" y="862"/>
                        </a:lnTo>
                        <a:cubicBezTo>
                          <a:pt x="13" y="874"/>
                          <a:pt x="25" y="878"/>
                          <a:pt x="42" y="878"/>
                        </a:cubicBezTo>
                        <a:cubicBezTo>
                          <a:pt x="60" y="875"/>
                          <a:pt x="63" y="859"/>
                          <a:pt x="56" y="845"/>
                        </a:cubicBezTo>
                        <a:lnTo>
                          <a:pt x="56" y="845"/>
                        </a:lnTo>
                        <a:cubicBezTo>
                          <a:pt x="71" y="547"/>
                          <a:pt x="154" y="283"/>
                          <a:pt x="314" y="40"/>
                        </a:cubicBezTo>
                        <a:cubicBezTo>
                          <a:pt x="324" y="20"/>
                          <a:pt x="306" y="1"/>
                          <a:pt x="287"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1"/>
                  <p:cNvSpPr/>
                  <p:nvPr/>
                </p:nvSpPr>
                <p:spPr>
                  <a:xfrm>
                    <a:off x="1852417" y="2770735"/>
                    <a:ext cx="18428" cy="63805"/>
                  </a:xfrm>
                  <a:custGeom>
                    <a:rect b="b" l="l" r="r" t="t"/>
                    <a:pathLst>
                      <a:path extrusionOk="0" h="921" w="266">
                        <a:moveTo>
                          <a:pt x="234" y="1"/>
                        </a:moveTo>
                        <a:cubicBezTo>
                          <a:pt x="226" y="1"/>
                          <a:pt x="217" y="5"/>
                          <a:pt x="210" y="14"/>
                        </a:cubicBezTo>
                        <a:cubicBezTo>
                          <a:pt x="70" y="279"/>
                          <a:pt x="0" y="580"/>
                          <a:pt x="0" y="894"/>
                        </a:cubicBezTo>
                        <a:cubicBezTo>
                          <a:pt x="0" y="911"/>
                          <a:pt x="14" y="920"/>
                          <a:pt x="28" y="920"/>
                        </a:cubicBezTo>
                        <a:cubicBezTo>
                          <a:pt x="42" y="920"/>
                          <a:pt x="56" y="911"/>
                          <a:pt x="56" y="894"/>
                        </a:cubicBezTo>
                        <a:cubicBezTo>
                          <a:pt x="49" y="594"/>
                          <a:pt x="119" y="307"/>
                          <a:pt x="251" y="35"/>
                        </a:cubicBezTo>
                        <a:cubicBezTo>
                          <a:pt x="265" y="16"/>
                          <a:pt x="251" y="1"/>
                          <a:pt x="234"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1"/>
                  <p:cNvSpPr/>
                  <p:nvPr/>
                </p:nvSpPr>
                <p:spPr>
                  <a:xfrm>
                    <a:off x="1910470" y="2778078"/>
                    <a:ext cx="12124" cy="66091"/>
                  </a:xfrm>
                  <a:custGeom>
                    <a:rect b="b" l="l" r="r" t="t"/>
                    <a:pathLst>
                      <a:path extrusionOk="0" h="954" w="175">
                        <a:moveTo>
                          <a:pt x="145" y="1"/>
                        </a:moveTo>
                        <a:cubicBezTo>
                          <a:pt x="137" y="1"/>
                          <a:pt x="129" y="6"/>
                          <a:pt x="126" y="20"/>
                        </a:cubicBezTo>
                        <a:cubicBezTo>
                          <a:pt x="49" y="320"/>
                          <a:pt x="0" y="620"/>
                          <a:pt x="21" y="928"/>
                        </a:cubicBezTo>
                        <a:cubicBezTo>
                          <a:pt x="21" y="945"/>
                          <a:pt x="33" y="954"/>
                          <a:pt x="46" y="954"/>
                        </a:cubicBezTo>
                        <a:cubicBezTo>
                          <a:pt x="58" y="954"/>
                          <a:pt x="70" y="945"/>
                          <a:pt x="70" y="928"/>
                        </a:cubicBezTo>
                        <a:cubicBezTo>
                          <a:pt x="63" y="620"/>
                          <a:pt x="98" y="327"/>
                          <a:pt x="175" y="27"/>
                        </a:cubicBezTo>
                        <a:cubicBezTo>
                          <a:pt x="175" y="14"/>
                          <a:pt x="159" y="1"/>
                          <a:pt x="145"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1"/>
                  <p:cNvSpPr/>
                  <p:nvPr/>
                </p:nvSpPr>
                <p:spPr>
                  <a:xfrm>
                    <a:off x="1968939" y="2782373"/>
                    <a:ext cx="7898" cy="64705"/>
                  </a:xfrm>
                  <a:custGeom>
                    <a:rect b="b" l="l" r="r" t="t"/>
                    <a:pathLst>
                      <a:path extrusionOk="0" h="934" w="114">
                        <a:moveTo>
                          <a:pt x="33" y="0"/>
                        </a:moveTo>
                        <a:cubicBezTo>
                          <a:pt x="17" y="0"/>
                          <a:pt x="0" y="14"/>
                          <a:pt x="8" y="34"/>
                        </a:cubicBezTo>
                        <a:cubicBezTo>
                          <a:pt x="50" y="328"/>
                          <a:pt x="57" y="621"/>
                          <a:pt x="43" y="908"/>
                        </a:cubicBezTo>
                        <a:cubicBezTo>
                          <a:pt x="43" y="925"/>
                          <a:pt x="54" y="934"/>
                          <a:pt x="65" y="934"/>
                        </a:cubicBezTo>
                        <a:cubicBezTo>
                          <a:pt x="77" y="934"/>
                          <a:pt x="89" y="925"/>
                          <a:pt x="92" y="908"/>
                        </a:cubicBezTo>
                        <a:cubicBezTo>
                          <a:pt x="113" y="614"/>
                          <a:pt x="99" y="314"/>
                          <a:pt x="57" y="20"/>
                        </a:cubicBezTo>
                        <a:cubicBezTo>
                          <a:pt x="55" y="6"/>
                          <a:pt x="44" y="0"/>
                          <a:pt x="33"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1"/>
                  <p:cNvSpPr/>
                  <p:nvPr/>
                </p:nvSpPr>
                <p:spPr>
                  <a:xfrm>
                    <a:off x="2017225" y="2782858"/>
                    <a:ext cx="12331" cy="61796"/>
                  </a:xfrm>
                  <a:custGeom>
                    <a:rect b="b" l="l" r="r" t="t"/>
                    <a:pathLst>
                      <a:path extrusionOk="0" h="892" w="178">
                        <a:moveTo>
                          <a:pt x="39" y="0"/>
                        </a:moveTo>
                        <a:cubicBezTo>
                          <a:pt x="22" y="0"/>
                          <a:pt x="1" y="14"/>
                          <a:pt x="10" y="27"/>
                        </a:cubicBezTo>
                        <a:cubicBezTo>
                          <a:pt x="94" y="300"/>
                          <a:pt x="122" y="586"/>
                          <a:pt x="101" y="866"/>
                        </a:cubicBezTo>
                        <a:cubicBezTo>
                          <a:pt x="101" y="883"/>
                          <a:pt x="111" y="892"/>
                          <a:pt x="123" y="892"/>
                        </a:cubicBezTo>
                        <a:cubicBezTo>
                          <a:pt x="136" y="892"/>
                          <a:pt x="150" y="883"/>
                          <a:pt x="157" y="866"/>
                        </a:cubicBezTo>
                        <a:cubicBezTo>
                          <a:pt x="178" y="579"/>
                          <a:pt x="143" y="293"/>
                          <a:pt x="59" y="13"/>
                        </a:cubicBezTo>
                        <a:cubicBezTo>
                          <a:pt x="56" y="4"/>
                          <a:pt x="48" y="0"/>
                          <a:pt x="39"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1"/>
                  <p:cNvSpPr/>
                  <p:nvPr/>
                </p:nvSpPr>
                <p:spPr>
                  <a:xfrm>
                    <a:off x="2059207" y="2776623"/>
                    <a:ext cx="14895" cy="63250"/>
                  </a:xfrm>
                  <a:custGeom>
                    <a:rect b="b" l="l" r="r" t="t"/>
                    <a:pathLst>
                      <a:path extrusionOk="0" h="913" w="215">
                        <a:moveTo>
                          <a:pt x="30" y="1"/>
                        </a:moveTo>
                        <a:cubicBezTo>
                          <a:pt x="15" y="1"/>
                          <a:pt x="0" y="12"/>
                          <a:pt x="5" y="34"/>
                        </a:cubicBezTo>
                        <a:cubicBezTo>
                          <a:pt x="109" y="313"/>
                          <a:pt x="158" y="599"/>
                          <a:pt x="137" y="886"/>
                        </a:cubicBezTo>
                        <a:cubicBezTo>
                          <a:pt x="137" y="903"/>
                          <a:pt x="148" y="912"/>
                          <a:pt x="159" y="912"/>
                        </a:cubicBezTo>
                        <a:cubicBezTo>
                          <a:pt x="171" y="912"/>
                          <a:pt x="183" y="903"/>
                          <a:pt x="186" y="886"/>
                        </a:cubicBezTo>
                        <a:cubicBezTo>
                          <a:pt x="214" y="592"/>
                          <a:pt x="158" y="292"/>
                          <a:pt x="54" y="13"/>
                        </a:cubicBezTo>
                        <a:cubicBezTo>
                          <a:pt x="48" y="5"/>
                          <a:pt x="39" y="1"/>
                          <a:pt x="30"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1"/>
                  <p:cNvSpPr/>
                  <p:nvPr/>
                </p:nvSpPr>
                <p:spPr>
                  <a:xfrm>
                    <a:off x="2004825" y="4106822"/>
                    <a:ext cx="212959" cy="196956"/>
                  </a:xfrm>
                  <a:custGeom>
                    <a:rect b="b" l="l" r="r" t="t"/>
                    <a:pathLst>
                      <a:path extrusionOk="0" h="2843" w="3074">
                        <a:moveTo>
                          <a:pt x="329" y="0"/>
                        </a:moveTo>
                        <a:cubicBezTo>
                          <a:pt x="329" y="0"/>
                          <a:pt x="0" y="252"/>
                          <a:pt x="21" y="531"/>
                        </a:cubicBezTo>
                        <a:cubicBezTo>
                          <a:pt x="35" y="796"/>
                          <a:pt x="21" y="2207"/>
                          <a:pt x="28" y="2354"/>
                        </a:cubicBezTo>
                        <a:lnTo>
                          <a:pt x="224" y="2354"/>
                        </a:lnTo>
                        <a:lnTo>
                          <a:pt x="329" y="1711"/>
                        </a:lnTo>
                        <a:cubicBezTo>
                          <a:pt x="329" y="1711"/>
                          <a:pt x="762" y="2417"/>
                          <a:pt x="1097" y="2655"/>
                        </a:cubicBezTo>
                        <a:cubicBezTo>
                          <a:pt x="1302" y="2803"/>
                          <a:pt x="1817" y="2842"/>
                          <a:pt x="2238" y="2842"/>
                        </a:cubicBezTo>
                        <a:cubicBezTo>
                          <a:pt x="2490" y="2842"/>
                          <a:pt x="2709" y="2828"/>
                          <a:pt x="2808" y="2815"/>
                        </a:cubicBezTo>
                        <a:cubicBezTo>
                          <a:pt x="3074" y="2780"/>
                          <a:pt x="2271" y="2096"/>
                          <a:pt x="2096" y="1816"/>
                        </a:cubicBezTo>
                        <a:cubicBezTo>
                          <a:pt x="1921" y="1523"/>
                          <a:pt x="329" y="0"/>
                          <a:pt x="329"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1"/>
                  <p:cNvSpPr/>
                  <p:nvPr/>
                </p:nvSpPr>
                <p:spPr>
                  <a:xfrm>
                    <a:off x="2023183" y="4047729"/>
                    <a:ext cx="143335" cy="206239"/>
                  </a:xfrm>
                  <a:custGeom>
                    <a:rect b="b" l="l" r="r" t="t"/>
                    <a:pathLst>
                      <a:path extrusionOk="0" h="2977" w="2069">
                        <a:moveTo>
                          <a:pt x="979" y="1"/>
                        </a:moveTo>
                        <a:lnTo>
                          <a:pt x="64" y="92"/>
                        </a:lnTo>
                        <a:lnTo>
                          <a:pt x="85" y="783"/>
                        </a:lnTo>
                        <a:cubicBezTo>
                          <a:pt x="85" y="783"/>
                          <a:pt x="1" y="993"/>
                          <a:pt x="85" y="1286"/>
                        </a:cubicBezTo>
                        <a:cubicBezTo>
                          <a:pt x="175" y="1594"/>
                          <a:pt x="518" y="2076"/>
                          <a:pt x="839" y="2432"/>
                        </a:cubicBezTo>
                        <a:cubicBezTo>
                          <a:pt x="1087" y="2704"/>
                          <a:pt x="1581" y="2977"/>
                          <a:pt x="1817" y="2977"/>
                        </a:cubicBezTo>
                        <a:cubicBezTo>
                          <a:pt x="1847" y="2977"/>
                          <a:pt x="1873" y="2972"/>
                          <a:pt x="1894" y="2963"/>
                        </a:cubicBezTo>
                        <a:cubicBezTo>
                          <a:pt x="2068" y="2886"/>
                          <a:pt x="1552" y="2264"/>
                          <a:pt x="1405" y="1943"/>
                        </a:cubicBezTo>
                        <a:cubicBezTo>
                          <a:pt x="1258" y="1615"/>
                          <a:pt x="1153" y="1300"/>
                          <a:pt x="1070" y="1035"/>
                        </a:cubicBezTo>
                        <a:cubicBezTo>
                          <a:pt x="986" y="727"/>
                          <a:pt x="979" y="1"/>
                          <a:pt x="979"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1"/>
                  <p:cNvSpPr/>
                  <p:nvPr/>
                </p:nvSpPr>
                <p:spPr>
                  <a:xfrm>
                    <a:off x="1913865" y="2904232"/>
                    <a:ext cx="217808" cy="1193374"/>
                  </a:xfrm>
                  <a:custGeom>
                    <a:rect b="b" l="l" r="r" t="t"/>
                    <a:pathLst>
                      <a:path extrusionOk="0" h="17226" w="3144">
                        <a:moveTo>
                          <a:pt x="2731" y="1"/>
                        </a:moveTo>
                        <a:lnTo>
                          <a:pt x="2703" y="8"/>
                        </a:lnTo>
                        <a:lnTo>
                          <a:pt x="1907" y="189"/>
                        </a:lnTo>
                        <a:lnTo>
                          <a:pt x="1816" y="217"/>
                        </a:lnTo>
                        <a:lnTo>
                          <a:pt x="1404" y="315"/>
                        </a:lnTo>
                        <a:lnTo>
                          <a:pt x="1341" y="329"/>
                        </a:lnTo>
                        <a:lnTo>
                          <a:pt x="42" y="636"/>
                        </a:lnTo>
                        <a:lnTo>
                          <a:pt x="35" y="636"/>
                        </a:lnTo>
                        <a:cubicBezTo>
                          <a:pt x="21" y="650"/>
                          <a:pt x="21" y="671"/>
                          <a:pt x="21" y="685"/>
                        </a:cubicBezTo>
                        <a:cubicBezTo>
                          <a:pt x="21" y="734"/>
                          <a:pt x="14" y="790"/>
                          <a:pt x="14" y="860"/>
                        </a:cubicBezTo>
                        <a:cubicBezTo>
                          <a:pt x="7" y="1139"/>
                          <a:pt x="0" y="1552"/>
                          <a:pt x="0" y="2034"/>
                        </a:cubicBezTo>
                        <a:lnTo>
                          <a:pt x="0" y="2103"/>
                        </a:lnTo>
                        <a:lnTo>
                          <a:pt x="0" y="2187"/>
                        </a:lnTo>
                        <a:lnTo>
                          <a:pt x="0" y="2257"/>
                        </a:lnTo>
                        <a:lnTo>
                          <a:pt x="0" y="2327"/>
                        </a:lnTo>
                        <a:cubicBezTo>
                          <a:pt x="7" y="2767"/>
                          <a:pt x="14" y="3228"/>
                          <a:pt x="21" y="3682"/>
                        </a:cubicBezTo>
                        <a:lnTo>
                          <a:pt x="21" y="3752"/>
                        </a:lnTo>
                        <a:cubicBezTo>
                          <a:pt x="35" y="3822"/>
                          <a:pt x="35" y="3892"/>
                          <a:pt x="35" y="3961"/>
                        </a:cubicBezTo>
                        <a:lnTo>
                          <a:pt x="35" y="4038"/>
                        </a:lnTo>
                        <a:cubicBezTo>
                          <a:pt x="49" y="4527"/>
                          <a:pt x="70" y="4981"/>
                          <a:pt x="84" y="5310"/>
                        </a:cubicBezTo>
                        <a:lnTo>
                          <a:pt x="84" y="5379"/>
                        </a:lnTo>
                        <a:cubicBezTo>
                          <a:pt x="84" y="5421"/>
                          <a:pt x="91" y="5456"/>
                          <a:pt x="91" y="5491"/>
                        </a:cubicBezTo>
                        <a:cubicBezTo>
                          <a:pt x="105" y="5568"/>
                          <a:pt x="112" y="5659"/>
                          <a:pt x="119" y="5736"/>
                        </a:cubicBezTo>
                        <a:cubicBezTo>
                          <a:pt x="119" y="5771"/>
                          <a:pt x="126" y="5799"/>
                          <a:pt x="126" y="5820"/>
                        </a:cubicBezTo>
                        <a:cubicBezTo>
                          <a:pt x="175" y="6155"/>
                          <a:pt x="231" y="6483"/>
                          <a:pt x="294" y="6790"/>
                        </a:cubicBezTo>
                        <a:cubicBezTo>
                          <a:pt x="294" y="6811"/>
                          <a:pt x="301" y="6832"/>
                          <a:pt x="301" y="6853"/>
                        </a:cubicBezTo>
                        <a:cubicBezTo>
                          <a:pt x="335" y="7042"/>
                          <a:pt x="384" y="7231"/>
                          <a:pt x="405" y="7391"/>
                        </a:cubicBezTo>
                        <a:cubicBezTo>
                          <a:pt x="433" y="7531"/>
                          <a:pt x="461" y="7664"/>
                          <a:pt x="489" y="7789"/>
                        </a:cubicBezTo>
                        <a:cubicBezTo>
                          <a:pt x="489" y="7824"/>
                          <a:pt x="496" y="7845"/>
                          <a:pt x="503" y="7880"/>
                        </a:cubicBezTo>
                        <a:cubicBezTo>
                          <a:pt x="531" y="7985"/>
                          <a:pt x="545" y="8083"/>
                          <a:pt x="573" y="8187"/>
                        </a:cubicBezTo>
                        <a:cubicBezTo>
                          <a:pt x="580" y="8208"/>
                          <a:pt x="580" y="8229"/>
                          <a:pt x="594" y="8250"/>
                        </a:cubicBezTo>
                        <a:cubicBezTo>
                          <a:pt x="678" y="8628"/>
                          <a:pt x="775" y="9019"/>
                          <a:pt x="887" y="9557"/>
                        </a:cubicBezTo>
                        <a:cubicBezTo>
                          <a:pt x="887" y="9578"/>
                          <a:pt x="894" y="9585"/>
                          <a:pt x="894" y="9606"/>
                        </a:cubicBezTo>
                        <a:lnTo>
                          <a:pt x="894" y="9619"/>
                        </a:lnTo>
                        <a:cubicBezTo>
                          <a:pt x="908" y="9682"/>
                          <a:pt x="922" y="9745"/>
                          <a:pt x="929" y="9801"/>
                        </a:cubicBezTo>
                        <a:cubicBezTo>
                          <a:pt x="922" y="9836"/>
                          <a:pt x="922" y="9871"/>
                          <a:pt x="922" y="9906"/>
                        </a:cubicBezTo>
                        <a:lnTo>
                          <a:pt x="922" y="9969"/>
                        </a:lnTo>
                        <a:lnTo>
                          <a:pt x="922" y="9976"/>
                        </a:lnTo>
                        <a:cubicBezTo>
                          <a:pt x="908" y="10388"/>
                          <a:pt x="908" y="10800"/>
                          <a:pt x="915" y="11212"/>
                        </a:cubicBezTo>
                        <a:lnTo>
                          <a:pt x="915" y="11282"/>
                        </a:lnTo>
                        <a:cubicBezTo>
                          <a:pt x="915" y="11387"/>
                          <a:pt x="922" y="11492"/>
                          <a:pt x="922" y="11596"/>
                        </a:cubicBezTo>
                        <a:lnTo>
                          <a:pt x="922" y="11673"/>
                        </a:lnTo>
                        <a:cubicBezTo>
                          <a:pt x="943" y="12064"/>
                          <a:pt x="964" y="12442"/>
                          <a:pt x="992" y="12805"/>
                        </a:cubicBezTo>
                        <a:cubicBezTo>
                          <a:pt x="999" y="12833"/>
                          <a:pt x="999" y="12854"/>
                          <a:pt x="999" y="12875"/>
                        </a:cubicBezTo>
                        <a:cubicBezTo>
                          <a:pt x="1020" y="13063"/>
                          <a:pt x="1034" y="13238"/>
                          <a:pt x="1055" y="13412"/>
                        </a:cubicBezTo>
                        <a:lnTo>
                          <a:pt x="1055" y="13419"/>
                        </a:lnTo>
                        <a:cubicBezTo>
                          <a:pt x="1055" y="13447"/>
                          <a:pt x="1062" y="13468"/>
                          <a:pt x="1062" y="13496"/>
                        </a:cubicBezTo>
                        <a:cubicBezTo>
                          <a:pt x="1090" y="13762"/>
                          <a:pt x="1125" y="14006"/>
                          <a:pt x="1153" y="14230"/>
                        </a:cubicBezTo>
                        <a:cubicBezTo>
                          <a:pt x="1160" y="14258"/>
                          <a:pt x="1160" y="14293"/>
                          <a:pt x="1167" y="14328"/>
                        </a:cubicBezTo>
                        <a:cubicBezTo>
                          <a:pt x="1167" y="14341"/>
                          <a:pt x="1174" y="14369"/>
                          <a:pt x="1174" y="14390"/>
                        </a:cubicBezTo>
                        <a:cubicBezTo>
                          <a:pt x="1223" y="14691"/>
                          <a:pt x="1278" y="15033"/>
                          <a:pt x="1334" y="15368"/>
                        </a:cubicBezTo>
                        <a:cubicBezTo>
                          <a:pt x="1341" y="15389"/>
                          <a:pt x="1341" y="15424"/>
                          <a:pt x="1348" y="15452"/>
                        </a:cubicBezTo>
                        <a:lnTo>
                          <a:pt x="1404" y="15766"/>
                        </a:lnTo>
                        <a:cubicBezTo>
                          <a:pt x="1404" y="15787"/>
                          <a:pt x="1411" y="15808"/>
                          <a:pt x="1411" y="15829"/>
                        </a:cubicBezTo>
                        <a:cubicBezTo>
                          <a:pt x="1523" y="16430"/>
                          <a:pt x="1621" y="16940"/>
                          <a:pt x="1656" y="17080"/>
                        </a:cubicBezTo>
                        <a:cubicBezTo>
                          <a:pt x="1684" y="17094"/>
                          <a:pt x="1712" y="17101"/>
                          <a:pt x="1732" y="17122"/>
                        </a:cubicBezTo>
                        <a:cubicBezTo>
                          <a:pt x="1746" y="17122"/>
                          <a:pt x="1746" y="17129"/>
                          <a:pt x="1753" y="17129"/>
                        </a:cubicBezTo>
                        <a:cubicBezTo>
                          <a:pt x="1753" y="17136"/>
                          <a:pt x="1760" y="17136"/>
                          <a:pt x="1760" y="17136"/>
                        </a:cubicBezTo>
                        <a:cubicBezTo>
                          <a:pt x="1767" y="17136"/>
                          <a:pt x="1767" y="17150"/>
                          <a:pt x="1781" y="17150"/>
                        </a:cubicBezTo>
                        <a:cubicBezTo>
                          <a:pt x="1896" y="17201"/>
                          <a:pt x="2024" y="17226"/>
                          <a:pt x="2151" y="17226"/>
                        </a:cubicBezTo>
                        <a:cubicBezTo>
                          <a:pt x="2334" y="17226"/>
                          <a:pt x="2513" y="17175"/>
                          <a:pt x="2641" y="17080"/>
                        </a:cubicBezTo>
                        <a:cubicBezTo>
                          <a:pt x="2641" y="17010"/>
                          <a:pt x="2641" y="16891"/>
                          <a:pt x="2655" y="16765"/>
                        </a:cubicBezTo>
                        <a:lnTo>
                          <a:pt x="2655" y="16751"/>
                        </a:lnTo>
                        <a:lnTo>
                          <a:pt x="2655" y="16730"/>
                        </a:lnTo>
                        <a:lnTo>
                          <a:pt x="2655" y="16696"/>
                        </a:lnTo>
                        <a:cubicBezTo>
                          <a:pt x="2662" y="16563"/>
                          <a:pt x="2662" y="16416"/>
                          <a:pt x="2668" y="16248"/>
                        </a:cubicBezTo>
                        <a:lnTo>
                          <a:pt x="2668" y="16214"/>
                        </a:lnTo>
                        <a:lnTo>
                          <a:pt x="2668" y="16179"/>
                        </a:lnTo>
                        <a:cubicBezTo>
                          <a:pt x="2682" y="15878"/>
                          <a:pt x="2696" y="15529"/>
                          <a:pt x="2710" y="15145"/>
                        </a:cubicBezTo>
                        <a:lnTo>
                          <a:pt x="2710" y="15138"/>
                        </a:lnTo>
                        <a:lnTo>
                          <a:pt x="2710" y="15096"/>
                        </a:lnTo>
                        <a:lnTo>
                          <a:pt x="2710" y="15075"/>
                        </a:lnTo>
                        <a:cubicBezTo>
                          <a:pt x="2724" y="14886"/>
                          <a:pt x="2731" y="14705"/>
                          <a:pt x="2738" y="14502"/>
                        </a:cubicBezTo>
                        <a:lnTo>
                          <a:pt x="2738" y="14425"/>
                        </a:lnTo>
                        <a:cubicBezTo>
                          <a:pt x="2745" y="14132"/>
                          <a:pt x="2759" y="13839"/>
                          <a:pt x="2773" y="13531"/>
                        </a:cubicBezTo>
                        <a:lnTo>
                          <a:pt x="2773" y="13461"/>
                        </a:lnTo>
                        <a:cubicBezTo>
                          <a:pt x="2780" y="13224"/>
                          <a:pt x="2801" y="12993"/>
                          <a:pt x="2808" y="12749"/>
                        </a:cubicBezTo>
                        <a:lnTo>
                          <a:pt x="2808" y="12665"/>
                        </a:lnTo>
                        <a:cubicBezTo>
                          <a:pt x="2815" y="12421"/>
                          <a:pt x="2829" y="12176"/>
                          <a:pt x="2843" y="11932"/>
                        </a:cubicBezTo>
                        <a:lnTo>
                          <a:pt x="2843" y="11862"/>
                        </a:lnTo>
                        <a:cubicBezTo>
                          <a:pt x="2864" y="11561"/>
                          <a:pt x="2878" y="11261"/>
                          <a:pt x="2899" y="10975"/>
                        </a:cubicBezTo>
                        <a:cubicBezTo>
                          <a:pt x="2906" y="10947"/>
                          <a:pt x="2906" y="10919"/>
                          <a:pt x="2906" y="10891"/>
                        </a:cubicBezTo>
                        <a:cubicBezTo>
                          <a:pt x="2913" y="10709"/>
                          <a:pt x="2934" y="10528"/>
                          <a:pt x="2941" y="10353"/>
                        </a:cubicBezTo>
                        <a:cubicBezTo>
                          <a:pt x="2948" y="10325"/>
                          <a:pt x="2948" y="10311"/>
                          <a:pt x="2948" y="10283"/>
                        </a:cubicBezTo>
                        <a:cubicBezTo>
                          <a:pt x="2976" y="9843"/>
                          <a:pt x="3011" y="9452"/>
                          <a:pt x="3046" y="9137"/>
                        </a:cubicBezTo>
                        <a:cubicBezTo>
                          <a:pt x="3046" y="9103"/>
                          <a:pt x="3053" y="9075"/>
                          <a:pt x="3053" y="9054"/>
                        </a:cubicBezTo>
                        <a:cubicBezTo>
                          <a:pt x="3060" y="9012"/>
                          <a:pt x="3060" y="8956"/>
                          <a:pt x="3074" y="8914"/>
                        </a:cubicBezTo>
                        <a:cubicBezTo>
                          <a:pt x="3074" y="8879"/>
                          <a:pt x="3081" y="8844"/>
                          <a:pt x="3081" y="8809"/>
                        </a:cubicBezTo>
                        <a:lnTo>
                          <a:pt x="3081" y="8802"/>
                        </a:lnTo>
                        <a:lnTo>
                          <a:pt x="3081" y="8767"/>
                        </a:lnTo>
                        <a:lnTo>
                          <a:pt x="3081" y="8739"/>
                        </a:lnTo>
                        <a:cubicBezTo>
                          <a:pt x="3130" y="8313"/>
                          <a:pt x="3143" y="7838"/>
                          <a:pt x="3130" y="7342"/>
                        </a:cubicBezTo>
                        <a:lnTo>
                          <a:pt x="3130" y="7272"/>
                        </a:lnTo>
                        <a:lnTo>
                          <a:pt x="3130" y="7175"/>
                        </a:lnTo>
                        <a:lnTo>
                          <a:pt x="3130" y="7105"/>
                        </a:lnTo>
                        <a:lnTo>
                          <a:pt x="3130" y="7098"/>
                        </a:lnTo>
                        <a:cubicBezTo>
                          <a:pt x="3123" y="6972"/>
                          <a:pt x="3123" y="6853"/>
                          <a:pt x="3116" y="6728"/>
                        </a:cubicBezTo>
                        <a:cubicBezTo>
                          <a:pt x="3109" y="6637"/>
                          <a:pt x="3088" y="6253"/>
                          <a:pt x="3060" y="5736"/>
                        </a:cubicBezTo>
                        <a:lnTo>
                          <a:pt x="3060" y="5666"/>
                        </a:lnTo>
                        <a:cubicBezTo>
                          <a:pt x="3060" y="5589"/>
                          <a:pt x="3060" y="5498"/>
                          <a:pt x="3053" y="5414"/>
                        </a:cubicBezTo>
                        <a:lnTo>
                          <a:pt x="3053" y="5331"/>
                        </a:lnTo>
                        <a:cubicBezTo>
                          <a:pt x="3039" y="4960"/>
                          <a:pt x="3011" y="4541"/>
                          <a:pt x="2990" y="4136"/>
                        </a:cubicBezTo>
                        <a:lnTo>
                          <a:pt x="2990" y="4066"/>
                        </a:lnTo>
                        <a:cubicBezTo>
                          <a:pt x="2990" y="3920"/>
                          <a:pt x="2983" y="3780"/>
                          <a:pt x="2976" y="3640"/>
                        </a:cubicBezTo>
                        <a:lnTo>
                          <a:pt x="2976" y="3563"/>
                        </a:lnTo>
                        <a:cubicBezTo>
                          <a:pt x="2948" y="3158"/>
                          <a:pt x="2934" y="2802"/>
                          <a:pt x="2920" y="2529"/>
                        </a:cubicBezTo>
                        <a:lnTo>
                          <a:pt x="2920" y="2460"/>
                        </a:lnTo>
                        <a:cubicBezTo>
                          <a:pt x="2913" y="2257"/>
                          <a:pt x="2906" y="2117"/>
                          <a:pt x="2906" y="2068"/>
                        </a:cubicBezTo>
                        <a:lnTo>
                          <a:pt x="2906" y="1887"/>
                        </a:lnTo>
                        <a:lnTo>
                          <a:pt x="2906" y="1852"/>
                        </a:lnTo>
                        <a:lnTo>
                          <a:pt x="2906" y="1817"/>
                        </a:lnTo>
                        <a:cubicBezTo>
                          <a:pt x="2885" y="1552"/>
                          <a:pt x="2864" y="1237"/>
                          <a:pt x="2836" y="951"/>
                        </a:cubicBezTo>
                        <a:cubicBezTo>
                          <a:pt x="2836" y="923"/>
                          <a:pt x="2829" y="909"/>
                          <a:pt x="2829" y="881"/>
                        </a:cubicBezTo>
                        <a:cubicBezTo>
                          <a:pt x="2780" y="490"/>
                          <a:pt x="2745" y="141"/>
                          <a:pt x="2731" y="36"/>
                        </a:cubicBezTo>
                        <a:lnTo>
                          <a:pt x="2731" y="8"/>
                        </a:lnTo>
                        <a:lnTo>
                          <a:pt x="2731" y="1"/>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1"/>
                  <p:cNvSpPr/>
                  <p:nvPr/>
                </p:nvSpPr>
                <p:spPr>
                  <a:xfrm>
                    <a:off x="2017086" y="4051677"/>
                    <a:ext cx="80154" cy="16211"/>
                  </a:xfrm>
                  <a:custGeom>
                    <a:rect b="b" l="l" r="r" t="t"/>
                    <a:pathLst>
                      <a:path extrusionOk="0" h="234" w="1157">
                        <a:moveTo>
                          <a:pt x="1094" y="0"/>
                        </a:moveTo>
                        <a:cubicBezTo>
                          <a:pt x="1087" y="0"/>
                          <a:pt x="1080" y="2"/>
                          <a:pt x="1074" y="7"/>
                        </a:cubicBezTo>
                        <a:cubicBezTo>
                          <a:pt x="916" y="107"/>
                          <a:pt x="737" y="156"/>
                          <a:pt x="561" y="156"/>
                        </a:cubicBezTo>
                        <a:cubicBezTo>
                          <a:pt x="393" y="156"/>
                          <a:pt x="228" y="113"/>
                          <a:pt x="82" y="28"/>
                        </a:cubicBezTo>
                        <a:cubicBezTo>
                          <a:pt x="74" y="23"/>
                          <a:pt x="66" y="21"/>
                          <a:pt x="59" y="21"/>
                        </a:cubicBezTo>
                        <a:cubicBezTo>
                          <a:pt x="22" y="21"/>
                          <a:pt x="0" y="74"/>
                          <a:pt x="47" y="98"/>
                        </a:cubicBezTo>
                        <a:cubicBezTo>
                          <a:pt x="205" y="189"/>
                          <a:pt x="383" y="234"/>
                          <a:pt x="561" y="234"/>
                        </a:cubicBezTo>
                        <a:cubicBezTo>
                          <a:pt x="753" y="234"/>
                          <a:pt x="946" y="182"/>
                          <a:pt x="1116" y="77"/>
                        </a:cubicBezTo>
                        <a:cubicBezTo>
                          <a:pt x="1157" y="53"/>
                          <a:pt x="1129" y="0"/>
                          <a:pt x="1094"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1"/>
                  <p:cNvSpPr/>
                  <p:nvPr/>
                </p:nvSpPr>
                <p:spPr>
                  <a:xfrm>
                    <a:off x="2066550" y="2906380"/>
                    <a:ext cx="40527" cy="47247"/>
                  </a:xfrm>
                  <a:custGeom>
                    <a:rect b="b" l="l" r="r" t="t"/>
                    <a:pathLst>
                      <a:path extrusionOk="0" h="682" w="585">
                        <a:moveTo>
                          <a:pt x="44" y="0"/>
                        </a:moveTo>
                        <a:cubicBezTo>
                          <a:pt x="23" y="0"/>
                          <a:pt x="0" y="22"/>
                          <a:pt x="10" y="47"/>
                        </a:cubicBezTo>
                        <a:cubicBezTo>
                          <a:pt x="157" y="270"/>
                          <a:pt x="325" y="480"/>
                          <a:pt x="520" y="675"/>
                        </a:cubicBezTo>
                        <a:cubicBezTo>
                          <a:pt x="524" y="679"/>
                          <a:pt x="529" y="681"/>
                          <a:pt x="535" y="681"/>
                        </a:cubicBezTo>
                        <a:cubicBezTo>
                          <a:pt x="557" y="681"/>
                          <a:pt x="585" y="650"/>
                          <a:pt x="562" y="633"/>
                        </a:cubicBezTo>
                        <a:cubicBezTo>
                          <a:pt x="381" y="438"/>
                          <a:pt x="213" y="235"/>
                          <a:pt x="66" y="12"/>
                        </a:cubicBezTo>
                        <a:cubicBezTo>
                          <a:pt x="60" y="4"/>
                          <a:pt x="52" y="0"/>
                          <a:pt x="44"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1"/>
                  <p:cNvSpPr/>
                  <p:nvPr/>
                </p:nvSpPr>
                <p:spPr>
                  <a:xfrm>
                    <a:off x="1905413" y="3018194"/>
                    <a:ext cx="53136" cy="54660"/>
                  </a:xfrm>
                  <a:custGeom>
                    <a:rect b="b" l="l" r="r" t="t"/>
                    <a:pathLst>
                      <a:path extrusionOk="0" h="789" w="767">
                        <a:moveTo>
                          <a:pt x="726" y="0"/>
                        </a:moveTo>
                        <a:cubicBezTo>
                          <a:pt x="715" y="0"/>
                          <a:pt x="703" y="6"/>
                          <a:pt x="695" y="18"/>
                        </a:cubicBezTo>
                        <a:cubicBezTo>
                          <a:pt x="618" y="193"/>
                          <a:pt x="506" y="354"/>
                          <a:pt x="374" y="493"/>
                        </a:cubicBezTo>
                        <a:cubicBezTo>
                          <a:pt x="276" y="584"/>
                          <a:pt x="164" y="689"/>
                          <a:pt x="38" y="724"/>
                        </a:cubicBezTo>
                        <a:cubicBezTo>
                          <a:pt x="1" y="736"/>
                          <a:pt x="14" y="789"/>
                          <a:pt x="47" y="789"/>
                        </a:cubicBezTo>
                        <a:cubicBezTo>
                          <a:pt x="51" y="789"/>
                          <a:pt x="55" y="788"/>
                          <a:pt x="59" y="787"/>
                        </a:cubicBezTo>
                        <a:cubicBezTo>
                          <a:pt x="199" y="745"/>
                          <a:pt x="318" y="640"/>
                          <a:pt x="416" y="535"/>
                        </a:cubicBezTo>
                        <a:cubicBezTo>
                          <a:pt x="555" y="395"/>
                          <a:pt x="681" y="221"/>
                          <a:pt x="758" y="39"/>
                        </a:cubicBezTo>
                        <a:cubicBezTo>
                          <a:pt x="767" y="17"/>
                          <a:pt x="747" y="0"/>
                          <a:pt x="726"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1"/>
                  <p:cNvSpPr/>
                  <p:nvPr/>
                </p:nvSpPr>
                <p:spPr>
                  <a:xfrm>
                    <a:off x="2066411" y="3528632"/>
                    <a:ext cx="57639" cy="11985"/>
                  </a:xfrm>
                  <a:custGeom>
                    <a:rect b="b" l="l" r="r" t="t"/>
                    <a:pathLst>
                      <a:path extrusionOk="0" h="173" w="832">
                        <a:moveTo>
                          <a:pt x="795" y="1"/>
                        </a:moveTo>
                        <a:cubicBezTo>
                          <a:pt x="790" y="1"/>
                          <a:pt x="786" y="2"/>
                          <a:pt x="781" y="6"/>
                        </a:cubicBezTo>
                        <a:cubicBezTo>
                          <a:pt x="661" y="83"/>
                          <a:pt x="521" y="122"/>
                          <a:pt x="380" y="122"/>
                        </a:cubicBezTo>
                        <a:cubicBezTo>
                          <a:pt x="267" y="122"/>
                          <a:pt x="153" y="97"/>
                          <a:pt x="47" y="48"/>
                        </a:cubicBezTo>
                        <a:cubicBezTo>
                          <a:pt x="45" y="47"/>
                          <a:pt x="43" y="47"/>
                          <a:pt x="41" y="47"/>
                        </a:cubicBezTo>
                        <a:cubicBezTo>
                          <a:pt x="16" y="47"/>
                          <a:pt x="0" y="83"/>
                          <a:pt x="19" y="90"/>
                        </a:cubicBezTo>
                        <a:cubicBezTo>
                          <a:pt x="134" y="145"/>
                          <a:pt x="255" y="172"/>
                          <a:pt x="375" y="172"/>
                        </a:cubicBezTo>
                        <a:cubicBezTo>
                          <a:pt x="527" y="172"/>
                          <a:pt x="676" y="129"/>
                          <a:pt x="809" y="48"/>
                        </a:cubicBezTo>
                        <a:cubicBezTo>
                          <a:pt x="832" y="36"/>
                          <a:pt x="817" y="1"/>
                          <a:pt x="795"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1"/>
                  <p:cNvSpPr/>
                  <p:nvPr/>
                </p:nvSpPr>
                <p:spPr>
                  <a:xfrm>
                    <a:off x="1622073" y="2818120"/>
                    <a:ext cx="188296" cy="1243531"/>
                  </a:xfrm>
                  <a:custGeom>
                    <a:rect b="b" l="l" r="r" t="t"/>
                    <a:pathLst>
                      <a:path extrusionOk="0" h="17950" w="2718">
                        <a:moveTo>
                          <a:pt x="2654" y="0"/>
                        </a:moveTo>
                        <a:cubicBezTo>
                          <a:pt x="2647" y="21"/>
                          <a:pt x="2626" y="42"/>
                          <a:pt x="2620" y="63"/>
                        </a:cubicBezTo>
                        <a:cubicBezTo>
                          <a:pt x="2033" y="1055"/>
                          <a:pt x="1593" y="2124"/>
                          <a:pt x="1334" y="3249"/>
                        </a:cubicBezTo>
                        <a:cubicBezTo>
                          <a:pt x="1111" y="4247"/>
                          <a:pt x="1048" y="5267"/>
                          <a:pt x="1041" y="6287"/>
                        </a:cubicBezTo>
                        <a:cubicBezTo>
                          <a:pt x="1034" y="6769"/>
                          <a:pt x="1041" y="7237"/>
                          <a:pt x="1048" y="7719"/>
                        </a:cubicBezTo>
                        <a:cubicBezTo>
                          <a:pt x="1048" y="8355"/>
                          <a:pt x="1055" y="9004"/>
                          <a:pt x="985" y="9633"/>
                        </a:cubicBezTo>
                        <a:cubicBezTo>
                          <a:pt x="908" y="10311"/>
                          <a:pt x="699" y="10967"/>
                          <a:pt x="552" y="11638"/>
                        </a:cubicBezTo>
                        <a:cubicBezTo>
                          <a:pt x="412" y="12287"/>
                          <a:pt x="300" y="12930"/>
                          <a:pt x="210" y="13587"/>
                        </a:cubicBezTo>
                        <a:cubicBezTo>
                          <a:pt x="42" y="14844"/>
                          <a:pt x="0" y="16129"/>
                          <a:pt x="28" y="17415"/>
                        </a:cubicBezTo>
                        <a:cubicBezTo>
                          <a:pt x="28" y="17589"/>
                          <a:pt x="35" y="17750"/>
                          <a:pt x="42" y="17925"/>
                        </a:cubicBezTo>
                        <a:cubicBezTo>
                          <a:pt x="42" y="17941"/>
                          <a:pt x="56" y="17950"/>
                          <a:pt x="71" y="17950"/>
                        </a:cubicBezTo>
                        <a:cubicBezTo>
                          <a:pt x="88" y="17950"/>
                          <a:pt x="105" y="17939"/>
                          <a:pt x="105" y="17918"/>
                        </a:cubicBezTo>
                        <a:cubicBezTo>
                          <a:pt x="63" y="16618"/>
                          <a:pt x="77" y="15319"/>
                          <a:pt x="217" y="14013"/>
                        </a:cubicBezTo>
                        <a:cubicBezTo>
                          <a:pt x="286" y="13377"/>
                          <a:pt x="384" y="12748"/>
                          <a:pt x="510" y="12120"/>
                        </a:cubicBezTo>
                        <a:cubicBezTo>
                          <a:pt x="636" y="11456"/>
                          <a:pt x="817" y="10814"/>
                          <a:pt x="964" y="10150"/>
                        </a:cubicBezTo>
                        <a:cubicBezTo>
                          <a:pt x="1090" y="9486"/>
                          <a:pt x="1111" y="8823"/>
                          <a:pt x="1111" y="8145"/>
                        </a:cubicBezTo>
                        <a:cubicBezTo>
                          <a:pt x="1111" y="7670"/>
                          <a:pt x="1104" y="7188"/>
                          <a:pt x="1104" y="6706"/>
                        </a:cubicBezTo>
                        <a:cubicBezTo>
                          <a:pt x="1104" y="5714"/>
                          <a:pt x="1139" y="4708"/>
                          <a:pt x="1313" y="3724"/>
                        </a:cubicBezTo>
                        <a:cubicBezTo>
                          <a:pt x="1523" y="2571"/>
                          <a:pt x="1921" y="1460"/>
                          <a:pt x="2480" y="427"/>
                        </a:cubicBezTo>
                        <a:cubicBezTo>
                          <a:pt x="2543" y="315"/>
                          <a:pt x="2613" y="196"/>
                          <a:pt x="2682" y="77"/>
                        </a:cubicBezTo>
                        <a:cubicBezTo>
                          <a:pt x="2689" y="63"/>
                          <a:pt x="2710" y="35"/>
                          <a:pt x="2717" y="21"/>
                        </a:cubicBezTo>
                        <a:cubicBezTo>
                          <a:pt x="2696" y="7"/>
                          <a:pt x="2675" y="7"/>
                          <a:pt x="2654"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1"/>
                  <p:cNvSpPr/>
                  <p:nvPr/>
                </p:nvSpPr>
                <p:spPr>
                  <a:xfrm>
                    <a:off x="1921347" y="3064056"/>
                    <a:ext cx="116940" cy="1000644"/>
                  </a:xfrm>
                  <a:custGeom>
                    <a:rect b="b" l="l" r="r" t="t"/>
                    <a:pathLst>
                      <a:path extrusionOk="0" h="14444" w="1688">
                        <a:moveTo>
                          <a:pt x="32" y="0"/>
                        </a:moveTo>
                        <a:cubicBezTo>
                          <a:pt x="15" y="0"/>
                          <a:pt x="0" y="11"/>
                          <a:pt x="4" y="34"/>
                        </a:cubicBezTo>
                        <a:cubicBezTo>
                          <a:pt x="74" y="1871"/>
                          <a:pt x="283" y="3722"/>
                          <a:pt x="716" y="5524"/>
                        </a:cubicBezTo>
                        <a:cubicBezTo>
                          <a:pt x="842" y="6027"/>
                          <a:pt x="1017" y="6537"/>
                          <a:pt x="1122" y="7040"/>
                        </a:cubicBezTo>
                        <a:cubicBezTo>
                          <a:pt x="1233" y="7557"/>
                          <a:pt x="1198" y="8088"/>
                          <a:pt x="1184" y="8612"/>
                        </a:cubicBezTo>
                        <a:cubicBezTo>
                          <a:pt x="1129" y="9660"/>
                          <a:pt x="1156" y="10707"/>
                          <a:pt x="1275" y="11748"/>
                        </a:cubicBezTo>
                        <a:cubicBezTo>
                          <a:pt x="1338" y="12237"/>
                          <a:pt x="1429" y="12719"/>
                          <a:pt x="1478" y="13208"/>
                        </a:cubicBezTo>
                        <a:cubicBezTo>
                          <a:pt x="1520" y="13606"/>
                          <a:pt x="1569" y="14011"/>
                          <a:pt x="1624" y="14423"/>
                        </a:cubicBezTo>
                        <a:cubicBezTo>
                          <a:pt x="1630" y="14437"/>
                          <a:pt x="1641" y="14443"/>
                          <a:pt x="1652" y="14443"/>
                        </a:cubicBezTo>
                        <a:cubicBezTo>
                          <a:pt x="1669" y="14443"/>
                          <a:pt x="1687" y="14428"/>
                          <a:pt x="1687" y="14402"/>
                        </a:cubicBezTo>
                        <a:cubicBezTo>
                          <a:pt x="1624" y="14039"/>
                          <a:pt x="1583" y="13662"/>
                          <a:pt x="1548" y="13292"/>
                        </a:cubicBezTo>
                        <a:cubicBezTo>
                          <a:pt x="1506" y="12894"/>
                          <a:pt x="1443" y="12503"/>
                          <a:pt x="1394" y="12097"/>
                        </a:cubicBezTo>
                        <a:cubicBezTo>
                          <a:pt x="1240" y="11050"/>
                          <a:pt x="1205" y="9995"/>
                          <a:pt x="1233" y="8940"/>
                        </a:cubicBezTo>
                        <a:cubicBezTo>
                          <a:pt x="1254" y="8416"/>
                          <a:pt x="1310" y="7892"/>
                          <a:pt x="1240" y="7368"/>
                        </a:cubicBezTo>
                        <a:cubicBezTo>
                          <a:pt x="1184" y="6865"/>
                          <a:pt x="1017" y="6397"/>
                          <a:pt x="884" y="5915"/>
                        </a:cubicBezTo>
                        <a:cubicBezTo>
                          <a:pt x="626" y="4931"/>
                          <a:pt x="430" y="3925"/>
                          <a:pt x="297" y="2912"/>
                        </a:cubicBezTo>
                        <a:cubicBezTo>
                          <a:pt x="172" y="1955"/>
                          <a:pt x="102" y="991"/>
                          <a:pt x="67" y="20"/>
                        </a:cubicBezTo>
                        <a:cubicBezTo>
                          <a:pt x="60" y="7"/>
                          <a:pt x="46" y="0"/>
                          <a:pt x="32"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1"/>
                  <p:cNvSpPr/>
                  <p:nvPr/>
                </p:nvSpPr>
                <p:spPr>
                  <a:xfrm>
                    <a:off x="1750303" y="2886705"/>
                    <a:ext cx="79600" cy="88883"/>
                  </a:xfrm>
                  <a:custGeom>
                    <a:rect b="b" l="l" r="r" t="t"/>
                    <a:pathLst>
                      <a:path extrusionOk="0" h="1283" w="1149">
                        <a:moveTo>
                          <a:pt x="1109" y="0"/>
                        </a:moveTo>
                        <a:cubicBezTo>
                          <a:pt x="1099" y="0"/>
                          <a:pt x="1090" y="5"/>
                          <a:pt x="1083" y="16"/>
                        </a:cubicBezTo>
                        <a:cubicBezTo>
                          <a:pt x="838" y="498"/>
                          <a:pt x="475" y="917"/>
                          <a:pt x="28" y="1232"/>
                        </a:cubicBezTo>
                        <a:cubicBezTo>
                          <a:pt x="1" y="1248"/>
                          <a:pt x="21" y="1282"/>
                          <a:pt x="44" y="1282"/>
                        </a:cubicBezTo>
                        <a:cubicBezTo>
                          <a:pt x="50" y="1282"/>
                          <a:pt x="57" y="1280"/>
                          <a:pt x="63" y="1274"/>
                        </a:cubicBezTo>
                        <a:cubicBezTo>
                          <a:pt x="517" y="959"/>
                          <a:pt x="880" y="533"/>
                          <a:pt x="1139" y="44"/>
                        </a:cubicBezTo>
                        <a:cubicBezTo>
                          <a:pt x="1148" y="21"/>
                          <a:pt x="1129" y="0"/>
                          <a:pt x="1109"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1"/>
                  <p:cNvSpPr/>
                  <p:nvPr/>
                </p:nvSpPr>
                <p:spPr>
                  <a:xfrm>
                    <a:off x="1775381" y="2273806"/>
                    <a:ext cx="186911" cy="132251"/>
                  </a:xfrm>
                  <a:custGeom>
                    <a:rect b="b" l="l" r="r" t="t"/>
                    <a:pathLst>
                      <a:path extrusionOk="0" h="1909" w="2698">
                        <a:moveTo>
                          <a:pt x="73" y="1"/>
                        </a:moveTo>
                        <a:cubicBezTo>
                          <a:pt x="39" y="1"/>
                          <a:pt x="0" y="40"/>
                          <a:pt x="29" y="69"/>
                        </a:cubicBezTo>
                        <a:cubicBezTo>
                          <a:pt x="448" y="600"/>
                          <a:pt x="637" y="1319"/>
                          <a:pt x="1238" y="1689"/>
                        </a:cubicBezTo>
                        <a:cubicBezTo>
                          <a:pt x="1445" y="1824"/>
                          <a:pt x="1696" y="1909"/>
                          <a:pt x="1949" y="1909"/>
                        </a:cubicBezTo>
                        <a:cubicBezTo>
                          <a:pt x="2013" y="1909"/>
                          <a:pt x="2076" y="1903"/>
                          <a:pt x="2139" y="1892"/>
                        </a:cubicBezTo>
                        <a:cubicBezTo>
                          <a:pt x="2279" y="1864"/>
                          <a:pt x="2418" y="1815"/>
                          <a:pt x="2523" y="1717"/>
                        </a:cubicBezTo>
                        <a:cubicBezTo>
                          <a:pt x="2628" y="1620"/>
                          <a:pt x="2670" y="1494"/>
                          <a:pt x="2677" y="1340"/>
                        </a:cubicBezTo>
                        <a:cubicBezTo>
                          <a:pt x="2698" y="942"/>
                          <a:pt x="2593" y="516"/>
                          <a:pt x="2460" y="139"/>
                        </a:cubicBezTo>
                        <a:cubicBezTo>
                          <a:pt x="2452" y="122"/>
                          <a:pt x="2435" y="114"/>
                          <a:pt x="2420" y="114"/>
                        </a:cubicBezTo>
                        <a:cubicBezTo>
                          <a:pt x="2397" y="114"/>
                          <a:pt x="2378" y="131"/>
                          <a:pt x="2390" y="160"/>
                        </a:cubicBezTo>
                        <a:cubicBezTo>
                          <a:pt x="2495" y="481"/>
                          <a:pt x="2572" y="809"/>
                          <a:pt x="2600" y="1145"/>
                        </a:cubicBezTo>
                        <a:cubicBezTo>
                          <a:pt x="2607" y="1291"/>
                          <a:pt x="2628" y="1466"/>
                          <a:pt x="2530" y="1599"/>
                        </a:cubicBezTo>
                        <a:cubicBezTo>
                          <a:pt x="2439" y="1717"/>
                          <a:pt x="2279" y="1787"/>
                          <a:pt x="2139" y="1815"/>
                        </a:cubicBezTo>
                        <a:cubicBezTo>
                          <a:pt x="2083" y="1824"/>
                          <a:pt x="2027" y="1828"/>
                          <a:pt x="1970" y="1828"/>
                        </a:cubicBezTo>
                        <a:cubicBezTo>
                          <a:pt x="1717" y="1828"/>
                          <a:pt x="1462" y="1742"/>
                          <a:pt x="1245" y="1599"/>
                        </a:cubicBezTo>
                        <a:cubicBezTo>
                          <a:pt x="993" y="1424"/>
                          <a:pt x="798" y="1166"/>
                          <a:pt x="644" y="907"/>
                        </a:cubicBezTo>
                        <a:cubicBezTo>
                          <a:pt x="462" y="600"/>
                          <a:pt x="309" y="285"/>
                          <a:pt x="92" y="6"/>
                        </a:cubicBezTo>
                        <a:cubicBezTo>
                          <a:pt x="86" y="3"/>
                          <a:pt x="80" y="1"/>
                          <a:pt x="73"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1"/>
                  <p:cNvSpPr/>
                  <p:nvPr/>
                </p:nvSpPr>
                <p:spPr>
                  <a:xfrm>
                    <a:off x="1738041" y="2475820"/>
                    <a:ext cx="101838" cy="348812"/>
                  </a:xfrm>
                  <a:custGeom>
                    <a:rect b="b" l="l" r="r" t="t"/>
                    <a:pathLst>
                      <a:path extrusionOk="0" h="5035" w="1470">
                        <a:moveTo>
                          <a:pt x="48" y="1"/>
                        </a:moveTo>
                        <a:cubicBezTo>
                          <a:pt x="22" y="1"/>
                          <a:pt x="0" y="32"/>
                          <a:pt x="16" y="59"/>
                        </a:cubicBezTo>
                        <a:cubicBezTo>
                          <a:pt x="1127" y="1414"/>
                          <a:pt x="1469" y="3335"/>
                          <a:pt x="897" y="4990"/>
                        </a:cubicBezTo>
                        <a:cubicBezTo>
                          <a:pt x="885" y="5018"/>
                          <a:pt x="902" y="5035"/>
                          <a:pt x="923" y="5035"/>
                        </a:cubicBezTo>
                        <a:cubicBezTo>
                          <a:pt x="939" y="5035"/>
                          <a:pt x="957" y="5025"/>
                          <a:pt x="966" y="5004"/>
                        </a:cubicBezTo>
                        <a:cubicBezTo>
                          <a:pt x="1099" y="4620"/>
                          <a:pt x="1190" y="4215"/>
                          <a:pt x="1225" y="3810"/>
                        </a:cubicBezTo>
                        <a:cubicBezTo>
                          <a:pt x="1344" y="2455"/>
                          <a:pt x="939" y="1065"/>
                          <a:pt x="72" y="10"/>
                        </a:cubicBezTo>
                        <a:cubicBezTo>
                          <a:pt x="64" y="3"/>
                          <a:pt x="56" y="1"/>
                          <a:pt x="48"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1"/>
                  <p:cNvSpPr/>
                  <p:nvPr/>
                </p:nvSpPr>
                <p:spPr>
                  <a:xfrm>
                    <a:off x="1951066" y="2106778"/>
                    <a:ext cx="38241" cy="51750"/>
                  </a:xfrm>
                  <a:custGeom>
                    <a:rect b="b" l="l" r="r" t="t"/>
                    <a:pathLst>
                      <a:path extrusionOk="0" h="747" w="552">
                        <a:moveTo>
                          <a:pt x="350" y="0"/>
                        </a:moveTo>
                        <a:cubicBezTo>
                          <a:pt x="350" y="0"/>
                          <a:pt x="1" y="692"/>
                          <a:pt x="218" y="741"/>
                        </a:cubicBezTo>
                        <a:cubicBezTo>
                          <a:pt x="233" y="745"/>
                          <a:pt x="247" y="747"/>
                          <a:pt x="262" y="747"/>
                        </a:cubicBezTo>
                        <a:cubicBezTo>
                          <a:pt x="445" y="747"/>
                          <a:pt x="551" y="432"/>
                          <a:pt x="532" y="238"/>
                        </a:cubicBezTo>
                        <a:cubicBezTo>
                          <a:pt x="518" y="28"/>
                          <a:pt x="350" y="0"/>
                          <a:pt x="350"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1"/>
                  <p:cNvSpPr/>
                  <p:nvPr/>
                </p:nvSpPr>
                <p:spPr>
                  <a:xfrm>
                    <a:off x="1950165" y="2142941"/>
                    <a:ext cx="42606" cy="40874"/>
                  </a:xfrm>
                  <a:custGeom>
                    <a:rect b="b" l="l" r="r" t="t"/>
                    <a:pathLst>
                      <a:path extrusionOk="0" h="590" w="615">
                        <a:moveTo>
                          <a:pt x="289" y="90"/>
                        </a:moveTo>
                        <a:cubicBezTo>
                          <a:pt x="300" y="90"/>
                          <a:pt x="310" y="91"/>
                          <a:pt x="321" y="93"/>
                        </a:cubicBezTo>
                        <a:cubicBezTo>
                          <a:pt x="433" y="100"/>
                          <a:pt x="510" y="205"/>
                          <a:pt x="503" y="316"/>
                        </a:cubicBezTo>
                        <a:cubicBezTo>
                          <a:pt x="496" y="423"/>
                          <a:pt x="400" y="498"/>
                          <a:pt x="294" y="498"/>
                        </a:cubicBezTo>
                        <a:cubicBezTo>
                          <a:pt x="289" y="498"/>
                          <a:pt x="284" y="498"/>
                          <a:pt x="279" y="498"/>
                        </a:cubicBezTo>
                        <a:cubicBezTo>
                          <a:pt x="161" y="491"/>
                          <a:pt x="84" y="386"/>
                          <a:pt x="91" y="274"/>
                        </a:cubicBezTo>
                        <a:cubicBezTo>
                          <a:pt x="110" y="174"/>
                          <a:pt x="191" y="90"/>
                          <a:pt x="289" y="90"/>
                        </a:cubicBezTo>
                        <a:close/>
                        <a:moveTo>
                          <a:pt x="310" y="1"/>
                        </a:moveTo>
                        <a:cubicBezTo>
                          <a:pt x="160" y="1"/>
                          <a:pt x="34" y="115"/>
                          <a:pt x="14" y="267"/>
                        </a:cubicBezTo>
                        <a:cubicBezTo>
                          <a:pt x="0" y="421"/>
                          <a:pt x="112" y="568"/>
                          <a:pt x="279" y="589"/>
                        </a:cubicBezTo>
                        <a:cubicBezTo>
                          <a:pt x="288" y="590"/>
                          <a:pt x="297" y="590"/>
                          <a:pt x="305" y="590"/>
                        </a:cubicBezTo>
                        <a:cubicBezTo>
                          <a:pt x="455" y="590"/>
                          <a:pt x="581" y="475"/>
                          <a:pt x="601" y="323"/>
                        </a:cubicBezTo>
                        <a:cubicBezTo>
                          <a:pt x="615" y="163"/>
                          <a:pt x="496" y="23"/>
                          <a:pt x="335" y="2"/>
                        </a:cubicBezTo>
                        <a:cubicBezTo>
                          <a:pt x="327" y="1"/>
                          <a:pt x="318" y="1"/>
                          <a:pt x="310"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1"/>
                  <p:cNvSpPr/>
                  <p:nvPr/>
                </p:nvSpPr>
                <p:spPr>
                  <a:xfrm>
                    <a:off x="1928343" y="2218038"/>
                    <a:ext cx="69" cy="69"/>
                  </a:xfrm>
                  <a:custGeom>
                    <a:rect b="b" l="l" r="r" t="t"/>
                    <a:pathLst>
                      <a:path extrusionOk="0" h="1" w="1">
                        <a:moveTo>
                          <a:pt x="1" y="1"/>
                        </a:moveTo>
                        <a:lnTo>
                          <a:pt x="1" y="1"/>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1"/>
                  <p:cNvSpPr/>
                  <p:nvPr/>
                </p:nvSpPr>
                <p:spPr>
                  <a:xfrm>
                    <a:off x="1805932" y="2152709"/>
                    <a:ext cx="122483" cy="149570"/>
                  </a:xfrm>
                  <a:custGeom>
                    <a:rect b="b" l="l" r="r" t="t"/>
                    <a:pathLst>
                      <a:path extrusionOk="0" h="2159" w="1768">
                        <a:moveTo>
                          <a:pt x="385" y="1"/>
                        </a:moveTo>
                        <a:lnTo>
                          <a:pt x="378" y="36"/>
                        </a:lnTo>
                        <a:lnTo>
                          <a:pt x="385" y="140"/>
                        </a:lnTo>
                        <a:cubicBezTo>
                          <a:pt x="406" y="622"/>
                          <a:pt x="245" y="1000"/>
                          <a:pt x="0" y="1510"/>
                        </a:cubicBezTo>
                        <a:cubicBezTo>
                          <a:pt x="0" y="1510"/>
                          <a:pt x="245" y="1992"/>
                          <a:pt x="860" y="2117"/>
                        </a:cubicBezTo>
                        <a:cubicBezTo>
                          <a:pt x="1007" y="2146"/>
                          <a:pt x="1130" y="2158"/>
                          <a:pt x="1233" y="2158"/>
                        </a:cubicBezTo>
                        <a:cubicBezTo>
                          <a:pt x="1673" y="2158"/>
                          <a:pt x="1747" y="1943"/>
                          <a:pt x="1747" y="1943"/>
                        </a:cubicBezTo>
                        <a:cubicBezTo>
                          <a:pt x="1719" y="1838"/>
                          <a:pt x="1705" y="1719"/>
                          <a:pt x="1705" y="1607"/>
                        </a:cubicBezTo>
                        <a:lnTo>
                          <a:pt x="1705" y="1475"/>
                        </a:lnTo>
                        <a:cubicBezTo>
                          <a:pt x="1712" y="1356"/>
                          <a:pt x="1733" y="1216"/>
                          <a:pt x="1747" y="1056"/>
                        </a:cubicBezTo>
                        <a:cubicBezTo>
                          <a:pt x="1754" y="1021"/>
                          <a:pt x="1754" y="979"/>
                          <a:pt x="1768" y="944"/>
                        </a:cubicBezTo>
                        <a:lnTo>
                          <a:pt x="1768" y="937"/>
                        </a:lnTo>
                        <a:cubicBezTo>
                          <a:pt x="1230" y="776"/>
                          <a:pt x="797" y="511"/>
                          <a:pt x="517" y="92"/>
                        </a:cubicBezTo>
                        <a:lnTo>
                          <a:pt x="441" y="36"/>
                        </a:lnTo>
                        <a:lnTo>
                          <a:pt x="385" y="1"/>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1"/>
                  <p:cNvSpPr/>
                  <p:nvPr/>
                </p:nvSpPr>
                <p:spPr>
                  <a:xfrm>
                    <a:off x="1865925" y="2190465"/>
                    <a:ext cx="61518" cy="65398"/>
                  </a:xfrm>
                  <a:custGeom>
                    <a:rect b="b" l="l" r="r" t="t"/>
                    <a:pathLst>
                      <a:path extrusionOk="0" h="944" w="888">
                        <a:moveTo>
                          <a:pt x="1" y="1"/>
                        </a:moveTo>
                        <a:lnTo>
                          <a:pt x="1" y="1"/>
                        </a:lnTo>
                        <a:cubicBezTo>
                          <a:pt x="98" y="266"/>
                          <a:pt x="343" y="741"/>
                          <a:pt x="832" y="944"/>
                        </a:cubicBezTo>
                        <a:cubicBezTo>
                          <a:pt x="839" y="818"/>
                          <a:pt x="853" y="678"/>
                          <a:pt x="874" y="524"/>
                        </a:cubicBezTo>
                        <a:cubicBezTo>
                          <a:pt x="881" y="490"/>
                          <a:pt x="881" y="441"/>
                          <a:pt x="888" y="406"/>
                        </a:cubicBezTo>
                        <a:lnTo>
                          <a:pt x="853" y="406"/>
                        </a:lnTo>
                        <a:cubicBezTo>
                          <a:pt x="566" y="406"/>
                          <a:pt x="252" y="231"/>
                          <a:pt x="1"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1"/>
                  <p:cNvSpPr/>
                  <p:nvPr/>
                </p:nvSpPr>
                <p:spPr>
                  <a:xfrm>
                    <a:off x="1787990" y="1989491"/>
                    <a:ext cx="211089" cy="231456"/>
                  </a:xfrm>
                  <a:custGeom>
                    <a:rect b="b" l="l" r="r" t="t"/>
                    <a:pathLst>
                      <a:path extrusionOk="0" h="3341" w="3047">
                        <a:moveTo>
                          <a:pt x="1305" y="1"/>
                        </a:moveTo>
                        <a:cubicBezTo>
                          <a:pt x="563" y="1"/>
                          <a:pt x="304" y="516"/>
                          <a:pt x="197" y="813"/>
                        </a:cubicBezTo>
                        <a:cubicBezTo>
                          <a:pt x="183" y="876"/>
                          <a:pt x="148" y="1232"/>
                          <a:pt x="197" y="1295"/>
                        </a:cubicBezTo>
                        <a:cubicBezTo>
                          <a:pt x="85" y="1330"/>
                          <a:pt x="43" y="1442"/>
                          <a:pt x="36" y="1546"/>
                        </a:cubicBezTo>
                        <a:cubicBezTo>
                          <a:pt x="1" y="1840"/>
                          <a:pt x="197" y="2224"/>
                          <a:pt x="581" y="2287"/>
                        </a:cubicBezTo>
                        <a:lnTo>
                          <a:pt x="595" y="2287"/>
                        </a:lnTo>
                        <a:cubicBezTo>
                          <a:pt x="595" y="2308"/>
                          <a:pt x="602" y="2322"/>
                          <a:pt x="609" y="2343"/>
                        </a:cubicBezTo>
                        <a:cubicBezTo>
                          <a:pt x="609" y="2350"/>
                          <a:pt x="616" y="2357"/>
                          <a:pt x="616" y="2364"/>
                        </a:cubicBezTo>
                        <a:cubicBezTo>
                          <a:pt x="790" y="2888"/>
                          <a:pt x="1475" y="3272"/>
                          <a:pt x="1859" y="3335"/>
                        </a:cubicBezTo>
                        <a:cubicBezTo>
                          <a:pt x="1906" y="3339"/>
                          <a:pt x="1948" y="3341"/>
                          <a:pt x="1983" y="3341"/>
                        </a:cubicBezTo>
                        <a:cubicBezTo>
                          <a:pt x="2055" y="3341"/>
                          <a:pt x="2104" y="3335"/>
                          <a:pt x="2118" y="3335"/>
                        </a:cubicBezTo>
                        <a:cubicBezTo>
                          <a:pt x="2537" y="3300"/>
                          <a:pt x="2676" y="2755"/>
                          <a:pt x="2669" y="2322"/>
                        </a:cubicBezTo>
                        <a:cubicBezTo>
                          <a:pt x="2669" y="2259"/>
                          <a:pt x="2662" y="2196"/>
                          <a:pt x="2648" y="2147"/>
                        </a:cubicBezTo>
                        <a:lnTo>
                          <a:pt x="2648" y="2140"/>
                        </a:lnTo>
                        <a:cubicBezTo>
                          <a:pt x="2648" y="2140"/>
                          <a:pt x="2865" y="1560"/>
                          <a:pt x="2921" y="1316"/>
                        </a:cubicBezTo>
                        <a:cubicBezTo>
                          <a:pt x="3047" y="827"/>
                          <a:pt x="2816" y="289"/>
                          <a:pt x="1740" y="52"/>
                        </a:cubicBezTo>
                        <a:cubicBezTo>
                          <a:pt x="1579" y="16"/>
                          <a:pt x="1435" y="1"/>
                          <a:pt x="1305"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1"/>
                  <p:cNvSpPr/>
                  <p:nvPr/>
                </p:nvSpPr>
                <p:spPr>
                  <a:xfrm>
                    <a:off x="1952521" y="2113498"/>
                    <a:ext cx="13648" cy="19952"/>
                  </a:xfrm>
                  <a:custGeom>
                    <a:rect b="b" l="l" r="r" t="t"/>
                    <a:pathLst>
                      <a:path extrusionOk="0" h="288" w="197">
                        <a:moveTo>
                          <a:pt x="134" y="0"/>
                        </a:moveTo>
                        <a:cubicBezTo>
                          <a:pt x="99" y="0"/>
                          <a:pt x="48" y="48"/>
                          <a:pt x="22" y="120"/>
                        </a:cubicBezTo>
                        <a:cubicBezTo>
                          <a:pt x="1" y="204"/>
                          <a:pt x="15" y="280"/>
                          <a:pt x="57" y="287"/>
                        </a:cubicBezTo>
                        <a:cubicBezTo>
                          <a:pt x="59" y="288"/>
                          <a:pt x="61" y="288"/>
                          <a:pt x="64" y="288"/>
                        </a:cubicBezTo>
                        <a:cubicBezTo>
                          <a:pt x="99" y="288"/>
                          <a:pt x="149" y="241"/>
                          <a:pt x="176" y="169"/>
                        </a:cubicBezTo>
                        <a:cubicBezTo>
                          <a:pt x="197" y="85"/>
                          <a:pt x="183" y="8"/>
                          <a:pt x="141" y="1"/>
                        </a:cubicBezTo>
                        <a:cubicBezTo>
                          <a:pt x="138" y="0"/>
                          <a:pt x="136" y="0"/>
                          <a:pt x="134"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1"/>
                  <p:cNvSpPr/>
                  <p:nvPr/>
                </p:nvSpPr>
                <p:spPr>
                  <a:xfrm>
                    <a:off x="1945801" y="2111974"/>
                    <a:ext cx="27642" cy="9214"/>
                  </a:xfrm>
                  <a:custGeom>
                    <a:rect b="b" l="l" r="r" t="t"/>
                    <a:pathLst>
                      <a:path extrusionOk="0" h="133" w="399">
                        <a:moveTo>
                          <a:pt x="175" y="0"/>
                        </a:moveTo>
                        <a:cubicBezTo>
                          <a:pt x="91" y="0"/>
                          <a:pt x="22" y="30"/>
                          <a:pt x="14" y="30"/>
                        </a:cubicBezTo>
                        <a:cubicBezTo>
                          <a:pt x="7" y="30"/>
                          <a:pt x="0" y="51"/>
                          <a:pt x="7" y="58"/>
                        </a:cubicBezTo>
                        <a:lnTo>
                          <a:pt x="14" y="65"/>
                        </a:lnTo>
                        <a:cubicBezTo>
                          <a:pt x="28" y="65"/>
                          <a:pt x="28" y="65"/>
                          <a:pt x="28" y="72"/>
                        </a:cubicBezTo>
                        <a:cubicBezTo>
                          <a:pt x="32" y="72"/>
                          <a:pt x="88" y="50"/>
                          <a:pt x="160" y="50"/>
                        </a:cubicBezTo>
                        <a:cubicBezTo>
                          <a:pt x="221" y="50"/>
                          <a:pt x="295" y="66"/>
                          <a:pt x="356" y="128"/>
                        </a:cubicBezTo>
                        <a:cubicBezTo>
                          <a:pt x="360" y="131"/>
                          <a:pt x="367" y="133"/>
                          <a:pt x="374" y="133"/>
                        </a:cubicBezTo>
                        <a:cubicBezTo>
                          <a:pt x="381" y="133"/>
                          <a:pt x="388" y="131"/>
                          <a:pt x="391" y="128"/>
                        </a:cubicBezTo>
                        <a:cubicBezTo>
                          <a:pt x="398" y="121"/>
                          <a:pt x="398" y="100"/>
                          <a:pt x="391" y="93"/>
                        </a:cubicBezTo>
                        <a:cubicBezTo>
                          <a:pt x="325" y="20"/>
                          <a:pt x="245" y="0"/>
                          <a:pt x="175"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1"/>
                  <p:cNvSpPr/>
                  <p:nvPr/>
                </p:nvSpPr>
                <p:spPr>
                  <a:xfrm>
                    <a:off x="1904166" y="2100404"/>
                    <a:ext cx="13648" cy="20506"/>
                  </a:xfrm>
                  <a:custGeom>
                    <a:rect b="b" l="l" r="r" t="t"/>
                    <a:pathLst>
                      <a:path extrusionOk="0" h="296" w="197">
                        <a:moveTo>
                          <a:pt x="134" y="1"/>
                        </a:moveTo>
                        <a:cubicBezTo>
                          <a:pt x="99" y="1"/>
                          <a:pt x="48" y="55"/>
                          <a:pt x="21" y="127"/>
                        </a:cubicBezTo>
                        <a:cubicBezTo>
                          <a:pt x="0" y="204"/>
                          <a:pt x="14" y="288"/>
                          <a:pt x="56" y="295"/>
                        </a:cubicBezTo>
                        <a:cubicBezTo>
                          <a:pt x="59" y="295"/>
                          <a:pt x="61" y="295"/>
                          <a:pt x="63" y="295"/>
                        </a:cubicBezTo>
                        <a:cubicBezTo>
                          <a:pt x="98" y="295"/>
                          <a:pt x="149" y="248"/>
                          <a:pt x="175" y="169"/>
                        </a:cubicBezTo>
                        <a:cubicBezTo>
                          <a:pt x="196" y="85"/>
                          <a:pt x="182" y="15"/>
                          <a:pt x="140" y="1"/>
                        </a:cubicBezTo>
                        <a:cubicBezTo>
                          <a:pt x="138" y="1"/>
                          <a:pt x="136" y="1"/>
                          <a:pt x="134"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1"/>
                  <p:cNvSpPr/>
                  <p:nvPr/>
                </p:nvSpPr>
                <p:spPr>
                  <a:xfrm>
                    <a:off x="1894467" y="2098880"/>
                    <a:ext cx="28127" cy="7343"/>
                  </a:xfrm>
                  <a:custGeom>
                    <a:rect b="b" l="l" r="r" t="t"/>
                    <a:pathLst>
                      <a:path extrusionOk="0" h="106" w="406">
                        <a:moveTo>
                          <a:pt x="209" y="1"/>
                        </a:moveTo>
                        <a:cubicBezTo>
                          <a:pt x="104" y="1"/>
                          <a:pt x="19" y="47"/>
                          <a:pt x="15" y="51"/>
                        </a:cubicBezTo>
                        <a:cubicBezTo>
                          <a:pt x="8" y="51"/>
                          <a:pt x="1" y="72"/>
                          <a:pt x="8" y="79"/>
                        </a:cubicBezTo>
                        <a:lnTo>
                          <a:pt x="15" y="86"/>
                        </a:lnTo>
                        <a:lnTo>
                          <a:pt x="36" y="86"/>
                        </a:lnTo>
                        <a:cubicBezTo>
                          <a:pt x="36" y="86"/>
                          <a:pt x="112" y="44"/>
                          <a:pt x="204" y="44"/>
                        </a:cubicBezTo>
                        <a:cubicBezTo>
                          <a:pt x="257" y="44"/>
                          <a:pt x="313" y="57"/>
                          <a:pt x="364" y="100"/>
                        </a:cubicBezTo>
                        <a:cubicBezTo>
                          <a:pt x="374" y="104"/>
                          <a:pt x="381" y="105"/>
                          <a:pt x="387" y="105"/>
                        </a:cubicBezTo>
                        <a:cubicBezTo>
                          <a:pt x="392" y="105"/>
                          <a:pt x="395" y="104"/>
                          <a:pt x="399" y="100"/>
                        </a:cubicBezTo>
                        <a:cubicBezTo>
                          <a:pt x="406" y="79"/>
                          <a:pt x="406" y="72"/>
                          <a:pt x="399" y="65"/>
                        </a:cubicBezTo>
                        <a:cubicBezTo>
                          <a:pt x="337" y="16"/>
                          <a:pt x="270" y="1"/>
                          <a:pt x="209"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1"/>
                  <p:cNvSpPr/>
                  <p:nvPr/>
                </p:nvSpPr>
                <p:spPr>
                  <a:xfrm>
                    <a:off x="1916289" y="2157836"/>
                    <a:ext cx="31521" cy="18428"/>
                  </a:xfrm>
                  <a:custGeom>
                    <a:rect b="b" l="l" r="r" t="t"/>
                    <a:pathLst>
                      <a:path extrusionOk="0" h="266" w="455">
                        <a:moveTo>
                          <a:pt x="38" y="1"/>
                        </a:moveTo>
                        <a:cubicBezTo>
                          <a:pt x="32" y="1"/>
                          <a:pt x="26" y="2"/>
                          <a:pt x="21" y="4"/>
                        </a:cubicBezTo>
                        <a:cubicBezTo>
                          <a:pt x="7" y="18"/>
                          <a:pt x="0" y="39"/>
                          <a:pt x="7" y="59"/>
                        </a:cubicBezTo>
                        <a:cubicBezTo>
                          <a:pt x="14" y="66"/>
                          <a:pt x="77" y="206"/>
                          <a:pt x="203" y="248"/>
                        </a:cubicBezTo>
                        <a:cubicBezTo>
                          <a:pt x="217" y="248"/>
                          <a:pt x="231" y="262"/>
                          <a:pt x="245" y="262"/>
                        </a:cubicBezTo>
                        <a:cubicBezTo>
                          <a:pt x="260" y="265"/>
                          <a:pt x="274" y="266"/>
                          <a:pt x="288" y="266"/>
                        </a:cubicBezTo>
                        <a:cubicBezTo>
                          <a:pt x="380" y="266"/>
                          <a:pt x="433" y="211"/>
                          <a:pt x="433" y="199"/>
                        </a:cubicBezTo>
                        <a:cubicBezTo>
                          <a:pt x="454" y="178"/>
                          <a:pt x="454" y="157"/>
                          <a:pt x="433" y="136"/>
                        </a:cubicBezTo>
                        <a:cubicBezTo>
                          <a:pt x="426" y="129"/>
                          <a:pt x="416" y="126"/>
                          <a:pt x="404" y="126"/>
                        </a:cubicBezTo>
                        <a:cubicBezTo>
                          <a:pt x="393" y="126"/>
                          <a:pt x="381" y="129"/>
                          <a:pt x="370" y="136"/>
                        </a:cubicBezTo>
                        <a:cubicBezTo>
                          <a:pt x="370" y="142"/>
                          <a:pt x="340" y="173"/>
                          <a:pt x="281" y="173"/>
                        </a:cubicBezTo>
                        <a:cubicBezTo>
                          <a:pt x="264" y="173"/>
                          <a:pt x="245" y="170"/>
                          <a:pt x="224" y="164"/>
                        </a:cubicBezTo>
                        <a:cubicBezTo>
                          <a:pt x="126" y="136"/>
                          <a:pt x="77" y="25"/>
                          <a:pt x="77" y="25"/>
                        </a:cubicBezTo>
                        <a:cubicBezTo>
                          <a:pt x="72" y="9"/>
                          <a:pt x="55" y="1"/>
                          <a:pt x="38"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1"/>
                  <p:cNvSpPr/>
                  <p:nvPr/>
                </p:nvSpPr>
                <p:spPr>
                  <a:xfrm>
                    <a:off x="1805447" y="2093962"/>
                    <a:ext cx="31036" cy="38033"/>
                  </a:xfrm>
                  <a:custGeom>
                    <a:rect b="b" l="l" r="r" t="t"/>
                    <a:pathLst>
                      <a:path extrusionOk="0" h="549" w="448">
                        <a:moveTo>
                          <a:pt x="43" y="1"/>
                        </a:moveTo>
                        <a:cubicBezTo>
                          <a:pt x="29" y="1"/>
                          <a:pt x="13" y="7"/>
                          <a:pt x="7" y="17"/>
                        </a:cubicBezTo>
                        <a:cubicBezTo>
                          <a:pt x="0" y="38"/>
                          <a:pt x="7" y="66"/>
                          <a:pt x="28" y="73"/>
                        </a:cubicBezTo>
                        <a:cubicBezTo>
                          <a:pt x="35" y="73"/>
                          <a:pt x="350" y="234"/>
                          <a:pt x="364" y="513"/>
                        </a:cubicBezTo>
                        <a:cubicBezTo>
                          <a:pt x="364" y="534"/>
                          <a:pt x="378" y="541"/>
                          <a:pt x="392" y="548"/>
                        </a:cubicBezTo>
                        <a:lnTo>
                          <a:pt x="406" y="548"/>
                        </a:lnTo>
                        <a:cubicBezTo>
                          <a:pt x="427" y="548"/>
                          <a:pt x="448" y="534"/>
                          <a:pt x="448" y="506"/>
                        </a:cubicBezTo>
                        <a:cubicBezTo>
                          <a:pt x="420" y="185"/>
                          <a:pt x="77" y="11"/>
                          <a:pt x="56" y="4"/>
                        </a:cubicBezTo>
                        <a:cubicBezTo>
                          <a:pt x="53" y="2"/>
                          <a:pt x="48" y="1"/>
                          <a:pt x="43"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1"/>
                  <p:cNvSpPr/>
                  <p:nvPr/>
                </p:nvSpPr>
                <p:spPr>
                  <a:xfrm>
                    <a:off x="1807872" y="2107886"/>
                    <a:ext cx="20368" cy="10738"/>
                  </a:xfrm>
                  <a:custGeom>
                    <a:rect b="b" l="l" r="r" t="t"/>
                    <a:pathLst>
                      <a:path extrusionOk="0" h="155" w="294">
                        <a:moveTo>
                          <a:pt x="207" y="0"/>
                        </a:moveTo>
                        <a:cubicBezTo>
                          <a:pt x="84" y="0"/>
                          <a:pt x="7" y="83"/>
                          <a:pt x="7" y="89"/>
                        </a:cubicBezTo>
                        <a:cubicBezTo>
                          <a:pt x="0" y="110"/>
                          <a:pt x="0" y="124"/>
                          <a:pt x="14" y="145"/>
                        </a:cubicBezTo>
                        <a:cubicBezTo>
                          <a:pt x="28" y="152"/>
                          <a:pt x="28" y="152"/>
                          <a:pt x="35" y="152"/>
                        </a:cubicBezTo>
                        <a:cubicBezTo>
                          <a:pt x="37" y="154"/>
                          <a:pt x="41" y="155"/>
                          <a:pt x="45" y="155"/>
                        </a:cubicBezTo>
                        <a:cubicBezTo>
                          <a:pt x="54" y="155"/>
                          <a:pt x="67" y="150"/>
                          <a:pt x="77" y="145"/>
                        </a:cubicBezTo>
                        <a:cubicBezTo>
                          <a:pt x="77" y="145"/>
                          <a:pt x="127" y="79"/>
                          <a:pt x="216" y="79"/>
                        </a:cubicBezTo>
                        <a:cubicBezTo>
                          <a:pt x="228" y="79"/>
                          <a:pt x="239" y="80"/>
                          <a:pt x="252" y="82"/>
                        </a:cubicBezTo>
                        <a:cubicBezTo>
                          <a:pt x="273" y="82"/>
                          <a:pt x="294" y="61"/>
                          <a:pt x="294" y="47"/>
                        </a:cubicBezTo>
                        <a:cubicBezTo>
                          <a:pt x="294" y="26"/>
                          <a:pt x="280" y="5"/>
                          <a:pt x="259" y="5"/>
                        </a:cubicBezTo>
                        <a:cubicBezTo>
                          <a:pt x="241" y="2"/>
                          <a:pt x="224" y="0"/>
                          <a:pt x="207"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1"/>
                  <p:cNvSpPr/>
                  <p:nvPr/>
                </p:nvSpPr>
                <p:spPr>
                  <a:xfrm>
                    <a:off x="1957370" y="2138161"/>
                    <a:ext cx="15102" cy="12193"/>
                  </a:xfrm>
                  <a:custGeom>
                    <a:rect b="b" l="l" r="r" t="t"/>
                    <a:pathLst>
                      <a:path extrusionOk="0" h="176" w="218">
                        <a:moveTo>
                          <a:pt x="165" y="0"/>
                        </a:moveTo>
                        <a:cubicBezTo>
                          <a:pt x="75" y="0"/>
                          <a:pt x="8" y="26"/>
                          <a:pt x="8" y="64"/>
                        </a:cubicBezTo>
                        <a:cubicBezTo>
                          <a:pt x="1" y="106"/>
                          <a:pt x="92" y="148"/>
                          <a:pt x="217" y="176"/>
                        </a:cubicBezTo>
                        <a:cubicBezTo>
                          <a:pt x="217" y="113"/>
                          <a:pt x="210" y="50"/>
                          <a:pt x="196" y="1"/>
                        </a:cubicBezTo>
                        <a:cubicBezTo>
                          <a:pt x="186" y="0"/>
                          <a:pt x="175" y="0"/>
                          <a:pt x="165"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1"/>
                  <p:cNvSpPr/>
                  <p:nvPr/>
                </p:nvSpPr>
                <p:spPr>
                  <a:xfrm>
                    <a:off x="1871745" y="2128254"/>
                    <a:ext cx="39765" cy="13440"/>
                  </a:xfrm>
                  <a:custGeom>
                    <a:rect b="b" l="l" r="r" t="t"/>
                    <a:pathLst>
                      <a:path extrusionOk="0" h="194" w="574">
                        <a:moveTo>
                          <a:pt x="203" y="0"/>
                        </a:moveTo>
                        <a:cubicBezTo>
                          <a:pt x="90" y="0"/>
                          <a:pt x="12" y="23"/>
                          <a:pt x="0" y="67"/>
                        </a:cubicBezTo>
                        <a:cubicBezTo>
                          <a:pt x="0" y="116"/>
                          <a:pt x="119" y="172"/>
                          <a:pt x="273" y="186"/>
                        </a:cubicBezTo>
                        <a:cubicBezTo>
                          <a:pt x="310" y="191"/>
                          <a:pt x="344" y="193"/>
                          <a:pt x="376" y="193"/>
                        </a:cubicBezTo>
                        <a:cubicBezTo>
                          <a:pt x="482" y="193"/>
                          <a:pt x="554" y="168"/>
                          <a:pt x="559" y="130"/>
                        </a:cubicBezTo>
                        <a:cubicBezTo>
                          <a:pt x="573" y="74"/>
                          <a:pt x="447" y="25"/>
                          <a:pt x="294" y="4"/>
                        </a:cubicBezTo>
                        <a:cubicBezTo>
                          <a:pt x="262" y="2"/>
                          <a:pt x="231" y="0"/>
                          <a:pt x="203"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1"/>
                  <p:cNvSpPr/>
                  <p:nvPr/>
                </p:nvSpPr>
                <p:spPr>
                  <a:xfrm>
                    <a:off x="1829140" y="2140585"/>
                    <a:ext cx="19952" cy="12678"/>
                  </a:xfrm>
                  <a:custGeom>
                    <a:rect b="b" l="l" r="r" t="t"/>
                    <a:pathLst>
                      <a:path extrusionOk="0" h="183" w="288">
                        <a:moveTo>
                          <a:pt x="236" y="0"/>
                        </a:moveTo>
                        <a:cubicBezTo>
                          <a:pt x="224" y="0"/>
                          <a:pt x="215" y="6"/>
                          <a:pt x="210" y="15"/>
                        </a:cubicBezTo>
                        <a:cubicBezTo>
                          <a:pt x="182" y="50"/>
                          <a:pt x="140" y="78"/>
                          <a:pt x="106" y="85"/>
                        </a:cubicBezTo>
                        <a:cubicBezTo>
                          <a:pt x="78" y="99"/>
                          <a:pt x="50" y="99"/>
                          <a:pt x="36" y="106"/>
                        </a:cubicBezTo>
                        <a:lnTo>
                          <a:pt x="1" y="106"/>
                        </a:lnTo>
                        <a:cubicBezTo>
                          <a:pt x="1" y="127"/>
                          <a:pt x="8" y="141"/>
                          <a:pt x="15" y="162"/>
                        </a:cubicBezTo>
                        <a:cubicBezTo>
                          <a:pt x="15" y="169"/>
                          <a:pt x="22" y="176"/>
                          <a:pt x="22" y="183"/>
                        </a:cubicBezTo>
                        <a:cubicBezTo>
                          <a:pt x="64" y="183"/>
                          <a:pt x="126" y="176"/>
                          <a:pt x="182" y="141"/>
                        </a:cubicBezTo>
                        <a:cubicBezTo>
                          <a:pt x="217" y="120"/>
                          <a:pt x="238" y="99"/>
                          <a:pt x="266" y="64"/>
                        </a:cubicBezTo>
                        <a:cubicBezTo>
                          <a:pt x="287" y="43"/>
                          <a:pt x="273" y="15"/>
                          <a:pt x="259" y="8"/>
                        </a:cubicBezTo>
                        <a:cubicBezTo>
                          <a:pt x="251" y="3"/>
                          <a:pt x="243" y="0"/>
                          <a:pt x="236"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1"/>
                  <p:cNvSpPr/>
                  <p:nvPr/>
                </p:nvSpPr>
                <p:spPr>
                  <a:xfrm>
                    <a:off x="1793324" y="2126106"/>
                    <a:ext cx="41705" cy="40804"/>
                  </a:xfrm>
                  <a:custGeom>
                    <a:rect b="b" l="l" r="r" t="t"/>
                    <a:pathLst>
                      <a:path extrusionOk="0" h="589" w="602">
                        <a:moveTo>
                          <a:pt x="308" y="1"/>
                        </a:moveTo>
                        <a:cubicBezTo>
                          <a:pt x="154" y="1"/>
                          <a:pt x="36" y="112"/>
                          <a:pt x="15" y="266"/>
                        </a:cubicBezTo>
                        <a:cubicBezTo>
                          <a:pt x="1" y="420"/>
                          <a:pt x="113" y="566"/>
                          <a:pt x="280" y="587"/>
                        </a:cubicBezTo>
                        <a:cubicBezTo>
                          <a:pt x="289" y="588"/>
                          <a:pt x="298" y="588"/>
                          <a:pt x="306" y="588"/>
                        </a:cubicBezTo>
                        <a:cubicBezTo>
                          <a:pt x="451" y="588"/>
                          <a:pt x="588" y="480"/>
                          <a:pt x="602" y="322"/>
                        </a:cubicBezTo>
                        <a:lnTo>
                          <a:pt x="602" y="315"/>
                        </a:lnTo>
                        <a:cubicBezTo>
                          <a:pt x="588" y="318"/>
                          <a:pt x="572" y="320"/>
                          <a:pt x="557" y="320"/>
                        </a:cubicBezTo>
                        <a:cubicBezTo>
                          <a:pt x="542" y="320"/>
                          <a:pt x="528" y="318"/>
                          <a:pt x="518" y="315"/>
                        </a:cubicBezTo>
                        <a:cubicBezTo>
                          <a:pt x="505" y="418"/>
                          <a:pt x="414" y="498"/>
                          <a:pt x="312" y="498"/>
                        </a:cubicBezTo>
                        <a:cubicBezTo>
                          <a:pt x="304" y="498"/>
                          <a:pt x="295" y="498"/>
                          <a:pt x="287" y="497"/>
                        </a:cubicBezTo>
                        <a:cubicBezTo>
                          <a:pt x="175" y="490"/>
                          <a:pt x="99" y="385"/>
                          <a:pt x="106" y="273"/>
                        </a:cubicBezTo>
                        <a:cubicBezTo>
                          <a:pt x="113" y="168"/>
                          <a:pt x="203" y="98"/>
                          <a:pt x="294" y="91"/>
                        </a:cubicBezTo>
                        <a:cubicBezTo>
                          <a:pt x="322" y="63"/>
                          <a:pt x="329" y="35"/>
                          <a:pt x="308"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1"/>
                  <p:cNvSpPr/>
                  <p:nvPr/>
                </p:nvSpPr>
                <p:spPr>
                  <a:xfrm>
                    <a:off x="1918645" y="2180836"/>
                    <a:ext cx="13163" cy="7621"/>
                  </a:xfrm>
                  <a:custGeom>
                    <a:rect b="b" l="l" r="r" t="t"/>
                    <a:pathLst>
                      <a:path extrusionOk="0" h="110" w="190">
                        <a:moveTo>
                          <a:pt x="25" y="1"/>
                        </a:moveTo>
                        <a:cubicBezTo>
                          <a:pt x="21" y="1"/>
                          <a:pt x="17" y="3"/>
                          <a:pt x="15" y="7"/>
                        </a:cubicBezTo>
                        <a:cubicBezTo>
                          <a:pt x="8" y="14"/>
                          <a:pt x="1" y="35"/>
                          <a:pt x="8" y="42"/>
                        </a:cubicBezTo>
                        <a:cubicBezTo>
                          <a:pt x="8" y="42"/>
                          <a:pt x="36" y="84"/>
                          <a:pt x="85" y="105"/>
                        </a:cubicBezTo>
                        <a:cubicBezTo>
                          <a:pt x="96" y="108"/>
                          <a:pt x="108" y="109"/>
                          <a:pt x="120" y="109"/>
                        </a:cubicBezTo>
                        <a:cubicBezTo>
                          <a:pt x="136" y="109"/>
                          <a:pt x="152" y="106"/>
                          <a:pt x="169" y="98"/>
                        </a:cubicBezTo>
                        <a:cubicBezTo>
                          <a:pt x="183" y="98"/>
                          <a:pt x="190" y="91"/>
                          <a:pt x="190" y="77"/>
                        </a:cubicBezTo>
                        <a:cubicBezTo>
                          <a:pt x="190" y="63"/>
                          <a:pt x="183" y="56"/>
                          <a:pt x="162" y="56"/>
                        </a:cubicBezTo>
                        <a:cubicBezTo>
                          <a:pt x="157" y="56"/>
                          <a:pt x="152" y="56"/>
                          <a:pt x="147" y="56"/>
                        </a:cubicBezTo>
                        <a:cubicBezTo>
                          <a:pt x="80" y="56"/>
                          <a:pt x="50" y="14"/>
                          <a:pt x="50" y="14"/>
                        </a:cubicBezTo>
                        <a:cubicBezTo>
                          <a:pt x="45" y="9"/>
                          <a:pt x="34" y="1"/>
                          <a:pt x="25"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1"/>
                  <p:cNvSpPr/>
                  <p:nvPr/>
                </p:nvSpPr>
                <p:spPr>
                  <a:xfrm>
                    <a:off x="1811266" y="1983187"/>
                    <a:ext cx="187326" cy="136477"/>
                  </a:xfrm>
                  <a:custGeom>
                    <a:rect b="b" l="l" r="r" t="t"/>
                    <a:pathLst>
                      <a:path extrusionOk="0" h="1970" w="2704">
                        <a:moveTo>
                          <a:pt x="1057" y="0"/>
                        </a:moveTo>
                        <a:cubicBezTo>
                          <a:pt x="742" y="0"/>
                          <a:pt x="460" y="142"/>
                          <a:pt x="238" y="317"/>
                        </a:cubicBezTo>
                        <a:cubicBezTo>
                          <a:pt x="49" y="660"/>
                          <a:pt x="14" y="1044"/>
                          <a:pt x="0" y="1428"/>
                        </a:cubicBezTo>
                        <a:cubicBezTo>
                          <a:pt x="140" y="1498"/>
                          <a:pt x="224" y="1603"/>
                          <a:pt x="294" y="1707"/>
                        </a:cubicBezTo>
                        <a:cubicBezTo>
                          <a:pt x="294" y="1707"/>
                          <a:pt x="315" y="1889"/>
                          <a:pt x="454" y="1959"/>
                        </a:cubicBezTo>
                        <a:cubicBezTo>
                          <a:pt x="469" y="1966"/>
                          <a:pt x="482" y="1969"/>
                          <a:pt x="492" y="1969"/>
                        </a:cubicBezTo>
                        <a:cubicBezTo>
                          <a:pt x="586" y="1969"/>
                          <a:pt x="552" y="1719"/>
                          <a:pt x="552" y="1519"/>
                        </a:cubicBezTo>
                        <a:cubicBezTo>
                          <a:pt x="552" y="1309"/>
                          <a:pt x="769" y="1190"/>
                          <a:pt x="783" y="1183"/>
                        </a:cubicBezTo>
                        <a:cubicBezTo>
                          <a:pt x="873" y="1148"/>
                          <a:pt x="992" y="1121"/>
                          <a:pt x="1118" y="1114"/>
                        </a:cubicBezTo>
                        <a:lnTo>
                          <a:pt x="1153" y="1114"/>
                        </a:lnTo>
                        <a:cubicBezTo>
                          <a:pt x="1202" y="1044"/>
                          <a:pt x="1223" y="960"/>
                          <a:pt x="1237" y="911"/>
                        </a:cubicBezTo>
                        <a:cubicBezTo>
                          <a:pt x="1244" y="862"/>
                          <a:pt x="1244" y="820"/>
                          <a:pt x="1244" y="820"/>
                        </a:cubicBezTo>
                        <a:cubicBezTo>
                          <a:pt x="1226" y="732"/>
                          <a:pt x="1343" y="693"/>
                          <a:pt x="1512" y="693"/>
                        </a:cubicBezTo>
                        <a:cubicBezTo>
                          <a:pt x="1881" y="693"/>
                          <a:pt x="2501" y="882"/>
                          <a:pt x="2515" y="1169"/>
                        </a:cubicBezTo>
                        <a:cubicBezTo>
                          <a:pt x="2529" y="1344"/>
                          <a:pt x="2536" y="1463"/>
                          <a:pt x="2536" y="1540"/>
                        </a:cubicBezTo>
                        <a:cubicBezTo>
                          <a:pt x="2543" y="1672"/>
                          <a:pt x="2536" y="1679"/>
                          <a:pt x="2536" y="1679"/>
                        </a:cubicBezTo>
                        <a:cubicBezTo>
                          <a:pt x="2536" y="1679"/>
                          <a:pt x="2546" y="1692"/>
                          <a:pt x="2562" y="1692"/>
                        </a:cubicBezTo>
                        <a:cubicBezTo>
                          <a:pt x="2596" y="1692"/>
                          <a:pt x="2654" y="1630"/>
                          <a:pt x="2683" y="1232"/>
                        </a:cubicBezTo>
                        <a:cubicBezTo>
                          <a:pt x="2704" y="1051"/>
                          <a:pt x="2641" y="869"/>
                          <a:pt x="2515" y="708"/>
                        </a:cubicBezTo>
                        <a:cubicBezTo>
                          <a:pt x="2270" y="380"/>
                          <a:pt x="1795" y="115"/>
                          <a:pt x="1244" y="17"/>
                        </a:cubicBezTo>
                        <a:cubicBezTo>
                          <a:pt x="1180" y="6"/>
                          <a:pt x="1118" y="0"/>
                          <a:pt x="1057"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1"/>
                  <p:cNvSpPr/>
                  <p:nvPr/>
                </p:nvSpPr>
                <p:spPr>
                  <a:xfrm>
                    <a:off x="1804962" y="2020597"/>
                    <a:ext cx="92485" cy="177766"/>
                  </a:xfrm>
                  <a:custGeom>
                    <a:rect b="b" l="l" r="r" t="t"/>
                    <a:pathLst>
                      <a:path extrusionOk="0" h="2566" w="1335">
                        <a:moveTo>
                          <a:pt x="363" y="1"/>
                        </a:moveTo>
                        <a:cubicBezTo>
                          <a:pt x="315" y="1"/>
                          <a:pt x="269" y="5"/>
                          <a:pt x="224" y="15"/>
                        </a:cubicBezTo>
                        <a:cubicBezTo>
                          <a:pt x="84" y="287"/>
                          <a:pt x="0" y="560"/>
                          <a:pt x="112" y="895"/>
                        </a:cubicBezTo>
                        <a:cubicBezTo>
                          <a:pt x="252" y="965"/>
                          <a:pt x="266" y="1063"/>
                          <a:pt x="336" y="1167"/>
                        </a:cubicBezTo>
                        <a:cubicBezTo>
                          <a:pt x="336" y="1167"/>
                          <a:pt x="36" y="2566"/>
                          <a:pt x="369" y="2566"/>
                        </a:cubicBezTo>
                        <a:cubicBezTo>
                          <a:pt x="399" y="2566"/>
                          <a:pt x="434" y="2554"/>
                          <a:pt x="475" y="2529"/>
                        </a:cubicBezTo>
                        <a:cubicBezTo>
                          <a:pt x="713" y="2369"/>
                          <a:pt x="650" y="1202"/>
                          <a:pt x="650" y="979"/>
                        </a:cubicBezTo>
                        <a:cubicBezTo>
                          <a:pt x="650" y="769"/>
                          <a:pt x="874" y="650"/>
                          <a:pt x="881" y="643"/>
                        </a:cubicBezTo>
                        <a:cubicBezTo>
                          <a:pt x="978" y="608"/>
                          <a:pt x="1090" y="581"/>
                          <a:pt x="1223" y="574"/>
                        </a:cubicBezTo>
                        <a:lnTo>
                          <a:pt x="1258" y="574"/>
                        </a:lnTo>
                        <a:cubicBezTo>
                          <a:pt x="1300" y="504"/>
                          <a:pt x="1328" y="420"/>
                          <a:pt x="1335" y="371"/>
                        </a:cubicBezTo>
                        <a:cubicBezTo>
                          <a:pt x="1241" y="302"/>
                          <a:pt x="759" y="1"/>
                          <a:pt x="363"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1"/>
                  <p:cNvSpPr/>
                  <p:nvPr/>
                </p:nvSpPr>
                <p:spPr>
                  <a:xfrm>
                    <a:off x="1933678" y="2113221"/>
                    <a:ext cx="17943" cy="36648"/>
                  </a:xfrm>
                  <a:custGeom>
                    <a:rect b="b" l="l" r="r" t="t"/>
                    <a:pathLst>
                      <a:path extrusionOk="0" h="529" w="259">
                        <a:moveTo>
                          <a:pt x="46" y="0"/>
                        </a:moveTo>
                        <a:cubicBezTo>
                          <a:pt x="42" y="0"/>
                          <a:pt x="39" y="2"/>
                          <a:pt x="35" y="5"/>
                        </a:cubicBezTo>
                        <a:cubicBezTo>
                          <a:pt x="15" y="5"/>
                          <a:pt x="1" y="19"/>
                          <a:pt x="8" y="40"/>
                        </a:cubicBezTo>
                        <a:cubicBezTo>
                          <a:pt x="28" y="208"/>
                          <a:pt x="77" y="319"/>
                          <a:pt x="175" y="417"/>
                        </a:cubicBezTo>
                        <a:lnTo>
                          <a:pt x="63" y="459"/>
                        </a:lnTo>
                        <a:cubicBezTo>
                          <a:pt x="42" y="466"/>
                          <a:pt x="35" y="487"/>
                          <a:pt x="42" y="501"/>
                        </a:cubicBezTo>
                        <a:cubicBezTo>
                          <a:pt x="49" y="522"/>
                          <a:pt x="63" y="529"/>
                          <a:pt x="70" y="529"/>
                        </a:cubicBezTo>
                        <a:lnTo>
                          <a:pt x="84" y="529"/>
                        </a:lnTo>
                        <a:lnTo>
                          <a:pt x="245" y="459"/>
                        </a:lnTo>
                        <a:cubicBezTo>
                          <a:pt x="252" y="452"/>
                          <a:pt x="259" y="438"/>
                          <a:pt x="259" y="431"/>
                        </a:cubicBezTo>
                        <a:cubicBezTo>
                          <a:pt x="259" y="424"/>
                          <a:pt x="259" y="403"/>
                          <a:pt x="252" y="396"/>
                        </a:cubicBezTo>
                        <a:cubicBezTo>
                          <a:pt x="140" y="312"/>
                          <a:pt x="84" y="194"/>
                          <a:pt x="70" y="33"/>
                        </a:cubicBezTo>
                        <a:cubicBezTo>
                          <a:pt x="70" y="17"/>
                          <a:pt x="58" y="0"/>
                          <a:pt x="46"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1"/>
                  <p:cNvSpPr/>
                  <p:nvPr/>
                </p:nvSpPr>
                <p:spPr>
                  <a:xfrm>
                    <a:off x="1940467" y="2113983"/>
                    <a:ext cx="56184" cy="39280"/>
                  </a:xfrm>
                  <a:custGeom>
                    <a:rect b="b" l="l" r="r" t="t"/>
                    <a:pathLst>
                      <a:path extrusionOk="0" h="567" w="811">
                        <a:moveTo>
                          <a:pt x="369" y="1"/>
                        </a:moveTo>
                        <a:cubicBezTo>
                          <a:pt x="194" y="1"/>
                          <a:pt x="45" y="91"/>
                          <a:pt x="21" y="217"/>
                        </a:cubicBezTo>
                        <a:cubicBezTo>
                          <a:pt x="0" y="371"/>
                          <a:pt x="147" y="525"/>
                          <a:pt x="357" y="560"/>
                        </a:cubicBezTo>
                        <a:cubicBezTo>
                          <a:pt x="385" y="565"/>
                          <a:pt x="414" y="567"/>
                          <a:pt x="441" y="567"/>
                        </a:cubicBezTo>
                        <a:cubicBezTo>
                          <a:pt x="615" y="567"/>
                          <a:pt x="759" y="477"/>
                          <a:pt x="783" y="350"/>
                        </a:cubicBezTo>
                        <a:cubicBezTo>
                          <a:pt x="811" y="203"/>
                          <a:pt x="664" y="43"/>
                          <a:pt x="454" y="8"/>
                        </a:cubicBezTo>
                        <a:cubicBezTo>
                          <a:pt x="426" y="3"/>
                          <a:pt x="397" y="1"/>
                          <a:pt x="369"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1"/>
                  <p:cNvSpPr/>
                  <p:nvPr/>
                </p:nvSpPr>
                <p:spPr>
                  <a:xfrm>
                    <a:off x="1873684" y="2099504"/>
                    <a:ext cx="62003" cy="42675"/>
                  </a:xfrm>
                  <a:custGeom>
                    <a:rect b="b" l="l" r="r" t="t"/>
                    <a:pathLst>
                      <a:path extrusionOk="0" h="616" w="895">
                        <a:moveTo>
                          <a:pt x="404" y="0"/>
                        </a:moveTo>
                        <a:cubicBezTo>
                          <a:pt x="212" y="0"/>
                          <a:pt x="52" y="93"/>
                          <a:pt x="28" y="238"/>
                        </a:cubicBezTo>
                        <a:cubicBezTo>
                          <a:pt x="0" y="399"/>
                          <a:pt x="168" y="566"/>
                          <a:pt x="392" y="608"/>
                        </a:cubicBezTo>
                        <a:cubicBezTo>
                          <a:pt x="425" y="613"/>
                          <a:pt x="459" y="615"/>
                          <a:pt x="491" y="615"/>
                        </a:cubicBezTo>
                        <a:cubicBezTo>
                          <a:pt x="685" y="615"/>
                          <a:pt x="843" y="528"/>
                          <a:pt x="867" y="385"/>
                        </a:cubicBezTo>
                        <a:cubicBezTo>
                          <a:pt x="894" y="231"/>
                          <a:pt x="734" y="63"/>
                          <a:pt x="496" y="7"/>
                        </a:cubicBezTo>
                        <a:cubicBezTo>
                          <a:pt x="465" y="3"/>
                          <a:pt x="434" y="0"/>
                          <a:pt x="404"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1"/>
                  <p:cNvSpPr/>
                  <p:nvPr/>
                </p:nvSpPr>
                <p:spPr>
                  <a:xfrm>
                    <a:off x="1929313" y="2121118"/>
                    <a:ext cx="16557" cy="7482"/>
                  </a:xfrm>
                  <a:custGeom>
                    <a:rect b="b" l="l" r="r" t="t"/>
                    <a:pathLst>
                      <a:path extrusionOk="0" h="108" w="239">
                        <a:moveTo>
                          <a:pt x="110" y="1"/>
                        </a:moveTo>
                        <a:cubicBezTo>
                          <a:pt x="72" y="1"/>
                          <a:pt x="39" y="17"/>
                          <a:pt x="15" y="31"/>
                        </a:cubicBezTo>
                        <a:cubicBezTo>
                          <a:pt x="1" y="38"/>
                          <a:pt x="1" y="59"/>
                          <a:pt x="8" y="66"/>
                        </a:cubicBezTo>
                        <a:cubicBezTo>
                          <a:pt x="16" y="74"/>
                          <a:pt x="24" y="77"/>
                          <a:pt x="31" y="77"/>
                        </a:cubicBezTo>
                        <a:cubicBezTo>
                          <a:pt x="36" y="77"/>
                          <a:pt x="40" y="75"/>
                          <a:pt x="43" y="73"/>
                        </a:cubicBezTo>
                        <a:cubicBezTo>
                          <a:pt x="51" y="73"/>
                          <a:pt x="78" y="51"/>
                          <a:pt x="112" y="51"/>
                        </a:cubicBezTo>
                        <a:cubicBezTo>
                          <a:pt x="138" y="51"/>
                          <a:pt x="167" y="62"/>
                          <a:pt x="196" y="100"/>
                        </a:cubicBezTo>
                        <a:cubicBezTo>
                          <a:pt x="203" y="107"/>
                          <a:pt x="203" y="107"/>
                          <a:pt x="210" y="107"/>
                        </a:cubicBezTo>
                        <a:cubicBezTo>
                          <a:pt x="210" y="107"/>
                          <a:pt x="217" y="107"/>
                          <a:pt x="231" y="100"/>
                        </a:cubicBezTo>
                        <a:cubicBezTo>
                          <a:pt x="238" y="94"/>
                          <a:pt x="238" y="73"/>
                          <a:pt x="231" y="66"/>
                        </a:cubicBezTo>
                        <a:cubicBezTo>
                          <a:pt x="189" y="17"/>
                          <a:pt x="147" y="1"/>
                          <a:pt x="110"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1"/>
                  <p:cNvSpPr/>
                  <p:nvPr/>
                </p:nvSpPr>
                <p:spPr>
                  <a:xfrm>
                    <a:off x="1839808" y="2090844"/>
                    <a:ext cx="42190" cy="22446"/>
                  </a:xfrm>
                  <a:custGeom>
                    <a:rect b="b" l="l" r="r" t="t"/>
                    <a:pathLst>
                      <a:path extrusionOk="0" h="324" w="609">
                        <a:moveTo>
                          <a:pt x="26" y="1"/>
                        </a:moveTo>
                        <a:cubicBezTo>
                          <a:pt x="18" y="1"/>
                          <a:pt x="7" y="11"/>
                          <a:pt x="7" y="21"/>
                        </a:cubicBezTo>
                        <a:cubicBezTo>
                          <a:pt x="0" y="28"/>
                          <a:pt x="7" y="49"/>
                          <a:pt x="28" y="49"/>
                        </a:cubicBezTo>
                        <a:cubicBezTo>
                          <a:pt x="28" y="56"/>
                          <a:pt x="343" y="111"/>
                          <a:pt x="566" y="307"/>
                        </a:cubicBezTo>
                        <a:cubicBezTo>
                          <a:pt x="566" y="321"/>
                          <a:pt x="580" y="321"/>
                          <a:pt x="580" y="321"/>
                        </a:cubicBezTo>
                        <a:cubicBezTo>
                          <a:pt x="582" y="323"/>
                          <a:pt x="584" y="324"/>
                          <a:pt x="586" y="324"/>
                        </a:cubicBezTo>
                        <a:cubicBezTo>
                          <a:pt x="591" y="324"/>
                          <a:pt x="596" y="317"/>
                          <a:pt x="601" y="307"/>
                        </a:cubicBezTo>
                        <a:cubicBezTo>
                          <a:pt x="608" y="300"/>
                          <a:pt x="608" y="286"/>
                          <a:pt x="601" y="272"/>
                        </a:cubicBezTo>
                        <a:cubicBezTo>
                          <a:pt x="371" y="62"/>
                          <a:pt x="56" y="7"/>
                          <a:pt x="35" y="7"/>
                        </a:cubicBezTo>
                        <a:cubicBezTo>
                          <a:pt x="33" y="3"/>
                          <a:pt x="30" y="1"/>
                          <a:pt x="26"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1"/>
                  <p:cNvSpPr/>
                  <p:nvPr/>
                </p:nvSpPr>
                <p:spPr>
                  <a:xfrm>
                    <a:off x="1974828" y="2125621"/>
                    <a:ext cx="20853" cy="14133"/>
                  </a:xfrm>
                  <a:custGeom>
                    <a:rect b="b" l="l" r="r" t="t"/>
                    <a:pathLst>
                      <a:path extrusionOk="0" h="204" w="301">
                        <a:moveTo>
                          <a:pt x="28" y="1"/>
                        </a:moveTo>
                        <a:cubicBezTo>
                          <a:pt x="14" y="1"/>
                          <a:pt x="0" y="8"/>
                          <a:pt x="0" y="15"/>
                        </a:cubicBezTo>
                        <a:cubicBezTo>
                          <a:pt x="0" y="29"/>
                          <a:pt x="7" y="42"/>
                          <a:pt x="14" y="42"/>
                        </a:cubicBezTo>
                        <a:cubicBezTo>
                          <a:pt x="70" y="63"/>
                          <a:pt x="224" y="112"/>
                          <a:pt x="259" y="182"/>
                        </a:cubicBezTo>
                        <a:cubicBezTo>
                          <a:pt x="259" y="182"/>
                          <a:pt x="273" y="189"/>
                          <a:pt x="280" y="189"/>
                        </a:cubicBezTo>
                        <a:cubicBezTo>
                          <a:pt x="287" y="189"/>
                          <a:pt x="287" y="189"/>
                          <a:pt x="287" y="203"/>
                        </a:cubicBezTo>
                        <a:cubicBezTo>
                          <a:pt x="294" y="189"/>
                          <a:pt x="301" y="175"/>
                          <a:pt x="294" y="168"/>
                        </a:cubicBezTo>
                        <a:cubicBezTo>
                          <a:pt x="245" y="63"/>
                          <a:pt x="35" y="1"/>
                          <a:pt x="28"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1"/>
                  <p:cNvSpPr/>
                  <p:nvPr/>
                </p:nvSpPr>
                <p:spPr>
                  <a:xfrm>
                    <a:off x="1714002" y="2967621"/>
                    <a:ext cx="36301" cy="71009"/>
                  </a:xfrm>
                  <a:custGeom>
                    <a:rect b="b" l="l" r="r" t="t"/>
                    <a:pathLst>
                      <a:path extrusionOk="0" h="1025" w="524">
                        <a:moveTo>
                          <a:pt x="0" y="1"/>
                        </a:moveTo>
                        <a:lnTo>
                          <a:pt x="0" y="29"/>
                        </a:lnTo>
                        <a:cubicBezTo>
                          <a:pt x="0" y="29"/>
                          <a:pt x="0" y="937"/>
                          <a:pt x="91" y="1014"/>
                        </a:cubicBezTo>
                        <a:cubicBezTo>
                          <a:pt x="99" y="1021"/>
                          <a:pt x="109" y="1024"/>
                          <a:pt x="122" y="1024"/>
                        </a:cubicBezTo>
                        <a:cubicBezTo>
                          <a:pt x="239" y="1024"/>
                          <a:pt x="524" y="718"/>
                          <a:pt x="454" y="560"/>
                        </a:cubicBezTo>
                        <a:cubicBezTo>
                          <a:pt x="384" y="385"/>
                          <a:pt x="0" y="1"/>
                          <a:pt x="0"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1"/>
                  <p:cNvSpPr/>
                  <p:nvPr/>
                </p:nvSpPr>
                <p:spPr>
                  <a:xfrm>
                    <a:off x="1453177" y="3078951"/>
                    <a:ext cx="434093" cy="326713"/>
                  </a:xfrm>
                  <a:custGeom>
                    <a:rect b="b" l="l" r="r" t="t"/>
                    <a:pathLst>
                      <a:path extrusionOk="0" h="4716" w="6266">
                        <a:moveTo>
                          <a:pt x="168" y="0"/>
                        </a:moveTo>
                        <a:cubicBezTo>
                          <a:pt x="70" y="0"/>
                          <a:pt x="0" y="77"/>
                          <a:pt x="0" y="161"/>
                        </a:cubicBezTo>
                        <a:lnTo>
                          <a:pt x="0" y="4548"/>
                        </a:lnTo>
                        <a:cubicBezTo>
                          <a:pt x="0" y="4646"/>
                          <a:pt x="84" y="4716"/>
                          <a:pt x="168" y="4716"/>
                        </a:cubicBezTo>
                        <a:lnTo>
                          <a:pt x="6098" y="4716"/>
                        </a:lnTo>
                        <a:cubicBezTo>
                          <a:pt x="6182" y="4716"/>
                          <a:pt x="6252" y="4646"/>
                          <a:pt x="6266" y="4548"/>
                        </a:cubicBezTo>
                        <a:lnTo>
                          <a:pt x="6266" y="161"/>
                        </a:lnTo>
                        <a:cubicBezTo>
                          <a:pt x="6266" y="70"/>
                          <a:pt x="6182" y="0"/>
                          <a:pt x="6098"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1"/>
                  <p:cNvSpPr/>
                  <p:nvPr/>
                </p:nvSpPr>
                <p:spPr>
                  <a:xfrm>
                    <a:off x="1455601" y="3231846"/>
                    <a:ext cx="429313" cy="7343"/>
                  </a:xfrm>
                  <a:custGeom>
                    <a:rect b="b" l="l" r="r" t="t"/>
                    <a:pathLst>
                      <a:path extrusionOk="0" h="106" w="6197">
                        <a:moveTo>
                          <a:pt x="56" y="1"/>
                        </a:moveTo>
                        <a:cubicBezTo>
                          <a:pt x="28" y="1"/>
                          <a:pt x="0" y="29"/>
                          <a:pt x="0" y="57"/>
                        </a:cubicBezTo>
                        <a:cubicBezTo>
                          <a:pt x="0" y="78"/>
                          <a:pt x="28" y="106"/>
                          <a:pt x="56" y="106"/>
                        </a:cubicBezTo>
                        <a:lnTo>
                          <a:pt x="6140" y="106"/>
                        </a:lnTo>
                        <a:cubicBezTo>
                          <a:pt x="6168" y="106"/>
                          <a:pt x="6182" y="78"/>
                          <a:pt x="6196" y="57"/>
                        </a:cubicBezTo>
                        <a:cubicBezTo>
                          <a:pt x="6196" y="29"/>
                          <a:pt x="6168" y="1"/>
                          <a:pt x="6140"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1"/>
                  <p:cNvSpPr/>
                  <p:nvPr/>
                </p:nvSpPr>
                <p:spPr>
                  <a:xfrm>
                    <a:off x="1482204" y="3081375"/>
                    <a:ext cx="7343" cy="157814"/>
                  </a:xfrm>
                  <a:custGeom>
                    <a:rect b="b" l="l" r="r" t="t"/>
                    <a:pathLst>
                      <a:path extrusionOk="0" h="2278" w="106">
                        <a:moveTo>
                          <a:pt x="56" y="0"/>
                        </a:moveTo>
                        <a:cubicBezTo>
                          <a:pt x="28" y="0"/>
                          <a:pt x="0" y="28"/>
                          <a:pt x="0" y="49"/>
                        </a:cubicBezTo>
                        <a:lnTo>
                          <a:pt x="0" y="2229"/>
                        </a:lnTo>
                        <a:cubicBezTo>
                          <a:pt x="0" y="2250"/>
                          <a:pt x="28" y="2278"/>
                          <a:pt x="56" y="2278"/>
                        </a:cubicBezTo>
                        <a:cubicBezTo>
                          <a:pt x="84" y="2278"/>
                          <a:pt x="98" y="2250"/>
                          <a:pt x="105" y="2229"/>
                        </a:cubicBezTo>
                        <a:lnTo>
                          <a:pt x="105" y="49"/>
                        </a:lnTo>
                        <a:cubicBezTo>
                          <a:pt x="105" y="28"/>
                          <a:pt x="84" y="0"/>
                          <a:pt x="56"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1"/>
                  <p:cNvSpPr/>
                  <p:nvPr/>
                </p:nvSpPr>
                <p:spPr>
                  <a:xfrm>
                    <a:off x="1851932" y="3081375"/>
                    <a:ext cx="7274" cy="157814"/>
                  </a:xfrm>
                  <a:custGeom>
                    <a:rect b="b" l="l" r="r" t="t"/>
                    <a:pathLst>
                      <a:path extrusionOk="0" h="2278" w="105">
                        <a:moveTo>
                          <a:pt x="56" y="0"/>
                        </a:moveTo>
                        <a:cubicBezTo>
                          <a:pt x="28" y="0"/>
                          <a:pt x="0" y="28"/>
                          <a:pt x="0" y="49"/>
                        </a:cubicBezTo>
                        <a:lnTo>
                          <a:pt x="0" y="2229"/>
                        </a:lnTo>
                        <a:cubicBezTo>
                          <a:pt x="0" y="2250"/>
                          <a:pt x="28" y="2278"/>
                          <a:pt x="56" y="2278"/>
                        </a:cubicBezTo>
                        <a:cubicBezTo>
                          <a:pt x="77" y="2278"/>
                          <a:pt x="98" y="2250"/>
                          <a:pt x="105" y="2229"/>
                        </a:cubicBezTo>
                        <a:lnTo>
                          <a:pt x="105" y="49"/>
                        </a:lnTo>
                        <a:cubicBezTo>
                          <a:pt x="105" y="28"/>
                          <a:pt x="77" y="0"/>
                          <a:pt x="56"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1"/>
                  <p:cNvSpPr/>
                  <p:nvPr/>
                </p:nvSpPr>
                <p:spPr>
                  <a:xfrm>
                    <a:off x="1527164" y="3204759"/>
                    <a:ext cx="29166" cy="62488"/>
                  </a:xfrm>
                  <a:custGeom>
                    <a:rect b="b" l="l" r="r" t="t"/>
                    <a:pathLst>
                      <a:path extrusionOk="0" h="902" w="421">
                        <a:moveTo>
                          <a:pt x="50" y="1"/>
                        </a:moveTo>
                        <a:cubicBezTo>
                          <a:pt x="29" y="1"/>
                          <a:pt x="1" y="29"/>
                          <a:pt x="1" y="50"/>
                        </a:cubicBezTo>
                        <a:lnTo>
                          <a:pt x="1" y="846"/>
                        </a:lnTo>
                        <a:cubicBezTo>
                          <a:pt x="1" y="874"/>
                          <a:pt x="29" y="902"/>
                          <a:pt x="50" y="902"/>
                        </a:cubicBezTo>
                        <a:lnTo>
                          <a:pt x="364" y="902"/>
                        </a:lnTo>
                        <a:cubicBezTo>
                          <a:pt x="399" y="902"/>
                          <a:pt x="420" y="874"/>
                          <a:pt x="420" y="846"/>
                        </a:cubicBezTo>
                        <a:lnTo>
                          <a:pt x="420" y="50"/>
                        </a:lnTo>
                        <a:cubicBezTo>
                          <a:pt x="420" y="29"/>
                          <a:pt x="392" y="1"/>
                          <a:pt x="364"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1"/>
                  <p:cNvSpPr/>
                  <p:nvPr/>
                </p:nvSpPr>
                <p:spPr>
                  <a:xfrm>
                    <a:off x="1786119" y="3204759"/>
                    <a:ext cx="29097" cy="62488"/>
                  </a:xfrm>
                  <a:custGeom>
                    <a:rect b="b" l="l" r="r" t="t"/>
                    <a:pathLst>
                      <a:path extrusionOk="0" h="902" w="420">
                        <a:moveTo>
                          <a:pt x="49" y="1"/>
                        </a:moveTo>
                        <a:cubicBezTo>
                          <a:pt x="28" y="1"/>
                          <a:pt x="0" y="29"/>
                          <a:pt x="0" y="50"/>
                        </a:cubicBezTo>
                        <a:lnTo>
                          <a:pt x="0" y="846"/>
                        </a:lnTo>
                        <a:cubicBezTo>
                          <a:pt x="0" y="874"/>
                          <a:pt x="28" y="902"/>
                          <a:pt x="49" y="902"/>
                        </a:cubicBezTo>
                        <a:lnTo>
                          <a:pt x="363" y="902"/>
                        </a:lnTo>
                        <a:cubicBezTo>
                          <a:pt x="391" y="902"/>
                          <a:pt x="419" y="874"/>
                          <a:pt x="419" y="846"/>
                        </a:cubicBezTo>
                        <a:lnTo>
                          <a:pt x="419" y="50"/>
                        </a:lnTo>
                        <a:cubicBezTo>
                          <a:pt x="419" y="29"/>
                          <a:pt x="391" y="1"/>
                          <a:pt x="363"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1"/>
                  <p:cNvSpPr/>
                  <p:nvPr/>
                </p:nvSpPr>
                <p:spPr>
                  <a:xfrm>
                    <a:off x="1590621" y="3231846"/>
                    <a:ext cx="7274" cy="173332"/>
                  </a:xfrm>
                  <a:custGeom>
                    <a:rect b="b" l="l" r="r" t="t"/>
                    <a:pathLst>
                      <a:path extrusionOk="0" h="2502" w="105">
                        <a:moveTo>
                          <a:pt x="56" y="1"/>
                        </a:moveTo>
                        <a:cubicBezTo>
                          <a:pt x="28" y="1"/>
                          <a:pt x="0" y="29"/>
                          <a:pt x="0" y="57"/>
                        </a:cubicBezTo>
                        <a:lnTo>
                          <a:pt x="0" y="2446"/>
                        </a:lnTo>
                        <a:cubicBezTo>
                          <a:pt x="0" y="2474"/>
                          <a:pt x="28" y="2502"/>
                          <a:pt x="56" y="2502"/>
                        </a:cubicBezTo>
                        <a:cubicBezTo>
                          <a:pt x="91" y="2502"/>
                          <a:pt x="105" y="2481"/>
                          <a:pt x="105" y="2446"/>
                        </a:cubicBezTo>
                        <a:lnTo>
                          <a:pt x="105" y="57"/>
                        </a:lnTo>
                        <a:cubicBezTo>
                          <a:pt x="105" y="29"/>
                          <a:pt x="77" y="1"/>
                          <a:pt x="56"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1"/>
                  <p:cNvSpPr/>
                  <p:nvPr/>
                </p:nvSpPr>
                <p:spPr>
                  <a:xfrm>
                    <a:off x="1742059" y="3231846"/>
                    <a:ext cx="7343" cy="173332"/>
                  </a:xfrm>
                  <a:custGeom>
                    <a:rect b="b" l="l" r="r" t="t"/>
                    <a:pathLst>
                      <a:path extrusionOk="0" h="2502" w="106">
                        <a:moveTo>
                          <a:pt x="49" y="1"/>
                        </a:moveTo>
                        <a:cubicBezTo>
                          <a:pt x="21" y="1"/>
                          <a:pt x="0" y="29"/>
                          <a:pt x="0" y="57"/>
                        </a:cubicBezTo>
                        <a:lnTo>
                          <a:pt x="0" y="2446"/>
                        </a:lnTo>
                        <a:cubicBezTo>
                          <a:pt x="0" y="2474"/>
                          <a:pt x="21" y="2502"/>
                          <a:pt x="49" y="2502"/>
                        </a:cubicBezTo>
                        <a:cubicBezTo>
                          <a:pt x="77" y="2502"/>
                          <a:pt x="105" y="2481"/>
                          <a:pt x="98" y="2446"/>
                        </a:cubicBezTo>
                        <a:lnTo>
                          <a:pt x="98" y="57"/>
                        </a:lnTo>
                        <a:cubicBezTo>
                          <a:pt x="98" y="29"/>
                          <a:pt x="77" y="1"/>
                          <a:pt x="49"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1"/>
                  <p:cNvSpPr/>
                  <p:nvPr/>
                </p:nvSpPr>
                <p:spPr>
                  <a:xfrm>
                    <a:off x="1722662" y="3007318"/>
                    <a:ext cx="28196" cy="79946"/>
                  </a:xfrm>
                  <a:custGeom>
                    <a:rect b="b" l="l" r="r" t="t"/>
                    <a:pathLst>
                      <a:path extrusionOk="0" h="1154" w="407">
                        <a:moveTo>
                          <a:pt x="8" y="1"/>
                        </a:moveTo>
                        <a:cubicBezTo>
                          <a:pt x="1" y="84"/>
                          <a:pt x="8" y="168"/>
                          <a:pt x="50" y="231"/>
                        </a:cubicBezTo>
                        <a:lnTo>
                          <a:pt x="183" y="231"/>
                        </a:lnTo>
                        <a:lnTo>
                          <a:pt x="183" y="1041"/>
                        </a:lnTo>
                        <a:cubicBezTo>
                          <a:pt x="183" y="1104"/>
                          <a:pt x="231" y="1153"/>
                          <a:pt x="294" y="1153"/>
                        </a:cubicBezTo>
                        <a:cubicBezTo>
                          <a:pt x="357" y="1153"/>
                          <a:pt x="406" y="1104"/>
                          <a:pt x="406" y="1041"/>
                        </a:cubicBezTo>
                        <a:lnTo>
                          <a:pt x="406" y="112"/>
                        </a:lnTo>
                        <a:cubicBezTo>
                          <a:pt x="406" y="57"/>
                          <a:pt x="357" y="1"/>
                          <a:pt x="294"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1"/>
                  <p:cNvSpPr/>
                  <p:nvPr/>
                </p:nvSpPr>
                <p:spPr>
                  <a:xfrm>
                    <a:off x="1597826" y="3007318"/>
                    <a:ext cx="26672" cy="79946"/>
                  </a:xfrm>
                  <a:custGeom>
                    <a:rect b="b" l="l" r="r" t="t"/>
                    <a:pathLst>
                      <a:path extrusionOk="0" h="1154" w="385">
                        <a:moveTo>
                          <a:pt x="113" y="1"/>
                        </a:moveTo>
                        <a:cubicBezTo>
                          <a:pt x="57" y="1"/>
                          <a:pt x="1" y="57"/>
                          <a:pt x="1" y="119"/>
                        </a:cubicBezTo>
                        <a:lnTo>
                          <a:pt x="1" y="1041"/>
                        </a:lnTo>
                        <a:cubicBezTo>
                          <a:pt x="1" y="1104"/>
                          <a:pt x="57" y="1153"/>
                          <a:pt x="113" y="1153"/>
                        </a:cubicBezTo>
                        <a:cubicBezTo>
                          <a:pt x="175" y="1153"/>
                          <a:pt x="231" y="1104"/>
                          <a:pt x="231" y="1041"/>
                        </a:cubicBezTo>
                        <a:lnTo>
                          <a:pt x="231" y="231"/>
                        </a:lnTo>
                        <a:lnTo>
                          <a:pt x="322" y="231"/>
                        </a:lnTo>
                        <a:lnTo>
                          <a:pt x="385" y="1"/>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1"/>
                  <p:cNvSpPr/>
                  <p:nvPr/>
                </p:nvSpPr>
                <p:spPr>
                  <a:xfrm>
                    <a:off x="1586257" y="2311008"/>
                    <a:ext cx="195085" cy="686055"/>
                  </a:xfrm>
                  <a:custGeom>
                    <a:rect b="b" l="l" r="r" t="t"/>
                    <a:pathLst>
                      <a:path extrusionOk="0" h="9903" w="2816">
                        <a:moveTo>
                          <a:pt x="1924" y="1"/>
                        </a:moveTo>
                        <a:cubicBezTo>
                          <a:pt x="1841" y="1"/>
                          <a:pt x="1758" y="15"/>
                          <a:pt x="1677" y="42"/>
                        </a:cubicBezTo>
                        <a:cubicBezTo>
                          <a:pt x="1509" y="91"/>
                          <a:pt x="1362" y="189"/>
                          <a:pt x="1257" y="328"/>
                        </a:cubicBezTo>
                        <a:cubicBezTo>
                          <a:pt x="1251" y="335"/>
                          <a:pt x="1244" y="356"/>
                          <a:pt x="1230" y="370"/>
                        </a:cubicBezTo>
                        <a:cubicBezTo>
                          <a:pt x="1195" y="426"/>
                          <a:pt x="1160" y="482"/>
                          <a:pt x="1146" y="552"/>
                        </a:cubicBezTo>
                        <a:lnTo>
                          <a:pt x="1146" y="559"/>
                        </a:lnTo>
                        <a:lnTo>
                          <a:pt x="1055" y="831"/>
                        </a:lnTo>
                        <a:lnTo>
                          <a:pt x="1034" y="922"/>
                        </a:lnTo>
                        <a:lnTo>
                          <a:pt x="1027" y="950"/>
                        </a:lnTo>
                        <a:lnTo>
                          <a:pt x="978" y="1076"/>
                        </a:lnTo>
                        <a:cubicBezTo>
                          <a:pt x="929" y="1250"/>
                          <a:pt x="866" y="1432"/>
                          <a:pt x="817" y="1607"/>
                        </a:cubicBezTo>
                        <a:cubicBezTo>
                          <a:pt x="762" y="1781"/>
                          <a:pt x="713" y="1970"/>
                          <a:pt x="657" y="2144"/>
                        </a:cubicBezTo>
                        <a:cubicBezTo>
                          <a:pt x="608" y="2326"/>
                          <a:pt x="552" y="2501"/>
                          <a:pt x="510" y="2682"/>
                        </a:cubicBezTo>
                        <a:cubicBezTo>
                          <a:pt x="475" y="2815"/>
                          <a:pt x="440" y="2941"/>
                          <a:pt x="405" y="3066"/>
                        </a:cubicBezTo>
                        <a:cubicBezTo>
                          <a:pt x="398" y="3094"/>
                          <a:pt x="384" y="3129"/>
                          <a:pt x="377" y="3164"/>
                        </a:cubicBezTo>
                        <a:cubicBezTo>
                          <a:pt x="370" y="3178"/>
                          <a:pt x="370" y="3206"/>
                          <a:pt x="363" y="3227"/>
                        </a:cubicBezTo>
                        <a:cubicBezTo>
                          <a:pt x="328" y="3374"/>
                          <a:pt x="294" y="3513"/>
                          <a:pt x="259" y="3660"/>
                        </a:cubicBezTo>
                        <a:cubicBezTo>
                          <a:pt x="259" y="3681"/>
                          <a:pt x="245" y="3695"/>
                          <a:pt x="245" y="3716"/>
                        </a:cubicBezTo>
                        <a:cubicBezTo>
                          <a:pt x="238" y="3730"/>
                          <a:pt x="238" y="3758"/>
                          <a:pt x="231" y="3772"/>
                        </a:cubicBezTo>
                        <a:cubicBezTo>
                          <a:pt x="182" y="3961"/>
                          <a:pt x="140" y="4149"/>
                          <a:pt x="105" y="4338"/>
                        </a:cubicBezTo>
                        <a:lnTo>
                          <a:pt x="56" y="4624"/>
                        </a:lnTo>
                        <a:lnTo>
                          <a:pt x="42" y="4694"/>
                        </a:lnTo>
                        <a:lnTo>
                          <a:pt x="35" y="4729"/>
                        </a:lnTo>
                        <a:lnTo>
                          <a:pt x="28" y="4778"/>
                        </a:lnTo>
                        <a:lnTo>
                          <a:pt x="28" y="4806"/>
                        </a:lnTo>
                        <a:lnTo>
                          <a:pt x="28" y="4834"/>
                        </a:lnTo>
                        <a:lnTo>
                          <a:pt x="21" y="4883"/>
                        </a:lnTo>
                        <a:cubicBezTo>
                          <a:pt x="21" y="4918"/>
                          <a:pt x="7" y="4945"/>
                          <a:pt x="7" y="4973"/>
                        </a:cubicBezTo>
                        <a:cubicBezTo>
                          <a:pt x="0" y="5099"/>
                          <a:pt x="0" y="5218"/>
                          <a:pt x="0" y="5323"/>
                        </a:cubicBezTo>
                        <a:cubicBezTo>
                          <a:pt x="0" y="5427"/>
                          <a:pt x="14" y="5532"/>
                          <a:pt x="14" y="5623"/>
                        </a:cubicBezTo>
                        <a:lnTo>
                          <a:pt x="35" y="5965"/>
                        </a:lnTo>
                        <a:cubicBezTo>
                          <a:pt x="49" y="6028"/>
                          <a:pt x="49" y="6091"/>
                          <a:pt x="56" y="6147"/>
                        </a:cubicBezTo>
                        <a:cubicBezTo>
                          <a:pt x="56" y="6175"/>
                          <a:pt x="63" y="6196"/>
                          <a:pt x="63" y="6217"/>
                        </a:cubicBezTo>
                        <a:cubicBezTo>
                          <a:pt x="119" y="6608"/>
                          <a:pt x="175" y="6978"/>
                          <a:pt x="245" y="7348"/>
                        </a:cubicBezTo>
                        <a:cubicBezTo>
                          <a:pt x="301" y="7628"/>
                          <a:pt x="349" y="7893"/>
                          <a:pt x="412" y="8166"/>
                        </a:cubicBezTo>
                        <a:cubicBezTo>
                          <a:pt x="412" y="8187"/>
                          <a:pt x="419" y="8201"/>
                          <a:pt x="419" y="8222"/>
                        </a:cubicBezTo>
                        <a:cubicBezTo>
                          <a:pt x="440" y="8298"/>
                          <a:pt x="454" y="8368"/>
                          <a:pt x="475" y="8445"/>
                        </a:cubicBezTo>
                        <a:cubicBezTo>
                          <a:pt x="517" y="8620"/>
                          <a:pt x="552" y="8787"/>
                          <a:pt x="594" y="8955"/>
                        </a:cubicBezTo>
                        <a:cubicBezTo>
                          <a:pt x="594" y="8962"/>
                          <a:pt x="608" y="8976"/>
                          <a:pt x="608" y="8990"/>
                        </a:cubicBezTo>
                        <a:lnTo>
                          <a:pt x="615" y="9004"/>
                        </a:lnTo>
                        <a:lnTo>
                          <a:pt x="678" y="9262"/>
                        </a:lnTo>
                        <a:lnTo>
                          <a:pt x="748" y="9528"/>
                        </a:lnTo>
                        <a:cubicBezTo>
                          <a:pt x="806" y="9749"/>
                          <a:pt x="1000" y="9903"/>
                          <a:pt x="1222" y="9903"/>
                        </a:cubicBezTo>
                        <a:cubicBezTo>
                          <a:pt x="1265" y="9903"/>
                          <a:pt x="1310" y="9897"/>
                          <a:pt x="1355" y="9884"/>
                        </a:cubicBezTo>
                        <a:cubicBezTo>
                          <a:pt x="1600" y="9814"/>
                          <a:pt x="1760" y="9584"/>
                          <a:pt x="1725" y="9339"/>
                        </a:cubicBezTo>
                        <a:lnTo>
                          <a:pt x="1725" y="9332"/>
                        </a:lnTo>
                        <a:lnTo>
                          <a:pt x="1691" y="9060"/>
                        </a:lnTo>
                        <a:lnTo>
                          <a:pt x="1656" y="8787"/>
                        </a:lnTo>
                        <a:cubicBezTo>
                          <a:pt x="1635" y="8676"/>
                          <a:pt x="1628" y="8564"/>
                          <a:pt x="1607" y="8459"/>
                        </a:cubicBezTo>
                        <a:cubicBezTo>
                          <a:pt x="1607" y="8431"/>
                          <a:pt x="1600" y="8403"/>
                          <a:pt x="1600" y="8375"/>
                        </a:cubicBezTo>
                        <a:cubicBezTo>
                          <a:pt x="1593" y="8333"/>
                          <a:pt x="1593" y="8291"/>
                          <a:pt x="1586" y="8256"/>
                        </a:cubicBezTo>
                        <a:cubicBezTo>
                          <a:pt x="1572" y="8159"/>
                          <a:pt x="1558" y="8075"/>
                          <a:pt x="1551" y="7977"/>
                        </a:cubicBezTo>
                        <a:cubicBezTo>
                          <a:pt x="1551" y="7949"/>
                          <a:pt x="1537" y="7935"/>
                          <a:pt x="1537" y="7907"/>
                        </a:cubicBezTo>
                        <a:lnTo>
                          <a:pt x="1460" y="7174"/>
                        </a:lnTo>
                        <a:cubicBezTo>
                          <a:pt x="1425" y="6817"/>
                          <a:pt x="1390" y="6454"/>
                          <a:pt x="1376" y="6105"/>
                        </a:cubicBezTo>
                        <a:cubicBezTo>
                          <a:pt x="1362" y="5930"/>
                          <a:pt x="1355" y="5756"/>
                          <a:pt x="1355" y="5588"/>
                        </a:cubicBezTo>
                        <a:lnTo>
                          <a:pt x="1355" y="5581"/>
                        </a:lnTo>
                        <a:lnTo>
                          <a:pt x="1355" y="5532"/>
                        </a:lnTo>
                        <a:cubicBezTo>
                          <a:pt x="1355" y="5469"/>
                          <a:pt x="1355" y="5406"/>
                          <a:pt x="1362" y="5351"/>
                        </a:cubicBezTo>
                        <a:cubicBezTo>
                          <a:pt x="1369" y="5267"/>
                          <a:pt x="1369" y="5197"/>
                          <a:pt x="1383" y="5127"/>
                        </a:cubicBezTo>
                        <a:lnTo>
                          <a:pt x="1390" y="5085"/>
                        </a:lnTo>
                        <a:lnTo>
                          <a:pt x="1390" y="5071"/>
                        </a:lnTo>
                        <a:lnTo>
                          <a:pt x="1390" y="5057"/>
                        </a:lnTo>
                        <a:lnTo>
                          <a:pt x="1390" y="5050"/>
                        </a:lnTo>
                        <a:lnTo>
                          <a:pt x="1418" y="4945"/>
                        </a:lnTo>
                        <a:cubicBezTo>
                          <a:pt x="1432" y="4862"/>
                          <a:pt x="1460" y="4778"/>
                          <a:pt x="1488" y="4694"/>
                        </a:cubicBezTo>
                        <a:cubicBezTo>
                          <a:pt x="1537" y="4526"/>
                          <a:pt x="1579" y="4352"/>
                          <a:pt x="1642" y="4184"/>
                        </a:cubicBezTo>
                        <a:cubicBezTo>
                          <a:pt x="1698" y="4009"/>
                          <a:pt x="1746" y="3849"/>
                          <a:pt x="1809" y="3674"/>
                        </a:cubicBezTo>
                        <a:cubicBezTo>
                          <a:pt x="1858" y="3500"/>
                          <a:pt x="1921" y="3332"/>
                          <a:pt x="1984" y="3157"/>
                        </a:cubicBezTo>
                        <a:lnTo>
                          <a:pt x="2089" y="2843"/>
                        </a:lnTo>
                        <a:cubicBezTo>
                          <a:pt x="2117" y="2773"/>
                          <a:pt x="2131" y="2710"/>
                          <a:pt x="2159" y="2640"/>
                        </a:cubicBezTo>
                        <a:cubicBezTo>
                          <a:pt x="2221" y="2466"/>
                          <a:pt x="2277" y="2298"/>
                          <a:pt x="2333" y="2123"/>
                        </a:cubicBezTo>
                        <a:lnTo>
                          <a:pt x="2689" y="1097"/>
                        </a:lnTo>
                        <a:lnTo>
                          <a:pt x="2689" y="1090"/>
                        </a:lnTo>
                        <a:cubicBezTo>
                          <a:pt x="2815" y="726"/>
                          <a:pt x="2675" y="335"/>
                          <a:pt x="2368" y="133"/>
                        </a:cubicBezTo>
                        <a:lnTo>
                          <a:pt x="2312" y="112"/>
                        </a:lnTo>
                        <a:cubicBezTo>
                          <a:pt x="2270" y="84"/>
                          <a:pt x="2228" y="63"/>
                          <a:pt x="2187" y="49"/>
                        </a:cubicBezTo>
                        <a:cubicBezTo>
                          <a:pt x="2100" y="16"/>
                          <a:pt x="2012" y="1"/>
                          <a:pt x="1924"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1"/>
                  <p:cNvSpPr/>
                  <p:nvPr/>
                </p:nvSpPr>
                <p:spPr>
                  <a:xfrm>
                    <a:off x="1612859" y="2372943"/>
                    <a:ext cx="84726" cy="157814"/>
                  </a:xfrm>
                  <a:custGeom>
                    <a:rect b="b" l="l" r="r" t="t"/>
                    <a:pathLst>
                      <a:path extrusionOk="0" h="2278" w="1223">
                        <a:moveTo>
                          <a:pt x="657" y="0"/>
                        </a:moveTo>
                        <a:lnTo>
                          <a:pt x="643" y="56"/>
                        </a:lnTo>
                        <a:cubicBezTo>
                          <a:pt x="685" y="63"/>
                          <a:pt x="727" y="70"/>
                          <a:pt x="769" y="91"/>
                        </a:cubicBezTo>
                        <a:lnTo>
                          <a:pt x="776" y="91"/>
                        </a:lnTo>
                        <a:cubicBezTo>
                          <a:pt x="832" y="105"/>
                          <a:pt x="887" y="133"/>
                          <a:pt x="936" y="168"/>
                        </a:cubicBezTo>
                        <a:cubicBezTo>
                          <a:pt x="1160" y="321"/>
                          <a:pt x="1195" y="587"/>
                          <a:pt x="1125" y="824"/>
                        </a:cubicBezTo>
                        <a:cubicBezTo>
                          <a:pt x="1125" y="831"/>
                          <a:pt x="1118" y="838"/>
                          <a:pt x="1118" y="845"/>
                        </a:cubicBezTo>
                        <a:cubicBezTo>
                          <a:pt x="1111" y="880"/>
                          <a:pt x="1097" y="929"/>
                          <a:pt x="1076" y="964"/>
                        </a:cubicBezTo>
                        <a:cubicBezTo>
                          <a:pt x="950" y="1215"/>
                          <a:pt x="748" y="1432"/>
                          <a:pt x="552" y="1642"/>
                        </a:cubicBezTo>
                        <a:cubicBezTo>
                          <a:pt x="385" y="1823"/>
                          <a:pt x="210" y="2012"/>
                          <a:pt x="28" y="2186"/>
                        </a:cubicBezTo>
                        <a:cubicBezTo>
                          <a:pt x="21" y="2221"/>
                          <a:pt x="14" y="2242"/>
                          <a:pt x="0" y="2277"/>
                        </a:cubicBezTo>
                        <a:cubicBezTo>
                          <a:pt x="189" y="2110"/>
                          <a:pt x="364" y="1935"/>
                          <a:pt x="524" y="1753"/>
                        </a:cubicBezTo>
                        <a:cubicBezTo>
                          <a:pt x="699" y="1572"/>
                          <a:pt x="867" y="1369"/>
                          <a:pt x="1013" y="1160"/>
                        </a:cubicBezTo>
                        <a:cubicBezTo>
                          <a:pt x="1069" y="1083"/>
                          <a:pt x="1118" y="999"/>
                          <a:pt x="1153" y="908"/>
                        </a:cubicBezTo>
                        <a:cubicBezTo>
                          <a:pt x="1153" y="901"/>
                          <a:pt x="1160" y="887"/>
                          <a:pt x="1160" y="880"/>
                        </a:cubicBezTo>
                        <a:cubicBezTo>
                          <a:pt x="1209" y="761"/>
                          <a:pt x="1223" y="636"/>
                          <a:pt x="1209" y="510"/>
                        </a:cubicBezTo>
                        <a:cubicBezTo>
                          <a:pt x="1181" y="300"/>
                          <a:pt x="1041" y="140"/>
                          <a:pt x="846" y="56"/>
                        </a:cubicBezTo>
                        <a:cubicBezTo>
                          <a:pt x="825" y="42"/>
                          <a:pt x="804" y="35"/>
                          <a:pt x="776" y="28"/>
                        </a:cubicBezTo>
                        <a:lnTo>
                          <a:pt x="769" y="28"/>
                        </a:lnTo>
                        <a:cubicBezTo>
                          <a:pt x="734" y="21"/>
                          <a:pt x="699" y="7"/>
                          <a:pt x="657"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1"/>
                  <p:cNvSpPr/>
                  <p:nvPr/>
                </p:nvSpPr>
                <p:spPr>
                  <a:xfrm>
                    <a:off x="1684491" y="2463696"/>
                    <a:ext cx="63181" cy="154142"/>
                  </a:xfrm>
                  <a:custGeom>
                    <a:rect b="b" l="l" r="r" t="t"/>
                    <a:pathLst>
                      <a:path extrusionOk="0" h="2225" w="912">
                        <a:moveTo>
                          <a:pt x="874" y="1"/>
                        </a:moveTo>
                        <a:cubicBezTo>
                          <a:pt x="872" y="1"/>
                          <a:pt x="869" y="2"/>
                          <a:pt x="866" y="3"/>
                        </a:cubicBezTo>
                        <a:lnTo>
                          <a:pt x="734" y="108"/>
                        </a:lnTo>
                        <a:cubicBezTo>
                          <a:pt x="664" y="164"/>
                          <a:pt x="601" y="234"/>
                          <a:pt x="538" y="304"/>
                        </a:cubicBezTo>
                        <a:cubicBezTo>
                          <a:pt x="112" y="841"/>
                          <a:pt x="0" y="1561"/>
                          <a:pt x="147" y="2225"/>
                        </a:cubicBezTo>
                        <a:lnTo>
                          <a:pt x="175" y="2120"/>
                        </a:lnTo>
                        <a:cubicBezTo>
                          <a:pt x="133" y="1903"/>
                          <a:pt x="119" y="1673"/>
                          <a:pt x="140" y="1449"/>
                        </a:cubicBezTo>
                        <a:cubicBezTo>
                          <a:pt x="182" y="1065"/>
                          <a:pt x="321" y="674"/>
                          <a:pt x="566" y="366"/>
                        </a:cubicBezTo>
                        <a:cubicBezTo>
                          <a:pt x="608" y="318"/>
                          <a:pt x="657" y="262"/>
                          <a:pt x="706" y="213"/>
                        </a:cubicBezTo>
                        <a:lnTo>
                          <a:pt x="887" y="52"/>
                        </a:lnTo>
                        <a:cubicBezTo>
                          <a:pt x="912" y="40"/>
                          <a:pt x="893" y="1"/>
                          <a:pt x="874"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1"/>
                  <p:cNvSpPr/>
                  <p:nvPr/>
                </p:nvSpPr>
                <p:spPr>
                  <a:xfrm>
                    <a:off x="1739080" y="2403425"/>
                    <a:ext cx="29166" cy="77937"/>
                  </a:xfrm>
                  <a:custGeom>
                    <a:rect b="b" l="l" r="r" t="t"/>
                    <a:pathLst>
                      <a:path extrusionOk="0" h="1125" w="421">
                        <a:moveTo>
                          <a:pt x="374" y="0"/>
                        </a:moveTo>
                        <a:cubicBezTo>
                          <a:pt x="360" y="0"/>
                          <a:pt x="347" y="6"/>
                          <a:pt x="337" y="21"/>
                        </a:cubicBezTo>
                        <a:cubicBezTo>
                          <a:pt x="218" y="370"/>
                          <a:pt x="99" y="734"/>
                          <a:pt x="8" y="1090"/>
                        </a:cubicBezTo>
                        <a:cubicBezTo>
                          <a:pt x="1" y="1112"/>
                          <a:pt x="18" y="1125"/>
                          <a:pt x="37" y="1125"/>
                        </a:cubicBezTo>
                        <a:cubicBezTo>
                          <a:pt x="54" y="1125"/>
                          <a:pt x="72" y="1116"/>
                          <a:pt x="78" y="1097"/>
                        </a:cubicBezTo>
                        <a:cubicBezTo>
                          <a:pt x="169" y="748"/>
                          <a:pt x="288" y="391"/>
                          <a:pt x="407" y="49"/>
                        </a:cubicBezTo>
                        <a:cubicBezTo>
                          <a:pt x="420" y="22"/>
                          <a:pt x="398" y="0"/>
                          <a:pt x="374"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1"/>
                  <p:cNvSpPr/>
                  <p:nvPr/>
                </p:nvSpPr>
                <p:spPr>
                  <a:xfrm>
                    <a:off x="1589651" y="2566019"/>
                    <a:ext cx="61518" cy="171808"/>
                  </a:xfrm>
                  <a:custGeom>
                    <a:rect b="b" l="l" r="r" t="t"/>
                    <a:pathLst>
                      <a:path extrusionOk="0" h="2480" w="888">
                        <a:moveTo>
                          <a:pt x="217" y="0"/>
                        </a:moveTo>
                        <a:cubicBezTo>
                          <a:pt x="217" y="14"/>
                          <a:pt x="210" y="35"/>
                          <a:pt x="210" y="49"/>
                        </a:cubicBezTo>
                        <a:cubicBezTo>
                          <a:pt x="440" y="77"/>
                          <a:pt x="685" y="161"/>
                          <a:pt x="747" y="405"/>
                        </a:cubicBezTo>
                        <a:cubicBezTo>
                          <a:pt x="782" y="580"/>
                          <a:pt x="685" y="748"/>
                          <a:pt x="601" y="887"/>
                        </a:cubicBezTo>
                        <a:cubicBezTo>
                          <a:pt x="524" y="1020"/>
                          <a:pt x="433" y="1153"/>
                          <a:pt x="363" y="1292"/>
                        </a:cubicBezTo>
                        <a:cubicBezTo>
                          <a:pt x="196" y="1607"/>
                          <a:pt x="70" y="1942"/>
                          <a:pt x="0" y="2291"/>
                        </a:cubicBezTo>
                        <a:cubicBezTo>
                          <a:pt x="7" y="2354"/>
                          <a:pt x="7" y="2417"/>
                          <a:pt x="14" y="2480"/>
                        </a:cubicBezTo>
                        <a:cubicBezTo>
                          <a:pt x="42" y="2319"/>
                          <a:pt x="77" y="2166"/>
                          <a:pt x="119" y="2005"/>
                        </a:cubicBezTo>
                        <a:cubicBezTo>
                          <a:pt x="217" y="1691"/>
                          <a:pt x="356" y="1383"/>
                          <a:pt x="531" y="1097"/>
                        </a:cubicBezTo>
                        <a:cubicBezTo>
                          <a:pt x="664" y="873"/>
                          <a:pt x="887" y="601"/>
                          <a:pt x="768" y="321"/>
                        </a:cubicBezTo>
                        <a:cubicBezTo>
                          <a:pt x="671" y="105"/>
                          <a:pt x="440" y="21"/>
                          <a:pt x="217"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1"/>
                  <p:cNvSpPr/>
                  <p:nvPr/>
                </p:nvSpPr>
                <p:spPr>
                  <a:xfrm>
                    <a:off x="1641886" y="2692797"/>
                    <a:ext cx="51820" cy="170423"/>
                  </a:xfrm>
                  <a:custGeom>
                    <a:rect b="b" l="l" r="r" t="t"/>
                    <a:pathLst>
                      <a:path extrusionOk="0" h="2460" w="748">
                        <a:moveTo>
                          <a:pt x="552" y="0"/>
                        </a:moveTo>
                        <a:cubicBezTo>
                          <a:pt x="140" y="189"/>
                          <a:pt x="21" y="685"/>
                          <a:pt x="63" y="1104"/>
                        </a:cubicBezTo>
                        <a:cubicBezTo>
                          <a:pt x="119" y="1565"/>
                          <a:pt x="273" y="2089"/>
                          <a:pt x="643" y="2389"/>
                        </a:cubicBezTo>
                        <a:cubicBezTo>
                          <a:pt x="678" y="2410"/>
                          <a:pt x="706" y="2438"/>
                          <a:pt x="748" y="2459"/>
                        </a:cubicBezTo>
                        <a:cubicBezTo>
                          <a:pt x="748" y="2431"/>
                          <a:pt x="734" y="2410"/>
                          <a:pt x="734" y="2389"/>
                        </a:cubicBezTo>
                        <a:cubicBezTo>
                          <a:pt x="468" y="2187"/>
                          <a:pt x="280" y="1851"/>
                          <a:pt x="196" y="1530"/>
                        </a:cubicBezTo>
                        <a:cubicBezTo>
                          <a:pt x="63" y="1048"/>
                          <a:pt x="0" y="308"/>
                          <a:pt x="552" y="63"/>
                        </a:cubicBezTo>
                        <a:cubicBezTo>
                          <a:pt x="552" y="63"/>
                          <a:pt x="559" y="63"/>
                          <a:pt x="559" y="56"/>
                        </a:cubicBezTo>
                        <a:lnTo>
                          <a:pt x="559" y="0"/>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1"/>
                  <p:cNvSpPr/>
                  <p:nvPr/>
                </p:nvSpPr>
                <p:spPr>
                  <a:xfrm>
                    <a:off x="1615284" y="2871326"/>
                    <a:ext cx="82302" cy="26256"/>
                  </a:xfrm>
                  <a:custGeom>
                    <a:rect b="b" l="l" r="r" t="t"/>
                    <a:pathLst>
                      <a:path extrusionOk="0" h="379" w="1188">
                        <a:moveTo>
                          <a:pt x="423" y="1"/>
                        </a:moveTo>
                        <a:cubicBezTo>
                          <a:pt x="279" y="1"/>
                          <a:pt x="136" y="28"/>
                          <a:pt x="0" y="78"/>
                        </a:cubicBezTo>
                        <a:cubicBezTo>
                          <a:pt x="0" y="99"/>
                          <a:pt x="14" y="113"/>
                          <a:pt x="14" y="134"/>
                        </a:cubicBezTo>
                        <a:cubicBezTo>
                          <a:pt x="142" y="80"/>
                          <a:pt x="280" y="53"/>
                          <a:pt x="417" y="53"/>
                        </a:cubicBezTo>
                        <a:cubicBezTo>
                          <a:pt x="512" y="53"/>
                          <a:pt x="607" y="66"/>
                          <a:pt x="699" y="92"/>
                        </a:cubicBezTo>
                        <a:cubicBezTo>
                          <a:pt x="887" y="141"/>
                          <a:pt x="1048" y="238"/>
                          <a:pt x="1188" y="378"/>
                        </a:cubicBezTo>
                        <a:cubicBezTo>
                          <a:pt x="1188" y="350"/>
                          <a:pt x="1181" y="322"/>
                          <a:pt x="1181" y="294"/>
                        </a:cubicBezTo>
                        <a:cubicBezTo>
                          <a:pt x="1048" y="175"/>
                          <a:pt x="894" y="85"/>
                          <a:pt x="720" y="43"/>
                        </a:cubicBezTo>
                        <a:cubicBezTo>
                          <a:pt x="622" y="14"/>
                          <a:pt x="522" y="1"/>
                          <a:pt x="423"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1"/>
                  <p:cNvSpPr/>
                  <p:nvPr/>
                </p:nvSpPr>
                <p:spPr>
                  <a:xfrm>
                    <a:off x="1628307" y="2931805"/>
                    <a:ext cx="62488" cy="62073"/>
                  </a:xfrm>
                  <a:custGeom>
                    <a:rect b="b" l="l" r="r" t="t"/>
                    <a:pathLst>
                      <a:path extrusionOk="0" h="896" w="902">
                        <a:moveTo>
                          <a:pt x="1" y="1"/>
                        </a:moveTo>
                        <a:cubicBezTo>
                          <a:pt x="1" y="8"/>
                          <a:pt x="8" y="29"/>
                          <a:pt x="8" y="36"/>
                        </a:cubicBezTo>
                        <a:lnTo>
                          <a:pt x="15" y="57"/>
                        </a:lnTo>
                        <a:cubicBezTo>
                          <a:pt x="141" y="71"/>
                          <a:pt x="259" y="113"/>
                          <a:pt x="371" y="183"/>
                        </a:cubicBezTo>
                        <a:cubicBezTo>
                          <a:pt x="630" y="343"/>
                          <a:pt x="811" y="602"/>
                          <a:pt x="860" y="895"/>
                        </a:cubicBezTo>
                        <a:cubicBezTo>
                          <a:pt x="881" y="881"/>
                          <a:pt x="895" y="874"/>
                          <a:pt x="902" y="867"/>
                        </a:cubicBezTo>
                        <a:cubicBezTo>
                          <a:pt x="846" y="567"/>
                          <a:pt x="664" y="301"/>
                          <a:pt x="399" y="141"/>
                        </a:cubicBezTo>
                        <a:cubicBezTo>
                          <a:pt x="266" y="64"/>
                          <a:pt x="141" y="22"/>
                          <a:pt x="1"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1"/>
                  <p:cNvSpPr/>
                  <p:nvPr/>
                </p:nvSpPr>
                <p:spPr>
                  <a:xfrm>
                    <a:off x="1672852" y="2295005"/>
                    <a:ext cx="79461" cy="58747"/>
                  </a:xfrm>
                  <a:custGeom>
                    <a:rect b="b" l="l" r="r" t="t"/>
                    <a:pathLst>
                      <a:path extrusionOk="0" h="848" w="1147">
                        <a:moveTo>
                          <a:pt x="1055" y="0"/>
                        </a:moveTo>
                        <a:cubicBezTo>
                          <a:pt x="1048" y="7"/>
                          <a:pt x="1041" y="7"/>
                          <a:pt x="1020" y="14"/>
                        </a:cubicBezTo>
                        <a:lnTo>
                          <a:pt x="1013" y="14"/>
                        </a:lnTo>
                        <a:cubicBezTo>
                          <a:pt x="1055" y="112"/>
                          <a:pt x="1083" y="210"/>
                          <a:pt x="1083" y="315"/>
                        </a:cubicBezTo>
                        <a:cubicBezTo>
                          <a:pt x="1083" y="343"/>
                          <a:pt x="1083" y="364"/>
                          <a:pt x="1076" y="392"/>
                        </a:cubicBezTo>
                        <a:lnTo>
                          <a:pt x="1076" y="420"/>
                        </a:lnTo>
                        <a:cubicBezTo>
                          <a:pt x="1027" y="643"/>
                          <a:pt x="832" y="783"/>
                          <a:pt x="601" y="797"/>
                        </a:cubicBezTo>
                        <a:cubicBezTo>
                          <a:pt x="587" y="798"/>
                          <a:pt x="574" y="798"/>
                          <a:pt x="560" y="798"/>
                        </a:cubicBezTo>
                        <a:cubicBezTo>
                          <a:pt x="362" y="798"/>
                          <a:pt x="193" y="704"/>
                          <a:pt x="49" y="566"/>
                        </a:cubicBezTo>
                        <a:lnTo>
                          <a:pt x="28" y="538"/>
                        </a:lnTo>
                        <a:cubicBezTo>
                          <a:pt x="21" y="559"/>
                          <a:pt x="7" y="566"/>
                          <a:pt x="1" y="587"/>
                        </a:cubicBezTo>
                        <a:lnTo>
                          <a:pt x="28" y="608"/>
                        </a:lnTo>
                        <a:cubicBezTo>
                          <a:pt x="177" y="751"/>
                          <a:pt x="351" y="848"/>
                          <a:pt x="563" y="848"/>
                        </a:cubicBezTo>
                        <a:cubicBezTo>
                          <a:pt x="600" y="848"/>
                          <a:pt x="638" y="845"/>
                          <a:pt x="678" y="839"/>
                        </a:cubicBezTo>
                        <a:cubicBezTo>
                          <a:pt x="881" y="804"/>
                          <a:pt x="1069" y="664"/>
                          <a:pt x="1118" y="461"/>
                        </a:cubicBezTo>
                        <a:cubicBezTo>
                          <a:pt x="1118" y="454"/>
                          <a:pt x="1125" y="440"/>
                          <a:pt x="1125" y="433"/>
                        </a:cubicBezTo>
                        <a:cubicBezTo>
                          <a:pt x="1132" y="413"/>
                          <a:pt x="1132" y="378"/>
                          <a:pt x="1132" y="350"/>
                        </a:cubicBezTo>
                        <a:cubicBezTo>
                          <a:pt x="1146" y="224"/>
                          <a:pt x="1111" y="112"/>
                          <a:pt x="1055"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1"/>
                  <p:cNvSpPr/>
                  <p:nvPr/>
                </p:nvSpPr>
                <p:spPr>
                  <a:xfrm>
                    <a:off x="1640431" y="2661830"/>
                    <a:ext cx="42398" cy="16834"/>
                  </a:xfrm>
                  <a:custGeom>
                    <a:rect b="b" l="l" r="r" t="t"/>
                    <a:pathLst>
                      <a:path extrusionOk="0" h="243" w="612">
                        <a:moveTo>
                          <a:pt x="35" y="0"/>
                        </a:moveTo>
                        <a:cubicBezTo>
                          <a:pt x="0" y="7"/>
                          <a:pt x="0" y="56"/>
                          <a:pt x="35" y="56"/>
                        </a:cubicBezTo>
                        <a:cubicBezTo>
                          <a:pt x="224" y="63"/>
                          <a:pt x="406" y="133"/>
                          <a:pt x="566" y="238"/>
                        </a:cubicBezTo>
                        <a:cubicBezTo>
                          <a:pt x="571" y="241"/>
                          <a:pt x="576" y="243"/>
                          <a:pt x="580" y="243"/>
                        </a:cubicBezTo>
                        <a:cubicBezTo>
                          <a:pt x="600" y="243"/>
                          <a:pt x="612" y="207"/>
                          <a:pt x="594" y="196"/>
                        </a:cubicBezTo>
                        <a:cubicBezTo>
                          <a:pt x="427" y="84"/>
                          <a:pt x="231" y="14"/>
                          <a:pt x="35"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1"/>
                  <p:cNvSpPr/>
                  <p:nvPr/>
                </p:nvSpPr>
                <p:spPr>
                  <a:xfrm>
                    <a:off x="1653178" y="2652478"/>
                    <a:ext cx="19952" cy="18913"/>
                  </a:xfrm>
                  <a:custGeom>
                    <a:rect b="b" l="l" r="r" t="t"/>
                    <a:pathLst>
                      <a:path extrusionOk="0" h="273" w="288">
                        <a:moveTo>
                          <a:pt x="37" y="0"/>
                        </a:moveTo>
                        <a:cubicBezTo>
                          <a:pt x="15" y="0"/>
                          <a:pt x="1" y="39"/>
                          <a:pt x="19" y="51"/>
                        </a:cubicBezTo>
                        <a:cubicBezTo>
                          <a:pt x="103" y="114"/>
                          <a:pt x="173" y="184"/>
                          <a:pt x="236" y="261"/>
                        </a:cubicBezTo>
                        <a:cubicBezTo>
                          <a:pt x="240" y="269"/>
                          <a:pt x="246" y="273"/>
                          <a:pt x="253" y="273"/>
                        </a:cubicBezTo>
                        <a:cubicBezTo>
                          <a:pt x="269" y="273"/>
                          <a:pt x="287" y="253"/>
                          <a:pt x="278" y="233"/>
                        </a:cubicBezTo>
                        <a:cubicBezTo>
                          <a:pt x="215" y="149"/>
                          <a:pt x="138" y="72"/>
                          <a:pt x="47" y="2"/>
                        </a:cubicBezTo>
                        <a:cubicBezTo>
                          <a:pt x="44" y="1"/>
                          <a:pt x="40" y="0"/>
                          <a:pt x="37"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1"/>
                  <p:cNvSpPr/>
                  <p:nvPr/>
                </p:nvSpPr>
                <p:spPr>
                  <a:xfrm>
                    <a:off x="1614799" y="2950718"/>
                    <a:ext cx="109389" cy="122344"/>
                  </a:xfrm>
                  <a:custGeom>
                    <a:rect b="b" l="l" r="r" t="t"/>
                    <a:pathLst>
                      <a:path extrusionOk="0" h="1766" w="1579">
                        <a:moveTo>
                          <a:pt x="1079" y="0"/>
                        </a:moveTo>
                        <a:cubicBezTo>
                          <a:pt x="753" y="0"/>
                          <a:pt x="287" y="133"/>
                          <a:pt x="287" y="133"/>
                        </a:cubicBezTo>
                        <a:cubicBezTo>
                          <a:pt x="287" y="133"/>
                          <a:pt x="21" y="908"/>
                          <a:pt x="7" y="1090"/>
                        </a:cubicBezTo>
                        <a:cubicBezTo>
                          <a:pt x="0" y="1272"/>
                          <a:pt x="210" y="1621"/>
                          <a:pt x="287" y="1691"/>
                        </a:cubicBezTo>
                        <a:cubicBezTo>
                          <a:pt x="306" y="1707"/>
                          <a:pt x="325" y="1713"/>
                          <a:pt x="344" y="1713"/>
                        </a:cubicBezTo>
                        <a:cubicBezTo>
                          <a:pt x="407" y="1713"/>
                          <a:pt x="461" y="1642"/>
                          <a:pt x="461" y="1642"/>
                        </a:cubicBezTo>
                        <a:cubicBezTo>
                          <a:pt x="461" y="1642"/>
                          <a:pt x="575" y="1756"/>
                          <a:pt x="664" y="1756"/>
                        </a:cubicBezTo>
                        <a:cubicBezTo>
                          <a:pt x="671" y="1756"/>
                          <a:pt x="678" y="1755"/>
                          <a:pt x="685" y="1754"/>
                        </a:cubicBezTo>
                        <a:cubicBezTo>
                          <a:pt x="769" y="1740"/>
                          <a:pt x="762" y="1621"/>
                          <a:pt x="762" y="1621"/>
                        </a:cubicBezTo>
                        <a:lnTo>
                          <a:pt x="762" y="1621"/>
                        </a:lnTo>
                        <a:cubicBezTo>
                          <a:pt x="762" y="1621"/>
                          <a:pt x="896" y="1756"/>
                          <a:pt x="994" y="1756"/>
                        </a:cubicBezTo>
                        <a:cubicBezTo>
                          <a:pt x="1000" y="1756"/>
                          <a:pt x="1007" y="1755"/>
                          <a:pt x="1013" y="1754"/>
                        </a:cubicBezTo>
                        <a:cubicBezTo>
                          <a:pt x="1118" y="1740"/>
                          <a:pt x="1090" y="1614"/>
                          <a:pt x="1090" y="1614"/>
                        </a:cubicBezTo>
                        <a:lnTo>
                          <a:pt x="1090" y="1614"/>
                        </a:lnTo>
                        <a:cubicBezTo>
                          <a:pt x="1090" y="1614"/>
                          <a:pt x="1169" y="1766"/>
                          <a:pt x="1267" y="1766"/>
                        </a:cubicBezTo>
                        <a:cubicBezTo>
                          <a:pt x="1282" y="1766"/>
                          <a:pt x="1298" y="1762"/>
                          <a:pt x="1313" y="1754"/>
                        </a:cubicBezTo>
                        <a:cubicBezTo>
                          <a:pt x="1425" y="1691"/>
                          <a:pt x="1537" y="1460"/>
                          <a:pt x="1565" y="1293"/>
                        </a:cubicBezTo>
                        <a:cubicBezTo>
                          <a:pt x="1579" y="1125"/>
                          <a:pt x="1565" y="797"/>
                          <a:pt x="1565" y="797"/>
                        </a:cubicBezTo>
                        <a:cubicBezTo>
                          <a:pt x="1565" y="797"/>
                          <a:pt x="1558" y="217"/>
                          <a:pt x="1327" y="49"/>
                        </a:cubicBezTo>
                        <a:cubicBezTo>
                          <a:pt x="1272" y="14"/>
                          <a:pt x="1182" y="0"/>
                          <a:pt x="1079"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1"/>
                  <p:cNvSpPr/>
                  <p:nvPr/>
                </p:nvSpPr>
                <p:spPr>
                  <a:xfrm>
                    <a:off x="2285463" y="2468407"/>
                    <a:ext cx="66368" cy="94910"/>
                  </a:xfrm>
                  <a:custGeom>
                    <a:rect b="b" l="l" r="r" t="t"/>
                    <a:pathLst>
                      <a:path extrusionOk="0" h="1370" w="958">
                        <a:moveTo>
                          <a:pt x="413" y="1"/>
                        </a:moveTo>
                        <a:cubicBezTo>
                          <a:pt x="353" y="1"/>
                          <a:pt x="285" y="19"/>
                          <a:pt x="210" y="61"/>
                        </a:cubicBezTo>
                        <a:cubicBezTo>
                          <a:pt x="210" y="61"/>
                          <a:pt x="1" y="389"/>
                          <a:pt x="71" y="718"/>
                        </a:cubicBezTo>
                        <a:cubicBezTo>
                          <a:pt x="140" y="1053"/>
                          <a:pt x="161" y="1332"/>
                          <a:pt x="490" y="1367"/>
                        </a:cubicBezTo>
                        <a:cubicBezTo>
                          <a:pt x="508" y="1369"/>
                          <a:pt x="525" y="1370"/>
                          <a:pt x="542" y="1370"/>
                        </a:cubicBezTo>
                        <a:cubicBezTo>
                          <a:pt x="839" y="1370"/>
                          <a:pt x="958" y="1095"/>
                          <a:pt x="958" y="1095"/>
                        </a:cubicBezTo>
                        <a:cubicBezTo>
                          <a:pt x="958" y="1095"/>
                          <a:pt x="881" y="1"/>
                          <a:pt x="413"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1"/>
                  <p:cNvSpPr/>
                  <p:nvPr/>
                </p:nvSpPr>
                <p:spPr>
                  <a:xfrm>
                    <a:off x="2292252" y="1973626"/>
                    <a:ext cx="164603" cy="2328278"/>
                  </a:xfrm>
                  <a:custGeom>
                    <a:rect b="b" l="l" r="r" t="t"/>
                    <a:pathLst>
                      <a:path extrusionOk="0" h="33608" w="2376">
                        <a:moveTo>
                          <a:pt x="153" y="1"/>
                        </a:moveTo>
                        <a:cubicBezTo>
                          <a:pt x="149" y="1"/>
                          <a:pt x="145" y="1"/>
                          <a:pt x="140" y="1"/>
                        </a:cubicBezTo>
                        <a:cubicBezTo>
                          <a:pt x="63" y="1"/>
                          <a:pt x="1" y="71"/>
                          <a:pt x="8" y="148"/>
                        </a:cubicBezTo>
                        <a:lnTo>
                          <a:pt x="2089" y="33481"/>
                        </a:lnTo>
                        <a:cubicBezTo>
                          <a:pt x="2089" y="33551"/>
                          <a:pt x="2152" y="33607"/>
                          <a:pt x="2229" y="33607"/>
                        </a:cubicBezTo>
                        <a:lnTo>
                          <a:pt x="2236" y="33607"/>
                        </a:lnTo>
                        <a:cubicBezTo>
                          <a:pt x="2313" y="33607"/>
                          <a:pt x="2376" y="33537"/>
                          <a:pt x="2369" y="33460"/>
                        </a:cubicBezTo>
                        <a:lnTo>
                          <a:pt x="287" y="134"/>
                        </a:lnTo>
                        <a:cubicBezTo>
                          <a:pt x="287" y="55"/>
                          <a:pt x="225" y="1"/>
                          <a:pt x="153"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1"/>
                  <p:cNvSpPr/>
                  <p:nvPr/>
                </p:nvSpPr>
                <p:spPr>
                  <a:xfrm>
                    <a:off x="2490175" y="2029326"/>
                    <a:ext cx="344171" cy="242125"/>
                  </a:xfrm>
                  <a:custGeom>
                    <a:rect b="b" l="l" r="r" t="t"/>
                    <a:pathLst>
                      <a:path extrusionOk="0" h="3495" w="4968">
                        <a:moveTo>
                          <a:pt x="1" y="1"/>
                        </a:moveTo>
                        <a:lnTo>
                          <a:pt x="8" y="3493"/>
                        </a:lnTo>
                        <a:cubicBezTo>
                          <a:pt x="48" y="3494"/>
                          <a:pt x="88" y="3495"/>
                          <a:pt x="128" y="3495"/>
                        </a:cubicBezTo>
                        <a:cubicBezTo>
                          <a:pt x="2903" y="3495"/>
                          <a:pt x="4967" y="909"/>
                          <a:pt x="4967" y="909"/>
                        </a:cubicBezTo>
                        <a:lnTo>
                          <a:pt x="4967" y="909"/>
                        </a:lnTo>
                        <a:cubicBezTo>
                          <a:pt x="4738" y="922"/>
                          <a:pt x="4515" y="928"/>
                          <a:pt x="4299" y="928"/>
                        </a:cubicBezTo>
                        <a:cubicBezTo>
                          <a:pt x="1622" y="928"/>
                          <a:pt x="1" y="1"/>
                          <a:pt x="1"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1"/>
                  <p:cNvSpPr/>
                  <p:nvPr/>
                </p:nvSpPr>
                <p:spPr>
                  <a:xfrm>
                    <a:off x="2490175" y="2208339"/>
                    <a:ext cx="58609" cy="63527"/>
                  </a:xfrm>
                  <a:custGeom>
                    <a:rect b="b" l="l" r="r" t="t"/>
                    <a:pathLst>
                      <a:path extrusionOk="0" h="917" w="846">
                        <a:moveTo>
                          <a:pt x="106" y="1"/>
                        </a:moveTo>
                        <a:cubicBezTo>
                          <a:pt x="72" y="1"/>
                          <a:pt x="36" y="3"/>
                          <a:pt x="1" y="8"/>
                        </a:cubicBezTo>
                        <a:lnTo>
                          <a:pt x="14" y="916"/>
                        </a:lnTo>
                        <a:cubicBezTo>
                          <a:pt x="14" y="916"/>
                          <a:pt x="629" y="909"/>
                          <a:pt x="846" y="378"/>
                        </a:cubicBezTo>
                        <a:cubicBezTo>
                          <a:pt x="846" y="378"/>
                          <a:pt x="540" y="1"/>
                          <a:pt x="106"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1"/>
                  <p:cNvSpPr/>
                  <p:nvPr/>
                </p:nvSpPr>
                <p:spPr>
                  <a:xfrm>
                    <a:off x="2281514" y="1955476"/>
                    <a:ext cx="267273" cy="306691"/>
                  </a:xfrm>
                  <a:custGeom>
                    <a:rect b="b" l="l" r="r" t="t"/>
                    <a:pathLst>
                      <a:path extrusionOk="0" h="4427" w="3858">
                        <a:moveTo>
                          <a:pt x="2508" y="1"/>
                        </a:moveTo>
                        <a:cubicBezTo>
                          <a:pt x="1323" y="1"/>
                          <a:pt x="0" y="504"/>
                          <a:pt x="79" y="682"/>
                        </a:cubicBezTo>
                        <a:lnTo>
                          <a:pt x="302" y="4426"/>
                        </a:lnTo>
                        <a:cubicBezTo>
                          <a:pt x="1431" y="3908"/>
                          <a:pt x="2244" y="3759"/>
                          <a:pt x="2805" y="3759"/>
                        </a:cubicBezTo>
                        <a:cubicBezTo>
                          <a:pt x="3559" y="3759"/>
                          <a:pt x="3858" y="4028"/>
                          <a:pt x="3858" y="4028"/>
                        </a:cubicBezTo>
                        <a:lnTo>
                          <a:pt x="3592" y="200"/>
                        </a:lnTo>
                        <a:cubicBezTo>
                          <a:pt x="3284" y="57"/>
                          <a:pt x="2904" y="1"/>
                          <a:pt x="2508"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1"/>
                  <p:cNvSpPr/>
                  <p:nvPr/>
                </p:nvSpPr>
                <p:spPr>
                  <a:xfrm>
                    <a:off x="2534720" y="2050109"/>
                    <a:ext cx="16973" cy="186911"/>
                  </a:xfrm>
                  <a:custGeom>
                    <a:rect b="b" l="l" r="r" t="t"/>
                    <a:pathLst>
                      <a:path extrusionOk="0" h="2698" w="245">
                        <a:moveTo>
                          <a:pt x="35" y="1"/>
                        </a:moveTo>
                        <a:cubicBezTo>
                          <a:pt x="21" y="8"/>
                          <a:pt x="0" y="22"/>
                          <a:pt x="0" y="43"/>
                        </a:cubicBezTo>
                        <a:cubicBezTo>
                          <a:pt x="0" y="57"/>
                          <a:pt x="126" y="1768"/>
                          <a:pt x="168" y="2662"/>
                        </a:cubicBezTo>
                        <a:cubicBezTo>
                          <a:pt x="168" y="2676"/>
                          <a:pt x="189" y="2697"/>
                          <a:pt x="203" y="2697"/>
                        </a:cubicBezTo>
                        <a:cubicBezTo>
                          <a:pt x="224" y="2697"/>
                          <a:pt x="238" y="2676"/>
                          <a:pt x="245" y="2655"/>
                        </a:cubicBezTo>
                        <a:cubicBezTo>
                          <a:pt x="203" y="1761"/>
                          <a:pt x="84" y="50"/>
                          <a:pt x="84" y="36"/>
                        </a:cubicBezTo>
                        <a:cubicBezTo>
                          <a:pt x="70" y="15"/>
                          <a:pt x="56" y="1"/>
                          <a:pt x="35"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1"/>
                  <p:cNvSpPr/>
                  <p:nvPr/>
                </p:nvSpPr>
                <p:spPr>
                  <a:xfrm>
                    <a:off x="2296132" y="2412084"/>
                    <a:ext cx="60549" cy="86458"/>
                  </a:xfrm>
                  <a:custGeom>
                    <a:rect b="b" l="l" r="r" t="t"/>
                    <a:pathLst>
                      <a:path extrusionOk="0" h="1248" w="874">
                        <a:moveTo>
                          <a:pt x="474" y="0"/>
                        </a:moveTo>
                        <a:cubicBezTo>
                          <a:pt x="276" y="0"/>
                          <a:pt x="202" y="273"/>
                          <a:pt x="147" y="539"/>
                        </a:cubicBezTo>
                        <a:cubicBezTo>
                          <a:pt x="56" y="902"/>
                          <a:pt x="0" y="1084"/>
                          <a:pt x="0" y="1084"/>
                        </a:cubicBezTo>
                        <a:lnTo>
                          <a:pt x="420" y="1077"/>
                        </a:lnTo>
                        <a:lnTo>
                          <a:pt x="434" y="867"/>
                        </a:lnTo>
                        <a:cubicBezTo>
                          <a:pt x="434" y="867"/>
                          <a:pt x="616" y="1248"/>
                          <a:pt x="729" y="1248"/>
                        </a:cubicBezTo>
                        <a:cubicBezTo>
                          <a:pt x="746" y="1248"/>
                          <a:pt x="763" y="1238"/>
                          <a:pt x="776" y="1216"/>
                        </a:cubicBezTo>
                        <a:cubicBezTo>
                          <a:pt x="874" y="1063"/>
                          <a:pt x="699" y="22"/>
                          <a:pt x="489" y="1"/>
                        </a:cubicBezTo>
                        <a:cubicBezTo>
                          <a:pt x="484" y="0"/>
                          <a:pt x="479" y="0"/>
                          <a:pt x="474"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1"/>
                  <p:cNvSpPr/>
                  <p:nvPr/>
                </p:nvSpPr>
                <p:spPr>
                  <a:xfrm>
                    <a:off x="2308740" y="2421298"/>
                    <a:ext cx="80847" cy="132112"/>
                  </a:xfrm>
                  <a:custGeom>
                    <a:rect b="b" l="l" r="r" t="t"/>
                    <a:pathLst>
                      <a:path extrusionOk="0" h="1907" w="1167">
                        <a:moveTo>
                          <a:pt x="554" y="0"/>
                        </a:moveTo>
                        <a:cubicBezTo>
                          <a:pt x="453" y="0"/>
                          <a:pt x="377" y="15"/>
                          <a:pt x="377" y="15"/>
                        </a:cubicBezTo>
                        <a:lnTo>
                          <a:pt x="314" y="671"/>
                        </a:lnTo>
                        <a:cubicBezTo>
                          <a:pt x="314" y="671"/>
                          <a:pt x="98" y="706"/>
                          <a:pt x="105" y="902"/>
                        </a:cubicBezTo>
                        <a:cubicBezTo>
                          <a:pt x="105" y="1027"/>
                          <a:pt x="224" y="1097"/>
                          <a:pt x="224" y="1097"/>
                        </a:cubicBezTo>
                        <a:cubicBezTo>
                          <a:pt x="224" y="1097"/>
                          <a:pt x="140" y="1118"/>
                          <a:pt x="133" y="1272"/>
                        </a:cubicBezTo>
                        <a:cubicBezTo>
                          <a:pt x="119" y="1460"/>
                          <a:pt x="279" y="1530"/>
                          <a:pt x="279" y="1530"/>
                        </a:cubicBezTo>
                        <a:cubicBezTo>
                          <a:pt x="279" y="1530"/>
                          <a:pt x="0" y="1649"/>
                          <a:pt x="224" y="1817"/>
                        </a:cubicBezTo>
                        <a:cubicBezTo>
                          <a:pt x="299" y="1876"/>
                          <a:pt x="482" y="1907"/>
                          <a:pt x="647" y="1907"/>
                        </a:cubicBezTo>
                        <a:cubicBezTo>
                          <a:pt x="756" y="1907"/>
                          <a:pt x="857" y="1893"/>
                          <a:pt x="915" y="1866"/>
                        </a:cubicBezTo>
                        <a:cubicBezTo>
                          <a:pt x="1062" y="1796"/>
                          <a:pt x="1020" y="1509"/>
                          <a:pt x="1020" y="1509"/>
                        </a:cubicBezTo>
                        <a:cubicBezTo>
                          <a:pt x="1020" y="1509"/>
                          <a:pt x="1146" y="1474"/>
                          <a:pt x="1146" y="1272"/>
                        </a:cubicBezTo>
                        <a:cubicBezTo>
                          <a:pt x="1146" y="1083"/>
                          <a:pt x="1006" y="1027"/>
                          <a:pt x="1006" y="1027"/>
                        </a:cubicBezTo>
                        <a:cubicBezTo>
                          <a:pt x="1006" y="1027"/>
                          <a:pt x="1167" y="958"/>
                          <a:pt x="1132" y="762"/>
                        </a:cubicBezTo>
                        <a:cubicBezTo>
                          <a:pt x="1097" y="566"/>
                          <a:pt x="971" y="496"/>
                          <a:pt x="971" y="496"/>
                        </a:cubicBezTo>
                        <a:cubicBezTo>
                          <a:pt x="971" y="496"/>
                          <a:pt x="1153" y="343"/>
                          <a:pt x="971" y="140"/>
                        </a:cubicBezTo>
                        <a:cubicBezTo>
                          <a:pt x="864" y="25"/>
                          <a:pt x="687" y="0"/>
                          <a:pt x="554"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1"/>
                  <p:cNvSpPr/>
                  <p:nvPr/>
                </p:nvSpPr>
                <p:spPr>
                  <a:xfrm>
                    <a:off x="2312412" y="2439172"/>
                    <a:ext cx="44268" cy="44753"/>
                  </a:xfrm>
                  <a:custGeom>
                    <a:rect b="b" l="l" r="r" t="t"/>
                    <a:pathLst>
                      <a:path extrusionOk="0" h="646" w="639">
                        <a:moveTo>
                          <a:pt x="46" y="1"/>
                        </a:moveTo>
                        <a:cubicBezTo>
                          <a:pt x="25" y="1"/>
                          <a:pt x="0" y="25"/>
                          <a:pt x="10" y="50"/>
                        </a:cubicBezTo>
                        <a:cubicBezTo>
                          <a:pt x="87" y="232"/>
                          <a:pt x="157" y="476"/>
                          <a:pt x="324" y="588"/>
                        </a:cubicBezTo>
                        <a:cubicBezTo>
                          <a:pt x="359" y="618"/>
                          <a:pt x="418" y="646"/>
                          <a:pt x="474" y="646"/>
                        </a:cubicBezTo>
                        <a:cubicBezTo>
                          <a:pt x="509" y="646"/>
                          <a:pt x="542" y="635"/>
                          <a:pt x="569" y="609"/>
                        </a:cubicBezTo>
                        <a:cubicBezTo>
                          <a:pt x="639" y="532"/>
                          <a:pt x="576" y="322"/>
                          <a:pt x="548" y="238"/>
                        </a:cubicBezTo>
                        <a:cubicBezTo>
                          <a:pt x="545" y="222"/>
                          <a:pt x="534" y="216"/>
                          <a:pt x="522" y="216"/>
                        </a:cubicBezTo>
                        <a:cubicBezTo>
                          <a:pt x="503" y="216"/>
                          <a:pt x="481" y="234"/>
                          <a:pt x="485" y="259"/>
                        </a:cubicBezTo>
                        <a:cubicBezTo>
                          <a:pt x="506" y="322"/>
                          <a:pt x="513" y="378"/>
                          <a:pt x="520" y="448"/>
                        </a:cubicBezTo>
                        <a:lnTo>
                          <a:pt x="520" y="532"/>
                        </a:lnTo>
                        <a:cubicBezTo>
                          <a:pt x="493" y="559"/>
                          <a:pt x="468" y="573"/>
                          <a:pt x="441" y="573"/>
                        </a:cubicBezTo>
                        <a:cubicBezTo>
                          <a:pt x="420" y="573"/>
                          <a:pt x="398" y="564"/>
                          <a:pt x="373" y="546"/>
                        </a:cubicBezTo>
                        <a:cubicBezTo>
                          <a:pt x="310" y="511"/>
                          <a:pt x="268" y="441"/>
                          <a:pt x="233" y="378"/>
                        </a:cubicBezTo>
                        <a:cubicBezTo>
                          <a:pt x="164" y="266"/>
                          <a:pt x="122" y="134"/>
                          <a:pt x="66" y="15"/>
                        </a:cubicBezTo>
                        <a:cubicBezTo>
                          <a:pt x="62" y="5"/>
                          <a:pt x="54" y="1"/>
                          <a:pt x="46"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1"/>
                  <p:cNvSpPr/>
                  <p:nvPr/>
                </p:nvSpPr>
                <p:spPr>
                  <a:xfrm>
                    <a:off x="2305900" y="2462865"/>
                    <a:ext cx="24386" cy="88329"/>
                  </a:xfrm>
                  <a:custGeom>
                    <a:rect b="b" l="l" r="r" t="t"/>
                    <a:pathLst>
                      <a:path extrusionOk="0" h="1275" w="352">
                        <a:moveTo>
                          <a:pt x="263" y="1"/>
                        </a:moveTo>
                        <a:cubicBezTo>
                          <a:pt x="262" y="1"/>
                          <a:pt x="260" y="1"/>
                          <a:pt x="258" y="1"/>
                        </a:cubicBezTo>
                        <a:cubicBezTo>
                          <a:pt x="139" y="22"/>
                          <a:pt x="13" y="99"/>
                          <a:pt x="6" y="239"/>
                        </a:cubicBezTo>
                        <a:cubicBezTo>
                          <a:pt x="1" y="347"/>
                          <a:pt x="75" y="434"/>
                          <a:pt x="170" y="465"/>
                        </a:cubicBezTo>
                        <a:lnTo>
                          <a:pt x="170" y="465"/>
                        </a:lnTo>
                        <a:cubicBezTo>
                          <a:pt x="124" y="515"/>
                          <a:pt x="104" y="585"/>
                          <a:pt x="104" y="658"/>
                        </a:cubicBezTo>
                        <a:cubicBezTo>
                          <a:pt x="104" y="748"/>
                          <a:pt x="156" y="808"/>
                          <a:pt x="224" y="854"/>
                        </a:cubicBezTo>
                        <a:lnTo>
                          <a:pt x="224" y="854"/>
                        </a:lnTo>
                        <a:cubicBezTo>
                          <a:pt x="118" y="966"/>
                          <a:pt x="158" y="1189"/>
                          <a:pt x="286" y="1273"/>
                        </a:cubicBezTo>
                        <a:cubicBezTo>
                          <a:pt x="289" y="1274"/>
                          <a:pt x="293" y="1275"/>
                          <a:pt x="297" y="1275"/>
                        </a:cubicBezTo>
                        <a:cubicBezTo>
                          <a:pt x="327" y="1275"/>
                          <a:pt x="352" y="1229"/>
                          <a:pt x="320" y="1217"/>
                        </a:cubicBezTo>
                        <a:cubicBezTo>
                          <a:pt x="223" y="1154"/>
                          <a:pt x="181" y="944"/>
                          <a:pt x="293" y="888"/>
                        </a:cubicBezTo>
                        <a:cubicBezTo>
                          <a:pt x="313" y="867"/>
                          <a:pt x="313" y="840"/>
                          <a:pt x="293" y="833"/>
                        </a:cubicBezTo>
                        <a:cubicBezTo>
                          <a:pt x="223" y="791"/>
                          <a:pt x="174" y="749"/>
                          <a:pt x="174" y="658"/>
                        </a:cubicBezTo>
                        <a:cubicBezTo>
                          <a:pt x="174" y="588"/>
                          <a:pt x="209" y="511"/>
                          <a:pt x="279" y="483"/>
                        </a:cubicBezTo>
                        <a:cubicBezTo>
                          <a:pt x="300" y="469"/>
                          <a:pt x="293" y="420"/>
                          <a:pt x="258" y="420"/>
                        </a:cubicBezTo>
                        <a:cubicBezTo>
                          <a:pt x="254" y="420"/>
                          <a:pt x="250" y="420"/>
                          <a:pt x="246" y="420"/>
                        </a:cubicBezTo>
                        <a:lnTo>
                          <a:pt x="246" y="420"/>
                        </a:lnTo>
                        <a:cubicBezTo>
                          <a:pt x="245" y="418"/>
                          <a:pt x="244" y="416"/>
                          <a:pt x="244" y="413"/>
                        </a:cubicBezTo>
                        <a:cubicBezTo>
                          <a:pt x="240" y="415"/>
                          <a:pt x="236" y="417"/>
                          <a:pt x="232" y="419"/>
                        </a:cubicBezTo>
                        <a:lnTo>
                          <a:pt x="232" y="419"/>
                        </a:lnTo>
                        <a:cubicBezTo>
                          <a:pt x="130" y="407"/>
                          <a:pt x="44" y="327"/>
                          <a:pt x="83" y="211"/>
                        </a:cubicBezTo>
                        <a:cubicBezTo>
                          <a:pt x="111" y="127"/>
                          <a:pt x="188" y="92"/>
                          <a:pt x="279" y="71"/>
                        </a:cubicBezTo>
                        <a:cubicBezTo>
                          <a:pt x="318" y="64"/>
                          <a:pt x="301" y="1"/>
                          <a:pt x="263"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1"/>
                  <p:cNvSpPr/>
                  <p:nvPr/>
                </p:nvSpPr>
                <p:spPr>
                  <a:xfrm>
                    <a:off x="2321764" y="2518910"/>
                    <a:ext cx="31036" cy="6027"/>
                  </a:xfrm>
                  <a:custGeom>
                    <a:rect b="b" l="l" r="r" t="t"/>
                    <a:pathLst>
                      <a:path extrusionOk="0" h="87" w="448">
                        <a:moveTo>
                          <a:pt x="154" y="0"/>
                        </a:moveTo>
                        <a:cubicBezTo>
                          <a:pt x="115" y="0"/>
                          <a:pt x="75" y="3"/>
                          <a:pt x="36" y="10"/>
                        </a:cubicBezTo>
                        <a:cubicBezTo>
                          <a:pt x="2" y="16"/>
                          <a:pt x="1" y="80"/>
                          <a:pt x="31" y="80"/>
                        </a:cubicBezTo>
                        <a:cubicBezTo>
                          <a:pt x="32" y="80"/>
                          <a:pt x="34" y="80"/>
                          <a:pt x="36" y="79"/>
                        </a:cubicBezTo>
                        <a:cubicBezTo>
                          <a:pt x="75" y="73"/>
                          <a:pt x="115" y="70"/>
                          <a:pt x="154" y="70"/>
                        </a:cubicBezTo>
                        <a:cubicBezTo>
                          <a:pt x="237" y="70"/>
                          <a:pt x="320" y="82"/>
                          <a:pt x="406" y="86"/>
                        </a:cubicBezTo>
                        <a:cubicBezTo>
                          <a:pt x="448" y="86"/>
                          <a:pt x="448" y="24"/>
                          <a:pt x="406" y="17"/>
                        </a:cubicBezTo>
                        <a:cubicBezTo>
                          <a:pt x="320" y="12"/>
                          <a:pt x="237" y="0"/>
                          <a:pt x="154"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1"/>
                  <p:cNvSpPr/>
                  <p:nvPr/>
                </p:nvSpPr>
                <p:spPr>
                  <a:xfrm>
                    <a:off x="2316638" y="2489329"/>
                    <a:ext cx="28889" cy="7066"/>
                  </a:xfrm>
                  <a:custGeom>
                    <a:rect b="b" l="l" r="r" t="t"/>
                    <a:pathLst>
                      <a:path extrusionOk="0" h="102" w="417">
                        <a:moveTo>
                          <a:pt x="292" y="1"/>
                        </a:moveTo>
                        <a:cubicBezTo>
                          <a:pt x="204" y="1"/>
                          <a:pt x="120" y="10"/>
                          <a:pt x="40" y="31"/>
                        </a:cubicBezTo>
                        <a:cubicBezTo>
                          <a:pt x="0" y="51"/>
                          <a:pt x="17" y="102"/>
                          <a:pt x="54" y="102"/>
                        </a:cubicBezTo>
                        <a:cubicBezTo>
                          <a:pt x="56" y="102"/>
                          <a:pt x="58" y="102"/>
                          <a:pt x="61" y="101"/>
                        </a:cubicBezTo>
                        <a:cubicBezTo>
                          <a:pt x="141" y="80"/>
                          <a:pt x="221" y="71"/>
                          <a:pt x="301" y="71"/>
                        </a:cubicBezTo>
                        <a:cubicBezTo>
                          <a:pt x="326" y="71"/>
                          <a:pt x="350" y="72"/>
                          <a:pt x="375" y="73"/>
                        </a:cubicBezTo>
                        <a:cubicBezTo>
                          <a:pt x="417" y="73"/>
                          <a:pt x="417" y="17"/>
                          <a:pt x="375" y="3"/>
                        </a:cubicBezTo>
                        <a:cubicBezTo>
                          <a:pt x="347" y="2"/>
                          <a:pt x="319" y="1"/>
                          <a:pt x="292"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1"/>
                  <p:cNvSpPr/>
                  <p:nvPr/>
                </p:nvSpPr>
                <p:spPr>
                  <a:xfrm>
                    <a:off x="1799143" y="2221779"/>
                    <a:ext cx="137516" cy="91862"/>
                  </a:xfrm>
                  <a:custGeom>
                    <a:rect b="b" l="l" r="r" t="t"/>
                    <a:pathLst>
                      <a:path extrusionOk="0" h="1326" w="1985">
                        <a:moveTo>
                          <a:pt x="255" y="0"/>
                        </a:moveTo>
                        <a:cubicBezTo>
                          <a:pt x="172" y="0"/>
                          <a:pt x="122" y="104"/>
                          <a:pt x="133" y="184"/>
                        </a:cubicBezTo>
                        <a:cubicBezTo>
                          <a:pt x="154" y="317"/>
                          <a:pt x="1" y="568"/>
                          <a:pt x="1" y="568"/>
                        </a:cubicBezTo>
                        <a:cubicBezTo>
                          <a:pt x="1" y="568"/>
                          <a:pt x="329" y="1169"/>
                          <a:pt x="1013" y="1302"/>
                        </a:cubicBezTo>
                        <a:cubicBezTo>
                          <a:pt x="1098" y="1318"/>
                          <a:pt x="1175" y="1326"/>
                          <a:pt x="1247" y="1326"/>
                        </a:cubicBezTo>
                        <a:cubicBezTo>
                          <a:pt x="1751" y="1326"/>
                          <a:pt x="1950" y="967"/>
                          <a:pt x="1950" y="967"/>
                        </a:cubicBezTo>
                        <a:cubicBezTo>
                          <a:pt x="1873" y="841"/>
                          <a:pt x="1901" y="540"/>
                          <a:pt x="1901" y="540"/>
                        </a:cubicBezTo>
                        <a:cubicBezTo>
                          <a:pt x="1984" y="464"/>
                          <a:pt x="1922" y="303"/>
                          <a:pt x="1922" y="303"/>
                        </a:cubicBezTo>
                        <a:lnTo>
                          <a:pt x="1922" y="303"/>
                        </a:lnTo>
                        <a:cubicBezTo>
                          <a:pt x="1807" y="344"/>
                          <a:pt x="1681" y="361"/>
                          <a:pt x="1553" y="361"/>
                        </a:cubicBezTo>
                        <a:cubicBezTo>
                          <a:pt x="1048" y="361"/>
                          <a:pt x="493" y="100"/>
                          <a:pt x="315" y="17"/>
                        </a:cubicBezTo>
                        <a:cubicBezTo>
                          <a:pt x="294" y="5"/>
                          <a:pt x="274" y="0"/>
                          <a:pt x="255"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0" name="Google Shape;1120;p31"/>
                <p:cNvSpPr/>
                <p:nvPr/>
              </p:nvSpPr>
              <p:spPr>
                <a:xfrm>
                  <a:off x="1782517" y="1993024"/>
                  <a:ext cx="50573" cy="88121"/>
                </a:xfrm>
                <a:custGeom>
                  <a:rect b="b" l="l" r="r" t="t"/>
                  <a:pathLst>
                    <a:path extrusionOk="0" h="1272" w="730">
                      <a:moveTo>
                        <a:pt x="730" y="1"/>
                      </a:moveTo>
                      <a:cubicBezTo>
                        <a:pt x="730" y="1"/>
                        <a:pt x="262" y="315"/>
                        <a:pt x="129" y="608"/>
                      </a:cubicBezTo>
                      <a:cubicBezTo>
                        <a:pt x="0" y="893"/>
                        <a:pt x="49" y="1224"/>
                        <a:pt x="141" y="1224"/>
                      </a:cubicBezTo>
                      <a:cubicBezTo>
                        <a:pt x="144" y="1224"/>
                        <a:pt x="147" y="1224"/>
                        <a:pt x="150" y="1223"/>
                      </a:cubicBezTo>
                      <a:cubicBezTo>
                        <a:pt x="162" y="1220"/>
                        <a:pt x="175" y="1219"/>
                        <a:pt x="190" y="1219"/>
                      </a:cubicBezTo>
                      <a:cubicBezTo>
                        <a:pt x="287" y="1219"/>
                        <a:pt x="429" y="1272"/>
                        <a:pt x="429" y="1272"/>
                      </a:cubicBezTo>
                      <a:cubicBezTo>
                        <a:pt x="359" y="706"/>
                        <a:pt x="639" y="392"/>
                        <a:pt x="639" y="392"/>
                      </a:cubicBezTo>
                      <a:cubicBezTo>
                        <a:pt x="730" y="308"/>
                        <a:pt x="730" y="1"/>
                        <a:pt x="730"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1"/>
                <p:cNvSpPr/>
                <p:nvPr/>
              </p:nvSpPr>
              <p:spPr>
                <a:xfrm>
                  <a:off x="1885738" y="2069645"/>
                  <a:ext cx="46901" cy="19398"/>
                </a:xfrm>
                <a:custGeom>
                  <a:rect b="b" l="l" r="r" t="t"/>
                  <a:pathLst>
                    <a:path extrusionOk="0" h="280" w="677">
                      <a:moveTo>
                        <a:pt x="297" y="1"/>
                      </a:moveTo>
                      <a:cubicBezTo>
                        <a:pt x="125" y="1"/>
                        <a:pt x="1" y="75"/>
                        <a:pt x="1" y="75"/>
                      </a:cubicBezTo>
                      <a:cubicBezTo>
                        <a:pt x="1" y="75"/>
                        <a:pt x="315" y="110"/>
                        <a:pt x="448" y="194"/>
                      </a:cubicBezTo>
                      <a:cubicBezTo>
                        <a:pt x="476" y="222"/>
                        <a:pt x="490" y="243"/>
                        <a:pt x="518" y="257"/>
                      </a:cubicBezTo>
                      <a:cubicBezTo>
                        <a:pt x="536" y="273"/>
                        <a:pt x="556" y="280"/>
                        <a:pt x="574" y="280"/>
                      </a:cubicBezTo>
                      <a:cubicBezTo>
                        <a:pt x="629" y="280"/>
                        <a:pt x="677" y="221"/>
                        <a:pt x="651" y="159"/>
                      </a:cubicBezTo>
                      <a:cubicBezTo>
                        <a:pt x="630" y="117"/>
                        <a:pt x="588" y="75"/>
                        <a:pt x="525" y="47"/>
                      </a:cubicBezTo>
                      <a:cubicBezTo>
                        <a:pt x="444" y="13"/>
                        <a:pt x="367" y="1"/>
                        <a:pt x="297"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1"/>
                <p:cNvSpPr/>
                <p:nvPr/>
              </p:nvSpPr>
              <p:spPr>
                <a:xfrm>
                  <a:off x="1944831" y="2083016"/>
                  <a:ext cx="40181" cy="16072"/>
                </a:xfrm>
                <a:custGeom>
                  <a:rect b="b" l="l" r="r" t="t"/>
                  <a:pathLst>
                    <a:path extrusionOk="0" h="232" w="580">
                      <a:moveTo>
                        <a:pt x="224" y="1"/>
                      </a:moveTo>
                      <a:cubicBezTo>
                        <a:pt x="154" y="1"/>
                        <a:pt x="98" y="22"/>
                        <a:pt x="63" y="50"/>
                      </a:cubicBezTo>
                      <a:cubicBezTo>
                        <a:pt x="1" y="93"/>
                        <a:pt x="38" y="187"/>
                        <a:pt x="107" y="187"/>
                      </a:cubicBezTo>
                      <a:cubicBezTo>
                        <a:pt x="115" y="187"/>
                        <a:pt x="124" y="186"/>
                        <a:pt x="133" y="182"/>
                      </a:cubicBezTo>
                      <a:cubicBezTo>
                        <a:pt x="161" y="175"/>
                        <a:pt x="189" y="175"/>
                        <a:pt x="224" y="175"/>
                      </a:cubicBezTo>
                      <a:cubicBezTo>
                        <a:pt x="238" y="174"/>
                        <a:pt x="252" y="174"/>
                        <a:pt x="267" y="174"/>
                      </a:cubicBezTo>
                      <a:cubicBezTo>
                        <a:pt x="413" y="174"/>
                        <a:pt x="580" y="231"/>
                        <a:pt x="580" y="231"/>
                      </a:cubicBezTo>
                      <a:cubicBezTo>
                        <a:pt x="580" y="231"/>
                        <a:pt x="531" y="22"/>
                        <a:pt x="224"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3" name="Google Shape;1123;p31"/>
              <p:cNvGrpSpPr/>
              <p:nvPr/>
            </p:nvGrpSpPr>
            <p:grpSpPr>
              <a:xfrm>
                <a:off x="1353191" y="2085388"/>
                <a:ext cx="1381169" cy="2362505"/>
                <a:chOff x="1453177" y="1955476"/>
                <a:chExt cx="1381169" cy="2362505"/>
              </a:xfrm>
            </p:grpSpPr>
            <p:grpSp>
              <p:nvGrpSpPr>
                <p:cNvPr id="1124" name="Google Shape;1124;p31"/>
                <p:cNvGrpSpPr/>
                <p:nvPr/>
              </p:nvGrpSpPr>
              <p:grpSpPr>
                <a:xfrm>
                  <a:off x="1453177" y="1955476"/>
                  <a:ext cx="1381169" cy="2362505"/>
                  <a:chOff x="1453177" y="1955476"/>
                  <a:chExt cx="1381169" cy="2362505"/>
                </a:xfrm>
              </p:grpSpPr>
              <p:sp>
                <p:nvSpPr>
                  <p:cNvPr id="1125" name="Google Shape;1125;p31"/>
                  <p:cNvSpPr/>
                  <p:nvPr/>
                </p:nvSpPr>
                <p:spPr>
                  <a:xfrm>
                    <a:off x="1757993" y="1958870"/>
                    <a:ext cx="272468" cy="355324"/>
                  </a:xfrm>
                  <a:custGeom>
                    <a:rect b="b" l="l" r="r" t="t"/>
                    <a:pathLst>
                      <a:path extrusionOk="0" h="5129" w="3933">
                        <a:moveTo>
                          <a:pt x="1678" y="1"/>
                        </a:moveTo>
                        <a:cubicBezTo>
                          <a:pt x="1630" y="1"/>
                          <a:pt x="1580" y="2"/>
                          <a:pt x="1531" y="5"/>
                        </a:cubicBezTo>
                        <a:cubicBezTo>
                          <a:pt x="106" y="74"/>
                          <a:pt x="1" y="2016"/>
                          <a:pt x="50" y="2701"/>
                        </a:cubicBezTo>
                        <a:cubicBezTo>
                          <a:pt x="64" y="2994"/>
                          <a:pt x="36" y="4503"/>
                          <a:pt x="15" y="4720"/>
                        </a:cubicBezTo>
                        <a:cubicBezTo>
                          <a:pt x="591" y="5036"/>
                          <a:pt x="1231" y="5128"/>
                          <a:pt x="1799" y="5128"/>
                        </a:cubicBezTo>
                        <a:cubicBezTo>
                          <a:pt x="2435" y="5128"/>
                          <a:pt x="2980" y="5012"/>
                          <a:pt x="3242" y="4964"/>
                        </a:cubicBezTo>
                        <a:cubicBezTo>
                          <a:pt x="3200" y="4308"/>
                          <a:pt x="3340" y="2701"/>
                          <a:pt x="3521" y="2205"/>
                        </a:cubicBezTo>
                        <a:cubicBezTo>
                          <a:pt x="3933" y="1012"/>
                          <a:pt x="3023" y="1"/>
                          <a:pt x="1678"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1"/>
                  <p:cNvSpPr/>
                  <p:nvPr/>
                </p:nvSpPr>
                <p:spPr>
                  <a:xfrm>
                    <a:off x="1931738" y="2291749"/>
                    <a:ext cx="444762" cy="342231"/>
                  </a:xfrm>
                  <a:custGeom>
                    <a:rect b="b" l="l" r="r" t="t"/>
                    <a:pathLst>
                      <a:path extrusionOk="0" h="4940" w="6420">
                        <a:moveTo>
                          <a:pt x="760" y="0"/>
                        </a:moveTo>
                        <a:cubicBezTo>
                          <a:pt x="675" y="0"/>
                          <a:pt x="588" y="15"/>
                          <a:pt x="504" y="47"/>
                        </a:cubicBezTo>
                        <a:cubicBezTo>
                          <a:pt x="182" y="187"/>
                          <a:pt x="1" y="529"/>
                          <a:pt x="70" y="865"/>
                        </a:cubicBezTo>
                        <a:lnTo>
                          <a:pt x="91" y="928"/>
                        </a:lnTo>
                        <a:lnTo>
                          <a:pt x="105" y="990"/>
                        </a:lnTo>
                        <a:lnTo>
                          <a:pt x="133" y="1109"/>
                        </a:lnTo>
                        <a:cubicBezTo>
                          <a:pt x="147" y="1193"/>
                          <a:pt x="175" y="1270"/>
                          <a:pt x="196" y="1354"/>
                        </a:cubicBezTo>
                        <a:cubicBezTo>
                          <a:pt x="238" y="1514"/>
                          <a:pt x="280" y="1682"/>
                          <a:pt x="336" y="1836"/>
                        </a:cubicBezTo>
                        <a:cubicBezTo>
                          <a:pt x="427" y="2150"/>
                          <a:pt x="531" y="2471"/>
                          <a:pt x="657" y="2786"/>
                        </a:cubicBezTo>
                        <a:cubicBezTo>
                          <a:pt x="776" y="3100"/>
                          <a:pt x="909" y="3414"/>
                          <a:pt x="1076" y="3743"/>
                        </a:cubicBezTo>
                        <a:cubicBezTo>
                          <a:pt x="1104" y="3791"/>
                          <a:pt x="1125" y="3833"/>
                          <a:pt x="1153" y="3889"/>
                        </a:cubicBezTo>
                        <a:cubicBezTo>
                          <a:pt x="1174" y="3917"/>
                          <a:pt x="1181" y="3938"/>
                          <a:pt x="1195" y="3959"/>
                        </a:cubicBezTo>
                        <a:cubicBezTo>
                          <a:pt x="1251" y="4043"/>
                          <a:pt x="1300" y="4141"/>
                          <a:pt x="1370" y="4232"/>
                        </a:cubicBezTo>
                        <a:cubicBezTo>
                          <a:pt x="1433" y="4315"/>
                          <a:pt x="1495" y="4406"/>
                          <a:pt x="1579" y="4497"/>
                        </a:cubicBezTo>
                        <a:lnTo>
                          <a:pt x="1614" y="4532"/>
                        </a:lnTo>
                        <a:lnTo>
                          <a:pt x="1635" y="4553"/>
                        </a:lnTo>
                        <a:lnTo>
                          <a:pt x="1649" y="4567"/>
                        </a:lnTo>
                        <a:lnTo>
                          <a:pt x="1684" y="4602"/>
                        </a:lnTo>
                        <a:cubicBezTo>
                          <a:pt x="1705" y="4616"/>
                          <a:pt x="1712" y="4630"/>
                          <a:pt x="1726" y="4637"/>
                        </a:cubicBezTo>
                        <a:lnTo>
                          <a:pt x="1754" y="4658"/>
                        </a:lnTo>
                        <a:lnTo>
                          <a:pt x="1768" y="4665"/>
                        </a:lnTo>
                        <a:lnTo>
                          <a:pt x="1782" y="4672"/>
                        </a:lnTo>
                        <a:cubicBezTo>
                          <a:pt x="1789" y="4686"/>
                          <a:pt x="1796" y="4686"/>
                          <a:pt x="1810" y="4693"/>
                        </a:cubicBezTo>
                        <a:cubicBezTo>
                          <a:pt x="1817" y="4700"/>
                          <a:pt x="1824" y="4707"/>
                          <a:pt x="1838" y="4707"/>
                        </a:cubicBezTo>
                        <a:cubicBezTo>
                          <a:pt x="1852" y="4728"/>
                          <a:pt x="1880" y="4734"/>
                          <a:pt x="1894" y="4755"/>
                        </a:cubicBezTo>
                        <a:lnTo>
                          <a:pt x="1915" y="4762"/>
                        </a:lnTo>
                        <a:lnTo>
                          <a:pt x="1929" y="4769"/>
                        </a:lnTo>
                        <a:lnTo>
                          <a:pt x="1963" y="4790"/>
                        </a:lnTo>
                        <a:cubicBezTo>
                          <a:pt x="1970" y="4797"/>
                          <a:pt x="1991" y="4804"/>
                          <a:pt x="1998" y="4804"/>
                        </a:cubicBezTo>
                        <a:cubicBezTo>
                          <a:pt x="2019" y="4811"/>
                          <a:pt x="2026" y="4811"/>
                          <a:pt x="2040" y="4825"/>
                        </a:cubicBezTo>
                        <a:cubicBezTo>
                          <a:pt x="2061" y="4832"/>
                          <a:pt x="2068" y="4832"/>
                          <a:pt x="2089" y="4839"/>
                        </a:cubicBezTo>
                        <a:cubicBezTo>
                          <a:pt x="2096" y="4839"/>
                          <a:pt x="2103" y="4846"/>
                          <a:pt x="2103" y="4846"/>
                        </a:cubicBezTo>
                        <a:lnTo>
                          <a:pt x="2124" y="4860"/>
                        </a:lnTo>
                        <a:lnTo>
                          <a:pt x="2201" y="4881"/>
                        </a:lnTo>
                        <a:cubicBezTo>
                          <a:pt x="2229" y="4895"/>
                          <a:pt x="2243" y="4895"/>
                          <a:pt x="2271" y="4902"/>
                        </a:cubicBezTo>
                        <a:cubicBezTo>
                          <a:pt x="2278" y="4902"/>
                          <a:pt x="2299" y="4909"/>
                          <a:pt x="2306" y="4909"/>
                        </a:cubicBezTo>
                        <a:lnTo>
                          <a:pt x="2341" y="4916"/>
                        </a:lnTo>
                        <a:cubicBezTo>
                          <a:pt x="2355" y="4916"/>
                          <a:pt x="2383" y="4930"/>
                          <a:pt x="2404" y="4930"/>
                        </a:cubicBezTo>
                        <a:cubicBezTo>
                          <a:pt x="2438" y="4930"/>
                          <a:pt x="2480" y="4937"/>
                          <a:pt x="2515" y="4937"/>
                        </a:cubicBezTo>
                        <a:cubicBezTo>
                          <a:pt x="2550" y="4939"/>
                          <a:pt x="2584" y="4940"/>
                          <a:pt x="2616" y="4940"/>
                        </a:cubicBezTo>
                        <a:cubicBezTo>
                          <a:pt x="2713" y="4940"/>
                          <a:pt x="2800" y="4932"/>
                          <a:pt x="2878" y="4916"/>
                        </a:cubicBezTo>
                        <a:cubicBezTo>
                          <a:pt x="2983" y="4902"/>
                          <a:pt x="3088" y="4881"/>
                          <a:pt x="3186" y="4867"/>
                        </a:cubicBezTo>
                        <a:cubicBezTo>
                          <a:pt x="3284" y="4839"/>
                          <a:pt x="3367" y="4825"/>
                          <a:pt x="3458" y="4797"/>
                        </a:cubicBezTo>
                        <a:cubicBezTo>
                          <a:pt x="3500" y="4776"/>
                          <a:pt x="3542" y="4769"/>
                          <a:pt x="3591" y="4755"/>
                        </a:cubicBezTo>
                        <a:cubicBezTo>
                          <a:pt x="3605" y="4741"/>
                          <a:pt x="3626" y="4741"/>
                          <a:pt x="3640" y="4734"/>
                        </a:cubicBezTo>
                        <a:cubicBezTo>
                          <a:pt x="3668" y="4728"/>
                          <a:pt x="3682" y="4721"/>
                          <a:pt x="3710" y="4707"/>
                        </a:cubicBezTo>
                        <a:cubicBezTo>
                          <a:pt x="3801" y="4686"/>
                          <a:pt x="3877" y="4651"/>
                          <a:pt x="3954" y="4623"/>
                        </a:cubicBezTo>
                        <a:cubicBezTo>
                          <a:pt x="4038" y="4588"/>
                          <a:pt x="4115" y="4560"/>
                          <a:pt x="4192" y="4525"/>
                        </a:cubicBezTo>
                        <a:lnTo>
                          <a:pt x="4429" y="4420"/>
                        </a:lnTo>
                        <a:cubicBezTo>
                          <a:pt x="4730" y="4280"/>
                          <a:pt x="5030" y="4134"/>
                          <a:pt x="5316" y="3966"/>
                        </a:cubicBezTo>
                        <a:cubicBezTo>
                          <a:pt x="5463" y="3889"/>
                          <a:pt x="5603" y="3798"/>
                          <a:pt x="5742" y="3715"/>
                        </a:cubicBezTo>
                        <a:lnTo>
                          <a:pt x="5952" y="3582"/>
                        </a:lnTo>
                        <a:lnTo>
                          <a:pt x="6057" y="3512"/>
                        </a:lnTo>
                        <a:lnTo>
                          <a:pt x="6113" y="3477"/>
                        </a:lnTo>
                        <a:lnTo>
                          <a:pt x="6162" y="3442"/>
                        </a:lnTo>
                        <a:cubicBezTo>
                          <a:pt x="6364" y="3303"/>
                          <a:pt x="6420" y="3023"/>
                          <a:pt x="6280" y="2821"/>
                        </a:cubicBezTo>
                        <a:cubicBezTo>
                          <a:pt x="6189" y="2692"/>
                          <a:pt x="6052" y="2629"/>
                          <a:pt x="5908" y="2629"/>
                        </a:cubicBezTo>
                        <a:cubicBezTo>
                          <a:pt x="5865" y="2629"/>
                          <a:pt x="5821" y="2635"/>
                          <a:pt x="5777" y="2646"/>
                        </a:cubicBezTo>
                        <a:lnTo>
                          <a:pt x="5763" y="2646"/>
                        </a:lnTo>
                        <a:lnTo>
                          <a:pt x="5714" y="2667"/>
                        </a:lnTo>
                        <a:lnTo>
                          <a:pt x="5659" y="2681"/>
                        </a:lnTo>
                        <a:lnTo>
                          <a:pt x="5547" y="2716"/>
                        </a:lnTo>
                        <a:lnTo>
                          <a:pt x="5316" y="2786"/>
                        </a:lnTo>
                        <a:lnTo>
                          <a:pt x="4862" y="2939"/>
                        </a:lnTo>
                        <a:cubicBezTo>
                          <a:pt x="4723" y="2981"/>
                          <a:pt x="4576" y="3023"/>
                          <a:pt x="4436" y="3065"/>
                        </a:cubicBezTo>
                        <a:cubicBezTo>
                          <a:pt x="4408" y="3079"/>
                          <a:pt x="4394" y="3086"/>
                          <a:pt x="4366" y="3086"/>
                        </a:cubicBezTo>
                        <a:cubicBezTo>
                          <a:pt x="4234" y="3128"/>
                          <a:pt x="4094" y="3163"/>
                          <a:pt x="3961" y="3205"/>
                        </a:cubicBezTo>
                        <a:cubicBezTo>
                          <a:pt x="3815" y="3254"/>
                          <a:pt x="3668" y="3296"/>
                          <a:pt x="3528" y="3330"/>
                        </a:cubicBezTo>
                        <a:cubicBezTo>
                          <a:pt x="3388" y="3365"/>
                          <a:pt x="3249" y="3400"/>
                          <a:pt x="3116" y="3428"/>
                        </a:cubicBezTo>
                        <a:lnTo>
                          <a:pt x="3102" y="3428"/>
                        </a:lnTo>
                        <a:cubicBezTo>
                          <a:pt x="3095" y="3428"/>
                          <a:pt x="3081" y="3428"/>
                          <a:pt x="3067" y="3435"/>
                        </a:cubicBezTo>
                        <a:cubicBezTo>
                          <a:pt x="3004" y="3442"/>
                          <a:pt x="2948" y="3449"/>
                          <a:pt x="2899" y="3463"/>
                        </a:cubicBezTo>
                        <a:cubicBezTo>
                          <a:pt x="2837" y="3470"/>
                          <a:pt x="2774" y="3477"/>
                          <a:pt x="2725" y="3477"/>
                        </a:cubicBezTo>
                        <a:lnTo>
                          <a:pt x="2690" y="3477"/>
                        </a:lnTo>
                        <a:cubicBezTo>
                          <a:pt x="2676" y="3449"/>
                          <a:pt x="2648" y="3414"/>
                          <a:pt x="2620" y="3372"/>
                        </a:cubicBezTo>
                        <a:cubicBezTo>
                          <a:pt x="2585" y="3323"/>
                          <a:pt x="2557" y="3268"/>
                          <a:pt x="2522" y="3205"/>
                        </a:cubicBezTo>
                        <a:cubicBezTo>
                          <a:pt x="2487" y="3149"/>
                          <a:pt x="2466" y="3086"/>
                          <a:pt x="2424" y="3023"/>
                        </a:cubicBezTo>
                        <a:cubicBezTo>
                          <a:pt x="2369" y="2890"/>
                          <a:pt x="2306" y="2765"/>
                          <a:pt x="2243" y="2625"/>
                        </a:cubicBezTo>
                        <a:cubicBezTo>
                          <a:pt x="2187" y="2485"/>
                          <a:pt x="2131" y="2346"/>
                          <a:pt x="2068" y="2206"/>
                        </a:cubicBezTo>
                        <a:cubicBezTo>
                          <a:pt x="2061" y="2185"/>
                          <a:pt x="2054" y="2157"/>
                          <a:pt x="2040" y="2143"/>
                        </a:cubicBezTo>
                        <a:cubicBezTo>
                          <a:pt x="2033" y="2122"/>
                          <a:pt x="2026" y="2108"/>
                          <a:pt x="2026" y="2087"/>
                        </a:cubicBezTo>
                        <a:cubicBezTo>
                          <a:pt x="1929" y="1843"/>
                          <a:pt x="1838" y="1591"/>
                          <a:pt x="1740" y="1340"/>
                        </a:cubicBezTo>
                        <a:lnTo>
                          <a:pt x="1691" y="1214"/>
                        </a:lnTo>
                        <a:lnTo>
                          <a:pt x="1677" y="1165"/>
                        </a:lnTo>
                        <a:lnTo>
                          <a:pt x="1579" y="900"/>
                        </a:lnTo>
                        <a:lnTo>
                          <a:pt x="1502" y="683"/>
                        </a:lnTo>
                        <a:lnTo>
                          <a:pt x="1461" y="571"/>
                        </a:lnTo>
                        <a:lnTo>
                          <a:pt x="1440" y="515"/>
                        </a:lnTo>
                        <a:lnTo>
                          <a:pt x="1426" y="467"/>
                        </a:lnTo>
                        <a:lnTo>
                          <a:pt x="1419" y="446"/>
                        </a:lnTo>
                        <a:cubicBezTo>
                          <a:pt x="1311" y="171"/>
                          <a:pt x="1046" y="0"/>
                          <a:pt x="760"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1"/>
                  <p:cNvSpPr/>
                  <p:nvPr/>
                </p:nvSpPr>
                <p:spPr>
                  <a:xfrm>
                    <a:off x="2011614" y="2437786"/>
                    <a:ext cx="62488" cy="127817"/>
                  </a:xfrm>
                  <a:custGeom>
                    <a:rect b="b" l="l" r="r" t="t"/>
                    <a:pathLst>
                      <a:path extrusionOk="0" h="1845" w="902">
                        <a:moveTo>
                          <a:pt x="880" y="0"/>
                        </a:moveTo>
                        <a:lnTo>
                          <a:pt x="866" y="14"/>
                        </a:lnTo>
                        <a:cubicBezTo>
                          <a:pt x="356" y="475"/>
                          <a:pt x="63" y="1111"/>
                          <a:pt x="0" y="1774"/>
                        </a:cubicBezTo>
                        <a:cubicBezTo>
                          <a:pt x="21" y="1795"/>
                          <a:pt x="28" y="1823"/>
                          <a:pt x="42" y="1844"/>
                        </a:cubicBezTo>
                        <a:cubicBezTo>
                          <a:pt x="91" y="1153"/>
                          <a:pt x="398" y="517"/>
                          <a:pt x="901" y="49"/>
                        </a:cubicBezTo>
                        <a:cubicBezTo>
                          <a:pt x="894" y="35"/>
                          <a:pt x="880" y="14"/>
                          <a:pt x="880"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1"/>
                  <p:cNvSpPr/>
                  <p:nvPr/>
                </p:nvSpPr>
                <p:spPr>
                  <a:xfrm>
                    <a:off x="2144209" y="2504986"/>
                    <a:ext cx="94425" cy="64774"/>
                  </a:xfrm>
                  <a:custGeom>
                    <a:rect b="b" l="l" r="r" t="t"/>
                    <a:pathLst>
                      <a:path extrusionOk="0" h="935" w="1363">
                        <a:moveTo>
                          <a:pt x="1362" y="1"/>
                        </a:moveTo>
                        <a:cubicBezTo>
                          <a:pt x="1334" y="8"/>
                          <a:pt x="1320" y="15"/>
                          <a:pt x="1292" y="15"/>
                        </a:cubicBezTo>
                        <a:cubicBezTo>
                          <a:pt x="1236" y="127"/>
                          <a:pt x="1167" y="245"/>
                          <a:pt x="1090" y="350"/>
                        </a:cubicBezTo>
                        <a:cubicBezTo>
                          <a:pt x="943" y="546"/>
                          <a:pt x="713" y="818"/>
                          <a:pt x="461" y="874"/>
                        </a:cubicBezTo>
                        <a:cubicBezTo>
                          <a:pt x="425" y="882"/>
                          <a:pt x="391" y="885"/>
                          <a:pt x="360" y="885"/>
                        </a:cubicBezTo>
                        <a:cubicBezTo>
                          <a:pt x="109" y="885"/>
                          <a:pt x="42" y="643"/>
                          <a:pt x="42" y="357"/>
                        </a:cubicBezTo>
                        <a:lnTo>
                          <a:pt x="21" y="357"/>
                        </a:lnTo>
                        <a:cubicBezTo>
                          <a:pt x="14" y="364"/>
                          <a:pt x="7" y="371"/>
                          <a:pt x="0" y="371"/>
                        </a:cubicBezTo>
                        <a:lnTo>
                          <a:pt x="0" y="504"/>
                        </a:lnTo>
                        <a:cubicBezTo>
                          <a:pt x="7" y="630"/>
                          <a:pt x="35" y="748"/>
                          <a:pt x="119" y="839"/>
                        </a:cubicBezTo>
                        <a:cubicBezTo>
                          <a:pt x="190" y="906"/>
                          <a:pt x="284" y="935"/>
                          <a:pt x="378" y="935"/>
                        </a:cubicBezTo>
                        <a:cubicBezTo>
                          <a:pt x="413" y="935"/>
                          <a:pt x="448" y="931"/>
                          <a:pt x="482" y="923"/>
                        </a:cubicBezTo>
                        <a:cubicBezTo>
                          <a:pt x="748" y="860"/>
                          <a:pt x="971" y="609"/>
                          <a:pt x="1125" y="399"/>
                        </a:cubicBezTo>
                        <a:cubicBezTo>
                          <a:pt x="1223" y="273"/>
                          <a:pt x="1299" y="148"/>
                          <a:pt x="1362"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1"/>
                  <p:cNvSpPr/>
                  <p:nvPr/>
                </p:nvSpPr>
                <p:spPr>
                  <a:xfrm>
                    <a:off x="2053179" y="2591167"/>
                    <a:ext cx="129757" cy="30551"/>
                  </a:xfrm>
                  <a:custGeom>
                    <a:rect b="b" l="l" r="r" t="t"/>
                    <a:pathLst>
                      <a:path extrusionOk="0" h="441" w="1873">
                        <a:moveTo>
                          <a:pt x="899" y="1"/>
                        </a:moveTo>
                        <a:cubicBezTo>
                          <a:pt x="856" y="1"/>
                          <a:pt x="813" y="3"/>
                          <a:pt x="769" y="7"/>
                        </a:cubicBezTo>
                        <a:cubicBezTo>
                          <a:pt x="483" y="49"/>
                          <a:pt x="210" y="161"/>
                          <a:pt x="1" y="343"/>
                        </a:cubicBezTo>
                        <a:lnTo>
                          <a:pt x="22" y="350"/>
                        </a:lnTo>
                        <a:cubicBezTo>
                          <a:pt x="29" y="357"/>
                          <a:pt x="36" y="357"/>
                          <a:pt x="50" y="371"/>
                        </a:cubicBezTo>
                        <a:cubicBezTo>
                          <a:pt x="289" y="171"/>
                          <a:pt x="602" y="51"/>
                          <a:pt x="918" y="51"/>
                        </a:cubicBezTo>
                        <a:cubicBezTo>
                          <a:pt x="989" y="51"/>
                          <a:pt x="1061" y="57"/>
                          <a:pt x="1132" y="70"/>
                        </a:cubicBezTo>
                        <a:cubicBezTo>
                          <a:pt x="1391" y="119"/>
                          <a:pt x="1635" y="252"/>
                          <a:pt x="1817" y="440"/>
                        </a:cubicBezTo>
                        <a:cubicBezTo>
                          <a:pt x="1838" y="433"/>
                          <a:pt x="1852" y="433"/>
                          <a:pt x="1873" y="419"/>
                        </a:cubicBezTo>
                        <a:cubicBezTo>
                          <a:pt x="1617" y="157"/>
                          <a:pt x="1265" y="1"/>
                          <a:pt x="899"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1"/>
                  <p:cNvSpPr/>
                  <p:nvPr/>
                </p:nvSpPr>
                <p:spPr>
                  <a:xfrm>
                    <a:off x="1981617" y="2311493"/>
                    <a:ext cx="67753" cy="65329"/>
                  </a:xfrm>
                  <a:custGeom>
                    <a:rect b="b" l="l" r="r" t="t"/>
                    <a:pathLst>
                      <a:path extrusionOk="0" h="943" w="978">
                        <a:moveTo>
                          <a:pt x="32" y="0"/>
                        </a:moveTo>
                        <a:cubicBezTo>
                          <a:pt x="18" y="0"/>
                          <a:pt x="0" y="14"/>
                          <a:pt x="0" y="28"/>
                        </a:cubicBezTo>
                        <a:cubicBezTo>
                          <a:pt x="77" y="419"/>
                          <a:pt x="356" y="740"/>
                          <a:pt x="713" y="880"/>
                        </a:cubicBezTo>
                        <a:cubicBezTo>
                          <a:pt x="803" y="915"/>
                          <a:pt x="887" y="929"/>
                          <a:pt x="978" y="943"/>
                        </a:cubicBezTo>
                        <a:lnTo>
                          <a:pt x="957" y="887"/>
                        </a:lnTo>
                        <a:cubicBezTo>
                          <a:pt x="880" y="880"/>
                          <a:pt x="810" y="859"/>
                          <a:pt x="734" y="824"/>
                        </a:cubicBezTo>
                        <a:cubicBezTo>
                          <a:pt x="384" y="698"/>
                          <a:pt x="119" y="370"/>
                          <a:pt x="49" y="14"/>
                        </a:cubicBezTo>
                        <a:cubicBezTo>
                          <a:pt x="47" y="4"/>
                          <a:pt x="40" y="0"/>
                          <a:pt x="32"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1"/>
                  <p:cNvSpPr/>
                  <p:nvPr/>
                </p:nvSpPr>
                <p:spPr>
                  <a:xfrm>
                    <a:off x="2080959" y="2530618"/>
                    <a:ext cx="36994" cy="39488"/>
                  </a:xfrm>
                  <a:custGeom>
                    <a:rect b="b" l="l" r="r" t="t"/>
                    <a:pathLst>
                      <a:path extrusionOk="0" h="570" w="534">
                        <a:moveTo>
                          <a:pt x="481" y="0"/>
                        </a:moveTo>
                        <a:cubicBezTo>
                          <a:pt x="478" y="0"/>
                          <a:pt x="476" y="1"/>
                          <a:pt x="473" y="1"/>
                        </a:cubicBezTo>
                        <a:cubicBezTo>
                          <a:pt x="256" y="120"/>
                          <a:pt x="89" y="309"/>
                          <a:pt x="5" y="532"/>
                        </a:cubicBezTo>
                        <a:cubicBezTo>
                          <a:pt x="1" y="557"/>
                          <a:pt x="17" y="570"/>
                          <a:pt x="32" y="570"/>
                        </a:cubicBezTo>
                        <a:cubicBezTo>
                          <a:pt x="42" y="570"/>
                          <a:pt x="51" y="564"/>
                          <a:pt x="54" y="553"/>
                        </a:cubicBezTo>
                        <a:cubicBezTo>
                          <a:pt x="138" y="336"/>
                          <a:pt x="291" y="162"/>
                          <a:pt x="501" y="57"/>
                        </a:cubicBezTo>
                        <a:cubicBezTo>
                          <a:pt x="533" y="38"/>
                          <a:pt x="512" y="0"/>
                          <a:pt x="481"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1"/>
                  <p:cNvSpPr/>
                  <p:nvPr/>
                </p:nvSpPr>
                <p:spPr>
                  <a:xfrm>
                    <a:off x="2093845" y="2543989"/>
                    <a:ext cx="5611" cy="23901"/>
                  </a:xfrm>
                  <a:custGeom>
                    <a:rect b="b" l="l" r="r" t="t"/>
                    <a:pathLst>
                      <a:path extrusionOk="0" h="345" w="81">
                        <a:moveTo>
                          <a:pt x="58" y="0"/>
                        </a:moveTo>
                        <a:cubicBezTo>
                          <a:pt x="46" y="0"/>
                          <a:pt x="32" y="11"/>
                          <a:pt x="29" y="32"/>
                        </a:cubicBezTo>
                        <a:lnTo>
                          <a:pt x="1" y="318"/>
                        </a:lnTo>
                        <a:cubicBezTo>
                          <a:pt x="1" y="336"/>
                          <a:pt x="13" y="344"/>
                          <a:pt x="25" y="344"/>
                        </a:cubicBezTo>
                        <a:cubicBezTo>
                          <a:pt x="37" y="344"/>
                          <a:pt x="50" y="336"/>
                          <a:pt x="50" y="318"/>
                        </a:cubicBezTo>
                        <a:lnTo>
                          <a:pt x="77" y="32"/>
                        </a:lnTo>
                        <a:cubicBezTo>
                          <a:pt x="81" y="11"/>
                          <a:pt x="70" y="0"/>
                          <a:pt x="58"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1"/>
                  <p:cNvSpPr/>
                  <p:nvPr/>
                </p:nvSpPr>
                <p:spPr>
                  <a:xfrm>
                    <a:off x="1666063" y="2252884"/>
                    <a:ext cx="435617" cy="660769"/>
                  </a:xfrm>
                  <a:custGeom>
                    <a:rect b="b" l="l" r="r" t="t"/>
                    <a:pathLst>
                      <a:path extrusionOk="0" h="9538" w="6288">
                        <a:moveTo>
                          <a:pt x="2054" y="1"/>
                        </a:moveTo>
                        <a:cubicBezTo>
                          <a:pt x="2054" y="1"/>
                          <a:pt x="1991" y="64"/>
                          <a:pt x="1747" y="238"/>
                        </a:cubicBezTo>
                        <a:cubicBezTo>
                          <a:pt x="1733" y="245"/>
                          <a:pt x="1726" y="266"/>
                          <a:pt x="1705" y="273"/>
                        </a:cubicBezTo>
                        <a:cubicBezTo>
                          <a:pt x="1656" y="322"/>
                          <a:pt x="1593" y="364"/>
                          <a:pt x="1523" y="406"/>
                        </a:cubicBezTo>
                        <a:cubicBezTo>
                          <a:pt x="1503" y="413"/>
                          <a:pt x="1489" y="434"/>
                          <a:pt x="1461" y="441"/>
                        </a:cubicBezTo>
                        <a:cubicBezTo>
                          <a:pt x="1377" y="497"/>
                          <a:pt x="1279" y="546"/>
                          <a:pt x="1167" y="587"/>
                        </a:cubicBezTo>
                        <a:cubicBezTo>
                          <a:pt x="1153" y="601"/>
                          <a:pt x="1146" y="601"/>
                          <a:pt x="1132" y="608"/>
                        </a:cubicBezTo>
                        <a:lnTo>
                          <a:pt x="1118" y="608"/>
                        </a:lnTo>
                        <a:cubicBezTo>
                          <a:pt x="1111" y="615"/>
                          <a:pt x="1104" y="615"/>
                          <a:pt x="1097" y="615"/>
                        </a:cubicBezTo>
                        <a:cubicBezTo>
                          <a:pt x="1028" y="643"/>
                          <a:pt x="958" y="671"/>
                          <a:pt x="874" y="706"/>
                        </a:cubicBezTo>
                        <a:cubicBezTo>
                          <a:pt x="804" y="727"/>
                          <a:pt x="748" y="755"/>
                          <a:pt x="685" y="783"/>
                        </a:cubicBezTo>
                        <a:cubicBezTo>
                          <a:pt x="657" y="790"/>
                          <a:pt x="629" y="811"/>
                          <a:pt x="615" y="818"/>
                        </a:cubicBezTo>
                        <a:cubicBezTo>
                          <a:pt x="594" y="825"/>
                          <a:pt x="587" y="832"/>
                          <a:pt x="573" y="846"/>
                        </a:cubicBezTo>
                        <a:cubicBezTo>
                          <a:pt x="560" y="846"/>
                          <a:pt x="553" y="853"/>
                          <a:pt x="546" y="853"/>
                        </a:cubicBezTo>
                        <a:cubicBezTo>
                          <a:pt x="546" y="853"/>
                          <a:pt x="539" y="853"/>
                          <a:pt x="539" y="860"/>
                        </a:cubicBezTo>
                        <a:cubicBezTo>
                          <a:pt x="525" y="867"/>
                          <a:pt x="511" y="881"/>
                          <a:pt x="504" y="881"/>
                        </a:cubicBezTo>
                        <a:cubicBezTo>
                          <a:pt x="490" y="888"/>
                          <a:pt x="483" y="888"/>
                          <a:pt x="476" y="895"/>
                        </a:cubicBezTo>
                        <a:cubicBezTo>
                          <a:pt x="441" y="923"/>
                          <a:pt x="406" y="951"/>
                          <a:pt x="371" y="965"/>
                        </a:cubicBezTo>
                        <a:cubicBezTo>
                          <a:pt x="294" y="1028"/>
                          <a:pt x="224" y="1097"/>
                          <a:pt x="175" y="1160"/>
                        </a:cubicBezTo>
                        <a:cubicBezTo>
                          <a:pt x="168" y="1167"/>
                          <a:pt x="161" y="1181"/>
                          <a:pt x="154" y="1195"/>
                        </a:cubicBezTo>
                        <a:lnTo>
                          <a:pt x="154" y="1202"/>
                        </a:lnTo>
                        <a:cubicBezTo>
                          <a:pt x="140" y="1209"/>
                          <a:pt x="133" y="1230"/>
                          <a:pt x="126" y="1237"/>
                        </a:cubicBezTo>
                        <a:lnTo>
                          <a:pt x="99" y="1286"/>
                        </a:lnTo>
                        <a:cubicBezTo>
                          <a:pt x="92" y="1314"/>
                          <a:pt x="85" y="1335"/>
                          <a:pt x="71" y="1356"/>
                        </a:cubicBezTo>
                        <a:cubicBezTo>
                          <a:pt x="57" y="1405"/>
                          <a:pt x="50" y="1447"/>
                          <a:pt x="36" y="1496"/>
                        </a:cubicBezTo>
                        <a:cubicBezTo>
                          <a:pt x="36" y="1523"/>
                          <a:pt x="29" y="1544"/>
                          <a:pt x="29" y="1565"/>
                        </a:cubicBezTo>
                        <a:cubicBezTo>
                          <a:pt x="1" y="1628"/>
                          <a:pt x="1" y="1670"/>
                          <a:pt x="1" y="1719"/>
                        </a:cubicBezTo>
                        <a:lnTo>
                          <a:pt x="1" y="1768"/>
                        </a:lnTo>
                        <a:cubicBezTo>
                          <a:pt x="1" y="1789"/>
                          <a:pt x="1" y="1803"/>
                          <a:pt x="8" y="1817"/>
                        </a:cubicBezTo>
                        <a:cubicBezTo>
                          <a:pt x="8" y="1838"/>
                          <a:pt x="8" y="1859"/>
                          <a:pt x="22" y="1873"/>
                        </a:cubicBezTo>
                        <a:cubicBezTo>
                          <a:pt x="22" y="1901"/>
                          <a:pt x="29" y="1936"/>
                          <a:pt x="29" y="1957"/>
                        </a:cubicBezTo>
                        <a:lnTo>
                          <a:pt x="29" y="1984"/>
                        </a:lnTo>
                        <a:cubicBezTo>
                          <a:pt x="36" y="2061"/>
                          <a:pt x="112" y="2194"/>
                          <a:pt x="217" y="2369"/>
                        </a:cubicBezTo>
                        <a:cubicBezTo>
                          <a:pt x="231" y="2390"/>
                          <a:pt x="245" y="2411"/>
                          <a:pt x="252" y="2432"/>
                        </a:cubicBezTo>
                        <a:cubicBezTo>
                          <a:pt x="266" y="2439"/>
                          <a:pt x="266" y="2446"/>
                          <a:pt x="273" y="2459"/>
                        </a:cubicBezTo>
                        <a:cubicBezTo>
                          <a:pt x="273" y="2466"/>
                          <a:pt x="280" y="2473"/>
                          <a:pt x="280" y="2473"/>
                        </a:cubicBezTo>
                        <a:cubicBezTo>
                          <a:pt x="287" y="2494"/>
                          <a:pt x="308" y="2515"/>
                          <a:pt x="315" y="2536"/>
                        </a:cubicBezTo>
                        <a:cubicBezTo>
                          <a:pt x="322" y="2543"/>
                          <a:pt x="336" y="2564"/>
                          <a:pt x="336" y="2571"/>
                        </a:cubicBezTo>
                        <a:cubicBezTo>
                          <a:pt x="343" y="2578"/>
                          <a:pt x="343" y="2592"/>
                          <a:pt x="350" y="2599"/>
                        </a:cubicBezTo>
                        <a:cubicBezTo>
                          <a:pt x="357" y="2606"/>
                          <a:pt x="357" y="2613"/>
                          <a:pt x="371" y="2634"/>
                        </a:cubicBezTo>
                        <a:cubicBezTo>
                          <a:pt x="385" y="2669"/>
                          <a:pt x="406" y="2697"/>
                          <a:pt x="420" y="2732"/>
                        </a:cubicBezTo>
                        <a:cubicBezTo>
                          <a:pt x="427" y="2746"/>
                          <a:pt x="448" y="2767"/>
                          <a:pt x="455" y="2788"/>
                        </a:cubicBezTo>
                        <a:cubicBezTo>
                          <a:pt x="483" y="2844"/>
                          <a:pt x="511" y="2886"/>
                          <a:pt x="546" y="2941"/>
                        </a:cubicBezTo>
                        <a:cubicBezTo>
                          <a:pt x="629" y="3088"/>
                          <a:pt x="720" y="3242"/>
                          <a:pt x="804" y="3409"/>
                        </a:cubicBezTo>
                        <a:cubicBezTo>
                          <a:pt x="818" y="3430"/>
                          <a:pt x="825" y="3444"/>
                          <a:pt x="832" y="3451"/>
                        </a:cubicBezTo>
                        <a:cubicBezTo>
                          <a:pt x="839" y="3465"/>
                          <a:pt x="839" y="3472"/>
                          <a:pt x="853" y="3486"/>
                        </a:cubicBezTo>
                        <a:cubicBezTo>
                          <a:pt x="860" y="3507"/>
                          <a:pt x="874" y="3535"/>
                          <a:pt x="888" y="3549"/>
                        </a:cubicBezTo>
                        <a:cubicBezTo>
                          <a:pt x="902" y="3584"/>
                          <a:pt x="923" y="3612"/>
                          <a:pt x="937" y="3647"/>
                        </a:cubicBezTo>
                        <a:cubicBezTo>
                          <a:pt x="1069" y="3884"/>
                          <a:pt x="1188" y="4129"/>
                          <a:pt x="1314" y="4373"/>
                        </a:cubicBezTo>
                        <a:lnTo>
                          <a:pt x="1342" y="4422"/>
                        </a:lnTo>
                        <a:cubicBezTo>
                          <a:pt x="1530" y="4814"/>
                          <a:pt x="1691" y="5212"/>
                          <a:pt x="1782" y="5540"/>
                        </a:cubicBezTo>
                        <a:cubicBezTo>
                          <a:pt x="1803" y="5582"/>
                          <a:pt x="1810" y="5638"/>
                          <a:pt x="1817" y="5680"/>
                        </a:cubicBezTo>
                        <a:cubicBezTo>
                          <a:pt x="1831" y="5701"/>
                          <a:pt x="1831" y="5715"/>
                          <a:pt x="1831" y="5729"/>
                        </a:cubicBezTo>
                        <a:cubicBezTo>
                          <a:pt x="1852" y="5826"/>
                          <a:pt x="1866" y="5917"/>
                          <a:pt x="1873" y="6001"/>
                        </a:cubicBezTo>
                        <a:cubicBezTo>
                          <a:pt x="1887" y="6148"/>
                          <a:pt x="1887" y="6301"/>
                          <a:pt x="1880" y="6448"/>
                        </a:cubicBezTo>
                        <a:lnTo>
                          <a:pt x="1880" y="6497"/>
                        </a:lnTo>
                        <a:cubicBezTo>
                          <a:pt x="1880" y="6546"/>
                          <a:pt x="1873" y="6581"/>
                          <a:pt x="1873" y="6623"/>
                        </a:cubicBezTo>
                        <a:cubicBezTo>
                          <a:pt x="1852" y="6762"/>
                          <a:pt x="1831" y="6902"/>
                          <a:pt x="1803" y="7035"/>
                        </a:cubicBezTo>
                        <a:cubicBezTo>
                          <a:pt x="1768" y="7182"/>
                          <a:pt x="1719" y="7321"/>
                          <a:pt x="1691" y="7440"/>
                        </a:cubicBezTo>
                        <a:cubicBezTo>
                          <a:pt x="1677" y="7461"/>
                          <a:pt x="1677" y="7475"/>
                          <a:pt x="1670" y="7496"/>
                        </a:cubicBezTo>
                        <a:cubicBezTo>
                          <a:pt x="1593" y="7733"/>
                          <a:pt x="1503" y="7894"/>
                          <a:pt x="1468" y="7964"/>
                        </a:cubicBezTo>
                        <a:cubicBezTo>
                          <a:pt x="1461" y="7992"/>
                          <a:pt x="1454" y="7999"/>
                          <a:pt x="1454" y="7999"/>
                        </a:cubicBezTo>
                        <a:cubicBezTo>
                          <a:pt x="1461" y="8013"/>
                          <a:pt x="1468" y="8013"/>
                          <a:pt x="1482" y="8020"/>
                        </a:cubicBezTo>
                        <a:cubicBezTo>
                          <a:pt x="1880" y="8264"/>
                          <a:pt x="2271" y="8474"/>
                          <a:pt x="2648" y="8648"/>
                        </a:cubicBezTo>
                        <a:lnTo>
                          <a:pt x="2704" y="8676"/>
                        </a:lnTo>
                        <a:cubicBezTo>
                          <a:pt x="3214" y="8907"/>
                          <a:pt x="3696" y="9081"/>
                          <a:pt x="4129" y="9207"/>
                        </a:cubicBezTo>
                        <a:cubicBezTo>
                          <a:pt x="4150" y="9214"/>
                          <a:pt x="4164" y="9214"/>
                          <a:pt x="4185" y="9221"/>
                        </a:cubicBezTo>
                        <a:cubicBezTo>
                          <a:pt x="5181" y="9507"/>
                          <a:pt x="5913" y="9538"/>
                          <a:pt x="6178" y="9538"/>
                        </a:cubicBezTo>
                        <a:cubicBezTo>
                          <a:pt x="6250" y="9538"/>
                          <a:pt x="6287" y="9536"/>
                          <a:pt x="6287" y="9536"/>
                        </a:cubicBezTo>
                        <a:cubicBezTo>
                          <a:pt x="6287" y="9536"/>
                          <a:pt x="6259" y="8963"/>
                          <a:pt x="5966" y="7838"/>
                        </a:cubicBezTo>
                        <a:cubicBezTo>
                          <a:pt x="5959" y="7817"/>
                          <a:pt x="5959" y="7803"/>
                          <a:pt x="5952" y="7782"/>
                        </a:cubicBezTo>
                        <a:cubicBezTo>
                          <a:pt x="5924" y="7677"/>
                          <a:pt x="5889" y="7566"/>
                          <a:pt x="5854" y="7454"/>
                        </a:cubicBezTo>
                        <a:cubicBezTo>
                          <a:pt x="5854" y="7433"/>
                          <a:pt x="5847" y="7426"/>
                          <a:pt x="5847" y="7405"/>
                        </a:cubicBezTo>
                        <a:lnTo>
                          <a:pt x="5847" y="7391"/>
                        </a:lnTo>
                        <a:lnTo>
                          <a:pt x="5791" y="7209"/>
                        </a:lnTo>
                        <a:cubicBezTo>
                          <a:pt x="5764" y="7119"/>
                          <a:pt x="5743" y="7035"/>
                          <a:pt x="5708" y="6944"/>
                        </a:cubicBezTo>
                        <a:cubicBezTo>
                          <a:pt x="5659" y="6804"/>
                          <a:pt x="5617" y="6658"/>
                          <a:pt x="5575" y="6490"/>
                        </a:cubicBezTo>
                        <a:cubicBezTo>
                          <a:pt x="5568" y="6476"/>
                          <a:pt x="5568" y="6455"/>
                          <a:pt x="5554" y="6427"/>
                        </a:cubicBezTo>
                        <a:cubicBezTo>
                          <a:pt x="5505" y="6252"/>
                          <a:pt x="5463" y="6064"/>
                          <a:pt x="5414" y="5882"/>
                        </a:cubicBezTo>
                        <a:cubicBezTo>
                          <a:pt x="5407" y="5854"/>
                          <a:pt x="5407" y="5819"/>
                          <a:pt x="5400" y="5791"/>
                        </a:cubicBezTo>
                        <a:cubicBezTo>
                          <a:pt x="5372" y="5659"/>
                          <a:pt x="5344" y="5540"/>
                          <a:pt x="5330" y="5414"/>
                        </a:cubicBezTo>
                        <a:lnTo>
                          <a:pt x="5330" y="5407"/>
                        </a:lnTo>
                        <a:lnTo>
                          <a:pt x="5323" y="5365"/>
                        </a:lnTo>
                        <a:cubicBezTo>
                          <a:pt x="5296" y="5177"/>
                          <a:pt x="5275" y="4988"/>
                          <a:pt x="5275" y="4834"/>
                        </a:cubicBezTo>
                        <a:lnTo>
                          <a:pt x="5275" y="4765"/>
                        </a:lnTo>
                        <a:cubicBezTo>
                          <a:pt x="5275" y="4737"/>
                          <a:pt x="5275" y="4709"/>
                          <a:pt x="5289" y="4688"/>
                        </a:cubicBezTo>
                        <a:lnTo>
                          <a:pt x="5309" y="4527"/>
                        </a:lnTo>
                        <a:cubicBezTo>
                          <a:pt x="5323" y="4499"/>
                          <a:pt x="5323" y="4485"/>
                          <a:pt x="5330" y="4457"/>
                        </a:cubicBezTo>
                        <a:cubicBezTo>
                          <a:pt x="5358" y="4373"/>
                          <a:pt x="5379" y="4290"/>
                          <a:pt x="5414" y="4206"/>
                        </a:cubicBezTo>
                        <a:cubicBezTo>
                          <a:pt x="5428" y="4178"/>
                          <a:pt x="5435" y="4150"/>
                          <a:pt x="5449" y="4129"/>
                        </a:cubicBezTo>
                        <a:cubicBezTo>
                          <a:pt x="5463" y="4108"/>
                          <a:pt x="5470" y="4087"/>
                          <a:pt x="5477" y="4066"/>
                        </a:cubicBezTo>
                        <a:cubicBezTo>
                          <a:pt x="5484" y="4045"/>
                          <a:pt x="5498" y="4031"/>
                          <a:pt x="5498" y="4010"/>
                        </a:cubicBezTo>
                        <a:cubicBezTo>
                          <a:pt x="5533" y="3933"/>
                          <a:pt x="5554" y="3857"/>
                          <a:pt x="5589" y="3787"/>
                        </a:cubicBezTo>
                        <a:lnTo>
                          <a:pt x="5617" y="3710"/>
                        </a:lnTo>
                        <a:cubicBezTo>
                          <a:pt x="5645" y="3640"/>
                          <a:pt x="5673" y="3570"/>
                          <a:pt x="5687" y="3507"/>
                        </a:cubicBezTo>
                        <a:cubicBezTo>
                          <a:pt x="5694" y="3479"/>
                          <a:pt x="5694" y="3465"/>
                          <a:pt x="5708" y="3444"/>
                        </a:cubicBezTo>
                        <a:cubicBezTo>
                          <a:pt x="5729" y="3333"/>
                          <a:pt x="5757" y="3228"/>
                          <a:pt x="5757" y="3116"/>
                        </a:cubicBezTo>
                        <a:lnTo>
                          <a:pt x="5757" y="3011"/>
                        </a:lnTo>
                        <a:lnTo>
                          <a:pt x="5757" y="2990"/>
                        </a:lnTo>
                        <a:lnTo>
                          <a:pt x="5757" y="2955"/>
                        </a:lnTo>
                        <a:lnTo>
                          <a:pt x="5757" y="2927"/>
                        </a:lnTo>
                        <a:cubicBezTo>
                          <a:pt x="5743" y="2788"/>
                          <a:pt x="5694" y="2669"/>
                          <a:pt x="5638" y="2564"/>
                        </a:cubicBezTo>
                        <a:cubicBezTo>
                          <a:pt x="5638" y="2557"/>
                          <a:pt x="5624" y="2543"/>
                          <a:pt x="5624" y="2536"/>
                        </a:cubicBezTo>
                        <a:cubicBezTo>
                          <a:pt x="5624" y="2529"/>
                          <a:pt x="5617" y="2529"/>
                          <a:pt x="5617" y="2515"/>
                        </a:cubicBezTo>
                        <a:cubicBezTo>
                          <a:pt x="5610" y="2508"/>
                          <a:pt x="5603" y="2494"/>
                          <a:pt x="5589" y="2480"/>
                        </a:cubicBezTo>
                        <a:cubicBezTo>
                          <a:pt x="5582" y="2473"/>
                          <a:pt x="5582" y="2466"/>
                          <a:pt x="5575" y="2459"/>
                        </a:cubicBezTo>
                        <a:cubicBezTo>
                          <a:pt x="5442" y="2264"/>
                          <a:pt x="5275" y="2117"/>
                          <a:pt x="5191" y="2005"/>
                        </a:cubicBezTo>
                        <a:cubicBezTo>
                          <a:pt x="5156" y="1957"/>
                          <a:pt x="5135" y="1908"/>
                          <a:pt x="5128" y="1852"/>
                        </a:cubicBezTo>
                        <a:cubicBezTo>
                          <a:pt x="5128" y="1838"/>
                          <a:pt x="5121" y="1817"/>
                          <a:pt x="5121" y="1803"/>
                        </a:cubicBezTo>
                        <a:cubicBezTo>
                          <a:pt x="5114" y="1733"/>
                          <a:pt x="5114" y="1663"/>
                          <a:pt x="5121" y="1586"/>
                        </a:cubicBezTo>
                        <a:cubicBezTo>
                          <a:pt x="5128" y="1419"/>
                          <a:pt x="5156" y="1237"/>
                          <a:pt x="5135" y="1048"/>
                        </a:cubicBezTo>
                        <a:lnTo>
                          <a:pt x="5135" y="1014"/>
                        </a:lnTo>
                        <a:cubicBezTo>
                          <a:pt x="5135" y="1007"/>
                          <a:pt x="5135" y="993"/>
                          <a:pt x="5128" y="979"/>
                        </a:cubicBezTo>
                        <a:lnTo>
                          <a:pt x="5128" y="965"/>
                        </a:lnTo>
                        <a:cubicBezTo>
                          <a:pt x="5128" y="944"/>
                          <a:pt x="5121" y="923"/>
                          <a:pt x="5114" y="902"/>
                        </a:cubicBezTo>
                        <a:cubicBezTo>
                          <a:pt x="5086" y="804"/>
                          <a:pt x="5051" y="727"/>
                          <a:pt x="5009" y="678"/>
                        </a:cubicBezTo>
                        <a:lnTo>
                          <a:pt x="4953" y="622"/>
                        </a:lnTo>
                        <a:cubicBezTo>
                          <a:pt x="4883" y="560"/>
                          <a:pt x="4800" y="539"/>
                          <a:pt x="4702" y="518"/>
                        </a:cubicBezTo>
                        <a:cubicBezTo>
                          <a:pt x="4681" y="518"/>
                          <a:pt x="4667" y="511"/>
                          <a:pt x="4646" y="511"/>
                        </a:cubicBezTo>
                        <a:cubicBezTo>
                          <a:pt x="4562" y="504"/>
                          <a:pt x="4464" y="490"/>
                          <a:pt x="4366" y="490"/>
                        </a:cubicBezTo>
                        <a:cubicBezTo>
                          <a:pt x="4346" y="490"/>
                          <a:pt x="4325" y="490"/>
                          <a:pt x="4297" y="483"/>
                        </a:cubicBezTo>
                        <a:cubicBezTo>
                          <a:pt x="4283" y="483"/>
                          <a:pt x="4255" y="476"/>
                          <a:pt x="4241" y="476"/>
                        </a:cubicBezTo>
                        <a:lnTo>
                          <a:pt x="4136" y="448"/>
                        </a:lnTo>
                        <a:lnTo>
                          <a:pt x="4052" y="427"/>
                        </a:lnTo>
                        <a:cubicBezTo>
                          <a:pt x="3794" y="336"/>
                          <a:pt x="3563" y="189"/>
                          <a:pt x="3563" y="189"/>
                        </a:cubicBezTo>
                        <a:lnTo>
                          <a:pt x="3025" y="126"/>
                        </a:lnTo>
                        <a:lnTo>
                          <a:pt x="2934" y="126"/>
                        </a:lnTo>
                        <a:lnTo>
                          <a:pt x="2054" y="1"/>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1"/>
                  <p:cNvSpPr/>
                  <p:nvPr/>
                </p:nvSpPr>
                <p:spPr>
                  <a:xfrm>
                    <a:off x="1725571" y="2290156"/>
                    <a:ext cx="265748" cy="218640"/>
                  </a:xfrm>
                  <a:custGeom>
                    <a:rect b="b" l="l" r="r" t="t"/>
                    <a:pathLst>
                      <a:path extrusionOk="0" h="3156" w="3836">
                        <a:moveTo>
                          <a:pt x="3780" y="1"/>
                        </a:moveTo>
                        <a:cubicBezTo>
                          <a:pt x="3703" y="273"/>
                          <a:pt x="3598" y="531"/>
                          <a:pt x="3473" y="783"/>
                        </a:cubicBezTo>
                        <a:cubicBezTo>
                          <a:pt x="3207" y="1370"/>
                          <a:pt x="2830" y="1915"/>
                          <a:pt x="2369" y="2355"/>
                        </a:cubicBezTo>
                        <a:cubicBezTo>
                          <a:pt x="2131" y="2585"/>
                          <a:pt x="1866" y="2788"/>
                          <a:pt x="1573" y="2927"/>
                        </a:cubicBezTo>
                        <a:cubicBezTo>
                          <a:pt x="1330" y="3040"/>
                          <a:pt x="1071" y="3095"/>
                          <a:pt x="808" y="3095"/>
                        </a:cubicBezTo>
                        <a:cubicBezTo>
                          <a:pt x="730" y="3095"/>
                          <a:pt x="652" y="3091"/>
                          <a:pt x="574" y="3081"/>
                        </a:cubicBezTo>
                        <a:cubicBezTo>
                          <a:pt x="385" y="3074"/>
                          <a:pt x="189" y="3032"/>
                          <a:pt x="1" y="2955"/>
                        </a:cubicBezTo>
                        <a:lnTo>
                          <a:pt x="1" y="2955"/>
                        </a:lnTo>
                        <a:cubicBezTo>
                          <a:pt x="8" y="2976"/>
                          <a:pt x="22" y="3004"/>
                          <a:pt x="36" y="3018"/>
                        </a:cubicBezTo>
                        <a:cubicBezTo>
                          <a:pt x="270" y="3102"/>
                          <a:pt x="514" y="3155"/>
                          <a:pt x="764" y="3155"/>
                        </a:cubicBezTo>
                        <a:cubicBezTo>
                          <a:pt x="805" y="3155"/>
                          <a:pt x="847" y="3154"/>
                          <a:pt x="888" y="3151"/>
                        </a:cubicBezTo>
                        <a:cubicBezTo>
                          <a:pt x="1545" y="3123"/>
                          <a:pt x="2103" y="2725"/>
                          <a:pt x="2544" y="2257"/>
                        </a:cubicBezTo>
                        <a:cubicBezTo>
                          <a:pt x="3144" y="1621"/>
                          <a:pt x="3577" y="846"/>
                          <a:pt x="3836" y="8"/>
                        </a:cubicBezTo>
                        <a:cubicBezTo>
                          <a:pt x="3815" y="8"/>
                          <a:pt x="3801" y="1"/>
                          <a:pt x="378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1"/>
                  <p:cNvSpPr/>
                  <p:nvPr/>
                </p:nvSpPr>
                <p:spPr>
                  <a:xfrm>
                    <a:off x="1969979" y="2585348"/>
                    <a:ext cx="108974" cy="211573"/>
                  </a:xfrm>
                  <a:custGeom>
                    <a:rect b="b" l="l" r="r" t="t"/>
                    <a:pathLst>
                      <a:path extrusionOk="0" h="3054" w="1573">
                        <a:moveTo>
                          <a:pt x="881" y="1"/>
                        </a:moveTo>
                        <a:cubicBezTo>
                          <a:pt x="364" y="364"/>
                          <a:pt x="77" y="1048"/>
                          <a:pt x="140" y="1677"/>
                        </a:cubicBezTo>
                        <a:cubicBezTo>
                          <a:pt x="182" y="2110"/>
                          <a:pt x="392" y="2529"/>
                          <a:pt x="762" y="2788"/>
                        </a:cubicBezTo>
                        <a:cubicBezTo>
                          <a:pt x="992" y="2948"/>
                          <a:pt x="1279" y="3046"/>
                          <a:pt x="1572" y="3053"/>
                        </a:cubicBezTo>
                        <a:cubicBezTo>
                          <a:pt x="1565" y="3039"/>
                          <a:pt x="1565" y="3018"/>
                          <a:pt x="1551" y="3004"/>
                        </a:cubicBezTo>
                        <a:cubicBezTo>
                          <a:pt x="1230" y="2997"/>
                          <a:pt x="915" y="2871"/>
                          <a:pt x="671" y="2655"/>
                        </a:cubicBezTo>
                        <a:cubicBezTo>
                          <a:pt x="0" y="2068"/>
                          <a:pt x="49" y="971"/>
                          <a:pt x="601" y="329"/>
                        </a:cubicBezTo>
                        <a:cubicBezTo>
                          <a:pt x="692" y="238"/>
                          <a:pt x="776" y="147"/>
                          <a:pt x="881" y="70"/>
                        </a:cubicBezTo>
                        <a:lnTo>
                          <a:pt x="881" y="1"/>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1"/>
                  <p:cNvSpPr/>
                  <p:nvPr/>
                </p:nvSpPr>
                <p:spPr>
                  <a:xfrm>
                    <a:off x="1895922" y="2430512"/>
                    <a:ext cx="160724" cy="422731"/>
                  </a:xfrm>
                  <a:custGeom>
                    <a:rect b="b" l="l" r="r" t="t"/>
                    <a:pathLst>
                      <a:path extrusionOk="0" h="6102" w="2320">
                        <a:moveTo>
                          <a:pt x="2299" y="0"/>
                        </a:moveTo>
                        <a:cubicBezTo>
                          <a:pt x="2159" y="91"/>
                          <a:pt x="2040" y="196"/>
                          <a:pt x="1908" y="301"/>
                        </a:cubicBezTo>
                        <a:cubicBezTo>
                          <a:pt x="1146" y="957"/>
                          <a:pt x="580" y="1830"/>
                          <a:pt x="308" y="2808"/>
                        </a:cubicBezTo>
                        <a:cubicBezTo>
                          <a:pt x="1" y="3884"/>
                          <a:pt x="64" y="5058"/>
                          <a:pt x="476" y="6084"/>
                        </a:cubicBezTo>
                        <a:cubicBezTo>
                          <a:pt x="478" y="6096"/>
                          <a:pt x="489" y="6101"/>
                          <a:pt x="500" y="6101"/>
                        </a:cubicBezTo>
                        <a:cubicBezTo>
                          <a:pt x="516" y="6101"/>
                          <a:pt x="533" y="6089"/>
                          <a:pt x="525" y="6063"/>
                        </a:cubicBezTo>
                        <a:cubicBezTo>
                          <a:pt x="301" y="5491"/>
                          <a:pt x="175" y="4869"/>
                          <a:pt x="168" y="4247"/>
                        </a:cubicBezTo>
                        <a:cubicBezTo>
                          <a:pt x="154" y="3200"/>
                          <a:pt x="469" y="2166"/>
                          <a:pt x="1069" y="1300"/>
                        </a:cubicBezTo>
                        <a:cubicBezTo>
                          <a:pt x="1412" y="811"/>
                          <a:pt x="1838" y="384"/>
                          <a:pt x="2320" y="42"/>
                        </a:cubicBezTo>
                        <a:cubicBezTo>
                          <a:pt x="2320" y="35"/>
                          <a:pt x="2306" y="21"/>
                          <a:pt x="2306" y="14"/>
                        </a:cubicBezTo>
                        <a:cubicBezTo>
                          <a:pt x="2306" y="7"/>
                          <a:pt x="2299" y="7"/>
                          <a:pt x="2299"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1"/>
                  <p:cNvSpPr/>
                  <p:nvPr/>
                </p:nvSpPr>
                <p:spPr>
                  <a:xfrm>
                    <a:off x="2014038" y="2350566"/>
                    <a:ext cx="53274" cy="169383"/>
                  </a:xfrm>
                  <a:custGeom>
                    <a:rect b="b" l="l" r="r" t="t"/>
                    <a:pathLst>
                      <a:path extrusionOk="0" h="2445" w="769">
                        <a:moveTo>
                          <a:pt x="94" y="1"/>
                        </a:moveTo>
                        <a:cubicBezTo>
                          <a:pt x="84" y="1"/>
                          <a:pt x="77" y="5"/>
                          <a:pt x="77" y="16"/>
                        </a:cubicBezTo>
                        <a:cubicBezTo>
                          <a:pt x="0" y="463"/>
                          <a:pt x="405" y="777"/>
                          <a:pt x="559" y="1154"/>
                        </a:cubicBezTo>
                        <a:cubicBezTo>
                          <a:pt x="727" y="1552"/>
                          <a:pt x="699" y="2027"/>
                          <a:pt x="482" y="2412"/>
                        </a:cubicBezTo>
                        <a:cubicBezTo>
                          <a:pt x="467" y="2426"/>
                          <a:pt x="487" y="2444"/>
                          <a:pt x="505" y="2444"/>
                        </a:cubicBezTo>
                        <a:cubicBezTo>
                          <a:pt x="512" y="2444"/>
                          <a:pt x="520" y="2441"/>
                          <a:pt x="524" y="2433"/>
                        </a:cubicBezTo>
                        <a:cubicBezTo>
                          <a:pt x="713" y="2083"/>
                          <a:pt x="768" y="1657"/>
                          <a:pt x="657" y="1273"/>
                        </a:cubicBezTo>
                        <a:cubicBezTo>
                          <a:pt x="594" y="1063"/>
                          <a:pt x="475" y="889"/>
                          <a:pt x="349" y="707"/>
                        </a:cubicBezTo>
                        <a:cubicBezTo>
                          <a:pt x="210" y="505"/>
                          <a:pt x="77" y="288"/>
                          <a:pt x="126" y="37"/>
                        </a:cubicBezTo>
                        <a:cubicBezTo>
                          <a:pt x="130" y="15"/>
                          <a:pt x="109" y="1"/>
                          <a:pt x="94"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1"/>
                  <p:cNvSpPr/>
                  <p:nvPr/>
                </p:nvSpPr>
                <p:spPr>
                  <a:xfrm>
                    <a:off x="1757993" y="2553896"/>
                    <a:ext cx="118672" cy="256050"/>
                  </a:xfrm>
                  <a:custGeom>
                    <a:rect b="b" l="l" r="r" t="t"/>
                    <a:pathLst>
                      <a:path extrusionOk="0" h="3696" w="1713">
                        <a:moveTo>
                          <a:pt x="36" y="0"/>
                        </a:moveTo>
                        <a:cubicBezTo>
                          <a:pt x="1" y="7"/>
                          <a:pt x="1" y="63"/>
                          <a:pt x="36" y="63"/>
                        </a:cubicBezTo>
                        <a:cubicBezTo>
                          <a:pt x="448" y="84"/>
                          <a:pt x="832" y="287"/>
                          <a:pt x="1105" y="587"/>
                        </a:cubicBezTo>
                        <a:cubicBezTo>
                          <a:pt x="1635" y="1160"/>
                          <a:pt x="1663" y="2026"/>
                          <a:pt x="1286" y="2697"/>
                        </a:cubicBezTo>
                        <a:cubicBezTo>
                          <a:pt x="1035" y="3144"/>
                          <a:pt x="616" y="3465"/>
                          <a:pt x="141" y="3640"/>
                        </a:cubicBezTo>
                        <a:cubicBezTo>
                          <a:pt x="134" y="3668"/>
                          <a:pt x="127" y="3675"/>
                          <a:pt x="127" y="3675"/>
                        </a:cubicBezTo>
                        <a:cubicBezTo>
                          <a:pt x="134" y="3682"/>
                          <a:pt x="141" y="3682"/>
                          <a:pt x="155" y="3696"/>
                        </a:cubicBezTo>
                        <a:cubicBezTo>
                          <a:pt x="315" y="3633"/>
                          <a:pt x="483" y="3556"/>
                          <a:pt x="630" y="3451"/>
                        </a:cubicBezTo>
                        <a:cubicBezTo>
                          <a:pt x="1307" y="3011"/>
                          <a:pt x="1712" y="2194"/>
                          <a:pt x="1566" y="1391"/>
                        </a:cubicBezTo>
                        <a:cubicBezTo>
                          <a:pt x="1433" y="657"/>
                          <a:pt x="790" y="42"/>
                          <a:pt x="36"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1"/>
                  <p:cNvSpPr/>
                  <p:nvPr/>
                </p:nvSpPr>
                <p:spPr>
                  <a:xfrm>
                    <a:off x="1682066" y="2264038"/>
                    <a:ext cx="206655" cy="176865"/>
                  </a:xfrm>
                  <a:custGeom>
                    <a:rect b="b" l="l" r="r" t="t"/>
                    <a:pathLst>
                      <a:path extrusionOk="0" h="2553" w="2983">
                        <a:moveTo>
                          <a:pt x="2731" y="0"/>
                        </a:moveTo>
                        <a:cubicBezTo>
                          <a:pt x="2969" y="475"/>
                          <a:pt x="2934" y="1041"/>
                          <a:pt x="2703" y="1502"/>
                        </a:cubicBezTo>
                        <a:cubicBezTo>
                          <a:pt x="2452" y="2005"/>
                          <a:pt x="1991" y="2354"/>
                          <a:pt x="1439" y="2473"/>
                        </a:cubicBezTo>
                        <a:cubicBezTo>
                          <a:pt x="1315" y="2494"/>
                          <a:pt x="1190" y="2505"/>
                          <a:pt x="1065" y="2505"/>
                        </a:cubicBezTo>
                        <a:cubicBezTo>
                          <a:pt x="690" y="2505"/>
                          <a:pt x="320" y="2410"/>
                          <a:pt x="0" y="2222"/>
                        </a:cubicBezTo>
                        <a:lnTo>
                          <a:pt x="0" y="2222"/>
                        </a:lnTo>
                        <a:cubicBezTo>
                          <a:pt x="7" y="2236"/>
                          <a:pt x="21" y="2264"/>
                          <a:pt x="35" y="2278"/>
                        </a:cubicBezTo>
                        <a:cubicBezTo>
                          <a:pt x="42" y="2285"/>
                          <a:pt x="42" y="2298"/>
                          <a:pt x="49" y="2305"/>
                        </a:cubicBezTo>
                        <a:cubicBezTo>
                          <a:pt x="353" y="2470"/>
                          <a:pt x="695" y="2553"/>
                          <a:pt x="1035" y="2553"/>
                        </a:cubicBezTo>
                        <a:cubicBezTo>
                          <a:pt x="1258" y="2553"/>
                          <a:pt x="1480" y="2517"/>
                          <a:pt x="1691" y="2445"/>
                        </a:cubicBezTo>
                        <a:cubicBezTo>
                          <a:pt x="2235" y="2264"/>
                          <a:pt x="2648" y="1844"/>
                          <a:pt x="2836" y="1300"/>
                        </a:cubicBezTo>
                        <a:cubicBezTo>
                          <a:pt x="2983" y="873"/>
                          <a:pt x="2969" y="405"/>
                          <a:pt x="2787"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1"/>
                  <p:cNvSpPr/>
                  <p:nvPr/>
                </p:nvSpPr>
                <p:spPr>
                  <a:xfrm>
                    <a:off x="1922039" y="2231616"/>
                    <a:ext cx="69" cy="69"/>
                  </a:xfrm>
                  <a:custGeom>
                    <a:rect b="b" l="l" r="r" t="t"/>
                    <a:pathLst>
                      <a:path extrusionOk="0" h="1" w="1">
                        <a:moveTo>
                          <a:pt x="1" y="0"/>
                        </a:moveTo>
                        <a:lnTo>
                          <a:pt x="1" y="0"/>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1"/>
                  <p:cNvSpPr/>
                  <p:nvPr/>
                </p:nvSpPr>
                <p:spPr>
                  <a:xfrm>
                    <a:off x="1565889" y="4093244"/>
                    <a:ext cx="142850" cy="224736"/>
                  </a:xfrm>
                  <a:custGeom>
                    <a:rect b="b" l="l" r="r" t="t"/>
                    <a:pathLst>
                      <a:path extrusionOk="0" h="3244" w="2062">
                        <a:moveTo>
                          <a:pt x="608" y="1"/>
                        </a:moveTo>
                        <a:cubicBezTo>
                          <a:pt x="608" y="1"/>
                          <a:pt x="238" y="112"/>
                          <a:pt x="175" y="622"/>
                        </a:cubicBezTo>
                        <a:cubicBezTo>
                          <a:pt x="113" y="1125"/>
                          <a:pt x="1" y="2438"/>
                          <a:pt x="1" y="2438"/>
                        </a:cubicBezTo>
                        <a:lnTo>
                          <a:pt x="182" y="2452"/>
                        </a:lnTo>
                        <a:lnTo>
                          <a:pt x="322" y="1998"/>
                        </a:lnTo>
                        <a:cubicBezTo>
                          <a:pt x="322" y="1998"/>
                          <a:pt x="343" y="2508"/>
                          <a:pt x="560" y="2851"/>
                        </a:cubicBezTo>
                        <a:cubicBezTo>
                          <a:pt x="766" y="3160"/>
                          <a:pt x="1246" y="3243"/>
                          <a:pt x="1604" y="3243"/>
                        </a:cubicBezTo>
                        <a:cubicBezTo>
                          <a:pt x="1634" y="3243"/>
                          <a:pt x="1663" y="3243"/>
                          <a:pt x="1691" y="3242"/>
                        </a:cubicBezTo>
                        <a:cubicBezTo>
                          <a:pt x="2061" y="3221"/>
                          <a:pt x="1859" y="2536"/>
                          <a:pt x="1747" y="2138"/>
                        </a:cubicBezTo>
                        <a:cubicBezTo>
                          <a:pt x="1635" y="1754"/>
                          <a:pt x="1412" y="832"/>
                          <a:pt x="1412" y="832"/>
                        </a:cubicBezTo>
                        <a:lnTo>
                          <a:pt x="608" y="1"/>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1"/>
                  <p:cNvSpPr/>
                  <p:nvPr/>
                </p:nvSpPr>
                <p:spPr>
                  <a:xfrm>
                    <a:off x="1587712" y="4043918"/>
                    <a:ext cx="95880" cy="221827"/>
                  </a:xfrm>
                  <a:custGeom>
                    <a:rect b="b" l="l" r="r" t="t"/>
                    <a:pathLst>
                      <a:path extrusionOk="0" h="3202" w="1384">
                        <a:moveTo>
                          <a:pt x="461" y="0"/>
                        </a:moveTo>
                        <a:cubicBezTo>
                          <a:pt x="461" y="0"/>
                          <a:pt x="419" y="615"/>
                          <a:pt x="293" y="713"/>
                        </a:cubicBezTo>
                        <a:cubicBezTo>
                          <a:pt x="182" y="810"/>
                          <a:pt x="0" y="1139"/>
                          <a:pt x="70" y="1579"/>
                        </a:cubicBezTo>
                        <a:cubicBezTo>
                          <a:pt x="140" y="2012"/>
                          <a:pt x="147" y="2640"/>
                          <a:pt x="377" y="2934"/>
                        </a:cubicBezTo>
                        <a:cubicBezTo>
                          <a:pt x="513" y="3108"/>
                          <a:pt x="806" y="3202"/>
                          <a:pt x="1030" y="3202"/>
                        </a:cubicBezTo>
                        <a:cubicBezTo>
                          <a:pt x="1174" y="3202"/>
                          <a:pt x="1289" y="3163"/>
                          <a:pt x="1313" y="3081"/>
                        </a:cubicBezTo>
                        <a:cubicBezTo>
                          <a:pt x="1383" y="2871"/>
                          <a:pt x="1083" y="2040"/>
                          <a:pt x="1104" y="1628"/>
                        </a:cubicBezTo>
                        <a:cubicBezTo>
                          <a:pt x="1125" y="1222"/>
                          <a:pt x="1160" y="112"/>
                          <a:pt x="1160" y="112"/>
                        </a:cubicBezTo>
                        <a:lnTo>
                          <a:pt x="461" y="0"/>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1"/>
                  <p:cNvSpPr/>
                  <p:nvPr/>
                </p:nvSpPr>
                <p:spPr>
                  <a:xfrm>
                    <a:off x="1613829" y="2890238"/>
                    <a:ext cx="303366" cy="1207576"/>
                  </a:xfrm>
                  <a:custGeom>
                    <a:rect b="b" l="l" r="r" t="t"/>
                    <a:pathLst>
                      <a:path extrusionOk="0" h="17431" w="4379">
                        <a:moveTo>
                          <a:pt x="1761" y="0"/>
                        </a:moveTo>
                        <a:cubicBezTo>
                          <a:pt x="1614" y="315"/>
                          <a:pt x="1488" y="622"/>
                          <a:pt x="1376" y="908"/>
                        </a:cubicBezTo>
                        <a:cubicBezTo>
                          <a:pt x="1376" y="936"/>
                          <a:pt x="1369" y="950"/>
                          <a:pt x="1362" y="971"/>
                        </a:cubicBezTo>
                        <a:cubicBezTo>
                          <a:pt x="1265" y="1223"/>
                          <a:pt x="1174" y="1474"/>
                          <a:pt x="1104" y="1712"/>
                        </a:cubicBezTo>
                        <a:cubicBezTo>
                          <a:pt x="1097" y="1747"/>
                          <a:pt x="1090" y="1774"/>
                          <a:pt x="1083" y="1795"/>
                        </a:cubicBezTo>
                        <a:cubicBezTo>
                          <a:pt x="1027" y="1984"/>
                          <a:pt x="985" y="2145"/>
                          <a:pt x="943" y="2312"/>
                        </a:cubicBezTo>
                        <a:cubicBezTo>
                          <a:pt x="929" y="2340"/>
                          <a:pt x="929" y="2354"/>
                          <a:pt x="922" y="2382"/>
                        </a:cubicBezTo>
                        <a:cubicBezTo>
                          <a:pt x="825" y="2787"/>
                          <a:pt x="769" y="3158"/>
                          <a:pt x="734" y="3493"/>
                        </a:cubicBezTo>
                        <a:cubicBezTo>
                          <a:pt x="734" y="3521"/>
                          <a:pt x="720" y="3535"/>
                          <a:pt x="720" y="3563"/>
                        </a:cubicBezTo>
                        <a:cubicBezTo>
                          <a:pt x="706" y="3702"/>
                          <a:pt x="699" y="3835"/>
                          <a:pt x="685" y="3961"/>
                        </a:cubicBezTo>
                        <a:lnTo>
                          <a:pt x="685" y="3982"/>
                        </a:lnTo>
                        <a:lnTo>
                          <a:pt x="685" y="4024"/>
                        </a:lnTo>
                        <a:lnTo>
                          <a:pt x="685" y="4052"/>
                        </a:lnTo>
                        <a:cubicBezTo>
                          <a:pt x="664" y="4443"/>
                          <a:pt x="664" y="4778"/>
                          <a:pt x="671" y="5037"/>
                        </a:cubicBezTo>
                        <a:lnTo>
                          <a:pt x="671" y="5044"/>
                        </a:lnTo>
                        <a:lnTo>
                          <a:pt x="671" y="5099"/>
                        </a:lnTo>
                        <a:cubicBezTo>
                          <a:pt x="671" y="5274"/>
                          <a:pt x="678" y="5414"/>
                          <a:pt x="671" y="5526"/>
                        </a:cubicBezTo>
                        <a:cubicBezTo>
                          <a:pt x="664" y="5651"/>
                          <a:pt x="664" y="5777"/>
                          <a:pt x="664" y="5910"/>
                        </a:cubicBezTo>
                        <a:lnTo>
                          <a:pt x="664" y="6001"/>
                        </a:lnTo>
                        <a:cubicBezTo>
                          <a:pt x="664" y="6161"/>
                          <a:pt x="671" y="6336"/>
                          <a:pt x="671" y="6524"/>
                        </a:cubicBezTo>
                        <a:lnTo>
                          <a:pt x="671" y="6580"/>
                        </a:lnTo>
                        <a:cubicBezTo>
                          <a:pt x="671" y="6825"/>
                          <a:pt x="685" y="7083"/>
                          <a:pt x="699" y="7342"/>
                        </a:cubicBezTo>
                        <a:cubicBezTo>
                          <a:pt x="713" y="7572"/>
                          <a:pt x="720" y="7719"/>
                          <a:pt x="706" y="7935"/>
                        </a:cubicBezTo>
                        <a:lnTo>
                          <a:pt x="706" y="7956"/>
                        </a:lnTo>
                        <a:lnTo>
                          <a:pt x="706" y="7977"/>
                        </a:lnTo>
                        <a:lnTo>
                          <a:pt x="706" y="8012"/>
                        </a:lnTo>
                        <a:lnTo>
                          <a:pt x="706" y="8040"/>
                        </a:lnTo>
                        <a:lnTo>
                          <a:pt x="706" y="8061"/>
                        </a:lnTo>
                        <a:cubicBezTo>
                          <a:pt x="685" y="8215"/>
                          <a:pt x="650" y="8410"/>
                          <a:pt x="601" y="8690"/>
                        </a:cubicBezTo>
                        <a:cubicBezTo>
                          <a:pt x="524" y="8941"/>
                          <a:pt x="461" y="9214"/>
                          <a:pt x="398" y="9493"/>
                        </a:cubicBezTo>
                        <a:cubicBezTo>
                          <a:pt x="391" y="9514"/>
                          <a:pt x="391" y="9535"/>
                          <a:pt x="384" y="9563"/>
                        </a:cubicBezTo>
                        <a:cubicBezTo>
                          <a:pt x="371" y="9619"/>
                          <a:pt x="357" y="9682"/>
                          <a:pt x="350" y="9752"/>
                        </a:cubicBezTo>
                        <a:cubicBezTo>
                          <a:pt x="336" y="9780"/>
                          <a:pt x="336" y="9808"/>
                          <a:pt x="329" y="9828"/>
                        </a:cubicBezTo>
                        <a:cubicBezTo>
                          <a:pt x="252" y="10262"/>
                          <a:pt x="189" y="10695"/>
                          <a:pt x="147" y="11135"/>
                        </a:cubicBezTo>
                        <a:cubicBezTo>
                          <a:pt x="147" y="11156"/>
                          <a:pt x="140" y="11184"/>
                          <a:pt x="140" y="11212"/>
                        </a:cubicBezTo>
                        <a:cubicBezTo>
                          <a:pt x="140" y="11281"/>
                          <a:pt x="126" y="11351"/>
                          <a:pt x="119" y="11421"/>
                        </a:cubicBezTo>
                        <a:cubicBezTo>
                          <a:pt x="112" y="11449"/>
                          <a:pt x="112" y="11463"/>
                          <a:pt x="112" y="11491"/>
                        </a:cubicBezTo>
                        <a:cubicBezTo>
                          <a:pt x="56" y="11994"/>
                          <a:pt x="35" y="12483"/>
                          <a:pt x="14" y="12937"/>
                        </a:cubicBezTo>
                        <a:lnTo>
                          <a:pt x="14" y="13056"/>
                        </a:lnTo>
                        <a:cubicBezTo>
                          <a:pt x="7" y="13440"/>
                          <a:pt x="0" y="13789"/>
                          <a:pt x="0" y="14082"/>
                        </a:cubicBezTo>
                        <a:lnTo>
                          <a:pt x="0" y="14495"/>
                        </a:lnTo>
                        <a:lnTo>
                          <a:pt x="0" y="14557"/>
                        </a:lnTo>
                        <a:lnTo>
                          <a:pt x="0" y="14886"/>
                        </a:lnTo>
                        <a:lnTo>
                          <a:pt x="0" y="14977"/>
                        </a:lnTo>
                        <a:cubicBezTo>
                          <a:pt x="7" y="15326"/>
                          <a:pt x="7" y="15661"/>
                          <a:pt x="14" y="15968"/>
                        </a:cubicBezTo>
                        <a:lnTo>
                          <a:pt x="14" y="16031"/>
                        </a:lnTo>
                        <a:cubicBezTo>
                          <a:pt x="21" y="16360"/>
                          <a:pt x="21" y="16660"/>
                          <a:pt x="21" y="16898"/>
                        </a:cubicBezTo>
                        <a:lnTo>
                          <a:pt x="21" y="16967"/>
                        </a:lnTo>
                        <a:lnTo>
                          <a:pt x="21" y="16981"/>
                        </a:lnTo>
                        <a:lnTo>
                          <a:pt x="21" y="17121"/>
                        </a:lnTo>
                        <a:cubicBezTo>
                          <a:pt x="84" y="17198"/>
                          <a:pt x="161" y="17254"/>
                          <a:pt x="245" y="17296"/>
                        </a:cubicBezTo>
                        <a:cubicBezTo>
                          <a:pt x="252" y="17296"/>
                          <a:pt x="252" y="17303"/>
                          <a:pt x="259" y="17303"/>
                        </a:cubicBezTo>
                        <a:cubicBezTo>
                          <a:pt x="266" y="17303"/>
                          <a:pt x="266" y="17317"/>
                          <a:pt x="280" y="17317"/>
                        </a:cubicBezTo>
                        <a:lnTo>
                          <a:pt x="329" y="17338"/>
                        </a:lnTo>
                        <a:cubicBezTo>
                          <a:pt x="336" y="17352"/>
                          <a:pt x="336" y="17352"/>
                          <a:pt x="350" y="17352"/>
                        </a:cubicBezTo>
                        <a:cubicBezTo>
                          <a:pt x="357" y="17359"/>
                          <a:pt x="371" y="17366"/>
                          <a:pt x="384" y="17366"/>
                        </a:cubicBezTo>
                        <a:cubicBezTo>
                          <a:pt x="500" y="17411"/>
                          <a:pt x="618" y="17430"/>
                          <a:pt x="702" y="17430"/>
                        </a:cubicBezTo>
                        <a:cubicBezTo>
                          <a:pt x="735" y="17430"/>
                          <a:pt x="763" y="17427"/>
                          <a:pt x="783" y="17421"/>
                        </a:cubicBezTo>
                        <a:cubicBezTo>
                          <a:pt x="818" y="17282"/>
                          <a:pt x="873" y="17086"/>
                          <a:pt x="929" y="16863"/>
                        </a:cubicBezTo>
                        <a:lnTo>
                          <a:pt x="957" y="16779"/>
                        </a:lnTo>
                        <a:cubicBezTo>
                          <a:pt x="985" y="16660"/>
                          <a:pt x="1027" y="16527"/>
                          <a:pt x="1062" y="16388"/>
                        </a:cubicBezTo>
                        <a:cubicBezTo>
                          <a:pt x="1069" y="16374"/>
                          <a:pt x="1069" y="16346"/>
                          <a:pt x="1083" y="16325"/>
                        </a:cubicBezTo>
                        <a:cubicBezTo>
                          <a:pt x="1195" y="15927"/>
                          <a:pt x="1327" y="15466"/>
                          <a:pt x="1453" y="14984"/>
                        </a:cubicBezTo>
                        <a:cubicBezTo>
                          <a:pt x="1467" y="14956"/>
                          <a:pt x="1474" y="14921"/>
                          <a:pt x="1481" y="14886"/>
                        </a:cubicBezTo>
                        <a:cubicBezTo>
                          <a:pt x="1607" y="14425"/>
                          <a:pt x="1747" y="13950"/>
                          <a:pt x="1865" y="13510"/>
                        </a:cubicBezTo>
                        <a:cubicBezTo>
                          <a:pt x="1872" y="13489"/>
                          <a:pt x="1872" y="13461"/>
                          <a:pt x="1886" y="13447"/>
                        </a:cubicBezTo>
                        <a:cubicBezTo>
                          <a:pt x="1921" y="13321"/>
                          <a:pt x="1942" y="13209"/>
                          <a:pt x="1977" y="13098"/>
                        </a:cubicBezTo>
                        <a:cubicBezTo>
                          <a:pt x="1991" y="13063"/>
                          <a:pt x="1998" y="13035"/>
                          <a:pt x="2005" y="13007"/>
                        </a:cubicBezTo>
                        <a:cubicBezTo>
                          <a:pt x="2110" y="12657"/>
                          <a:pt x="2201" y="12336"/>
                          <a:pt x="2277" y="12064"/>
                        </a:cubicBezTo>
                        <a:cubicBezTo>
                          <a:pt x="2284" y="12050"/>
                          <a:pt x="2284" y="12022"/>
                          <a:pt x="2291" y="12008"/>
                        </a:cubicBezTo>
                        <a:cubicBezTo>
                          <a:pt x="2340" y="11847"/>
                          <a:pt x="2375" y="11714"/>
                          <a:pt x="2410" y="11603"/>
                        </a:cubicBezTo>
                        <a:cubicBezTo>
                          <a:pt x="2452" y="11463"/>
                          <a:pt x="2487" y="11323"/>
                          <a:pt x="2522" y="11191"/>
                        </a:cubicBezTo>
                        <a:cubicBezTo>
                          <a:pt x="2522" y="11170"/>
                          <a:pt x="2529" y="11142"/>
                          <a:pt x="2536" y="11114"/>
                        </a:cubicBezTo>
                        <a:cubicBezTo>
                          <a:pt x="2592" y="10932"/>
                          <a:pt x="2627" y="10764"/>
                          <a:pt x="2662" y="10611"/>
                        </a:cubicBezTo>
                        <a:lnTo>
                          <a:pt x="2662" y="10597"/>
                        </a:lnTo>
                        <a:cubicBezTo>
                          <a:pt x="2662" y="10576"/>
                          <a:pt x="2669" y="10555"/>
                          <a:pt x="2669" y="10541"/>
                        </a:cubicBezTo>
                        <a:cubicBezTo>
                          <a:pt x="2766" y="10101"/>
                          <a:pt x="2815" y="9738"/>
                          <a:pt x="2850" y="9444"/>
                        </a:cubicBezTo>
                        <a:cubicBezTo>
                          <a:pt x="2850" y="9423"/>
                          <a:pt x="2864" y="9402"/>
                          <a:pt x="2864" y="9374"/>
                        </a:cubicBezTo>
                        <a:cubicBezTo>
                          <a:pt x="2878" y="9193"/>
                          <a:pt x="2885" y="9046"/>
                          <a:pt x="2899" y="8948"/>
                        </a:cubicBezTo>
                        <a:lnTo>
                          <a:pt x="2899" y="8871"/>
                        </a:lnTo>
                        <a:lnTo>
                          <a:pt x="2899" y="8795"/>
                        </a:lnTo>
                        <a:cubicBezTo>
                          <a:pt x="2990" y="8417"/>
                          <a:pt x="3081" y="8068"/>
                          <a:pt x="3158" y="7726"/>
                        </a:cubicBezTo>
                        <a:cubicBezTo>
                          <a:pt x="3165" y="7698"/>
                          <a:pt x="3165" y="7677"/>
                          <a:pt x="3179" y="7649"/>
                        </a:cubicBezTo>
                        <a:cubicBezTo>
                          <a:pt x="3193" y="7572"/>
                          <a:pt x="3214" y="7502"/>
                          <a:pt x="3227" y="7433"/>
                        </a:cubicBezTo>
                        <a:cubicBezTo>
                          <a:pt x="3234" y="7405"/>
                          <a:pt x="3234" y="7384"/>
                          <a:pt x="3248" y="7363"/>
                        </a:cubicBezTo>
                        <a:cubicBezTo>
                          <a:pt x="3367" y="6846"/>
                          <a:pt x="3465" y="6392"/>
                          <a:pt x="3542" y="5987"/>
                        </a:cubicBezTo>
                        <a:cubicBezTo>
                          <a:pt x="3542" y="5973"/>
                          <a:pt x="3549" y="5952"/>
                          <a:pt x="3549" y="5938"/>
                        </a:cubicBezTo>
                        <a:cubicBezTo>
                          <a:pt x="3563" y="5903"/>
                          <a:pt x="3570" y="5868"/>
                          <a:pt x="3577" y="5826"/>
                        </a:cubicBezTo>
                        <a:cubicBezTo>
                          <a:pt x="3647" y="5449"/>
                          <a:pt x="3751" y="4897"/>
                          <a:pt x="3856" y="4310"/>
                        </a:cubicBezTo>
                        <a:cubicBezTo>
                          <a:pt x="3856" y="4289"/>
                          <a:pt x="3863" y="4268"/>
                          <a:pt x="3863" y="4240"/>
                        </a:cubicBezTo>
                        <a:cubicBezTo>
                          <a:pt x="3863" y="4233"/>
                          <a:pt x="3877" y="4219"/>
                          <a:pt x="3877" y="4205"/>
                        </a:cubicBezTo>
                        <a:cubicBezTo>
                          <a:pt x="3884" y="4184"/>
                          <a:pt x="3884" y="4156"/>
                          <a:pt x="3891" y="4129"/>
                        </a:cubicBezTo>
                        <a:cubicBezTo>
                          <a:pt x="3982" y="3660"/>
                          <a:pt x="4066" y="3172"/>
                          <a:pt x="4143" y="2717"/>
                        </a:cubicBezTo>
                        <a:cubicBezTo>
                          <a:pt x="4143" y="2690"/>
                          <a:pt x="4157" y="2669"/>
                          <a:pt x="4157" y="2648"/>
                        </a:cubicBezTo>
                        <a:cubicBezTo>
                          <a:pt x="4157" y="2620"/>
                          <a:pt x="4163" y="2599"/>
                          <a:pt x="4163" y="2578"/>
                        </a:cubicBezTo>
                        <a:cubicBezTo>
                          <a:pt x="4170" y="2550"/>
                          <a:pt x="4170" y="2515"/>
                          <a:pt x="4177" y="2487"/>
                        </a:cubicBezTo>
                        <a:cubicBezTo>
                          <a:pt x="4177" y="2459"/>
                          <a:pt x="4191" y="2438"/>
                          <a:pt x="4191" y="2410"/>
                        </a:cubicBezTo>
                        <a:cubicBezTo>
                          <a:pt x="4268" y="1949"/>
                          <a:pt x="4331" y="1537"/>
                          <a:pt x="4345" y="1216"/>
                        </a:cubicBezTo>
                        <a:cubicBezTo>
                          <a:pt x="4352" y="1146"/>
                          <a:pt x="4352" y="1076"/>
                          <a:pt x="4366" y="1020"/>
                        </a:cubicBezTo>
                        <a:cubicBezTo>
                          <a:pt x="4373" y="992"/>
                          <a:pt x="4373" y="971"/>
                          <a:pt x="4373" y="943"/>
                        </a:cubicBezTo>
                        <a:cubicBezTo>
                          <a:pt x="4378" y="874"/>
                          <a:pt x="4376" y="845"/>
                          <a:pt x="4364" y="845"/>
                        </a:cubicBezTo>
                        <a:cubicBezTo>
                          <a:pt x="4361" y="845"/>
                          <a:pt x="4357" y="848"/>
                          <a:pt x="4352" y="852"/>
                        </a:cubicBezTo>
                        <a:lnTo>
                          <a:pt x="4310" y="838"/>
                        </a:lnTo>
                        <a:lnTo>
                          <a:pt x="4212" y="804"/>
                        </a:lnTo>
                        <a:lnTo>
                          <a:pt x="2941" y="384"/>
                        </a:lnTo>
                        <a:lnTo>
                          <a:pt x="2878" y="363"/>
                        </a:lnTo>
                        <a:lnTo>
                          <a:pt x="2319" y="182"/>
                        </a:lnTo>
                        <a:lnTo>
                          <a:pt x="2236" y="154"/>
                        </a:lnTo>
                        <a:lnTo>
                          <a:pt x="1761" y="0"/>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1"/>
                  <p:cNvSpPr/>
                  <p:nvPr/>
                </p:nvSpPr>
                <p:spPr>
                  <a:xfrm>
                    <a:off x="1614314" y="4060891"/>
                    <a:ext cx="61380" cy="15172"/>
                  </a:xfrm>
                  <a:custGeom>
                    <a:rect b="b" l="l" r="r" t="t"/>
                    <a:pathLst>
                      <a:path extrusionOk="0" h="219" w="886">
                        <a:moveTo>
                          <a:pt x="57" y="0"/>
                        </a:moveTo>
                        <a:cubicBezTo>
                          <a:pt x="24" y="0"/>
                          <a:pt x="0" y="53"/>
                          <a:pt x="35" y="76"/>
                        </a:cubicBezTo>
                        <a:cubicBezTo>
                          <a:pt x="202" y="172"/>
                          <a:pt x="385" y="218"/>
                          <a:pt x="573" y="218"/>
                        </a:cubicBezTo>
                        <a:cubicBezTo>
                          <a:pt x="661" y="218"/>
                          <a:pt x="750" y="208"/>
                          <a:pt x="839" y="188"/>
                        </a:cubicBezTo>
                        <a:cubicBezTo>
                          <a:pt x="885" y="181"/>
                          <a:pt x="875" y="111"/>
                          <a:pt x="825" y="111"/>
                        </a:cubicBezTo>
                        <a:cubicBezTo>
                          <a:pt x="822" y="111"/>
                          <a:pt x="820" y="111"/>
                          <a:pt x="818" y="111"/>
                        </a:cubicBezTo>
                        <a:cubicBezTo>
                          <a:pt x="743" y="130"/>
                          <a:pt x="667" y="139"/>
                          <a:pt x="592" y="139"/>
                        </a:cubicBezTo>
                        <a:cubicBezTo>
                          <a:pt x="415" y="139"/>
                          <a:pt x="239" y="90"/>
                          <a:pt x="77" y="7"/>
                        </a:cubicBezTo>
                        <a:cubicBezTo>
                          <a:pt x="70" y="2"/>
                          <a:pt x="64" y="0"/>
                          <a:pt x="57"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1"/>
                  <p:cNvSpPr/>
                  <p:nvPr/>
                </p:nvSpPr>
                <p:spPr>
                  <a:xfrm>
                    <a:off x="1747255" y="3497249"/>
                    <a:ext cx="63112" cy="15380"/>
                  </a:xfrm>
                  <a:custGeom>
                    <a:rect b="b" l="l" r="r" t="t"/>
                    <a:pathLst>
                      <a:path extrusionOk="0" h="222" w="911">
                        <a:moveTo>
                          <a:pt x="32" y="0"/>
                        </a:moveTo>
                        <a:cubicBezTo>
                          <a:pt x="11" y="0"/>
                          <a:pt x="1" y="41"/>
                          <a:pt x="30" y="47"/>
                        </a:cubicBezTo>
                        <a:cubicBezTo>
                          <a:pt x="246" y="163"/>
                          <a:pt x="490" y="221"/>
                          <a:pt x="731" y="221"/>
                        </a:cubicBezTo>
                        <a:cubicBezTo>
                          <a:pt x="780" y="221"/>
                          <a:pt x="828" y="219"/>
                          <a:pt x="875" y="214"/>
                        </a:cubicBezTo>
                        <a:cubicBezTo>
                          <a:pt x="910" y="214"/>
                          <a:pt x="903" y="158"/>
                          <a:pt x="868" y="158"/>
                        </a:cubicBezTo>
                        <a:cubicBezTo>
                          <a:pt x="811" y="165"/>
                          <a:pt x="754" y="169"/>
                          <a:pt x="698" y="169"/>
                        </a:cubicBezTo>
                        <a:cubicBezTo>
                          <a:pt x="467" y="169"/>
                          <a:pt x="247" y="112"/>
                          <a:pt x="44" y="5"/>
                        </a:cubicBezTo>
                        <a:cubicBezTo>
                          <a:pt x="40" y="1"/>
                          <a:pt x="36" y="0"/>
                          <a:pt x="32"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1"/>
                  <p:cNvSpPr/>
                  <p:nvPr/>
                </p:nvSpPr>
                <p:spPr>
                  <a:xfrm>
                    <a:off x="1697515" y="2763945"/>
                    <a:ext cx="412894" cy="313065"/>
                  </a:xfrm>
                  <a:custGeom>
                    <a:rect b="b" l="l" r="r" t="t"/>
                    <a:pathLst>
                      <a:path extrusionOk="0" h="4519" w="5960">
                        <a:moveTo>
                          <a:pt x="1279" y="0"/>
                        </a:moveTo>
                        <a:cubicBezTo>
                          <a:pt x="476" y="1271"/>
                          <a:pt x="1" y="3248"/>
                          <a:pt x="1" y="3248"/>
                        </a:cubicBezTo>
                        <a:cubicBezTo>
                          <a:pt x="503" y="4247"/>
                          <a:pt x="1789" y="4518"/>
                          <a:pt x="3035" y="4518"/>
                        </a:cubicBezTo>
                        <a:cubicBezTo>
                          <a:pt x="4508" y="4518"/>
                          <a:pt x="5924" y="4139"/>
                          <a:pt x="5924" y="4135"/>
                        </a:cubicBezTo>
                        <a:cubicBezTo>
                          <a:pt x="5959" y="1376"/>
                          <a:pt x="5505" y="468"/>
                          <a:pt x="5505" y="468"/>
                        </a:cubicBezTo>
                        <a:cubicBezTo>
                          <a:pt x="5105" y="588"/>
                          <a:pt x="4682" y="635"/>
                          <a:pt x="4265" y="635"/>
                        </a:cubicBezTo>
                        <a:cubicBezTo>
                          <a:pt x="2734" y="635"/>
                          <a:pt x="1279" y="0"/>
                          <a:pt x="1279"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1"/>
                  <p:cNvSpPr/>
                  <p:nvPr/>
                </p:nvSpPr>
                <p:spPr>
                  <a:xfrm>
                    <a:off x="1762842" y="2751822"/>
                    <a:ext cx="328168" cy="95257"/>
                  </a:xfrm>
                  <a:custGeom>
                    <a:rect b="b" l="l" r="r" t="t"/>
                    <a:pathLst>
                      <a:path extrusionOk="0" h="1375" w="4737">
                        <a:moveTo>
                          <a:pt x="371" y="0"/>
                        </a:moveTo>
                        <a:cubicBezTo>
                          <a:pt x="64" y="280"/>
                          <a:pt x="1" y="734"/>
                          <a:pt x="1" y="734"/>
                        </a:cubicBezTo>
                        <a:cubicBezTo>
                          <a:pt x="1197" y="1238"/>
                          <a:pt x="2281" y="1375"/>
                          <a:pt x="3106" y="1375"/>
                        </a:cubicBezTo>
                        <a:cubicBezTo>
                          <a:pt x="4087" y="1375"/>
                          <a:pt x="4702" y="1181"/>
                          <a:pt x="4702" y="1181"/>
                        </a:cubicBezTo>
                        <a:cubicBezTo>
                          <a:pt x="4737" y="678"/>
                          <a:pt x="4464" y="329"/>
                          <a:pt x="4464" y="329"/>
                        </a:cubicBezTo>
                        <a:cubicBezTo>
                          <a:pt x="4106" y="444"/>
                          <a:pt x="3698" y="488"/>
                          <a:pt x="3280" y="488"/>
                        </a:cubicBezTo>
                        <a:cubicBezTo>
                          <a:pt x="1950" y="488"/>
                          <a:pt x="531" y="38"/>
                          <a:pt x="371"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1"/>
                  <p:cNvSpPr/>
                  <p:nvPr/>
                </p:nvSpPr>
                <p:spPr>
                  <a:xfrm>
                    <a:off x="1762496" y="2803087"/>
                    <a:ext cx="328029" cy="45238"/>
                  </a:xfrm>
                  <a:custGeom>
                    <a:rect b="b" l="l" r="r" t="t"/>
                    <a:pathLst>
                      <a:path extrusionOk="0" h="653" w="4735">
                        <a:moveTo>
                          <a:pt x="56" y="0"/>
                        </a:moveTo>
                        <a:cubicBezTo>
                          <a:pt x="18" y="0"/>
                          <a:pt x="1" y="64"/>
                          <a:pt x="41" y="78"/>
                        </a:cubicBezTo>
                        <a:cubicBezTo>
                          <a:pt x="229" y="148"/>
                          <a:pt x="411" y="210"/>
                          <a:pt x="593" y="273"/>
                        </a:cubicBezTo>
                        <a:cubicBezTo>
                          <a:pt x="613" y="280"/>
                          <a:pt x="634" y="280"/>
                          <a:pt x="655" y="287"/>
                        </a:cubicBezTo>
                        <a:cubicBezTo>
                          <a:pt x="1454" y="528"/>
                          <a:pt x="2287" y="652"/>
                          <a:pt x="3123" y="652"/>
                        </a:cubicBezTo>
                        <a:cubicBezTo>
                          <a:pt x="3646" y="652"/>
                          <a:pt x="4169" y="603"/>
                          <a:pt x="4686" y="504"/>
                        </a:cubicBezTo>
                        <a:cubicBezTo>
                          <a:pt x="4735" y="497"/>
                          <a:pt x="4714" y="434"/>
                          <a:pt x="4672" y="434"/>
                        </a:cubicBezTo>
                        <a:cubicBezTo>
                          <a:pt x="4165" y="528"/>
                          <a:pt x="3651" y="574"/>
                          <a:pt x="3136" y="574"/>
                        </a:cubicBezTo>
                        <a:cubicBezTo>
                          <a:pt x="2309" y="574"/>
                          <a:pt x="1483" y="454"/>
                          <a:pt x="690" y="217"/>
                        </a:cubicBezTo>
                        <a:cubicBezTo>
                          <a:pt x="669" y="210"/>
                          <a:pt x="648" y="210"/>
                          <a:pt x="627" y="203"/>
                        </a:cubicBezTo>
                        <a:cubicBezTo>
                          <a:pt x="439" y="141"/>
                          <a:pt x="250" y="78"/>
                          <a:pt x="62" y="1"/>
                        </a:cubicBezTo>
                        <a:cubicBezTo>
                          <a:pt x="60" y="1"/>
                          <a:pt x="58" y="0"/>
                          <a:pt x="56"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1"/>
                  <p:cNvSpPr/>
                  <p:nvPr/>
                </p:nvSpPr>
                <p:spPr>
                  <a:xfrm>
                    <a:off x="1797757" y="2759234"/>
                    <a:ext cx="22446" cy="60895"/>
                  </a:xfrm>
                  <a:custGeom>
                    <a:rect b="b" l="l" r="r" t="t"/>
                    <a:pathLst>
                      <a:path extrusionOk="0" h="879" w="324">
                        <a:moveTo>
                          <a:pt x="287" y="1"/>
                        </a:moveTo>
                        <a:cubicBezTo>
                          <a:pt x="279" y="1"/>
                          <a:pt x="271" y="4"/>
                          <a:pt x="265" y="12"/>
                        </a:cubicBezTo>
                        <a:cubicBezTo>
                          <a:pt x="108" y="258"/>
                          <a:pt x="17" y="545"/>
                          <a:pt x="7" y="832"/>
                        </a:cubicBezTo>
                        <a:lnTo>
                          <a:pt x="7" y="832"/>
                        </a:lnTo>
                        <a:cubicBezTo>
                          <a:pt x="0" y="841"/>
                          <a:pt x="2" y="853"/>
                          <a:pt x="8" y="862"/>
                        </a:cubicBezTo>
                        <a:lnTo>
                          <a:pt x="8" y="862"/>
                        </a:lnTo>
                        <a:cubicBezTo>
                          <a:pt x="13" y="874"/>
                          <a:pt x="25" y="878"/>
                          <a:pt x="42" y="878"/>
                        </a:cubicBezTo>
                        <a:cubicBezTo>
                          <a:pt x="60" y="875"/>
                          <a:pt x="63" y="859"/>
                          <a:pt x="56" y="845"/>
                        </a:cubicBezTo>
                        <a:lnTo>
                          <a:pt x="56" y="845"/>
                        </a:lnTo>
                        <a:cubicBezTo>
                          <a:pt x="71" y="547"/>
                          <a:pt x="154" y="283"/>
                          <a:pt x="314" y="40"/>
                        </a:cubicBezTo>
                        <a:cubicBezTo>
                          <a:pt x="324" y="20"/>
                          <a:pt x="306" y="1"/>
                          <a:pt x="287"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1"/>
                  <p:cNvSpPr/>
                  <p:nvPr/>
                </p:nvSpPr>
                <p:spPr>
                  <a:xfrm>
                    <a:off x="1852417" y="2770735"/>
                    <a:ext cx="18428" cy="63805"/>
                  </a:xfrm>
                  <a:custGeom>
                    <a:rect b="b" l="l" r="r" t="t"/>
                    <a:pathLst>
                      <a:path extrusionOk="0" h="921" w="266">
                        <a:moveTo>
                          <a:pt x="234" y="1"/>
                        </a:moveTo>
                        <a:cubicBezTo>
                          <a:pt x="226" y="1"/>
                          <a:pt x="217" y="5"/>
                          <a:pt x="210" y="14"/>
                        </a:cubicBezTo>
                        <a:cubicBezTo>
                          <a:pt x="70" y="279"/>
                          <a:pt x="0" y="580"/>
                          <a:pt x="0" y="894"/>
                        </a:cubicBezTo>
                        <a:cubicBezTo>
                          <a:pt x="0" y="911"/>
                          <a:pt x="14" y="920"/>
                          <a:pt x="28" y="920"/>
                        </a:cubicBezTo>
                        <a:cubicBezTo>
                          <a:pt x="42" y="920"/>
                          <a:pt x="56" y="911"/>
                          <a:pt x="56" y="894"/>
                        </a:cubicBezTo>
                        <a:cubicBezTo>
                          <a:pt x="49" y="594"/>
                          <a:pt x="119" y="307"/>
                          <a:pt x="251" y="35"/>
                        </a:cubicBezTo>
                        <a:cubicBezTo>
                          <a:pt x="265" y="16"/>
                          <a:pt x="251" y="1"/>
                          <a:pt x="234"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1"/>
                  <p:cNvSpPr/>
                  <p:nvPr/>
                </p:nvSpPr>
                <p:spPr>
                  <a:xfrm>
                    <a:off x="1910470" y="2778078"/>
                    <a:ext cx="12124" cy="66091"/>
                  </a:xfrm>
                  <a:custGeom>
                    <a:rect b="b" l="l" r="r" t="t"/>
                    <a:pathLst>
                      <a:path extrusionOk="0" h="954" w="175">
                        <a:moveTo>
                          <a:pt x="145" y="1"/>
                        </a:moveTo>
                        <a:cubicBezTo>
                          <a:pt x="137" y="1"/>
                          <a:pt x="129" y="6"/>
                          <a:pt x="126" y="20"/>
                        </a:cubicBezTo>
                        <a:cubicBezTo>
                          <a:pt x="49" y="320"/>
                          <a:pt x="0" y="620"/>
                          <a:pt x="21" y="928"/>
                        </a:cubicBezTo>
                        <a:cubicBezTo>
                          <a:pt x="21" y="945"/>
                          <a:pt x="33" y="954"/>
                          <a:pt x="46" y="954"/>
                        </a:cubicBezTo>
                        <a:cubicBezTo>
                          <a:pt x="58" y="954"/>
                          <a:pt x="70" y="945"/>
                          <a:pt x="70" y="928"/>
                        </a:cubicBezTo>
                        <a:cubicBezTo>
                          <a:pt x="63" y="620"/>
                          <a:pt x="98" y="327"/>
                          <a:pt x="175" y="27"/>
                        </a:cubicBezTo>
                        <a:cubicBezTo>
                          <a:pt x="175" y="14"/>
                          <a:pt x="159" y="1"/>
                          <a:pt x="145"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1"/>
                  <p:cNvSpPr/>
                  <p:nvPr/>
                </p:nvSpPr>
                <p:spPr>
                  <a:xfrm>
                    <a:off x="1968939" y="2782373"/>
                    <a:ext cx="7898" cy="64705"/>
                  </a:xfrm>
                  <a:custGeom>
                    <a:rect b="b" l="l" r="r" t="t"/>
                    <a:pathLst>
                      <a:path extrusionOk="0" h="934" w="114">
                        <a:moveTo>
                          <a:pt x="33" y="0"/>
                        </a:moveTo>
                        <a:cubicBezTo>
                          <a:pt x="17" y="0"/>
                          <a:pt x="0" y="14"/>
                          <a:pt x="8" y="34"/>
                        </a:cubicBezTo>
                        <a:cubicBezTo>
                          <a:pt x="50" y="328"/>
                          <a:pt x="57" y="621"/>
                          <a:pt x="43" y="908"/>
                        </a:cubicBezTo>
                        <a:cubicBezTo>
                          <a:pt x="43" y="925"/>
                          <a:pt x="54" y="934"/>
                          <a:pt x="65" y="934"/>
                        </a:cubicBezTo>
                        <a:cubicBezTo>
                          <a:pt x="77" y="934"/>
                          <a:pt x="89" y="925"/>
                          <a:pt x="92" y="908"/>
                        </a:cubicBezTo>
                        <a:cubicBezTo>
                          <a:pt x="113" y="614"/>
                          <a:pt x="99" y="314"/>
                          <a:pt x="57" y="20"/>
                        </a:cubicBezTo>
                        <a:cubicBezTo>
                          <a:pt x="55" y="6"/>
                          <a:pt x="44" y="0"/>
                          <a:pt x="33"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1"/>
                  <p:cNvSpPr/>
                  <p:nvPr/>
                </p:nvSpPr>
                <p:spPr>
                  <a:xfrm>
                    <a:off x="2017225" y="2782858"/>
                    <a:ext cx="12331" cy="61796"/>
                  </a:xfrm>
                  <a:custGeom>
                    <a:rect b="b" l="l" r="r" t="t"/>
                    <a:pathLst>
                      <a:path extrusionOk="0" h="892" w="178">
                        <a:moveTo>
                          <a:pt x="39" y="0"/>
                        </a:moveTo>
                        <a:cubicBezTo>
                          <a:pt x="22" y="0"/>
                          <a:pt x="1" y="14"/>
                          <a:pt x="10" y="27"/>
                        </a:cubicBezTo>
                        <a:cubicBezTo>
                          <a:pt x="94" y="300"/>
                          <a:pt x="122" y="586"/>
                          <a:pt x="101" y="866"/>
                        </a:cubicBezTo>
                        <a:cubicBezTo>
                          <a:pt x="101" y="883"/>
                          <a:pt x="111" y="892"/>
                          <a:pt x="123" y="892"/>
                        </a:cubicBezTo>
                        <a:cubicBezTo>
                          <a:pt x="136" y="892"/>
                          <a:pt x="150" y="883"/>
                          <a:pt x="157" y="866"/>
                        </a:cubicBezTo>
                        <a:cubicBezTo>
                          <a:pt x="178" y="579"/>
                          <a:pt x="143" y="293"/>
                          <a:pt x="59" y="13"/>
                        </a:cubicBezTo>
                        <a:cubicBezTo>
                          <a:pt x="56" y="4"/>
                          <a:pt x="48" y="0"/>
                          <a:pt x="39"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1"/>
                  <p:cNvSpPr/>
                  <p:nvPr/>
                </p:nvSpPr>
                <p:spPr>
                  <a:xfrm>
                    <a:off x="2059207" y="2776623"/>
                    <a:ext cx="14895" cy="63250"/>
                  </a:xfrm>
                  <a:custGeom>
                    <a:rect b="b" l="l" r="r" t="t"/>
                    <a:pathLst>
                      <a:path extrusionOk="0" h="913" w="215">
                        <a:moveTo>
                          <a:pt x="30" y="1"/>
                        </a:moveTo>
                        <a:cubicBezTo>
                          <a:pt x="15" y="1"/>
                          <a:pt x="0" y="12"/>
                          <a:pt x="5" y="34"/>
                        </a:cubicBezTo>
                        <a:cubicBezTo>
                          <a:pt x="109" y="313"/>
                          <a:pt x="158" y="599"/>
                          <a:pt x="137" y="886"/>
                        </a:cubicBezTo>
                        <a:cubicBezTo>
                          <a:pt x="137" y="903"/>
                          <a:pt x="148" y="912"/>
                          <a:pt x="159" y="912"/>
                        </a:cubicBezTo>
                        <a:cubicBezTo>
                          <a:pt x="171" y="912"/>
                          <a:pt x="183" y="903"/>
                          <a:pt x="186" y="886"/>
                        </a:cubicBezTo>
                        <a:cubicBezTo>
                          <a:pt x="214" y="592"/>
                          <a:pt x="158" y="292"/>
                          <a:pt x="54" y="13"/>
                        </a:cubicBezTo>
                        <a:cubicBezTo>
                          <a:pt x="48" y="5"/>
                          <a:pt x="39" y="1"/>
                          <a:pt x="3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1"/>
                  <p:cNvSpPr/>
                  <p:nvPr/>
                </p:nvSpPr>
                <p:spPr>
                  <a:xfrm>
                    <a:off x="2004825" y="4106822"/>
                    <a:ext cx="212959" cy="196956"/>
                  </a:xfrm>
                  <a:custGeom>
                    <a:rect b="b" l="l" r="r" t="t"/>
                    <a:pathLst>
                      <a:path extrusionOk="0" h="2843" w="3074">
                        <a:moveTo>
                          <a:pt x="329" y="0"/>
                        </a:moveTo>
                        <a:cubicBezTo>
                          <a:pt x="329" y="0"/>
                          <a:pt x="0" y="252"/>
                          <a:pt x="21" y="531"/>
                        </a:cubicBezTo>
                        <a:cubicBezTo>
                          <a:pt x="35" y="796"/>
                          <a:pt x="21" y="2207"/>
                          <a:pt x="28" y="2354"/>
                        </a:cubicBezTo>
                        <a:lnTo>
                          <a:pt x="224" y="2354"/>
                        </a:lnTo>
                        <a:lnTo>
                          <a:pt x="329" y="1711"/>
                        </a:lnTo>
                        <a:cubicBezTo>
                          <a:pt x="329" y="1711"/>
                          <a:pt x="762" y="2417"/>
                          <a:pt x="1097" y="2655"/>
                        </a:cubicBezTo>
                        <a:cubicBezTo>
                          <a:pt x="1302" y="2803"/>
                          <a:pt x="1817" y="2842"/>
                          <a:pt x="2238" y="2842"/>
                        </a:cubicBezTo>
                        <a:cubicBezTo>
                          <a:pt x="2490" y="2842"/>
                          <a:pt x="2709" y="2828"/>
                          <a:pt x="2808" y="2815"/>
                        </a:cubicBezTo>
                        <a:cubicBezTo>
                          <a:pt x="3074" y="2780"/>
                          <a:pt x="2271" y="2096"/>
                          <a:pt x="2096" y="1816"/>
                        </a:cubicBezTo>
                        <a:cubicBezTo>
                          <a:pt x="1921" y="1523"/>
                          <a:pt x="329" y="0"/>
                          <a:pt x="329"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1"/>
                  <p:cNvSpPr/>
                  <p:nvPr/>
                </p:nvSpPr>
                <p:spPr>
                  <a:xfrm>
                    <a:off x="2023183" y="4047729"/>
                    <a:ext cx="143335" cy="206239"/>
                  </a:xfrm>
                  <a:custGeom>
                    <a:rect b="b" l="l" r="r" t="t"/>
                    <a:pathLst>
                      <a:path extrusionOk="0" h="2977" w="2069">
                        <a:moveTo>
                          <a:pt x="979" y="1"/>
                        </a:moveTo>
                        <a:lnTo>
                          <a:pt x="64" y="92"/>
                        </a:lnTo>
                        <a:lnTo>
                          <a:pt x="85" y="783"/>
                        </a:lnTo>
                        <a:cubicBezTo>
                          <a:pt x="85" y="783"/>
                          <a:pt x="1" y="993"/>
                          <a:pt x="85" y="1286"/>
                        </a:cubicBezTo>
                        <a:cubicBezTo>
                          <a:pt x="175" y="1594"/>
                          <a:pt x="518" y="2076"/>
                          <a:pt x="839" y="2432"/>
                        </a:cubicBezTo>
                        <a:cubicBezTo>
                          <a:pt x="1087" y="2704"/>
                          <a:pt x="1581" y="2977"/>
                          <a:pt x="1817" y="2977"/>
                        </a:cubicBezTo>
                        <a:cubicBezTo>
                          <a:pt x="1847" y="2977"/>
                          <a:pt x="1873" y="2972"/>
                          <a:pt x="1894" y="2963"/>
                        </a:cubicBezTo>
                        <a:cubicBezTo>
                          <a:pt x="2068" y="2886"/>
                          <a:pt x="1552" y="2264"/>
                          <a:pt x="1405" y="1943"/>
                        </a:cubicBezTo>
                        <a:cubicBezTo>
                          <a:pt x="1258" y="1615"/>
                          <a:pt x="1153" y="1300"/>
                          <a:pt x="1070" y="1035"/>
                        </a:cubicBezTo>
                        <a:cubicBezTo>
                          <a:pt x="986" y="727"/>
                          <a:pt x="979" y="1"/>
                          <a:pt x="979"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1"/>
                  <p:cNvSpPr/>
                  <p:nvPr/>
                </p:nvSpPr>
                <p:spPr>
                  <a:xfrm>
                    <a:off x="1913865" y="2904232"/>
                    <a:ext cx="217808" cy="1193374"/>
                  </a:xfrm>
                  <a:custGeom>
                    <a:rect b="b" l="l" r="r" t="t"/>
                    <a:pathLst>
                      <a:path extrusionOk="0" h="17226" w="3144">
                        <a:moveTo>
                          <a:pt x="2731" y="1"/>
                        </a:moveTo>
                        <a:lnTo>
                          <a:pt x="2703" y="8"/>
                        </a:lnTo>
                        <a:lnTo>
                          <a:pt x="1907" y="189"/>
                        </a:lnTo>
                        <a:lnTo>
                          <a:pt x="1816" y="217"/>
                        </a:lnTo>
                        <a:lnTo>
                          <a:pt x="1404" y="315"/>
                        </a:lnTo>
                        <a:lnTo>
                          <a:pt x="1341" y="329"/>
                        </a:lnTo>
                        <a:lnTo>
                          <a:pt x="42" y="636"/>
                        </a:lnTo>
                        <a:lnTo>
                          <a:pt x="35" y="636"/>
                        </a:lnTo>
                        <a:cubicBezTo>
                          <a:pt x="21" y="650"/>
                          <a:pt x="21" y="671"/>
                          <a:pt x="21" y="685"/>
                        </a:cubicBezTo>
                        <a:cubicBezTo>
                          <a:pt x="21" y="734"/>
                          <a:pt x="14" y="790"/>
                          <a:pt x="14" y="860"/>
                        </a:cubicBezTo>
                        <a:cubicBezTo>
                          <a:pt x="7" y="1139"/>
                          <a:pt x="0" y="1552"/>
                          <a:pt x="0" y="2034"/>
                        </a:cubicBezTo>
                        <a:lnTo>
                          <a:pt x="0" y="2103"/>
                        </a:lnTo>
                        <a:lnTo>
                          <a:pt x="0" y="2187"/>
                        </a:lnTo>
                        <a:lnTo>
                          <a:pt x="0" y="2257"/>
                        </a:lnTo>
                        <a:lnTo>
                          <a:pt x="0" y="2327"/>
                        </a:lnTo>
                        <a:cubicBezTo>
                          <a:pt x="7" y="2767"/>
                          <a:pt x="14" y="3228"/>
                          <a:pt x="21" y="3682"/>
                        </a:cubicBezTo>
                        <a:lnTo>
                          <a:pt x="21" y="3752"/>
                        </a:lnTo>
                        <a:cubicBezTo>
                          <a:pt x="35" y="3822"/>
                          <a:pt x="35" y="3892"/>
                          <a:pt x="35" y="3961"/>
                        </a:cubicBezTo>
                        <a:lnTo>
                          <a:pt x="35" y="4038"/>
                        </a:lnTo>
                        <a:cubicBezTo>
                          <a:pt x="49" y="4527"/>
                          <a:pt x="70" y="4981"/>
                          <a:pt x="84" y="5310"/>
                        </a:cubicBezTo>
                        <a:lnTo>
                          <a:pt x="84" y="5379"/>
                        </a:lnTo>
                        <a:cubicBezTo>
                          <a:pt x="84" y="5421"/>
                          <a:pt x="91" y="5456"/>
                          <a:pt x="91" y="5491"/>
                        </a:cubicBezTo>
                        <a:cubicBezTo>
                          <a:pt x="105" y="5568"/>
                          <a:pt x="112" y="5659"/>
                          <a:pt x="119" y="5736"/>
                        </a:cubicBezTo>
                        <a:cubicBezTo>
                          <a:pt x="119" y="5771"/>
                          <a:pt x="126" y="5799"/>
                          <a:pt x="126" y="5820"/>
                        </a:cubicBezTo>
                        <a:cubicBezTo>
                          <a:pt x="175" y="6155"/>
                          <a:pt x="231" y="6483"/>
                          <a:pt x="294" y="6790"/>
                        </a:cubicBezTo>
                        <a:cubicBezTo>
                          <a:pt x="294" y="6811"/>
                          <a:pt x="301" y="6832"/>
                          <a:pt x="301" y="6853"/>
                        </a:cubicBezTo>
                        <a:cubicBezTo>
                          <a:pt x="335" y="7042"/>
                          <a:pt x="384" y="7231"/>
                          <a:pt x="405" y="7391"/>
                        </a:cubicBezTo>
                        <a:cubicBezTo>
                          <a:pt x="433" y="7531"/>
                          <a:pt x="461" y="7664"/>
                          <a:pt x="489" y="7789"/>
                        </a:cubicBezTo>
                        <a:cubicBezTo>
                          <a:pt x="489" y="7824"/>
                          <a:pt x="496" y="7845"/>
                          <a:pt x="503" y="7880"/>
                        </a:cubicBezTo>
                        <a:cubicBezTo>
                          <a:pt x="531" y="7985"/>
                          <a:pt x="545" y="8083"/>
                          <a:pt x="573" y="8187"/>
                        </a:cubicBezTo>
                        <a:cubicBezTo>
                          <a:pt x="580" y="8208"/>
                          <a:pt x="580" y="8229"/>
                          <a:pt x="594" y="8250"/>
                        </a:cubicBezTo>
                        <a:cubicBezTo>
                          <a:pt x="678" y="8628"/>
                          <a:pt x="775" y="9019"/>
                          <a:pt x="887" y="9557"/>
                        </a:cubicBezTo>
                        <a:cubicBezTo>
                          <a:pt x="887" y="9578"/>
                          <a:pt x="894" y="9585"/>
                          <a:pt x="894" y="9606"/>
                        </a:cubicBezTo>
                        <a:lnTo>
                          <a:pt x="894" y="9619"/>
                        </a:lnTo>
                        <a:cubicBezTo>
                          <a:pt x="908" y="9682"/>
                          <a:pt x="922" y="9745"/>
                          <a:pt x="929" y="9801"/>
                        </a:cubicBezTo>
                        <a:cubicBezTo>
                          <a:pt x="922" y="9836"/>
                          <a:pt x="922" y="9871"/>
                          <a:pt x="922" y="9906"/>
                        </a:cubicBezTo>
                        <a:lnTo>
                          <a:pt x="922" y="9969"/>
                        </a:lnTo>
                        <a:lnTo>
                          <a:pt x="922" y="9976"/>
                        </a:lnTo>
                        <a:cubicBezTo>
                          <a:pt x="908" y="10388"/>
                          <a:pt x="908" y="10800"/>
                          <a:pt x="915" y="11212"/>
                        </a:cubicBezTo>
                        <a:lnTo>
                          <a:pt x="915" y="11282"/>
                        </a:lnTo>
                        <a:cubicBezTo>
                          <a:pt x="915" y="11387"/>
                          <a:pt x="922" y="11492"/>
                          <a:pt x="922" y="11596"/>
                        </a:cubicBezTo>
                        <a:lnTo>
                          <a:pt x="922" y="11673"/>
                        </a:lnTo>
                        <a:cubicBezTo>
                          <a:pt x="943" y="12064"/>
                          <a:pt x="964" y="12442"/>
                          <a:pt x="992" y="12805"/>
                        </a:cubicBezTo>
                        <a:cubicBezTo>
                          <a:pt x="999" y="12833"/>
                          <a:pt x="999" y="12854"/>
                          <a:pt x="999" y="12875"/>
                        </a:cubicBezTo>
                        <a:cubicBezTo>
                          <a:pt x="1020" y="13063"/>
                          <a:pt x="1034" y="13238"/>
                          <a:pt x="1055" y="13412"/>
                        </a:cubicBezTo>
                        <a:lnTo>
                          <a:pt x="1055" y="13419"/>
                        </a:lnTo>
                        <a:cubicBezTo>
                          <a:pt x="1055" y="13447"/>
                          <a:pt x="1062" y="13468"/>
                          <a:pt x="1062" y="13496"/>
                        </a:cubicBezTo>
                        <a:cubicBezTo>
                          <a:pt x="1090" y="13762"/>
                          <a:pt x="1125" y="14006"/>
                          <a:pt x="1153" y="14230"/>
                        </a:cubicBezTo>
                        <a:cubicBezTo>
                          <a:pt x="1160" y="14258"/>
                          <a:pt x="1160" y="14293"/>
                          <a:pt x="1167" y="14328"/>
                        </a:cubicBezTo>
                        <a:cubicBezTo>
                          <a:pt x="1167" y="14341"/>
                          <a:pt x="1174" y="14369"/>
                          <a:pt x="1174" y="14390"/>
                        </a:cubicBezTo>
                        <a:cubicBezTo>
                          <a:pt x="1223" y="14691"/>
                          <a:pt x="1278" y="15033"/>
                          <a:pt x="1334" y="15368"/>
                        </a:cubicBezTo>
                        <a:cubicBezTo>
                          <a:pt x="1341" y="15389"/>
                          <a:pt x="1341" y="15424"/>
                          <a:pt x="1348" y="15452"/>
                        </a:cubicBezTo>
                        <a:lnTo>
                          <a:pt x="1404" y="15766"/>
                        </a:lnTo>
                        <a:cubicBezTo>
                          <a:pt x="1404" y="15787"/>
                          <a:pt x="1411" y="15808"/>
                          <a:pt x="1411" y="15829"/>
                        </a:cubicBezTo>
                        <a:cubicBezTo>
                          <a:pt x="1523" y="16430"/>
                          <a:pt x="1621" y="16940"/>
                          <a:pt x="1656" y="17080"/>
                        </a:cubicBezTo>
                        <a:cubicBezTo>
                          <a:pt x="1684" y="17094"/>
                          <a:pt x="1712" y="17101"/>
                          <a:pt x="1732" y="17122"/>
                        </a:cubicBezTo>
                        <a:cubicBezTo>
                          <a:pt x="1746" y="17122"/>
                          <a:pt x="1746" y="17129"/>
                          <a:pt x="1753" y="17129"/>
                        </a:cubicBezTo>
                        <a:cubicBezTo>
                          <a:pt x="1753" y="17136"/>
                          <a:pt x="1760" y="17136"/>
                          <a:pt x="1760" y="17136"/>
                        </a:cubicBezTo>
                        <a:cubicBezTo>
                          <a:pt x="1767" y="17136"/>
                          <a:pt x="1767" y="17150"/>
                          <a:pt x="1781" y="17150"/>
                        </a:cubicBezTo>
                        <a:cubicBezTo>
                          <a:pt x="1896" y="17201"/>
                          <a:pt x="2024" y="17226"/>
                          <a:pt x="2151" y="17226"/>
                        </a:cubicBezTo>
                        <a:cubicBezTo>
                          <a:pt x="2334" y="17226"/>
                          <a:pt x="2513" y="17175"/>
                          <a:pt x="2641" y="17080"/>
                        </a:cubicBezTo>
                        <a:cubicBezTo>
                          <a:pt x="2641" y="17010"/>
                          <a:pt x="2641" y="16891"/>
                          <a:pt x="2655" y="16765"/>
                        </a:cubicBezTo>
                        <a:lnTo>
                          <a:pt x="2655" y="16751"/>
                        </a:lnTo>
                        <a:lnTo>
                          <a:pt x="2655" y="16730"/>
                        </a:lnTo>
                        <a:lnTo>
                          <a:pt x="2655" y="16696"/>
                        </a:lnTo>
                        <a:cubicBezTo>
                          <a:pt x="2662" y="16563"/>
                          <a:pt x="2662" y="16416"/>
                          <a:pt x="2668" y="16248"/>
                        </a:cubicBezTo>
                        <a:lnTo>
                          <a:pt x="2668" y="16214"/>
                        </a:lnTo>
                        <a:lnTo>
                          <a:pt x="2668" y="16179"/>
                        </a:lnTo>
                        <a:cubicBezTo>
                          <a:pt x="2682" y="15878"/>
                          <a:pt x="2696" y="15529"/>
                          <a:pt x="2710" y="15145"/>
                        </a:cubicBezTo>
                        <a:lnTo>
                          <a:pt x="2710" y="15138"/>
                        </a:lnTo>
                        <a:lnTo>
                          <a:pt x="2710" y="15096"/>
                        </a:lnTo>
                        <a:lnTo>
                          <a:pt x="2710" y="15075"/>
                        </a:lnTo>
                        <a:cubicBezTo>
                          <a:pt x="2724" y="14886"/>
                          <a:pt x="2731" y="14705"/>
                          <a:pt x="2738" y="14502"/>
                        </a:cubicBezTo>
                        <a:lnTo>
                          <a:pt x="2738" y="14425"/>
                        </a:lnTo>
                        <a:cubicBezTo>
                          <a:pt x="2745" y="14132"/>
                          <a:pt x="2759" y="13839"/>
                          <a:pt x="2773" y="13531"/>
                        </a:cubicBezTo>
                        <a:lnTo>
                          <a:pt x="2773" y="13461"/>
                        </a:lnTo>
                        <a:cubicBezTo>
                          <a:pt x="2780" y="13224"/>
                          <a:pt x="2801" y="12993"/>
                          <a:pt x="2808" y="12749"/>
                        </a:cubicBezTo>
                        <a:lnTo>
                          <a:pt x="2808" y="12665"/>
                        </a:lnTo>
                        <a:cubicBezTo>
                          <a:pt x="2815" y="12421"/>
                          <a:pt x="2829" y="12176"/>
                          <a:pt x="2843" y="11932"/>
                        </a:cubicBezTo>
                        <a:lnTo>
                          <a:pt x="2843" y="11862"/>
                        </a:lnTo>
                        <a:cubicBezTo>
                          <a:pt x="2864" y="11561"/>
                          <a:pt x="2878" y="11261"/>
                          <a:pt x="2899" y="10975"/>
                        </a:cubicBezTo>
                        <a:cubicBezTo>
                          <a:pt x="2906" y="10947"/>
                          <a:pt x="2906" y="10919"/>
                          <a:pt x="2906" y="10891"/>
                        </a:cubicBezTo>
                        <a:cubicBezTo>
                          <a:pt x="2913" y="10709"/>
                          <a:pt x="2934" y="10528"/>
                          <a:pt x="2941" y="10353"/>
                        </a:cubicBezTo>
                        <a:cubicBezTo>
                          <a:pt x="2948" y="10325"/>
                          <a:pt x="2948" y="10311"/>
                          <a:pt x="2948" y="10283"/>
                        </a:cubicBezTo>
                        <a:cubicBezTo>
                          <a:pt x="2976" y="9843"/>
                          <a:pt x="3011" y="9452"/>
                          <a:pt x="3046" y="9137"/>
                        </a:cubicBezTo>
                        <a:cubicBezTo>
                          <a:pt x="3046" y="9103"/>
                          <a:pt x="3053" y="9075"/>
                          <a:pt x="3053" y="9054"/>
                        </a:cubicBezTo>
                        <a:cubicBezTo>
                          <a:pt x="3060" y="9012"/>
                          <a:pt x="3060" y="8956"/>
                          <a:pt x="3074" y="8914"/>
                        </a:cubicBezTo>
                        <a:cubicBezTo>
                          <a:pt x="3074" y="8879"/>
                          <a:pt x="3081" y="8844"/>
                          <a:pt x="3081" y="8809"/>
                        </a:cubicBezTo>
                        <a:lnTo>
                          <a:pt x="3081" y="8802"/>
                        </a:lnTo>
                        <a:lnTo>
                          <a:pt x="3081" y="8767"/>
                        </a:lnTo>
                        <a:lnTo>
                          <a:pt x="3081" y="8739"/>
                        </a:lnTo>
                        <a:cubicBezTo>
                          <a:pt x="3130" y="8313"/>
                          <a:pt x="3143" y="7838"/>
                          <a:pt x="3130" y="7342"/>
                        </a:cubicBezTo>
                        <a:lnTo>
                          <a:pt x="3130" y="7272"/>
                        </a:lnTo>
                        <a:lnTo>
                          <a:pt x="3130" y="7175"/>
                        </a:lnTo>
                        <a:lnTo>
                          <a:pt x="3130" y="7105"/>
                        </a:lnTo>
                        <a:lnTo>
                          <a:pt x="3130" y="7098"/>
                        </a:lnTo>
                        <a:cubicBezTo>
                          <a:pt x="3123" y="6972"/>
                          <a:pt x="3123" y="6853"/>
                          <a:pt x="3116" y="6728"/>
                        </a:cubicBezTo>
                        <a:cubicBezTo>
                          <a:pt x="3109" y="6637"/>
                          <a:pt x="3088" y="6253"/>
                          <a:pt x="3060" y="5736"/>
                        </a:cubicBezTo>
                        <a:lnTo>
                          <a:pt x="3060" y="5666"/>
                        </a:lnTo>
                        <a:cubicBezTo>
                          <a:pt x="3060" y="5589"/>
                          <a:pt x="3060" y="5498"/>
                          <a:pt x="3053" y="5414"/>
                        </a:cubicBezTo>
                        <a:lnTo>
                          <a:pt x="3053" y="5331"/>
                        </a:lnTo>
                        <a:cubicBezTo>
                          <a:pt x="3039" y="4960"/>
                          <a:pt x="3011" y="4541"/>
                          <a:pt x="2990" y="4136"/>
                        </a:cubicBezTo>
                        <a:lnTo>
                          <a:pt x="2990" y="4066"/>
                        </a:lnTo>
                        <a:cubicBezTo>
                          <a:pt x="2990" y="3920"/>
                          <a:pt x="2983" y="3780"/>
                          <a:pt x="2976" y="3640"/>
                        </a:cubicBezTo>
                        <a:lnTo>
                          <a:pt x="2976" y="3563"/>
                        </a:lnTo>
                        <a:cubicBezTo>
                          <a:pt x="2948" y="3158"/>
                          <a:pt x="2934" y="2802"/>
                          <a:pt x="2920" y="2529"/>
                        </a:cubicBezTo>
                        <a:lnTo>
                          <a:pt x="2920" y="2460"/>
                        </a:lnTo>
                        <a:cubicBezTo>
                          <a:pt x="2913" y="2257"/>
                          <a:pt x="2906" y="2117"/>
                          <a:pt x="2906" y="2068"/>
                        </a:cubicBezTo>
                        <a:lnTo>
                          <a:pt x="2906" y="1887"/>
                        </a:lnTo>
                        <a:lnTo>
                          <a:pt x="2906" y="1852"/>
                        </a:lnTo>
                        <a:lnTo>
                          <a:pt x="2906" y="1817"/>
                        </a:lnTo>
                        <a:cubicBezTo>
                          <a:pt x="2885" y="1552"/>
                          <a:pt x="2864" y="1237"/>
                          <a:pt x="2836" y="951"/>
                        </a:cubicBezTo>
                        <a:cubicBezTo>
                          <a:pt x="2836" y="923"/>
                          <a:pt x="2829" y="909"/>
                          <a:pt x="2829" y="881"/>
                        </a:cubicBezTo>
                        <a:cubicBezTo>
                          <a:pt x="2780" y="490"/>
                          <a:pt x="2745" y="141"/>
                          <a:pt x="2731" y="36"/>
                        </a:cubicBezTo>
                        <a:lnTo>
                          <a:pt x="2731" y="8"/>
                        </a:lnTo>
                        <a:lnTo>
                          <a:pt x="2731" y="1"/>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1"/>
                  <p:cNvSpPr/>
                  <p:nvPr/>
                </p:nvSpPr>
                <p:spPr>
                  <a:xfrm>
                    <a:off x="2017086" y="4051677"/>
                    <a:ext cx="80154" cy="16211"/>
                  </a:xfrm>
                  <a:custGeom>
                    <a:rect b="b" l="l" r="r" t="t"/>
                    <a:pathLst>
                      <a:path extrusionOk="0" h="234" w="1157">
                        <a:moveTo>
                          <a:pt x="1094" y="0"/>
                        </a:moveTo>
                        <a:cubicBezTo>
                          <a:pt x="1087" y="0"/>
                          <a:pt x="1080" y="2"/>
                          <a:pt x="1074" y="7"/>
                        </a:cubicBezTo>
                        <a:cubicBezTo>
                          <a:pt x="916" y="107"/>
                          <a:pt x="737" y="156"/>
                          <a:pt x="561" y="156"/>
                        </a:cubicBezTo>
                        <a:cubicBezTo>
                          <a:pt x="393" y="156"/>
                          <a:pt x="228" y="113"/>
                          <a:pt x="82" y="28"/>
                        </a:cubicBezTo>
                        <a:cubicBezTo>
                          <a:pt x="74" y="23"/>
                          <a:pt x="66" y="21"/>
                          <a:pt x="59" y="21"/>
                        </a:cubicBezTo>
                        <a:cubicBezTo>
                          <a:pt x="22" y="21"/>
                          <a:pt x="0" y="74"/>
                          <a:pt x="47" y="98"/>
                        </a:cubicBezTo>
                        <a:cubicBezTo>
                          <a:pt x="205" y="189"/>
                          <a:pt x="383" y="234"/>
                          <a:pt x="561" y="234"/>
                        </a:cubicBezTo>
                        <a:cubicBezTo>
                          <a:pt x="753" y="234"/>
                          <a:pt x="946" y="182"/>
                          <a:pt x="1116" y="77"/>
                        </a:cubicBezTo>
                        <a:cubicBezTo>
                          <a:pt x="1157" y="53"/>
                          <a:pt x="1129" y="0"/>
                          <a:pt x="1094"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1"/>
                  <p:cNvSpPr/>
                  <p:nvPr/>
                </p:nvSpPr>
                <p:spPr>
                  <a:xfrm>
                    <a:off x="2066550" y="2906380"/>
                    <a:ext cx="40527" cy="47247"/>
                  </a:xfrm>
                  <a:custGeom>
                    <a:rect b="b" l="l" r="r" t="t"/>
                    <a:pathLst>
                      <a:path extrusionOk="0" h="682" w="585">
                        <a:moveTo>
                          <a:pt x="44" y="0"/>
                        </a:moveTo>
                        <a:cubicBezTo>
                          <a:pt x="23" y="0"/>
                          <a:pt x="0" y="22"/>
                          <a:pt x="10" y="47"/>
                        </a:cubicBezTo>
                        <a:cubicBezTo>
                          <a:pt x="157" y="270"/>
                          <a:pt x="325" y="480"/>
                          <a:pt x="520" y="675"/>
                        </a:cubicBezTo>
                        <a:cubicBezTo>
                          <a:pt x="524" y="679"/>
                          <a:pt x="529" y="681"/>
                          <a:pt x="535" y="681"/>
                        </a:cubicBezTo>
                        <a:cubicBezTo>
                          <a:pt x="557" y="681"/>
                          <a:pt x="585" y="650"/>
                          <a:pt x="562" y="633"/>
                        </a:cubicBezTo>
                        <a:cubicBezTo>
                          <a:pt x="381" y="438"/>
                          <a:pt x="213" y="235"/>
                          <a:pt x="66" y="12"/>
                        </a:cubicBezTo>
                        <a:cubicBezTo>
                          <a:pt x="60" y="4"/>
                          <a:pt x="52" y="0"/>
                          <a:pt x="44"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1"/>
                  <p:cNvSpPr/>
                  <p:nvPr/>
                </p:nvSpPr>
                <p:spPr>
                  <a:xfrm>
                    <a:off x="1905413" y="3018194"/>
                    <a:ext cx="53136" cy="54660"/>
                  </a:xfrm>
                  <a:custGeom>
                    <a:rect b="b" l="l" r="r" t="t"/>
                    <a:pathLst>
                      <a:path extrusionOk="0" h="789" w="767">
                        <a:moveTo>
                          <a:pt x="726" y="0"/>
                        </a:moveTo>
                        <a:cubicBezTo>
                          <a:pt x="715" y="0"/>
                          <a:pt x="703" y="6"/>
                          <a:pt x="695" y="18"/>
                        </a:cubicBezTo>
                        <a:cubicBezTo>
                          <a:pt x="618" y="193"/>
                          <a:pt x="506" y="354"/>
                          <a:pt x="374" y="493"/>
                        </a:cubicBezTo>
                        <a:cubicBezTo>
                          <a:pt x="276" y="584"/>
                          <a:pt x="164" y="689"/>
                          <a:pt x="38" y="724"/>
                        </a:cubicBezTo>
                        <a:cubicBezTo>
                          <a:pt x="1" y="736"/>
                          <a:pt x="14" y="789"/>
                          <a:pt x="47" y="789"/>
                        </a:cubicBezTo>
                        <a:cubicBezTo>
                          <a:pt x="51" y="789"/>
                          <a:pt x="55" y="788"/>
                          <a:pt x="59" y="787"/>
                        </a:cubicBezTo>
                        <a:cubicBezTo>
                          <a:pt x="199" y="745"/>
                          <a:pt x="318" y="640"/>
                          <a:pt x="416" y="535"/>
                        </a:cubicBezTo>
                        <a:cubicBezTo>
                          <a:pt x="555" y="395"/>
                          <a:pt x="681" y="221"/>
                          <a:pt x="758" y="39"/>
                        </a:cubicBezTo>
                        <a:cubicBezTo>
                          <a:pt x="767" y="17"/>
                          <a:pt x="747" y="0"/>
                          <a:pt x="726"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1"/>
                  <p:cNvSpPr/>
                  <p:nvPr/>
                </p:nvSpPr>
                <p:spPr>
                  <a:xfrm>
                    <a:off x="2066411" y="3528632"/>
                    <a:ext cx="57639" cy="11985"/>
                  </a:xfrm>
                  <a:custGeom>
                    <a:rect b="b" l="l" r="r" t="t"/>
                    <a:pathLst>
                      <a:path extrusionOk="0" h="173" w="832">
                        <a:moveTo>
                          <a:pt x="795" y="1"/>
                        </a:moveTo>
                        <a:cubicBezTo>
                          <a:pt x="790" y="1"/>
                          <a:pt x="786" y="2"/>
                          <a:pt x="781" y="6"/>
                        </a:cubicBezTo>
                        <a:cubicBezTo>
                          <a:pt x="661" y="83"/>
                          <a:pt x="521" y="122"/>
                          <a:pt x="380" y="122"/>
                        </a:cubicBezTo>
                        <a:cubicBezTo>
                          <a:pt x="267" y="122"/>
                          <a:pt x="153" y="97"/>
                          <a:pt x="47" y="48"/>
                        </a:cubicBezTo>
                        <a:cubicBezTo>
                          <a:pt x="45" y="47"/>
                          <a:pt x="43" y="47"/>
                          <a:pt x="41" y="47"/>
                        </a:cubicBezTo>
                        <a:cubicBezTo>
                          <a:pt x="16" y="47"/>
                          <a:pt x="0" y="83"/>
                          <a:pt x="19" y="90"/>
                        </a:cubicBezTo>
                        <a:cubicBezTo>
                          <a:pt x="134" y="145"/>
                          <a:pt x="255" y="172"/>
                          <a:pt x="375" y="172"/>
                        </a:cubicBezTo>
                        <a:cubicBezTo>
                          <a:pt x="527" y="172"/>
                          <a:pt x="676" y="129"/>
                          <a:pt x="809" y="48"/>
                        </a:cubicBezTo>
                        <a:cubicBezTo>
                          <a:pt x="832" y="36"/>
                          <a:pt x="817" y="1"/>
                          <a:pt x="795"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1"/>
                  <p:cNvSpPr/>
                  <p:nvPr/>
                </p:nvSpPr>
                <p:spPr>
                  <a:xfrm>
                    <a:off x="1622073" y="2818120"/>
                    <a:ext cx="188296" cy="1243531"/>
                  </a:xfrm>
                  <a:custGeom>
                    <a:rect b="b" l="l" r="r" t="t"/>
                    <a:pathLst>
                      <a:path extrusionOk="0" h="17950" w="2718">
                        <a:moveTo>
                          <a:pt x="2654" y="0"/>
                        </a:moveTo>
                        <a:cubicBezTo>
                          <a:pt x="2647" y="21"/>
                          <a:pt x="2626" y="42"/>
                          <a:pt x="2620" y="63"/>
                        </a:cubicBezTo>
                        <a:cubicBezTo>
                          <a:pt x="2033" y="1055"/>
                          <a:pt x="1593" y="2124"/>
                          <a:pt x="1334" y="3249"/>
                        </a:cubicBezTo>
                        <a:cubicBezTo>
                          <a:pt x="1111" y="4247"/>
                          <a:pt x="1048" y="5267"/>
                          <a:pt x="1041" y="6287"/>
                        </a:cubicBezTo>
                        <a:cubicBezTo>
                          <a:pt x="1034" y="6769"/>
                          <a:pt x="1041" y="7237"/>
                          <a:pt x="1048" y="7719"/>
                        </a:cubicBezTo>
                        <a:cubicBezTo>
                          <a:pt x="1048" y="8355"/>
                          <a:pt x="1055" y="9004"/>
                          <a:pt x="985" y="9633"/>
                        </a:cubicBezTo>
                        <a:cubicBezTo>
                          <a:pt x="908" y="10311"/>
                          <a:pt x="699" y="10967"/>
                          <a:pt x="552" y="11638"/>
                        </a:cubicBezTo>
                        <a:cubicBezTo>
                          <a:pt x="412" y="12287"/>
                          <a:pt x="300" y="12930"/>
                          <a:pt x="210" y="13587"/>
                        </a:cubicBezTo>
                        <a:cubicBezTo>
                          <a:pt x="42" y="14844"/>
                          <a:pt x="0" y="16129"/>
                          <a:pt x="28" y="17415"/>
                        </a:cubicBezTo>
                        <a:cubicBezTo>
                          <a:pt x="28" y="17589"/>
                          <a:pt x="35" y="17750"/>
                          <a:pt x="42" y="17925"/>
                        </a:cubicBezTo>
                        <a:cubicBezTo>
                          <a:pt x="42" y="17941"/>
                          <a:pt x="56" y="17950"/>
                          <a:pt x="71" y="17950"/>
                        </a:cubicBezTo>
                        <a:cubicBezTo>
                          <a:pt x="88" y="17950"/>
                          <a:pt x="105" y="17939"/>
                          <a:pt x="105" y="17918"/>
                        </a:cubicBezTo>
                        <a:cubicBezTo>
                          <a:pt x="63" y="16618"/>
                          <a:pt x="77" y="15319"/>
                          <a:pt x="217" y="14013"/>
                        </a:cubicBezTo>
                        <a:cubicBezTo>
                          <a:pt x="286" y="13377"/>
                          <a:pt x="384" y="12748"/>
                          <a:pt x="510" y="12120"/>
                        </a:cubicBezTo>
                        <a:cubicBezTo>
                          <a:pt x="636" y="11456"/>
                          <a:pt x="817" y="10814"/>
                          <a:pt x="964" y="10150"/>
                        </a:cubicBezTo>
                        <a:cubicBezTo>
                          <a:pt x="1090" y="9486"/>
                          <a:pt x="1111" y="8823"/>
                          <a:pt x="1111" y="8145"/>
                        </a:cubicBezTo>
                        <a:cubicBezTo>
                          <a:pt x="1111" y="7670"/>
                          <a:pt x="1104" y="7188"/>
                          <a:pt x="1104" y="6706"/>
                        </a:cubicBezTo>
                        <a:cubicBezTo>
                          <a:pt x="1104" y="5714"/>
                          <a:pt x="1139" y="4708"/>
                          <a:pt x="1313" y="3724"/>
                        </a:cubicBezTo>
                        <a:cubicBezTo>
                          <a:pt x="1523" y="2571"/>
                          <a:pt x="1921" y="1460"/>
                          <a:pt x="2480" y="427"/>
                        </a:cubicBezTo>
                        <a:cubicBezTo>
                          <a:pt x="2543" y="315"/>
                          <a:pt x="2613" y="196"/>
                          <a:pt x="2682" y="77"/>
                        </a:cubicBezTo>
                        <a:cubicBezTo>
                          <a:pt x="2689" y="63"/>
                          <a:pt x="2710" y="35"/>
                          <a:pt x="2717" y="21"/>
                        </a:cubicBezTo>
                        <a:cubicBezTo>
                          <a:pt x="2696" y="7"/>
                          <a:pt x="2675" y="7"/>
                          <a:pt x="2654"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1"/>
                  <p:cNvSpPr/>
                  <p:nvPr/>
                </p:nvSpPr>
                <p:spPr>
                  <a:xfrm>
                    <a:off x="1921347" y="3064056"/>
                    <a:ext cx="116940" cy="1000644"/>
                  </a:xfrm>
                  <a:custGeom>
                    <a:rect b="b" l="l" r="r" t="t"/>
                    <a:pathLst>
                      <a:path extrusionOk="0" h="14444" w="1688">
                        <a:moveTo>
                          <a:pt x="32" y="0"/>
                        </a:moveTo>
                        <a:cubicBezTo>
                          <a:pt x="15" y="0"/>
                          <a:pt x="0" y="11"/>
                          <a:pt x="4" y="34"/>
                        </a:cubicBezTo>
                        <a:cubicBezTo>
                          <a:pt x="74" y="1871"/>
                          <a:pt x="283" y="3722"/>
                          <a:pt x="716" y="5524"/>
                        </a:cubicBezTo>
                        <a:cubicBezTo>
                          <a:pt x="842" y="6027"/>
                          <a:pt x="1017" y="6537"/>
                          <a:pt x="1122" y="7040"/>
                        </a:cubicBezTo>
                        <a:cubicBezTo>
                          <a:pt x="1233" y="7557"/>
                          <a:pt x="1198" y="8088"/>
                          <a:pt x="1184" y="8612"/>
                        </a:cubicBezTo>
                        <a:cubicBezTo>
                          <a:pt x="1129" y="9660"/>
                          <a:pt x="1156" y="10707"/>
                          <a:pt x="1275" y="11748"/>
                        </a:cubicBezTo>
                        <a:cubicBezTo>
                          <a:pt x="1338" y="12237"/>
                          <a:pt x="1429" y="12719"/>
                          <a:pt x="1478" y="13208"/>
                        </a:cubicBezTo>
                        <a:cubicBezTo>
                          <a:pt x="1520" y="13606"/>
                          <a:pt x="1569" y="14011"/>
                          <a:pt x="1624" y="14423"/>
                        </a:cubicBezTo>
                        <a:cubicBezTo>
                          <a:pt x="1630" y="14437"/>
                          <a:pt x="1641" y="14443"/>
                          <a:pt x="1652" y="14443"/>
                        </a:cubicBezTo>
                        <a:cubicBezTo>
                          <a:pt x="1669" y="14443"/>
                          <a:pt x="1687" y="14428"/>
                          <a:pt x="1687" y="14402"/>
                        </a:cubicBezTo>
                        <a:cubicBezTo>
                          <a:pt x="1624" y="14039"/>
                          <a:pt x="1583" y="13662"/>
                          <a:pt x="1548" y="13292"/>
                        </a:cubicBezTo>
                        <a:cubicBezTo>
                          <a:pt x="1506" y="12894"/>
                          <a:pt x="1443" y="12503"/>
                          <a:pt x="1394" y="12097"/>
                        </a:cubicBezTo>
                        <a:cubicBezTo>
                          <a:pt x="1240" y="11050"/>
                          <a:pt x="1205" y="9995"/>
                          <a:pt x="1233" y="8940"/>
                        </a:cubicBezTo>
                        <a:cubicBezTo>
                          <a:pt x="1254" y="8416"/>
                          <a:pt x="1310" y="7892"/>
                          <a:pt x="1240" y="7368"/>
                        </a:cubicBezTo>
                        <a:cubicBezTo>
                          <a:pt x="1184" y="6865"/>
                          <a:pt x="1017" y="6397"/>
                          <a:pt x="884" y="5915"/>
                        </a:cubicBezTo>
                        <a:cubicBezTo>
                          <a:pt x="626" y="4931"/>
                          <a:pt x="430" y="3925"/>
                          <a:pt x="297" y="2912"/>
                        </a:cubicBezTo>
                        <a:cubicBezTo>
                          <a:pt x="172" y="1955"/>
                          <a:pt x="102" y="991"/>
                          <a:pt x="67" y="20"/>
                        </a:cubicBezTo>
                        <a:cubicBezTo>
                          <a:pt x="60" y="7"/>
                          <a:pt x="46" y="0"/>
                          <a:pt x="32"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1"/>
                  <p:cNvSpPr/>
                  <p:nvPr/>
                </p:nvSpPr>
                <p:spPr>
                  <a:xfrm>
                    <a:off x="1750303" y="2886705"/>
                    <a:ext cx="79600" cy="88883"/>
                  </a:xfrm>
                  <a:custGeom>
                    <a:rect b="b" l="l" r="r" t="t"/>
                    <a:pathLst>
                      <a:path extrusionOk="0" h="1283" w="1149">
                        <a:moveTo>
                          <a:pt x="1109" y="0"/>
                        </a:moveTo>
                        <a:cubicBezTo>
                          <a:pt x="1099" y="0"/>
                          <a:pt x="1090" y="5"/>
                          <a:pt x="1083" y="16"/>
                        </a:cubicBezTo>
                        <a:cubicBezTo>
                          <a:pt x="838" y="498"/>
                          <a:pt x="475" y="917"/>
                          <a:pt x="28" y="1232"/>
                        </a:cubicBezTo>
                        <a:cubicBezTo>
                          <a:pt x="1" y="1248"/>
                          <a:pt x="21" y="1282"/>
                          <a:pt x="44" y="1282"/>
                        </a:cubicBezTo>
                        <a:cubicBezTo>
                          <a:pt x="50" y="1282"/>
                          <a:pt x="57" y="1280"/>
                          <a:pt x="63" y="1274"/>
                        </a:cubicBezTo>
                        <a:cubicBezTo>
                          <a:pt x="517" y="959"/>
                          <a:pt x="880" y="533"/>
                          <a:pt x="1139" y="44"/>
                        </a:cubicBezTo>
                        <a:cubicBezTo>
                          <a:pt x="1148" y="21"/>
                          <a:pt x="1129" y="0"/>
                          <a:pt x="1109"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1"/>
                  <p:cNvSpPr/>
                  <p:nvPr/>
                </p:nvSpPr>
                <p:spPr>
                  <a:xfrm>
                    <a:off x="1775381" y="2273806"/>
                    <a:ext cx="186911" cy="132251"/>
                  </a:xfrm>
                  <a:custGeom>
                    <a:rect b="b" l="l" r="r" t="t"/>
                    <a:pathLst>
                      <a:path extrusionOk="0" h="1909" w="2698">
                        <a:moveTo>
                          <a:pt x="73" y="1"/>
                        </a:moveTo>
                        <a:cubicBezTo>
                          <a:pt x="39" y="1"/>
                          <a:pt x="0" y="40"/>
                          <a:pt x="29" y="69"/>
                        </a:cubicBezTo>
                        <a:cubicBezTo>
                          <a:pt x="448" y="600"/>
                          <a:pt x="637" y="1319"/>
                          <a:pt x="1238" y="1689"/>
                        </a:cubicBezTo>
                        <a:cubicBezTo>
                          <a:pt x="1445" y="1824"/>
                          <a:pt x="1696" y="1909"/>
                          <a:pt x="1949" y="1909"/>
                        </a:cubicBezTo>
                        <a:cubicBezTo>
                          <a:pt x="2013" y="1909"/>
                          <a:pt x="2076" y="1903"/>
                          <a:pt x="2139" y="1892"/>
                        </a:cubicBezTo>
                        <a:cubicBezTo>
                          <a:pt x="2279" y="1864"/>
                          <a:pt x="2418" y="1815"/>
                          <a:pt x="2523" y="1717"/>
                        </a:cubicBezTo>
                        <a:cubicBezTo>
                          <a:pt x="2628" y="1620"/>
                          <a:pt x="2670" y="1494"/>
                          <a:pt x="2677" y="1340"/>
                        </a:cubicBezTo>
                        <a:cubicBezTo>
                          <a:pt x="2698" y="942"/>
                          <a:pt x="2593" y="516"/>
                          <a:pt x="2460" y="139"/>
                        </a:cubicBezTo>
                        <a:cubicBezTo>
                          <a:pt x="2452" y="122"/>
                          <a:pt x="2435" y="114"/>
                          <a:pt x="2420" y="114"/>
                        </a:cubicBezTo>
                        <a:cubicBezTo>
                          <a:pt x="2397" y="114"/>
                          <a:pt x="2378" y="131"/>
                          <a:pt x="2390" y="160"/>
                        </a:cubicBezTo>
                        <a:cubicBezTo>
                          <a:pt x="2495" y="481"/>
                          <a:pt x="2572" y="809"/>
                          <a:pt x="2600" y="1145"/>
                        </a:cubicBezTo>
                        <a:cubicBezTo>
                          <a:pt x="2607" y="1291"/>
                          <a:pt x="2628" y="1466"/>
                          <a:pt x="2530" y="1599"/>
                        </a:cubicBezTo>
                        <a:cubicBezTo>
                          <a:pt x="2439" y="1717"/>
                          <a:pt x="2279" y="1787"/>
                          <a:pt x="2139" y="1815"/>
                        </a:cubicBezTo>
                        <a:cubicBezTo>
                          <a:pt x="2083" y="1824"/>
                          <a:pt x="2027" y="1828"/>
                          <a:pt x="1970" y="1828"/>
                        </a:cubicBezTo>
                        <a:cubicBezTo>
                          <a:pt x="1717" y="1828"/>
                          <a:pt x="1462" y="1742"/>
                          <a:pt x="1245" y="1599"/>
                        </a:cubicBezTo>
                        <a:cubicBezTo>
                          <a:pt x="993" y="1424"/>
                          <a:pt x="798" y="1166"/>
                          <a:pt x="644" y="907"/>
                        </a:cubicBezTo>
                        <a:cubicBezTo>
                          <a:pt x="462" y="600"/>
                          <a:pt x="309" y="285"/>
                          <a:pt x="92" y="6"/>
                        </a:cubicBezTo>
                        <a:cubicBezTo>
                          <a:pt x="86" y="3"/>
                          <a:pt x="80" y="1"/>
                          <a:pt x="73"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1"/>
                  <p:cNvSpPr/>
                  <p:nvPr/>
                </p:nvSpPr>
                <p:spPr>
                  <a:xfrm>
                    <a:off x="1738041" y="2475820"/>
                    <a:ext cx="101838" cy="348812"/>
                  </a:xfrm>
                  <a:custGeom>
                    <a:rect b="b" l="l" r="r" t="t"/>
                    <a:pathLst>
                      <a:path extrusionOk="0" h="5035" w="1470">
                        <a:moveTo>
                          <a:pt x="48" y="1"/>
                        </a:moveTo>
                        <a:cubicBezTo>
                          <a:pt x="22" y="1"/>
                          <a:pt x="0" y="32"/>
                          <a:pt x="16" y="59"/>
                        </a:cubicBezTo>
                        <a:cubicBezTo>
                          <a:pt x="1127" y="1414"/>
                          <a:pt x="1469" y="3335"/>
                          <a:pt x="897" y="4990"/>
                        </a:cubicBezTo>
                        <a:cubicBezTo>
                          <a:pt x="885" y="5018"/>
                          <a:pt x="902" y="5035"/>
                          <a:pt x="923" y="5035"/>
                        </a:cubicBezTo>
                        <a:cubicBezTo>
                          <a:pt x="939" y="5035"/>
                          <a:pt x="957" y="5025"/>
                          <a:pt x="966" y="5004"/>
                        </a:cubicBezTo>
                        <a:cubicBezTo>
                          <a:pt x="1099" y="4620"/>
                          <a:pt x="1190" y="4215"/>
                          <a:pt x="1225" y="3810"/>
                        </a:cubicBezTo>
                        <a:cubicBezTo>
                          <a:pt x="1344" y="2455"/>
                          <a:pt x="939" y="1065"/>
                          <a:pt x="72" y="10"/>
                        </a:cubicBezTo>
                        <a:cubicBezTo>
                          <a:pt x="64" y="3"/>
                          <a:pt x="56" y="1"/>
                          <a:pt x="48"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1"/>
                  <p:cNvSpPr/>
                  <p:nvPr/>
                </p:nvSpPr>
                <p:spPr>
                  <a:xfrm>
                    <a:off x="1951066" y="2106778"/>
                    <a:ext cx="38241" cy="51750"/>
                  </a:xfrm>
                  <a:custGeom>
                    <a:rect b="b" l="l" r="r" t="t"/>
                    <a:pathLst>
                      <a:path extrusionOk="0" h="747" w="552">
                        <a:moveTo>
                          <a:pt x="350" y="0"/>
                        </a:moveTo>
                        <a:cubicBezTo>
                          <a:pt x="350" y="0"/>
                          <a:pt x="1" y="692"/>
                          <a:pt x="218" y="741"/>
                        </a:cubicBezTo>
                        <a:cubicBezTo>
                          <a:pt x="233" y="745"/>
                          <a:pt x="247" y="747"/>
                          <a:pt x="262" y="747"/>
                        </a:cubicBezTo>
                        <a:cubicBezTo>
                          <a:pt x="445" y="747"/>
                          <a:pt x="551" y="432"/>
                          <a:pt x="532" y="238"/>
                        </a:cubicBezTo>
                        <a:cubicBezTo>
                          <a:pt x="518" y="28"/>
                          <a:pt x="350" y="0"/>
                          <a:pt x="350"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1"/>
                  <p:cNvSpPr/>
                  <p:nvPr/>
                </p:nvSpPr>
                <p:spPr>
                  <a:xfrm>
                    <a:off x="1950165" y="2142941"/>
                    <a:ext cx="42606" cy="40874"/>
                  </a:xfrm>
                  <a:custGeom>
                    <a:rect b="b" l="l" r="r" t="t"/>
                    <a:pathLst>
                      <a:path extrusionOk="0" h="590" w="615">
                        <a:moveTo>
                          <a:pt x="289" y="90"/>
                        </a:moveTo>
                        <a:cubicBezTo>
                          <a:pt x="300" y="90"/>
                          <a:pt x="310" y="91"/>
                          <a:pt x="321" y="93"/>
                        </a:cubicBezTo>
                        <a:cubicBezTo>
                          <a:pt x="433" y="100"/>
                          <a:pt x="510" y="205"/>
                          <a:pt x="503" y="316"/>
                        </a:cubicBezTo>
                        <a:cubicBezTo>
                          <a:pt x="496" y="423"/>
                          <a:pt x="400" y="498"/>
                          <a:pt x="294" y="498"/>
                        </a:cubicBezTo>
                        <a:cubicBezTo>
                          <a:pt x="289" y="498"/>
                          <a:pt x="284" y="498"/>
                          <a:pt x="279" y="498"/>
                        </a:cubicBezTo>
                        <a:cubicBezTo>
                          <a:pt x="161" y="491"/>
                          <a:pt x="84" y="386"/>
                          <a:pt x="91" y="274"/>
                        </a:cubicBezTo>
                        <a:cubicBezTo>
                          <a:pt x="110" y="174"/>
                          <a:pt x="191" y="90"/>
                          <a:pt x="289" y="90"/>
                        </a:cubicBezTo>
                        <a:close/>
                        <a:moveTo>
                          <a:pt x="310" y="1"/>
                        </a:moveTo>
                        <a:cubicBezTo>
                          <a:pt x="160" y="1"/>
                          <a:pt x="34" y="115"/>
                          <a:pt x="14" y="267"/>
                        </a:cubicBezTo>
                        <a:cubicBezTo>
                          <a:pt x="0" y="421"/>
                          <a:pt x="112" y="568"/>
                          <a:pt x="279" y="589"/>
                        </a:cubicBezTo>
                        <a:cubicBezTo>
                          <a:pt x="288" y="590"/>
                          <a:pt x="297" y="590"/>
                          <a:pt x="305" y="590"/>
                        </a:cubicBezTo>
                        <a:cubicBezTo>
                          <a:pt x="455" y="590"/>
                          <a:pt x="581" y="475"/>
                          <a:pt x="601" y="323"/>
                        </a:cubicBezTo>
                        <a:cubicBezTo>
                          <a:pt x="615" y="163"/>
                          <a:pt x="496" y="23"/>
                          <a:pt x="335" y="2"/>
                        </a:cubicBezTo>
                        <a:cubicBezTo>
                          <a:pt x="327" y="1"/>
                          <a:pt x="318" y="1"/>
                          <a:pt x="31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1"/>
                  <p:cNvSpPr/>
                  <p:nvPr/>
                </p:nvSpPr>
                <p:spPr>
                  <a:xfrm>
                    <a:off x="1928343" y="2218038"/>
                    <a:ext cx="69" cy="69"/>
                  </a:xfrm>
                  <a:custGeom>
                    <a:rect b="b" l="l" r="r" t="t"/>
                    <a:pathLst>
                      <a:path extrusionOk="0" h="1" w="1">
                        <a:moveTo>
                          <a:pt x="1" y="1"/>
                        </a:moveTo>
                        <a:lnTo>
                          <a:pt x="1" y="1"/>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1"/>
                  <p:cNvSpPr/>
                  <p:nvPr/>
                </p:nvSpPr>
                <p:spPr>
                  <a:xfrm>
                    <a:off x="1805932" y="2152709"/>
                    <a:ext cx="122483" cy="149570"/>
                  </a:xfrm>
                  <a:custGeom>
                    <a:rect b="b" l="l" r="r" t="t"/>
                    <a:pathLst>
                      <a:path extrusionOk="0" h="2159" w="1768">
                        <a:moveTo>
                          <a:pt x="385" y="1"/>
                        </a:moveTo>
                        <a:lnTo>
                          <a:pt x="378" y="36"/>
                        </a:lnTo>
                        <a:lnTo>
                          <a:pt x="385" y="140"/>
                        </a:lnTo>
                        <a:cubicBezTo>
                          <a:pt x="406" y="622"/>
                          <a:pt x="245" y="1000"/>
                          <a:pt x="0" y="1510"/>
                        </a:cubicBezTo>
                        <a:cubicBezTo>
                          <a:pt x="0" y="1510"/>
                          <a:pt x="245" y="1992"/>
                          <a:pt x="860" y="2117"/>
                        </a:cubicBezTo>
                        <a:cubicBezTo>
                          <a:pt x="1007" y="2146"/>
                          <a:pt x="1130" y="2158"/>
                          <a:pt x="1233" y="2158"/>
                        </a:cubicBezTo>
                        <a:cubicBezTo>
                          <a:pt x="1673" y="2158"/>
                          <a:pt x="1747" y="1943"/>
                          <a:pt x="1747" y="1943"/>
                        </a:cubicBezTo>
                        <a:cubicBezTo>
                          <a:pt x="1719" y="1838"/>
                          <a:pt x="1705" y="1719"/>
                          <a:pt x="1705" y="1607"/>
                        </a:cubicBezTo>
                        <a:lnTo>
                          <a:pt x="1705" y="1475"/>
                        </a:lnTo>
                        <a:cubicBezTo>
                          <a:pt x="1712" y="1356"/>
                          <a:pt x="1733" y="1216"/>
                          <a:pt x="1747" y="1056"/>
                        </a:cubicBezTo>
                        <a:cubicBezTo>
                          <a:pt x="1754" y="1021"/>
                          <a:pt x="1754" y="979"/>
                          <a:pt x="1768" y="944"/>
                        </a:cubicBezTo>
                        <a:lnTo>
                          <a:pt x="1768" y="937"/>
                        </a:lnTo>
                        <a:cubicBezTo>
                          <a:pt x="1230" y="776"/>
                          <a:pt x="797" y="511"/>
                          <a:pt x="517" y="92"/>
                        </a:cubicBezTo>
                        <a:lnTo>
                          <a:pt x="441" y="36"/>
                        </a:lnTo>
                        <a:lnTo>
                          <a:pt x="385" y="1"/>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1"/>
                  <p:cNvSpPr/>
                  <p:nvPr/>
                </p:nvSpPr>
                <p:spPr>
                  <a:xfrm>
                    <a:off x="1865925" y="2190465"/>
                    <a:ext cx="61518" cy="65398"/>
                  </a:xfrm>
                  <a:custGeom>
                    <a:rect b="b" l="l" r="r" t="t"/>
                    <a:pathLst>
                      <a:path extrusionOk="0" h="944" w="888">
                        <a:moveTo>
                          <a:pt x="1" y="1"/>
                        </a:moveTo>
                        <a:lnTo>
                          <a:pt x="1" y="1"/>
                        </a:lnTo>
                        <a:cubicBezTo>
                          <a:pt x="98" y="266"/>
                          <a:pt x="343" y="741"/>
                          <a:pt x="832" y="944"/>
                        </a:cubicBezTo>
                        <a:cubicBezTo>
                          <a:pt x="839" y="818"/>
                          <a:pt x="853" y="678"/>
                          <a:pt x="874" y="524"/>
                        </a:cubicBezTo>
                        <a:cubicBezTo>
                          <a:pt x="881" y="490"/>
                          <a:pt x="881" y="441"/>
                          <a:pt x="888" y="406"/>
                        </a:cubicBezTo>
                        <a:lnTo>
                          <a:pt x="853" y="406"/>
                        </a:lnTo>
                        <a:cubicBezTo>
                          <a:pt x="566" y="406"/>
                          <a:pt x="252" y="231"/>
                          <a:pt x="1"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1"/>
                  <p:cNvSpPr/>
                  <p:nvPr/>
                </p:nvSpPr>
                <p:spPr>
                  <a:xfrm>
                    <a:off x="1787990" y="1989491"/>
                    <a:ext cx="211089" cy="231456"/>
                  </a:xfrm>
                  <a:custGeom>
                    <a:rect b="b" l="l" r="r" t="t"/>
                    <a:pathLst>
                      <a:path extrusionOk="0" h="3341" w="3047">
                        <a:moveTo>
                          <a:pt x="1305" y="1"/>
                        </a:moveTo>
                        <a:cubicBezTo>
                          <a:pt x="563" y="1"/>
                          <a:pt x="304" y="516"/>
                          <a:pt x="197" y="813"/>
                        </a:cubicBezTo>
                        <a:cubicBezTo>
                          <a:pt x="183" y="876"/>
                          <a:pt x="148" y="1232"/>
                          <a:pt x="197" y="1295"/>
                        </a:cubicBezTo>
                        <a:cubicBezTo>
                          <a:pt x="85" y="1330"/>
                          <a:pt x="43" y="1442"/>
                          <a:pt x="36" y="1546"/>
                        </a:cubicBezTo>
                        <a:cubicBezTo>
                          <a:pt x="1" y="1840"/>
                          <a:pt x="197" y="2224"/>
                          <a:pt x="581" y="2287"/>
                        </a:cubicBezTo>
                        <a:lnTo>
                          <a:pt x="595" y="2287"/>
                        </a:lnTo>
                        <a:cubicBezTo>
                          <a:pt x="595" y="2308"/>
                          <a:pt x="602" y="2322"/>
                          <a:pt x="609" y="2343"/>
                        </a:cubicBezTo>
                        <a:cubicBezTo>
                          <a:pt x="609" y="2350"/>
                          <a:pt x="616" y="2357"/>
                          <a:pt x="616" y="2364"/>
                        </a:cubicBezTo>
                        <a:cubicBezTo>
                          <a:pt x="790" y="2888"/>
                          <a:pt x="1475" y="3272"/>
                          <a:pt x="1859" y="3335"/>
                        </a:cubicBezTo>
                        <a:cubicBezTo>
                          <a:pt x="1906" y="3339"/>
                          <a:pt x="1948" y="3341"/>
                          <a:pt x="1983" y="3341"/>
                        </a:cubicBezTo>
                        <a:cubicBezTo>
                          <a:pt x="2055" y="3341"/>
                          <a:pt x="2104" y="3335"/>
                          <a:pt x="2118" y="3335"/>
                        </a:cubicBezTo>
                        <a:cubicBezTo>
                          <a:pt x="2537" y="3300"/>
                          <a:pt x="2676" y="2755"/>
                          <a:pt x="2669" y="2322"/>
                        </a:cubicBezTo>
                        <a:cubicBezTo>
                          <a:pt x="2669" y="2259"/>
                          <a:pt x="2662" y="2196"/>
                          <a:pt x="2648" y="2147"/>
                        </a:cubicBezTo>
                        <a:lnTo>
                          <a:pt x="2648" y="2140"/>
                        </a:lnTo>
                        <a:cubicBezTo>
                          <a:pt x="2648" y="2140"/>
                          <a:pt x="2865" y="1560"/>
                          <a:pt x="2921" y="1316"/>
                        </a:cubicBezTo>
                        <a:cubicBezTo>
                          <a:pt x="3047" y="827"/>
                          <a:pt x="2816" y="289"/>
                          <a:pt x="1740" y="52"/>
                        </a:cubicBezTo>
                        <a:cubicBezTo>
                          <a:pt x="1579" y="16"/>
                          <a:pt x="1435" y="1"/>
                          <a:pt x="1305"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1"/>
                  <p:cNvSpPr/>
                  <p:nvPr/>
                </p:nvSpPr>
                <p:spPr>
                  <a:xfrm>
                    <a:off x="1952521" y="2113498"/>
                    <a:ext cx="13648" cy="19952"/>
                  </a:xfrm>
                  <a:custGeom>
                    <a:rect b="b" l="l" r="r" t="t"/>
                    <a:pathLst>
                      <a:path extrusionOk="0" h="288" w="197">
                        <a:moveTo>
                          <a:pt x="134" y="0"/>
                        </a:moveTo>
                        <a:cubicBezTo>
                          <a:pt x="99" y="0"/>
                          <a:pt x="48" y="48"/>
                          <a:pt x="22" y="120"/>
                        </a:cubicBezTo>
                        <a:cubicBezTo>
                          <a:pt x="1" y="204"/>
                          <a:pt x="15" y="280"/>
                          <a:pt x="57" y="287"/>
                        </a:cubicBezTo>
                        <a:cubicBezTo>
                          <a:pt x="59" y="288"/>
                          <a:pt x="61" y="288"/>
                          <a:pt x="64" y="288"/>
                        </a:cubicBezTo>
                        <a:cubicBezTo>
                          <a:pt x="99" y="288"/>
                          <a:pt x="149" y="241"/>
                          <a:pt x="176" y="169"/>
                        </a:cubicBezTo>
                        <a:cubicBezTo>
                          <a:pt x="197" y="85"/>
                          <a:pt x="183" y="8"/>
                          <a:pt x="141" y="1"/>
                        </a:cubicBezTo>
                        <a:cubicBezTo>
                          <a:pt x="138" y="0"/>
                          <a:pt x="136" y="0"/>
                          <a:pt x="134"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1"/>
                  <p:cNvSpPr/>
                  <p:nvPr/>
                </p:nvSpPr>
                <p:spPr>
                  <a:xfrm>
                    <a:off x="1945801" y="2111974"/>
                    <a:ext cx="27642" cy="9214"/>
                  </a:xfrm>
                  <a:custGeom>
                    <a:rect b="b" l="l" r="r" t="t"/>
                    <a:pathLst>
                      <a:path extrusionOk="0" h="133" w="399">
                        <a:moveTo>
                          <a:pt x="175" y="0"/>
                        </a:moveTo>
                        <a:cubicBezTo>
                          <a:pt x="91" y="0"/>
                          <a:pt x="22" y="30"/>
                          <a:pt x="14" y="30"/>
                        </a:cubicBezTo>
                        <a:cubicBezTo>
                          <a:pt x="7" y="30"/>
                          <a:pt x="0" y="51"/>
                          <a:pt x="7" y="58"/>
                        </a:cubicBezTo>
                        <a:lnTo>
                          <a:pt x="14" y="65"/>
                        </a:lnTo>
                        <a:cubicBezTo>
                          <a:pt x="28" y="65"/>
                          <a:pt x="28" y="65"/>
                          <a:pt x="28" y="72"/>
                        </a:cubicBezTo>
                        <a:cubicBezTo>
                          <a:pt x="32" y="72"/>
                          <a:pt x="88" y="50"/>
                          <a:pt x="160" y="50"/>
                        </a:cubicBezTo>
                        <a:cubicBezTo>
                          <a:pt x="221" y="50"/>
                          <a:pt x="295" y="66"/>
                          <a:pt x="356" y="128"/>
                        </a:cubicBezTo>
                        <a:cubicBezTo>
                          <a:pt x="360" y="131"/>
                          <a:pt x="367" y="133"/>
                          <a:pt x="374" y="133"/>
                        </a:cubicBezTo>
                        <a:cubicBezTo>
                          <a:pt x="381" y="133"/>
                          <a:pt x="388" y="131"/>
                          <a:pt x="391" y="128"/>
                        </a:cubicBezTo>
                        <a:cubicBezTo>
                          <a:pt x="398" y="121"/>
                          <a:pt x="398" y="100"/>
                          <a:pt x="391" y="93"/>
                        </a:cubicBezTo>
                        <a:cubicBezTo>
                          <a:pt x="325" y="20"/>
                          <a:pt x="245" y="0"/>
                          <a:pt x="175"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1"/>
                  <p:cNvSpPr/>
                  <p:nvPr/>
                </p:nvSpPr>
                <p:spPr>
                  <a:xfrm>
                    <a:off x="1904166" y="2100404"/>
                    <a:ext cx="13648" cy="20506"/>
                  </a:xfrm>
                  <a:custGeom>
                    <a:rect b="b" l="l" r="r" t="t"/>
                    <a:pathLst>
                      <a:path extrusionOk="0" h="296" w="197">
                        <a:moveTo>
                          <a:pt x="134" y="1"/>
                        </a:moveTo>
                        <a:cubicBezTo>
                          <a:pt x="99" y="1"/>
                          <a:pt x="48" y="55"/>
                          <a:pt x="21" y="127"/>
                        </a:cubicBezTo>
                        <a:cubicBezTo>
                          <a:pt x="0" y="204"/>
                          <a:pt x="14" y="288"/>
                          <a:pt x="56" y="295"/>
                        </a:cubicBezTo>
                        <a:cubicBezTo>
                          <a:pt x="59" y="295"/>
                          <a:pt x="61" y="295"/>
                          <a:pt x="63" y="295"/>
                        </a:cubicBezTo>
                        <a:cubicBezTo>
                          <a:pt x="98" y="295"/>
                          <a:pt x="149" y="248"/>
                          <a:pt x="175" y="169"/>
                        </a:cubicBezTo>
                        <a:cubicBezTo>
                          <a:pt x="196" y="85"/>
                          <a:pt x="182" y="15"/>
                          <a:pt x="140" y="1"/>
                        </a:cubicBezTo>
                        <a:cubicBezTo>
                          <a:pt x="138" y="1"/>
                          <a:pt x="136" y="1"/>
                          <a:pt x="134"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1"/>
                  <p:cNvSpPr/>
                  <p:nvPr/>
                </p:nvSpPr>
                <p:spPr>
                  <a:xfrm>
                    <a:off x="1894467" y="2098880"/>
                    <a:ext cx="28127" cy="7343"/>
                  </a:xfrm>
                  <a:custGeom>
                    <a:rect b="b" l="l" r="r" t="t"/>
                    <a:pathLst>
                      <a:path extrusionOk="0" h="106" w="406">
                        <a:moveTo>
                          <a:pt x="209" y="1"/>
                        </a:moveTo>
                        <a:cubicBezTo>
                          <a:pt x="104" y="1"/>
                          <a:pt x="19" y="47"/>
                          <a:pt x="15" y="51"/>
                        </a:cubicBezTo>
                        <a:cubicBezTo>
                          <a:pt x="8" y="51"/>
                          <a:pt x="1" y="72"/>
                          <a:pt x="8" y="79"/>
                        </a:cubicBezTo>
                        <a:lnTo>
                          <a:pt x="15" y="86"/>
                        </a:lnTo>
                        <a:lnTo>
                          <a:pt x="36" y="86"/>
                        </a:lnTo>
                        <a:cubicBezTo>
                          <a:pt x="36" y="86"/>
                          <a:pt x="112" y="44"/>
                          <a:pt x="204" y="44"/>
                        </a:cubicBezTo>
                        <a:cubicBezTo>
                          <a:pt x="257" y="44"/>
                          <a:pt x="313" y="57"/>
                          <a:pt x="364" y="100"/>
                        </a:cubicBezTo>
                        <a:cubicBezTo>
                          <a:pt x="374" y="104"/>
                          <a:pt x="381" y="105"/>
                          <a:pt x="387" y="105"/>
                        </a:cubicBezTo>
                        <a:cubicBezTo>
                          <a:pt x="392" y="105"/>
                          <a:pt x="395" y="104"/>
                          <a:pt x="399" y="100"/>
                        </a:cubicBezTo>
                        <a:cubicBezTo>
                          <a:pt x="406" y="79"/>
                          <a:pt x="406" y="72"/>
                          <a:pt x="399" y="65"/>
                        </a:cubicBezTo>
                        <a:cubicBezTo>
                          <a:pt x="337" y="16"/>
                          <a:pt x="270" y="1"/>
                          <a:pt x="209"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1"/>
                  <p:cNvSpPr/>
                  <p:nvPr/>
                </p:nvSpPr>
                <p:spPr>
                  <a:xfrm>
                    <a:off x="1916289" y="2157836"/>
                    <a:ext cx="31521" cy="18428"/>
                  </a:xfrm>
                  <a:custGeom>
                    <a:rect b="b" l="l" r="r" t="t"/>
                    <a:pathLst>
                      <a:path extrusionOk="0" h="266" w="455">
                        <a:moveTo>
                          <a:pt x="38" y="1"/>
                        </a:moveTo>
                        <a:cubicBezTo>
                          <a:pt x="32" y="1"/>
                          <a:pt x="26" y="2"/>
                          <a:pt x="21" y="4"/>
                        </a:cubicBezTo>
                        <a:cubicBezTo>
                          <a:pt x="7" y="18"/>
                          <a:pt x="0" y="39"/>
                          <a:pt x="7" y="59"/>
                        </a:cubicBezTo>
                        <a:cubicBezTo>
                          <a:pt x="14" y="66"/>
                          <a:pt x="77" y="206"/>
                          <a:pt x="203" y="248"/>
                        </a:cubicBezTo>
                        <a:cubicBezTo>
                          <a:pt x="217" y="248"/>
                          <a:pt x="231" y="262"/>
                          <a:pt x="245" y="262"/>
                        </a:cubicBezTo>
                        <a:cubicBezTo>
                          <a:pt x="260" y="265"/>
                          <a:pt x="274" y="266"/>
                          <a:pt x="288" y="266"/>
                        </a:cubicBezTo>
                        <a:cubicBezTo>
                          <a:pt x="380" y="266"/>
                          <a:pt x="433" y="211"/>
                          <a:pt x="433" y="199"/>
                        </a:cubicBezTo>
                        <a:cubicBezTo>
                          <a:pt x="454" y="178"/>
                          <a:pt x="454" y="157"/>
                          <a:pt x="433" y="136"/>
                        </a:cubicBezTo>
                        <a:cubicBezTo>
                          <a:pt x="426" y="129"/>
                          <a:pt x="416" y="126"/>
                          <a:pt x="404" y="126"/>
                        </a:cubicBezTo>
                        <a:cubicBezTo>
                          <a:pt x="393" y="126"/>
                          <a:pt x="381" y="129"/>
                          <a:pt x="370" y="136"/>
                        </a:cubicBezTo>
                        <a:cubicBezTo>
                          <a:pt x="370" y="142"/>
                          <a:pt x="340" y="173"/>
                          <a:pt x="281" y="173"/>
                        </a:cubicBezTo>
                        <a:cubicBezTo>
                          <a:pt x="264" y="173"/>
                          <a:pt x="245" y="170"/>
                          <a:pt x="224" y="164"/>
                        </a:cubicBezTo>
                        <a:cubicBezTo>
                          <a:pt x="126" y="136"/>
                          <a:pt x="77" y="25"/>
                          <a:pt x="77" y="25"/>
                        </a:cubicBezTo>
                        <a:cubicBezTo>
                          <a:pt x="72" y="9"/>
                          <a:pt x="55" y="1"/>
                          <a:pt x="38"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1"/>
                  <p:cNvSpPr/>
                  <p:nvPr/>
                </p:nvSpPr>
                <p:spPr>
                  <a:xfrm>
                    <a:off x="1805447" y="2093962"/>
                    <a:ext cx="31036" cy="38033"/>
                  </a:xfrm>
                  <a:custGeom>
                    <a:rect b="b" l="l" r="r" t="t"/>
                    <a:pathLst>
                      <a:path extrusionOk="0" h="549" w="448">
                        <a:moveTo>
                          <a:pt x="43" y="1"/>
                        </a:moveTo>
                        <a:cubicBezTo>
                          <a:pt x="29" y="1"/>
                          <a:pt x="13" y="7"/>
                          <a:pt x="7" y="17"/>
                        </a:cubicBezTo>
                        <a:cubicBezTo>
                          <a:pt x="0" y="38"/>
                          <a:pt x="7" y="66"/>
                          <a:pt x="28" y="73"/>
                        </a:cubicBezTo>
                        <a:cubicBezTo>
                          <a:pt x="35" y="73"/>
                          <a:pt x="350" y="234"/>
                          <a:pt x="364" y="513"/>
                        </a:cubicBezTo>
                        <a:cubicBezTo>
                          <a:pt x="364" y="534"/>
                          <a:pt x="378" y="541"/>
                          <a:pt x="392" y="548"/>
                        </a:cubicBezTo>
                        <a:lnTo>
                          <a:pt x="406" y="548"/>
                        </a:lnTo>
                        <a:cubicBezTo>
                          <a:pt x="427" y="548"/>
                          <a:pt x="448" y="534"/>
                          <a:pt x="448" y="506"/>
                        </a:cubicBezTo>
                        <a:cubicBezTo>
                          <a:pt x="420" y="185"/>
                          <a:pt x="77" y="11"/>
                          <a:pt x="56" y="4"/>
                        </a:cubicBezTo>
                        <a:cubicBezTo>
                          <a:pt x="53" y="2"/>
                          <a:pt x="48" y="1"/>
                          <a:pt x="43"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1"/>
                  <p:cNvSpPr/>
                  <p:nvPr/>
                </p:nvSpPr>
                <p:spPr>
                  <a:xfrm>
                    <a:off x="1807872" y="2107886"/>
                    <a:ext cx="20368" cy="10738"/>
                  </a:xfrm>
                  <a:custGeom>
                    <a:rect b="b" l="l" r="r" t="t"/>
                    <a:pathLst>
                      <a:path extrusionOk="0" h="155" w="294">
                        <a:moveTo>
                          <a:pt x="207" y="0"/>
                        </a:moveTo>
                        <a:cubicBezTo>
                          <a:pt x="84" y="0"/>
                          <a:pt x="7" y="83"/>
                          <a:pt x="7" y="89"/>
                        </a:cubicBezTo>
                        <a:cubicBezTo>
                          <a:pt x="0" y="110"/>
                          <a:pt x="0" y="124"/>
                          <a:pt x="14" y="145"/>
                        </a:cubicBezTo>
                        <a:cubicBezTo>
                          <a:pt x="28" y="152"/>
                          <a:pt x="28" y="152"/>
                          <a:pt x="35" y="152"/>
                        </a:cubicBezTo>
                        <a:cubicBezTo>
                          <a:pt x="37" y="154"/>
                          <a:pt x="41" y="155"/>
                          <a:pt x="45" y="155"/>
                        </a:cubicBezTo>
                        <a:cubicBezTo>
                          <a:pt x="54" y="155"/>
                          <a:pt x="67" y="150"/>
                          <a:pt x="77" y="145"/>
                        </a:cubicBezTo>
                        <a:cubicBezTo>
                          <a:pt x="77" y="145"/>
                          <a:pt x="127" y="79"/>
                          <a:pt x="216" y="79"/>
                        </a:cubicBezTo>
                        <a:cubicBezTo>
                          <a:pt x="228" y="79"/>
                          <a:pt x="239" y="80"/>
                          <a:pt x="252" y="82"/>
                        </a:cubicBezTo>
                        <a:cubicBezTo>
                          <a:pt x="273" y="82"/>
                          <a:pt x="294" y="61"/>
                          <a:pt x="294" y="47"/>
                        </a:cubicBezTo>
                        <a:cubicBezTo>
                          <a:pt x="294" y="26"/>
                          <a:pt x="280" y="5"/>
                          <a:pt x="259" y="5"/>
                        </a:cubicBezTo>
                        <a:cubicBezTo>
                          <a:pt x="241" y="2"/>
                          <a:pt x="224" y="0"/>
                          <a:pt x="207"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1"/>
                  <p:cNvSpPr/>
                  <p:nvPr/>
                </p:nvSpPr>
                <p:spPr>
                  <a:xfrm>
                    <a:off x="1957370" y="2138161"/>
                    <a:ext cx="15102" cy="12193"/>
                  </a:xfrm>
                  <a:custGeom>
                    <a:rect b="b" l="l" r="r" t="t"/>
                    <a:pathLst>
                      <a:path extrusionOk="0" h="176" w="218">
                        <a:moveTo>
                          <a:pt x="165" y="0"/>
                        </a:moveTo>
                        <a:cubicBezTo>
                          <a:pt x="75" y="0"/>
                          <a:pt x="8" y="26"/>
                          <a:pt x="8" y="64"/>
                        </a:cubicBezTo>
                        <a:cubicBezTo>
                          <a:pt x="1" y="106"/>
                          <a:pt x="92" y="148"/>
                          <a:pt x="217" y="176"/>
                        </a:cubicBezTo>
                        <a:cubicBezTo>
                          <a:pt x="217" y="113"/>
                          <a:pt x="210" y="50"/>
                          <a:pt x="196" y="1"/>
                        </a:cubicBezTo>
                        <a:cubicBezTo>
                          <a:pt x="186" y="0"/>
                          <a:pt x="175" y="0"/>
                          <a:pt x="165"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1"/>
                  <p:cNvSpPr/>
                  <p:nvPr/>
                </p:nvSpPr>
                <p:spPr>
                  <a:xfrm>
                    <a:off x="1871745" y="2128254"/>
                    <a:ext cx="39765" cy="13440"/>
                  </a:xfrm>
                  <a:custGeom>
                    <a:rect b="b" l="l" r="r" t="t"/>
                    <a:pathLst>
                      <a:path extrusionOk="0" h="194" w="574">
                        <a:moveTo>
                          <a:pt x="203" y="0"/>
                        </a:moveTo>
                        <a:cubicBezTo>
                          <a:pt x="90" y="0"/>
                          <a:pt x="12" y="23"/>
                          <a:pt x="0" y="67"/>
                        </a:cubicBezTo>
                        <a:cubicBezTo>
                          <a:pt x="0" y="116"/>
                          <a:pt x="119" y="172"/>
                          <a:pt x="273" y="186"/>
                        </a:cubicBezTo>
                        <a:cubicBezTo>
                          <a:pt x="310" y="191"/>
                          <a:pt x="344" y="193"/>
                          <a:pt x="376" y="193"/>
                        </a:cubicBezTo>
                        <a:cubicBezTo>
                          <a:pt x="482" y="193"/>
                          <a:pt x="554" y="168"/>
                          <a:pt x="559" y="130"/>
                        </a:cubicBezTo>
                        <a:cubicBezTo>
                          <a:pt x="573" y="74"/>
                          <a:pt x="447" y="25"/>
                          <a:pt x="294" y="4"/>
                        </a:cubicBezTo>
                        <a:cubicBezTo>
                          <a:pt x="262" y="2"/>
                          <a:pt x="231" y="0"/>
                          <a:pt x="203"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1"/>
                  <p:cNvSpPr/>
                  <p:nvPr/>
                </p:nvSpPr>
                <p:spPr>
                  <a:xfrm>
                    <a:off x="1829140" y="2140585"/>
                    <a:ext cx="19952" cy="12678"/>
                  </a:xfrm>
                  <a:custGeom>
                    <a:rect b="b" l="l" r="r" t="t"/>
                    <a:pathLst>
                      <a:path extrusionOk="0" h="183" w="288">
                        <a:moveTo>
                          <a:pt x="236" y="0"/>
                        </a:moveTo>
                        <a:cubicBezTo>
                          <a:pt x="224" y="0"/>
                          <a:pt x="215" y="6"/>
                          <a:pt x="210" y="15"/>
                        </a:cubicBezTo>
                        <a:cubicBezTo>
                          <a:pt x="182" y="50"/>
                          <a:pt x="140" y="78"/>
                          <a:pt x="106" y="85"/>
                        </a:cubicBezTo>
                        <a:cubicBezTo>
                          <a:pt x="78" y="99"/>
                          <a:pt x="50" y="99"/>
                          <a:pt x="36" y="106"/>
                        </a:cubicBezTo>
                        <a:lnTo>
                          <a:pt x="1" y="106"/>
                        </a:lnTo>
                        <a:cubicBezTo>
                          <a:pt x="1" y="127"/>
                          <a:pt x="8" y="141"/>
                          <a:pt x="15" y="162"/>
                        </a:cubicBezTo>
                        <a:cubicBezTo>
                          <a:pt x="15" y="169"/>
                          <a:pt x="22" y="176"/>
                          <a:pt x="22" y="183"/>
                        </a:cubicBezTo>
                        <a:cubicBezTo>
                          <a:pt x="64" y="183"/>
                          <a:pt x="126" y="176"/>
                          <a:pt x="182" y="141"/>
                        </a:cubicBezTo>
                        <a:cubicBezTo>
                          <a:pt x="217" y="120"/>
                          <a:pt x="238" y="99"/>
                          <a:pt x="266" y="64"/>
                        </a:cubicBezTo>
                        <a:cubicBezTo>
                          <a:pt x="287" y="43"/>
                          <a:pt x="273" y="15"/>
                          <a:pt x="259" y="8"/>
                        </a:cubicBezTo>
                        <a:cubicBezTo>
                          <a:pt x="251" y="3"/>
                          <a:pt x="243" y="0"/>
                          <a:pt x="236"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1"/>
                  <p:cNvSpPr/>
                  <p:nvPr/>
                </p:nvSpPr>
                <p:spPr>
                  <a:xfrm>
                    <a:off x="1793324" y="2126106"/>
                    <a:ext cx="41705" cy="40804"/>
                  </a:xfrm>
                  <a:custGeom>
                    <a:rect b="b" l="l" r="r" t="t"/>
                    <a:pathLst>
                      <a:path extrusionOk="0" h="589" w="602">
                        <a:moveTo>
                          <a:pt x="308" y="1"/>
                        </a:moveTo>
                        <a:cubicBezTo>
                          <a:pt x="154" y="1"/>
                          <a:pt x="36" y="112"/>
                          <a:pt x="15" y="266"/>
                        </a:cubicBezTo>
                        <a:cubicBezTo>
                          <a:pt x="1" y="420"/>
                          <a:pt x="113" y="566"/>
                          <a:pt x="280" y="587"/>
                        </a:cubicBezTo>
                        <a:cubicBezTo>
                          <a:pt x="289" y="588"/>
                          <a:pt x="298" y="588"/>
                          <a:pt x="306" y="588"/>
                        </a:cubicBezTo>
                        <a:cubicBezTo>
                          <a:pt x="451" y="588"/>
                          <a:pt x="588" y="480"/>
                          <a:pt x="602" y="322"/>
                        </a:cubicBezTo>
                        <a:lnTo>
                          <a:pt x="602" y="315"/>
                        </a:lnTo>
                        <a:cubicBezTo>
                          <a:pt x="588" y="318"/>
                          <a:pt x="572" y="320"/>
                          <a:pt x="557" y="320"/>
                        </a:cubicBezTo>
                        <a:cubicBezTo>
                          <a:pt x="542" y="320"/>
                          <a:pt x="528" y="318"/>
                          <a:pt x="518" y="315"/>
                        </a:cubicBezTo>
                        <a:cubicBezTo>
                          <a:pt x="505" y="418"/>
                          <a:pt x="414" y="498"/>
                          <a:pt x="312" y="498"/>
                        </a:cubicBezTo>
                        <a:cubicBezTo>
                          <a:pt x="304" y="498"/>
                          <a:pt x="295" y="498"/>
                          <a:pt x="287" y="497"/>
                        </a:cubicBezTo>
                        <a:cubicBezTo>
                          <a:pt x="175" y="490"/>
                          <a:pt x="99" y="385"/>
                          <a:pt x="106" y="273"/>
                        </a:cubicBezTo>
                        <a:cubicBezTo>
                          <a:pt x="113" y="168"/>
                          <a:pt x="203" y="98"/>
                          <a:pt x="294" y="91"/>
                        </a:cubicBezTo>
                        <a:cubicBezTo>
                          <a:pt x="322" y="63"/>
                          <a:pt x="329" y="35"/>
                          <a:pt x="308"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1"/>
                  <p:cNvSpPr/>
                  <p:nvPr/>
                </p:nvSpPr>
                <p:spPr>
                  <a:xfrm>
                    <a:off x="1918645" y="2180836"/>
                    <a:ext cx="13163" cy="7621"/>
                  </a:xfrm>
                  <a:custGeom>
                    <a:rect b="b" l="l" r="r" t="t"/>
                    <a:pathLst>
                      <a:path extrusionOk="0" h="110" w="190">
                        <a:moveTo>
                          <a:pt x="25" y="1"/>
                        </a:moveTo>
                        <a:cubicBezTo>
                          <a:pt x="21" y="1"/>
                          <a:pt x="17" y="3"/>
                          <a:pt x="15" y="7"/>
                        </a:cubicBezTo>
                        <a:cubicBezTo>
                          <a:pt x="8" y="14"/>
                          <a:pt x="1" y="35"/>
                          <a:pt x="8" y="42"/>
                        </a:cubicBezTo>
                        <a:cubicBezTo>
                          <a:pt x="8" y="42"/>
                          <a:pt x="36" y="84"/>
                          <a:pt x="85" y="105"/>
                        </a:cubicBezTo>
                        <a:cubicBezTo>
                          <a:pt x="96" y="108"/>
                          <a:pt x="108" y="109"/>
                          <a:pt x="120" y="109"/>
                        </a:cubicBezTo>
                        <a:cubicBezTo>
                          <a:pt x="136" y="109"/>
                          <a:pt x="152" y="106"/>
                          <a:pt x="169" y="98"/>
                        </a:cubicBezTo>
                        <a:cubicBezTo>
                          <a:pt x="183" y="98"/>
                          <a:pt x="190" y="91"/>
                          <a:pt x="190" y="77"/>
                        </a:cubicBezTo>
                        <a:cubicBezTo>
                          <a:pt x="190" y="63"/>
                          <a:pt x="183" y="56"/>
                          <a:pt x="162" y="56"/>
                        </a:cubicBezTo>
                        <a:cubicBezTo>
                          <a:pt x="157" y="56"/>
                          <a:pt x="152" y="56"/>
                          <a:pt x="147" y="56"/>
                        </a:cubicBezTo>
                        <a:cubicBezTo>
                          <a:pt x="80" y="56"/>
                          <a:pt x="50" y="14"/>
                          <a:pt x="50" y="14"/>
                        </a:cubicBezTo>
                        <a:cubicBezTo>
                          <a:pt x="45" y="9"/>
                          <a:pt x="34" y="1"/>
                          <a:pt x="25"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1"/>
                  <p:cNvSpPr/>
                  <p:nvPr/>
                </p:nvSpPr>
                <p:spPr>
                  <a:xfrm>
                    <a:off x="1811266" y="1983187"/>
                    <a:ext cx="187326" cy="136477"/>
                  </a:xfrm>
                  <a:custGeom>
                    <a:rect b="b" l="l" r="r" t="t"/>
                    <a:pathLst>
                      <a:path extrusionOk="0" h="1970" w="2704">
                        <a:moveTo>
                          <a:pt x="1057" y="0"/>
                        </a:moveTo>
                        <a:cubicBezTo>
                          <a:pt x="742" y="0"/>
                          <a:pt x="460" y="142"/>
                          <a:pt x="238" y="317"/>
                        </a:cubicBezTo>
                        <a:cubicBezTo>
                          <a:pt x="49" y="660"/>
                          <a:pt x="14" y="1044"/>
                          <a:pt x="0" y="1428"/>
                        </a:cubicBezTo>
                        <a:cubicBezTo>
                          <a:pt x="140" y="1498"/>
                          <a:pt x="224" y="1603"/>
                          <a:pt x="294" y="1707"/>
                        </a:cubicBezTo>
                        <a:cubicBezTo>
                          <a:pt x="294" y="1707"/>
                          <a:pt x="315" y="1889"/>
                          <a:pt x="454" y="1959"/>
                        </a:cubicBezTo>
                        <a:cubicBezTo>
                          <a:pt x="469" y="1966"/>
                          <a:pt x="482" y="1969"/>
                          <a:pt x="492" y="1969"/>
                        </a:cubicBezTo>
                        <a:cubicBezTo>
                          <a:pt x="586" y="1969"/>
                          <a:pt x="552" y="1719"/>
                          <a:pt x="552" y="1519"/>
                        </a:cubicBezTo>
                        <a:cubicBezTo>
                          <a:pt x="552" y="1309"/>
                          <a:pt x="769" y="1190"/>
                          <a:pt x="783" y="1183"/>
                        </a:cubicBezTo>
                        <a:cubicBezTo>
                          <a:pt x="873" y="1148"/>
                          <a:pt x="992" y="1121"/>
                          <a:pt x="1118" y="1114"/>
                        </a:cubicBezTo>
                        <a:lnTo>
                          <a:pt x="1153" y="1114"/>
                        </a:lnTo>
                        <a:cubicBezTo>
                          <a:pt x="1202" y="1044"/>
                          <a:pt x="1223" y="960"/>
                          <a:pt x="1237" y="911"/>
                        </a:cubicBezTo>
                        <a:cubicBezTo>
                          <a:pt x="1244" y="862"/>
                          <a:pt x="1244" y="820"/>
                          <a:pt x="1244" y="820"/>
                        </a:cubicBezTo>
                        <a:cubicBezTo>
                          <a:pt x="1226" y="732"/>
                          <a:pt x="1343" y="693"/>
                          <a:pt x="1512" y="693"/>
                        </a:cubicBezTo>
                        <a:cubicBezTo>
                          <a:pt x="1881" y="693"/>
                          <a:pt x="2501" y="882"/>
                          <a:pt x="2515" y="1169"/>
                        </a:cubicBezTo>
                        <a:cubicBezTo>
                          <a:pt x="2529" y="1344"/>
                          <a:pt x="2536" y="1463"/>
                          <a:pt x="2536" y="1540"/>
                        </a:cubicBezTo>
                        <a:cubicBezTo>
                          <a:pt x="2543" y="1672"/>
                          <a:pt x="2536" y="1679"/>
                          <a:pt x="2536" y="1679"/>
                        </a:cubicBezTo>
                        <a:cubicBezTo>
                          <a:pt x="2536" y="1679"/>
                          <a:pt x="2546" y="1692"/>
                          <a:pt x="2562" y="1692"/>
                        </a:cubicBezTo>
                        <a:cubicBezTo>
                          <a:pt x="2596" y="1692"/>
                          <a:pt x="2654" y="1630"/>
                          <a:pt x="2683" y="1232"/>
                        </a:cubicBezTo>
                        <a:cubicBezTo>
                          <a:pt x="2704" y="1051"/>
                          <a:pt x="2641" y="869"/>
                          <a:pt x="2515" y="708"/>
                        </a:cubicBezTo>
                        <a:cubicBezTo>
                          <a:pt x="2270" y="380"/>
                          <a:pt x="1795" y="115"/>
                          <a:pt x="1244" y="17"/>
                        </a:cubicBezTo>
                        <a:cubicBezTo>
                          <a:pt x="1180" y="6"/>
                          <a:pt x="1118" y="0"/>
                          <a:pt x="1057"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1"/>
                  <p:cNvSpPr/>
                  <p:nvPr/>
                </p:nvSpPr>
                <p:spPr>
                  <a:xfrm>
                    <a:off x="1804962" y="2020597"/>
                    <a:ext cx="92485" cy="177766"/>
                  </a:xfrm>
                  <a:custGeom>
                    <a:rect b="b" l="l" r="r" t="t"/>
                    <a:pathLst>
                      <a:path extrusionOk="0" h="2566" w="1335">
                        <a:moveTo>
                          <a:pt x="363" y="1"/>
                        </a:moveTo>
                        <a:cubicBezTo>
                          <a:pt x="315" y="1"/>
                          <a:pt x="269" y="5"/>
                          <a:pt x="224" y="15"/>
                        </a:cubicBezTo>
                        <a:cubicBezTo>
                          <a:pt x="84" y="287"/>
                          <a:pt x="0" y="560"/>
                          <a:pt x="112" y="895"/>
                        </a:cubicBezTo>
                        <a:cubicBezTo>
                          <a:pt x="252" y="965"/>
                          <a:pt x="266" y="1063"/>
                          <a:pt x="336" y="1167"/>
                        </a:cubicBezTo>
                        <a:cubicBezTo>
                          <a:pt x="336" y="1167"/>
                          <a:pt x="36" y="2566"/>
                          <a:pt x="369" y="2566"/>
                        </a:cubicBezTo>
                        <a:cubicBezTo>
                          <a:pt x="399" y="2566"/>
                          <a:pt x="434" y="2554"/>
                          <a:pt x="475" y="2529"/>
                        </a:cubicBezTo>
                        <a:cubicBezTo>
                          <a:pt x="713" y="2369"/>
                          <a:pt x="650" y="1202"/>
                          <a:pt x="650" y="979"/>
                        </a:cubicBezTo>
                        <a:cubicBezTo>
                          <a:pt x="650" y="769"/>
                          <a:pt x="874" y="650"/>
                          <a:pt x="881" y="643"/>
                        </a:cubicBezTo>
                        <a:cubicBezTo>
                          <a:pt x="978" y="608"/>
                          <a:pt x="1090" y="581"/>
                          <a:pt x="1223" y="574"/>
                        </a:cubicBezTo>
                        <a:lnTo>
                          <a:pt x="1258" y="574"/>
                        </a:lnTo>
                        <a:cubicBezTo>
                          <a:pt x="1300" y="504"/>
                          <a:pt x="1328" y="420"/>
                          <a:pt x="1335" y="371"/>
                        </a:cubicBezTo>
                        <a:cubicBezTo>
                          <a:pt x="1241" y="302"/>
                          <a:pt x="759" y="1"/>
                          <a:pt x="363"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1"/>
                  <p:cNvSpPr/>
                  <p:nvPr/>
                </p:nvSpPr>
                <p:spPr>
                  <a:xfrm>
                    <a:off x="1933678" y="2113221"/>
                    <a:ext cx="17943" cy="36648"/>
                  </a:xfrm>
                  <a:custGeom>
                    <a:rect b="b" l="l" r="r" t="t"/>
                    <a:pathLst>
                      <a:path extrusionOk="0" h="529" w="259">
                        <a:moveTo>
                          <a:pt x="46" y="0"/>
                        </a:moveTo>
                        <a:cubicBezTo>
                          <a:pt x="42" y="0"/>
                          <a:pt x="39" y="2"/>
                          <a:pt x="35" y="5"/>
                        </a:cubicBezTo>
                        <a:cubicBezTo>
                          <a:pt x="15" y="5"/>
                          <a:pt x="1" y="19"/>
                          <a:pt x="8" y="40"/>
                        </a:cubicBezTo>
                        <a:cubicBezTo>
                          <a:pt x="28" y="208"/>
                          <a:pt x="77" y="319"/>
                          <a:pt x="175" y="417"/>
                        </a:cubicBezTo>
                        <a:lnTo>
                          <a:pt x="63" y="459"/>
                        </a:lnTo>
                        <a:cubicBezTo>
                          <a:pt x="42" y="466"/>
                          <a:pt x="35" y="487"/>
                          <a:pt x="42" y="501"/>
                        </a:cubicBezTo>
                        <a:cubicBezTo>
                          <a:pt x="49" y="522"/>
                          <a:pt x="63" y="529"/>
                          <a:pt x="70" y="529"/>
                        </a:cubicBezTo>
                        <a:lnTo>
                          <a:pt x="84" y="529"/>
                        </a:lnTo>
                        <a:lnTo>
                          <a:pt x="245" y="459"/>
                        </a:lnTo>
                        <a:cubicBezTo>
                          <a:pt x="252" y="452"/>
                          <a:pt x="259" y="438"/>
                          <a:pt x="259" y="431"/>
                        </a:cubicBezTo>
                        <a:cubicBezTo>
                          <a:pt x="259" y="424"/>
                          <a:pt x="259" y="403"/>
                          <a:pt x="252" y="396"/>
                        </a:cubicBezTo>
                        <a:cubicBezTo>
                          <a:pt x="140" y="312"/>
                          <a:pt x="84" y="194"/>
                          <a:pt x="70" y="33"/>
                        </a:cubicBezTo>
                        <a:cubicBezTo>
                          <a:pt x="70" y="17"/>
                          <a:pt x="58" y="0"/>
                          <a:pt x="46"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1"/>
                  <p:cNvSpPr/>
                  <p:nvPr/>
                </p:nvSpPr>
                <p:spPr>
                  <a:xfrm>
                    <a:off x="1940467" y="2113983"/>
                    <a:ext cx="56184" cy="39280"/>
                  </a:xfrm>
                  <a:custGeom>
                    <a:rect b="b" l="l" r="r" t="t"/>
                    <a:pathLst>
                      <a:path extrusionOk="0" h="567" w="811">
                        <a:moveTo>
                          <a:pt x="369" y="1"/>
                        </a:moveTo>
                        <a:cubicBezTo>
                          <a:pt x="194" y="1"/>
                          <a:pt x="45" y="91"/>
                          <a:pt x="21" y="217"/>
                        </a:cubicBezTo>
                        <a:cubicBezTo>
                          <a:pt x="0" y="371"/>
                          <a:pt x="147" y="525"/>
                          <a:pt x="357" y="560"/>
                        </a:cubicBezTo>
                        <a:cubicBezTo>
                          <a:pt x="385" y="565"/>
                          <a:pt x="414" y="567"/>
                          <a:pt x="441" y="567"/>
                        </a:cubicBezTo>
                        <a:cubicBezTo>
                          <a:pt x="615" y="567"/>
                          <a:pt x="759" y="477"/>
                          <a:pt x="783" y="350"/>
                        </a:cubicBezTo>
                        <a:cubicBezTo>
                          <a:pt x="811" y="203"/>
                          <a:pt x="664" y="43"/>
                          <a:pt x="454" y="8"/>
                        </a:cubicBezTo>
                        <a:cubicBezTo>
                          <a:pt x="426" y="3"/>
                          <a:pt x="397" y="1"/>
                          <a:pt x="369"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1"/>
                  <p:cNvSpPr/>
                  <p:nvPr/>
                </p:nvSpPr>
                <p:spPr>
                  <a:xfrm>
                    <a:off x="1873684" y="2099504"/>
                    <a:ext cx="62003" cy="42675"/>
                  </a:xfrm>
                  <a:custGeom>
                    <a:rect b="b" l="l" r="r" t="t"/>
                    <a:pathLst>
                      <a:path extrusionOk="0" h="616" w="895">
                        <a:moveTo>
                          <a:pt x="404" y="0"/>
                        </a:moveTo>
                        <a:cubicBezTo>
                          <a:pt x="212" y="0"/>
                          <a:pt x="52" y="93"/>
                          <a:pt x="28" y="238"/>
                        </a:cubicBezTo>
                        <a:cubicBezTo>
                          <a:pt x="0" y="399"/>
                          <a:pt x="168" y="566"/>
                          <a:pt x="392" y="608"/>
                        </a:cubicBezTo>
                        <a:cubicBezTo>
                          <a:pt x="425" y="613"/>
                          <a:pt x="459" y="615"/>
                          <a:pt x="491" y="615"/>
                        </a:cubicBezTo>
                        <a:cubicBezTo>
                          <a:pt x="685" y="615"/>
                          <a:pt x="843" y="528"/>
                          <a:pt x="867" y="385"/>
                        </a:cubicBezTo>
                        <a:cubicBezTo>
                          <a:pt x="894" y="231"/>
                          <a:pt x="734" y="63"/>
                          <a:pt x="496" y="7"/>
                        </a:cubicBezTo>
                        <a:cubicBezTo>
                          <a:pt x="465" y="3"/>
                          <a:pt x="434" y="0"/>
                          <a:pt x="404"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1"/>
                  <p:cNvSpPr/>
                  <p:nvPr/>
                </p:nvSpPr>
                <p:spPr>
                  <a:xfrm>
                    <a:off x="1929313" y="2121118"/>
                    <a:ext cx="16557" cy="7482"/>
                  </a:xfrm>
                  <a:custGeom>
                    <a:rect b="b" l="l" r="r" t="t"/>
                    <a:pathLst>
                      <a:path extrusionOk="0" h="108" w="239">
                        <a:moveTo>
                          <a:pt x="110" y="1"/>
                        </a:moveTo>
                        <a:cubicBezTo>
                          <a:pt x="72" y="1"/>
                          <a:pt x="39" y="17"/>
                          <a:pt x="15" y="31"/>
                        </a:cubicBezTo>
                        <a:cubicBezTo>
                          <a:pt x="1" y="38"/>
                          <a:pt x="1" y="59"/>
                          <a:pt x="8" y="66"/>
                        </a:cubicBezTo>
                        <a:cubicBezTo>
                          <a:pt x="16" y="74"/>
                          <a:pt x="24" y="77"/>
                          <a:pt x="31" y="77"/>
                        </a:cubicBezTo>
                        <a:cubicBezTo>
                          <a:pt x="36" y="77"/>
                          <a:pt x="40" y="75"/>
                          <a:pt x="43" y="73"/>
                        </a:cubicBezTo>
                        <a:cubicBezTo>
                          <a:pt x="51" y="73"/>
                          <a:pt x="78" y="51"/>
                          <a:pt x="112" y="51"/>
                        </a:cubicBezTo>
                        <a:cubicBezTo>
                          <a:pt x="138" y="51"/>
                          <a:pt x="167" y="62"/>
                          <a:pt x="196" y="100"/>
                        </a:cubicBezTo>
                        <a:cubicBezTo>
                          <a:pt x="203" y="107"/>
                          <a:pt x="203" y="107"/>
                          <a:pt x="210" y="107"/>
                        </a:cubicBezTo>
                        <a:cubicBezTo>
                          <a:pt x="210" y="107"/>
                          <a:pt x="217" y="107"/>
                          <a:pt x="231" y="100"/>
                        </a:cubicBezTo>
                        <a:cubicBezTo>
                          <a:pt x="238" y="94"/>
                          <a:pt x="238" y="73"/>
                          <a:pt x="231" y="66"/>
                        </a:cubicBezTo>
                        <a:cubicBezTo>
                          <a:pt x="189" y="17"/>
                          <a:pt x="147" y="1"/>
                          <a:pt x="11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1"/>
                  <p:cNvSpPr/>
                  <p:nvPr/>
                </p:nvSpPr>
                <p:spPr>
                  <a:xfrm>
                    <a:off x="1839808" y="2090844"/>
                    <a:ext cx="42190" cy="22446"/>
                  </a:xfrm>
                  <a:custGeom>
                    <a:rect b="b" l="l" r="r" t="t"/>
                    <a:pathLst>
                      <a:path extrusionOk="0" h="324" w="609">
                        <a:moveTo>
                          <a:pt x="26" y="1"/>
                        </a:moveTo>
                        <a:cubicBezTo>
                          <a:pt x="18" y="1"/>
                          <a:pt x="7" y="11"/>
                          <a:pt x="7" y="21"/>
                        </a:cubicBezTo>
                        <a:cubicBezTo>
                          <a:pt x="0" y="28"/>
                          <a:pt x="7" y="49"/>
                          <a:pt x="28" y="49"/>
                        </a:cubicBezTo>
                        <a:cubicBezTo>
                          <a:pt x="28" y="56"/>
                          <a:pt x="343" y="111"/>
                          <a:pt x="566" y="307"/>
                        </a:cubicBezTo>
                        <a:cubicBezTo>
                          <a:pt x="566" y="321"/>
                          <a:pt x="580" y="321"/>
                          <a:pt x="580" y="321"/>
                        </a:cubicBezTo>
                        <a:cubicBezTo>
                          <a:pt x="582" y="323"/>
                          <a:pt x="584" y="324"/>
                          <a:pt x="586" y="324"/>
                        </a:cubicBezTo>
                        <a:cubicBezTo>
                          <a:pt x="591" y="324"/>
                          <a:pt x="596" y="317"/>
                          <a:pt x="601" y="307"/>
                        </a:cubicBezTo>
                        <a:cubicBezTo>
                          <a:pt x="608" y="300"/>
                          <a:pt x="608" y="286"/>
                          <a:pt x="601" y="272"/>
                        </a:cubicBezTo>
                        <a:cubicBezTo>
                          <a:pt x="371" y="62"/>
                          <a:pt x="56" y="7"/>
                          <a:pt x="35" y="7"/>
                        </a:cubicBezTo>
                        <a:cubicBezTo>
                          <a:pt x="33" y="3"/>
                          <a:pt x="30" y="1"/>
                          <a:pt x="26"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1"/>
                  <p:cNvSpPr/>
                  <p:nvPr/>
                </p:nvSpPr>
                <p:spPr>
                  <a:xfrm>
                    <a:off x="1974828" y="2125621"/>
                    <a:ext cx="20853" cy="14133"/>
                  </a:xfrm>
                  <a:custGeom>
                    <a:rect b="b" l="l" r="r" t="t"/>
                    <a:pathLst>
                      <a:path extrusionOk="0" h="204" w="301">
                        <a:moveTo>
                          <a:pt x="28" y="1"/>
                        </a:moveTo>
                        <a:cubicBezTo>
                          <a:pt x="14" y="1"/>
                          <a:pt x="0" y="8"/>
                          <a:pt x="0" y="15"/>
                        </a:cubicBezTo>
                        <a:cubicBezTo>
                          <a:pt x="0" y="29"/>
                          <a:pt x="7" y="42"/>
                          <a:pt x="14" y="42"/>
                        </a:cubicBezTo>
                        <a:cubicBezTo>
                          <a:pt x="70" y="63"/>
                          <a:pt x="224" y="112"/>
                          <a:pt x="259" y="182"/>
                        </a:cubicBezTo>
                        <a:cubicBezTo>
                          <a:pt x="259" y="182"/>
                          <a:pt x="273" y="189"/>
                          <a:pt x="280" y="189"/>
                        </a:cubicBezTo>
                        <a:cubicBezTo>
                          <a:pt x="287" y="189"/>
                          <a:pt x="287" y="189"/>
                          <a:pt x="287" y="203"/>
                        </a:cubicBezTo>
                        <a:cubicBezTo>
                          <a:pt x="294" y="189"/>
                          <a:pt x="301" y="175"/>
                          <a:pt x="294" y="168"/>
                        </a:cubicBezTo>
                        <a:cubicBezTo>
                          <a:pt x="245" y="63"/>
                          <a:pt x="35" y="1"/>
                          <a:pt x="28"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1"/>
                  <p:cNvSpPr/>
                  <p:nvPr/>
                </p:nvSpPr>
                <p:spPr>
                  <a:xfrm>
                    <a:off x="1714002" y="2967621"/>
                    <a:ext cx="36301" cy="71009"/>
                  </a:xfrm>
                  <a:custGeom>
                    <a:rect b="b" l="l" r="r" t="t"/>
                    <a:pathLst>
                      <a:path extrusionOk="0" h="1025" w="524">
                        <a:moveTo>
                          <a:pt x="0" y="1"/>
                        </a:moveTo>
                        <a:lnTo>
                          <a:pt x="0" y="29"/>
                        </a:lnTo>
                        <a:cubicBezTo>
                          <a:pt x="0" y="29"/>
                          <a:pt x="0" y="937"/>
                          <a:pt x="91" y="1014"/>
                        </a:cubicBezTo>
                        <a:cubicBezTo>
                          <a:pt x="99" y="1021"/>
                          <a:pt x="109" y="1024"/>
                          <a:pt x="122" y="1024"/>
                        </a:cubicBezTo>
                        <a:cubicBezTo>
                          <a:pt x="239" y="1024"/>
                          <a:pt x="524" y="718"/>
                          <a:pt x="454" y="560"/>
                        </a:cubicBezTo>
                        <a:cubicBezTo>
                          <a:pt x="384" y="385"/>
                          <a:pt x="0" y="1"/>
                          <a:pt x="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1"/>
                  <p:cNvSpPr/>
                  <p:nvPr/>
                </p:nvSpPr>
                <p:spPr>
                  <a:xfrm>
                    <a:off x="1453177" y="3078951"/>
                    <a:ext cx="434093" cy="326713"/>
                  </a:xfrm>
                  <a:custGeom>
                    <a:rect b="b" l="l" r="r" t="t"/>
                    <a:pathLst>
                      <a:path extrusionOk="0" h="4716" w="6266">
                        <a:moveTo>
                          <a:pt x="168" y="0"/>
                        </a:moveTo>
                        <a:cubicBezTo>
                          <a:pt x="70" y="0"/>
                          <a:pt x="0" y="77"/>
                          <a:pt x="0" y="161"/>
                        </a:cubicBezTo>
                        <a:lnTo>
                          <a:pt x="0" y="4548"/>
                        </a:lnTo>
                        <a:cubicBezTo>
                          <a:pt x="0" y="4646"/>
                          <a:pt x="84" y="4716"/>
                          <a:pt x="168" y="4716"/>
                        </a:cubicBezTo>
                        <a:lnTo>
                          <a:pt x="6098" y="4716"/>
                        </a:lnTo>
                        <a:cubicBezTo>
                          <a:pt x="6182" y="4716"/>
                          <a:pt x="6252" y="4646"/>
                          <a:pt x="6266" y="4548"/>
                        </a:cubicBezTo>
                        <a:lnTo>
                          <a:pt x="6266" y="161"/>
                        </a:lnTo>
                        <a:cubicBezTo>
                          <a:pt x="6266" y="70"/>
                          <a:pt x="6182" y="0"/>
                          <a:pt x="6098"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1"/>
                  <p:cNvSpPr/>
                  <p:nvPr/>
                </p:nvSpPr>
                <p:spPr>
                  <a:xfrm>
                    <a:off x="1455601" y="3231846"/>
                    <a:ext cx="429313" cy="7343"/>
                  </a:xfrm>
                  <a:custGeom>
                    <a:rect b="b" l="l" r="r" t="t"/>
                    <a:pathLst>
                      <a:path extrusionOk="0" h="106" w="6197">
                        <a:moveTo>
                          <a:pt x="56" y="1"/>
                        </a:moveTo>
                        <a:cubicBezTo>
                          <a:pt x="28" y="1"/>
                          <a:pt x="0" y="29"/>
                          <a:pt x="0" y="57"/>
                        </a:cubicBezTo>
                        <a:cubicBezTo>
                          <a:pt x="0" y="78"/>
                          <a:pt x="28" y="106"/>
                          <a:pt x="56" y="106"/>
                        </a:cubicBezTo>
                        <a:lnTo>
                          <a:pt x="6140" y="106"/>
                        </a:lnTo>
                        <a:cubicBezTo>
                          <a:pt x="6168" y="106"/>
                          <a:pt x="6182" y="78"/>
                          <a:pt x="6196" y="57"/>
                        </a:cubicBezTo>
                        <a:cubicBezTo>
                          <a:pt x="6196" y="29"/>
                          <a:pt x="6168" y="1"/>
                          <a:pt x="614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1"/>
                  <p:cNvSpPr/>
                  <p:nvPr/>
                </p:nvSpPr>
                <p:spPr>
                  <a:xfrm>
                    <a:off x="1482204" y="3081375"/>
                    <a:ext cx="7343" cy="157814"/>
                  </a:xfrm>
                  <a:custGeom>
                    <a:rect b="b" l="l" r="r" t="t"/>
                    <a:pathLst>
                      <a:path extrusionOk="0" h="2278" w="106">
                        <a:moveTo>
                          <a:pt x="56" y="0"/>
                        </a:moveTo>
                        <a:cubicBezTo>
                          <a:pt x="28" y="0"/>
                          <a:pt x="0" y="28"/>
                          <a:pt x="0" y="49"/>
                        </a:cubicBezTo>
                        <a:lnTo>
                          <a:pt x="0" y="2229"/>
                        </a:lnTo>
                        <a:cubicBezTo>
                          <a:pt x="0" y="2250"/>
                          <a:pt x="28" y="2278"/>
                          <a:pt x="56" y="2278"/>
                        </a:cubicBezTo>
                        <a:cubicBezTo>
                          <a:pt x="84" y="2278"/>
                          <a:pt x="98" y="2250"/>
                          <a:pt x="105" y="2229"/>
                        </a:cubicBezTo>
                        <a:lnTo>
                          <a:pt x="105" y="49"/>
                        </a:lnTo>
                        <a:cubicBezTo>
                          <a:pt x="105" y="28"/>
                          <a:pt x="84" y="0"/>
                          <a:pt x="56"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1"/>
                  <p:cNvSpPr/>
                  <p:nvPr/>
                </p:nvSpPr>
                <p:spPr>
                  <a:xfrm>
                    <a:off x="1851932" y="3081375"/>
                    <a:ext cx="7274" cy="157814"/>
                  </a:xfrm>
                  <a:custGeom>
                    <a:rect b="b" l="l" r="r" t="t"/>
                    <a:pathLst>
                      <a:path extrusionOk="0" h="2278" w="105">
                        <a:moveTo>
                          <a:pt x="56" y="0"/>
                        </a:moveTo>
                        <a:cubicBezTo>
                          <a:pt x="28" y="0"/>
                          <a:pt x="0" y="28"/>
                          <a:pt x="0" y="49"/>
                        </a:cubicBezTo>
                        <a:lnTo>
                          <a:pt x="0" y="2229"/>
                        </a:lnTo>
                        <a:cubicBezTo>
                          <a:pt x="0" y="2250"/>
                          <a:pt x="28" y="2278"/>
                          <a:pt x="56" y="2278"/>
                        </a:cubicBezTo>
                        <a:cubicBezTo>
                          <a:pt x="77" y="2278"/>
                          <a:pt x="98" y="2250"/>
                          <a:pt x="105" y="2229"/>
                        </a:cubicBezTo>
                        <a:lnTo>
                          <a:pt x="105" y="49"/>
                        </a:lnTo>
                        <a:cubicBezTo>
                          <a:pt x="105" y="28"/>
                          <a:pt x="77" y="0"/>
                          <a:pt x="56"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1"/>
                  <p:cNvSpPr/>
                  <p:nvPr/>
                </p:nvSpPr>
                <p:spPr>
                  <a:xfrm>
                    <a:off x="1527164" y="3204759"/>
                    <a:ext cx="29166" cy="62488"/>
                  </a:xfrm>
                  <a:custGeom>
                    <a:rect b="b" l="l" r="r" t="t"/>
                    <a:pathLst>
                      <a:path extrusionOk="0" h="902" w="421">
                        <a:moveTo>
                          <a:pt x="50" y="1"/>
                        </a:moveTo>
                        <a:cubicBezTo>
                          <a:pt x="29" y="1"/>
                          <a:pt x="1" y="29"/>
                          <a:pt x="1" y="50"/>
                        </a:cubicBezTo>
                        <a:lnTo>
                          <a:pt x="1" y="846"/>
                        </a:lnTo>
                        <a:cubicBezTo>
                          <a:pt x="1" y="874"/>
                          <a:pt x="29" y="902"/>
                          <a:pt x="50" y="902"/>
                        </a:cubicBezTo>
                        <a:lnTo>
                          <a:pt x="364" y="902"/>
                        </a:lnTo>
                        <a:cubicBezTo>
                          <a:pt x="399" y="902"/>
                          <a:pt x="420" y="874"/>
                          <a:pt x="420" y="846"/>
                        </a:cubicBezTo>
                        <a:lnTo>
                          <a:pt x="420" y="50"/>
                        </a:lnTo>
                        <a:cubicBezTo>
                          <a:pt x="420" y="29"/>
                          <a:pt x="392" y="1"/>
                          <a:pt x="364"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1"/>
                  <p:cNvSpPr/>
                  <p:nvPr/>
                </p:nvSpPr>
                <p:spPr>
                  <a:xfrm>
                    <a:off x="1786119" y="3204759"/>
                    <a:ext cx="29097" cy="62488"/>
                  </a:xfrm>
                  <a:custGeom>
                    <a:rect b="b" l="l" r="r" t="t"/>
                    <a:pathLst>
                      <a:path extrusionOk="0" h="902" w="420">
                        <a:moveTo>
                          <a:pt x="49" y="1"/>
                        </a:moveTo>
                        <a:cubicBezTo>
                          <a:pt x="28" y="1"/>
                          <a:pt x="0" y="29"/>
                          <a:pt x="0" y="50"/>
                        </a:cubicBezTo>
                        <a:lnTo>
                          <a:pt x="0" y="846"/>
                        </a:lnTo>
                        <a:cubicBezTo>
                          <a:pt x="0" y="874"/>
                          <a:pt x="28" y="902"/>
                          <a:pt x="49" y="902"/>
                        </a:cubicBezTo>
                        <a:lnTo>
                          <a:pt x="363" y="902"/>
                        </a:lnTo>
                        <a:cubicBezTo>
                          <a:pt x="391" y="902"/>
                          <a:pt x="419" y="874"/>
                          <a:pt x="419" y="846"/>
                        </a:cubicBezTo>
                        <a:lnTo>
                          <a:pt x="419" y="50"/>
                        </a:lnTo>
                        <a:cubicBezTo>
                          <a:pt x="419" y="29"/>
                          <a:pt x="391" y="1"/>
                          <a:pt x="363"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1"/>
                  <p:cNvSpPr/>
                  <p:nvPr/>
                </p:nvSpPr>
                <p:spPr>
                  <a:xfrm>
                    <a:off x="1590621" y="3231846"/>
                    <a:ext cx="7274" cy="173332"/>
                  </a:xfrm>
                  <a:custGeom>
                    <a:rect b="b" l="l" r="r" t="t"/>
                    <a:pathLst>
                      <a:path extrusionOk="0" h="2502" w="105">
                        <a:moveTo>
                          <a:pt x="56" y="1"/>
                        </a:moveTo>
                        <a:cubicBezTo>
                          <a:pt x="28" y="1"/>
                          <a:pt x="0" y="29"/>
                          <a:pt x="0" y="57"/>
                        </a:cubicBezTo>
                        <a:lnTo>
                          <a:pt x="0" y="2446"/>
                        </a:lnTo>
                        <a:cubicBezTo>
                          <a:pt x="0" y="2474"/>
                          <a:pt x="28" y="2502"/>
                          <a:pt x="56" y="2502"/>
                        </a:cubicBezTo>
                        <a:cubicBezTo>
                          <a:pt x="91" y="2502"/>
                          <a:pt x="105" y="2481"/>
                          <a:pt x="105" y="2446"/>
                        </a:cubicBezTo>
                        <a:lnTo>
                          <a:pt x="105" y="57"/>
                        </a:lnTo>
                        <a:cubicBezTo>
                          <a:pt x="105" y="29"/>
                          <a:pt x="77" y="1"/>
                          <a:pt x="56"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1"/>
                  <p:cNvSpPr/>
                  <p:nvPr/>
                </p:nvSpPr>
                <p:spPr>
                  <a:xfrm>
                    <a:off x="1742059" y="3231846"/>
                    <a:ext cx="7343" cy="173332"/>
                  </a:xfrm>
                  <a:custGeom>
                    <a:rect b="b" l="l" r="r" t="t"/>
                    <a:pathLst>
                      <a:path extrusionOk="0" h="2502" w="106">
                        <a:moveTo>
                          <a:pt x="49" y="1"/>
                        </a:moveTo>
                        <a:cubicBezTo>
                          <a:pt x="21" y="1"/>
                          <a:pt x="0" y="29"/>
                          <a:pt x="0" y="57"/>
                        </a:cubicBezTo>
                        <a:lnTo>
                          <a:pt x="0" y="2446"/>
                        </a:lnTo>
                        <a:cubicBezTo>
                          <a:pt x="0" y="2474"/>
                          <a:pt x="21" y="2502"/>
                          <a:pt x="49" y="2502"/>
                        </a:cubicBezTo>
                        <a:cubicBezTo>
                          <a:pt x="77" y="2502"/>
                          <a:pt x="105" y="2481"/>
                          <a:pt x="98" y="2446"/>
                        </a:cubicBezTo>
                        <a:lnTo>
                          <a:pt x="98" y="57"/>
                        </a:lnTo>
                        <a:cubicBezTo>
                          <a:pt x="98" y="29"/>
                          <a:pt x="77" y="1"/>
                          <a:pt x="49"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1"/>
                  <p:cNvSpPr/>
                  <p:nvPr/>
                </p:nvSpPr>
                <p:spPr>
                  <a:xfrm>
                    <a:off x="1722662" y="3007318"/>
                    <a:ext cx="28196" cy="79946"/>
                  </a:xfrm>
                  <a:custGeom>
                    <a:rect b="b" l="l" r="r" t="t"/>
                    <a:pathLst>
                      <a:path extrusionOk="0" h="1154" w="407">
                        <a:moveTo>
                          <a:pt x="8" y="1"/>
                        </a:moveTo>
                        <a:cubicBezTo>
                          <a:pt x="1" y="84"/>
                          <a:pt x="8" y="168"/>
                          <a:pt x="50" y="231"/>
                        </a:cubicBezTo>
                        <a:lnTo>
                          <a:pt x="183" y="231"/>
                        </a:lnTo>
                        <a:lnTo>
                          <a:pt x="183" y="1041"/>
                        </a:lnTo>
                        <a:cubicBezTo>
                          <a:pt x="183" y="1104"/>
                          <a:pt x="231" y="1153"/>
                          <a:pt x="294" y="1153"/>
                        </a:cubicBezTo>
                        <a:cubicBezTo>
                          <a:pt x="357" y="1153"/>
                          <a:pt x="406" y="1104"/>
                          <a:pt x="406" y="1041"/>
                        </a:cubicBezTo>
                        <a:lnTo>
                          <a:pt x="406" y="112"/>
                        </a:lnTo>
                        <a:cubicBezTo>
                          <a:pt x="406" y="57"/>
                          <a:pt x="357" y="1"/>
                          <a:pt x="294"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1"/>
                  <p:cNvSpPr/>
                  <p:nvPr/>
                </p:nvSpPr>
                <p:spPr>
                  <a:xfrm>
                    <a:off x="1597826" y="3007318"/>
                    <a:ext cx="26672" cy="79946"/>
                  </a:xfrm>
                  <a:custGeom>
                    <a:rect b="b" l="l" r="r" t="t"/>
                    <a:pathLst>
                      <a:path extrusionOk="0" h="1154" w="385">
                        <a:moveTo>
                          <a:pt x="113" y="1"/>
                        </a:moveTo>
                        <a:cubicBezTo>
                          <a:pt x="57" y="1"/>
                          <a:pt x="1" y="57"/>
                          <a:pt x="1" y="119"/>
                        </a:cubicBezTo>
                        <a:lnTo>
                          <a:pt x="1" y="1041"/>
                        </a:lnTo>
                        <a:cubicBezTo>
                          <a:pt x="1" y="1104"/>
                          <a:pt x="57" y="1153"/>
                          <a:pt x="113" y="1153"/>
                        </a:cubicBezTo>
                        <a:cubicBezTo>
                          <a:pt x="175" y="1153"/>
                          <a:pt x="231" y="1104"/>
                          <a:pt x="231" y="1041"/>
                        </a:cubicBezTo>
                        <a:lnTo>
                          <a:pt x="231" y="231"/>
                        </a:lnTo>
                        <a:lnTo>
                          <a:pt x="322" y="231"/>
                        </a:lnTo>
                        <a:lnTo>
                          <a:pt x="385" y="1"/>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1"/>
                  <p:cNvSpPr/>
                  <p:nvPr/>
                </p:nvSpPr>
                <p:spPr>
                  <a:xfrm>
                    <a:off x="1586257" y="2311008"/>
                    <a:ext cx="195085" cy="686055"/>
                  </a:xfrm>
                  <a:custGeom>
                    <a:rect b="b" l="l" r="r" t="t"/>
                    <a:pathLst>
                      <a:path extrusionOk="0" h="9903" w="2816">
                        <a:moveTo>
                          <a:pt x="1924" y="1"/>
                        </a:moveTo>
                        <a:cubicBezTo>
                          <a:pt x="1841" y="1"/>
                          <a:pt x="1758" y="15"/>
                          <a:pt x="1677" y="42"/>
                        </a:cubicBezTo>
                        <a:cubicBezTo>
                          <a:pt x="1509" y="91"/>
                          <a:pt x="1362" y="189"/>
                          <a:pt x="1257" y="328"/>
                        </a:cubicBezTo>
                        <a:cubicBezTo>
                          <a:pt x="1251" y="335"/>
                          <a:pt x="1244" y="356"/>
                          <a:pt x="1230" y="370"/>
                        </a:cubicBezTo>
                        <a:cubicBezTo>
                          <a:pt x="1195" y="426"/>
                          <a:pt x="1160" y="482"/>
                          <a:pt x="1146" y="552"/>
                        </a:cubicBezTo>
                        <a:lnTo>
                          <a:pt x="1146" y="559"/>
                        </a:lnTo>
                        <a:lnTo>
                          <a:pt x="1055" y="831"/>
                        </a:lnTo>
                        <a:lnTo>
                          <a:pt x="1034" y="922"/>
                        </a:lnTo>
                        <a:lnTo>
                          <a:pt x="1027" y="950"/>
                        </a:lnTo>
                        <a:lnTo>
                          <a:pt x="978" y="1076"/>
                        </a:lnTo>
                        <a:cubicBezTo>
                          <a:pt x="929" y="1250"/>
                          <a:pt x="866" y="1432"/>
                          <a:pt x="817" y="1607"/>
                        </a:cubicBezTo>
                        <a:cubicBezTo>
                          <a:pt x="762" y="1781"/>
                          <a:pt x="713" y="1970"/>
                          <a:pt x="657" y="2144"/>
                        </a:cubicBezTo>
                        <a:cubicBezTo>
                          <a:pt x="608" y="2326"/>
                          <a:pt x="552" y="2501"/>
                          <a:pt x="510" y="2682"/>
                        </a:cubicBezTo>
                        <a:cubicBezTo>
                          <a:pt x="475" y="2815"/>
                          <a:pt x="440" y="2941"/>
                          <a:pt x="405" y="3066"/>
                        </a:cubicBezTo>
                        <a:cubicBezTo>
                          <a:pt x="398" y="3094"/>
                          <a:pt x="384" y="3129"/>
                          <a:pt x="377" y="3164"/>
                        </a:cubicBezTo>
                        <a:cubicBezTo>
                          <a:pt x="370" y="3178"/>
                          <a:pt x="370" y="3206"/>
                          <a:pt x="363" y="3227"/>
                        </a:cubicBezTo>
                        <a:cubicBezTo>
                          <a:pt x="328" y="3374"/>
                          <a:pt x="294" y="3513"/>
                          <a:pt x="259" y="3660"/>
                        </a:cubicBezTo>
                        <a:cubicBezTo>
                          <a:pt x="259" y="3681"/>
                          <a:pt x="245" y="3695"/>
                          <a:pt x="245" y="3716"/>
                        </a:cubicBezTo>
                        <a:cubicBezTo>
                          <a:pt x="238" y="3730"/>
                          <a:pt x="238" y="3758"/>
                          <a:pt x="231" y="3772"/>
                        </a:cubicBezTo>
                        <a:cubicBezTo>
                          <a:pt x="182" y="3961"/>
                          <a:pt x="140" y="4149"/>
                          <a:pt x="105" y="4338"/>
                        </a:cubicBezTo>
                        <a:lnTo>
                          <a:pt x="56" y="4624"/>
                        </a:lnTo>
                        <a:lnTo>
                          <a:pt x="42" y="4694"/>
                        </a:lnTo>
                        <a:lnTo>
                          <a:pt x="35" y="4729"/>
                        </a:lnTo>
                        <a:lnTo>
                          <a:pt x="28" y="4778"/>
                        </a:lnTo>
                        <a:lnTo>
                          <a:pt x="28" y="4806"/>
                        </a:lnTo>
                        <a:lnTo>
                          <a:pt x="28" y="4834"/>
                        </a:lnTo>
                        <a:lnTo>
                          <a:pt x="21" y="4883"/>
                        </a:lnTo>
                        <a:cubicBezTo>
                          <a:pt x="21" y="4918"/>
                          <a:pt x="7" y="4945"/>
                          <a:pt x="7" y="4973"/>
                        </a:cubicBezTo>
                        <a:cubicBezTo>
                          <a:pt x="0" y="5099"/>
                          <a:pt x="0" y="5218"/>
                          <a:pt x="0" y="5323"/>
                        </a:cubicBezTo>
                        <a:cubicBezTo>
                          <a:pt x="0" y="5427"/>
                          <a:pt x="14" y="5532"/>
                          <a:pt x="14" y="5623"/>
                        </a:cubicBezTo>
                        <a:lnTo>
                          <a:pt x="35" y="5965"/>
                        </a:lnTo>
                        <a:cubicBezTo>
                          <a:pt x="49" y="6028"/>
                          <a:pt x="49" y="6091"/>
                          <a:pt x="56" y="6147"/>
                        </a:cubicBezTo>
                        <a:cubicBezTo>
                          <a:pt x="56" y="6175"/>
                          <a:pt x="63" y="6196"/>
                          <a:pt x="63" y="6217"/>
                        </a:cubicBezTo>
                        <a:cubicBezTo>
                          <a:pt x="119" y="6608"/>
                          <a:pt x="175" y="6978"/>
                          <a:pt x="245" y="7348"/>
                        </a:cubicBezTo>
                        <a:cubicBezTo>
                          <a:pt x="301" y="7628"/>
                          <a:pt x="349" y="7893"/>
                          <a:pt x="412" y="8166"/>
                        </a:cubicBezTo>
                        <a:cubicBezTo>
                          <a:pt x="412" y="8187"/>
                          <a:pt x="419" y="8201"/>
                          <a:pt x="419" y="8222"/>
                        </a:cubicBezTo>
                        <a:cubicBezTo>
                          <a:pt x="440" y="8298"/>
                          <a:pt x="454" y="8368"/>
                          <a:pt x="475" y="8445"/>
                        </a:cubicBezTo>
                        <a:cubicBezTo>
                          <a:pt x="517" y="8620"/>
                          <a:pt x="552" y="8787"/>
                          <a:pt x="594" y="8955"/>
                        </a:cubicBezTo>
                        <a:cubicBezTo>
                          <a:pt x="594" y="8962"/>
                          <a:pt x="608" y="8976"/>
                          <a:pt x="608" y="8990"/>
                        </a:cubicBezTo>
                        <a:lnTo>
                          <a:pt x="615" y="9004"/>
                        </a:lnTo>
                        <a:lnTo>
                          <a:pt x="678" y="9262"/>
                        </a:lnTo>
                        <a:lnTo>
                          <a:pt x="748" y="9528"/>
                        </a:lnTo>
                        <a:cubicBezTo>
                          <a:pt x="806" y="9749"/>
                          <a:pt x="1000" y="9903"/>
                          <a:pt x="1222" y="9903"/>
                        </a:cubicBezTo>
                        <a:cubicBezTo>
                          <a:pt x="1265" y="9903"/>
                          <a:pt x="1310" y="9897"/>
                          <a:pt x="1355" y="9884"/>
                        </a:cubicBezTo>
                        <a:cubicBezTo>
                          <a:pt x="1600" y="9814"/>
                          <a:pt x="1760" y="9584"/>
                          <a:pt x="1725" y="9339"/>
                        </a:cubicBezTo>
                        <a:lnTo>
                          <a:pt x="1725" y="9332"/>
                        </a:lnTo>
                        <a:lnTo>
                          <a:pt x="1691" y="9060"/>
                        </a:lnTo>
                        <a:lnTo>
                          <a:pt x="1656" y="8787"/>
                        </a:lnTo>
                        <a:cubicBezTo>
                          <a:pt x="1635" y="8676"/>
                          <a:pt x="1628" y="8564"/>
                          <a:pt x="1607" y="8459"/>
                        </a:cubicBezTo>
                        <a:cubicBezTo>
                          <a:pt x="1607" y="8431"/>
                          <a:pt x="1600" y="8403"/>
                          <a:pt x="1600" y="8375"/>
                        </a:cubicBezTo>
                        <a:cubicBezTo>
                          <a:pt x="1593" y="8333"/>
                          <a:pt x="1593" y="8291"/>
                          <a:pt x="1586" y="8256"/>
                        </a:cubicBezTo>
                        <a:cubicBezTo>
                          <a:pt x="1572" y="8159"/>
                          <a:pt x="1558" y="8075"/>
                          <a:pt x="1551" y="7977"/>
                        </a:cubicBezTo>
                        <a:cubicBezTo>
                          <a:pt x="1551" y="7949"/>
                          <a:pt x="1537" y="7935"/>
                          <a:pt x="1537" y="7907"/>
                        </a:cubicBezTo>
                        <a:lnTo>
                          <a:pt x="1460" y="7174"/>
                        </a:lnTo>
                        <a:cubicBezTo>
                          <a:pt x="1425" y="6817"/>
                          <a:pt x="1390" y="6454"/>
                          <a:pt x="1376" y="6105"/>
                        </a:cubicBezTo>
                        <a:cubicBezTo>
                          <a:pt x="1362" y="5930"/>
                          <a:pt x="1355" y="5756"/>
                          <a:pt x="1355" y="5588"/>
                        </a:cubicBezTo>
                        <a:lnTo>
                          <a:pt x="1355" y="5581"/>
                        </a:lnTo>
                        <a:lnTo>
                          <a:pt x="1355" y="5532"/>
                        </a:lnTo>
                        <a:cubicBezTo>
                          <a:pt x="1355" y="5469"/>
                          <a:pt x="1355" y="5406"/>
                          <a:pt x="1362" y="5351"/>
                        </a:cubicBezTo>
                        <a:cubicBezTo>
                          <a:pt x="1369" y="5267"/>
                          <a:pt x="1369" y="5197"/>
                          <a:pt x="1383" y="5127"/>
                        </a:cubicBezTo>
                        <a:lnTo>
                          <a:pt x="1390" y="5085"/>
                        </a:lnTo>
                        <a:lnTo>
                          <a:pt x="1390" y="5071"/>
                        </a:lnTo>
                        <a:lnTo>
                          <a:pt x="1390" y="5057"/>
                        </a:lnTo>
                        <a:lnTo>
                          <a:pt x="1390" y="5050"/>
                        </a:lnTo>
                        <a:lnTo>
                          <a:pt x="1418" y="4945"/>
                        </a:lnTo>
                        <a:cubicBezTo>
                          <a:pt x="1432" y="4862"/>
                          <a:pt x="1460" y="4778"/>
                          <a:pt x="1488" y="4694"/>
                        </a:cubicBezTo>
                        <a:cubicBezTo>
                          <a:pt x="1537" y="4526"/>
                          <a:pt x="1579" y="4352"/>
                          <a:pt x="1642" y="4184"/>
                        </a:cubicBezTo>
                        <a:cubicBezTo>
                          <a:pt x="1698" y="4009"/>
                          <a:pt x="1746" y="3849"/>
                          <a:pt x="1809" y="3674"/>
                        </a:cubicBezTo>
                        <a:cubicBezTo>
                          <a:pt x="1858" y="3500"/>
                          <a:pt x="1921" y="3332"/>
                          <a:pt x="1984" y="3157"/>
                        </a:cubicBezTo>
                        <a:lnTo>
                          <a:pt x="2089" y="2843"/>
                        </a:lnTo>
                        <a:cubicBezTo>
                          <a:pt x="2117" y="2773"/>
                          <a:pt x="2131" y="2710"/>
                          <a:pt x="2159" y="2640"/>
                        </a:cubicBezTo>
                        <a:cubicBezTo>
                          <a:pt x="2221" y="2466"/>
                          <a:pt x="2277" y="2298"/>
                          <a:pt x="2333" y="2123"/>
                        </a:cubicBezTo>
                        <a:lnTo>
                          <a:pt x="2689" y="1097"/>
                        </a:lnTo>
                        <a:lnTo>
                          <a:pt x="2689" y="1090"/>
                        </a:lnTo>
                        <a:cubicBezTo>
                          <a:pt x="2815" y="726"/>
                          <a:pt x="2675" y="335"/>
                          <a:pt x="2368" y="133"/>
                        </a:cubicBezTo>
                        <a:lnTo>
                          <a:pt x="2312" y="112"/>
                        </a:lnTo>
                        <a:cubicBezTo>
                          <a:pt x="2270" y="84"/>
                          <a:pt x="2228" y="63"/>
                          <a:pt x="2187" y="49"/>
                        </a:cubicBezTo>
                        <a:cubicBezTo>
                          <a:pt x="2100" y="16"/>
                          <a:pt x="2012" y="1"/>
                          <a:pt x="1924"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1"/>
                  <p:cNvSpPr/>
                  <p:nvPr/>
                </p:nvSpPr>
                <p:spPr>
                  <a:xfrm>
                    <a:off x="1612859" y="2372943"/>
                    <a:ext cx="84726" cy="157814"/>
                  </a:xfrm>
                  <a:custGeom>
                    <a:rect b="b" l="l" r="r" t="t"/>
                    <a:pathLst>
                      <a:path extrusionOk="0" h="2278" w="1223">
                        <a:moveTo>
                          <a:pt x="657" y="0"/>
                        </a:moveTo>
                        <a:lnTo>
                          <a:pt x="643" y="56"/>
                        </a:lnTo>
                        <a:cubicBezTo>
                          <a:pt x="685" y="63"/>
                          <a:pt x="727" y="70"/>
                          <a:pt x="769" y="91"/>
                        </a:cubicBezTo>
                        <a:lnTo>
                          <a:pt x="776" y="91"/>
                        </a:lnTo>
                        <a:cubicBezTo>
                          <a:pt x="832" y="105"/>
                          <a:pt x="887" y="133"/>
                          <a:pt x="936" y="168"/>
                        </a:cubicBezTo>
                        <a:cubicBezTo>
                          <a:pt x="1160" y="321"/>
                          <a:pt x="1195" y="587"/>
                          <a:pt x="1125" y="824"/>
                        </a:cubicBezTo>
                        <a:cubicBezTo>
                          <a:pt x="1125" y="831"/>
                          <a:pt x="1118" y="838"/>
                          <a:pt x="1118" y="845"/>
                        </a:cubicBezTo>
                        <a:cubicBezTo>
                          <a:pt x="1111" y="880"/>
                          <a:pt x="1097" y="929"/>
                          <a:pt x="1076" y="964"/>
                        </a:cubicBezTo>
                        <a:cubicBezTo>
                          <a:pt x="950" y="1215"/>
                          <a:pt x="748" y="1432"/>
                          <a:pt x="552" y="1642"/>
                        </a:cubicBezTo>
                        <a:cubicBezTo>
                          <a:pt x="385" y="1823"/>
                          <a:pt x="210" y="2012"/>
                          <a:pt x="28" y="2186"/>
                        </a:cubicBezTo>
                        <a:cubicBezTo>
                          <a:pt x="21" y="2221"/>
                          <a:pt x="14" y="2242"/>
                          <a:pt x="0" y="2277"/>
                        </a:cubicBezTo>
                        <a:cubicBezTo>
                          <a:pt x="189" y="2110"/>
                          <a:pt x="364" y="1935"/>
                          <a:pt x="524" y="1753"/>
                        </a:cubicBezTo>
                        <a:cubicBezTo>
                          <a:pt x="699" y="1572"/>
                          <a:pt x="867" y="1369"/>
                          <a:pt x="1013" y="1160"/>
                        </a:cubicBezTo>
                        <a:cubicBezTo>
                          <a:pt x="1069" y="1083"/>
                          <a:pt x="1118" y="999"/>
                          <a:pt x="1153" y="908"/>
                        </a:cubicBezTo>
                        <a:cubicBezTo>
                          <a:pt x="1153" y="901"/>
                          <a:pt x="1160" y="887"/>
                          <a:pt x="1160" y="880"/>
                        </a:cubicBezTo>
                        <a:cubicBezTo>
                          <a:pt x="1209" y="761"/>
                          <a:pt x="1223" y="636"/>
                          <a:pt x="1209" y="510"/>
                        </a:cubicBezTo>
                        <a:cubicBezTo>
                          <a:pt x="1181" y="300"/>
                          <a:pt x="1041" y="140"/>
                          <a:pt x="846" y="56"/>
                        </a:cubicBezTo>
                        <a:cubicBezTo>
                          <a:pt x="825" y="42"/>
                          <a:pt x="804" y="35"/>
                          <a:pt x="776" y="28"/>
                        </a:cubicBezTo>
                        <a:lnTo>
                          <a:pt x="769" y="28"/>
                        </a:lnTo>
                        <a:cubicBezTo>
                          <a:pt x="734" y="21"/>
                          <a:pt x="699" y="7"/>
                          <a:pt x="657"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1"/>
                  <p:cNvSpPr/>
                  <p:nvPr/>
                </p:nvSpPr>
                <p:spPr>
                  <a:xfrm>
                    <a:off x="1684491" y="2463696"/>
                    <a:ext cx="63181" cy="154142"/>
                  </a:xfrm>
                  <a:custGeom>
                    <a:rect b="b" l="l" r="r" t="t"/>
                    <a:pathLst>
                      <a:path extrusionOk="0" h="2225" w="912">
                        <a:moveTo>
                          <a:pt x="874" y="1"/>
                        </a:moveTo>
                        <a:cubicBezTo>
                          <a:pt x="872" y="1"/>
                          <a:pt x="869" y="2"/>
                          <a:pt x="866" y="3"/>
                        </a:cubicBezTo>
                        <a:lnTo>
                          <a:pt x="734" y="108"/>
                        </a:lnTo>
                        <a:cubicBezTo>
                          <a:pt x="664" y="164"/>
                          <a:pt x="601" y="234"/>
                          <a:pt x="538" y="304"/>
                        </a:cubicBezTo>
                        <a:cubicBezTo>
                          <a:pt x="112" y="841"/>
                          <a:pt x="0" y="1561"/>
                          <a:pt x="147" y="2225"/>
                        </a:cubicBezTo>
                        <a:lnTo>
                          <a:pt x="175" y="2120"/>
                        </a:lnTo>
                        <a:cubicBezTo>
                          <a:pt x="133" y="1903"/>
                          <a:pt x="119" y="1673"/>
                          <a:pt x="140" y="1449"/>
                        </a:cubicBezTo>
                        <a:cubicBezTo>
                          <a:pt x="182" y="1065"/>
                          <a:pt x="321" y="674"/>
                          <a:pt x="566" y="366"/>
                        </a:cubicBezTo>
                        <a:cubicBezTo>
                          <a:pt x="608" y="318"/>
                          <a:pt x="657" y="262"/>
                          <a:pt x="706" y="213"/>
                        </a:cubicBezTo>
                        <a:lnTo>
                          <a:pt x="887" y="52"/>
                        </a:lnTo>
                        <a:cubicBezTo>
                          <a:pt x="912" y="40"/>
                          <a:pt x="893" y="1"/>
                          <a:pt x="874"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1"/>
                  <p:cNvSpPr/>
                  <p:nvPr/>
                </p:nvSpPr>
                <p:spPr>
                  <a:xfrm>
                    <a:off x="1739080" y="2403425"/>
                    <a:ext cx="29166" cy="77937"/>
                  </a:xfrm>
                  <a:custGeom>
                    <a:rect b="b" l="l" r="r" t="t"/>
                    <a:pathLst>
                      <a:path extrusionOk="0" h="1125" w="421">
                        <a:moveTo>
                          <a:pt x="374" y="0"/>
                        </a:moveTo>
                        <a:cubicBezTo>
                          <a:pt x="360" y="0"/>
                          <a:pt x="347" y="6"/>
                          <a:pt x="337" y="21"/>
                        </a:cubicBezTo>
                        <a:cubicBezTo>
                          <a:pt x="218" y="370"/>
                          <a:pt x="99" y="734"/>
                          <a:pt x="8" y="1090"/>
                        </a:cubicBezTo>
                        <a:cubicBezTo>
                          <a:pt x="1" y="1112"/>
                          <a:pt x="18" y="1125"/>
                          <a:pt x="37" y="1125"/>
                        </a:cubicBezTo>
                        <a:cubicBezTo>
                          <a:pt x="54" y="1125"/>
                          <a:pt x="72" y="1116"/>
                          <a:pt x="78" y="1097"/>
                        </a:cubicBezTo>
                        <a:cubicBezTo>
                          <a:pt x="169" y="748"/>
                          <a:pt x="288" y="391"/>
                          <a:pt x="407" y="49"/>
                        </a:cubicBezTo>
                        <a:cubicBezTo>
                          <a:pt x="420" y="22"/>
                          <a:pt x="398" y="0"/>
                          <a:pt x="374"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1"/>
                  <p:cNvSpPr/>
                  <p:nvPr/>
                </p:nvSpPr>
                <p:spPr>
                  <a:xfrm>
                    <a:off x="1589651" y="2566019"/>
                    <a:ext cx="61518" cy="171808"/>
                  </a:xfrm>
                  <a:custGeom>
                    <a:rect b="b" l="l" r="r" t="t"/>
                    <a:pathLst>
                      <a:path extrusionOk="0" h="2480" w="888">
                        <a:moveTo>
                          <a:pt x="217" y="0"/>
                        </a:moveTo>
                        <a:cubicBezTo>
                          <a:pt x="217" y="14"/>
                          <a:pt x="210" y="35"/>
                          <a:pt x="210" y="49"/>
                        </a:cubicBezTo>
                        <a:cubicBezTo>
                          <a:pt x="440" y="77"/>
                          <a:pt x="685" y="161"/>
                          <a:pt x="747" y="405"/>
                        </a:cubicBezTo>
                        <a:cubicBezTo>
                          <a:pt x="782" y="580"/>
                          <a:pt x="685" y="748"/>
                          <a:pt x="601" y="887"/>
                        </a:cubicBezTo>
                        <a:cubicBezTo>
                          <a:pt x="524" y="1020"/>
                          <a:pt x="433" y="1153"/>
                          <a:pt x="363" y="1292"/>
                        </a:cubicBezTo>
                        <a:cubicBezTo>
                          <a:pt x="196" y="1607"/>
                          <a:pt x="70" y="1942"/>
                          <a:pt x="0" y="2291"/>
                        </a:cubicBezTo>
                        <a:cubicBezTo>
                          <a:pt x="7" y="2354"/>
                          <a:pt x="7" y="2417"/>
                          <a:pt x="14" y="2480"/>
                        </a:cubicBezTo>
                        <a:cubicBezTo>
                          <a:pt x="42" y="2319"/>
                          <a:pt x="77" y="2166"/>
                          <a:pt x="119" y="2005"/>
                        </a:cubicBezTo>
                        <a:cubicBezTo>
                          <a:pt x="217" y="1691"/>
                          <a:pt x="356" y="1383"/>
                          <a:pt x="531" y="1097"/>
                        </a:cubicBezTo>
                        <a:cubicBezTo>
                          <a:pt x="664" y="873"/>
                          <a:pt x="887" y="601"/>
                          <a:pt x="768" y="321"/>
                        </a:cubicBezTo>
                        <a:cubicBezTo>
                          <a:pt x="671" y="105"/>
                          <a:pt x="440" y="21"/>
                          <a:pt x="217"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1"/>
                  <p:cNvSpPr/>
                  <p:nvPr/>
                </p:nvSpPr>
                <p:spPr>
                  <a:xfrm>
                    <a:off x="1641886" y="2692797"/>
                    <a:ext cx="51820" cy="170423"/>
                  </a:xfrm>
                  <a:custGeom>
                    <a:rect b="b" l="l" r="r" t="t"/>
                    <a:pathLst>
                      <a:path extrusionOk="0" h="2460" w="748">
                        <a:moveTo>
                          <a:pt x="552" y="0"/>
                        </a:moveTo>
                        <a:cubicBezTo>
                          <a:pt x="140" y="189"/>
                          <a:pt x="21" y="685"/>
                          <a:pt x="63" y="1104"/>
                        </a:cubicBezTo>
                        <a:cubicBezTo>
                          <a:pt x="119" y="1565"/>
                          <a:pt x="273" y="2089"/>
                          <a:pt x="643" y="2389"/>
                        </a:cubicBezTo>
                        <a:cubicBezTo>
                          <a:pt x="678" y="2410"/>
                          <a:pt x="706" y="2438"/>
                          <a:pt x="748" y="2459"/>
                        </a:cubicBezTo>
                        <a:cubicBezTo>
                          <a:pt x="748" y="2431"/>
                          <a:pt x="734" y="2410"/>
                          <a:pt x="734" y="2389"/>
                        </a:cubicBezTo>
                        <a:cubicBezTo>
                          <a:pt x="468" y="2187"/>
                          <a:pt x="280" y="1851"/>
                          <a:pt x="196" y="1530"/>
                        </a:cubicBezTo>
                        <a:cubicBezTo>
                          <a:pt x="63" y="1048"/>
                          <a:pt x="0" y="308"/>
                          <a:pt x="552" y="63"/>
                        </a:cubicBezTo>
                        <a:cubicBezTo>
                          <a:pt x="552" y="63"/>
                          <a:pt x="559" y="63"/>
                          <a:pt x="559" y="56"/>
                        </a:cubicBezTo>
                        <a:lnTo>
                          <a:pt x="559" y="0"/>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1"/>
                  <p:cNvSpPr/>
                  <p:nvPr/>
                </p:nvSpPr>
                <p:spPr>
                  <a:xfrm>
                    <a:off x="1615284" y="2871326"/>
                    <a:ext cx="82302" cy="26256"/>
                  </a:xfrm>
                  <a:custGeom>
                    <a:rect b="b" l="l" r="r" t="t"/>
                    <a:pathLst>
                      <a:path extrusionOk="0" h="379" w="1188">
                        <a:moveTo>
                          <a:pt x="423" y="1"/>
                        </a:moveTo>
                        <a:cubicBezTo>
                          <a:pt x="279" y="1"/>
                          <a:pt x="136" y="28"/>
                          <a:pt x="0" y="78"/>
                        </a:cubicBezTo>
                        <a:cubicBezTo>
                          <a:pt x="0" y="99"/>
                          <a:pt x="14" y="113"/>
                          <a:pt x="14" y="134"/>
                        </a:cubicBezTo>
                        <a:cubicBezTo>
                          <a:pt x="142" y="80"/>
                          <a:pt x="280" y="53"/>
                          <a:pt x="417" y="53"/>
                        </a:cubicBezTo>
                        <a:cubicBezTo>
                          <a:pt x="512" y="53"/>
                          <a:pt x="607" y="66"/>
                          <a:pt x="699" y="92"/>
                        </a:cubicBezTo>
                        <a:cubicBezTo>
                          <a:pt x="887" y="141"/>
                          <a:pt x="1048" y="238"/>
                          <a:pt x="1188" y="378"/>
                        </a:cubicBezTo>
                        <a:cubicBezTo>
                          <a:pt x="1188" y="350"/>
                          <a:pt x="1181" y="322"/>
                          <a:pt x="1181" y="294"/>
                        </a:cubicBezTo>
                        <a:cubicBezTo>
                          <a:pt x="1048" y="175"/>
                          <a:pt x="894" y="85"/>
                          <a:pt x="720" y="43"/>
                        </a:cubicBezTo>
                        <a:cubicBezTo>
                          <a:pt x="622" y="14"/>
                          <a:pt x="522" y="1"/>
                          <a:pt x="423"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1"/>
                  <p:cNvSpPr/>
                  <p:nvPr/>
                </p:nvSpPr>
                <p:spPr>
                  <a:xfrm>
                    <a:off x="1628307" y="2931805"/>
                    <a:ext cx="62488" cy="62073"/>
                  </a:xfrm>
                  <a:custGeom>
                    <a:rect b="b" l="l" r="r" t="t"/>
                    <a:pathLst>
                      <a:path extrusionOk="0" h="896" w="902">
                        <a:moveTo>
                          <a:pt x="1" y="1"/>
                        </a:moveTo>
                        <a:cubicBezTo>
                          <a:pt x="1" y="8"/>
                          <a:pt x="8" y="29"/>
                          <a:pt x="8" y="36"/>
                        </a:cubicBezTo>
                        <a:lnTo>
                          <a:pt x="15" y="57"/>
                        </a:lnTo>
                        <a:cubicBezTo>
                          <a:pt x="141" y="71"/>
                          <a:pt x="259" y="113"/>
                          <a:pt x="371" y="183"/>
                        </a:cubicBezTo>
                        <a:cubicBezTo>
                          <a:pt x="630" y="343"/>
                          <a:pt x="811" y="602"/>
                          <a:pt x="860" y="895"/>
                        </a:cubicBezTo>
                        <a:cubicBezTo>
                          <a:pt x="881" y="881"/>
                          <a:pt x="895" y="874"/>
                          <a:pt x="902" y="867"/>
                        </a:cubicBezTo>
                        <a:cubicBezTo>
                          <a:pt x="846" y="567"/>
                          <a:pt x="664" y="301"/>
                          <a:pt x="399" y="141"/>
                        </a:cubicBezTo>
                        <a:cubicBezTo>
                          <a:pt x="266" y="64"/>
                          <a:pt x="141" y="22"/>
                          <a:pt x="1"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1"/>
                  <p:cNvSpPr/>
                  <p:nvPr/>
                </p:nvSpPr>
                <p:spPr>
                  <a:xfrm>
                    <a:off x="1672852" y="2295005"/>
                    <a:ext cx="79461" cy="58747"/>
                  </a:xfrm>
                  <a:custGeom>
                    <a:rect b="b" l="l" r="r" t="t"/>
                    <a:pathLst>
                      <a:path extrusionOk="0" h="848" w="1147">
                        <a:moveTo>
                          <a:pt x="1055" y="0"/>
                        </a:moveTo>
                        <a:cubicBezTo>
                          <a:pt x="1048" y="7"/>
                          <a:pt x="1041" y="7"/>
                          <a:pt x="1020" y="14"/>
                        </a:cubicBezTo>
                        <a:lnTo>
                          <a:pt x="1013" y="14"/>
                        </a:lnTo>
                        <a:cubicBezTo>
                          <a:pt x="1055" y="112"/>
                          <a:pt x="1083" y="210"/>
                          <a:pt x="1083" y="315"/>
                        </a:cubicBezTo>
                        <a:cubicBezTo>
                          <a:pt x="1083" y="343"/>
                          <a:pt x="1083" y="364"/>
                          <a:pt x="1076" y="392"/>
                        </a:cubicBezTo>
                        <a:lnTo>
                          <a:pt x="1076" y="420"/>
                        </a:lnTo>
                        <a:cubicBezTo>
                          <a:pt x="1027" y="643"/>
                          <a:pt x="832" y="783"/>
                          <a:pt x="601" y="797"/>
                        </a:cubicBezTo>
                        <a:cubicBezTo>
                          <a:pt x="587" y="798"/>
                          <a:pt x="574" y="798"/>
                          <a:pt x="560" y="798"/>
                        </a:cubicBezTo>
                        <a:cubicBezTo>
                          <a:pt x="362" y="798"/>
                          <a:pt x="193" y="704"/>
                          <a:pt x="49" y="566"/>
                        </a:cubicBezTo>
                        <a:lnTo>
                          <a:pt x="28" y="538"/>
                        </a:lnTo>
                        <a:cubicBezTo>
                          <a:pt x="21" y="559"/>
                          <a:pt x="7" y="566"/>
                          <a:pt x="1" y="587"/>
                        </a:cubicBezTo>
                        <a:lnTo>
                          <a:pt x="28" y="608"/>
                        </a:lnTo>
                        <a:cubicBezTo>
                          <a:pt x="177" y="751"/>
                          <a:pt x="351" y="848"/>
                          <a:pt x="563" y="848"/>
                        </a:cubicBezTo>
                        <a:cubicBezTo>
                          <a:pt x="600" y="848"/>
                          <a:pt x="638" y="845"/>
                          <a:pt x="678" y="839"/>
                        </a:cubicBezTo>
                        <a:cubicBezTo>
                          <a:pt x="881" y="804"/>
                          <a:pt x="1069" y="664"/>
                          <a:pt x="1118" y="461"/>
                        </a:cubicBezTo>
                        <a:cubicBezTo>
                          <a:pt x="1118" y="454"/>
                          <a:pt x="1125" y="440"/>
                          <a:pt x="1125" y="433"/>
                        </a:cubicBezTo>
                        <a:cubicBezTo>
                          <a:pt x="1132" y="413"/>
                          <a:pt x="1132" y="378"/>
                          <a:pt x="1132" y="350"/>
                        </a:cubicBezTo>
                        <a:cubicBezTo>
                          <a:pt x="1146" y="224"/>
                          <a:pt x="1111" y="112"/>
                          <a:pt x="1055"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1"/>
                  <p:cNvSpPr/>
                  <p:nvPr/>
                </p:nvSpPr>
                <p:spPr>
                  <a:xfrm>
                    <a:off x="1640431" y="2661830"/>
                    <a:ext cx="42398" cy="16834"/>
                  </a:xfrm>
                  <a:custGeom>
                    <a:rect b="b" l="l" r="r" t="t"/>
                    <a:pathLst>
                      <a:path extrusionOk="0" h="243" w="612">
                        <a:moveTo>
                          <a:pt x="35" y="0"/>
                        </a:moveTo>
                        <a:cubicBezTo>
                          <a:pt x="0" y="7"/>
                          <a:pt x="0" y="56"/>
                          <a:pt x="35" y="56"/>
                        </a:cubicBezTo>
                        <a:cubicBezTo>
                          <a:pt x="224" y="63"/>
                          <a:pt x="406" y="133"/>
                          <a:pt x="566" y="238"/>
                        </a:cubicBezTo>
                        <a:cubicBezTo>
                          <a:pt x="571" y="241"/>
                          <a:pt x="576" y="243"/>
                          <a:pt x="580" y="243"/>
                        </a:cubicBezTo>
                        <a:cubicBezTo>
                          <a:pt x="600" y="243"/>
                          <a:pt x="612" y="207"/>
                          <a:pt x="594" y="196"/>
                        </a:cubicBezTo>
                        <a:cubicBezTo>
                          <a:pt x="427" y="84"/>
                          <a:pt x="231" y="14"/>
                          <a:pt x="35"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1"/>
                  <p:cNvSpPr/>
                  <p:nvPr/>
                </p:nvSpPr>
                <p:spPr>
                  <a:xfrm>
                    <a:off x="1653178" y="2652478"/>
                    <a:ext cx="19952" cy="18913"/>
                  </a:xfrm>
                  <a:custGeom>
                    <a:rect b="b" l="l" r="r" t="t"/>
                    <a:pathLst>
                      <a:path extrusionOk="0" h="273" w="288">
                        <a:moveTo>
                          <a:pt x="37" y="0"/>
                        </a:moveTo>
                        <a:cubicBezTo>
                          <a:pt x="15" y="0"/>
                          <a:pt x="1" y="39"/>
                          <a:pt x="19" y="51"/>
                        </a:cubicBezTo>
                        <a:cubicBezTo>
                          <a:pt x="103" y="114"/>
                          <a:pt x="173" y="184"/>
                          <a:pt x="236" y="261"/>
                        </a:cubicBezTo>
                        <a:cubicBezTo>
                          <a:pt x="240" y="269"/>
                          <a:pt x="246" y="273"/>
                          <a:pt x="253" y="273"/>
                        </a:cubicBezTo>
                        <a:cubicBezTo>
                          <a:pt x="269" y="273"/>
                          <a:pt x="287" y="253"/>
                          <a:pt x="278" y="233"/>
                        </a:cubicBezTo>
                        <a:cubicBezTo>
                          <a:pt x="215" y="149"/>
                          <a:pt x="138" y="72"/>
                          <a:pt x="47" y="2"/>
                        </a:cubicBezTo>
                        <a:cubicBezTo>
                          <a:pt x="44" y="1"/>
                          <a:pt x="40" y="0"/>
                          <a:pt x="37"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1"/>
                  <p:cNvSpPr/>
                  <p:nvPr/>
                </p:nvSpPr>
                <p:spPr>
                  <a:xfrm>
                    <a:off x="1614799" y="2950718"/>
                    <a:ext cx="109389" cy="122344"/>
                  </a:xfrm>
                  <a:custGeom>
                    <a:rect b="b" l="l" r="r" t="t"/>
                    <a:pathLst>
                      <a:path extrusionOk="0" h="1766" w="1579">
                        <a:moveTo>
                          <a:pt x="1079" y="0"/>
                        </a:moveTo>
                        <a:cubicBezTo>
                          <a:pt x="753" y="0"/>
                          <a:pt x="287" y="133"/>
                          <a:pt x="287" y="133"/>
                        </a:cubicBezTo>
                        <a:cubicBezTo>
                          <a:pt x="287" y="133"/>
                          <a:pt x="21" y="908"/>
                          <a:pt x="7" y="1090"/>
                        </a:cubicBezTo>
                        <a:cubicBezTo>
                          <a:pt x="0" y="1272"/>
                          <a:pt x="210" y="1621"/>
                          <a:pt x="287" y="1691"/>
                        </a:cubicBezTo>
                        <a:cubicBezTo>
                          <a:pt x="306" y="1707"/>
                          <a:pt x="325" y="1713"/>
                          <a:pt x="344" y="1713"/>
                        </a:cubicBezTo>
                        <a:cubicBezTo>
                          <a:pt x="407" y="1713"/>
                          <a:pt x="461" y="1642"/>
                          <a:pt x="461" y="1642"/>
                        </a:cubicBezTo>
                        <a:cubicBezTo>
                          <a:pt x="461" y="1642"/>
                          <a:pt x="575" y="1756"/>
                          <a:pt x="664" y="1756"/>
                        </a:cubicBezTo>
                        <a:cubicBezTo>
                          <a:pt x="671" y="1756"/>
                          <a:pt x="678" y="1755"/>
                          <a:pt x="685" y="1754"/>
                        </a:cubicBezTo>
                        <a:cubicBezTo>
                          <a:pt x="769" y="1740"/>
                          <a:pt x="762" y="1621"/>
                          <a:pt x="762" y="1621"/>
                        </a:cubicBezTo>
                        <a:lnTo>
                          <a:pt x="762" y="1621"/>
                        </a:lnTo>
                        <a:cubicBezTo>
                          <a:pt x="762" y="1621"/>
                          <a:pt x="896" y="1756"/>
                          <a:pt x="994" y="1756"/>
                        </a:cubicBezTo>
                        <a:cubicBezTo>
                          <a:pt x="1000" y="1756"/>
                          <a:pt x="1007" y="1755"/>
                          <a:pt x="1013" y="1754"/>
                        </a:cubicBezTo>
                        <a:cubicBezTo>
                          <a:pt x="1118" y="1740"/>
                          <a:pt x="1090" y="1614"/>
                          <a:pt x="1090" y="1614"/>
                        </a:cubicBezTo>
                        <a:lnTo>
                          <a:pt x="1090" y="1614"/>
                        </a:lnTo>
                        <a:cubicBezTo>
                          <a:pt x="1090" y="1614"/>
                          <a:pt x="1169" y="1766"/>
                          <a:pt x="1267" y="1766"/>
                        </a:cubicBezTo>
                        <a:cubicBezTo>
                          <a:pt x="1282" y="1766"/>
                          <a:pt x="1298" y="1762"/>
                          <a:pt x="1313" y="1754"/>
                        </a:cubicBezTo>
                        <a:cubicBezTo>
                          <a:pt x="1425" y="1691"/>
                          <a:pt x="1537" y="1460"/>
                          <a:pt x="1565" y="1293"/>
                        </a:cubicBezTo>
                        <a:cubicBezTo>
                          <a:pt x="1579" y="1125"/>
                          <a:pt x="1565" y="797"/>
                          <a:pt x="1565" y="797"/>
                        </a:cubicBezTo>
                        <a:cubicBezTo>
                          <a:pt x="1565" y="797"/>
                          <a:pt x="1558" y="217"/>
                          <a:pt x="1327" y="49"/>
                        </a:cubicBezTo>
                        <a:cubicBezTo>
                          <a:pt x="1272" y="14"/>
                          <a:pt x="1182" y="0"/>
                          <a:pt x="1079"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1"/>
                  <p:cNvSpPr/>
                  <p:nvPr/>
                </p:nvSpPr>
                <p:spPr>
                  <a:xfrm>
                    <a:off x="2285463" y="2468407"/>
                    <a:ext cx="66368" cy="94910"/>
                  </a:xfrm>
                  <a:custGeom>
                    <a:rect b="b" l="l" r="r" t="t"/>
                    <a:pathLst>
                      <a:path extrusionOk="0" h="1370" w="958">
                        <a:moveTo>
                          <a:pt x="413" y="1"/>
                        </a:moveTo>
                        <a:cubicBezTo>
                          <a:pt x="353" y="1"/>
                          <a:pt x="285" y="19"/>
                          <a:pt x="210" y="61"/>
                        </a:cubicBezTo>
                        <a:cubicBezTo>
                          <a:pt x="210" y="61"/>
                          <a:pt x="1" y="389"/>
                          <a:pt x="71" y="718"/>
                        </a:cubicBezTo>
                        <a:cubicBezTo>
                          <a:pt x="140" y="1053"/>
                          <a:pt x="161" y="1332"/>
                          <a:pt x="490" y="1367"/>
                        </a:cubicBezTo>
                        <a:cubicBezTo>
                          <a:pt x="508" y="1369"/>
                          <a:pt x="525" y="1370"/>
                          <a:pt x="542" y="1370"/>
                        </a:cubicBezTo>
                        <a:cubicBezTo>
                          <a:pt x="839" y="1370"/>
                          <a:pt x="958" y="1095"/>
                          <a:pt x="958" y="1095"/>
                        </a:cubicBezTo>
                        <a:cubicBezTo>
                          <a:pt x="958" y="1095"/>
                          <a:pt x="881" y="1"/>
                          <a:pt x="413"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1"/>
                  <p:cNvSpPr/>
                  <p:nvPr/>
                </p:nvSpPr>
                <p:spPr>
                  <a:xfrm>
                    <a:off x="2292252" y="1973626"/>
                    <a:ext cx="164603" cy="2328278"/>
                  </a:xfrm>
                  <a:custGeom>
                    <a:rect b="b" l="l" r="r" t="t"/>
                    <a:pathLst>
                      <a:path extrusionOk="0" h="33608" w="2376">
                        <a:moveTo>
                          <a:pt x="153" y="1"/>
                        </a:moveTo>
                        <a:cubicBezTo>
                          <a:pt x="149" y="1"/>
                          <a:pt x="145" y="1"/>
                          <a:pt x="140" y="1"/>
                        </a:cubicBezTo>
                        <a:cubicBezTo>
                          <a:pt x="63" y="1"/>
                          <a:pt x="1" y="71"/>
                          <a:pt x="8" y="148"/>
                        </a:cubicBezTo>
                        <a:lnTo>
                          <a:pt x="2089" y="33481"/>
                        </a:lnTo>
                        <a:cubicBezTo>
                          <a:pt x="2089" y="33551"/>
                          <a:pt x="2152" y="33607"/>
                          <a:pt x="2229" y="33607"/>
                        </a:cubicBezTo>
                        <a:lnTo>
                          <a:pt x="2236" y="33607"/>
                        </a:lnTo>
                        <a:cubicBezTo>
                          <a:pt x="2313" y="33607"/>
                          <a:pt x="2376" y="33537"/>
                          <a:pt x="2369" y="33460"/>
                        </a:cubicBezTo>
                        <a:lnTo>
                          <a:pt x="287" y="134"/>
                        </a:lnTo>
                        <a:cubicBezTo>
                          <a:pt x="287" y="55"/>
                          <a:pt x="225" y="1"/>
                          <a:pt x="153"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1"/>
                  <p:cNvSpPr/>
                  <p:nvPr/>
                </p:nvSpPr>
                <p:spPr>
                  <a:xfrm>
                    <a:off x="2490175" y="2029326"/>
                    <a:ext cx="344171" cy="242125"/>
                  </a:xfrm>
                  <a:custGeom>
                    <a:rect b="b" l="l" r="r" t="t"/>
                    <a:pathLst>
                      <a:path extrusionOk="0" h="3495" w="4968">
                        <a:moveTo>
                          <a:pt x="1" y="1"/>
                        </a:moveTo>
                        <a:lnTo>
                          <a:pt x="8" y="3493"/>
                        </a:lnTo>
                        <a:cubicBezTo>
                          <a:pt x="48" y="3494"/>
                          <a:pt x="88" y="3495"/>
                          <a:pt x="128" y="3495"/>
                        </a:cubicBezTo>
                        <a:cubicBezTo>
                          <a:pt x="2903" y="3495"/>
                          <a:pt x="4967" y="909"/>
                          <a:pt x="4967" y="909"/>
                        </a:cubicBezTo>
                        <a:lnTo>
                          <a:pt x="4967" y="909"/>
                        </a:lnTo>
                        <a:cubicBezTo>
                          <a:pt x="4738" y="922"/>
                          <a:pt x="4515" y="928"/>
                          <a:pt x="4299" y="928"/>
                        </a:cubicBezTo>
                        <a:cubicBezTo>
                          <a:pt x="1622" y="928"/>
                          <a:pt x="1" y="1"/>
                          <a:pt x="1"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1"/>
                  <p:cNvSpPr/>
                  <p:nvPr/>
                </p:nvSpPr>
                <p:spPr>
                  <a:xfrm>
                    <a:off x="2490175" y="2208339"/>
                    <a:ext cx="58609" cy="63527"/>
                  </a:xfrm>
                  <a:custGeom>
                    <a:rect b="b" l="l" r="r" t="t"/>
                    <a:pathLst>
                      <a:path extrusionOk="0" h="917" w="846">
                        <a:moveTo>
                          <a:pt x="106" y="1"/>
                        </a:moveTo>
                        <a:cubicBezTo>
                          <a:pt x="72" y="1"/>
                          <a:pt x="36" y="3"/>
                          <a:pt x="1" y="8"/>
                        </a:cubicBezTo>
                        <a:lnTo>
                          <a:pt x="14" y="916"/>
                        </a:lnTo>
                        <a:cubicBezTo>
                          <a:pt x="14" y="916"/>
                          <a:pt x="629" y="909"/>
                          <a:pt x="846" y="378"/>
                        </a:cubicBezTo>
                        <a:cubicBezTo>
                          <a:pt x="846" y="378"/>
                          <a:pt x="540" y="1"/>
                          <a:pt x="106"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1"/>
                  <p:cNvSpPr/>
                  <p:nvPr/>
                </p:nvSpPr>
                <p:spPr>
                  <a:xfrm>
                    <a:off x="2281514" y="1955476"/>
                    <a:ext cx="267273" cy="306691"/>
                  </a:xfrm>
                  <a:custGeom>
                    <a:rect b="b" l="l" r="r" t="t"/>
                    <a:pathLst>
                      <a:path extrusionOk="0" h="4427" w="3858">
                        <a:moveTo>
                          <a:pt x="2508" y="1"/>
                        </a:moveTo>
                        <a:cubicBezTo>
                          <a:pt x="1323" y="1"/>
                          <a:pt x="0" y="504"/>
                          <a:pt x="79" y="682"/>
                        </a:cubicBezTo>
                        <a:lnTo>
                          <a:pt x="302" y="4426"/>
                        </a:lnTo>
                        <a:cubicBezTo>
                          <a:pt x="1431" y="3908"/>
                          <a:pt x="2244" y="3759"/>
                          <a:pt x="2805" y="3759"/>
                        </a:cubicBezTo>
                        <a:cubicBezTo>
                          <a:pt x="3559" y="3759"/>
                          <a:pt x="3858" y="4028"/>
                          <a:pt x="3858" y="4028"/>
                        </a:cubicBezTo>
                        <a:lnTo>
                          <a:pt x="3592" y="200"/>
                        </a:lnTo>
                        <a:cubicBezTo>
                          <a:pt x="3284" y="57"/>
                          <a:pt x="2904" y="1"/>
                          <a:pt x="2508"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1"/>
                  <p:cNvSpPr/>
                  <p:nvPr/>
                </p:nvSpPr>
                <p:spPr>
                  <a:xfrm>
                    <a:off x="2534720" y="2050109"/>
                    <a:ext cx="16973" cy="186911"/>
                  </a:xfrm>
                  <a:custGeom>
                    <a:rect b="b" l="l" r="r" t="t"/>
                    <a:pathLst>
                      <a:path extrusionOk="0" h="2698" w="245">
                        <a:moveTo>
                          <a:pt x="35" y="1"/>
                        </a:moveTo>
                        <a:cubicBezTo>
                          <a:pt x="21" y="8"/>
                          <a:pt x="0" y="22"/>
                          <a:pt x="0" y="43"/>
                        </a:cubicBezTo>
                        <a:cubicBezTo>
                          <a:pt x="0" y="57"/>
                          <a:pt x="126" y="1768"/>
                          <a:pt x="168" y="2662"/>
                        </a:cubicBezTo>
                        <a:cubicBezTo>
                          <a:pt x="168" y="2676"/>
                          <a:pt x="189" y="2697"/>
                          <a:pt x="203" y="2697"/>
                        </a:cubicBezTo>
                        <a:cubicBezTo>
                          <a:pt x="224" y="2697"/>
                          <a:pt x="238" y="2676"/>
                          <a:pt x="245" y="2655"/>
                        </a:cubicBezTo>
                        <a:cubicBezTo>
                          <a:pt x="203" y="1761"/>
                          <a:pt x="84" y="50"/>
                          <a:pt x="84" y="36"/>
                        </a:cubicBezTo>
                        <a:cubicBezTo>
                          <a:pt x="70" y="15"/>
                          <a:pt x="56" y="1"/>
                          <a:pt x="35"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1"/>
                  <p:cNvSpPr/>
                  <p:nvPr/>
                </p:nvSpPr>
                <p:spPr>
                  <a:xfrm>
                    <a:off x="2296132" y="2412084"/>
                    <a:ext cx="60549" cy="86458"/>
                  </a:xfrm>
                  <a:custGeom>
                    <a:rect b="b" l="l" r="r" t="t"/>
                    <a:pathLst>
                      <a:path extrusionOk="0" h="1248" w="874">
                        <a:moveTo>
                          <a:pt x="474" y="0"/>
                        </a:moveTo>
                        <a:cubicBezTo>
                          <a:pt x="276" y="0"/>
                          <a:pt x="202" y="273"/>
                          <a:pt x="147" y="539"/>
                        </a:cubicBezTo>
                        <a:cubicBezTo>
                          <a:pt x="56" y="902"/>
                          <a:pt x="0" y="1084"/>
                          <a:pt x="0" y="1084"/>
                        </a:cubicBezTo>
                        <a:lnTo>
                          <a:pt x="420" y="1077"/>
                        </a:lnTo>
                        <a:lnTo>
                          <a:pt x="434" y="867"/>
                        </a:lnTo>
                        <a:cubicBezTo>
                          <a:pt x="434" y="867"/>
                          <a:pt x="616" y="1248"/>
                          <a:pt x="729" y="1248"/>
                        </a:cubicBezTo>
                        <a:cubicBezTo>
                          <a:pt x="746" y="1248"/>
                          <a:pt x="763" y="1238"/>
                          <a:pt x="776" y="1216"/>
                        </a:cubicBezTo>
                        <a:cubicBezTo>
                          <a:pt x="874" y="1063"/>
                          <a:pt x="699" y="22"/>
                          <a:pt x="489" y="1"/>
                        </a:cubicBezTo>
                        <a:cubicBezTo>
                          <a:pt x="484" y="0"/>
                          <a:pt x="479" y="0"/>
                          <a:pt x="474"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1"/>
                  <p:cNvSpPr/>
                  <p:nvPr/>
                </p:nvSpPr>
                <p:spPr>
                  <a:xfrm>
                    <a:off x="2308740" y="2421298"/>
                    <a:ext cx="80847" cy="132112"/>
                  </a:xfrm>
                  <a:custGeom>
                    <a:rect b="b" l="l" r="r" t="t"/>
                    <a:pathLst>
                      <a:path extrusionOk="0" h="1907" w="1167">
                        <a:moveTo>
                          <a:pt x="554" y="0"/>
                        </a:moveTo>
                        <a:cubicBezTo>
                          <a:pt x="453" y="0"/>
                          <a:pt x="377" y="15"/>
                          <a:pt x="377" y="15"/>
                        </a:cubicBezTo>
                        <a:lnTo>
                          <a:pt x="314" y="671"/>
                        </a:lnTo>
                        <a:cubicBezTo>
                          <a:pt x="314" y="671"/>
                          <a:pt x="98" y="706"/>
                          <a:pt x="105" y="902"/>
                        </a:cubicBezTo>
                        <a:cubicBezTo>
                          <a:pt x="105" y="1027"/>
                          <a:pt x="224" y="1097"/>
                          <a:pt x="224" y="1097"/>
                        </a:cubicBezTo>
                        <a:cubicBezTo>
                          <a:pt x="224" y="1097"/>
                          <a:pt x="140" y="1118"/>
                          <a:pt x="133" y="1272"/>
                        </a:cubicBezTo>
                        <a:cubicBezTo>
                          <a:pt x="119" y="1460"/>
                          <a:pt x="279" y="1530"/>
                          <a:pt x="279" y="1530"/>
                        </a:cubicBezTo>
                        <a:cubicBezTo>
                          <a:pt x="279" y="1530"/>
                          <a:pt x="0" y="1649"/>
                          <a:pt x="224" y="1817"/>
                        </a:cubicBezTo>
                        <a:cubicBezTo>
                          <a:pt x="299" y="1876"/>
                          <a:pt x="482" y="1907"/>
                          <a:pt x="647" y="1907"/>
                        </a:cubicBezTo>
                        <a:cubicBezTo>
                          <a:pt x="756" y="1907"/>
                          <a:pt x="857" y="1893"/>
                          <a:pt x="915" y="1866"/>
                        </a:cubicBezTo>
                        <a:cubicBezTo>
                          <a:pt x="1062" y="1796"/>
                          <a:pt x="1020" y="1509"/>
                          <a:pt x="1020" y="1509"/>
                        </a:cubicBezTo>
                        <a:cubicBezTo>
                          <a:pt x="1020" y="1509"/>
                          <a:pt x="1146" y="1474"/>
                          <a:pt x="1146" y="1272"/>
                        </a:cubicBezTo>
                        <a:cubicBezTo>
                          <a:pt x="1146" y="1083"/>
                          <a:pt x="1006" y="1027"/>
                          <a:pt x="1006" y="1027"/>
                        </a:cubicBezTo>
                        <a:cubicBezTo>
                          <a:pt x="1006" y="1027"/>
                          <a:pt x="1167" y="958"/>
                          <a:pt x="1132" y="762"/>
                        </a:cubicBezTo>
                        <a:cubicBezTo>
                          <a:pt x="1097" y="566"/>
                          <a:pt x="971" y="496"/>
                          <a:pt x="971" y="496"/>
                        </a:cubicBezTo>
                        <a:cubicBezTo>
                          <a:pt x="971" y="496"/>
                          <a:pt x="1153" y="343"/>
                          <a:pt x="971" y="140"/>
                        </a:cubicBezTo>
                        <a:cubicBezTo>
                          <a:pt x="864" y="25"/>
                          <a:pt x="687" y="0"/>
                          <a:pt x="554"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1"/>
                  <p:cNvSpPr/>
                  <p:nvPr/>
                </p:nvSpPr>
                <p:spPr>
                  <a:xfrm>
                    <a:off x="2312412" y="2439172"/>
                    <a:ext cx="44268" cy="44753"/>
                  </a:xfrm>
                  <a:custGeom>
                    <a:rect b="b" l="l" r="r" t="t"/>
                    <a:pathLst>
                      <a:path extrusionOk="0" h="646" w="639">
                        <a:moveTo>
                          <a:pt x="46" y="1"/>
                        </a:moveTo>
                        <a:cubicBezTo>
                          <a:pt x="25" y="1"/>
                          <a:pt x="0" y="25"/>
                          <a:pt x="10" y="50"/>
                        </a:cubicBezTo>
                        <a:cubicBezTo>
                          <a:pt x="87" y="232"/>
                          <a:pt x="157" y="476"/>
                          <a:pt x="324" y="588"/>
                        </a:cubicBezTo>
                        <a:cubicBezTo>
                          <a:pt x="359" y="618"/>
                          <a:pt x="418" y="646"/>
                          <a:pt x="474" y="646"/>
                        </a:cubicBezTo>
                        <a:cubicBezTo>
                          <a:pt x="509" y="646"/>
                          <a:pt x="542" y="635"/>
                          <a:pt x="569" y="609"/>
                        </a:cubicBezTo>
                        <a:cubicBezTo>
                          <a:pt x="639" y="532"/>
                          <a:pt x="576" y="322"/>
                          <a:pt x="548" y="238"/>
                        </a:cubicBezTo>
                        <a:cubicBezTo>
                          <a:pt x="545" y="222"/>
                          <a:pt x="534" y="216"/>
                          <a:pt x="522" y="216"/>
                        </a:cubicBezTo>
                        <a:cubicBezTo>
                          <a:pt x="503" y="216"/>
                          <a:pt x="481" y="234"/>
                          <a:pt x="485" y="259"/>
                        </a:cubicBezTo>
                        <a:cubicBezTo>
                          <a:pt x="506" y="322"/>
                          <a:pt x="513" y="378"/>
                          <a:pt x="520" y="448"/>
                        </a:cubicBezTo>
                        <a:lnTo>
                          <a:pt x="520" y="532"/>
                        </a:lnTo>
                        <a:cubicBezTo>
                          <a:pt x="493" y="559"/>
                          <a:pt x="468" y="573"/>
                          <a:pt x="441" y="573"/>
                        </a:cubicBezTo>
                        <a:cubicBezTo>
                          <a:pt x="420" y="573"/>
                          <a:pt x="398" y="564"/>
                          <a:pt x="373" y="546"/>
                        </a:cubicBezTo>
                        <a:cubicBezTo>
                          <a:pt x="310" y="511"/>
                          <a:pt x="268" y="441"/>
                          <a:pt x="233" y="378"/>
                        </a:cubicBezTo>
                        <a:cubicBezTo>
                          <a:pt x="164" y="266"/>
                          <a:pt x="122" y="134"/>
                          <a:pt x="66" y="15"/>
                        </a:cubicBezTo>
                        <a:cubicBezTo>
                          <a:pt x="62" y="5"/>
                          <a:pt x="54" y="1"/>
                          <a:pt x="46"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1"/>
                  <p:cNvSpPr/>
                  <p:nvPr/>
                </p:nvSpPr>
                <p:spPr>
                  <a:xfrm>
                    <a:off x="2305900" y="2462865"/>
                    <a:ext cx="24386" cy="88329"/>
                  </a:xfrm>
                  <a:custGeom>
                    <a:rect b="b" l="l" r="r" t="t"/>
                    <a:pathLst>
                      <a:path extrusionOk="0" h="1275" w="352">
                        <a:moveTo>
                          <a:pt x="263" y="1"/>
                        </a:moveTo>
                        <a:cubicBezTo>
                          <a:pt x="262" y="1"/>
                          <a:pt x="260" y="1"/>
                          <a:pt x="258" y="1"/>
                        </a:cubicBezTo>
                        <a:cubicBezTo>
                          <a:pt x="139" y="22"/>
                          <a:pt x="13" y="99"/>
                          <a:pt x="6" y="239"/>
                        </a:cubicBezTo>
                        <a:cubicBezTo>
                          <a:pt x="1" y="347"/>
                          <a:pt x="75" y="434"/>
                          <a:pt x="170" y="465"/>
                        </a:cubicBezTo>
                        <a:lnTo>
                          <a:pt x="170" y="465"/>
                        </a:lnTo>
                        <a:cubicBezTo>
                          <a:pt x="124" y="515"/>
                          <a:pt x="104" y="585"/>
                          <a:pt x="104" y="658"/>
                        </a:cubicBezTo>
                        <a:cubicBezTo>
                          <a:pt x="104" y="748"/>
                          <a:pt x="156" y="808"/>
                          <a:pt x="224" y="854"/>
                        </a:cubicBezTo>
                        <a:lnTo>
                          <a:pt x="224" y="854"/>
                        </a:lnTo>
                        <a:cubicBezTo>
                          <a:pt x="118" y="966"/>
                          <a:pt x="158" y="1189"/>
                          <a:pt x="286" y="1273"/>
                        </a:cubicBezTo>
                        <a:cubicBezTo>
                          <a:pt x="289" y="1274"/>
                          <a:pt x="293" y="1275"/>
                          <a:pt x="297" y="1275"/>
                        </a:cubicBezTo>
                        <a:cubicBezTo>
                          <a:pt x="327" y="1275"/>
                          <a:pt x="352" y="1229"/>
                          <a:pt x="320" y="1217"/>
                        </a:cubicBezTo>
                        <a:cubicBezTo>
                          <a:pt x="223" y="1154"/>
                          <a:pt x="181" y="944"/>
                          <a:pt x="293" y="888"/>
                        </a:cubicBezTo>
                        <a:cubicBezTo>
                          <a:pt x="313" y="867"/>
                          <a:pt x="313" y="840"/>
                          <a:pt x="293" y="833"/>
                        </a:cubicBezTo>
                        <a:cubicBezTo>
                          <a:pt x="223" y="791"/>
                          <a:pt x="174" y="749"/>
                          <a:pt x="174" y="658"/>
                        </a:cubicBezTo>
                        <a:cubicBezTo>
                          <a:pt x="174" y="588"/>
                          <a:pt x="209" y="511"/>
                          <a:pt x="279" y="483"/>
                        </a:cubicBezTo>
                        <a:cubicBezTo>
                          <a:pt x="300" y="469"/>
                          <a:pt x="293" y="420"/>
                          <a:pt x="258" y="420"/>
                        </a:cubicBezTo>
                        <a:cubicBezTo>
                          <a:pt x="254" y="420"/>
                          <a:pt x="250" y="420"/>
                          <a:pt x="246" y="420"/>
                        </a:cubicBezTo>
                        <a:lnTo>
                          <a:pt x="246" y="420"/>
                        </a:lnTo>
                        <a:cubicBezTo>
                          <a:pt x="245" y="418"/>
                          <a:pt x="244" y="416"/>
                          <a:pt x="244" y="413"/>
                        </a:cubicBezTo>
                        <a:cubicBezTo>
                          <a:pt x="240" y="415"/>
                          <a:pt x="236" y="417"/>
                          <a:pt x="232" y="419"/>
                        </a:cubicBezTo>
                        <a:lnTo>
                          <a:pt x="232" y="419"/>
                        </a:lnTo>
                        <a:cubicBezTo>
                          <a:pt x="130" y="407"/>
                          <a:pt x="44" y="327"/>
                          <a:pt x="83" y="211"/>
                        </a:cubicBezTo>
                        <a:cubicBezTo>
                          <a:pt x="111" y="127"/>
                          <a:pt x="188" y="92"/>
                          <a:pt x="279" y="71"/>
                        </a:cubicBezTo>
                        <a:cubicBezTo>
                          <a:pt x="318" y="64"/>
                          <a:pt x="301" y="1"/>
                          <a:pt x="263"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1"/>
                  <p:cNvSpPr/>
                  <p:nvPr/>
                </p:nvSpPr>
                <p:spPr>
                  <a:xfrm>
                    <a:off x="2321764" y="2518910"/>
                    <a:ext cx="31036" cy="6027"/>
                  </a:xfrm>
                  <a:custGeom>
                    <a:rect b="b" l="l" r="r" t="t"/>
                    <a:pathLst>
                      <a:path extrusionOk="0" h="87" w="448">
                        <a:moveTo>
                          <a:pt x="154" y="0"/>
                        </a:moveTo>
                        <a:cubicBezTo>
                          <a:pt x="115" y="0"/>
                          <a:pt x="75" y="3"/>
                          <a:pt x="36" y="10"/>
                        </a:cubicBezTo>
                        <a:cubicBezTo>
                          <a:pt x="2" y="16"/>
                          <a:pt x="1" y="80"/>
                          <a:pt x="31" y="80"/>
                        </a:cubicBezTo>
                        <a:cubicBezTo>
                          <a:pt x="32" y="80"/>
                          <a:pt x="34" y="80"/>
                          <a:pt x="36" y="79"/>
                        </a:cubicBezTo>
                        <a:cubicBezTo>
                          <a:pt x="75" y="73"/>
                          <a:pt x="115" y="70"/>
                          <a:pt x="154" y="70"/>
                        </a:cubicBezTo>
                        <a:cubicBezTo>
                          <a:pt x="237" y="70"/>
                          <a:pt x="320" y="82"/>
                          <a:pt x="406" y="86"/>
                        </a:cubicBezTo>
                        <a:cubicBezTo>
                          <a:pt x="448" y="86"/>
                          <a:pt x="448" y="24"/>
                          <a:pt x="406" y="17"/>
                        </a:cubicBezTo>
                        <a:cubicBezTo>
                          <a:pt x="320" y="12"/>
                          <a:pt x="237" y="0"/>
                          <a:pt x="154"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1"/>
                  <p:cNvSpPr/>
                  <p:nvPr/>
                </p:nvSpPr>
                <p:spPr>
                  <a:xfrm>
                    <a:off x="2316638" y="2489329"/>
                    <a:ext cx="28889" cy="7066"/>
                  </a:xfrm>
                  <a:custGeom>
                    <a:rect b="b" l="l" r="r" t="t"/>
                    <a:pathLst>
                      <a:path extrusionOk="0" h="102" w="417">
                        <a:moveTo>
                          <a:pt x="292" y="1"/>
                        </a:moveTo>
                        <a:cubicBezTo>
                          <a:pt x="204" y="1"/>
                          <a:pt x="120" y="10"/>
                          <a:pt x="40" y="31"/>
                        </a:cubicBezTo>
                        <a:cubicBezTo>
                          <a:pt x="0" y="51"/>
                          <a:pt x="17" y="102"/>
                          <a:pt x="54" y="102"/>
                        </a:cubicBezTo>
                        <a:cubicBezTo>
                          <a:pt x="56" y="102"/>
                          <a:pt x="58" y="102"/>
                          <a:pt x="61" y="101"/>
                        </a:cubicBezTo>
                        <a:cubicBezTo>
                          <a:pt x="141" y="80"/>
                          <a:pt x="221" y="71"/>
                          <a:pt x="301" y="71"/>
                        </a:cubicBezTo>
                        <a:cubicBezTo>
                          <a:pt x="326" y="71"/>
                          <a:pt x="350" y="72"/>
                          <a:pt x="375" y="73"/>
                        </a:cubicBezTo>
                        <a:cubicBezTo>
                          <a:pt x="417" y="73"/>
                          <a:pt x="417" y="17"/>
                          <a:pt x="375" y="3"/>
                        </a:cubicBezTo>
                        <a:cubicBezTo>
                          <a:pt x="347" y="2"/>
                          <a:pt x="319" y="1"/>
                          <a:pt x="292"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1"/>
                  <p:cNvSpPr/>
                  <p:nvPr/>
                </p:nvSpPr>
                <p:spPr>
                  <a:xfrm>
                    <a:off x="1799143" y="2221779"/>
                    <a:ext cx="137516" cy="91862"/>
                  </a:xfrm>
                  <a:custGeom>
                    <a:rect b="b" l="l" r="r" t="t"/>
                    <a:pathLst>
                      <a:path extrusionOk="0" h="1326" w="1985">
                        <a:moveTo>
                          <a:pt x="255" y="0"/>
                        </a:moveTo>
                        <a:cubicBezTo>
                          <a:pt x="172" y="0"/>
                          <a:pt x="122" y="104"/>
                          <a:pt x="133" y="184"/>
                        </a:cubicBezTo>
                        <a:cubicBezTo>
                          <a:pt x="154" y="317"/>
                          <a:pt x="1" y="568"/>
                          <a:pt x="1" y="568"/>
                        </a:cubicBezTo>
                        <a:cubicBezTo>
                          <a:pt x="1" y="568"/>
                          <a:pt x="329" y="1169"/>
                          <a:pt x="1013" y="1302"/>
                        </a:cubicBezTo>
                        <a:cubicBezTo>
                          <a:pt x="1098" y="1318"/>
                          <a:pt x="1175" y="1326"/>
                          <a:pt x="1247" y="1326"/>
                        </a:cubicBezTo>
                        <a:cubicBezTo>
                          <a:pt x="1751" y="1326"/>
                          <a:pt x="1950" y="967"/>
                          <a:pt x="1950" y="967"/>
                        </a:cubicBezTo>
                        <a:cubicBezTo>
                          <a:pt x="1873" y="841"/>
                          <a:pt x="1901" y="540"/>
                          <a:pt x="1901" y="540"/>
                        </a:cubicBezTo>
                        <a:cubicBezTo>
                          <a:pt x="1984" y="464"/>
                          <a:pt x="1922" y="303"/>
                          <a:pt x="1922" y="303"/>
                        </a:cubicBezTo>
                        <a:lnTo>
                          <a:pt x="1922" y="303"/>
                        </a:lnTo>
                        <a:cubicBezTo>
                          <a:pt x="1807" y="344"/>
                          <a:pt x="1681" y="361"/>
                          <a:pt x="1553" y="361"/>
                        </a:cubicBezTo>
                        <a:cubicBezTo>
                          <a:pt x="1048" y="361"/>
                          <a:pt x="493" y="100"/>
                          <a:pt x="315" y="17"/>
                        </a:cubicBezTo>
                        <a:cubicBezTo>
                          <a:pt x="294" y="5"/>
                          <a:pt x="274" y="0"/>
                          <a:pt x="255"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9" name="Google Shape;1229;p31"/>
                <p:cNvSpPr/>
                <p:nvPr/>
              </p:nvSpPr>
              <p:spPr>
                <a:xfrm>
                  <a:off x="1782517" y="1993024"/>
                  <a:ext cx="50573" cy="88121"/>
                </a:xfrm>
                <a:custGeom>
                  <a:rect b="b" l="l" r="r" t="t"/>
                  <a:pathLst>
                    <a:path extrusionOk="0" h="1272" w="730">
                      <a:moveTo>
                        <a:pt x="730" y="1"/>
                      </a:moveTo>
                      <a:cubicBezTo>
                        <a:pt x="730" y="1"/>
                        <a:pt x="262" y="315"/>
                        <a:pt x="129" y="608"/>
                      </a:cubicBezTo>
                      <a:cubicBezTo>
                        <a:pt x="0" y="893"/>
                        <a:pt x="49" y="1224"/>
                        <a:pt x="141" y="1224"/>
                      </a:cubicBezTo>
                      <a:cubicBezTo>
                        <a:pt x="144" y="1224"/>
                        <a:pt x="147" y="1224"/>
                        <a:pt x="150" y="1223"/>
                      </a:cubicBezTo>
                      <a:cubicBezTo>
                        <a:pt x="162" y="1220"/>
                        <a:pt x="175" y="1219"/>
                        <a:pt x="190" y="1219"/>
                      </a:cubicBezTo>
                      <a:cubicBezTo>
                        <a:pt x="287" y="1219"/>
                        <a:pt x="429" y="1272"/>
                        <a:pt x="429" y="1272"/>
                      </a:cubicBezTo>
                      <a:cubicBezTo>
                        <a:pt x="359" y="706"/>
                        <a:pt x="639" y="392"/>
                        <a:pt x="639" y="392"/>
                      </a:cubicBezTo>
                      <a:cubicBezTo>
                        <a:pt x="730" y="308"/>
                        <a:pt x="730" y="1"/>
                        <a:pt x="73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1"/>
                <p:cNvSpPr/>
                <p:nvPr/>
              </p:nvSpPr>
              <p:spPr>
                <a:xfrm>
                  <a:off x="1885738" y="2069645"/>
                  <a:ext cx="46901" cy="19398"/>
                </a:xfrm>
                <a:custGeom>
                  <a:rect b="b" l="l" r="r" t="t"/>
                  <a:pathLst>
                    <a:path extrusionOk="0" h="280" w="677">
                      <a:moveTo>
                        <a:pt x="297" y="1"/>
                      </a:moveTo>
                      <a:cubicBezTo>
                        <a:pt x="125" y="1"/>
                        <a:pt x="1" y="75"/>
                        <a:pt x="1" y="75"/>
                      </a:cubicBezTo>
                      <a:cubicBezTo>
                        <a:pt x="1" y="75"/>
                        <a:pt x="315" y="110"/>
                        <a:pt x="448" y="194"/>
                      </a:cubicBezTo>
                      <a:cubicBezTo>
                        <a:pt x="476" y="222"/>
                        <a:pt x="490" y="243"/>
                        <a:pt x="518" y="257"/>
                      </a:cubicBezTo>
                      <a:cubicBezTo>
                        <a:pt x="536" y="273"/>
                        <a:pt x="556" y="280"/>
                        <a:pt x="574" y="280"/>
                      </a:cubicBezTo>
                      <a:cubicBezTo>
                        <a:pt x="629" y="280"/>
                        <a:pt x="677" y="221"/>
                        <a:pt x="651" y="159"/>
                      </a:cubicBezTo>
                      <a:cubicBezTo>
                        <a:pt x="630" y="117"/>
                        <a:pt x="588" y="75"/>
                        <a:pt x="525" y="47"/>
                      </a:cubicBezTo>
                      <a:cubicBezTo>
                        <a:pt x="444" y="13"/>
                        <a:pt x="367" y="1"/>
                        <a:pt x="297"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1"/>
                <p:cNvSpPr/>
                <p:nvPr/>
              </p:nvSpPr>
              <p:spPr>
                <a:xfrm>
                  <a:off x="1944831" y="2083016"/>
                  <a:ext cx="40181" cy="16072"/>
                </a:xfrm>
                <a:custGeom>
                  <a:rect b="b" l="l" r="r" t="t"/>
                  <a:pathLst>
                    <a:path extrusionOk="0" h="232" w="580">
                      <a:moveTo>
                        <a:pt x="224" y="1"/>
                      </a:moveTo>
                      <a:cubicBezTo>
                        <a:pt x="154" y="1"/>
                        <a:pt x="98" y="22"/>
                        <a:pt x="63" y="50"/>
                      </a:cubicBezTo>
                      <a:cubicBezTo>
                        <a:pt x="1" y="93"/>
                        <a:pt x="38" y="187"/>
                        <a:pt x="107" y="187"/>
                      </a:cubicBezTo>
                      <a:cubicBezTo>
                        <a:pt x="115" y="187"/>
                        <a:pt x="124" y="186"/>
                        <a:pt x="133" y="182"/>
                      </a:cubicBezTo>
                      <a:cubicBezTo>
                        <a:pt x="161" y="175"/>
                        <a:pt x="189" y="175"/>
                        <a:pt x="224" y="175"/>
                      </a:cubicBezTo>
                      <a:cubicBezTo>
                        <a:pt x="238" y="174"/>
                        <a:pt x="252" y="174"/>
                        <a:pt x="267" y="174"/>
                      </a:cubicBezTo>
                      <a:cubicBezTo>
                        <a:pt x="413" y="174"/>
                        <a:pt x="580" y="231"/>
                        <a:pt x="580" y="231"/>
                      </a:cubicBezTo>
                      <a:cubicBezTo>
                        <a:pt x="580" y="231"/>
                        <a:pt x="531" y="22"/>
                        <a:pt x="224"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2" name="Google Shape;1232;p31"/>
              <p:cNvGrpSpPr/>
              <p:nvPr/>
            </p:nvGrpSpPr>
            <p:grpSpPr>
              <a:xfrm>
                <a:off x="1348952" y="2086801"/>
                <a:ext cx="1381169" cy="2362505"/>
                <a:chOff x="1453177" y="1955476"/>
                <a:chExt cx="1381169" cy="2362505"/>
              </a:xfrm>
            </p:grpSpPr>
            <p:sp>
              <p:nvSpPr>
                <p:cNvPr id="1233" name="Google Shape;1233;p31"/>
                <p:cNvSpPr/>
                <p:nvPr/>
              </p:nvSpPr>
              <p:spPr>
                <a:xfrm>
                  <a:off x="1757993" y="1958870"/>
                  <a:ext cx="272468" cy="355324"/>
                </a:xfrm>
                <a:custGeom>
                  <a:rect b="b" l="l" r="r" t="t"/>
                  <a:pathLst>
                    <a:path extrusionOk="0" h="5129" w="3933">
                      <a:moveTo>
                        <a:pt x="1678" y="1"/>
                      </a:moveTo>
                      <a:cubicBezTo>
                        <a:pt x="1630" y="1"/>
                        <a:pt x="1580" y="2"/>
                        <a:pt x="1531" y="5"/>
                      </a:cubicBezTo>
                      <a:cubicBezTo>
                        <a:pt x="106" y="74"/>
                        <a:pt x="1" y="2016"/>
                        <a:pt x="50" y="2701"/>
                      </a:cubicBezTo>
                      <a:cubicBezTo>
                        <a:pt x="64" y="2994"/>
                        <a:pt x="36" y="4503"/>
                        <a:pt x="15" y="4720"/>
                      </a:cubicBezTo>
                      <a:cubicBezTo>
                        <a:pt x="591" y="5036"/>
                        <a:pt x="1231" y="5128"/>
                        <a:pt x="1799" y="5128"/>
                      </a:cubicBezTo>
                      <a:cubicBezTo>
                        <a:pt x="2435" y="5128"/>
                        <a:pt x="2980" y="5012"/>
                        <a:pt x="3242" y="4964"/>
                      </a:cubicBezTo>
                      <a:cubicBezTo>
                        <a:pt x="3200" y="4308"/>
                        <a:pt x="3340" y="2701"/>
                        <a:pt x="3521" y="2205"/>
                      </a:cubicBezTo>
                      <a:cubicBezTo>
                        <a:pt x="3933" y="1012"/>
                        <a:pt x="3023" y="1"/>
                        <a:pt x="1678"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1"/>
                <p:cNvSpPr/>
                <p:nvPr/>
              </p:nvSpPr>
              <p:spPr>
                <a:xfrm>
                  <a:off x="1931738" y="2291749"/>
                  <a:ext cx="444762" cy="342231"/>
                </a:xfrm>
                <a:custGeom>
                  <a:rect b="b" l="l" r="r" t="t"/>
                  <a:pathLst>
                    <a:path extrusionOk="0" h="4940" w="6420">
                      <a:moveTo>
                        <a:pt x="760" y="0"/>
                      </a:moveTo>
                      <a:cubicBezTo>
                        <a:pt x="675" y="0"/>
                        <a:pt x="588" y="15"/>
                        <a:pt x="504" y="47"/>
                      </a:cubicBezTo>
                      <a:cubicBezTo>
                        <a:pt x="182" y="187"/>
                        <a:pt x="1" y="529"/>
                        <a:pt x="70" y="865"/>
                      </a:cubicBezTo>
                      <a:lnTo>
                        <a:pt x="91" y="928"/>
                      </a:lnTo>
                      <a:lnTo>
                        <a:pt x="105" y="990"/>
                      </a:lnTo>
                      <a:lnTo>
                        <a:pt x="133" y="1109"/>
                      </a:lnTo>
                      <a:cubicBezTo>
                        <a:pt x="147" y="1193"/>
                        <a:pt x="175" y="1270"/>
                        <a:pt x="196" y="1354"/>
                      </a:cubicBezTo>
                      <a:cubicBezTo>
                        <a:pt x="238" y="1514"/>
                        <a:pt x="280" y="1682"/>
                        <a:pt x="336" y="1836"/>
                      </a:cubicBezTo>
                      <a:cubicBezTo>
                        <a:pt x="427" y="2150"/>
                        <a:pt x="531" y="2471"/>
                        <a:pt x="657" y="2786"/>
                      </a:cubicBezTo>
                      <a:cubicBezTo>
                        <a:pt x="776" y="3100"/>
                        <a:pt x="909" y="3414"/>
                        <a:pt x="1076" y="3743"/>
                      </a:cubicBezTo>
                      <a:cubicBezTo>
                        <a:pt x="1104" y="3791"/>
                        <a:pt x="1125" y="3833"/>
                        <a:pt x="1153" y="3889"/>
                      </a:cubicBezTo>
                      <a:cubicBezTo>
                        <a:pt x="1174" y="3917"/>
                        <a:pt x="1181" y="3938"/>
                        <a:pt x="1195" y="3959"/>
                      </a:cubicBezTo>
                      <a:cubicBezTo>
                        <a:pt x="1251" y="4043"/>
                        <a:pt x="1300" y="4141"/>
                        <a:pt x="1370" y="4232"/>
                      </a:cubicBezTo>
                      <a:cubicBezTo>
                        <a:pt x="1433" y="4315"/>
                        <a:pt x="1495" y="4406"/>
                        <a:pt x="1579" y="4497"/>
                      </a:cubicBezTo>
                      <a:lnTo>
                        <a:pt x="1614" y="4532"/>
                      </a:lnTo>
                      <a:lnTo>
                        <a:pt x="1635" y="4553"/>
                      </a:lnTo>
                      <a:lnTo>
                        <a:pt x="1649" y="4567"/>
                      </a:lnTo>
                      <a:lnTo>
                        <a:pt x="1684" y="4602"/>
                      </a:lnTo>
                      <a:cubicBezTo>
                        <a:pt x="1705" y="4616"/>
                        <a:pt x="1712" y="4630"/>
                        <a:pt x="1726" y="4637"/>
                      </a:cubicBezTo>
                      <a:lnTo>
                        <a:pt x="1754" y="4658"/>
                      </a:lnTo>
                      <a:lnTo>
                        <a:pt x="1768" y="4665"/>
                      </a:lnTo>
                      <a:lnTo>
                        <a:pt x="1782" y="4672"/>
                      </a:lnTo>
                      <a:cubicBezTo>
                        <a:pt x="1789" y="4686"/>
                        <a:pt x="1796" y="4686"/>
                        <a:pt x="1810" y="4693"/>
                      </a:cubicBezTo>
                      <a:cubicBezTo>
                        <a:pt x="1817" y="4700"/>
                        <a:pt x="1824" y="4707"/>
                        <a:pt x="1838" y="4707"/>
                      </a:cubicBezTo>
                      <a:cubicBezTo>
                        <a:pt x="1852" y="4728"/>
                        <a:pt x="1880" y="4734"/>
                        <a:pt x="1894" y="4755"/>
                      </a:cubicBezTo>
                      <a:lnTo>
                        <a:pt x="1915" y="4762"/>
                      </a:lnTo>
                      <a:lnTo>
                        <a:pt x="1929" y="4769"/>
                      </a:lnTo>
                      <a:lnTo>
                        <a:pt x="1963" y="4790"/>
                      </a:lnTo>
                      <a:cubicBezTo>
                        <a:pt x="1970" y="4797"/>
                        <a:pt x="1991" y="4804"/>
                        <a:pt x="1998" y="4804"/>
                      </a:cubicBezTo>
                      <a:cubicBezTo>
                        <a:pt x="2019" y="4811"/>
                        <a:pt x="2026" y="4811"/>
                        <a:pt x="2040" y="4825"/>
                      </a:cubicBezTo>
                      <a:cubicBezTo>
                        <a:pt x="2061" y="4832"/>
                        <a:pt x="2068" y="4832"/>
                        <a:pt x="2089" y="4839"/>
                      </a:cubicBezTo>
                      <a:cubicBezTo>
                        <a:pt x="2096" y="4839"/>
                        <a:pt x="2103" y="4846"/>
                        <a:pt x="2103" y="4846"/>
                      </a:cubicBezTo>
                      <a:lnTo>
                        <a:pt x="2124" y="4860"/>
                      </a:lnTo>
                      <a:lnTo>
                        <a:pt x="2201" y="4881"/>
                      </a:lnTo>
                      <a:cubicBezTo>
                        <a:pt x="2229" y="4895"/>
                        <a:pt x="2243" y="4895"/>
                        <a:pt x="2271" y="4902"/>
                      </a:cubicBezTo>
                      <a:cubicBezTo>
                        <a:pt x="2278" y="4902"/>
                        <a:pt x="2299" y="4909"/>
                        <a:pt x="2306" y="4909"/>
                      </a:cubicBezTo>
                      <a:lnTo>
                        <a:pt x="2341" y="4916"/>
                      </a:lnTo>
                      <a:cubicBezTo>
                        <a:pt x="2355" y="4916"/>
                        <a:pt x="2383" y="4930"/>
                        <a:pt x="2404" y="4930"/>
                      </a:cubicBezTo>
                      <a:cubicBezTo>
                        <a:pt x="2438" y="4930"/>
                        <a:pt x="2480" y="4937"/>
                        <a:pt x="2515" y="4937"/>
                      </a:cubicBezTo>
                      <a:cubicBezTo>
                        <a:pt x="2550" y="4939"/>
                        <a:pt x="2584" y="4940"/>
                        <a:pt x="2616" y="4940"/>
                      </a:cubicBezTo>
                      <a:cubicBezTo>
                        <a:pt x="2713" y="4940"/>
                        <a:pt x="2800" y="4932"/>
                        <a:pt x="2878" y="4916"/>
                      </a:cubicBezTo>
                      <a:cubicBezTo>
                        <a:pt x="2983" y="4902"/>
                        <a:pt x="3088" y="4881"/>
                        <a:pt x="3186" y="4867"/>
                      </a:cubicBezTo>
                      <a:cubicBezTo>
                        <a:pt x="3284" y="4839"/>
                        <a:pt x="3367" y="4825"/>
                        <a:pt x="3458" y="4797"/>
                      </a:cubicBezTo>
                      <a:cubicBezTo>
                        <a:pt x="3500" y="4776"/>
                        <a:pt x="3542" y="4769"/>
                        <a:pt x="3591" y="4755"/>
                      </a:cubicBezTo>
                      <a:cubicBezTo>
                        <a:pt x="3605" y="4741"/>
                        <a:pt x="3626" y="4741"/>
                        <a:pt x="3640" y="4734"/>
                      </a:cubicBezTo>
                      <a:cubicBezTo>
                        <a:pt x="3668" y="4728"/>
                        <a:pt x="3682" y="4721"/>
                        <a:pt x="3710" y="4707"/>
                      </a:cubicBezTo>
                      <a:cubicBezTo>
                        <a:pt x="3801" y="4686"/>
                        <a:pt x="3877" y="4651"/>
                        <a:pt x="3954" y="4623"/>
                      </a:cubicBezTo>
                      <a:cubicBezTo>
                        <a:pt x="4038" y="4588"/>
                        <a:pt x="4115" y="4560"/>
                        <a:pt x="4192" y="4525"/>
                      </a:cubicBezTo>
                      <a:lnTo>
                        <a:pt x="4429" y="4420"/>
                      </a:lnTo>
                      <a:cubicBezTo>
                        <a:pt x="4730" y="4280"/>
                        <a:pt x="5030" y="4134"/>
                        <a:pt x="5316" y="3966"/>
                      </a:cubicBezTo>
                      <a:cubicBezTo>
                        <a:pt x="5463" y="3889"/>
                        <a:pt x="5603" y="3798"/>
                        <a:pt x="5742" y="3715"/>
                      </a:cubicBezTo>
                      <a:lnTo>
                        <a:pt x="5952" y="3582"/>
                      </a:lnTo>
                      <a:lnTo>
                        <a:pt x="6057" y="3512"/>
                      </a:lnTo>
                      <a:lnTo>
                        <a:pt x="6113" y="3477"/>
                      </a:lnTo>
                      <a:lnTo>
                        <a:pt x="6162" y="3442"/>
                      </a:lnTo>
                      <a:cubicBezTo>
                        <a:pt x="6364" y="3303"/>
                        <a:pt x="6420" y="3023"/>
                        <a:pt x="6280" y="2821"/>
                      </a:cubicBezTo>
                      <a:cubicBezTo>
                        <a:pt x="6189" y="2692"/>
                        <a:pt x="6052" y="2629"/>
                        <a:pt x="5908" y="2629"/>
                      </a:cubicBezTo>
                      <a:cubicBezTo>
                        <a:pt x="5865" y="2629"/>
                        <a:pt x="5821" y="2635"/>
                        <a:pt x="5777" y="2646"/>
                      </a:cubicBezTo>
                      <a:lnTo>
                        <a:pt x="5763" y="2646"/>
                      </a:lnTo>
                      <a:lnTo>
                        <a:pt x="5714" y="2667"/>
                      </a:lnTo>
                      <a:lnTo>
                        <a:pt x="5659" y="2681"/>
                      </a:lnTo>
                      <a:lnTo>
                        <a:pt x="5547" y="2716"/>
                      </a:lnTo>
                      <a:lnTo>
                        <a:pt x="5316" y="2786"/>
                      </a:lnTo>
                      <a:lnTo>
                        <a:pt x="4862" y="2939"/>
                      </a:lnTo>
                      <a:cubicBezTo>
                        <a:pt x="4723" y="2981"/>
                        <a:pt x="4576" y="3023"/>
                        <a:pt x="4436" y="3065"/>
                      </a:cubicBezTo>
                      <a:cubicBezTo>
                        <a:pt x="4408" y="3079"/>
                        <a:pt x="4394" y="3086"/>
                        <a:pt x="4366" y="3086"/>
                      </a:cubicBezTo>
                      <a:cubicBezTo>
                        <a:pt x="4234" y="3128"/>
                        <a:pt x="4094" y="3163"/>
                        <a:pt x="3961" y="3205"/>
                      </a:cubicBezTo>
                      <a:cubicBezTo>
                        <a:pt x="3815" y="3254"/>
                        <a:pt x="3668" y="3296"/>
                        <a:pt x="3528" y="3330"/>
                      </a:cubicBezTo>
                      <a:cubicBezTo>
                        <a:pt x="3388" y="3365"/>
                        <a:pt x="3249" y="3400"/>
                        <a:pt x="3116" y="3428"/>
                      </a:cubicBezTo>
                      <a:lnTo>
                        <a:pt x="3102" y="3428"/>
                      </a:lnTo>
                      <a:cubicBezTo>
                        <a:pt x="3095" y="3428"/>
                        <a:pt x="3081" y="3428"/>
                        <a:pt x="3067" y="3435"/>
                      </a:cubicBezTo>
                      <a:cubicBezTo>
                        <a:pt x="3004" y="3442"/>
                        <a:pt x="2948" y="3449"/>
                        <a:pt x="2899" y="3463"/>
                      </a:cubicBezTo>
                      <a:cubicBezTo>
                        <a:pt x="2837" y="3470"/>
                        <a:pt x="2774" y="3477"/>
                        <a:pt x="2725" y="3477"/>
                      </a:cubicBezTo>
                      <a:lnTo>
                        <a:pt x="2690" y="3477"/>
                      </a:lnTo>
                      <a:cubicBezTo>
                        <a:pt x="2676" y="3449"/>
                        <a:pt x="2648" y="3414"/>
                        <a:pt x="2620" y="3372"/>
                      </a:cubicBezTo>
                      <a:cubicBezTo>
                        <a:pt x="2585" y="3323"/>
                        <a:pt x="2557" y="3268"/>
                        <a:pt x="2522" y="3205"/>
                      </a:cubicBezTo>
                      <a:cubicBezTo>
                        <a:pt x="2487" y="3149"/>
                        <a:pt x="2466" y="3086"/>
                        <a:pt x="2424" y="3023"/>
                      </a:cubicBezTo>
                      <a:cubicBezTo>
                        <a:pt x="2369" y="2890"/>
                        <a:pt x="2306" y="2765"/>
                        <a:pt x="2243" y="2625"/>
                      </a:cubicBezTo>
                      <a:cubicBezTo>
                        <a:pt x="2187" y="2485"/>
                        <a:pt x="2131" y="2346"/>
                        <a:pt x="2068" y="2206"/>
                      </a:cubicBezTo>
                      <a:cubicBezTo>
                        <a:pt x="2061" y="2185"/>
                        <a:pt x="2054" y="2157"/>
                        <a:pt x="2040" y="2143"/>
                      </a:cubicBezTo>
                      <a:cubicBezTo>
                        <a:pt x="2033" y="2122"/>
                        <a:pt x="2026" y="2108"/>
                        <a:pt x="2026" y="2087"/>
                      </a:cubicBezTo>
                      <a:cubicBezTo>
                        <a:pt x="1929" y="1843"/>
                        <a:pt x="1838" y="1591"/>
                        <a:pt x="1740" y="1340"/>
                      </a:cubicBezTo>
                      <a:lnTo>
                        <a:pt x="1691" y="1214"/>
                      </a:lnTo>
                      <a:lnTo>
                        <a:pt x="1677" y="1165"/>
                      </a:lnTo>
                      <a:lnTo>
                        <a:pt x="1579" y="900"/>
                      </a:lnTo>
                      <a:lnTo>
                        <a:pt x="1502" y="683"/>
                      </a:lnTo>
                      <a:lnTo>
                        <a:pt x="1461" y="571"/>
                      </a:lnTo>
                      <a:lnTo>
                        <a:pt x="1440" y="515"/>
                      </a:lnTo>
                      <a:lnTo>
                        <a:pt x="1426" y="467"/>
                      </a:lnTo>
                      <a:lnTo>
                        <a:pt x="1419" y="446"/>
                      </a:lnTo>
                      <a:cubicBezTo>
                        <a:pt x="1311" y="171"/>
                        <a:pt x="1046" y="0"/>
                        <a:pt x="760" y="0"/>
                      </a:cubicBezTo>
                      <a:close/>
                    </a:path>
                  </a:pathLst>
                </a:custGeom>
                <a:solidFill>
                  <a:srgbClr val="742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31"/>
                <p:cNvSpPr/>
                <p:nvPr/>
              </p:nvSpPr>
              <p:spPr>
                <a:xfrm>
                  <a:off x="2011614" y="2437786"/>
                  <a:ext cx="62488" cy="127817"/>
                </a:xfrm>
                <a:custGeom>
                  <a:rect b="b" l="l" r="r" t="t"/>
                  <a:pathLst>
                    <a:path extrusionOk="0" h="1845" w="902">
                      <a:moveTo>
                        <a:pt x="880" y="0"/>
                      </a:moveTo>
                      <a:lnTo>
                        <a:pt x="866" y="14"/>
                      </a:lnTo>
                      <a:cubicBezTo>
                        <a:pt x="356" y="475"/>
                        <a:pt x="63" y="1111"/>
                        <a:pt x="0" y="1774"/>
                      </a:cubicBezTo>
                      <a:cubicBezTo>
                        <a:pt x="21" y="1795"/>
                        <a:pt x="28" y="1823"/>
                        <a:pt x="42" y="1844"/>
                      </a:cubicBezTo>
                      <a:cubicBezTo>
                        <a:pt x="91" y="1153"/>
                        <a:pt x="398" y="517"/>
                        <a:pt x="901" y="49"/>
                      </a:cubicBezTo>
                      <a:cubicBezTo>
                        <a:pt x="894" y="35"/>
                        <a:pt x="880" y="14"/>
                        <a:pt x="880" y="0"/>
                      </a:cubicBezTo>
                      <a:close/>
                    </a:path>
                  </a:pathLst>
                </a:custGeom>
                <a:solidFill>
                  <a:srgbClr val="7E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1"/>
                <p:cNvSpPr/>
                <p:nvPr/>
              </p:nvSpPr>
              <p:spPr>
                <a:xfrm>
                  <a:off x="2144209" y="2504986"/>
                  <a:ext cx="94425" cy="64774"/>
                </a:xfrm>
                <a:custGeom>
                  <a:rect b="b" l="l" r="r" t="t"/>
                  <a:pathLst>
                    <a:path extrusionOk="0" h="935" w="1363">
                      <a:moveTo>
                        <a:pt x="1362" y="1"/>
                      </a:moveTo>
                      <a:cubicBezTo>
                        <a:pt x="1334" y="8"/>
                        <a:pt x="1320" y="15"/>
                        <a:pt x="1292" y="15"/>
                      </a:cubicBezTo>
                      <a:cubicBezTo>
                        <a:pt x="1236" y="127"/>
                        <a:pt x="1167" y="245"/>
                        <a:pt x="1090" y="350"/>
                      </a:cubicBezTo>
                      <a:cubicBezTo>
                        <a:pt x="943" y="546"/>
                        <a:pt x="713" y="818"/>
                        <a:pt x="461" y="874"/>
                      </a:cubicBezTo>
                      <a:cubicBezTo>
                        <a:pt x="425" y="882"/>
                        <a:pt x="391" y="885"/>
                        <a:pt x="360" y="885"/>
                      </a:cubicBezTo>
                      <a:cubicBezTo>
                        <a:pt x="109" y="885"/>
                        <a:pt x="42" y="643"/>
                        <a:pt x="42" y="357"/>
                      </a:cubicBezTo>
                      <a:lnTo>
                        <a:pt x="21" y="357"/>
                      </a:lnTo>
                      <a:cubicBezTo>
                        <a:pt x="14" y="364"/>
                        <a:pt x="7" y="371"/>
                        <a:pt x="0" y="371"/>
                      </a:cubicBezTo>
                      <a:lnTo>
                        <a:pt x="0" y="504"/>
                      </a:lnTo>
                      <a:cubicBezTo>
                        <a:pt x="7" y="630"/>
                        <a:pt x="35" y="748"/>
                        <a:pt x="119" y="839"/>
                      </a:cubicBezTo>
                      <a:cubicBezTo>
                        <a:pt x="190" y="906"/>
                        <a:pt x="284" y="935"/>
                        <a:pt x="378" y="935"/>
                      </a:cubicBezTo>
                      <a:cubicBezTo>
                        <a:pt x="413" y="935"/>
                        <a:pt x="448" y="931"/>
                        <a:pt x="482" y="923"/>
                      </a:cubicBezTo>
                      <a:cubicBezTo>
                        <a:pt x="748" y="860"/>
                        <a:pt x="971" y="609"/>
                        <a:pt x="1125" y="399"/>
                      </a:cubicBezTo>
                      <a:cubicBezTo>
                        <a:pt x="1223" y="273"/>
                        <a:pt x="1299" y="148"/>
                        <a:pt x="1362" y="1"/>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1"/>
                <p:cNvSpPr/>
                <p:nvPr/>
              </p:nvSpPr>
              <p:spPr>
                <a:xfrm>
                  <a:off x="2053179" y="2591167"/>
                  <a:ext cx="129757" cy="30551"/>
                </a:xfrm>
                <a:custGeom>
                  <a:rect b="b" l="l" r="r" t="t"/>
                  <a:pathLst>
                    <a:path extrusionOk="0" h="441" w="1873">
                      <a:moveTo>
                        <a:pt x="899" y="1"/>
                      </a:moveTo>
                      <a:cubicBezTo>
                        <a:pt x="856" y="1"/>
                        <a:pt x="813" y="3"/>
                        <a:pt x="769" y="7"/>
                      </a:cubicBezTo>
                      <a:cubicBezTo>
                        <a:pt x="483" y="49"/>
                        <a:pt x="210" y="161"/>
                        <a:pt x="1" y="343"/>
                      </a:cubicBezTo>
                      <a:lnTo>
                        <a:pt x="22" y="350"/>
                      </a:lnTo>
                      <a:cubicBezTo>
                        <a:pt x="29" y="357"/>
                        <a:pt x="36" y="357"/>
                        <a:pt x="50" y="371"/>
                      </a:cubicBezTo>
                      <a:cubicBezTo>
                        <a:pt x="289" y="171"/>
                        <a:pt x="602" y="51"/>
                        <a:pt x="918" y="51"/>
                      </a:cubicBezTo>
                      <a:cubicBezTo>
                        <a:pt x="989" y="51"/>
                        <a:pt x="1061" y="57"/>
                        <a:pt x="1132" y="70"/>
                      </a:cubicBezTo>
                      <a:cubicBezTo>
                        <a:pt x="1391" y="119"/>
                        <a:pt x="1635" y="252"/>
                        <a:pt x="1817" y="440"/>
                      </a:cubicBezTo>
                      <a:cubicBezTo>
                        <a:pt x="1838" y="433"/>
                        <a:pt x="1852" y="433"/>
                        <a:pt x="1873" y="419"/>
                      </a:cubicBezTo>
                      <a:cubicBezTo>
                        <a:pt x="1617" y="157"/>
                        <a:pt x="1265" y="1"/>
                        <a:pt x="899" y="1"/>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1"/>
                <p:cNvSpPr/>
                <p:nvPr/>
              </p:nvSpPr>
              <p:spPr>
                <a:xfrm>
                  <a:off x="1981617" y="2311493"/>
                  <a:ext cx="67753" cy="65329"/>
                </a:xfrm>
                <a:custGeom>
                  <a:rect b="b" l="l" r="r" t="t"/>
                  <a:pathLst>
                    <a:path extrusionOk="0" h="943" w="978">
                      <a:moveTo>
                        <a:pt x="32" y="0"/>
                      </a:moveTo>
                      <a:cubicBezTo>
                        <a:pt x="18" y="0"/>
                        <a:pt x="0" y="14"/>
                        <a:pt x="0" y="28"/>
                      </a:cubicBezTo>
                      <a:cubicBezTo>
                        <a:pt x="77" y="419"/>
                        <a:pt x="356" y="740"/>
                        <a:pt x="713" y="880"/>
                      </a:cubicBezTo>
                      <a:cubicBezTo>
                        <a:pt x="803" y="915"/>
                        <a:pt x="887" y="929"/>
                        <a:pt x="978" y="943"/>
                      </a:cubicBezTo>
                      <a:lnTo>
                        <a:pt x="957" y="887"/>
                      </a:lnTo>
                      <a:cubicBezTo>
                        <a:pt x="880" y="880"/>
                        <a:pt x="810" y="859"/>
                        <a:pt x="734" y="824"/>
                      </a:cubicBezTo>
                      <a:cubicBezTo>
                        <a:pt x="384" y="698"/>
                        <a:pt x="119" y="370"/>
                        <a:pt x="49" y="14"/>
                      </a:cubicBezTo>
                      <a:cubicBezTo>
                        <a:pt x="47" y="4"/>
                        <a:pt x="40" y="0"/>
                        <a:pt x="32" y="0"/>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1"/>
                <p:cNvSpPr/>
                <p:nvPr/>
              </p:nvSpPr>
              <p:spPr>
                <a:xfrm>
                  <a:off x="2080959" y="2530618"/>
                  <a:ext cx="36994" cy="39488"/>
                </a:xfrm>
                <a:custGeom>
                  <a:rect b="b" l="l" r="r" t="t"/>
                  <a:pathLst>
                    <a:path extrusionOk="0" h="570" w="534">
                      <a:moveTo>
                        <a:pt x="481" y="0"/>
                      </a:moveTo>
                      <a:cubicBezTo>
                        <a:pt x="478" y="0"/>
                        <a:pt x="476" y="1"/>
                        <a:pt x="473" y="1"/>
                      </a:cubicBezTo>
                      <a:cubicBezTo>
                        <a:pt x="256" y="120"/>
                        <a:pt x="89" y="309"/>
                        <a:pt x="5" y="532"/>
                      </a:cubicBezTo>
                      <a:cubicBezTo>
                        <a:pt x="1" y="557"/>
                        <a:pt x="17" y="570"/>
                        <a:pt x="32" y="570"/>
                      </a:cubicBezTo>
                      <a:cubicBezTo>
                        <a:pt x="42" y="570"/>
                        <a:pt x="51" y="564"/>
                        <a:pt x="54" y="553"/>
                      </a:cubicBezTo>
                      <a:cubicBezTo>
                        <a:pt x="138" y="336"/>
                        <a:pt x="291" y="162"/>
                        <a:pt x="501" y="57"/>
                      </a:cubicBezTo>
                      <a:cubicBezTo>
                        <a:pt x="533" y="38"/>
                        <a:pt x="512" y="0"/>
                        <a:pt x="481"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1"/>
                <p:cNvSpPr/>
                <p:nvPr/>
              </p:nvSpPr>
              <p:spPr>
                <a:xfrm>
                  <a:off x="2093845" y="2543989"/>
                  <a:ext cx="5611" cy="23901"/>
                </a:xfrm>
                <a:custGeom>
                  <a:rect b="b" l="l" r="r" t="t"/>
                  <a:pathLst>
                    <a:path extrusionOk="0" h="345" w="81">
                      <a:moveTo>
                        <a:pt x="58" y="0"/>
                      </a:moveTo>
                      <a:cubicBezTo>
                        <a:pt x="46" y="0"/>
                        <a:pt x="32" y="11"/>
                        <a:pt x="29" y="32"/>
                      </a:cubicBezTo>
                      <a:lnTo>
                        <a:pt x="1" y="318"/>
                      </a:lnTo>
                      <a:cubicBezTo>
                        <a:pt x="1" y="336"/>
                        <a:pt x="13" y="344"/>
                        <a:pt x="25" y="344"/>
                      </a:cubicBezTo>
                      <a:cubicBezTo>
                        <a:pt x="37" y="344"/>
                        <a:pt x="50" y="336"/>
                        <a:pt x="50" y="318"/>
                      </a:cubicBezTo>
                      <a:lnTo>
                        <a:pt x="77" y="32"/>
                      </a:lnTo>
                      <a:cubicBezTo>
                        <a:pt x="81" y="11"/>
                        <a:pt x="70" y="0"/>
                        <a:pt x="58"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1"/>
                <p:cNvSpPr/>
                <p:nvPr/>
              </p:nvSpPr>
              <p:spPr>
                <a:xfrm>
                  <a:off x="1666063" y="2252884"/>
                  <a:ext cx="435617" cy="660769"/>
                </a:xfrm>
                <a:custGeom>
                  <a:rect b="b" l="l" r="r" t="t"/>
                  <a:pathLst>
                    <a:path extrusionOk="0" h="9538" w="6288">
                      <a:moveTo>
                        <a:pt x="2054" y="1"/>
                      </a:moveTo>
                      <a:cubicBezTo>
                        <a:pt x="2054" y="1"/>
                        <a:pt x="1991" y="64"/>
                        <a:pt x="1747" y="238"/>
                      </a:cubicBezTo>
                      <a:cubicBezTo>
                        <a:pt x="1733" y="245"/>
                        <a:pt x="1726" y="266"/>
                        <a:pt x="1705" y="273"/>
                      </a:cubicBezTo>
                      <a:cubicBezTo>
                        <a:pt x="1656" y="322"/>
                        <a:pt x="1593" y="364"/>
                        <a:pt x="1523" y="406"/>
                      </a:cubicBezTo>
                      <a:cubicBezTo>
                        <a:pt x="1503" y="413"/>
                        <a:pt x="1489" y="434"/>
                        <a:pt x="1461" y="441"/>
                      </a:cubicBezTo>
                      <a:cubicBezTo>
                        <a:pt x="1377" y="497"/>
                        <a:pt x="1279" y="546"/>
                        <a:pt x="1167" y="587"/>
                      </a:cubicBezTo>
                      <a:cubicBezTo>
                        <a:pt x="1153" y="601"/>
                        <a:pt x="1146" y="601"/>
                        <a:pt x="1132" y="608"/>
                      </a:cubicBezTo>
                      <a:lnTo>
                        <a:pt x="1118" y="608"/>
                      </a:lnTo>
                      <a:cubicBezTo>
                        <a:pt x="1111" y="615"/>
                        <a:pt x="1104" y="615"/>
                        <a:pt x="1097" y="615"/>
                      </a:cubicBezTo>
                      <a:cubicBezTo>
                        <a:pt x="1028" y="643"/>
                        <a:pt x="958" y="671"/>
                        <a:pt x="874" y="706"/>
                      </a:cubicBezTo>
                      <a:cubicBezTo>
                        <a:pt x="804" y="727"/>
                        <a:pt x="748" y="755"/>
                        <a:pt x="685" y="783"/>
                      </a:cubicBezTo>
                      <a:cubicBezTo>
                        <a:pt x="657" y="790"/>
                        <a:pt x="629" y="811"/>
                        <a:pt x="615" y="818"/>
                      </a:cubicBezTo>
                      <a:cubicBezTo>
                        <a:pt x="594" y="825"/>
                        <a:pt x="587" y="832"/>
                        <a:pt x="573" y="846"/>
                      </a:cubicBezTo>
                      <a:cubicBezTo>
                        <a:pt x="560" y="846"/>
                        <a:pt x="553" y="853"/>
                        <a:pt x="546" y="853"/>
                      </a:cubicBezTo>
                      <a:cubicBezTo>
                        <a:pt x="546" y="853"/>
                        <a:pt x="539" y="853"/>
                        <a:pt x="539" y="860"/>
                      </a:cubicBezTo>
                      <a:cubicBezTo>
                        <a:pt x="525" y="867"/>
                        <a:pt x="511" y="881"/>
                        <a:pt x="504" y="881"/>
                      </a:cubicBezTo>
                      <a:cubicBezTo>
                        <a:pt x="490" y="888"/>
                        <a:pt x="483" y="888"/>
                        <a:pt x="476" y="895"/>
                      </a:cubicBezTo>
                      <a:cubicBezTo>
                        <a:pt x="441" y="923"/>
                        <a:pt x="406" y="951"/>
                        <a:pt x="371" y="965"/>
                      </a:cubicBezTo>
                      <a:cubicBezTo>
                        <a:pt x="294" y="1028"/>
                        <a:pt x="224" y="1097"/>
                        <a:pt x="175" y="1160"/>
                      </a:cubicBezTo>
                      <a:cubicBezTo>
                        <a:pt x="168" y="1167"/>
                        <a:pt x="161" y="1181"/>
                        <a:pt x="154" y="1195"/>
                      </a:cubicBezTo>
                      <a:lnTo>
                        <a:pt x="154" y="1202"/>
                      </a:lnTo>
                      <a:cubicBezTo>
                        <a:pt x="140" y="1209"/>
                        <a:pt x="133" y="1230"/>
                        <a:pt x="126" y="1237"/>
                      </a:cubicBezTo>
                      <a:lnTo>
                        <a:pt x="99" y="1286"/>
                      </a:lnTo>
                      <a:cubicBezTo>
                        <a:pt x="92" y="1314"/>
                        <a:pt x="85" y="1335"/>
                        <a:pt x="71" y="1356"/>
                      </a:cubicBezTo>
                      <a:cubicBezTo>
                        <a:pt x="57" y="1405"/>
                        <a:pt x="50" y="1447"/>
                        <a:pt x="36" y="1496"/>
                      </a:cubicBezTo>
                      <a:cubicBezTo>
                        <a:pt x="36" y="1523"/>
                        <a:pt x="29" y="1544"/>
                        <a:pt x="29" y="1565"/>
                      </a:cubicBezTo>
                      <a:cubicBezTo>
                        <a:pt x="1" y="1628"/>
                        <a:pt x="1" y="1670"/>
                        <a:pt x="1" y="1719"/>
                      </a:cubicBezTo>
                      <a:lnTo>
                        <a:pt x="1" y="1768"/>
                      </a:lnTo>
                      <a:cubicBezTo>
                        <a:pt x="1" y="1789"/>
                        <a:pt x="1" y="1803"/>
                        <a:pt x="8" y="1817"/>
                      </a:cubicBezTo>
                      <a:cubicBezTo>
                        <a:pt x="8" y="1838"/>
                        <a:pt x="8" y="1859"/>
                        <a:pt x="22" y="1873"/>
                      </a:cubicBezTo>
                      <a:cubicBezTo>
                        <a:pt x="22" y="1901"/>
                        <a:pt x="29" y="1936"/>
                        <a:pt x="29" y="1957"/>
                      </a:cubicBezTo>
                      <a:lnTo>
                        <a:pt x="29" y="1984"/>
                      </a:lnTo>
                      <a:cubicBezTo>
                        <a:pt x="36" y="2061"/>
                        <a:pt x="112" y="2194"/>
                        <a:pt x="217" y="2369"/>
                      </a:cubicBezTo>
                      <a:cubicBezTo>
                        <a:pt x="231" y="2390"/>
                        <a:pt x="245" y="2411"/>
                        <a:pt x="252" y="2432"/>
                      </a:cubicBezTo>
                      <a:cubicBezTo>
                        <a:pt x="266" y="2439"/>
                        <a:pt x="266" y="2446"/>
                        <a:pt x="273" y="2459"/>
                      </a:cubicBezTo>
                      <a:cubicBezTo>
                        <a:pt x="273" y="2466"/>
                        <a:pt x="280" y="2473"/>
                        <a:pt x="280" y="2473"/>
                      </a:cubicBezTo>
                      <a:cubicBezTo>
                        <a:pt x="287" y="2494"/>
                        <a:pt x="308" y="2515"/>
                        <a:pt x="315" y="2536"/>
                      </a:cubicBezTo>
                      <a:cubicBezTo>
                        <a:pt x="322" y="2543"/>
                        <a:pt x="336" y="2564"/>
                        <a:pt x="336" y="2571"/>
                      </a:cubicBezTo>
                      <a:cubicBezTo>
                        <a:pt x="343" y="2578"/>
                        <a:pt x="343" y="2592"/>
                        <a:pt x="350" y="2599"/>
                      </a:cubicBezTo>
                      <a:cubicBezTo>
                        <a:pt x="357" y="2606"/>
                        <a:pt x="357" y="2613"/>
                        <a:pt x="371" y="2634"/>
                      </a:cubicBezTo>
                      <a:cubicBezTo>
                        <a:pt x="385" y="2669"/>
                        <a:pt x="406" y="2697"/>
                        <a:pt x="420" y="2732"/>
                      </a:cubicBezTo>
                      <a:cubicBezTo>
                        <a:pt x="427" y="2746"/>
                        <a:pt x="448" y="2767"/>
                        <a:pt x="455" y="2788"/>
                      </a:cubicBezTo>
                      <a:cubicBezTo>
                        <a:pt x="483" y="2844"/>
                        <a:pt x="511" y="2886"/>
                        <a:pt x="546" y="2941"/>
                      </a:cubicBezTo>
                      <a:cubicBezTo>
                        <a:pt x="629" y="3088"/>
                        <a:pt x="720" y="3242"/>
                        <a:pt x="804" y="3409"/>
                      </a:cubicBezTo>
                      <a:cubicBezTo>
                        <a:pt x="818" y="3430"/>
                        <a:pt x="825" y="3444"/>
                        <a:pt x="832" y="3451"/>
                      </a:cubicBezTo>
                      <a:cubicBezTo>
                        <a:pt x="839" y="3465"/>
                        <a:pt x="839" y="3472"/>
                        <a:pt x="853" y="3486"/>
                      </a:cubicBezTo>
                      <a:cubicBezTo>
                        <a:pt x="860" y="3507"/>
                        <a:pt x="874" y="3535"/>
                        <a:pt x="888" y="3549"/>
                      </a:cubicBezTo>
                      <a:cubicBezTo>
                        <a:pt x="902" y="3584"/>
                        <a:pt x="923" y="3612"/>
                        <a:pt x="937" y="3647"/>
                      </a:cubicBezTo>
                      <a:cubicBezTo>
                        <a:pt x="1069" y="3884"/>
                        <a:pt x="1188" y="4129"/>
                        <a:pt x="1314" y="4373"/>
                      </a:cubicBezTo>
                      <a:lnTo>
                        <a:pt x="1342" y="4422"/>
                      </a:lnTo>
                      <a:cubicBezTo>
                        <a:pt x="1530" y="4814"/>
                        <a:pt x="1691" y="5212"/>
                        <a:pt x="1782" y="5540"/>
                      </a:cubicBezTo>
                      <a:cubicBezTo>
                        <a:pt x="1803" y="5582"/>
                        <a:pt x="1810" y="5638"/>
                        <a:pt x="1817" y="5680"/>
                      </a:cubicBezTo>
                      <a:cubicBezTo>
                        <a:pt x="1831" y="5701"/>
                        <a:pt x="1831" y="5715"/>
                        <a:pt x="1831" y="5729"/>
                      </a:cubicBezTo>
                      <a:cubicBezTo>
                        <a:pt x="1852" y="5826"/>
                        <a:pt x="1866" y="5917"/>
                        <a:pt x="1873" y="6001"/>
                      </a:cubicBezTo>
                      <a:cubicBezTo>
                        <a:pt x="1887" y="6148"/>
                        <a:pt x="1887" y="6301"/>
                        <a:pt x="1880" y="6448"/>
                      </a:cubicBezTo>
                      <a:lnTo>
                        <a:pt x="1880" y="6497"/>
                      </a:lnTo>
                      <a:cubicBezTo>
                        <a:pt x="1880" y="6546"/>
                        <a:pt x="1873" y="6581"/>
                        <a:pt x="1873" y="6623"/>
                      </a:cubicBezTo>
                      <a:cubicBezTo>
                        <a:pt x="1852" y="6762"/>
                        <a:pt x="1831" y="6902"/>
                        <a:pt x="1803" y="7035"/>
                      </a:cubicBezTo>
                      <a:cubicBezTo>
                        <a:pt x="1768" y="7182"/>
                        <a:pt x="1719" y="7321"/>
                        <a:pt x="1691" y="7440"/>
                      </a:cubicBezTo>
                      <a:cubicBezTo>
                        <a:pt x="1677" y="7461"/>
                        <a:pt x="1677" y="7475"/>
                        <a:pt x="1670" y="7496"/>
                      </a:cubicBezTo>
                      <a:cubicBezTo>
                        <a:pt x="1593" y="7733"/>
                        <a:pt x="1503" y="7894"/>
                        <a:pt x="1468" y="7964"/>
                      </a:cubicBezTo>
                      <a:cubicBezTo>
                        <a:pt x="1461" y="7992"/>
                        <a:pt x="1454" y="7999"/>
                        <a:pt x="1454" y="7999"/>
                      </a:cubicBezTo>
                      <a:cubicBezTo>
                        <a:pt x="1461" y="8013"/>
                        <a:pt x="1468" y="8013"/>
                        <a:pt x="1482" y="8020"/>
                      </a:cubicBezTo>
                      <a:cubicBezTo>
                        <a:pt x="1880" y="8264"/>
                        <a:pt x="2271" y="8474"/>
                        <a:pt x="2648" y="8648"/>
                      </a:cubicBezTo>
                      <a:lnTo>
                        <a:pt x="2704" y="8676"/>
                      </a:lnTo>
                      <a:cubicBezTo>
                        <a:pt x="3214" y="8907"/>
                        <a:pt x="3696" y="9081"/>
                        <a:pt x="4129" y="9207"/>
                      </a:cubicBezTo>
                      <a:cubicBezTo>
                        <a:pt x="4150" y="9214"/>
                        <a:pt x="4164" y="9214"/>
                        <a:pt x="4185" y="9221"/>
                      </a:cubicBezTo>
                      <a:cubicBezTo>
                        <a:pt x="5181" y="9507"/>
                        <a:pt x="5913" y="9538"/>
                        <a:pt x="6178" y="9538"/>
                      </a:cubicBezTo>
                      <a:cubicBezTo>
                        <a:pt x="6250" y="9538"/>
                        <a:pt x="6287" y="9536"/>
                        <a:pt x="6287" y="9536"/>
                      </a:cubicBezTo>
                      <a:cubicBezTo>
                        <a:pt x="6287" y="9536"/>
                        <a:pt x="6259" y="8963"/>
                        <a:pt x="5966" y="7838"/>
                      </a:cubicBezTo>
                      <a:cubicBezTo>
                        <a:pt x="5959" y="7817"/>
                        <a:pt x="5959" y="7803"/>
                        <a:pt x="5952" y="7782"/>
                      </a:cubicBezTo>
                      <a:cubicBezTo>
                        <a:pt x="5924" y="7677"/>
                        <a:pt x="5889" y="7566"/>
                        <a:pt x="5854" y="7454"/>
                      </a:cubicBezTo>
                      <a:cubicBezTo>
                        <a:pt x="5854" y="7433"/>
                        <a:pt x="5847" y="7426"/>
                        <a:pt x="5847" y="7405"/>
                      </a:cubicBezTo>
                      <a:lnTo>
                        <a:pt x="5847" y="7391"/>
                      </a:lnTo>
                      <a:lnTo>
                        <a:pt x="5791" y="7209"/>
                      </a:lnTo>
                      <a:cubicBezTo>
                        <a:pt x="5764" y="7119"/>
                        <a:pt x="5743" y="7035"/>
                        <a:pt x="5708" y="6944"/>
                      </a:cubicBezTo>
                      <a:cubicBezTo>
                        <a:pt x="5659" y="6804"/>
                        <a:pt x="5617" y="6658"/>
                        <a:pt x="5575" y="6490"/>
                      </a:cubicBezTo>
                      <a:cubicBezTo>
                        <a:pt x="5568" y="6476"/>
                        <a:pt x="5568" y="6455"/>
                        <a:pt x="5554" y="6427"/>
                      </a:cubicBezTo>
                      <a:cubicBezTo>
                        <a:pt x="5505" y="6252"/>
                        <a:pt x="5463" y="6064"/>
                        <a:pt x="5414" y="5882"/>
                      </a:cubicBezTo>
                      <a:cubicBezTo>
                        <a:pt x="5407" y="5854"/>
                        <a:pt x="5407" y="5819"/>
                        <a:pt x="5400" y="5791"/>
                      </a:cubicBezTo>
                      <a:cubicBezTo>
                        <a:pt x="5372" y="5659"/>
                        <a:pt x="5344" y="5540"/>
                        <a:pt x="5330" y="5414"/>
                      </a:cubicBezTo>
                      <a:lnTo>
                        <a:pt x="5330" y="5407"/>
                      </a:lnTo>
                      <a:lnTo>
                        <a:pt x="5323" y="5365"/>
                      </a:lnTo>
                      <a:cubicBezTo>
                        <a:pt x="5296" y="5177"/>
                        <a:pt x="5275" y="4988"/>
                        <a:pt x="5275" y="4834"/>
                      </a:cubicBezTo>
                      <a:lnTo>
                        <a:pt x="5275" y="4765"/>
                      </a:lnTo>
                      <a:cubicBezTo>
                        <a:pt x="5275" y="4737"/>
                        <a:pt x="5275" y="4709"/>
                        <a:pt x="5289" y="4688"/>
                      </a:cubicBezTo>
                      <a:lnTo>
                        <a:pt x="5309" y="4527"/>
                      </a:lnTo>
                      <a:cubicBezTo>
                        <a:pt x="5323" y="4499"/>
                        <a:pt x="5323" y="4485"/>
                        <a:pt x="5330" y="4457"/>
                      </a:cubicBezTo>
                      <a:cubicBezTo>
                        <a:pt x="5358" y="4373"/>
                        <a:pt x="5379" y="4290"/>
                        <a:pt x="5414" y="4206"/>
                      </a:cubicBezTo>
                      <a:cubicBezTo>
                        <a:pt x="5428" y="4178"/>
                        <a:pt x="5435" y="4150"/>
                        <a:pt x="5449" y="4129"/>
                      </a:cubicBezTo>
                      <a:cubicBezTo>
                        <a:pt x="5463" y="4108"/>
                        <a:pt x="5470" y="4087"/>
                        <a:pt x="5477" y="4066"/>
                      </a:cubicBezTo>
                      <a:cubicBezTo>
                        <a:pt x="5484" y="4045"/>
                        <a:pt x="5498" y="4031"/>
                        <a:pt x="5498" y="4010"/>
                      </a:cubicBezTo>
                      <a:cubicBezTo>
                        <a:pt x="5533" y="3933"/>
                        <a:pt x="5554" y="3857"/>
                        <a:pt x="5589" y="3787"/>
                      </a:cubicBezTo>
                      <a:lnTo>
                        <a:pt x="5617" y="3710"/>
                      </a:lnTo>
                      <a:cubicBezTo>
                        <a:pt x="5645" y="3640"/>
                        <a:pt x="5673" y="3570"/>
                        <a:pt x="5687" y="3507"/>
                      </a:cubicBezTo>
                      <a:cubicBezTo>
                        <a:pt x="5694" y="3479"/>
                        <a:pt x="5694" y="3465"/>
                        <a:pt x="5708" y="3444"/>
                      </a:cubicBezTo>
                      <a:cubicBezTo>
                        <a:pt x="5729" y="3333"/>
                        <a:pt x="5757" y="3228"/>
                        <a:pt x="5757" y="3116"/>
                      </a:cubicBezTo>
                      <a:lnTo>
                        <a:pt x="5757" y="3011"/>
                      </a:lnTo>
                      <a:lnTo>
                        <a:pt x="5757" y="2990"/>
                      </a:lnTo>
                      <a:lnTo>
                        <a:pt x="5757" y="2955"/>
                      </a:lnTo>
                      <a:lnTo>
                        <a:pt x="5757" y="2927"/>
                      </a:lnTo>
                      <a:cubicBezTo>
                        <a:pt x="5743" y="2788"/>
                        <a:pt x="5694" y="2669"/>
                        <a:pt x="5638" y="2564"/>
                      </a:cubicBezTo>
                      <a:cubicBezTo>
                        <a:pt x="5638" y="2557"/>
                        <a:pt x="5624" y="2543"/>
                        <a:pt x="5624" y="2536"/>
                      </a:cubicBezTo>
                      <a:cubicBezTo>
                        <a:pt x="5624" y="2529"/>
                        <a:pt x="5617" y="2529"/>
                        <a:pt x="5617" y="2515"/>
                      </a:cubicBezTo>
                      <a:cubicBezTo>
                        <a:pt x="5610" y="2508"/>
                        <a:pt x="5603" y="2494"/>
                        <a:pt x="5589" y="2480"/>
                      </a:cubicBezTo>
                      <a:cubicBezTo>
                        <a:pt x="5582" y="2473"/>
                        <a:pt x="5582" y="2466"/>
                        <a:pt x="5575" y="2459"/>
                      </a:cubicBezTo>
                      <a:cubicBezTo>
                        <a:pt x="5442" y="2264"/>
                        <a:pt x="5275" y="2117"/>
                        <a:pt x="5191" y="2005"/>
                      </a:cubicBezTo>
                      <a:cubicBezTo>
                        <a:pt x="5156" y="1957"/>
                        <a:pt x="5135" y="1908"/>
                        <a:pt x="5128" y="1852"/>
                      </a:cubicBezTo>
                      <a:cubicBezTo>
                        <a:pt x="5128" y="1838"/>
                        <a:pt x="5121" y="1817"/>
                        <a:pt x="5121" y="1803"/>
                      </a:cubicBezTo>
                      <a:cubicBezTo>
                        <a:pt x="5114" y="1733"/>
                        <a:pt x="5114" y="1663"/>
                        <a:pt x="5121" y="1586"/>
                      </a:cubicBezTo>
                      <a:cubicBezTo>
                        <a:pt x="5128" y="1419"/>
                        <a:pt x="5156" y="1237"/>
                        <a:pt x="5135" y="1048"/>
                      </a:cubicBezTo>
                      <a:lnTo>
                        <a:pt x="5135" y="1014"/>
                      </a:lnTo>
                      <a:cubicBezTo>
                        <a:pt x="5135" y="1007"/>
                        <a:pt x="5135" y="993"/>
                        <a:pt x="5128" y="979"/>
                      </a:cubicBezTo>
                      <a:lnTo>
                        <a:pt x="5128" y="965"/>
                      </a:lnTo>
                      <a:cubicBezTo>
                        <a:pt x="5128" y="944"/>
                        <a:pt x="5121" y="923"/>
                        <a:pt x="5114" y="902"/>
                      </a:cubicBezTo>
                      <a:cubicBezTo>
                        <a:pt x="5086" y="804"/>
                        <a:pt x="5051" y="727"/>
                        <a:pt x="5009" y="678"/>
                      </a:cubicBezTo>
                      <a:lnTo>
                        <a:pt x="4953" y="622"/>
                      </a:lnTo>
                      <a:cubicBezTo>
                        <a:pt x="4883" y="560"/>
                        <a:pt x="4800" y="539"/>
                        <a:pt x="4702" y="518"/>
                      </a:cubicBezTo>
                      <a:cubicBezTo>
                        <a:pt x="4681" y="518"/>
                        <a:pt x="4667" y="511"/>
                        <a:pt x="4646" y="511"/>
                      </a:cubicBezTo>
                      <a:cubicBezTo>
                        <a:pt x="4562" y="504"/>
                        <a:pt x="4464" y="490"/>
                        <a:pt x="4366" y="490"/>
                      </a:cubicBezTo>
                      <a:cubicBezTo>
                        <a:pt x="4346" y="490"/>
                        <a:pt x="4325" y="490"/>
                        <a:pt x="4297" y="483"/>
                      </a:cubicBezTo>
                      <a:cubicBezTo>
                        <a:pt x="4283" y="483"/>
                        <a:pt x="4255" y="476"/>
                        <a:pt x="4241" y="476"/>
                      </a:cubicBezTo>
                      <a:lnTo>
                        <a:pt x="4136" y="448"/>
                      </a:lnTo>
                      <a:lnTo>
                        <a:pt x="4052" y="427"/>
                      </a:lnTo>
                      <a:cubicBezTo>
                        <a:pt x="3794" y="336"/>
                        <a:pt x="3563" y="189"/>
                        <a:pt x="3563" y="189"/>
                      </a:cubicBezTo>
                      <a:lnTo>
                        <a:pt x="3025" y="126"/>
                      </a:lnTo>
                      <a:lnTo>
                        <a:pt x="2934" y="126"/>
                      </a:lnTo>
                      <a:lnTo>
                        <a:pt x="205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1"/>
                <p:cNvSpPr/>
                <p:nvPr/>
              </p:nvSpPr>
              <p:spPr>
                <a:xfrm>
                  <a:off x="1725571" y="2290156"/>
                  <a:ext cx="265748" cy="218640"/>
                </a:xfrm>
                <a:custGeom>
                  <a:rect b="b" l="l" r="r" t="t"/>
                  <a:pathLst>
                    <a:path extrusionOk="0" h="3156" w="3836">
                      <a:moveTo>
                        <a:pt x="3780" y="1"/>
                      </a:moveTo>
                      <a:cubicBezTo>
                        <a:pt x="3703" y="273"/>
                        <a:pt x="3598" y="531"/>
                        <a:pt x="3473" y="783"/>
                      </a:cubicBezTo>
                      <a:cubicBezTo>
                        <a:pt x="3207" y="1370"/>
                        <a:pt x="2830" y="1915"/>
                        <a:pt x="2369" y="2355"/>
                      </a:cubicBezTo>
                      <a:cubicBezTo>
                        <a:pt x="2131" y="2585"/>
                        <a:pt x="1866" y="2788"/>
                        <a:pt x="1573" y="2927"/>
                      </a:cubicBezTo>
                      <a:cubicBezTo>
                        <a:pt x="1330" y="3040"/>
                        <a:pt x="1071" y="3095"/>
                        <a:pt x="808" y="3095"/>
                      </a:cubicBezTo>
                      <a:cubicBezTo>
                        <a:pt x="730" y="3095"/>
                        <a:pt x="652" y="3091"/>
                        <a:pt x="574" y="3081"/>
                      </a:cubicBezTo>
                      <a:cubicBezTo>
                        <a:pt x="385" y="3074"/>
                        <a:pt x="189" y="3032"/>
                        <a:pt x="1" y="2955"/>
                      </a:cubicBezTo>
                      <a:lnTo>
                        <a:pt x="1" y="2955"/>
                      </a:lnTo>
                      <a:cubicBezTo>
                        <a:pt x="8" y="2976"/>
                        <a:pt x="22" y="3004"/>
                        <a:pt x="36" y="3018"/>
                      </a:cubicBezTo>
                      <a:cubicBezTo>
                        <a:pt x="270" y="3102"/>
                        <a:pt x="514" y="3155"/>
                        <a:pt x="764" y="3155"/>
                      </a:cubicBezTo>
                      <a:cubicBezTo>
                        <a:pt x="805" y="3155"/>
                        <a:pt x="847" y="3154"/>
                        <a:pt x="888" y="3151"/>
                      </a:cubicBezTo>
                      <a:cubicBezTo>
                        <a:pt x="1545" y="3123"/>
                        <a:pt x="2103" y="2725"/>
                        <a:pt x="2544" y="2257"/>
                      </a:cubicBezTo>
                      <a:cubicBezTo>
                        <a:pt x="3144" y="1621"/>
                        <a:pt x="3577" y="846"/>
                        <a:pt x="3836" y="8"/>
                      </a:cubicBezTo>
                      <a:cubicBezTo>
                        <a:pt x="3815" y="8"/>
                        <a:pt x="3801" y="1"/>
                        <a:pt x="3780" y="1"/>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1"/>
                <p:cNvSpPr/>
                <p:nvPr/>
              </p:nvSpPr>
              <p:spPr>
                <a:xfrm>
                  <a:off x="1969979" y="2585348"/>
                  <a:ext cx="108974" cy="211573"/>
                </a:xfrm>
                <a:custGeom>
                  <a:rect b="b" l="l" r="r" t="t"/>
                  <a:pathLst>
                    <a:path extrusionOk="0" h="3054" w="1573">
                      <a:moveTo>
                        <a:pt x="881" y="1"/>
                      </a:moveTo>
                      <a:cubicBezTo>
                        <a:pt x="364" y="364"/>
                        <a:pt x="77" y="1048"/>
                        <a:pt x="140" y="1677"/>
                      </a:cubicBezTo>
                      <a:cubicBezTo>
                        <a:pt x="182" y="2110"/>
                        <a:pt x="392" y="2529"/>
                        <a:pt x="762" y="2788"/>
                      </a:cubicBezTo>
                      <a:cubicBezTo>
                        <a:pt x="992" y="2948"/>
                        <a:pt x="1279" y="3046"/>
                        <a:pt x="1572" y="3053"/>
                      </a:cubicBezTo>
                      <a:cubicBezTo>
                        <a:pt x="1565" y="3039"/>
                        <a:pt x="1565" y="3018"/>
                        <a:pt x="1551" y="3004"/>
                      </a:cubicBezTo>
                      <a:cubicBezTo>
                        <a:pt x="1230" y="2997"/>
                        <a:pt x="915" y="2871"/>
                        <a:pt x="671" y="2655"/>
                      </a:cubicBezTo>
                      <a:cubicBezTo>
                        <a:pt x="0" y="2068"/>
                        <a:pt x="49" y="971"/>
                        <a:pt x="601" y="329"/>
                      </a:cubicBezTo>
                      <a:cubicBezTo>
                        <a:pt x="692" y="238"/>
                        <a:pt x="776" y="147"/>
                        <a:pt x="881" y="70"/>
                      </a:cubicBezTo>
                      <a:lnTo>
                        <a:pt x="881" y="1"/>
                      </a:ln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1"/>
                <p:cNvSpPr/>
                <p:nvPr/>
              </p:nvSpPr>
              <p:spPr>
                <a:xfrm>
                  <a:off x="1895922" y="2430512"/>
                  <a:ext cx="160724" cy="422731"/>
                </a:xfrm>
                <a:custGeom>
                  <a:rect b="b" l="l" r="r" t="t"/>
                  <a:pathLst>
                    <a:path extrusionOk="0" h="6102" w="2320">
                      <a:moveTo>
                        <a:pt x="2299" y="0"/>
                      </a:moveTo>
                      <a:cubicBezTo>
                        <a:pt x="2159" y="91"/>
                        <a:pt x="2040" y="196"/>
                        <a:pt x="1908" y="301"/>
                      </a:cubicBezTo>
                      <a:cubicBezTo>
                        <a:pt x="1146" y="957"/>
                        <a:pt x="580" y="1830"/>
                        <a:pt x="308" y="2808"/>
                      </a:cubicBezTo>
                      <a:cubicBezTo>
                        <a:pt x="1" y="3884"/>
                        <a:pt x="64" y="5058"/>
                        <a:pt x="476" y="6084"/>
                      </a:cubicBezTo>
                      <a:cubicBezTo>
                        <a:pt x="478" y="6096"/>
                        <a:pt x="489" y="6101"/>
                        <a:pt x="500" y="6101"/>
                      </a:cubicBezTo>
                      <a:cubicBezTo>
                        <a:pt x="516" y="6101"/>
                        <a:pt x="533" y="6089"/>
                        <a:pt x="525" y="6063"/>
                      </a:cubicBezTo>
                      <a:cubicBezTo>
                        <a:pt x="301" y="5491"/>
                        <a:pt x="175" y="4869"/>
                        <a:pt x="168" y="4247"/>
                      </a:cubicBezTo>
                      <a:cubicBezTo>
                        <a:pt x="154" y="3200"/>
                        <a:pt x="469" y="2166"/>
                        <a:pt x="1069" y="1300"/>
                      </a:cubicBezTo>
                      <a:cubicBezTo>
                        <a:pt x="1412" y="811"/>
                        <a:pt x="1838" y="384"/>
                        <a:pt x="2320" y="42"/>
                      </a:cubicBezTo>
                      <a:cubicBezTo>
                        <a:pt x="2320" y="35"/>
                        <a:pt x="2306" y="21"/>
                        <a:pt x="2306" y="14"/>
                      </a:cubicBezTo>
                      <a:cubicBezTo>
                        <a:pt x="2306" y="7"/>
                        <a:pt x="2299" y="7"/>
                        <a:pt x="2299" y="0"/>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1"/>
                <p:cNvSpPr/>
                <p:nvPr/>
              </p:nvSpPr>
              <p:spPr>
                <a:xfrm>
                  <a:off x="2014038" y="2350566"/>
                  <a:ext cx="53274" cy="169383"/>
                </a:xfrm>
                <a:custGeom>
                  <a:rect b="b" l="l" r="r" t="t"/>
                  <a:pathLst>
                    <a:path extrusionOk="0" h="2445" w="769">
                      <a:moveTo>
                        <a:pt x="94" y="1"/>
                      </a:moveTo>
                      <a:cubicBezTo>
                        <a:pt x="84" y="1"/>
                        <a:pt x="77" y="5"/>
                        <a:pt x="77" y="16"/>
                      </a:cubicBezTo>
                      <a:cubicBezTo>
                        <a:pt x="0" y="463"/>
                        <a:pt x="405" y="777"/>
                        <a:pt x="559" y="1154"/>
                      </a:cubicBezTo>
                      <a:cubicBezTo>
                        <a:pt x="727" y="1552"/>
                        <a:pt x="699" y="2027"/>
                        <a:pt x="482" y="2412"/>
                      </a:cubicBezTo>
                      <a:cubicBezTo>
                        <a:pt x="467" y="2426"/>
                        <a:pt x="487" y="2444"/>
                        <a:pt x="505" y="2444"/>
                      </a:cubicBezTo>
                      <a:cubicBezTo>
                        <a:pt x="512" y="2444"/>
                        <a:pt x="520" y="2441"/>
                        <a:pt x="524" y="2433"/>
                      </a:cubicBezTo>
                      <a:cubicBezTo>
                        <a:pt x="713" y="2083"/>
                        <a:pt x="768" y="1657"/>
                        <a:pt x="657" y="1273"/>
                      </a:cubicBezTo>
                      <a:cubicBezTo>
                        <a:pt x="594" y="1063"/>
                        <a:pt x="475" y="889"/>
                        <a:pt x="349" y="707"/>
                      </a:cubicBezTo>
                      <a:cubicBezTo>
                        <a:pt x="210" y="505"/>
                        <a:pt x="77" y="288"/>
                        <a:pt x="126" y="37"/>
                      </a:cubicBezTo>
                      <a:cubicBezTo>
                        <a:pt x="130" y="15"/>
                        <a:pt x="109" y="1"/>
                        <a:pt x="94"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1"/>
                <p:cNvSpPr/>
                <p:nvPr/>
              </p:nvSpPr>
              <p:spPr>
                <a:xfrm>
                  <a:off x="1757993" y="2553896"/>
                  <a:ext cx="118672" cy="256050"/>
                </a:xfrm>
                <a:custGeom>
                  <a:rect b="b" l="l" r="r" t="t"/>
                  <a:pathLst>
                    <a:path extrusionOk="0" h="3696" w="1713">
                      <a:moveTo>
                        <a:pt x="36" y="0"/>
                      </a:moveTo>
                      <a:cubicBezTo>
                        <a:pt x="1" y="7"/>
                        <a:pt x="1" y="63"/>
                        <a:pt x="36" y="63"/>
                      </a:cubicBezTo>
                      <a:cubicBezTo>
                        <a:pt x="448" y="84"/>
                        <a:pt x="832" y="287"/>
                        <a:pt x="1105" y="587"/>
                      </a:cubicBezTo>
                      <a:cubicBezTo>
                        <a:pt x="1635" y="1160"/>
                        <a:pt x="1663" y="2026"/>
                        <a:pt x="1286" y="2697"/>
                      </a:cubicBezTo>
                      <a:cubicBezTo>
                        <a:pt x="1035" y="3144"/>
                        <a:pt x="616" y="3465"/>
                        <a:pt x="141" y="3640"/>
                      </a:cubicBezTo>
                      <a:cubicBezTo>
                        <a:pt x="134" y="3668"/>
                        <a:pt x="127" y="3675"/>
                        <a:pt x="127" y="3675"/>
                      </a:cubicBezTo>
                      <a:cubicBezTo>
                        <a:pt x="134" y="3682"/>
                        <a:pt x="141" y="3682"/>
                        <a:pt x="155" y="3696"/>
                      </a:cubicBezTo>
                      <a:cubicBezTo>
                        <a:pt x="315" y="3633"/>
                        <a:pt x="483" y="3556"/>
                        <a:pt x="630" y="3451"/>
                      </a:cubicBezTo>
                      <a:cubicBezTo>
                        <a:pt x="1307" y="3011"/>
                        <a:pt x="1712" y="2194"/>
                        <a:pt x="1566" y="1391"/>
                      </a:cubicBezTo>
                      <a:cubicBezTo>
                        <a:pt x="1433" y="657"/>
                        <a:pt x="790" y="42"/>
                        <a:pt x="36" y="0"/>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1"/>
                <p:cNvSpPr/>
                <p:nvPr/>
              </p:nvSpPr>
              <p:spPr>
                <a:xfrm>
                  <a:off x="1682066" y="2264038"/>
                  <a:ext cx="206655" cy="176865"/>
                </a:xfrm>
                <a:custGeom>
                  <a:rect b="b" l="l" r="r" t="t"/>
                  <a:pathLst>
                    <a:path extrusionOk="0" h="2553" w="2983">
                      <a:moveTo>
                        <a:pt x="2731" y="0"/>
                      </a:moveTo>
                      <a:cubicBezTo>
                        <a:pt x="2969" y="475"/>
                        <a:pt x="2934" y="1041"/>
                        <a:pt x="2703" y="1502"/>
                      </a:cubicBezTo>
                      <a:cubicBezTo>
                        <a:pt x="2452" y="2005"/>
                        <a:pt x="1991" y="2354"/>
                        <a:pt x="1439" y="2473"/>
                      </a:cubicBezTo>
                      <a:cubicBezTo>
                        <a:pt x="1315" y="2494"/>
                        <a:pt x="1190" y="2505"/>
                        <a:pt x="1065" y="2505"/>
                      </a:cubicBezTo>
                      <a:cubicBezTo>
                        <a:pt x="690" y="2505"/>
                        <a:pt x="320" y="2410"/>
                        <a:pt x="0" y="2222"/>
                      </a:cubicBezTo>
                      <a:lnTo>
                        <a:pt x="0" y="2222"/>
                      </a:lnTo>
                      <a:cubicBezTo>
                        <a:pt x="7" y="2236"/>
                        <a:pt x="21" y="2264"/>
                        <a:pt x="35" y="2278"/>
                      </a:cubicBezTo>
                      <a:cubicBezTo>
                        <a:pt x="42" y="2285"/>
                        <a:pt x="42" y="2298"/>
                        <a:pt x="49" y="2305"/>
                      </a:cubicBezTo>
                      <a:cubicBezTo>
                        <a:pt x="353" y="2470"/>
                        <a:pt x="695" y="2553"/>
                        <a:pt x="1035" y="2553"/>
                      </a:cubicBezTo>
                      <a:cubicBezTo>
                        <a:pt x="1258" y="2553"/>
                        <a:pt x="1480" y="2517"/>
                        <a:pt x="1691" y="2445"/>
                      </a:cubicBezTo>
                      <a:cubicBezTo>
                        <a:pt x="2235" y="2264"/>
                        <a:pt x="2648" y="1844"/>
                        <a:pt x="2836" y="1300"/>
                      </a:cubicBezTo>
                      <a:cubicBezTo>
                        <a:pt x="2983" y="873"/>
                        <a:pt x="2969" y="405"/>
                        <a:pt x="2787" y="0"/>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1"/>
                <p:cNvSpPr/>
                <p:nvPr/>
              </p:nvSpPr>
              <p:spPr>
                <a:xfrm>
                  <a:off x="1922039" y="2231616"/>
                  <a:ext cx="69" cy="69"/>
                </a:xfrm>
                <a:custGeom>
                  <a:rect b="b" l="l" r="r" t="t"/>
                  <a:pathLst>
                    <a:path extrusionOk="0" h="1" w="1">
                      <a:moveTo>
                        <a:pt x="1" y="0"/>
                      </a:moveTo>
                      <a:lnTo>
                        <a:pt x="1" y="0"/>
                      </a:lnTo>
                      <a:close/>
                    </a:path>
                  </a:pathLst>
                </a:custGeom>
                <a:solidFill>
                  <a:srgbClr val="AF61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1"/>
                <p:cNvSpPr/>
                <p:nvPr/>
              </p:nvSpPr>
              <p:spPr>
                <a:xfrm>
                  <a:off x="1565889" y="4093244"/>
                  <a:ext cx="142850" cy="224736"/>
                </a:xfrm>
                <a:custGeom>
                  <a:rect b="b" l="l" r="r" t="t"/>
                  <a:pathLst>
                    <a:path extrusionOk="0" h="3244" w="2062">
                      <a:moveTo>
                        <a:pt x="608" y="1"/>
                      </a:moveTo>
                      <a:cubicBezTo>
                        <a:pt x="608" y="1"/>
                        <a:pt x="238" y="112"/>
                        <a:pt x="175" y="622"/>
                      </a:cubicBezTo>
                      <a:cubicBezTo>
                        <a:pt x="113" y="1125"/>
                        <a:pt x="1" y="2438"/>
                        <a:pt x="1" y="2438"/>
                      </a:cubicBezTo>
                      <a:lnTo>
                        <a:pt x="182" y="2452"/>
                      </a:lnTo>
                      <a:lnTo>
                        <a:pt x="322" y="1998"/>
                      </a:lnTo>
                      <a:cubicBezTo>
                        <a:pt x="322" y="1998"/>
                        <a:pt x="343" y="2508"/>
                        <a:pt x="560" y="2851"/>
                      </a:cubicBezTo>
                      <a:cubicBezTo>
                        <a:pt x="766" y="3160"/>
                        <a:pt x="1246" y="3243"/>
                        <a:pt x="1604" y="3243"/>
                      </a:cubicBezTo>
                      <a:cubicBezTo>
                        <a:pt x="1634" y="3243"/>
                        <a:pt x="1663" y="3243"/>
                        <a:pt x="1691" y="3242"/>
                      </a:cubicBezTo>
                      <a:cubicBezTo>
                        <a:pt x="2061" y="3221"/>
                        <a:pt x="1859" y="2536"/>
                        <a:pt x="1747" y="2138"/>
                      </a:cubicBezTo>
                      <a:cubicBezTo>
                        <a:pt x="1635" y="1754"/>
                        <a:pt x="1412" y="832"/>
                        <a:pt x="1412" y="832"/>
                      </a:cubicBezTo>
                      <a:lnTo>
                        <a:pt x="6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1"/>
                <p:cNvSpPr/>
                <p:nvPr/>
              </p:nvSpPr>
              <p:spPr>
                <a:xfrm>
                  <a:off x="1587712" y="4043918"/>
                  <a:ext cx="95880" cy="221827"/>
                </a:xfrm>
                <a:custGeom>
                  <a:rect b="b" l="l" r="r" t="t"/>
                  <a:pathLst>
                    <a:path extrusionOk="0" h="3202" w="1384">
                      <a:moveTo>
                        <a:pt x="461" y="0"/>
                      </a:moveTo>
                      <a:cubicBezTo>
                        <a:pt x="461" y="0"/>
                        <a:pt x="419" y="615"/>
                        <a:pt x="293" y="713"/>
                      </a:cubicBezTo>
                      <a:cubicBezTo>
                        <a:pt x="182" y="810"/>
                        <a:pt x="0" y="1139"/>
                        <a:pt x="70" y="1579"/>
                      </a:cubicBezTo>
                      <a:cubicBezTo>
                        <a:pt x="140" y="2012"/>
                        <a:pt x="147" y="2640"/>
                        <a:pt x="377" y="2934"/>
                      </a:cubicBezTo>
                      <a:cubicBezTo>
                        <a:pt x="513" y="3108"/>
                        <a:pt x="806" y="3202"/>
                        <a:pt x="1030" y="3202"/>
                      </a:cubicBezTo>
                      <a:cubicBezTo>
                        <a:pt x="1174" y="3202"/>
                        <a:pt x="1289" y="3163"/>
                        <a:pt x="1313" y="3081"/>
                      </a:cubicBezTo>
                      <a:cubicBezTo>
                        <a:pt x="1383" y="2871"/>
                        <a:pt x="1083" y="2040"/>
                        <a:pt x="1104" y="1628"/>
                      </a:cubicBezTo>
                      <a:cubicBezTo>
                        <a:pt x="1125" y="1222"/>
                        <a:pt x="1160" y="112"/>
                        <a:pt x="1160" y="112"/>
                      </a:cubicBezTo>
                      <a:lnTo>
                        <a:pt x="461" y="0"/>
                      </a:ln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1"/>
                <p:cNvSpPr/>
                <p:nvPr/>
              </p:nvSpPr>
              <p:spPr>
                <a:xfrm>
                  <a:off x="1613829" y="2890238"/>
                  <a:ext cx="303366" cy="1207576"/>
                </a:xfrm>
                <a:custGeom>
                  <a:rect b="b" l="l" r="r" t="t"/>
                  <a:pathLst>
                    <a:path extrusionOk="0" h="17431" w="4379">
                      <a:moveTo>
                        <a:pt x="1761" y="0"/>
                      </a:moveTo>
                      <a:cubicBezTo>
                        <a:pt x="1614" y="315"/>
                        <a:pt x="1488" y="622"/>
                        <a:pt x="1376" y="908"/>
                      </a:cubicBezTo>
                      <a:cubicBezTo>
                        <a:pt x="1376" y="936"/>
                        <a:pt x="1369" y="950"/>
                        <a:pt x="1362" y="971"/>
                      </a:cubicBezTo>
                      <a:cubicBezTo>
                        <a:pt x="1265" y="1223"/>
                        <a:pt x="1174" y="1474"/>
                        <a:pt x="1104" y="1712"/>
                      </a:cubicBezTo>
                      <a:cubicBezTo>
                        <a:pt x="1097" y="1747"/>
                        <a:pt x="1090" y="1774"/>
                        <a:pt x="1083" y="1795"/>
                      </a:cubicBezTo>
                      <a:cubicBezTo>
                        <a:pt x="1027" y="1984"/>
                        <a:pt x="985" y="2145"/>
                        <a:pt x="943" y="2312"/>
                      </a:cubicBezTo>
                      <a:cubicBezTo>
                        <a:pt x="929" y="2340"/>
                        <a:pt x="929" y="2354"/>
                        <a:pt x="922" y="2382"/>
                      </a:cubicBezTo>
                      <a:cubicBezTo>
                        <a:pt x="825" y="2787"/>
                        <a:pt x="769" y="3158"/>
                        <a:pt x="734" y="3493"/>
                      </a:cubicBezTo>
                      <a:cubicBezTo>
                        <a:pt x="734" y="3521"/>
                        <a:pt x="720" y="3535"/>
                        <a:pt x="720" y="3563"/>
                      </a:cubicBezTo>
                      <a:cubicBezTo>
                        <a:pt x="706" y="3702"/>
                        <a:pt x="699" y="3835"/>
                        <a:pt x="685" y="3961"/>
                      </a:cubicBezTo>
                      <a:lnTo>
                        <a:pt x="685" y="3982"/>
                      </a:lnTo>
                      <a:lnTo>
                        <a:pt x="685" y="4024"/>
                      </a:lnTo>
                      <a:lnTo>
                        <a:pt x="685" y="4052"/>
                      </a:lnTo>
                      <a:cubicBezTo>
                        <a:pt x="664" y="4443"/>
                        <a:pt x="664" y="4778"/>
                        <a:pt x="671" y="5037"/>
                      </a:cubicBezTo>
                      <a:lnTo>
                        <a:pt x="671" y="5044"/>
                      </a:lnTo>
                      <a:lnTo>
                        <a:pt x="671" y="5099"/>
                      </a:lnTo>
                      <a:cubicBezTo>
                        <a:pt x="671" y="5274"/>
                        <a:pt x="678" y="5414"/>
                        <a:pt x="671" y="5526"/>
                      </a:cubicBezTo>
                      <a:cubicBezTo>
                        <a:pt x="664" y="5651"/>
                        <a:pt x="664" y="5777"/>
                        <a:pt x="664" y="5910"/>
                      </a:cubicBezTo>
                      <a:lnTo>
                        <a:pt x="664" y="6001"/>
                      </a:lnTo>
                      <a:cubicBezTo>
                        <a:pt x="664" y="6161"/>
                        <a:pt x="671" y="6336"/>
                        <a:pt x="671" y="6524"/>
                      </a:cubicBezTo>
                      <a:lnTo>
                        <a:pt x="671" y="6580"/>
                      </a:lnTo>
                      <a:cubicBezTo>
                        <a:pt x="671" y="6825"/>
                        <a:pt x="685" y="7083"/>
                        <a:pt x="699" y="7342"/>
                      </a:cubicBezTo>
                      <a:cubicBezTo>
                        <a:pt x="713" y="7572"/>
                        <a:pt x="720" y="7719"/>
                        <a:pt x="706" y="7935"/>
                      </a:cubicBezTo>
                      <a:lnTo>
                        <a:pt x="706" y="7956"/>
                      </a:lnTo>
                      <a:lnTo>
                        <a:pt x="706" y="7977"/>
                      </a:lnTo>
                      <a:lnTo>
                        <a:pt x="706" y="8012"/>
                      </a:lnTo>
                      <a:lnTo>
                        <a:pt x="706" y="8040"/>
                      </a:lnTo>
                      <a:lnTo>
                        <a:pt x="706" y="8061"/>
                      </a:lnTo>
                      <a:cubicBezTo>
                        <a:pt x="685" y="8215"/>
                        <a:pt x="650" y="8410"/>
                        <a:pt x="601" y="8690"/>
                      </a:cubicBezTo>
                      <a:cubicBezTo>
                        <a:pt x="524" y="8941"/>
                        <a:pt x="461" y="9214"/>
                        <a:pt x="398" y="9493"/>
                      </a:cubicBezTo>
                      <a:cubicBezTo>
                        <a:pt x="391" y="9514"/>
                        <a:pt x="391" y="9535"/>
                        <a:pt x="384" y="9563"/>
                      </a:cubicBezTo>
                      <a:cubicBezTo>
                        <a:pt x="371" y="9619"/>
                        <a:pt x="357" y="9682"/>
                        <a:pt x="350" y="9752"/>
                      </a:cubicBezTo>
                      <a:cubicBezTo>
                        <a:pt x="336" y="9780"/>
                        <a:pt x="336" y="9808"/>
                        <a:pt x="329" y="9828"/>
                      </a:cubicBezTo>
                      <a:cubicBezTo>
                        <a:pt x="252" y="10262"/>
                        <a:pt x="189" y="10695"/>
                        <a:pt x="147" y="11135"/>
                      </a:cubicBezTo>
                      <a:cubicBezTo>
                        <a:pt x="147" y="11156"/>
                        <a:pt x="140" y="11184"/>
                        <a:pt x="140" y="11212"/>
                      </a:cubicBezTo>
                      <a:cubicBezTo>
                        <a:pt x="140" y="11281"/>
                        <a:pt x="126" y="11351"/>
                        <a:pt x="119" y="11421"/>
                      </a:cubicBezTo>
                      <a:cubicBezTo>
                        <a:pt x="112" y="11449"/>
                        <a:pt x="112" y="11463"/>
                        <a:pt x="112" y="11491"/>
                      </a:cubicBezTo>
                      <a:cubicBezTo>
                        <a:pt x="56" y="11994"/>
                        <a:pt x="35" y="12483"/>
                        <a:pt x="14" y="12937"/>
                      </a:cubicBezTo>
                      <a:lnTo>
                        <a:pt x="14" y="13056"/>
                      </a:lnTo>
                      <a:cubicBezTo>
                        <a:pt x="7" y="13440"/>
                        <a:pt x="0" y="13789"/>
                        <a:pt x="0" y="14082"/>
                      </a:cubicBezTo>
                      <a:lnTo>
                        <a:pt x="0" y="14495"/>
                      </a:lnTo>
                      <a:lnTo>
                        <a:pt x="0" y="14557"/>
                      </a:lnTo>
                      <a:lnTo>
                        <a:pt x="0" y="14886"/>
                      </a:lnTo>
                      <a:lnTo>
                        <a:pt x="0" y="14977"/>
                      </a:lnTo>
                      <a:cubicBezTo>
                        <a:pt x="7" y="15326"/>
                        <a:pt x="7" y="15661"/>
                        <a:pt x="14" y="15968"/>
                      </a:cubicBezTo>
                      <a:lnTo>
                        <a:pt x="14" y="16031"/>
                      </a:lnTo>
                      <a:cubicBezTo>
                        <a:pt x="21" y="16360"/>
                        <a:pt x="21" y="16660"/>
                        <a:pt x="21" y="16898"/>
                      </a:cubicBezTo>
                      <a:lnTo>
                        <a:pt x="21" y="16967"/>
                      </a:lnTo>
                      <a:lnTo>
                        <a:pt x="21" y="16981"/>
                      </a:lnTo>
                      <a:lnTo>
                        <a:pt x="21" y="17121"/>
                      </a:lnTo>
                      <a:cubicBezTo>
                        <a:pt x="84" y="17198"/>
                        <a:pt x="161" y="17254"/>
                        <a:pt x="245" y="17296"/>
                      </a:cubicBezTo>
                      <a:cubicBezTo>
                        <a:pt x="252" y="17296"/>
                        <a:pt x="252" y="17303"/>
                        <a:pt x="259" y="17303"/>
                      </a:cubicBezTo>
                      <a:cubicBezTo>
                        <a:pt x="266" y="17303"/>
                        <a:pt x="266" y="17317"/>
                        <a:pt x="280" y="17317"/>
                      </a:cubicBezTo>
                      <a:lnTo>
                        <a:pt x="329" y="17338"/>
                      </a:lnTo>
                      <a:cubicBezTo>
                        <a:pt x="336" y="17352"/>
                        <a:pt x="336" y="17352"/>
                        <a:pt x="350" y="17352"/>
                      </a:cubicBezTo>
                      <a:cubicBezTo>
                        <a:pt x="357" y="17359"/>
                        <a:pt x="371" y="17366"/>
                        <a:pt x="384" y="17366"/>
                      </a:cubicBezTo>
                      <a:cubicBezTo>
                        <a:pt x="500" y="17411"/>
                        <a:pt x="618" y="17430"/>
                        <a:pt x="702" y="17430"/>
                      </a:cubicBezTo>
                      <a:cubicBezTo>
                        <a:pt x="735" y="17430"/>
                        <a:pt x="763" y="17427"/>
                        <a:pt x="783" y="17421"/>
                      </a:cubicBezTo>
                      <a:cubicBezTo>
                        <a:pt x="818" y="17282"/>
                        <a:pt x="873" y="17086"/>
                        <a:pt x="929" y="16863"/>
                      </a:cubicBezTo>
                      <a:lnTo>
                        <a:pt x="957" y="16779"/>
                      </a:lnTo>
                      <a:cubicBezTo>
                        <a:pt x="985" y="16660"/>
                        <a:pt x="1027" y="16527"/>
                        <a:pt x="1062" y="16388"/>
                      </a:cubicBezTo>
                      <a:cubicBezTo>
                        <a:pt x="1069" y="16374"/>
                        <a:pt x="1069" y="16346"/>
                        <a:pt x="1083" y="16325"/>
                      </a:cubicBezTo>
                      <a:cubicBezTo>
                        <a:pt x="1195" y="15927"/>
                        <a:pt x="1327" y="15466"/>
                        <a:pt x="1453" y="14984"/>
                      </a:cubicBezTo>
                      <a:cubicBezTo>
                        <a:pt x="1467" y="14956"/>
                        <a:pt x="1474" y="14921"/>
                        <a:pt x="1481" y="14886"/>
                      </a:cubicBezTo>
                      <a:cubicBezTo>
                        <a:pt x="1607" y="14425"/>
                        <a:pt x="1747" y="13950"/>
                        <a:pt x="1865" y="13510"/>
                      </a:cubicBezTo>
                      <a:cubicBezTo>
                        <a:pt x="1872" y="13489"/>
                        <a:pt x="1872" y="13461"/>
                        <a:pt x="1886" y="13447"/>
                      </a:cubicBezTo>
                      <a:cubicBezTo>
                        <a:pt x="1921" y="13321"/>
                        <a:pt x="1942" y="13209"/>
                        <a:pt x="1977" y="13098"/>
                      </a:cubicBezTo>
                      <a:cubicBezTo>
                        <a:pt x="1991" y="13063"/>
                        <a:pt x="1998" y="13035"/>
                        <a:pt x="2005" y="13007"/>
                      </a:cubicBezTo>
                      <a:cubicBezTo>
                        <a:pt x="2110" y="12657"/>
                        <a:pt x="2201" y="12336"/>
                        <a:pt x="2277" y="12064"/>
                      </a:cubicBezTo>
                      <a:cubicBezTo>
                        <a:pt x="2284" y="12050"/>
                        <a:pt x="2284" y="12022"/>
                        <a:pt x="2291" y="12008"/>
                      </a:cubicBezTo>
                      <a:cubicBezTo>
                        <a:pt x="2340" y="11847"/>
                        <a:pt x="2375" y="11714"/>
                        <a:pt x="2410" y="11603"/>
                      </a:cubicBezTo>
                      <a:cubicBezTo>
                        <a:pt x="2452" y="11463"/>
                        <a:pt x="2487" y="11323"/>
                        <a:pt x="2522" y="11191"/>
                      </a:cubicBezTo>
                      <a:cubicBezTo>
                        <a:pt x="2522" y="11170"/>
                        <a:pt x="2529" y="11142"/>
                        <a:pt x="2536" y="11114"/>
                      </a:cubicBezTo>
                      <a:cubicBezTo>
                        <a:pt x="2592" y="10932"/>
                        <a:pt x="2627" y="10764"/>
                        <a:pt x="2662" y="10611"/>
                      </a:cubicBezTo>
                      <a:lnTo>
                        <a:pt x="2662" y="10597"/>
                      </a:lnTo>
                      <a:cubicBezTo>
                        <a:pt x="2662" y="10576"/>
                        <a:pt x="2669" y="10555"/>
                        <a:pt x="2669" y="10541"/>
                      </a:cubicBezTo>
                      <a:cubicBezTo>
                        <a:pt x="2766" y="10101"/>
                        <a:pt x="2815" y="9738"/>
                        <a:pt x="2850" y="9444"/>
                      </a:cubicBezTo>
                      <a:cubicBezTo>
                        <a:pt x="2850" y="9423"/>
                        <a:pt x="2864" y="9402"/>
                        <a:pt x="2864" y="9374"/>
                      </a:cubicBezTo>
                      <a:cubicBezTo>
                        <a:pt x="2878" y="9193"/>
                        <a:pt x="2885" y="9046"/>
                        <a:pt x="2899" y="8948"/>
                      </a:cubicBezTo>
                      <a:lnTo>
                        <a:pt x="2899" y="8871"/>
                      </a:lnTo>
                      <a:lnTo>
                        <a:pt x="2899" y="8795"/>
                      </a:lnTo>
                      <a:cubicBezTo>
                        <a:pt x="2990" y="8417"/>
                        <a:pt x="3081" y="8068"/>
                        <a:pt x="3158" y="7726"/>
                      </a:cubicBezTo>
                      <a:cubicBezTo>
                        <a:pt x="3165" y="7698"/>
                        <a:pt x="3165" y="7677"/>
                        <a:pt x="3179" y="7649"/>
                      </a:cubicBezTo>
                      <a:cubicBezTo>
                        <a:pt x="3193" y="7572"/>
                        <a:pt x="3214" y="7502"/>
                        <a:pt x="3227" y="7433"/>
                      </a:cubicBezTo>
                      <a:cubicBezTo>
                        <a:pt x="3234" y="7405"/>
                        <a:pt x="3234" y="7384"/>
                        <a:pt x="3248" y="7363"/>
                      </a:cubicBezTo>
                      <a:cubicBezTo>
                        <a:pt x="3367" y="6846"/>
                        <a:pt x="3465" y="6392"/>
                        <a:pt x="3542" y="5987"/>
                      </a:cubicBezTo>
                      <a:cubicBezTo>
                        <a:pt x="3542" y="5973"/>
                        <a:pt x="3549" y="5952"/>
                        <a:pt x="3549" y="5938"/>
                      </a:cubicBezTo>
                      <a:cubicBezTo>
                        <a:pt x="3563" y="5903"/>
                        <a:pt x="3570" y="5868"/>
                        <a:pt x="3577" y="5826"/>
                      </a:cubicBezTo>
                      <a:cubicBezTo>
                        <a:pt x="3647" y="5449"/>
                        <a:pt x="3751" y="4897"/>
                        <a:pt x="3856" y="4310"/>
                      </a:cubicBezTo>
                      <a:cubicBezTo>
                        <a:pt x="3856" y="4289"/>
                        <a:pt x="3863" y="4268"/>
                        <a:pt x="3863" y="4240"/>
                      </a:cubicBezTo>
                      <a:cubicBezTo>
                        <a:pt x="3863" y="4233"/>
                        <a:pt x="3877" y="4219"/>
                        <a:pt x="3877" y="4205"/>
                      </a:cubicBezTo>
                      <a:cubicBezTo>
                        <a:pt x="3884" y="4184"/>
                        <a:pt x="3884" y="4156"/>
                        <a:pt x="3891" y="4129"/>
                      </a:cubicBezTo>
                      <a:cubicBezTo>
                        <a:pt x="3982" y="3660"/>
                        <a:pt x="4066" y="3172"/>
                        <a:pt x="4143" y="2717"/>
                      </a:cubicBezTo>
                      <a:cubicBezTo>
                        <a:pt x="4143" y="2690"/>
                        <a:pt x="4157" y="2669"/>
                        <a:pt x="4157" y="2648"/>
                      </a:cubicBezTo>
                      <a:cubicBezTo>
                        <a:pt x="4157" y="2620"/>
                        <a:pt x="4163" y="2599"/>
                        <a:pt x="4163" y="2578"/>
                      </a:cubicBezTo>
                      <a:cubicBezTo>
                        <a:pt x="4170" y="2550"/>
                        <a:pt x="4170" y="2515"/>
                        <a:pt x="4177" y="2487"/>
                      </a:cubicBezTo>
                      <a:cubicBezTo>
                        <a:pt x="4177" y="2459"/>
                        <a:pt x="4191" y="2438"/>
                        <a:pt x="4191" y="2410"/>
                      </a:cubicBezTo>
                      <a:cubicBezTo>
                        <a:pt x="4268" y="1949"/>
                        <a:pt x="4331" y="1537"/>
                        <a:pt x="4345" y="1216"/>
                      </a:cubicBezTo>
                      <a:cubicBezTo>
                        <a:pt x="4352" y="1146"/>
                        <a:pt x="4352" y="1076"/>
                        <a:pt x="4366" y="1020"/>
                      </a:cubicBezTo>
                      <a:cubicBezTo>
                        <a:pt x="4373" y="992"/>
                        <a:pt x="4373" y="971"/>
                        <a:pt x="4373" y="943"/>
                      </a:cubicBezTo>
                      <a:cubicBezTo>
                        <a:pt x="4378" y="874"/>
                        <a:pt x="4376" y="845"/>
                        <a:pt x="4364" y="845"/>
                      </a:cubicBezTo>
                      <a:cubicBezTo>
                        <a:pt x="4361" y="845"/>
                        <a:pt x="4357" y="848"/>
                        <a:pt x="4352" y="852"/>
                      </a:cubicBezTo>
                      <a:lnTo>
                        <a:pt x="4310" y="838"/>
                      </a:lnTo>
                      <a:lnTo>
                        <a:pt x="4212" y="804"/>
                      </a:lnTo>
                      <a:lnTo>
                        <a:pt x="2941" y="384"/>
                      </a:lnTo>
                      <a:lnTo>
                        <a:pt x="2878" y="363"/>
                      </a:lnTo>
                      <a:lnTo>
                        <a:pt x="2319" y="182"/>
                      </a:lnTo>
                      <a:lnTo>
                        <a:pt x="2236" y="154"/>
                      </a:lnTo>
                      <a:lnTo>
                        <a:pt x="1761" y="0"/>
                      </a:ln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1"/>
                <p:cNvSpPr/>
                <p:nvPr/>
              </p:nvSpPr>
              <p:spPr>
                <a:xfrm>
                  <a:off x="1614314" y="4060891"/>
                  <a:ext cx="61380" cy="15172"/>
                </a:xfrm>
                <a:custGeom>
                  <a:rect b="b" l="l" r="r" t="t"/>
                  <a:pathLst>
                    <a:path extrusionOk="0" h="219" w="886">
                      <a:moveTo>
                        <a:pt x="57" y="0"/>
                      </a:moveTo>
                      <a:cubicBezTo>
                        <a:pt x="24" y="0"/>
                        <a:pt x="0" y="53"/>
                        <a:pt x="35" y="76"/>
                      </a:cubicBezTo>
                      <a:cubicBezTo>
                        <a:pt x="202" y="172"/>
                        <a:pt x="385" y="218"/>
                        <a:pt x="573" y="218"/>
                      </a:cubicBezTo>
                      <a:cubicBezTo>
                        <a:pt x="661" y="218"/>
                        <a:pt x="750" y="208"/>
                        <a:pt x="839" y="188"/>
                      </a:cubicBezTo>
                      <a:cubicBezTo>
                        <a:pt x="885" y="181"/>
                        <a:pt x="875" y="111"/>
                        <a:pt x="825" y="111"/>
                      </a:cubicBezTo>
                      <a:cubicBezTo>
                        <a:pt x="822" y="111"/>
                        <a:pt x="820" y="111"/>
                        <a:pt x="818" y="111"/>
                      </a:cubicBezTo>
                      <a:cubicBezTo>
                        <a:pt x="743" y="130"/>
                        <a:pt x="667" y="139"/>
                        <a:pt x="592" y="139"/>
                      </a:cubicBezTo>
                      <a:cubicBezTo>
                        <a:pt x="415" y="139"/>
                        <a:pt x="239" y="90"/>
                        <a:pt x="77" y="7"/>
                      </a:cubicBezTo>
                      <a:cubicBezTo>
                        <a:pt x="70" y="2"/>
                        <a:pt x="64" y="0"/>
                        <a:pt x="57"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1"/>
                <p:cNvSpPr/>
                <p:nvPr/>
              </p:nvSpPr>
              <p:spPr>
                <a:xfrm>
                  <a:off x="1747255" y="3497249"/>
                  <a:ext cx="63112" cy="15380"/>
                </a:xfrm>
                <a:custGeom>
                  <a:rect b="b" l="l" r="r" t="t"/>
                  <a:pathLst>
                    <a:path extrusionOk="0" h="222" w="911">
                      <a:moveTo>
                        <a:pt x="32" y="0"/>
                      </a:moveTo>
                      <a:cubicBezTo>
                        <a:pt x="11" y="0"/>
                        <a:pt x="1" y="41"/>
                        <a:pt x="30" y="47"/>
                      </a:cubicBezTo>
                      <a:cubicBezTo>
                        <a:pt x="246" y="163"/>
                        <a:pt x="490" y="221"/>
                        <a:pt x="731" y="221"/>
                      </a:cubicBezTo>
                      <a:cubicBezTo>
                        <a:pt x="780" y="221"/>
                        <a:pt x="828" y="219"/>
                        <a:pt x="875" y="214"/>
                      </a:cubicBezTo>
                      <a:cubicBezTo>
                        <a:pt x="910" y="214"/>
                        <a:pt x="903" y="158"/>
                        <a:pt x="868" y="158"/>
                      </a:cubicBezTo>
                      <a:cubicBezTo>
                        <a:pt x="811" y="165"/>
                        <a:pt x="754" y="169"/>
                        <a:pt x="698" y="169"/>
                      </a:cubicBezTo>
                      <a:cubicBezTo>
                        <a:pt x="467" y="169"/>
                        <a:pt x="247" y="112"/>
                        <a:pt x="44" y="5"/>
                      </a:cubicBezTo>
                      <a:cubicBezTo>
                        <a:pt x="40" y="1"/>
                        <a:pt x="36" y="0"/>
                        <a:pt x="32"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1"/>
                <p:cNvSpPr/>
                <p:nvPr/>
              </p:nvSpPr>
              <p:spPr>
                <a:xfrm>
                  <a:off x="1697515" y="2763945"/>
                  <a:ext cx="412894" cy="313065"/>
                </a:xfrm>
                <a:custGeom>
                  <a:rect b="b" l="l" r="r" t="t"/>
                  <a:pathLst>
                    <a:path extrusionOk="0" h="4519" w="5960">
                      <a:moveTo>
                        <a:pt x="1279" y="0"/>
                      </a:moveTo>
                      <a:cubicBezTo>
                        <a:pt x="476" y="1271"/>
                        <a:pt x="1" y="3248"/>
                        <a:pt x="1" y="3248"/>
                      </a:cubicBezTo>
                      <a:cubicBezTo>
                        <a:pt x="503" y="4247"/>
                        <a:pt x="1789" y="4518"/>
                        <a:pt x="3035" y="4518"/>
                      </a:cubicBezTo>
                      <a:cubicBezTo>
                        <a:pt x="4508" y="4518"/>
                        <a:pt x="5924" y="4139"/>
                        <a:pt x="5924" y="4135"/>
                      </a:cubicBezTo>
                      <a:cubicBezTo>
                        <a:pt x="5959" y="1376"/>
                        <a:pt x="5505" y="468"/>
                        <a:pt x="5505" y="468"/>
                      </a:cubicBezTo>
                      <a:cubicBezTo>
                        <a:pt x="5105" y="588"/>
                        <a:pt x="4682" y="635"/>
                        <a:pt x="4265" y="635"/>
                      </a:cubicBezTo>
                      <a:cubicBezTo>
                        <a:pt x="2734" y="635"/>
                        <a:pt x="1279" y="0"/>
                        <a:pt x="1279"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1"/>
                <p:cNvSpPr/>
                <p:nvPr/>
              </p:nvSpPr>
              <p:spPr>
                <a:xfrm>
                  <a:off x="1762842" y="2751822"/>
                  <a:ext cx="328168" cy="95257"/>
                </a:xfrm>
                <a:custGeom>
                  <a:rect b="b" l="l" r="r" t="t"/>
                  <a:pathLst>
                    <a:path extrusionOk="0" h="1375" w="4737">
                      <a:moveTo>
                        <a:pt x="371" y="0"/>
                      </a:moveTo>
                      <a:cubicBezTo>
                        <a:pt x="64" y="280"/>
                        <a:pt x="1" y="734"/>
                        <a:pt x="1" y="734"/>
                      </a:cubicBezTo>
                      <a:cubicBezTo>
                        <a:pt x="1197" y="1238"/>
                        <a:pt x="2281" y="1375"/>
                        <a:pt x="3106" y="1375"/>
                      </a:cubicBezTo>
                      <a:cubicBezTo>
                        <a:pt x="4087" y="1375"/>
                        <a:pt x="4702" y="1181"/>
                        <a:pt x="4702" y="1181"/>
                      </a:cubicBezTo>
                      <a:cubicBezTo>
                        <a:pt x="4737" y="678"/>
                        <a:pt x="4464" y="329"/>
                        <a:pt x="4464" y="329"/>
                      </a:cubicBezTo>
                      <a:cubicBezTo>
                        <a:pt x="4106" y="444"/>
                        <a:pt x="3698" y="488"/>
                        <a:pt x="3280" y="488"/>
                      </a:cubicBezTo>
                      <a:cubicBezTo>
                        <a:pt x="1950" y="488"/>
                        <a:pt x="531" y="38"/>
                        <a:pt x="371"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1"/>
                <p:cNvSpPr/>
                <p:nvPr/>
              </p:nvSpPr>
              <p:spPr>
                <a:xfrm>
                  <a:off x="1762496" y="2803087"/>
                  <a:ext cx="328029" cy="45238"/>
                </a:xfrm>
                <a:custGeom>
                  <a:rect b="b" l="l" r="r" t="t"/>
                  <a:pathLst>
                    <a:path extrusionOk="0" h="653" w="4735">
                      <a:moveTo>
                        <a:pt x="56" y="0"/>
                      </a:moveTo>
                      <a:cubicBezTo>
                        <a:pt x="18" y="0"/>
                        <a:pt x="1" y="64"/>
                        <a:pt x="41" y="78"/>
                      </a:cubicBezTo>
                      <a:cubicBezTo>
                        <a:pt x="229" y="148"/>
                        <a:pt x="411" y="210"/>
                        <a:pt x="593" y="273"/>
                      </a:cubicBezTo>
                      <a:cubicBezTo>
                        <a:pt x="613" y="280"/>
                        <a:pt x="634" y="280"/>
                        <a:pt x="655" y="287"/>
                      </a:cubicBezTo>
                      <a:cubicBezTo>
                        <a:pt x="1454" y="528"/>
                        <a:pt x="2287" y="652"/>
                        <a:pt x="3123" y="652"/>
                      </a:cubicBezTo>
                      <a:cubicBezTo>
                        <a:pt x="3646" y="652"/>
                        <a:pt x="4169" y="603"/>
                        <a:pt x="4686" y="504"/>
                      </a:cubicBezTo>
                      <a:cubicBezTo>
                        <a:pt x="4735" y="497"/>
                        <a:pt x="4714" y="434"/>
                        <a:pt x="4672" y="434"/>
                      </a:cubicBezTo>
                      <a:cubicBezTo>
                        <a:pt x="4165" y="528"/>
                        <a:pt x="3651" y="574"/>
                        <a:pt x="3136" y="574"/>
                      </a:cubicBezTo>
                      <a:cubicBezTo>
                        <a:pt x="2309" y="574"/>
                        <a:pt x="1483" y="454"/>
                        <a:pt x="690" y="217"/>
                      </a:cubicBezTo>
                      <a:cubicBezTo>
                        <a:pt x="669" y="210"/>
                        <a:pt x="648" y="210"/>
                        <a:pt x="627" y="203"/>
                      </a:cubicBezTo>
                      <a:cubicBezTo>
                        <a:pt x="439" y="141"/>
                        <a:pt x="250" y="78"/>
                        <a:pt x="62" y="1"/>
                      </a:cubicBezTo>
                      <a:cubicBezTo>
                        <a:pt x="60" y="1"/>
                        <a:pt x="58" y="0"/>
                        <a:pt x="56"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1"/>
                <p:cNvSpPr/>
                <p:nvPr/>
              </p:nvSpPr>
              <p:spPr>
                <a:xfrm>
                  <a:off x="1797757" y="2759234"/>
                  <a:ext cx="22446" cy="60895"/>
                </a:xfrm>
                <a:custGeom>
                  <a:rect b="b" l="l" r="r" t="t"/>
                  <a:pathLst>
                    <a:path extrusionOk="0" h="879" w="324">
                      <a:moveTo>
                        <a:pt x="287" y="1"/>
                      </a:moveTo>
                      <a:cubicBezTo>
                        <a:pt x="279" y="1"/>
                        <a:pt x="271" y="4"/>
                        <a:pt x="265" y="12"/>
                      </a:cubicBezTo>
                      <a:cubicBezTo>
                        <a:pt x="108" y="258"/>
                        <a:pt x="17" y="545"/>
                        <a:pt x="7" y="832"/>
                      </a:cubicBezTo>
                      <a:lnTo>
                        <a:pt x="7" y="832"/>
                      </a:lnTo>
                      <a:cubicBezTo>
                        <a:pt x="0" y="841"/>
                        <a:pt x="2" y="853"/>
                        <a:pt x="8" y="862"/>
                      </a:cubicBezTo>
                      <a:lnTo>
                        <a:pt x="8" y="862"/>
                      </a:lnTo>
                      <a:cubicBezTo>
                        <a:pt x="13" y="874"/>
                        <a:pt x="25" y="878"/>
                        <a:pt x="42" y="878"/>
                      </a:cubicBezTo>
                      <a:cubicBezTo>
                        <a:pt x="60" y="875"/>
                        <a:pt x="63" y="859"/>
                        <a:pt x="56" y="845"/>
                      </a:cubicBezTo>
                      <a:lnTo>
                        <a:pt x="56" y="845"/>
                      </a:lnTo>
                      <a:cubicBezTo>
                        <a:pt x="71" y="547"/>
                        <a:pt x="154" y="283"/>
                        <a:pt x="314" y="40"/>
                      </a:cubicBezTo>
                      <a:cubicBezTo>
                        <a:pt x="324" y="20"/>
                        <a:pt x="306" y="1"/>
                        <a:pt x="287" y="1"/>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1"/>
                <p:cNvSpPr/>
                <p:nvPr/>
              </p:nvSpPr>
              <p:spPr>
                <a:xfrm>
                  <a:off x="1852417" y="2770735"/>
                  <a:ext cx="18428" cy="63805"/>
                </a:xfrm>
                <a:custGeom>
                  <a:rect b="b" l="l" r="r" t="t"/>
                  <a:pathLst>
                    <a:path extrusionOk="0" h="921" w="266">
                      <a:moveTo>
                        <a:pt x="234" y="1"/>
                      </a:moveTo>
                      <a:cubicBezTo>
                        <a:pt x="226" y="1"/>
                        <a:pt x="217" y="5"/>
                        <a:pt x="210" y="14"/>
                      </a:cubicBezTo>
                      <a:cubicBezTo>
                        <a:pt x="70" y="279"/>
                        <a:pt x="0" y="580"/>
                        <a:pt x="0" y="894"/>
                      </a:cubicBezTo>
                      <a:cubicBezTo>
                        <a:pt x="0" y="911"/>
                        <a:pt x="14" y="920"/>
                        <a:pt x="28" y="920"/>
                      </a:cubicBezTo>
                      <a:cubicBezTo>
                        <a:pt x="42" y="920"/>
                        <a:pt x="56" y="911"/>
                        <a:pt x="56" y="894"/>
                      </a:cubicBezTo>
                      <a:cubicBezTo>
                        <a:pt x="49" y="594"/>
                        <a:pt x="119" y="307"/>
                        <a:pt x="251" y="35"/>
                      </a:cubicBezTo>
                      <a:cubicBezTo>
                        <a:pt x="265" y="16"/>
                        <a:pt x="251" y="1"/>
                        <a:pt x="234" y="1"/>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1"/>
                <p:cNvSpPr/>
                <p:nvPr/>
              </p:nvSpPr>
              <p:spPr>
                <a:xfrm>
                  <a:off x="1910470" y="2778078"/>
                  <a:ext cx="12124" cy="66091"/>
                </a:xfrm>
                <a:custGeom>
                  <a:rect b="b" l="l" r="r" t="t"/>
                  <a:pathLst>
                    <a:path extrusionOk="0" h="954" w="175">
                      <a:moveTo>
                        <a:pt x="145" y="1"/>
                      </a:moveTo>
                      <a:cubicBezTo>
                        <a:pt x="137" y="1"/>
                        <a:pt x="129" y="6"/>
                        <a:pt x="126" y="20"/>
                      </a:cubicBezTo>
                      <a:cubicBezTo>
                        <a:pt x="49" y="320"/>
                        <a:pt x="0" y="620"/>
                        <a:pt x="21" y="928"/>
                      </a:cubicBezTo>
                      <a:cubicBezTo>
                        <a:pt x="21" y="945"/>
                        <a:pt x="33" y="954"/>
                        <a:pt x="46" y="954"/>
                      </a:cubicBezTo>
                      <a:cubicBezTo>
                        <a:pt x="58" y="954"/>
                        <a:pt x="70" y="945"/>
                        <a:pt x="70" y="928"/>
                      </a:cubicBezTo>
                      <a:cubicBezTo>
                        <a:pt x="63" y="620"/>
                        <a:pt x="98" y="327"/>
                        <a:pt x="175" y="27"/>
                      </a:cubicBezTo>
                      <a:cubicBezTo>
                        <a:pt x="175" y="14"/>
                        <a:pt x="159" y="1"/>
                        <a:pt x="145" y="1"/>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1"/>
                <p:cNvSpPr/>
                <p:nvPr/>
              </p:nvSpPr>
              <p:spPr>
                <a:xfrm>
                  <a:off x="1968939" y="2782373"/>
                  <a:ext cx="7898" cy="64705"/>
                </a:xfrm>
                <a:custGeom>
                  <a:rect b="b" l="l" r="r" t="t"/>
                  <a:pathLst>
                    <a:path extrusionOk="0" h="934" w="114">
                      <a:moveTo>
                        <a:pt x="33" y="0"/>
                      </a:moveTo>
                      <a:cubicBezTo>
                        <a:pt x="17" y="0"/>
                        <a:pt x="0" y="14"/>
                        <a:pt x="8" y="34"/>
                      </a:cubicBezTo>
                      <a:cubicBezTo>
                        <a:pt x="50" y="328"/>
                        <a:pt x="57" y="621"/>
                        <a:pt x="43" y="908"/>
                      </a:cubicBezTo>
                      <a:cubicBezTo>
                        <a:pt x="43" y="925"/>
                        <a:pt x="54" y="934"/>
                        <a:pt x="65" y="934"/>
                      </a:cubicBezTo>
                      <a:cubicBezTo>
                        <a:pt x="77" y="934"/>
                        <a:pt x="89" y="925"/>
                        <a:pt x="92" y="908"/>
                      </a:cubicBezTo>
                      <a:cubicBezTo>
                        <a:pt x="113" y="614"/>
                        <a:pt x="99" y="314"/>
                        <a:pt x="57" y="20"/>
                      </a:cubicBezTo>
                      <a:cubicBezTo>
                        <a:pt x="55" y="6"/>
                        <a:pt x="44" y="0"/>
                        <a:pt x="33"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1"/>
                <p:cNvSpPr/>
                <p:nvPr/>
              </p:nvSpPr>
              <p:spPr>
                <a:xfrm>
                  <a:off x="2017225" y="2782858"/>
                  <a:ext cx="12331" cy="61796"/>
                </a:xfrm>
                <a:custGeom>
                  <a:rect b="b" l="l" r="r" t="t"/>
                  <a:pathLst>
                    <a:path extrusionOk="0" h="892" w="178">
                      <a:moveTo>
                        <a:pt x="39" y="0"/>
                      </a:moveTo>
                      <a:cubicBezTo>
                        <a:pt x="22" y="0"/>
                        <a:pt x="1" y="14"/>
                        <a:pt x="10" y="27"/>
                      </a:cubicBezTo>
                      <a:cubicBezTo>
                        <a:pt x="94" y="300"/>
                        <a:pt x="122" y="586"/>
                        <a:pt x="101" y="866"/>
                      </a:cubicBezTo>
                      <a:cubicBezTo>
                        <a:pt x="101" y="883"/>
                        <a:pt x="111" y="892"/>
                        <a:pt x="123" y="892"/>
                      </a:cubicBezTo>
                      <a:cubicBezTo>
                        <a:pt x="136" y="892"/>
                        <a:pt x="150" y="883"/>
                        <a:pt x="157" y="866"/>
                      </a:cubicBezTo>
                      <a:cubicBezTo>
                        <a:pt x="178" y="579"/>
                        <a:pt x="143" y="293"/>
                        <a:pt x="59" y="13"/>
                      </a:cubicBezTo>
                      <a:cubicBezTo>
                        <a:pt x="56" y="4"/>
                        <a:pt x="48" y="0"/>
                        <a:pt x="39"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1"/>
                <p:cNvSpPr/>
                <p:nvPr/>
              </p:nvSpPr>
              <p:spPr>
                <a:xfrm>
                  <a:off x="2059207" y="2776623"/>
                  <a:ext cx="14895" cy="63250"/>
                </a:xfrm>
                <a:custGeom>
                  <a:rect b="b" l="l" r="r" t="t"/>
                  <a:pathLst>
                    <a:path extrusionOk="0" h="913" w="215">
                      <a:moveTo>
                        <a:pt x="30" y="1"/>
                      </a:moveTo>
                      <a:cubicBezTo>
                        <a:pt x="15" y="1"/>
                        <a:pt x="0" y="12"/>
                        <a:pt x="5" y="34"/>
                      </a:cubicBezTo>
                      <a:cubicBezTo>
                        <a:pt x="109" y="313"/>
                        <a:pt x="158" y="599"/>
                        <a:pt x="137" y="886"/>
                      </a:cubicBezTo>
                      <a:cubicBezTo>
                        <a:pt x="137" y="903"/>
                        <a:pt x="148" y="912"/>
                        <a:pt x="159" y="912"/>
                      </a:cubicBezTo>
                      <a:cubicBezTo>
                        <a:pt x="171" y="912"/>
                        <a:pt x="183" y="903"/>
                        <a:pt x="186" y="886"/>
                      </a:cubicBezTo>
                      <a:cubicBezTo>
                        <a:pt x="214" y="592"/>
                        <a:pt x="158" y="292"/>
                        <a:pt x="54" y="13"/>
                      </a:cubicBezTo>
                      <a:cubicBezTo>
                        <a:pt x="48" y="5"/>
                        <a:pt x="39" y="1"/>
                        <a:pt x="30" y="1"/>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1"/>
                <p:cNvSpPr/>
                <p:nvPr/>
              </p:nvSpPr>
              <p:spPr>
                <a:xfrm>
                  <a:off x="2004825" y="4106822"/>
                  <a:ext cx="212959" cy="196956"/>
                </a:xfrm>
                <a:custGeom>
                  <a:rect b="b" l="l" r="r" t="t"/>
                  <a:pathLst>
                    <a:path extrusionOk="0" h="2843" w="3074">
                      <a:moveTo>
                        <a:pt x="329" y="0"/>
                      </a:moveTo>
                      <a:cubicBezTo>
                        <a:pt x="329" y="0"/>
                        <a:pt x="0" y="252"/>
                        <a:pt x="21" y="531"/>
                      </a:cubicBezTo>
                      <a:cubicBezTo>
                        <a:pt x="35" y="796"/>
                        <a:pt x="21" y="2207"/>
                        <a:pt x="28" y="2354"/>
                      </a:cubicBezTo>
                      <a:lnTo>
                        <a:pt x="224" y="2354"/>
                      </a:lnTo>
                      <a:lnTo>
                        <a:pt x="329" y="1711"/>
                      </a:lnTo>
                      <a:cubicBezTo>
                        <a:pt x="329" y="1711"/>
                        <a:pt x="762" y="2417"/>
                        <a:pt x="1097" y="2655"/>
                      </a:cubicBezTo>
                      <a:cubicBezTo>
                        <a:pt x="1302" y="2803"/>
                        <a:pt x="1817" y="2842"/>
                        <a:pt x="2238" y="2842"/>
                      </a:cubicBezTo>
                      <a:cubicBezTo>
                        <a:pt x="2490" y="2842"/>
                        <a:pt x="2709" y="2828"/>
                        <a:pt x="2808" y="2815"/>
                      </a:cubicBezTo>
                      <a:cubicBezTo>
                        <a:pt x="3074" y="2780"/>
                        <a:pt x="2271" y="2096"/>
                        <a:pt x="2096" y="1816"/>
                      </a:cubicBezTo>
                      <a:cubicBezTo>
                        <a:pt x="1921" y="1523"/>
                        <a:pt x="329" y="0"/>
                        <a:pt x="3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1"/>
                <p:cNvSpPr/>
                <p:nvPr/>
              </p:nvSpPr>
              <p:spPr>
                <a:xfrm>
                  <a:off x="2023183" y="4047729"/>
                  <a:ext cx="143335" cy="206239"/>
                </a:xfrm>
                <a:custGeom>
                  <a:rect b="b" l="l" r="r" t="t"/>
                  <a:pathLst>
                    <a:path extrusionOk="0" h="2977" w="2069">
                      <a:moveTo>
                        <a:pt x="979" y="1"/>
                      </a:moveTo>
                      <a:lnTo>
                        <a:pt x="64" y="92"/>
                      </a:lnTo>
                      <a:lnTo>
                        <a:pt x="85" y="783"/>
                      </a:lnTo>
                      <a:cubicBezTo>
                        <a:pt x="85" y="783"/>
                        <a:pt x="1" y="993"/>
                        <a:pt x="85" y="1286"/>
                      </a:cubicBezTo>
                      <a:cubicBezTo>
                        <a:pt x="175" y="1594"/>
                        <a:pt x="518" y="2076"/>
                        <a:pt x="839" y="2432"/>
                      </a:cubicBezTo>
                      <a:cubicBezTo>
                        <a:pt x="1087" y="2704"/>
                        <a:pt x="1581" y="2977"/>
                        <a:pt x="1817" y="2977"/>
                      </a:cubicBezTo>
                      <a:cubicBezTo>
                        <a:pt x="1847" y="2977"/>
                        <a:pt x="1873" y="2972"/>
                        <a:pt x="1894" y="2963"/>
                      </a:cubicBezTo>
                      <a:cubicBezTo>
                        <a:pt x="2068" y="2886"/>
                        <a:pt x="1552" y="2264"/>
                        <a:pt x="1405" y="1943"/>
                      </a:cubicBezTo>
                      <a:cubicBezTo>
                        <a:pt x="1258" y="1615"/>
                        <a:pt x="1153" y="1300"/>
                        <a:pt x="1070" y="1035"/>
                      </a:cubicBezTo>
                      <a:cubicBezTo>
                        <a:pt x="986" y="727"/>
                        <a:pt x="979" y="1"/>
                        <a:pt x="979" y="1"/>
                      </a:cubicBez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1"/>
                <p:cNvSpPr/>
                <p:nvPr/>
              </p:nvSpPr>
              <p:spPr>
                <a:xfrm>
                  <a:off x="1913865" y="2904232"/>
                  <a:ext cx="217808" cy="1193374"/>
                </a:xfrm>
                <a:custGeom>
                  <a:rect b="b" l="l" r="r" t="t"/>
                  <a:pathLst>
                    <a:path extrusionOk="0" h="17226" w="3144">
                      <a:moveTo>
                        <a:pt x="2731" y="1"/>
                      </a:moveTo>
                      <a:lnTo>
                        <a:pt x="2703" y="8"/>
                      </a:lnTo>
                      <a:lnTo>
                        <a:pt x="1907" y="189"/>
                      </a:lnTo>
                      <a:lnTo>
                        <a:pt x="1816" y="217"/>
                      </a:lnTo>
                      <a:lnTo>
                        <a:pt x="1404" y="315"/>
                      </a:lnTo>
                      <a:lnTo>
                        <a:pt x="1341" y="329"/>
                      </a:lnTo>
                      <a:lnTo>
                        <a:pt x="42" y="636"/>
                      </a:lnTo>
                      <a:lnTo>
                        <a:pt x="35" y="636"/>
                      </a:lnTo>
                      <a:cubicBezTo>
                        <a:pt x="21" y="650"/>
                        <a:pt x="21" y="671"/>
                        <a:pt x="21" y="685"/>
                      </a:cubicBezTo>
                      <a:cubicBezTo>
                        <a:pt x="21" y="734"/>
                        <a:pt x="14" y="790"/>
                        <a:pt x="14" y="860"/>
                      </a:cubicBezTo>
                      <a:cubicBezTo>
                        <a:pt x="7" y="1139"/>
                        <a:pt x="0" y="1552"/>
                        <a:pt x="0" y="2034"/>
                      </a:cubicBezTo>
                      <a:lnTo>
                        <a:pt x="0" y="2103"/>
                      </a:lnTo>
                      <a:lnTo>
                        <a:pt x="0" y="2187"/>
                      </a:lnTo>
                      <a:lnTo>
                        <a:pt x="0" y="2257"/>
                      </a:lnTo>
                      <a:lnTo>
                        <a:pt x="0" y="2327"/>
                      </a:lnTo>
                      <a:cubicBezTo>
                        <a:pt x="7" y="2767"/>
                        <a:pt x="14" y="3228"/>
                        <a:pt x="21" y="3682"/>
                      </a:cubicBezTo>
                      <a:lnTo>
                        <a:pt x="21" y="3752"/>
                      </a:lnTo>
                      <a:cubicBezTo>
                        <a:pt x="35" y="3822"/>
                        <a:pt x="35" y="3892"/>
                        <a:pt x="35" y="3961"/>
                      </a:cubicBezTo>
                      <a:lnTo>
                        <a:pt x="35" y="4038"/>
                      </a:lnTo>
                      <a:cubicBezTo>
                        <a:pt x="49" y="4527"/>
                        <a:pt x="70" y="4981"/>
                        <a:pt x="84" y="5310"/>
                      </a:cubicBezTo>
                      <a:lnTo>
                        <a:pt x="84" y="5379"/>
                      </a:lnTo>
                      <a:cubicBezTo>
                        <a:pt x="84" y="5421"/>
                        <a:pt x="91" y="5456"/>
                        <a:pt x="91" y="5491"/>
                      </a:cubicBezTo>
                      <a:cubicBezTo>
                        <a:pt x="105" y="5568"/>
                        <a:pt x="112" y="5659"/>
                        <a:pt x="119" y="5736"/>
                      </a:cubicBezTo>
                      <a:cubicBezTo>
                        <a:pt x="119" y="5771"/>
                        <a:pt x="126" y="5799"/>
                        <a:pt x="126" y="5820"/>
                      </a:cubicBezTo>
                      <a:cubicBezTo>
                        <a:pt x="175" y="6155"/>
                        <a:pt x="231" y="6483"/>
                        <a:pt x="294" y="6790"/>
                      </a:cubicBezTo>
                      <a:cubicBezTo>
                        <a:pt x="294" y="6811"/>
                        <a:pt x="301" y="6832"/>
                        <a:pt x="301" y="6853"/>
                      </a:cubicBezTo>
                      <a:cubicBezTo>
                        <a:pt x="335" y="7042"/>
                        <a:pt x="384" y="7231"/>
                        <a:pt x="405" y="7391"/>
                      </a:cubicBezTo>
                      <a:cubicBezTo>
                        <a:pt x="433" y="7531"/>
                        <a:pt x="461" y="7664"/>
                        <a:pt x="489" y="7789"/>
                      </a:cubicBezTo>
                      <a:cubicBezTo>
                        <a:pt x="489" y="7824"/>
                        <a:pt x="496" y="7845"/>
                        <a:pt x="503" y="7880"/>
                      </a:cubicBezTo>
                      <a:cubicBezTo>
                        <a:pt x="531" y="7985"/>
                        <a:pt x="545" y="8083"/>
                        <a:pt x="573" y="8187"/>
                      </a:cubicBezTo>
                      <a:cubicBezTo>
                        <a:pt x="580" y="8208"/>
                        <a:pt x="580" y="8229"/>
                        <a:pt x="594" y="8250"/>
                      </a:cubicBezTo>
                      <a:cubicBezTo>
                        <a:pt x="678" y="8628"/>
                        <a:pt x="775" y="9019"/>
                        <a:pt x="887" y="9557"/>
                      </a:cubicBezTo>
                      <a:cubicBezTo>
                        <a:pt x="887" y="9578"/>
                        <a:pt x="894" y="9585"/>
                        <a:pt x="894" y="9606"/>
                      </a:cubicBezTo>
                      <a:lnTo>
                        <a:pt x="894" y="9619"/>
                      </a:lnTo>
                      <a:cubicBezTo>
                        <a:pt x="908" y="9682"/>
                        <a:pt x="922" y="9745"/>
                        <a:pt x="929" y="9801"/>
                      </a:cubicBezTo>
                      <a:cubicBezTo>
                        <a:pt x="922" y="9836"/>
                        <a:pt x="922" y="9871"/>
                        <a:pt x="922" y="9906"/>
                      </a:cubicBezTo>
                      <a:lnTo>
                        <a:pt x="922" y="9969"/>
                      </a:lnTo>
                      <a:lnTo>
                        <a:pt x="922" y="9976"/>
                      </a:lnTo>
                      <a:cubicBezTo>
                        <a:pt x="908" y="10388"/>
                        <a:pt x="908" y="10800"/>
                        <a:pt x="915" y="11212"/>
                      </a:cubicBezTo>
                      <a:lnTo>
                        <a:pt x="915" y="11282"/>
                      </a:lnTo>
                      <a:cubicBezTo>
                        <a:pt x="915" y="11387"/>
                        <a:pt x="922" y="11492"/>
                        <a:pt x="922" y="11596"/>
                      </a:cubicBezTo>
                      <a:lnTo>
                        <a:pt x="922" y="11673"/>
                      </a:lnTo>
                      <a:cubicBezTo>
                        <a:pt x="943" y="12064"/>
                        <a:pt x="964" y="12442"/>
                        <a:pt x="992" y="12805"/>
                      </a:cubicBezTo>
                      <a:cubicBezTo>
                        <a:pt x="999" y="12833"/>
                        <a:pt x="999" y="12854"/>
                        <a:pt x="999" y="12875"/>
                      </a:cubicBezTo>
                      <a:cubicBezTo>
                        <a:pt x="1020" y="13063"/>
                        <a:pt x="1034" y="13238"/>
                        <a:pt x="1055" y="13412"/>
                      </a:cubicBezTo>
                      <a:lnTo>
                        <a:pt x="1055" y="13419"/>
                      </a:lnTo>
                      <a:cubicBezTo>
                        <a:pt x="1055" y="13447"/>
                        <a:pt x="1062" y="13468"/>
                        <a:pt x="1062" y="13496"/>
                      </a:cubicBezTo>
                      <a:cubicBezTo>
                        <a:pt x="1090" y="13762"/>
                        <a:pt x="1125" y="14006"/>
                        <a:pt x="1153" y="14230"/>
                      </a:cubicBezTo>
                      <a:cubicBezTo>
                        <a:pt x="1160" y="14258"/>
                        <a:pt x="1160" y="14293"/>
                        <a:pt x="1167" y="14328"/>
                      </a:cubicBezTo>
                      <a:cubicBezTo>
                        <a:pt x="1167" y="14341"/>
                        <a:pt x="1174" y="14369"/>
                        <a:pt x="1174" y="14390"/>
                      </a:cubicBezTo>
                      <a:cubicBezTo>
                        <a:pt x="1223" y="14691"/>
                        <a:pt x="1278" y="15033"/>
                        <a:pt x="1334" y="15368"/>
                      </a:cubicBezTo>
                      <a:cubicBezTo>
                        <a:pt x="1341" y="15389"/>
                        <a:pt x="1341" y="15424"/>
                        <a:pt x="1348" y="15452"/>
                      </a:cubicBezTo>
                      <a:lnTo>
                        <a:pt x="1404" y="15766"/>
                      </a:lnTo>
                      <a:cubicBezTo>
                        <a:pt x="1404" y="15787"/>
                        <a:pt x="1411" y="15808"/>
                        <a:pt x="1411" y="15829"/>
                      </a:cubicBezTo>
                      <a:cubicBezTo>
                        <a:pt x="1523" y="16430"/>
                        <a:pt x="1621" y="16940"/>
                        <a:pt x="1656" y="17080"/>
                      </a:cubicBezTo>
                      <a:cubicBezTo>
                        <a:pt x="1684" y="17094"/>
                        <a:pt x="1712" y="17101"/>
                        <a:pt x="1732" y="17122"/>
                      </a:cubicBezTo>
                      <a:cubicBezTo>
                        <a:pt x="1746" y="17122"/>
                        <a:pt x="1746" y="17129"/>
                        <a:pt x="1753" y="17129"/>
                      </a:cubicBezTo>
                      <a:cubicBezTo>
                        <a:pt x="1753" y="17136"/>
                        <a:pt x="1760" y="17136"/>
                        <a:pt x="1760" y="17136"/>
                      </a:cubicBezTo>
                      <a:cubicBezTo>
                        <a:pt x="1767" y="17136"/>
                        <a:pt x="1767" y="17150"/>
                        <a:pt x="1781" y="17150"/>
                      </a:cubicBezTo>
                      <a:cubicBezTo>
                        <a:pt x="1896" y="17201"/>
                        <a:pt x="2024" y="17226"/>
                        <a:pt x="2151" y="17226"/>
                      </a:cubicBezTo>
                      <a:cubicBezTo>
                        <a:pt x="2334" y="17226"/>
                        <a:pt x="2513" y="17175"/>
                        <a:pt x="2641" y="17080"/>
                      </a:cubicBezTo>
                      <a:cubicBezTo>
                        <a:pt x="2641" y="17010"/>
                        <a:pt x="2641" y="16891"/>
                        <a:pt x="2655" y="16765"/>
                      </a:cubicBezTo>
                      <a:lnTo>
                        <a:pt x="2655" y="16751"/>
                      </a:lnTo>
                      <a:lnTo>
                        <a:pt x="2655" y="16730"/>
                      </a:lnTo>
                      <a:lnTo>
                        <a:pt x="2655" y="16696"/>
                      </a:lnTo>
                      <a:cubicBezTo>
                        <a:pt x="2662" y="16563"/>
                        <a:pt x="2662" y="16416"/>
                        <a:pt x="2668" y="16248"/>
                      </a:cubicBezTo>
                      <a:lnTo>
                        <a:pt x="2668" y="16214"/>
                      </a:lnTo>
                      <a:lnTo>
                        <a:pt x="2668" y="16179"/>
                      </a:lnTo>
                      <a:cubicBezTo>
                        <a:pt x="2682" y="15878"/>
                        <a:pt x="2696" y="15529"/>
                        <a:pt x="2710" y="15145"/>
                      </a:cubicBezTo>
                      <a:lnTo>
                        <a:pt x="2710" y="15138"/>
                      </a:lnTo>
                      <a:lnTo>
                        <a:pt x="2710" y="15096"/>
                      </a:lnTo>
                      <a:lnTo>
                        <a:pt x="2710" y="15075"/>
                      </a:lnTo>
                      <a:cubicBezTo>
                        <a:pt x="2724" y="14886"/>
                        <a:pt x="2731" y="14705"/>
                        <a:pt x="2738" y="14502"/>
                      </a:cubicBezTo>
                      <a:lnTo>
                        <a:pt x="2738" y="14425"/>
                      </a:lnTo>
                      <a:cubicBezTo>
                        <a:pt x="2745" y="14132"/>
                        <a:pt x="2759" y="13839"/>
                        <a:pt x="2773" y="13531"/>
                      </a:cubicBezTo>
                      <a:lnTo>
                        <a:pt x="2773" y="13461"/>
                      </a:lnTo>
                      <a:cubicBezTo>
                        <a:pt x="2780" y="13224"/>
                        <a:pt x="2801" y="12993"/>
                        <a:pt x="2808" y="12749"/>
                      </a:cubicBezTo>
                      <a:lnTo>
                        <a:pt x="2808" y="12665"/>
                      </a:lnTo>
                      <a:cubicBezTo>
                        <a:pt x="2815" y="12421"/>
                        <a:pt x="2829" y="12176"/>
                        <a:pt x="2843" y="11932"/>
                      </a:cubicBezTo>
                      <a:lnTo>
                        <a:pt x="2843" y="11862"/>
                      </a:lnTo>
                      <a:cubicBezTo>
                        <a:pt x="2864" y="11561"/>
                        <a:pt x="2878" y="11261"/>
                        <a:pt x="2899" y="10975"/>
                      </a:cubicBezTo>
                      <a:cubicBezTo>
                        <a:pt x="2906" y="10947"/>
                        <a:pt x="2906" y="10919"/>
                        <a:pt x="2906" y="10891"/>
                      </a:cubicBezTo>
                      <a:cubicBezTo>
                        <a:pt x="2913" y="10709"/>
                        <a:pt x="2934" y="10528"/>
                        <a:pt x="2941" y="10353"/>
                      </a:cubicBezTo>
                      <a:cubicBezTo>
                        <a:pt x="2948" y="10325"/>
                        <a:pt x="2948" y="10311"/>
                        <a:pt x="2948" y="10283"/>
                      </a:cubicBezTo>
                      <a:cubicBezTo>
                        <a:pt x="2976" y="9843"/>
                        <a:pt x="3011" y="9452"/>
                        <a:pt x="3046" y="9137"/>
                      </a:cubicBezTo>
                      <a:cubicBezTo>
                        <a:pt x="3046" y="9103"/>
                        <a:pt x="3053" y="9075"/>
                        <a:pt x="3053" y="9054"/>
                      </a:cubicBezTo>
                      <a:cubicBezTo>
                        <a:pt x="3060" y="9012"/>
                        <a:pt x="3060" y="8956"/>
                        <a:pt x="3074" y="8914"/>
                      </a:cubicBezTo>
                      <a:cubicBezTo>
                        <a:pt x="3074" y="8879"/>
                        <a:pt x="3081" y="8844"/>
                        <a:pt x="3081" y="8809"/>
                      </a:cubicBezTo>
                      <a:lnTo>
                        <a:pt x="3081" y="8802"/>
                      </a:lnTo>
                      <a:lnTo>
                        <a:pt x="3081" y="8767"/>
                      </a:lnTo>
                      <a:lnTo>
                        <a:pt x="3081" y="8739"/>
                      </a:lnTo>
                      <a:cubicBezTo>
                        <a:pt x="3130" y="8313"/>
                        <a:pt x="3143" y="7838"/>
                        <a:pt x="3130" y="7342"/>
                      </a:cubicBezTo>
                      <a:lnTo>
                        <a:pt x="3130" y="7272"/>
                      </a:lnTo>
                      <a:lnTo>
                        <a:pt x="3130" y="7175"/>
                      </a:lnTo>
                      <a:lnTo>
                        <a:pt x="3130" y="7105"/>
                      </a:lnTo>
                      <a:lnTo>
                        <a:pt x="3130" y="7098"/>
                      </a:lnTo>
                      <a:cubicBezTo>
                        <a:pt x="3123" y="6972"/>
                        <a:pt x="3123" y="6853"/>
                        <a:pt x="3116" y="6728"/>
                      </a:cubicBezTo>
                      <a:cubicBezTo>
                        <a:pt x="3109" y="6637"/>
                        <a:pt x="3088" y="6253"/>
                        <a:pt x="3060" y="5736"/>
                      </a:cubicBezTo>
                      <a:lnTo>
                        <a:pt x="3060" y="5666"/>
                      </a:lnTo>
                      <a:cubicBezTo>
                        <a:pt x="3060" y="5589"/>
                        <a:pt x="3060" y="5498"/>
                        <a:pt x="3053" y="5414"/>
                      </a:cubicBezTo>
                      <a:lnTo>
                        <a:pt x="3053" y="5331"/>
                      </a:lnTo>
                      <a:cubicBezTo>
                        <a:pt x="3039" y="4960"/>
                        <a:pt x="3011" y="4541"/>
                        <a:pt x="2990" y="4136"/>
                      </a:cubicBezTo>
                      <a:lnTo>
                        <a:pt x="2990" y="4066"/>
                      </a:lnTo>
                      <a:cubicBezTo>
                        <a:pt x="2990" y="3920"/>
                        <a:pt x="2983" y="3780"/>
                        <a:pt x="2976" y="3640"/>
                      </a:cubicBezTo>
                      <a:lnTo>
                        <a:pt x="2976" y="3563"/>
                      </a:lnTo>
                      <a:cubicBezTo>
                        <a:pt x="2948" y="3158"/>
                        <a:pt x="2934" y="2802"/>
                        <a:pt x="2920" y="2529"/>
                      </a:cubicBezTo>
                      <a:lnTo>
                        <a:pt x="2920" y="2460"/>
                      </a:lnTo>
                      <a:cubicBezTo>
                        <a:pt x="2913" y="2257"/>
                        <a:pt x="2906" y="2117"/>
                        <a:pt x="2906" y="2068"/>
                      </a:cubicBezTo>
                      <a:lnTo>
                        <a:pt x="2906" y="1887"/>
                      </a:lnTo>
                      <a:lnTo>
                        <a:pt x="2906" y="1852"/>
                      </a:lnTo>
                      <a:lnTo>
                        <a:pt x="2906" y="1817"/>
                      </a:lnTo>
                      <a:cubicBezTo>
                        <a:pt x="2885" y="1552"/>
                        <a:pt x="2864" y="1237"/>
                        <a:pt x="2836" y="951"/>
                      </a:cubicBezTo>
                      <a:cubicBezTo>
                        <a:pt x="2836" y="923"/>
                        <a:pt x="2829" y="909"/>
                        <a:pt x="2829" y="881"/>
                      </a:cubicBezTo>
                      <a:cubicBezTo>
                        <a:pt x="2780" y="490"/>
                        <a:pt x="2745" y="141"/>
                        <a:pt x="2731" y="36"/>
                      </a:cubicBezTo>
                      <a:lnTo>
                        <a:pt x="2731" y="8"/>
                      </a:lnTo>
                      <a:lnTo>
                        <a:pt x="2731" y="1"/>
                      </a:ln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1"/>
                <p:cNvSpPr/>
                <p:nvPr/>
              </p:nvSpPr>
              <p:spPr>
                <a:xfrm>
                  <a:off x="2017086" y="4051677"/>
                  <a:ext cx="80154" cy="16211"/>
                </a:xfrm>
                <a:custGeom>
                  <a:rect b="b" l="l" r="r" t="t"/>
                  <a:pathLst>
                    <a:path extrusionOk="0" h="234" w="1157">
                      <a:moveTo>
                        <a:pt x="1094" y="0"/>
                      </a:moveTo>
                      <a:cubicBezTo>
                        <a:pt x="1087" y="0"/>
                        <a:pt x="1080" y="2"/>
                        <a:pt x="1074" y="7"/>
                      </a:cubicBezTo>
                      <a:cubicBezTo>
                        <a:pt x="916" y="107"/>
                        <a:pt x="737" y="156"/>
                        <a:pt x="561" y="156"/>
                      </a:cubicBezTo>
                      <a:cubicBezTo>
                        <a:pt x="393" y="156"/>
                        <a:pt x="228" y="113"/>
                        <a:pt x="82" y="28"/>
                      </a:cubicBezTo>
                      <a:cubicBezTo>
                        <a:pt x="74" y="23"/>
                        <a:pt x="66" y="21"/>
                        <a:pt x="59" y="21"/>
                      </a:cubicBezTo>
                      <a:cubicBezTo>
                        <a:pt x="22" y="21"/>
                        <a:pt x="0" y="74"/>
                        <a:pt x="47" y="98"/>
                      </a:cubicBezTo>
                      <a:cubicBezTo>
                        <a:pt x="205" y="189"/>
                        <a:pt x="383" y="234"/>
                        <a:pt x="561" y="234"/>
                      </a:cubicBezTo>
                      <a:cubicBezTo>
                        <a:pt x="753" y="234"/>
                        <a:pt x="946" y="182"/>
                        <a:pt x="1116" y="77"/>
                      </a:cubicBezTo>
                      <a:cubicBezTo>
                        <a:pt x="1157" y="53"/>
                        <a:pt x="1129" y="0"/>
                        <a:pt x="1094"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1"/>
                <p:cNvSpPr/>
                <p:nvPr/>
              </p:nvSpPr>
              <p:spPr>
                <a:xfrm>
                  <a:off x="2066550" y="2906380"/>
                  <a:ext cx="40527" cy="47247"/>
                </a:xfrm>
                <a:custGeom>
                  <a:rect b="b" l="l" r="r" t="t"/>
                  <a:pathLst>
                    <a:path extrusionOk="0" h="682" w="585">
                      <a:moveTo>
                        <a:pt x="44" y="0"/>
                      </a:moveTo>
                      <a:cubicBezTo>
                        <a:pt x="23" y="0"/>
                        <a:pt x="0" y="22"/>
                        <a:pt x="10" y="47"/>
                      </a:cubicBezTo>
                      <a:cubicBezTo>
                        <a:pt x="157" y="270"/>
                        <a:pt x="325" y="480"/>
                        <a:pt x="520" y="675"/>
                      </a:cubicBezTo>
                      <a:cubicBezTo>
                        <a:pt x="524" y="679"/>
                        <a:pt x="529" y="681"/>
                        <a:pt x="535" y="681"/>
                      </a:cubicBezTo>
                      <a:cubicBezTo>
                        <a:pt x="557" y="681"/>
                        <a:pt x="585" y="650"/>
                        <a:pt x="562" y="633"/>
                      </a:cubicBezTo>
                      <a:cubicBezTo>
                        <a:pt x="381" y="438"/>
                        <a:pt x="213" y="235"/>
                        <a:pt x="66" y="12"/>
                      </a:cubicBezTo>
                      <a:cubicBezTo>
                        <a:pt x="60" y="4"/>
                        <a:pt x="52" y="0"/>
                        <a:pt x="44"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1"/>
                <p:cNvSpPr/>
                <p:nvPr/>
              </p:nvSpPr>
              <p:spPr>
                <a:xfrm>
                  <a:off x="1905413" y="3018194"/>
                  <a:ext cx="53136" cy="54660"/>
                </a:xfrm>
                <a:custGeom>
                  <a:rect b="b" l="l" r="r" t="t"/>
                  <a:pathLst>
                    <a:path extrusionOk="0" h="789" w="767">
                      <a:moveTo>
                        <a:pt x="726" y="0"/>
                      </a:moveTo>
                      <a:cubicBezTo>
                        <a:pt x="715" y="0"/>
                        <a:pt x="703" y="6"/>
                        <a:pt x="695" y="18"/>
                      </a:cubicBezTo>
                      <a:cubicBezTo>
                        <a:pt x="618" y="193"/>
                        <a:pt x="506" y="354"/>
                        <a:pt x="374" y="493"/>
                      </a:cubicBezTo>
                      <a:cubicBezTo>
                        <a:pt x="276" y="584"/>
                        <a:pt x="164" y="689"/>
                        <a:pt x="38" y="724"/>
                      </a:cubicBezTo>
                      <a:cubicBezTo>
                        <a:pt x="1" y="736"/>
                        <a:pt x="14" y="789"/>
                        <a:pt x="47" y="789"/>
                      </a:cubicBezTo>
                      <a:cubicBezTo>
                        <a:pt x="51" y="789"/>
                        <a:pt x="55" y="788"/>
                        <a:pt x="59" y="787"/>
                      </a:cubicBezTo>
                      <a:cubicBezTo>
                        <a:pt x="199" y="745"/>
                        <a:pt x="318" y="640"/>
                        <a:pt x="416" y="535"/>
                      </a:cubicBezTo>
                      <a:cubicBezTo>
                        <a:pt x="555" y="395"/>
                        <a:pt x="681" y="221"/>
                        <a:pt x="758" y="39"/>
                      </a:cubicBezTo>
                      <a:cubicBezTo>
                        <a:pt x="767" y="17"/>
                        <a:pt x="747" y="0"/>
                        <a:pt x="726"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1"/>
                <p:cNvSpPr/>
                <p:nvPr/>
              </p:nvSpPr>
              <p:spPr>
                <a:xfrm>
                  <a:off x="2066411" y="3528632"/>
                  <a:ext cx="57639" cy="11985"/>
                </a:xfrm>
                <a:custGeom>
                  <a:rect b="b" l="l" r="r" t="t"/>
                  <a:pathLst>
                    <a:path extrusionOk="0" h="173" w="832">
                      <a:moveTo>
                        <a:pt x="795" y="1"/>
                      </a:moveTo>
                      <a:cubicBezTo>
                        <a:pt x="790" y="1"/>
                        <a:pt x="786" y="2"/>
                        <a:pt x="781" y="6"/>
                      </a:cubicBezTo>
                      <a:cubicBezTo>
                        <a:pt x="661" y="83"/>
                        <a:pt x="521" y="122"/>
                        <a:pt x="380" y="122"/>
                      </a:cubicBezTo>
                      <a:cubicBezTo>
                        <a:pt x="267" y="122"/>
                        <a:pt x="153" y="97"/>
                        <a:pt x="47" y="48"/>
                      </a:cubicBezTo>
                      <a:cubicBezTo>
                        <a:pt x="45" y="47"/>
                        <a:pt x="43" y="47"/>
                        <a:pt x="41" y="47"/>
                      </a:cubicBezTo>
                      <a:cubicBezTo>
                        <a:pt x="16" y="47"/>
                        <a:pt x="0" y="83"/>
                        <a:pt x="19" y="90"/>
                      </a:cubicBezTo>
                      <a:cubicBezTo>
                        <a:pt x="134" y="145"/>
                        <a:pt x="255" y="172"/>
                        <a:pt x="375" y="172"/>
                      </a:cubicBezTo>
                      <a:cubicBezTo>
                        <a:pt x="527" y="172"/>
                        <a:pt x="676" y="129"/>
                        <a:pt x="809" y="48"/>
                      </a:cubicBezTo>
                      <a:cubicBezTo>
                        <a:pt x="832" y="36"/>
                        <a:pt x="817" y="1"/>
                        <a:pt x="795" y="1"/>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1"/>
                <p:cNvSpPr/>
                <p:nvPr/>
              </p:nvSpPr>
              <p:spPr>
                <a:xfrm>
                  <a:off x="1622073" y="2818120"/>
                  <a:ext cx="188296" cy="1243531"/>
                </a:xfrm>
                <a:custGeom>
                  <a:rect b="b" l="l" r="r" t="t"/>
                  <a:pathLst>
                    <a:path extrusionOk="0" h="17950" w="2718">
                      <a:moveTo>
                        <a:pt x="2654" y="0"/>
                      </a:moveTo>
                      <a:cubicBezTo>
                        <a:pt x="2647" y="21"/>
                        <a:pt x="2626" y="42"/>
                        <a:pt x="2620" y="63"/>
                      </a:cubicBezTo>
                      <a:cubicBezTo>
                        <a:pt x="2033" y="1055"/>
                        <a:pt x="1593" y="2124"/>
                        <a:pt x="1334" y="3249"/>
                      </a:cubicBezTo>
                      <a:cubicBezTo>
                        <a:pt x="1111" y="4247"/>
                        <a:pt x="1048" y="5267"/>
                        <a:pt x="1041" y="6287"/>
                      </a:cubicBezTo>
                      <a:cubicBezTo>
                        <a:pt x="1034" y="6769"/>
                        <a:pt x="1041" y="7237"/>
                        <a:pt x="1048" y="7719"/>
                      </a:cubicBezTo>
                      <a:cubicBezTo>
                        <a:pt x="1048" y="8355"/>
                        <a:pt x="1055" y="9004"/>
                        <a:pt x="985" y="9633"/>
                      </a:cubicBezTo>
                      <a:cubicBezTo>
                        <a:pt x="908" y="10311"/>
                        <a:pt x="699" y="10967"/>
                        <a:pt x="552" y="11638"/>
                      </a:cubicBezTo>
                      <a:cubicBezTo>
                        <a:pt x="412" y="12287"/>
                        <a:pt x="300" y="12930"/>
                        <a:pt x="210" y="13587"/>
                      </a:cubicBezTo>
                      <a:cubicBezTo>
                        <a:pt x="42" y="14844"/>
                        <a:pt x="0" y="16129"/>
                        <a:pt x="28" y="17415"/>
                      </a:cubicBezTo>
                      <a:cubicBezTo>
                        <a:pt x="28" y="17589"/>
                        <a:pt x="35" y="17750"/>
                        <a:pt x="42" y="17925"/>
                      </a:cubicBezTo>
                      <a:cubicBezTo>
                        <a:pt x="42" y="17941"/>
                        <a:pt x="56" y="17950"/>
                        <a:pt x="71" y="17950"/>
                      </a:cubicBezTo>
                      <a:cubicBezTo>
                        <a:pt x="88" y="17950"/>
                        <a:pt x="105" y="17939"/>
                        <a:pt x="105" y="17918"/>
                      </a:cubicBezTo>
                      <a:cubicBezTo>
                        <a:pt x="63" y="16618"/>
                        <a:pt x="77" y="15319"/>
                        <a:pt x="217" y="14013"/>
                      </a:cubicBezTo>
                      <a:cubicBezTo>
                        <a:pt x="286" y="13377"/>
                        <a:pt x="384" y="12748"/>
                        <a:pt x="510" y="12120"/>
                      </a:cubicBezTo>
                      <a:cubicBezTo>
                        <a:pt x="636" y="11456"/>
                        <a:pt x="817" y="10814"/>
                        <a:pt x="964" y="10150"/>
                      </a:cubicBezTo>
                      <a:cubicBezTo>
                        <a:pt x="1090" y="9486"/>
                        <a:pt x="1111" y="8823"/>
                        <a:pt x="1111" y="8145"/>
                      </a:cubicBezTo>
                      <a:cubicBezTo>
                        <a:pt x="1111" y="7670"/>
                        <a:pt x="1104" y="7188"/>
                        <a:pt x="1104" y="6706"/>
                      </a:cubicBezTo>
                      <a:cubicBezTo>
                        <a:pt x="1104" y="5714"/>
                        <a:pt x="1139" y="4708"/>
                        <a:pt x="1313" y="3724"/>
                      </a:cubicBezTo>
                      <a:cubicBezTo>
                        <a:pt x="1523" y="2571"/>
                        <a:pt x="1921" y="1460"/>
                        <a:pt x="2480" y="427"/>
                      </a:cubicBezTo>
                      <a:cubicBezTo>
                        <a:pt x="2543" y="315"/>
                        <a:pt x="2613" y="196"/>
                        <a:pt x="2682" y="77"/>
                      </a:cubicBezTo>
                      <a:cubicBezTo>
                        <a:pt x="2689" y="63"/>
                        <a:pt x="2710" y="35"/>
                        <a:pt x="2717" y="21"/>
                      </a:cubicBezTo>
                      <a:cubicBezTo>
                        <a:pt x="2696" y="7"/>
                        <a:pt x="2675" y="7"/>
                        <a:pt x="2654"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1"/>
                <p:cNvSpPr/>
                <p:nvPr/>
              </p:nvSpPr>
              <p:spPr>
                <a:xfrm>
                  <a:off x="1921347" y="3064056"/>
                  <a:ext cx="116940" cy="1000644"/>
                </a:xfrm>
                <a:custGeom>
                  <a:rect b="b" l="l" r="r" t="t"/>
                  <a:pathLst>
                    <a:path extrusionOk="0" h="14444" w="1688">
                      <a:moveTo>
                        <a:pt x="32" y="0"/>
                      </a:moveTo>
                      <a:cubicBezTo>
                        <a:pt x="15" y="0"/>
                        <a:pt x="0" y="11"/>
                        <a:pt x="4" y="34"/>
                      </a:cubicBezTo>
                      <a:cubicBezTo>
                        <a:pt x="74" y="1871"/>
                        <a:pt x="283" y="3722"/>
                        <a:pt x="716" y="5524"/>
                      </a:cubicBezTo>
                      <a:cubicBezTo>
                        <a:pt x="842" y="6027"/>
                        <a:pt x="1017" y="6537"/>
                        <a:pt x="1122" y="7040"/>
                      </a:cubicBezTo>
                      <a:cubicBezTo>
                        <a:pt x="1233" y="7557"/>
                        <a:pt x="1198" y="8088"/>
                        <a:pt x="1184" y="8612"/>
                      </a:cubicBezTo>
                      <a:cubicBezTo>
                        <a:pt x="1129" y="9660"/>
                        <a:pt x="1156" y="10707"/>
                        <a:pt x="1275" y="11748"/>
                      </a:cubicBezTo>
                      <a:cubicBezTo>
                        <a:pt x="1338" y="12237"/>
                        <a:pt x="1429" y="12719"/>
                        <a:pt x="1478" y="13208"/>
                      </a:cubicBezTo>
                      <a:cubicBezTo>
                        <a:pt x="1520" y="13606"/>
                        <a:pt x="1569" y="14011"/>
                        <a:pt x="1624" y="14423"/>
                      </a:cubicBezTo>
                      <a:cubicBezTo>
                        <a:pt x="1630" y="14437"/>
                        <a:pt x="1641" y="14443"/>
                        <a:pt x="1652" y="14443"/>
                      </a:cubicBezTo>
                      <a:cubicBezTo>
                        <a:pt x="1669" y="14443"/>
                        <a:pt x="1687" y="14428"/>
                        <a:pt x="1687" y="14402"/>
                      </a:cubicBezTo>
                      <a:cubicBezTo>
                        <a:pt x="1624" y="14039"/>
                        <a:pt x="1583" y="13662"/>
                        <a:pt x="1548" y="13292"/>
                      </a:cubicBezTo>
                      <a:cubicBezTo>
                        <a:pt x="1506" y="12894"/>
                        <a:pt x="1443" y="12503"/>
                        <a:pt x="1394" y="12097"/>
                      </a:cubicBezTo>
                      <a:cubicBezTo>
                        <a:pt x="1240" y="11050"/>
                        <a:pt x="1205" y="9995"/>
                        <a:pt x="1233" y="8940"/>
                      </a:cubicBezTo>
                      <a:cubicBezTo>
                        <a:pt x="1254" y="8416"/>
                        <a:pt x="1310" y="7892"/>
                        <a:pt x="1240" y="7368"/>
                      </a:cubicBezTo>
                      <a:cubicBezTo>
                        <a:pt x="1184" y="6865"/>
                        <a:pt x="1017" y="6397"/>
                        <a:pt x="884" y="5915"/>
                      </a:cubicBezTo>
                      <a:cubicBezTo>
                        <a:pt x="626" y="4931"/>
                        <a:pt x="430" y="3925"/>
                        <a:pt x="297" y="2912"/>
                      </a:cubicBezTo>
                      <a:cubicBezTo>
                        <a:pt x="172" y="1955"/>
                        <a:pt x="102" y="991"/>
                        <a:pt x="67" y="20"/>
                      </a:cubicBezTo>
                      <a:cubicBezTo>
                        <a:pt x="60" y="7"/>
                        <a:pt x="46" y="0"/>
                        <a:pt x="32"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1"/>
                <p:cNvSpPr/>
                <p:nvPr/>
              </p:nvSpPr>
              <p:spPr>
                <a:xfrm>
                  <a:off x="1750303" y="2886705"/>
                  <a:ext cx="79600" cy="88883"/>
                </a:xfrm>
                <a:custGeom>
                  <a:rect b="b" l="l" r="r" t="t"/>
                  <a:pathLst>
                    <a:path extrusionOk="0" h="1283" w="1149">
                      <a:moveTo>
                        <a:pt x="1109" y="0"/>
                      </a:moveTo>
                      <a:cubicBezTo>
                        <a:pt x="1099" y="0"/>
                        <a:pt x="1090" y="5"/>
                        <a:pt x="1083" y="16"/>
                      </a:cubicBezTo>
                      <a:cubicBezTo>
                        <a:pt x="838" y="498"/>
                        <a:pt x="475" y="917"/>
                        <a:pt x="28" y="1232"/>
                      </a:cubicBezTo>
                      <a:cubicBezTo>
                        <a:pt x="1" y="1248"/>
                        <a:pt x="21" y="1282"/>
                        <a:pt x="44" y="1282"/>
                      </a:cubicBezTo>
                      <a:cubicBezTo>
                        <a:pt x="50" y="1282"/>
                        <a:pt x="57" y="1280"/>
                        <a:pt x="63" y="1274"/>
                      </a:cubicBezTo>
                      <a:cubicBezTo>
                        <a:pt x="517" y="959"/>
                        <a:pt x="880" y="533"/>
                        <a:pt x="1139" y="44"/>
                      </a:cubicBezTo>
                      <a:cubicBezTo>
                        <a:pt x="1148" y="21"/>
                        <a:pt x="1129" y="0"/>
                        <a:pt x="1109"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1"/>
                <p:cNvSpPr/>
                <p:nvPr/>
              </p:nvSpPr>
              <p:spPr>
                <a:xfrm>
                  <a:off x="1775381" y="2273806"/>
                  <a:ext cx="186911" cy="132251"/>
                </a:xfrm>
                <a:custGeom>
                  <a:rect b="b" l="l" r="r" t="t"/>
                  <a:pathLst>
                    <a:path extrusionOk="0" h="1909" w="2698">
                      <a:moveTo>
                        <a:pt x="73" y="1"/>
                      </a:moveTo>
                      <a:cubicBezTo>
                        <a:pt x="39" y="1"/>
                        <a:pt x="0" y="40"/>
                        <a:pt x="29" y="69"/>
                      </a:cubicBezTo>
                      <a:cubicBezTo>
                        <a:pt x="448" y="600"/>
                        <a:pt x="637" y="1319"/>
                        <a:pt x="1238" y="1689"/>
                      </a:cubicBezTo>
                      <a:cubicBezTo>
                        <a:pt x="1445" y="1824"/>
                        <a:pt x="1696" y="1909"/>
                        <a:pt x="1949" y="1909"/>
                      </a:cubicBezTo>
                      <a:cubicBezTo>
                        <a:pt x="2013" y="1909"/>
                        <a:pt x="2076" y="1903"/>
                        <a:pt x="2139" y="1892"/>
                      </a:cubicBezTo>
                      <a:cubicBezTo>
                        <a:pt x="2279" y="1864"/>
                        <a:pt x="2418" y="1815"/>
                        <a:pt x="2523" y="1717"/>
                      </a:cubicBezTo>
                      <a:cubicBezTo>
                        <a:pt x="2628" y="1620"/>
                        <a:pt x="2670" y="1494"/>
                        <a:pt x="2677" y="1340"/>
                      </a:cubicBezTo>
                      <a:cubicBezTo>
                        <a:pt x="2698" y="942"/>
                        <a:pt x="2593" y="516"/>
                        <a:pt x="2460" y="139"/>
                      </a:cubicBezTo>
                      <a:cubicBezTo>
                        <a:pt x="2452" y="122"/>
                        <a:pt x="2435" y="114"/>
                        <a:pt x="2420" y="114"/>
                      </a:cubicBezTo>
                      <a:cubicBezTo>
                        <a:pt x="2397" y="114"/>
                        <a:pt x="2378" y="131"/>
                        <a:pt x="2390" y="160"/>
                      </a:cubicBezTo>
                      <a:cubicBezTo>
                        <a:pt x="2495" y="481"/>
                        <a:pt x="2572" y="809"/>
                        <a:pt x="2600" y="1145"/>
                      </a:cubicBezTo>
                      <a:cubicBezTo>
                        <a:pt x="2607" y="1291"/>
                        <a:pt x="2628" y="1466"/>
                        <a:pt x="2530" y="1599"/>
                      </a:cubicBezTo>
                      <a:cubicBezTo>
                        <a:pt x="2439" y="1717"/>
                        <a:pt x="2279" y="1787"/>
                        <a:pt x="2139" y="1815"/>
                      </a:cubicBezTo>
                      <a:cubicBezTo>
                        <a:pt x="2083" y="1824"/>
                        <a:pt x="2027" y="1828"/>
                        <a:pt x="1970" y="1828"/>
                      </a:cubicBezTo>
                      <a:cubicBezTo>
                        <a:pt x="1717" y="1828"/>
                        <a:pt x="1462" y="1742"/>
                        <a:pt x="1245" y="1599"/>
                      </a:cubicBezTo>
                      <a:cubicBezTo>
                        <a:pt x="993" y="1424"/>
                        <a:pt x="798" y="1166"/>
                        <a:pt x="644" y="907"/>
                      </a:cubicBezTo>
                      <a:cubicBezTo>
                        <a:pt x="462" y="600"/>
                        <a:pt x="309" y="285"/>
                        <a:pt x="92" y="6"/>
                      </a:cubicBezTo>
                      <a:cubicBezTo>
                        <a:pt x="86" y="3"/>
                        <a:pt x="80" y="1"/>
                        <a:pt x="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1"/>
                <p:cNvSpPr/>
                <p:nvPr/>
              </p:nvSpPr>
              <p:spPr>
                <a:xfrm>
                  <a:off x="1738041" y="2475820"/>
                  <a:ext cx="101838" cy="348812"/>
                </a:xfrm>
                <a:custGeom>
                  <a:rect b="b" l="l" r="r" t="t"/>
                  <a:pathLst>
                    <a:path extrusionOk="0" h="5035" w="1470">
                      <a:moveTo>
                        <a:pt x="48" y="1"/>
                      </a:moveTo>
                      <a:cubicBezTo>
                        <a:pt x="22" y="1"/>
                        <a:pt x="0" y="32"/>
                        <a:pt x="16" y="59"/>
                      </a:cubicBezTo>
                      <a:cubicBezTo>
                        <a:pt x="1127" y="1414"/>
                        <a:pt x="1469" y="3335"/>
                        <a:pt x="897" y="4990"/>
                      </a:cubicBezTo>
                      <a:cubicBezTo>
                        <a:pt x="885" y="5018"/>
                        <a:pt x="902" y="5035"/>
                        <a:pt x="923" y="5035"/>
                      </a:cubicBezTo>
                      <a:cubicBezTo>
                        <a:pt x="939" y="5035"/>
                        <a:pt x="957" y="5025"/>
                        <a:pt x="966" y="5004"/>
                      </a:cubicBezTo>
                      <a:cubicBezTo>
                        <a:pt x="1099" y="4620"/>
                        <a:pt x="1190" y="4215"/>
                        <a:pt x="1225" y="3810"/>
                      </a:cubicBezTo>
                      <a:cubicBezTo>
                        <a:pt x="1344" y="2455"/>
                        <a:pt x="939" y="1065"/>
                        <a:pt x="72" y="10"/>
                      </a:cubicBezTo>
                      <a:cubicBezTo>
                        <a:pt x="64" y="3"/>
                        <a:pt x="56" y="1"/>
                        <a:pt x="48"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1"/>
                <p:cNvSpPr/>
                <p:nvPr/>
              </p:nvSpPr>
              <p:spPr>
                <a:xfrm>
                  <a:off x="1951066" y="2106778"/>
                  <a:ext cx="38241" cy="51750"/>
                </a:xfrm>
                <a:custGeom>
                  <a:rect b="b" l="l" r="r" t="t"/>
                  <a:pathLst>
                    <a:path extrusionOk="0" h="747" w="552">
                      <a:moveTo>
                        <a:pt x="350" y="0"/>
                      </a:moveTo>
                      <a:cubicBezTo>
                        <a:pt x="350" y="0"/>
                        <a:pt x="1" y="692"/>
                        <a:pt x="218" y="741"/>
                      </a:cubicBezTo>
                      <a:cubicBezTo>
                        <a:pt x="233" y="745"/>
                        <a:pt x="247" y="747"/>
                        <a:pt x="262" y="747"/>
                      </a:cubicBezTo>
                      <a:cubicBezTo>
                        <a:pt x="445" y="747"/>
                        <a:pt x="551" y="432"/>
                        <a:pt x="532" y="238"/>
                      </a:cubicBezTo>
                      <a:cubicBezTo>
                        <a:pt x="518" y="28"/>
                        <a:pt x="350" y="0"/>
                        <a:pt x="350" y="0"/>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1"/>
                <p:cNvSpPr/>
                <p:nvPr/>
              </p:nvSpPr>
              <p:spPr>
                <a:xfrm>
                  <a:off x="1950165" y="2142941"/>
                  <a:ext cx="42606" cy="40874"/>
                </a:xfrm>
                <a:custGeom>
                  <a:rect b="b" l="l" r="r" t="t"/>
                  <a:pathLst>
                    <a:path extrusionOk="0" h="590" w="615">
                      <a:moveTo>
                        <a:pt x="289" y="90"/>
                      </a:moveTo>
                      <a:cubicBezTo>
                        <a:pt x="300" y="90"/>
                        <a:pt x="310" y="91"/>
                        <a:pt x="321" y="93"/>
                      </a:cubicBezTo>
                      <a:cubicBezTo>
                        <a:pt x="433" y="100"/>
                        <a:pt x="510" y="205"/>
                        <a:pt x="503" y="316"/>
                      </a:cubicBezTo>
                      <a:cubicBezTo>
                        <a:pt x="496" y="423"/>
                        <a:pt x="400" y="498"/>
                        <a:pt x="294" y="498"/>
                      </a:cubicBezTo>
                      <a:cubicBezTo>
                        <a:pt x="289" y="498"/>
                        <a:pt x="284" y="498"/>
                        <a:pt x="279" y="498"/>
                      </a:cubicBezTo>
                      <a:cubicBezTo>
                        <a:pt x="161" y="491"/>
                        <a:pt x="84" y="386"/>
                        <a:pt x="91" y="274"/>
                      </a:cubicBezTo>
                      <a:cubicBezTo>
                        <a:pt x="110" y="174"/>
                        <a:pt x="191" y="90"/>
                        <a:pt x="289" y="90"/>
                      </a:cubicBezTo>
                      <a:close/>
                      <a:moveTo>
                        <a:pt x="310" y="1"/>
                      </a:moveTo>
                      <a:cubicBezTo>
                        <a:pt x="160" y="1"/>
                        <a:pt x="34" y="115"/>
                        <a:pt x="14" y="267"/>
                      </a:cubicBezTo>
                      <a:cubicBezTo>
                        <a:pt x="0" y="421"/>
                        <a:pt x="112" y="568"/>
                        <a:pt x="279" y="589"/>
                      </a:cubicBezTo>
                      <a:cubicBezTo>
                        <a:pt x="288" y="590"/>
                        <a:pt x="297" y="590"/>
                        <a:pt x="305" y="590"/>
                      </a:cubicBezTo>
                      <a:cubicBezTo>
                        <a:pt x="455" y="590"/>
                        <a:pt x="581" y="475"/>
                        <a:pt x="601" y="323"/>
                      </a:cubicBezTo>
                      <a:cubicBezTo>
                        <a:pt x="615" y="163"/>
                        <a:pt x="496" y="23"/>
                        <a:pt x="335" y="2"/>
                      </a:cubicBezTo>
                      <a:cubicBezTo>
                        <a:pt x="327" y="1"/>
                        <a:pt x="318" y="1"/>
                        <a:pt x="3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1"/>
                <p:cNvSpPr/>
                <p:nvPr/>
              </p:nvSpPr>
              <p:spPr>
                <a:xfrm>
                  <a:off x="1928343" y="2218038"/>
                  <a:ext cx="69" cy="69"/>
                </a:xfrm>
                <a:custGeom>
                  <a:rect b="b" l="l" r="r" t="t"/>
                  <a:pathLst>
                    <a:path extrusionOk="0" h="1" w="1">
                      <a:moveTo>
                        <a:pt x="1" y="1"/>
                      </a:moveTo>
                      <a:lnTo>
                        <a:pt x="1" y="1"/>
                      </a:ln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1"/>
                <p:cNvSpPr/>
                <p:nvPr/>
              </p:nvSpPr>
              <p:spPr>
                <a:xfrm>
                  <a:off x="1805932" y="2152709"/>
                  <a:ext cx="122483" cy="149570"/>
                </a:xfrm>
                <a:custGeom>
                  <a:rect b="b" l="l" r="r" t="t"/>
                  <a:pathLst>
                    <a:path extrusionOk="0" h="2159" w="1768">
                      <a:moveTo>
                        <a:pt x="385" y="1"/>
                      </a:moveTo>
                      <a:lnTo>
                        <a:pt x="378" y="36"/>
                      </a:lnTo>
                      <a:lnTo>
                        <a:pt x="385" y="140"/>
                      </a:lnTo>
                      <a:cubicBezTo>
                        <a:pt x="406" y="622"/>
                        <a:pt x="245" y="1000"/>
                        <a:pt x="0" y="1510"/>
                      </a:cubicBezTo>
                      <a:cubicBezTo>
                        <a:pt x="0" y="1510"/>
                        <a:pt x="245" y="1992"/>
                        <a:pt x="860" y="2117"/>
                      </a:cubicBezTo>
                      <a:cubicBezTo>
                        <a:pt x="1007" y="2146"/>
                        <a:pt x="1130" y="2158"/>
                        <a:pt x="1233" y="2158"/>
                      </a:cubicBezTo>
                      <a:cubicBezTo>
                        <a:pt x="1673" y="2158"/>
                        <a:pt x="1747" y="1943"/>
                        <a:pt x="1747" y="1943"/>
                      </a:cubicBezTo>
                      <a:cubicBezTo>
                        <a:pt x="1719" y="1838"/>
                        <a:pt x="1705" y="1719"/>
                        <a:pt x="1705" y="1607"/>
                      </a:cubicBezTo>
                      <a:lnTo>
                        <a:pt x="1705" y="1475"/>
                      </a:lnTo>
                      <a:cubicBezTo>
                        <a:pt x="1712" y="1356"/>
                        <a:pt x="1733" y="1216"/>
                        <a:pt x="1747" y="1056"/>
                      </a:cubicBezTo>
                      <a:cubicBezTo>
                        <a:pt x="1754" y="1021"/>
                        <a:pt x="1754" y="979"/>
                        <a:pt x="1768" y="944"/>
                      </a:cubicBezTo>
                      <a:lnTo>
                        <a:pt x="1768" y="937"/>
                      </a:lnTo>
                      <a:cubicBezTo>
                        <a:pt x="1230" y="776"/>
                        <a:pt x="797" y="511"/>
                        <a:pt x="517" y="92"/>
                      </a:cubicBezTo>
                      <a:lnTo>
                        <a:pt x="441" y="36"/>
                      </a:lnTo>
                      <a:lnTo>
                        <a:pt x="385" y="1"/>
                      </a:ln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1"/>
                <p:cNvSpPr/>
                <p:nvPr/>
              </p:nvSpPr>
              <p:spPr>
                <a:xfrm>
                  <a:off x="1865925" y="2190465"/>
                  <a:ext cx="61518" cy="65398"/>
                </a:xfrm>
                <a:custGeom>
                  <a:rect b="b" l="l" r="r" t="t"/>
                  <a:pathLst>
                    <a:path extrusionOk="0" h="944" w="888">
                      <a:moveTo>
                        <a:pt x="1" y="1"/>
                      </a:moveTo>
                      <a:lnTo>
                        <a:pt x="1" y="1"/>
                      </a:lnTo>
                      <a:cubicBezTo>
                        <a:pt x="98" y="266"/>
                        <a:pt x="343" y="741"/>
                        <a:pt x="832" y="944"/>
                      </a:cubicBezTo>
                      <a:cubicBezTo>
                        <a:pt x="839" y="818"/>
                        <a:pt x="853" y="678"/>
                        <a:pt x="874" y="524"/>
                      </a:cubicBezTo>
                      <a:cubicBezTo>
                        <a:pt x="881" y="490"/>
                        <a:pt x="881" y="441"/>
                        <a:pt x="888" y="406"/>
                      </a:cubicBezTo>
                      <a:lnTo>
                        <a:pt x="853" y="406"/>
                      </a:lnTo>
                      <a:cubicBezTo>
                        <a:pt x="566" y="406"/>
                        <a:pt x="252" y="231"/>
                        <a:pt x="1"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1"/>
                <p:cNvSpPr/>
                <p:nvPr/>
              </p:nvSpPr>
              <p:spPr>
                <a:xfrm>
                  <a:off x="1787990" y="1989491"/>
                  <a:ext cx="211089" cy="231456"/>
                </a:xfrm>
                <a:custGeom>
                  <a:rect b="b" l="l" r="r" t="t"/>
                  <a:pathLst>
                    <a:path extrusionOk="0" h="3341" w="3047">
                      <a:moveTo>
                        <a:pt x="1305" y="1"/>
                      </a:moveTo>
                      <a:cubicBezTo>
                        <a:pt x="563" y="1"/>
                        <a:pt x="304" y="516"/>
                        <a:pt x="197" y="813"/>
                      </a:cubicBezTo>
                      <a:cubicBezTo>
                        <a:pt x="183" y="876"/>
                        <a:pt x="148" y="1232"/>
                        <a:pt x="197" y="1295"/>
                      </a:cubicBezTo>
                      <a:cubicBezTo>
                        <a:pt x="85" y="1330"/>
                        <a:pt x="43" y="1442"/>
                        <a:pt x="36" y="1546"/>
                      </a:cubicBezTo>
                      <a:cubicBezTo>
                        <a:pt x="1" y="1840"/>
                        <a:pt x="197" y="2224"/>
                        <a:pt x="581" y="2287"/>
                      </a:cubicBezTo>
                      <a:lnTo>
                        <a:pt x="595" y="2287"/>
                      </a:lnTo>
                      <a:cubicBezTo>
                        <a:pt x="595" y="2308"/>
                        <a:pt x="602" y="2322"/>
                        <a:pt x="609" y="2343"/>
                      </a:cubicBezTo>
                      <a:cubicBezTo>
                        <a:pt x="609" y="2350"/>
                        <a:pt x="616" y="2357"/>
                        <a:pt x="616" y="2364"/>
                      </a:cubicBezTo>
                      <a:cubicBezTo>
                        <a:pt x="790" y="2888"/>
                        <a:pt x="1475" y="3272"/>
                        <a:pt x="1859" y="3335"/>
                      </a:cubicBezTo>
                      <a:cubicBezTo>
                        <a:pt x="1906" y="3339"/>
                        <a:pt x="1948" y="3341"/>
                        <a:pt x="1983" y="3341"/>
                      </a:cubicBezTo>
                      <a:cubicBezTo>
                        <a:pt x="2055" y="3341"/>
                        <a:pt x="2104" y="3335"/>
                        <a:pt x="2118" y="3335"/>
                      </a:cubicBezTo>
                      <a:cubicBezTo>
                        <a:pt x="2537" y="3300"/>
                        <a:pt x="2676" y="2755"/>
                        <a:pt x="2669" y="2322"/>
                      </a:cubicBezTo>
                      <a:cubicBezTo>
                        <a:pt x="2669" y="2259"/>
                        <a:pt x="2662" y="2196"/>
                        <a:pt x="2648" y="2147"/>
                      </a:cubicBezTo>
                      <a:lnTo>
                        <a:pt x="2648" y="2140"/>
                      </a:lnTo>
                      <a:cubicBezTo>
                        <a:pt x="2648" y="2140"/>
                        <a:pt x="2865" y="1560"/>
                        <a:pt x="2921" y="1316"/>
                      </a:cubicBezTo>
                      <a:cubicBezTo>
                        <a:pt x="3047" y="827"/>
                        <a:pt x="2816" y="289"/>
                        <a:pt x="1740" y="52"/>
                      </a:cubicBezTo>
                      <a:cubicBezTo>
                        <a:pt x="1579" y="16"/>
                        <a:pt x="1435" y="1"/>
                        <a:pt x="1305" y="1"/>
                      </a:cubicBez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1"/>
                <p:cNvSpPr/>
                <p:nvPr/>
              </p:nvSpPr>
              <p:spPr>
                <a:xfrm>
                  <a:off x="1952521" y="2113498"/>
                  <a:ext cx="13648" cy="19952"/>
                </a:xfrm>
                <a:custGeom>
                  <a:rect b="b" l="l" r="r" t="t"/>
                  <a:pathLst>
                    <a:path extrusionOk="0" h="288" w="197">
                      <a:moveTo>
                        <a:pt x="134" y="0"/>
                      </a:moveTo>
                      <a:cubicBezTo>
                        <a:pt x="99" y="0"/>
                        <a:pt x="48" y="48"/>
                        <a:pt x="22" y="120"/>
                      </a:cubicBezTo>
                      <a:cubicBezTo>
                        <a:pt x="1" y="204"/>
                        <a:pt x="15" y="280"/>
                        <a:pt x="57" y="287"/>
                      </a:cubicBezTo>
                      <a:cubicBezTo>
                        <a:pt x="59" y="288"/>
                        <a:pt x="61" y="288"/>
                        <a:pt x="64" y="288"/>
                      </a:cubicBezTo>
                      <a:cubicBezTo>
                        <a:pt x="99" y="288"/>
                        <a:pt x="149" y="241"/>
                        <a:pt x="176" y="169"/>
                      </a:cubicBezTo>
                      <a:cubicBezTo>
                        <a:pt x="197" y="85"/>
                        <a:pt x="183" y="8"/>
                        <a:pt x="141" y="1"/>
                      </a:cubicBezTo>
                      <a:cubicBezTo>
                        <a:pt x="138" y="0"/>
                        <a:pt x="136" y="0"/>
                        <a:pt x="134"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1"/>
                <p:cNvSpPr/>
                <p:nvPr/>
              </p:nvSpPr>
              <p:spPr>
                <a:xfrm>
                  <a:off x="1945801" y="2111974"/>
                  <a:ext cx="27642" cy="9214"/>
                </a:xfrm>
                <a:custGeom>
                  <a:rect b="b" l="l" r="r" t="t"/>
                  <a:pathLst>
                    <a:path extrusionOk="0" h="133" w="399">
                      <a:moveTo>
                        <a:pt x="175" y="0"/>
                      </a:moveTo>
                      <a:cubicBezTo>
                        <a:pt x="91" y="0"/>
                        <a:pt x="22" y="30"/>
                        <a:pt x="14" y="30"/>
                      </a:cubicBezTo>
                      <a:cubicBezTo>
                        <a:pt x="7" y="30"/>
                        <a:pt x="0" y="51"/>
                        <a:pt x="7" y="58"/>
                      </a:cubicBezTo>
                      <a:lnTo>
                        <a:pt x="14" y="65"/>
                      </a:lnTo>
                      <a:cubicBezTo>
                        <a:pt x="28" y="65"/>
                        <a:pt x="28" y="65"/>
                        <a:pt x="28" y="72"/>
                      </a:cubicBezTo>
                      <a:cubicBezTo>
                        <a:pt x="32" y="72"/>
                        <a:pt x="88" y="50"/>
                        <a:pt x="160" y="50"/>
                      </a:cubicBezTo>
                      <a:cubicBezTo>
                        <a:pt x="221" y="50"/>
                        <a:pt x="295" y="66"/>
                        <a:pt x="356" y="128"/>
                      </a:cubicBezTo>
                      <a:cubicBezTo>
                        <a:pt x="360" y="131"/>
                        <a:pt x="367" y="133"/>
                        <a:pt x="374" y="133"/>
                      </a:cubicBezTo>
                      <a:cubicBezTo>
                        <a:pt x="381" y="133"/>
                        <a:pt x="388" y="131"/>
                        <a:pt x="391" y="128"/>
                      </a:cubicBezTo>
                      <a:cubicBezTo>
                        <a:pt x="398" y="121"/>
                        <a:pt x="398" y="100"/>
                        <a:pt x="391" y="93"/>
                      </a:cubicBezTo>
                      <a:cubicBezTo>
                        <a:pt x="325" y="20"/>
                        <a:pt x="245" y="0"/>
                        <a:pt x="175"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1"/>
                <p:cNvSpPr/>
                <p:nvPr/>
              </p:nvSpPr>
              <p:spPr>
                <a:xfrm>
                  <a:off x="1904166" y="2100404"/>
                  <a:ext cx="13648" cy="20506"/>
                </a:xfrm>
                <a:custGeom>
                  <a:rect b="b" l="l" r="r" t="t"/>
                  <a:pathLst>
                    <a:path extrusionOk="0" h="296" w="197">
                      <a:moveTo>
                        <a:pt x="134" y="1"/>
                      </a:moveTo>
                      <a:cubicBezTo>
                        <a:pt x="99" y="1"/>
                        <a:pt x="48" y="55"/>
                        <a:pt x="21" y="127"/>
                      </a:cubicBezTo>
                      <a:cubicBezTo>
                        <a:pt x="0" y="204"/>
                        <a:pt x="14" y="288"/>
                        <a:pt x="56" y="295"/>
                      </a:cubicBezTo>
                      <a:cubicBezTo>
                        <a:pt x="59" y="295"/>
                        <a:pt x="61" y="295"/>
                        <a:pt x="63" y="295"/>
                      </a:cubicBezTo>
                      <a:cubicBezTo>
                        <a:pt x="98" y="295"/>
                        <a:pt x="149" y="248"/>
                        <a:pt x="175" y="169"/>
                      </a:cubicBezTo>
                      <a:cubicBezTo>
                        <a:pt x="196" y="85"/>
                        <a:pt x="182" y="15"/>
                        <a:pt x="140" y="1"/>
                      </a:cubicBezTo>
                      <a:cubicBezTo>
                        <a:pt x="138" y="1"/>
                        <a:pt x="136" y="1"/>
                        <a:pt x="134"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1"/>
                <p:cNvSpPr/>
                <p:nvPr/>
              </p:nvSpPr>
              <p:spPr>
                <a:xfrm>
                  <a:off x="1894467" y="2098880"/>
                  <a:ext cx="28127" cy="7343"/>
                </a:xfrm>
                <a:custGeom>
                  <a:rect b="b" l="l" r="r" t="t"/>
                  <a:pathLst>
                    <a:path extrusionOk="0" h="106" w="406">
                      <a:moveTo>
                        <a:pt x="209" y="1"/>
                      </a:moveTo>
                      <a:cubicBezTo>
                        <a:pt x="104" y="1"/>
                        <a:pt x="19" y="47"/>
                        <a:pt x="15" y="51"/>
                      </a:cubicBezTo>
                      <a:cubicBezTo>
                        <a:pt x="8" y="51"/>
                        <a:pt x="1" y="72"/>
                        <a:pt x="8" y="79"/>
                      </a:cubicBezTo>
                      <a:lnTo>
                        <a:pt x="15" y="86"/>
                      </a:lnTo>
                      <a:lnTo>
                        <a:pt x="36" y="86"/>
                      </a:lnTo>
                      <a:cubicBezTo>
                        <a:pt x="36" y="86"/>
                        <a:pt x="112" y="44"/>
                        <a:pt x="204" y="44"/>
                      </a:cubicBezTo>
                      <a:cubicBezTo>
                        <a:pt x="257" y="44"/>
                        <a:pt x="313" y="57"/>
                        <a:pt x="364" y="100"/>
                      </a:cubicBezTo>
                      <a:cubicBezTo>
                        <a:pt x="374" y="104"/>
                        <a:pt x="381" y="105"/>
                        <a:pt x="387" y="105"/>
                      </a:cubicBezTo>
                      <a:cubicBezTo>
                        <a:pt x="392" y="105"/>
                        <a:pt x="395" y="104"/>
                        <a:pt x="399" y="100"/>
                      </a:cubicBezTo>
                      <a:cubicBezTo>
                        <a:pt x="406" y="79"/>
                        <a:pt x="406" y="72"/>
                        <a:pt x="399" y="65"/>
                      </a:cubicBezTo>
                      <a:cubicBezTo>
                        <a:pt x="337" y="16"/>
                        <a:pt x="270" y="1"/>
                        <a:pt x="209"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1"/>
                <p:cNvSpPr/>
                <p:nvPr/>
              </p:nvSpPr>
              <p:spPr>
                <a:xfrm>
                  <a:off x="1916289" y="2157836"/>
                  <a:ext cx="31521" cy="18428"/>
                </a:xfrm>
                <a:custGeom>
                  <a:rect b="b" l="l" r="r" t="t"/>
                  <a:pathLst>
                    <a:path extrusionOk="0" h="266" w="455">
                      <a:moveTo>
                        <a:pt x="38" y="1"/>
                      </a:moveTo>
                      <a:cubicBezTo>
                        <a:pt x="32" y="1"/>
                        <a:pt x="26" y="2"/>
                        <a:pt x="21" y="4"/>
                      </a:cubicBezTo>
                      <a:cubicBezTo>
                        <a:pt x="7" y="18"/>
                        <a:pt x="0" y="39"/>
                        <a:pt x="7" y="59"/>
                      </a:cubicBezTo>
                      <a:cubicBezTo>
                        <a:pt x="14" y="66"/>
                        <a:pt x="77" y="206"/>
                        <a:pt x="203" y="248"/>
                      </a:cubicBezTo>
                      <a:cubicBezTo>
                        <a:pt x="217" y="248"/>
                        <a:pt x="231" y="262"/>
                        <a:pt x="245" y="262"/>
                      </a:cubicBezTo>
                      <a:cubicBezTo>
                        <a:pt x="260" y="265"/>
                        <a:pt x="274" y="266"/>
                        <a:pt x="288" y="266"/>
                      </a:cubicBezTo>
                      <a:cubicBezTo>
                        <a:pt x="380" y="266"/>
                        <a:pt x="433" y="211"/>
                        <a:pt x="433" y="199"/>
                      </a:cubicBezTo>
                      <a:cubicBezTo>
                        <a:pt x="454" y="178"/>
                        <a:pt x="454" y="157"/>
                        <a:pt x="433" y="136"/>
                      </a:cubicBezTo>
                      <a:cubicBezTo>
                        <a:pt x="426" y="129"/>
                        <a:pt x="416" y="126"/>
                        <a:pt x="404" y="126"/>
                      </a:cubicBezTo>
                      <a:cubicBezTo>
                        <a:pt x="393" y="126"/>
                        <a:pt x="381" y="129"/>
                        <a:pt x="370" y="136"/>
                      </a:cubicBezTo>
                      <a:cubicBezTo>
                        <a:pt x="370" y="142"/>
                        <a:pt x="340" y="173"/>
                        <a:pt x="281" y="173"/>
                      </a:cubicBezTo>
                      <a:cubicBezTo>
                        <a:pt x="264" y="173"/>
                        <a:pt x="245" y="170"/>
                        <a:pt x="224" y="164"/>
                      </a:cubicBezTo>
                      <a:cubicBezTo>
                        <a:pt x="126" y="136"/>
                        <a:pt x="77" y="25"/>
                        <a:pt x="77" y="25"/>
                      </a:cubicBezTo>
                      <a:cubicBezTo>
                        <a:pt x="72" y="9"/>
                        <a:pt x="55" y="1"/>
                        <a:pt x="38" y="1"/>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1"/>
                <p:cNvSpPr/>
                <p:nvPr/>
              </p:nvSpPr>
              <p:spPr>
                <a:xfrm>
                  <a:off x="1805447" y="2093962"/>
                  <a:ext cx="31036" cy="38033"/>
                </a:xfrm>
                <a:custGeom>
                  <a:rect b="b" l="l" r="r" t="t"/>
                  <a:pathLst>
                    <a:path extrusionOk="0" h="549" w="448">
                      <a:moveTo>
                        <a:pt x="43" y="1"/>
                      </a:moveTo>
                      <a:cubicBezTo>
                        <a:pt x="29" y="1"/>
                        <a:pt x="13" y="7"/>
                        <a:pt x="7" y="17"/>
                      </a:cubicBezTo>
                      <a:cubicBezTo>
                        <a:pt x="0" y="38"/>
                        <a:pt x="7" y="66"/>
                        <a:pt x="28" y="73"/>
                      </a:cubicBezTo>
                      <a:cubicBezTo>
                        <a:pt x="35" y="73"/>
                        <a:pt x="350" y="234"/>
                        <a:pt x="364" y="513"/>
                      </a:cubicBezTo>
                      <a:cubicBezTo>
                        <a:pt x="364" y="534"/>
                        <a:pt x="378" y="541"/>
                        <a:pt x="392" y="548"/>
                      </a:cubicBezTo>
                      <a:lnTo>
                        <a:pt x="406" y="548"/>
                      </a:lnTo>
                      <a:cubicBezTo>
                        <a:pt x="427" y="548"/>
                        <a:pt x="448" y="534"/>
                        <a:pt x="448" y="506"/>
                      </a:cubicBezTo>
                      <a:cubicBezTo>
                        <a:pt x="420" y="185"/>
                        <a:pt x="77" y="11"/>
                        <a:pt x="56" y="4"/>
                      </a:cubicBezTo>
                      <a:cubicBezTo>
                        <a:pt x="53" y="2"/>
                        <a:pt x="48" y="1"/>
                        <a:pt x="43" y="1"/>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1"/>
                <p:cNvSpPr/>
                <p:nvPr/>
              </p:nvSpPr>
              <p:spPr>
                <a:xfrm>
                  <a:off x="1807872" y="2107886"/>
                  <a:ext cx="20368" cy="10738"/>
                </a:xfrm>
                <a:custGeom>
                  <a:rect b="b" l="l" r="r" t="t"/>
                  <a:pathLst>
                    <a:path extrusionOk="0" h="155" w="294">
                      <a:moveTo>
                        <a:pt x="207" y="0"/>
                      </a:moveTo>
                      <a:cubicBezTo>
                        <a:pt x="84" y="0"/>
                        <a:pt x="7" y="83"/>
                        <a:pt x="7" y="89"/>
                      </a:cubicBezTo>
                      <a:cubicBezTo>
                        <a:pt x="0" y="110"/>
                        <a:pt x="0" y="124"/>
                        <a:pt x="14" y="145"/>
                      </a:cubicBezTo>
                      <a:cubicBezTo>
                        <a:pt x="28" y="152"/>
                        <a:pt x="28" y="152"/>
                        <a:pt x="35" y="152"/>
                      </a:cubicBezTo>
                      <a:cubicBezTo>
                        <a:pt x="37" y="154"/>
                        <a:pt x="41" y="155"/>
                        <a:pt x="45" y="155"/>
                      </a:cubicBezTo>
                      <a:cubicBezTo>
                        <a:pt x="54" y="155"/>
                        <a:pt x="67" y="150"/>
                        <a:pt x="77" y="145"/>
                      </a:cubicBezTo>
                      <a:cubicBezTo>
                        <a:pt x="77" y="145"/>
                        <a:pt x="127" y="79"/>
                        <a:pt x="216" y="79"/>
                      </a:cubicBezTo>
                      <a:cubicBezTo>
                        <a:pt x="228" y="79"/>
                        <a:pt x="239" y="80"/>
                        <a:pt x="252" y="82"/>
                      </a:cubicBezTo>
                      <a:cubicBezTo>
                        <a:pt x="273" y="82"/>
                        <a:pt x="294" y="61"/>
                        <a:pt x="294" y="47"/>
                      </a:cubicBezTo>
                      <a:cubicBezTo>
                        <a:pt x="294" y="26"/>
                        <a:pt x="280" y="5"/>
                        <a:pt x="259" y="5"/>
                      </a:cubicBezTo>
                      <a:cubicBezTo>
                        <a:pt x="241" y="2"/>
                        <a:pt x="224" y="0"/>
                        <a:pt x="207" y="0"/>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1"/>
                <p:cNvSpPr/>
                <p:nvPr/>
              </p:nvSpPr>
              <p:spPr>
                <a:xfrm>
                  <a:off x="1957370" y="2138161"/>
                  <a:ext cx="15102" cy="12193"/>
                </a:xfrm>
                <a:custGeom>
                  <a:rect b="b" l="l" r="r" t="t"/>
                  <a:pathLst>
                    <a:path extrusionOk="0" h="176" w="218">
                      <a:moveTo>
                        <a:pt x="165" y="0"/>
                      </a:moveTo>
                      <a:cubicBezTo>
                        <a:pt x="75" y="0"/>
                        <a:pt x="8" y="26"/>
                        <a:pt x="8" y="64"/>
                      </a:cubicBezTo>
                      <a:cubicBezTo>
                        <a:pt x="1" y="106"/>
                        <a:pt x="92" y="148"/>
                        <a:pt x="217" y="176"/>
                      </a:cubicBezTo>
                      <a:cubicBezTo>
                        <a:pt x="217" y="113"/>
                        <a:pt x="210" y="50"/>
                        <a:pt x="196" y="1"/>
                      </a:cubicBezTo>
                      <a:cubicBezTo>
                        <a:pt x="186" y="0"/>
                        <a:pt x="175" y="0"/>
                        <a:pt x="165" y="0"/>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1"/>
                <p:cNvSpPr/>
                <p:nvPr/>
              </p:nvSpPr>
              <p:spPr>
                <a:xfrm>
                  <a:off x="1871745" y="2128254"/>
                  <a:ext cx="39765" cy="13440"/>
                </a:xfrm>
                <a:custGeom>
                  <a:rect b="b" l="l" r="r" t="t"/>
                  <a:pathLst>
                    <a:path extrusionOk="0" h="194" w="574">
                      <a:moveTo>
                        <a:pt x="203" y="0"/>
                      </a:moveTo>
                      <a:cubicBezTo>
                        <a:pt x="90" y="0"/>
                        <a:pt x="12" y="23"/>
                        <a:pt x="0" y="67"/>
                      </a:cubicBezTo>
                      <a:cubicBezTo>
                        <a:pt x="0" y="116"/>
                        <a:pt x="119" y="172"/>
                        <a:pt x="273" y="186"/>
                      </a:cubicBezTo>
                      <a:cubicBezTo>
                        <a:pt x="310" y="191"/>
                        <a:pt x="344" y="193"/>
                        <a:pt x="376" y="193"/>
                      </a:cubicBezTo>
                      <a:cubicBezTo>
                        <a:pt x="482" y="193"/>
                        <a:pt x="554" y="168"/>
                        <a:pt x="559" y="130"/>
                      </a:cubicBezTo>
                      <a:cubicBezTo>
                        <a:pt x="573" y="74"/>
                        <a:pt x="447" y="25"/>
                        <a:pt x="294" y="4"/>
                      </a:cubicBezTo>
                      <a:cubicBezTo>
                        <a:pt x="262" y="2"/>
                        <a:pt x="231" y="0"/>
                        <a:pt x="203" y="0"/>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1"/>
                <p:cNvSpPr/>
                <p:nvPr/>
              </p:nvSpPr>
              <p:spPr>
                <a:xfrm>
                  <a:off x="1829140" y="2140585"/>
                  <a:ext cx="19952" cy="12678"/>
                </a:xfrm>
                <a:custGeom>
                  <a:rect b="b" l="l" r="r" t="t"/>
                  <a:pathLst>
                    <a:path extrusionOk="0" h="183" w="288">
                      <a:moveTo>
                        <a:pt x="236" y="0"/>
                      </a:moveTo>
                      <a:cubicBezTo>
                        <a:pt x="224" y="0"/>
                        <a:pt x="215" y="6"/>
                        <a:pt x="210" y="15"/>
                      </a:cubicBezTo>
                      <a:cubicBezTo>
                        <a:pt x="182" y="50"/>
                        <a:pt x="140" y="78"/>
                        <a:pt x="106" y="85"/>
                      </a:cubicBezTo>
                      <a:cubicBezTo>
                        <a:pt x="78" y="99"/>
                        <a:pt x="50" y="99"/>
                        <a:pt x="36" y="106"/>
                      </a:cubicBezTo>
                      <a:lnTo>
                        <a:pt x="1" y="106"/>
                      </a:lnTo>
                      <a:cubicBezTo>
                        <a:pt x="1" y="127"/>
                        <a:pt x="8" y="141"/>
                        <a:pt x="15" y="162"/>
                      </a:cubicBezTo>
                      <a:cubicBezTo>
                        <a:pt x="15" y="169"/>
                        <a:pt x="22" y="176"/>
                        <a:pt x="22" y="183"/>
                      </a:cubicBezTo>
                      <a:cubicBezTo>
                        <a:pt x="64" y="183"/>
                        <a:pt x="126" y="176"/>
                        <a:pt x="182" y="141"/>
                      </a:cubicBezTo>
                      <a:cubicBezTo>
                        <a:pt x="217" y="120"/>
                        <a:pt x="238" y="99"/>
                        <a:pt x="266" y="64"/>
                      </a:cubicBezTo>
                      <a:cubicBezTo>
                        <a:pt x="287" y="43"/>
                        <a:pt x="273" y="15"/>
                        <a:pt x="259" y="8"/>
                      </a:cubicBezTo>
                      <a:cubicBezTo>
                        <a:pt x="251" y="3"/>
                        <a:pt x="243" y="0"/>
                        <a:pt x="236" y="0"/>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1"/>
                <p:cNvSpPr/>
                <p:nvPr/>
              </p:nvSpPr>
              <p:spPr>
                <a:xfrm>
                  <a:off x="1793324" y="2126106"/>
                  <a:ext cx="41705" cy="40804"/>
                </a:xfrm>
                <a:custGeom>
                  <a:rect b="b" l="l" r="r" t="t"/>
                  <a:pathLst>
                    <a:path extrusionOk="0" h="589" w="602">
                      <a:moveTo>
                        <a:pt x="308" y="1"/>
                      </a:moveTo>
                      <a:cubicBezTo>
                        <a:pt x="154" y="1"/>
                        <a:pt x="36" y="112"/>
                        <a:pt x="15" y="266"/>
                      </a:cubicBezTo>
                      <a:cubicBezTo>
                        <a:pt x="1" y="420"/>
                        <a:pt x="113" y="566"/>
                        <a:pt x="280" y="587"/>
                      </a:cubicBezTo>
                      <a:cubicBezTo>
                        <a:pt x="289" y="588"/>
                        <a:pt x="298" y="588"/>
                        <a:pt x="306" y="588"/>
                      </a:cubicBezTo>
                      <a:cubicBezTo>
                        <a:pt x="451" y="588"/>
                        <a:pt x="588" y="480"/>
                        <a:pt x="602" y="322"/>
                      </a:cubicBezTo>
                      <a:lnTo>
                        <a:pt x="602" y="315"/>
                      </a:lnTo>
                      <a:cubicBezTo>
                        <a:pt x="588" y="318"/>
                        <a:pt x="572" y="320"/>
                        <a:pt x="557" y="320"/>
                      </a:cubicBezTo>
                      <a:cubicBezTo>
                        <a:pt x="542" y="320"/>
                        <a:pt x="528" y="318"/>
                        <a:pt x="518" y="315"/>
                      </a:cubicBezTo>
                      <a:cubicBezTo>
                        <a:pt x="505" y="418"/>
                        <a:pt x="414" y="498"/>
                        <a:pt x="312" y="498"/>
                      </a:cubicBezTo>
                      <a:cubicBezTo>
                        <a:pt x="304" y="498"/>
                        <a:pt x="295" y="498"/>
                        <a:pt x="287" y="497"/>
                      </a:cubicBezTo>
                      <a:cubicBezTo>
                        <a:pt x="175" y="490"/>
                        <a:pt x="99" y="385"/>
                        <a:pt x="106" y="273"/>
                      </a:cubicBezTo>
                      <a:cubicBezTo>
                        <a:pt x="113" y="168"/>
                        <a:pt x="203" y="98"/>
                        <a:pt x="294" y="91"/>
                      </a:cubicBezTo>
                      <a:cubicBezTo>
                        <a:pt x="322" y="63"/>
                        <a:pt x="329" y="35"/>
                        <a:pt x="3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1"/>
                <p:cNvSpPr/>
                <p:nvPr/>
              </p:nvSpPr>
              <p:spPr>
                <a:xfrm>
                  <a:off x="1918645" y="2180836"/>
                  <a:ext cx="13163" cy="7621"/>
                </a:xfrm>
                <a:custGeom>
                  <a:rect b="b" l="l" r="r" t="t"/>
                  <a:pathLst>
                    <a:path extrusionOk="0" h="110" w="190">
                      <a:moveTo>
                        <a:pt x="25" y="1"/>
                      </a:moveTo>
                      <a:cubicBezTo>
                        <a:pt x="21" y="1"/>
                        <a:pt x="17" y="3"/>
                        <a:pt x="15" y="7"/>
                      </a:cubicBezTo>
                      <a:cubicBezTo>
                        <a:pt x="8" y="14"/>
                        <a:pt x="1" y="35"/>
                        <a:pt x="8" y="42"/>
                      </a:cubicBezTo>
                      <a:cubicBezTo>
                        <a:pt x="8" y="42"/>
                        <a:pt x="36" y="84"/>
                        <a:pt x="85" y="105"/>
                      </a:cubicBezTo>
                      <a:cubicBezTo>
                        <a:pt x="96" y="108"/>
                        <a:pt x="108" y="109"/>
                        <a:pt x="120" y="109"/>
                      </a:cubicBezTo>
                      <a:cubicBezTo>
                        <a:pt x="136" y="109"/>
                        <a:pt x="152" y="106"/>
                        <a:pt x="169" y="98"/>
                      </a:cubicBezTo>
                      <a:cubicBezTo>
                        <a:pt x="183" y="98"/>
                        <a:pt x="190" y="91"/>
                        <a:pt x="190" y="77"/>
                      </a:cubicBezTo>
                      <a:cubicBezTo>
                        <a:pt x="190" y="63"/>
                        <a:pt x="183" y="56"/>
                        <a:pt x="162" y="56"/>
                      </a:cubicBezTo>
                      <a:cubicBezTo>
                        <a:pt x="157" y="56"/>
                        <a:pt x="152" y="56"/>
                        <a:pt x="147" y="56"/>
                      </a:cubicBezTo>
                      <a:cubicBezTo>
                        <a:pt x="80" y="56"/>
                        <a:pt x="50" y="14"/>
                        <a:pt x="50" y="14"/>
                      </a:cubicBezTo>
                      <a:cubicBezTo>
                        <a:pt x="45" y="9"/>
                        <a:pt x="34" y="1"/>
                        <a:pt x="25" y="1"/>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1"/>
                <p:cNvSpPr/>
                <p:nvPr/>
              </p:nvSpPr>
              <p:spPr>
                <a:xfrm>
                  <a:off x="1811266" y="1983187"/>
                  <a:ext cx="187326" cy="136477"/>
                </a:xfrm>
                <a:custGeom>
                  <a:rect b="b" l="l" r="r" t="t"/>
                  <a:pathLst>
                    <a:path extrusionOk="0" h="1970" w="2704">
                      <a:moveTo>
                        <a:pt x="1057" y="0"/>
                      </a:moveTo>
                      <a:cubicBezTo>
                        <a:pt x="742" y="0"/>
                        <a:pt x="460" y="142"/>
                        <a:pt x="238" y="317"/>
                      </a:cubicBezTo>
                      <a:cubicBezTo>
                        <a:pt x="49" y="660"/>
                        <a:pt x="14" y="1044"/>
                        <a:pt x="0" y="1428"/>
                      </a:cubicBezTo>
                      <a:cubicBezTo>
                        <a:pt x="140" y="1498"/>
                        <a:pt x="224" y="1603"/>
                        <a:pt x="294" y="1707"/>
                      </a:cubicBezTo>
                      <a:cubicBezTo>
                        <a:pt x="294" y="1707"/>
                        <a:pt x="315" y="1889"/>
                        <a:pt x="454" y="1959"/>
                      </a:cubicBezTo>
                      <a:cubicBezTo>
                        <a:pt x="469" y="1966"/>
                        <a:pt x="482" y="1969"/>
                        <a:pt x="492" y="1969"/>
                      </a:cubicBezTo>
                      <a:cubicBezTo>
                        <a:pt x="586" y="1969"/>
                        <a:pt x="552" y="1719"/>
                        <a:pt x="552" y="1519"/>
                      </a:cubicBezTo>
                      <a:cubicBezTo>
                        <a:pt x="552" y="1309"/>
                        <a:pt x="769" y="1190"/>
                        <a:pt x="783" y="1183"/>
                      </a:cubicBezTo>
                      <a:cubicBezTo>
                        <a:pt x="873" y="1148"/>
                        <a:pt x="992" y="1121"/>
                        <a:pt x="1118" y="1114"/>
                      </a:cubicBezTo>
                      <a:lnTo>
                        <a:pt x="1153" y="1114"/>
                      </a:lnTo>
                      <a:cubicBezTo>
                        <a:pt x="1202" y="1044"/>
                        <a:pt x="1223" y="960"/>
                        <a:pt x="1237" y="911"/>
                      </a:cubicBezTo>
                      <a:cubicBezTo>
                        <a:pt x="1244" y="862"/>
                        <a:pt x="1244" y="820"/>
                        <a:pt x="1244" y="820"/>
                      </a:cubicBezTo>
                      <a:cubicBezTo>
                        <a:pt x="1226" y="732"/>
                        <a:pt x="1343" y="693"/>
                        <a:pt x="1512" y="693"/>
                      </a:cubicBezTo>
                      <a:cubicBezTo>
                        <a:pt x="1881" y="693"/>
                        <a:pt x="2501" y="882"/>
                        <a:pt x="2515" y="1169"/>
                      </a:cubicBezTo>
                      <a:cubicBezTo>
                        <a:pt x="2529" y="1344"/>
                        <a:pt x="2536" y="1463"/>
                        <a:pt x="2536" y="1540"/>
                      </a:cubicBezTo>
                      <a:cubicBezTo>
                        <a:pt x="2543" y="1672"/>
                        <a:pt x="2536" y="1679"/>
                        <a:pt x="2536" y="1679"/>
                      </a:cubicBezTo>
                      <a:cubicBezTo>
                        <a:pt x="2536" y="1679"/>
                        <a:pt x="2546" y="1692"/>
                        <a:pt x="2562" y="1692"/>
                      </a:cubicBezTo>
                      <a:cubicBezTo>
                        <a:pt x="2596" y="1692"/>
                        <a:pt x="2654" y="1630"/>
                        <a:pt x="2683" y="1232"/>
                      </a:cubicBezTo>
                      <a:cubicBezTo>
                        <a:pt x="2704" y="1051"/>
                        <a:pt x="2641" y="869"/>
                        <a:pt x="2515" y="708"/>
                      </a:cubicBezTo>
                      <a:cubicBezTo>
                        <a:pt x="2270" y="380"/>
                        <a:pt x="1795" y="115"/>
                        <a:pt x="1244" y="17"/>
                      </a:cubicBezTo>
                      <a:cubicBezTo>
                        <a:pt x="1180" y="6"/>
                        <a:pt x="1118" y="0"/>
                        <a:pt x="1057"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1"/>
                <p:cNvSpPr/>
                <p:nvPr/>
              </p:nvSpPr>
              <p:spPr>
                <a:xfrm>
                  <a:off x="1804962" y="2020597"/>
                  <a:ext cx="92485" cy="177766"/>
                </a:xfrm>
                <a:custGeom>
                  <a:rect b="b" l="l" r="r" t="t"/>
                  <a:pathLst>
                    <a:path extrusionOk="0" h="2566" w="1335">
                      <a:moveTo>
                        <a:pt x="363" y="1"/>
                      </a:moveTo>
                      <a:cubicBezTo>
                        <a:pt x="315" y="1"/>
                        <a:pt x="269" y="5"/>
                        <a:pt x="224" y="15"/>
                      </a:cubicBezTo>
                      <a:cubicBezTo>
                        <a:pt x="84" y="287"/>
                        <a:pt x="0" y="560"/>
                        <a:pt x="112" y="895"/>
                      </a:cubicBezTo>
                      <a:cubicBezTo>
                        <a:pt x="252" y="965"/>
                        <a:pt x="266" y="1063"/>
                        <a:pt x="336" y="1167"/>
                      </a:cubicBezTo>
                      <a:cubicBezTo>
                        <a:pt x="336" y="1167"/>
                        <a:pt x="36" y="2566"/>
                        <a:pt x="369" y="2566"/>
                      </a:cubicBezTo>
                      <a:cubicBezTo>
                        <a:pt x="399" y="2566"/>
                        <a:pt x="434" y="2554"/>
                        <a:pt x="475" y="2529"/>
                      </a:cubicBezTo>
                      <a:cubicBezTo>
                        <a:pt x="713" y="2369"/>
                        <a:pt x="650" y="1202"/>
                        <a:pt x="650" y="979"/>
                      </a:cubicBezTo>
                      <a:cubicBezTo>
                        <a:pt x="650" y="769"/>
                        <a:pt x="874" y="650"/>
                        <a:pt x="881" y="643"/>
                      </a:cubicBezTo>
                      <a:cubicBezTo>
                        <a:pt x="978" y="608"/>
                        <a:pt x="1090" y="581"/>
                        <a:pt x="1223" y="574"/>
                      </a:cubicBezTo>
                      <a:lnTo>
                        <a:pt x="1258" y="574"/>
                      </a:lnTo>
                      <a:cubicBezTo>
                        <a:pt x="1300" y="504"/>
                        <a:pt x="1328" y="420"/>
                        <a:pt x="1335" y="371"/>
                      </a:cubicBezTo>
                      <a:cubicBezTo>
                        <a:pt x="1241" y="302"/>
                        <a:pt x="759" y="1"/>
                        <a:pt x="363"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1"/>
                <p:cNvSpPr/>
                <p:nvPr/>
              </p:nvSpPr>
              <p:spPr>
                <a:xfrm>
                  <a:off x="1933678" y="2113221"/>
                  <a:ext cx="17943" cy="36648"/>
                </a:xfrm>
                <a:custGeom>
                  <a:rect b="b" l="l" r="r" t="t"/>
                  <a:pathLst>
                    <a:path extrusionOk="0" h="529" w="259">
                      <a:moveTo>
                        <a:pt x="46" y="0"/>
                      </a:moveTo>
                      <a:cubicBezTo>
                        <a:pt x="42" y="0"/>
                        <a:pt x="39" y="2"/>
                        <a:pt x="35" y="5"/>
                      </a:cubicBezTo>
                      <a:cubicBezTo>
                        <a:pt x="15" y="5"/>
                        <a:pt x="1" y="19"/>
                        <a:pt x="8" y="40"/>
                      </a:cubicBezTo>
                      <a:cubicBezTo>
                        <a:pt x="28" y="208"/>
                        <a:pt x="77" y="319"/>
                        <a:pt x="175" y="417"/>
                      </a:cubicBezTo>
                      <a:lnTo>
                        <a:pt x="63" y="459"/>
                      </a:lnTo>
                      <a:cubicBezTo>
                        <a:pt x="42" y="466"/>
                        <a:pt x="35" y="487"/>
                        <a:pt x="42" y="501"/>
                      </a:cubicBezTo>
                      <a:cubicBezTo>
                        <a:pt x="49" y="522"/>
                        <a:pt x="63" y="529"/>
                        <a:pt x="70" y="529"/>
                      </a:cubicBezTo>
                      <a:lnTo>
                        <a:pt x="84" y="529"/>
                      </a:lnTo>
                      <a:lnTo>
                        <a:pt x="245" y="459"/>
                      </a:lnTo>
                      <a:cubicBezTo>
                        <a:pt x="252" y="452"/>
                        <a:pt x="259" y="438"/>
                        <a:pt x="259" y="431"/>
                      </a:cubicBezTo>
                      <a:cubicBezTo>
                        <a:pt x="259" y="424"/>
                        <a:pt x="259" y="403"/>
                        <a:pt x="252" y="396"/>
                      </a:cubicBezTo>
                      <a:cubicBezTo>
                        <a:pt x="140" y="312"/>
                        <a:pt x="84" y="194"/>
                        <a:pt x="70" y="33"/>
                      </a:cubicBezTo>
                      <a:cubicBezTo>
                        <a:pt x="70" y="17"/>
                        <a:pt x="58" y="0"/>
                        <a:pt x="46" y="0"/>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1"/>
                <p:cNvSpPr/>
                <p:nvPr/>
              </p:nvSpPr>
              <p:spPr>
                <a:xfrm>
                  <a:off x="1940467" y="2113983"/>
                  <a:ext cx="56184" cy="39280"/>
                </a:xfrm>
                <a:custGeom>
                  <a:rect b="b" l="l" r="r" t="t"/>
                  <a:pathLst>
                    <a:path extrusionOk="0" h="567" w="811">
                      <a:moveTo>
                        <a:pt x="369" y="1"/>
                      </a:moveTo>
                      <a:cubicBezTo>
                        <a:pt x="194" y="1"/>
                        <a:pt x="45" y="91"/>
                        <a:pt x="21" y="217"/>
                      </a:cubicBezTo>
                      <a:cubicBezTo>
                        <a:pt x="0" y="371"/>
                        <a:pt x="147" y="525"/>
                        <a:pt x="357" y="560"/>
                      </a:cubicBezTo>
                      <a:cubicBezTo>
                        <a:pt x="385" y="565"/>
                        <a:pt x="414" y="567"/>
                        <a:pt x="441" y="567"/>
                      </a:cubicBezTo>
                      <a:cubicBezTo>
                        <a:pt x="615" y="567"/>
                        <a:pt x="759" y="477"/>
                        <a:pt x="783" y="350"/>
                      </a:cubicBezTo>
                      <a:cubicBezTo>
                        <a:pt x="811" y="203"/>
                        <a:pt x="664" y="43"/>
                        <a:pt x="454" y="8"/>
                      </a:cubicBezTo>
                      <a:cubicBezTo>
                        <a:pt x="426" y="3"/>
                        <a:pt x="397" y="1"/>
                        <a:pt x="369"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1"/>
                <p:cNvSpPr/>
                <p:nvPr/>
              </p:nvSpPr>
              <p:spPr>
                <a:xfrm>
                  <a:off x="1873684" y="2099504"/>
                  <a:ext cx="62003" cy="42675"/>
                </a:xfrm>
                <a:custGeom>
                  <a:rect b="b" l="l" r="r" t="t"/>
                  <a:pathLst>
                    <a:path extrusionOk="0" h="616" w="895">
                      <a:moveTo>
                        <a:pt x="404" y="0"/>
                      </a:moveTo>
                      <a:cubicBezTo>
                        <a:pt x="212" y="0"/>
                        <a:pt x="52" y="93"/>
                        <a:pt x="28" y="238"/>
                      </a:cubicBezTo>
                      <a:cubicBezTo>
                        <a:pt x="0" y="399"/>
                        <a:pt x="168" y="566"/>
                        <a:pt x="392" y="608"/>
                      </a:cubicBezTo>
                      <a:cubicBezTo>
                        <a:pt x="425" y="613"/>
                        <a:pt x="459" y="615"/>
                        <a:pt x="491" y="615"/>
                      </a:cubicBezTo>
                      <a:cubicBezTo>
                        <a:pt x="685" y="615"/>
                        <a:pt x="843" y="528"/>
                        <a:pt x="867" y="385"/>
                      </a:cubicBezTo>
                      <a:cubicBezTo>
                        <a:pt x="894" y="231"/>
                        <a:pt x="734" y="63"/>
                        <a:pt x="496" y="7"/>
                      </a:cubicBezTo>
                      <a:cubicBezTo>
                        <a:pt x="465" y="3"/>
                        <a:pt x="434" y="0"/>
                        <a:pt x="404"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1"/>
                <p:cNvSpPr/>
                <p:nvPr/>
              </p:nvSpPr>
              <p:spPr>
                <a:xfrm>
                  <a:off x="1929313" y="2121118"/>
                  <a:ext cx="16557" cy="7482"/>
                </a:xfrm>
                <a:custGeom>
                  <a:rect b="b" l="l" r="r" t="t"/>
                  <a:pathLst>
                    <a:path extrusionOk="0" h="108" w="239">
                      <a:moveTo>
                        <a:pt x="110" y="1"/>
                      </a:moveTo>
                      <a:cubicBezTo>
                        <a:pt x="72" y="1"/>
                        <a:pt x="39" y="17"/>
                        <a:pt x="15" y="31"/>
                      </a:cubicBezTo>
                      <a:cubicBezTo>
                        <a:pt x="1" y="38"/>
                        <a:pt x="1" y="59"/>
                        <a:pt x="8" y="66"/>
                      </a:cubicBezTo>
                      <a:cubicBezTo>
                        <a:pt x="16" y="74"/>
                        <a:pt x="24" y="77"/>
                        <a:pt x="31" y="77"/>
                      </a:cubicBezTo>
                      <a:cubicBezTo>
                        <a:pt x="36" y="77"/>
                        <a:pt x="40" y="75"/>
                        <a:pt x="43" y="73"/>
                      </a:cubicBezTo>
                      <a:cubicBezTo>
                        <a:pt x="51" y="73"/>
                        <a:pt x="78" y="51"/>
                        <a:pt x="112" y="51"/>
                      </a:cubicBezTo>
                      <a:cubicBezTo>
                        <a:pt x="138" y="51"/>
                        <a:pt x="167" y="62"/>
                        <a:pt x="196" y="100"/>
                      </a:cubicBezTo>
                      <a:cubicBezTo>
                        <a:pt x="203" y="107"/>
                        <a:pt x="203" y="107"/>
                        <a:pt x="210" y="107"/>
                      </a:cubicBezTo>
                      <a:cubicBezTo>
                        <a:pt x="210" y="107"/>
                        <a:pt x="217" y="107"/>
                        <a:pt x="231" y="100"/>
                      </a:cubicBezTo>
                      <a:cubicBezTo>
                        <a:pt x="238" y="94"/>
                        <a:pt x="238" y="73"/>
                        <a:pt x="231" y="66"/>
                      </a:cubicBezTo>
                      <a:cubicBezTo>
                        <a:pt x="189" y="17"/>
                        <a:pt x="147" y="1"/>
                        <a:pt x="1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1"/>
                <p:cNvSpPr/>
                <p:nvPr/>
              </p:nvSpPr>
              <p:spPr>
                <a:xfrm>
                  <a:off x="1839808" y="2090844"/>
                  <a:ext cx="42190" cy="22446"/>
                </a:xfrm>
                <a:custGeom>
                  <a:rect b="b" l="l" r="r" t="t"/>
                  <a:pathLst>
                    <a:path extrusionOk="0" h="324" w="609">
                      <a:moveTo>
                        <a:pt x="26" y="1"/>
                      </a:moveTo>
                      <a:cubicBezTo>
                        <a:pt x="18" y="1"/>
                        <a:pt x="7" y="11"/>
                        <a:pt x="7" y="21"/>
                      </a:cubicBezTo>
                      <a:cubicBezTo>
                        <a:pt x="0" y="28"/>
                        <a:pt x="7" y="49"/>
                        <a:pt x="28" y="49"/>
                      </a:cubicBezTo>
                      <a:cubicBezTo>
                        <a:pt x="28" y="56"/>
                        <a:pt x="343" y="111"/>
                        <a:pt x="566" y="307"/>
                      </a:cubicBezTo>
                      <a:cubicBezTo>
                        <a:pt x="566" y="321"/>
                        <a:pt x="580" y="321"/>
                        <a:pt x="580" y="321"/>
                      </a:cubicBezTo>
                      <a:cubicBezTo>
                        <a:pt x="582" y="323"/>
                        <a:pt x="584" y="324"/>
                        <a:pt x="586" y="324"/>
                      </a:cubicBezTo>
                      <a:cubicBezTo>
                        <a:pt x="591" y="324"/>
                        <a:pt x="596" y="317"/>
                        <a:pt x="601" y="307"/>
                      </a:cubicBezTo>
                      <a:cubicBezTo>
                        <a:pt x="608" y="300"/>
                        <a:pt x="608" y="286"/>
                        <a:pt x="601" y="272"/>
                      </a:cubicBezTo>
                      <a:cubicBezTo>
                        <a:pt x="371" y="62"/>
                        <a:pt x="56" y="7"/>
                        <a:pt x="35" y="7"/>
                      </a:cubicBezTo>
                      <a:cubicBezTo>
                        <a:pt x="33" y="3"/>
                        <a:pt x="30" y="1"/>
                        <a:pt x="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1"/>
                <p:cNvSpPr/>
                <p:nvPr/>
              </p:nvSpPr>
              <p:spPr>
                <a:xfrm>
                  <a:off x="1974828" y="2125621"/>
                  <a:ext cx="20853" cy="14133"/>
                </a:xfrm>
                <a:custGeom>
                  <a:rect b="b" l="l" r="r" t="t"/>
                  <a:pathLst>
                    <a:path extrusionOk="0" h="204" w="301">
                      <a:moveTo>
                        <a:pt x="28" y="1"/>
                      </a:moveTo>
                      <a:cubicBezTo>
                        <a:pt x="14" y="1"/>
                        <a:pt x="0" y="8"/>
                        <a:pt x="0" y="15"/>
                      </a:cubicBezTo>
                      <a:cubicBezTo>
                        <a:pt x="0" y="29"/>
                        <a:pt x="7" y="42"/>
                        <a:pt x="14" y="42"/>
                      </a:cubicBezTo>
                      <a:cubicBezTo>
                        <a:pt x="70" y="63"/>
                        <a:pt x="224" y="112"/>
                        <a:pt x="259" y="182"/>
                      </a:cubicBezTo>
                      <a:cubicBezTo>
                        <a:pt x="259" y="182"/>
                        <a:pt x="273" y="189"/>
                        <a:pt x="280" y="189"/>
                      </a:cubicBezTo>
                      <a:cubicBezTo>
                        <a:pt x="287" y="189"/>
                        <a:pt x="287" y="189"/>
                        <a:pt x="287" y="203"/>
                      </a:cubicBezTo>
                      <a:cubicBezTo>
                        <a:pt x="294" y="189"/>
                        <a:pt x="301" y="175"/>
                        <a:pt x="294" y="168"/>
                      </a:cubicBezTo>
                      <a:cubicBezTo>
                        <a:pt x="245" y="63"/>
                        <a:pt x="35" y="1"/>
                        <a:pt x="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1"/>
                <p:cNvSpPr/>
                <p:nvPr/>
              </p:nvSpPr>
              <p:spPr>
                <a:xfrm>
                  <a:off x="1714002" y="2967621"/>
                  <a:ext cx="36301" cy="71009"/>
                </a:xfrm>
                <a:custGeom>
                  <a:rect b="b" l="l" r="r" t="t"/>
                  <a:pathLst>
                    <a:path extrusionOk="0" h="1025" w="524">
                      <a:moveTo>
                        <a:pt x="0" y="1"/>
                      </a:moveTo>
                      <a:lnTo>
                        <a:pt x="0" y="29"/>
                      </a:lnTo>
                      <a:cubicBezTo>
                        <a:pt x="0" y="29"/>
                        <a:pt x="0" y="937"/>
                        <a:pt x="91" y="1014"/>
                      </a:cubicBezTo>
                      <a:cubicBezTo>
                        <a:pt x="99" y="1021"/>
                        <a:pt x="109" y="1024"/>
                        <a:pt x="122" y="1024"/>
                      </a:cubicBezTo>
                      <a:cubicBezTo>
                        <a:pt x="239" y="1024"/>
                        <a:pt x="524" y="718"/>
                        <a:pt x="454" y="560"/>
                      </a:cubicBezTo>
                      <a:cubicBezTo>
                        <a:pt x="384" y="385"/>
                        <a:pt x="0" y="1"/>
                        <a:pt x="0" y="1"/>
                      </a:cubicBez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1"/>
                <p:cNvSpPr/>
                <p:nvPr/>
              </p:nvSpPr>
              <p:spPr>
                <a:xfrm>
                  <a:off x="1453177" y="3078951"/>
                  <a:ext cx="434093" cy="326713"/>
                </a:xfrm>
                <a:custGeom>
                  <a:rect b="b" l="l" r="r" t="t"/>
                  <a:pathLst>
                    <a:path extrusionOk="0" h="4716" w="6266">
                      <a:moveTo>
                        <a:pt x="168" y="0"/>
                      </a:moveTo>
                      <a:cubicBezTo>
                        <a:pt x="70" y="0"/>
                        <a:pt x="0" y="77"/>
                        <a:pt x="0" y="161"/>
                      </a:cubicBezTo>
                      <a:lnTo>
                        <a:pt x="0" y="4548"/>
                      </a:lnTo>
                      <a:cubicBezTo>
                        <a:pt x="0" y="4646"/>
                        <a:pt x="84" y="4716"/>
                        <a:pt x="168" y="4716"/>
                      </a:cubicBezTo>
                      <a:lnTo>
                        <a:pt x="6098" y="4716"/>
                      </a:lnTo>
                      <a:cubicBezTo>
                        <a:pt x="6182" y="4716"/>
                        <a:pt x="6252" y="4646"/>
                        <a:pt x="6266" y="4548"/>
                      </a:cubicBezTo>
                      <a:lnTo>
                        <a:pt x="6266" y="161"/>
                      </a:lnTo>
                      <a:cubicBezTo>
                        <a:pt x="6266" y="70"/>
                        <a:pt x="6182" y="0"/>
                        <a:pt x="60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1"/>
                <p:cNvSpPr/>
                <p:nvPr/>
              </p:nvSpPr>
              <p:spPr>
                <a:xfrm>
                  <a:off x="1455601" y="3231846"/>
                  <a:ext cx="429313" cy="7343"/>
                </a:xfrm>
                <a:custGeom>
                  <a:rect b="b" l="l" r="r" t="t"/>
                  <a:pathLst>
                    <a:path extrusionOk="0" h="106" w="6197">
                      <a:moveTo>
                        <a:pt x="56" y="1"/>
                      </a:moveTo>
                      <a:cubicBezTo>
                        <a:pt x="28" y="1"/>
                        <a:pt x="0" y="29"/>
                        <a:pt x="0" y="57"/>
                      </a:cubicBezTo>
                      <a:cubicBezTo>
                        <a:pt x="0" y="78"/>
                        <a:pt x="28" y="106"/>
                        <a:pt x="56" y="106"/>
                      </a:cubicBezTo>
                      <a:lnTo>
                        <a:pt x="6140" y="106"/>
                      </a:lnTo>
                      <a:cubicBezTo>
                        <a:pt x="6168" y="106"/>
                        <a:pt x="6182" y="78"/>
                        <a:pt x="6196" y="57"/>
                      </a:cubicBezTo>
                      <a:cubicBezTo>
                        <a:pt x="6196" y="29"/>
                        <a:pt x="6168" y="1"/>
                        <a:pt x="6140"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1"/>
                <p:cNvSpPr/>
                <p:nvPr/>
              </p:nvSpPr>
              <p:spPr>
                <a:xfrm>
                  <a:off x="1482204" y="3081375"/>
                  <a:ext cx="7343" cy="157814"/>
                </a:xfrm>
                <a:custGeom>
                  <a:rect b="b" l="l" r="r" t="t"/>
                  <a:pathLst>
                    <a:path extrusionOk="0" h="2278" w="106">
                      <a:moveTo>
                        <a:pt x="56" y="0"/>
                      </a:moveTo>
                      <a:cubicBezTo>
                        <a:pt x="28" y="0"/>
                        <a:pt x="0" y="28"/>
                        <a:pt x="0" y="49"/>
                      </a:cubicBezTo>
                      <a:lnTo>
                        <a:pt x="0" y="2229"/>
                      </a:lnTo>
                      <a:cubicBezTo>
                        <a:pt x="0" y="2250"/>
                        <a:pt x="28" y="2278"/>
                        <a:pt x="56" y="2278"/>
                      </a:cubicBezTo>
                      <a:cubicBezTo>
                        <a:pt x="84" y="2278"/>
                        <a:pt x="98" y="2250"/>
                        <a:pt x="105" y="2229"/>
                      </a:cubicBezTo>
                      <a:lnTo>
                        <a:pt x="105" y="49"/>
                      </a:lnTo>
                      <a:cubicBezTo>
                        <a:pt x="105" y="28"/>
                        <a:pt x="84" y="0"/>
                        <a:pt x="56"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1"/>
                <p:cNvSpPr/>
                <p:nvPr/>
              </p:nvSpPr>
              <p:spPr>
                <a:xfrm>
                  <a:off x="1851932" y="3081375"/>
                  <a:ext cx="7274" cy="157814"/>
                </a:xfrm>
                <a:custGeom>
                  <a:rect b="b" l="l" r="r" t="t"/>
                  <a:pathLst>
                    <a:path extrusionOk="0" h="2278" w="105">
                      <a:moveTo>
                        <a:pt x="56" y="0"/>
                      </a:moveTo>
                      <a:cubicBezTo>
                        <a:pt x="28" y="0"/>
                        <a:pt x="0" y="28"/>
                        <a:pt x="0" y="49"/>
                      </a:cubicBezTo>
                      <a:lnTo>
                        <a:pt x="0" y="2229"/>
                      </a:lnTo>
                      <a:cubicBezTo>
                        <a:pt x="0" y="2250"/>
                        <a:pt x="28" y="2278"/>
                        <a:pt x="56" y="2278"/>
                      </a:cubicBezTo>
                      <a:cubicBezTo>
                        <a:pt x="77" y="2278"/>
                        <a:pt x="98" y="2250"/>
                        <a:pt x="105" y="2229"/>
                      </a:cubicBezTo>
                      <a:lnTo>
                        <a:pt x="105" y="49"/>
                      </a:lnTo>
                      <a:cubicBezTo>
                        <a:pt x="105" y="28"/>
                        <a:pt x="77" y="0"/>
                        <a:pt x="56"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1"/>
                <p:cNvSpPr/>
                <p:nvPr/>
              </p:nvSpPr>
              <p:spPr>
                <a:xfrm>
                  <a:off x="1527164" y="3204759"/>
                  <a:ext cx="29166" cy="62488"/>
                </a:xfrm>
                <a:custGeom>
                  <a:rect b="b" l="l" r="r" t="t"/>
                  <a:pathLst>
                    <a:path extrusionOk="0" h="902" w="421">
                      <a:moveTo>
                        <a:pt x="50" y="1"/>
                      </a:moveTo>
                      <a:cubicBezTo>
                        <a:pt x="29" y="1"/>
                        <a:pt x="1" y="29"/>
                        <a:pt x="1" y="50"/>
                      </a:cubicBezTo>
                      <a:lnTo>
                        <a:pt x="1" y="846"/>
                      </a:lnTo>
                      <a:cubicBezTo>
                        <a:pt x="1" y="874"/>
                        <a:pt x="29" y="902"/>
                        <a:pt x="50" y="902"/>
                      </a:cubicBezTo>
                      <a:lnTo>
                        <a:pt x="364" y="902"/>
                      </a:lnTo>
                      <a:cubicBezTo>
                        <a:pt x="399" y="902"/>
                        <a:pt x="420" y="874"/>
                        <a:pt x="420" y="846"/>
                      </a:cubicBezTo>
                      <a:lnTo>
                        <a:pt x="420" y="50"/>
                      </a:lnTo>
                      <a:cubicBezTo>
                        <a:pt x="420" y="29"/>
                        <a:pt x="392" y="1"/>
                        <a:pt x="364" y="1"/>
                      </a:cubicBezTo>
                      <a:close/>
                    </a:path>
                  </a:pathLst>
                </a:custGeom>
                <a:solidFill>
                  <a:srgbClr val="E59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1"/>
                <p:cNvSpPr/>
                <p:nvPr/>
              </p:nvSpPr>
              <p:spPr>
                <a:xfrm>
                  <a:off x="1786119" y="3204759"/>
                  <a:ext cx="29097" cy="62488"/>
                </a:xfrm>
                <a:custGeom>
                  <a:rect b="b" l="l" r="r" t="t"/>
                  <a:pathLst>
                    <a:path extrusionOk="0" h="902" w="420">
                      <a:moveTo>
                        <a:pt x="49" y="1"/>
                      </a:moveTo>
                      <a:cubicBezTo>
                        <a:pt x="28" y="1"/>
                        <a:pt x="0" y="29"/>
                        <a:pt x="0" y="50"/>
                      </a:cubicBezTo>
                      <a:lnTo>
                        <a:pt x="0" y="846"/>
                      </a:lnTo>
                      <a:cubicBezTo>
                        <a:pt x="0" y="874"/>
                        <a:pt x="28" y="902"/>
                        <a:pt x="49" y="902"/>
                      </a:cubicBezTo>
                      <a:lnTo>
                        <a:pt x="363" y="902"/>
                      </a:lnTo>
                      <a:cubicBezTo>
                        <a:pt x="391" y="902"/>
                        <a:pt x="419" y="874"/>
                        <a:pt x="419" y="846"/>
                      </a:cubicBezTo>
                      <a:lnTo>
                        <a:pt x="419" y="50"/>
                      </a:lnTo>
                      <a:cubicBezTo>
                        <a:pt x="419" y="29"/>
                        <a:pt x="391" y="1"/>
                        <a:pt x="363" y="1"/>
                      </a:cubicBezTo>
                      <a:close/>
                    </a:path>
                  </a:pathLst>
                </a:custGeom>
                <a:solidFill>
                  <a:srgbClr val="E59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1"/>
                <p:cNvSpPr/>
                <p:nvPr/>
              </p:nvSpPr>
              <p:spPr>
                <a:xfrm>
                  <a:off x="1590621" y="3231846"/>
                  <a:ext cx="7274" cy="173332"/>
                </a:xfrm>
                <a:custGeom>
                  <a:rect b="b" l="l" r="r" t="t"/>
                  <a:pathLst>
                    <a:path extrusionOk="0" h="2502" w="105">
                      <a:moveTo>
                        <a:pt x="56" y="1"/>
                      </a:moveTo>
                      <a:cubicBezTo>
                        <a:pt x="28" y="1"/>
                        <a:pt x="0" y="29"/>
                        <a:pt x="0" y="57"/>
                      </a:cubicBezTo>
                      <a:lnTo>
                        <a:pt x="0" y="2446"/>
                      </a:lnTo>
                      <a:cubicBezTo>
                        <a:pt x="0" y="2474"/>
                        <a:pt x="28" y="2502"/>
                        <a:pt x="56" y="2502"/>
                      </a:cubicBezTo>
                      <a:cubicBezTo>
                        <a:pt x="91" y="2502"/>
                        <a:pt x="105" y="2481"/>
                        <a:pt x="105" y="2446"/>
                      </a:cubicBezTo>
                      <a:lnTo>
                        <a:pt x="105" y="57"/>
                      </a:lnTo>
                      <a:cubicBezTo>
                        <a:pt x="105" y="29"/>
                        <a:pt x="77" y="1"/>
                        <a:pt x="56"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1"/>
                <p:cNvSpPr/>
                <p:nvPr/>
              </p:nvSpPr>
              <p:spPr>
                <a:xfrm>
                  <a:off x="1742059" y="3231846"/>
                  <a:ext cx="7343" cy="173332"/>
                </a:xfrm>
                <a:custGeom>
                  <a:rect b="b" l="l" r="r" t="t"/>
                  <a:pathLst>
                    <a:path extrusionOk="0" h="2502" w="106">
                      <a:moveTo>
                        <a:pt x="49" y="1"/>
                      </a:moveTo>
                      <a:cubicBezTo>
                        <a:pt x="21" y="1"/>
                        <a:pt x="0" y="29"/>
                        <a:pt x="0" y="57"/>
                      </a:cubicBezTo>
                      <a:lnTo>
                        <a:pt x="0" y="2446"/>
                      </a:lnTo>
                      <a:cubicBezTo>
                        <a:pt x="0" y="2474"/>
                        <a:pt x="21" y="2502"/>
                        <a:pt x="49" y="2502"/>
                      </a:cubicBezTo>
                      <a:cubicBezTo>
                        <a:pt x="77" y="2502"/>
                        <a:pt x="105" y="2481"/>
                        <a:pt x="98" y="2446"/>
                      </a:cubicBezTo>
                      <a:lnTo>
                        <a:pt x="98" y="57"/>
                      </a:lnTo>
                      <a:cubicBezTo>
                        <a:pt x="98" y="29"/>
                        <a:pt x="77" y="1"/>
                        <a:pt x="49"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1"/>
                <p:cNvSpPr/>
                <p:nvPr/>
              </p:nvSpPr>
              <p:spPr>
                <a:xfrm>
                  <a:off x="1722662" y="3007318"/>
                  <a:ext cx="28196" cy="79946"/>
                </a:xfrm>
                <a:custGeom>
                  <a:rect b="b" l="l" r="r" t="t"/>
                  <a:pathLst>
                    <a:path extrusionOk="0" h="1154" w="407">
                      <a:moveTo>
                        <a:pt x="8" y="1"/>
                      </a:moveTo>
                      <a:cubicBezTo>
                        <a:pt x="1" y="84"/>
                        <a:pt x="8" y="168"/>
                        <a:pt x="50" y="231"/>
                      </a:cubicBezTo>
                      <a:lnTo>
                        <a:pt x="183" y="231"/>
                      </a:lnTo>
                      <a:lnTo>
                        <a:pt x="183" y="1041"/>
                      </a:lnTo>
                      <a:cubicBezTo>
                        <a:pt x="183" y="1104"/>
                        <a:pt x="231" y="1153"/>
                        <a:pt x="294" y="1153"/>
                      </a:cubicBezTo>
                      <a:cubicBezTo>
                        <a:pt x="357" y="1153"/>
                        <a:pt x="406" y="1104"/>
                        <a:pt x="406" y="1041"/>
                      </a:cubicBezTo>
                      <a:lnTo>
                        <a:pt x="406" y="112"/>
                      </a:lnTo>
                      <a:cubicBezTo>
                        <a:pt x="406" y="57"/>
                        <a:pt x="357" y="1"/>
                        <a:pt x="294" y="1"/>
                      </a:cubicBezTo>
                      <a:close/>
                    </a:path>
                  </a:pathLst>
                </a:custGeom>
                <a:solidFill>
                  <a:srgbClr val="E59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1"/>
                <p:cNvSpPr/>
                <p:nvPr/>
              </p:nvSpPr>
              <p:spPr>
                <a:xfrm>
                  <a:off x="1597826" y="3007318"/>
                  <a:ext cx="26672" cy="79946"/>
                </a:xfrm>
                <a:custGeom>
                  <a:rect b="b" l="l" r="r" t="t"/>
                  <a:pathLst>
                    <a:path extrusionOk="0" h="1154" w="385">
                      <a:moveTo>
                        <a:pt x="113" y="1"/>
                      </a:moveTo>
                      <a:cubicBezTo>
                        <a:pt x="57" y="1"/>
                        <a:pt x="1" y="57"/>
                        <a:pt x="1" y="119"/>
                      </a:cubicBezTo>
                      <a:lnTo>
                        <a:pt x="1" y="1041"/>
                      </a:lnTo>
                      <a:cubicBezTo>
                        <a:pt x="1" y="1104"/>
                        <a:pt x="57" y="1153"/>
                        <a:pt x="113" y="1153"/>
                      </a:cubicBezTo>
                      <a:cubicBezTo>
                        <a:pt x="175" y="1153"/>
                        <a:pt x="231" y="1104"/>
                        <a:pt x="231" y="1041"/>
                      </a:cubicBezTo>
                      <a:lnTo>
                        <a:pt x="231" y="231"/>
                      </a:lnTo>
                      <a:lnTo>
                        <a:pt x="322" y="231"/>
                      </a:lnTo>
                      <a:lnTo>
                        <a:pt x="385" y="1"/>
                      </a:lnTo>
                      <a:close/>
                    </a:path>
                  </a:pathLst>
                </a:custGeom>
                <a:solidFill>
                  <a:srgbClr val="E59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1"/>
                <p:cNvSpPr/>
                <p:nvPr/>
              </p:nvSpPr>
              <p:spPr>
                <a:xfrm>
                  <a:off x="1586257" y="2311008"/>
                  <a:ext cx="195085" cy="686055"/>
                </a:xfrm>
                <a:custGeom>
                  <a:rect b="b" l="l" r="r" t="t"/>
                  <a:pathLst>
                    <a:path extrusionOk="0" h="9903" w="2816">
                      <a:moveTo>
                        <a:pt x="1924" y="1"/>
                      </a:moveTo>
                      <a:cubicBezTo>
                        <a:pt x="1841" y="1"/>
                        <a:pt x="1758" y="15"/>
                        <a:pt x="1677" y="42"/>
                      </a:cubicBezTo>
                      <a:cubicBezTo>
                        <a:pt x="1509" y="91"/>
                        <a:pt x="1362" y="189"/>
                        <a:pt x="1257" y="328"/>
                      </a:cubicBezTo>
                      <a:cubicBezTo>
                        <a:pt x="1251" y="335"/>
                        <a:pt x="1244" y="356"/>
                        <a:pt x="1230" y="370"/>
                      </a:cubicBezTo>
                      <a:cubicBezTo>
                        <a:pt x="1195" y="426"/>
                        <a:pt x="1160" y="482"/>
                        <a:pt x="1146" y="552"/>
                      </a:cubicBezTo>
                      <a:lnTo>
                        <a:pt x="1146" y="559"/>
                      </a:lnTo>
                      <a:lnTo>
                        <a:pt x="1055" y="831"/>
                      </a:lnTo>
                      <a:lnTo>
                        <a:pt x="1034" y="922"/>
                      </a:lnTo>
                      <a:lnTo>
                        <a:pt x="1027" y="950"/>
                      </a:lnTo>
                      <a:lnTo>
                        <a:pt x="978" y="1076"/>
                      </a:lnTo>
                      <a:cubicBezTo>
                        <a:pt x="929" y="1250"/>
                        <a:pt x="866" y="1432"/>
                        <a:pt x="817" y="1607"/>
                      </a:cubicBezTo>
                      <a:cubicBezTo>
                        <a:pt x="762" y="1781"/>
                        <a:pt x="713" y="1970"/>
                        <a:pt x="657" y="2144"/>
                      </a:cubicBezTo>
                      <a:cubicBezTo>
                        <a:pt x="608" y="2326"/>
                        <a:pt x="552" y="2501"/>
                        <a:pt x="510" y="2682"/>
                      </a:cubicBezTo>
                      <a:cubicBezTo>
                        <a:pt x="475" y="2815"/>
                        <a:pt x="440" y="2941"/>
                        <a:pt x="405" y="3066"/>
                      </a:cubicBezTo>
                      <a:cubicBezTo>
                        <a:pt x="398" y="3094"/>
                        <a:pt x="384" y="3129"/>
                        <a:pt x="377" y="3164"/>
                      </a:cubicBezTo>
                      <a:cubicBezTo>
                        <a:pt x="370" y="3178"/>
                        <a:pt x="370" y="3206"/>
                        <a:pt x="363" y="3227"/>
                      </a:cubicBezTo>
                      <a:cubicBezTo>
                        <a:pt x="328" y="3374"/>
                        <a:pt x="294" y="3513"/>
                        <a:pt x="259" y="3660"/>
                      </a:cubicBezTo>
                      <a:cubicBezTo>
                        <a:pt x="259" y="3681"/>
                        <a:pt x="245" y="3695"/>
                        <a:pt x="245" y="3716"/>
                      </a:cubicBezTo>
                      <a:cubicBezTo>
                        <a:pt x="238" y="3730"/>
                        <a:pt x="238" y="3758"/>
                        <a:pt x="231" y="3772"/>
                      </a:cubicBezTo>
                      <a:cubicBezTo>
                        <a:pt x="182" y="3961"/>
                        <a:pt x="140" y="4149"/>
                        <a:pt x="105" y="4338"/>
                      </a:cubicBezTo>
                      <a:lnTo>
                        <a:pt x="56" y="4624"/>
                      </a:lnTo>
                      <a:lnTo>
                        <a:pt x="42" y="4694"/>
                      </a:lnTo>
                      <a:lnTo>
                        <a:pt x="35" y="4729"/>
                      </a:lnTo>
                      <a:lnTo>
                        <a:pt x="28" y="4778"/>
                      </a:lnTo>
                      <a:lnTo>
                        <a:pt x="28" y="4806"/>
                      </a:lnTo>
                      <a:lnTo>
                        <a:pt x="28" y="4834"/>
                      </a:lnTo>
                      <a:lnTo>
                        <a:pt x="21" y="4883"/>
                      </a:lnTo>
                      <a:cubicBezTo>
                        <a:pt x="21" y="4918"/>
                        <a:pt x="7" y="4945"/>
                        <a:pt x="7" y="4973"/>
                      </a:cubicBezTo>
                      <a:cubicBezTo>
                        <a:pt x="0" y="5099"/>
                        <a:pt x="0" y="5218"/>
                        <a:pt x="0" y="5323"/>
                      </a:cubicBezTo>
                      <a:cubicBezTo>
                        <a:pt x="0" y="5427"/>
                        <a:pt x="14" y="5532"/>
                        <a:pt x="14" y="5623"/>
                      </a:cubicBezTo>
                      <a:lnTo>
                        <a:pt x="35" y="5965"/>
                      </a:lnTo>
                      <a:cubicBezTo>
                        <a:pt x="49" y="6028"/>
                        <a:pt x="49" y="6091"/>
                        <a:pt x="56" y="6147"/>
                      </a:cubicBezTo>
                      <a:cubicBezTo>
                        <a:pt x="56" y="6175"/>
                        <a:pt x="63" y="6196"/>
                        <a:pt x="63" y="6217"/>
                      </a:cubicBezTo>
                      <a:cubicBezTo>
                        <a:pt x="119" y="6608"/>
                        <a:pt x="175" y="6978"/>
                        <a:pt x="245" y="7348"/>
                      </a:cubicBezTo>
                      <a:cubicBezTo>
                        <a:pt x="301" y="7628"/>
                        <a:pt x="349" y="7893"/>
                        <a:pt x="412" y="8166"/>
                      </a:cubicBezTo>
                      <a:cubicBezTo>
                        <a:pt x="412" y="8187"/>
                        <a:pt x="419" y="8201"/>
                        <a:pt x="419" y="8222"/>
                      </a:cubicBezTo>
                      <a:cubicBezTo>
                        <a:pt x="440" y="8298"/>
                        <a:pt x="454" y="8368"/>
                        <a:pt x="475" y="8445"/>
                      </a:cubicBezTo>
                      <a:cubicBezTo>
                        <a:pt x="517" y="8620"/>
                        <a:pt x="552" y="8787"/>
                        <a:pt x="594" y="8955"/>
                      </a:cubicBezTo>
                      <a:cubicBezTo>
                        <a:pt x="594" y="8962"/>
                        <a:pt x="608" y="8976"/>
                        <a:pt x="608" y="8990"/>
                      </a:cubicBezTo>
                      <a:lnTo>
                        <a:pt x="615" y="9004"/>
                      </a:lnTo>
                      <a:lnTo>
                        <a:pt x="678" y="9262"/>
                      </a:lnTo>
                      <a:lnTo>
                        <a:pt x="748" y="9528"/>
                      </a:lnTo>
                      <a:cubicBezTo>
                        <a:pt x="806" y="9749"/>
                        <a:pt x="1000" y="9903"/>
                        <a:pt x="1222" y="9903"/>
                      </a:cubicBezTo>
                      <a:cubicBezTo>
                        <a:pt x="1265" y="9903"/>
                        <a:pt x="1310" y="9897"/>
                        <a:pt x="1355" y="9884"/>
                      </a:cubicBezTo>
                      <a:cubicBezTo>
                        <a:pt x="1600" y="9814"/>
                        <a:pt x="1760" y="9584"/>
                        <a:pt x="1725" y="9339"/>
                      </a:cubicBezTo>
                      <a:lnTo>
                        <a:pt x="1725" y="9332"/>
                      </a:lnTo>
                      <a:lnTo>
                        <a:pt x="1691" y="9060"/>
                      </a:lnTo>
                      <a:lnTo>
                        <a:pt x="1656" y="8787"/>
                      </a:lnTo>
                      <a:cubicBezTo>
                        <a:pt x="1635" y="8676"/>
                        <a:pt x="1628" y="8564"/>
                        <a:pt x="1607" y="8459"/>
                      </a:cubicBezTo>
                      <a:cubicBezTo>
                        <a:pt x="1607" y="8431"/>
                        <a:pt x="1600" y="8403"/>
                        <a:pt x="1600" y="8375"/>
                      </a:cubicBezTo>
                      <a:cubicBezTo>
                        <a:pt x="1593" y="8333"/>
                        <a:pt x="1593" y="8291"/>
                        <a:pt x="1586" y="8256"/>
                      </a:cubicBezTo>
                      <a:cubicBezTo>
                        <a:pt x="1572" y="8159"/>
                        <a:pt x="1558" y="8075"/>
                        <a:pt x="1551" y="7977"/>
                      </a:cubicBezTo>
                      <a:cubicBezTo>
                        <a:pt x="1551" y="7949"/>
                        <a:pt x="1537" y="7935"/>
                        <a:pt x="1537" y="7907"/>
                      </a:cubicBezTo>
                      <a:lnTo>
                        <a:pt x="1460" y="7174"/>
                      </a:lnTo>
                      <a:cubicBezTo>
                        <a:pt x="1425" y="6817"/>
                        <a:pt x="1390" y="6454"/>
                        <a:pt x="1376" y="6105"/>
                      </a:cubicBezTo>
                      <a:cubicBezTo>
                        <a:pt x="1362" y="5930"/>
                        <a:pt x="1355" y="5756"/>
                        <a:pt x="1355" y="5588"/>
                      </a:cubicBezTo>
                      <a:lnTo>
                        <a:pt x="1355" y="5581"/>
                      </a:lnTo>
                      <a:lnTo>
                        <a:pt x="1355" y="5532"/>
                      </a:lnTo>
                      <a:cubicBezTo>
                        <a:pt x="1355" y="5469"/>
                        <a:pt x="1355" y="5406"/>
                        <a:pt x="1362" y="5351"/>
                      </a:cubicBezTo>
                      <a:cubicBezTo>
                        <a:pt x="1369" y="5267"/>
                        <a:pt x="1369" y="5197"/>
                        <a:pt x="1383" y="5127"/>
                      </a:cubicBezTo>
                      <a:lnTo>
                        <a:pt x="1390" y="5085"/>
                      </a:lnTo>
                      <a:lnTo>
                        <a:pt x="1390" y="5071"/>
                      </a:lnTo>
                      <a:lnTo>
                        <a:pt x="1390" y="5057"/>
                      </a:lnTo>
                      <a:lnTo>
                        <a:pt x="1390" y="5050"/>
                      </a:lnTo>
                      <a:lnTo>
                        <a:pt x="1418" y="4945"/>
                      </a:lnTo>
                      <a:cubicBezTo>
                        <a:pt x="1432" y="4862"/>
                        <a:pt x="1460" y="4778"/>
                        <a:pt x="1488" y="4694"/>
                      </a:cubicBezTo>
                      <a:cubicBezTo>
                        <a:pt x="1537" y="4526"/>
                        <a:pt x="1579" y="4352"/>
                        <a:pt x="1642" y="4184"/>
                      </a:cubicBezTo>
                      <a:cubicBezTo>
                        <a:pt x="1698" y="4009"/>
                        <a:pt x="1746" y="3849"/>
                        <a:pt x="1809" y="3674"/>
                      </a:cubicBezTo>
                      <a:cubicBezTo>
                        <a:pt x="1858" y="3500"/>
                        <a:pt x="1921" y="3332"/>
                        <a:pt x="1984" y="3157"/>
                      </a:cubicBezTo>
                      <a:lnTo>
                        <a:pt x="2089" y="2843"/>
                      </a:lnTo>
                      <a:cubicBezTo>
                        <a:pt x="2117" y="2773"/>
                        <a:pt x="2131" y="2710"/>
                        <a:pt x="2159" y="2640"/>
                      </a:cubicBezTo>
                      <a:cubicBezTo>
                        <a:pt x="2221" y="2466"/>
                        <a:pt x="2277" y="2298"/>
                        <a:pt x="2333" y="2123"/>
                      </a:cubicBezTo>
                      <a:lnTo>
                        <a:pt x="2689" y="1097"/>
                      </a:lnTo>
                      <a:lnTo>
                        <a:pt x="2689" y="1090"/>
                      </a:lnTo>
                      <a:cubicBezTo>
                        <a:pt x="2815" y="726"/>
                        <a:pt x="2675" y="335"/>
                        <a:pt x="2368" y="133"/>
                      </a:cubicBezTo>
                      <a:lnTo>
                        <a:pt x="2312" y="112"/>
                      </a:lnTo>
                      <a:cubicBezTo>
                        <a:pt x="2270" y="84"/>
                        <a:pt x="2228" y="63"/>
                        <a:pt x="2187" y="49"/>
                      </a:cubicBezTo>
                      <a:cubicBezTo>
                        <a:pt x="2100" y="16"/>
                        <a:pt x="2012" y="1"/>
                        <a:pt x="1924" y="1"/>
                      </a:cubicBezTo>
                      <a:close/>
                    </a:path>
                  </a:pathLst>
                </a:custGeom>
                <a:solidFill>
                  <a:srgbClr val="742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1"/>
                <p:cNvSpPr/>
                <p:nvPr/>
              </p:nvSpPr>
              <p:spPr>
                <a:xfrm>
                  <a:off x="1612859" y="2372943"/>
                  <a:ext cx="84726" cy="157814"/>
                </a:xfrm>
                <a:custGeom>
                  <a:rect b="b" l="l" r="r" t="t"/>
                  <a:pathLst>
                    <a:path extrusionOk="0" h="2278" w="1223">
                      <a:moveTo>
                        <a:pt x="657" y="0"/>
                      </a:moveTo>
                      <a:lnTo>
                        <a:pt x="643" y="56"/>
                      </a:lnTo>
                      <a:cubicBezTo>
                        <a:pt x="685" y="63"/>
                        <a:pt x="727" y="70"/>
                        <a:pt x="769" y="91"/>
                      </a:cubicBezTo>
                      <a:lnTo>
                        <a:pt x="776" y="91"/>
                      </a:lnTo>
                      <a:cubicBezTo>
                        <a:pt x="832" y="105"/>
                        <a:pt x="887" y="133"/>
                        <a:pt x="936" y="168"/>
                      </a:cubicBezTo>
                      <a:cubicBezTo>
                        <a:pt x="1160" y="321"/>
                        <a:pt x="1195" y="587"/>
                        <a:pt x="1125" y="824"/>
                      </a:cubicBezTo>
                      <a:cubicBezTo>
                        <a:pt x="1125" y="831"/>
                        <a:pt x="1118" y="838"/>
                        <a:pt x="1118" y="845"/>
                      </a:cubicBezTo>
                      <a:cubicBezTo>
                        <a:pt x="1111" y="880"/>
                        <a:pt x="1097" y="929"/>
                        <a:pt x="1076" y="964"/>
                      </a:cubicBezTo>
                      <a:cubicBezTo>
                        <a:pt x="950" y="1215"/>
                        <a:pt x="748" y="1432"/>
                        <a:pt x="552" y="1642"/>
                      </a:cubicBezTo>
                      <a:cubicBezTo>
                        <a:pt x="385" y="1823"/>
                        <a:pt x="210" y="2012"/>
                        <a:pt x="28" y="2186"/>
                      </a:cubicBezTo>
                      <a:cubicBezTo>
                        <a:pt x="21" y="2221"/>
                        <a:pt x="14" y="2242"/>
                        <a:pt x="0" y="2277"/>
                      </a:cubicBezTo>
                      <a:cubicBezTo>
                        <a:pt x="189" y="2110"/>
                        <a:pt x="364" y="1935"/>
                        <a:pt x="524" y="1753"/>
                      </a:cubicBezTo>
                      <a:cubicBezTo>
                        <a:pt x="699" y="1572"/>
                        <a:pt x="867" y="1369"/>
                        <a:pt x="1013" y="1160"/>
                      </a:cubicBezTo>
                      <a:cubicBezTo>
                        <a:pt x="1069" y="1083"/>
                        <a:pt x="1118" y="999"/>
                        <a:pt x="1153" y="908"/>
                      </a:cubicBezTo>
                      <a:cubicBezTo>
                        <a:pt x="1153" y="901"/>
                        <a:pt x="1160" y="887"/>
                        <a:pt x="1160" y="880"/>
                      </a:cubicBezTo>
                      <a:cubicBezTo>
                        <a:pt x="1209" y="761"/>
                        <a:pt x="1223" y="636"/>
                        <a:pt x="1209" y="510"/>
                      </a:cubicBezTo>
                      <a:cubicBezTo>
                        <a:pt x="1181" y="300"/>
                        <a:pt x="1041" y="140"/>
                        <a:pt x="846" y="56"/>
                      </a:cubicBezTo>
                      <a:cubicBezTo>
                        <a:pt x="825" y="42"/>
                        <a:pt x="804" y="35"/>
                        <a:pt x="776" y="28"/>
                      </a:cubicBezTo>
                      <a:lnTo>
                        <a:pt x="769" y="28"/>
                      </a:lnTo>
                      <a:cubicBezTo>
                        <a:pt x="734" y="21"/>
                        <a:pt x="699" y="7"/>
                        <a:pt x="657" y="0"/>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1"/>
                <p:cNvSpPr/>
                <p:nvPr/>
              </p:nvSpPr>
              <p:spPr>
                <a:xfrm>
                  <a:off x="1684491" y="2463696"/>
                  <a:ext cx="63181" cy="154142"/>
                </a:xfrm>
                <a:custGeom>
                  <a:rect b="b" l="l" r="r" t="t"/>
                  <a:pathLst>
                    <a:path extrusionOk="0" h="2225" w="912">
                      <a:moveTo>
                        <a:pt x="874" y="1"/>
                      </a:moveTo>
                      <a:cubicBezTo>
                        <a:pt x="872" y="1"/>
                        <a:pt x="869" y="2"/>
                        <a:pt x="866" y="3"/>
                      </a:cubicBezTo>
                      <a:lnTo>
                        <a:pt x="734" y="108"/>
                      </a:lnTo>
                      <a:cubicBezTo>
                        <a:pt x="664" y="164"/>
                        <a:pt x="601" y="234"/>
                        <a:pt x="538" y="304"/>
                      </a:cubicBezTo>
                      <a:cubicBezTo>
                        <a:pt x="112" y="841"/>
                        <a:pt x="0" y="1561"/>
                        <a:pt x="147" y="2225"/>
                      </a:cubicBezTo>
                      <a:lnTo>
                        <a:pt x="175" y="2120"/>
                      </a:lnTo>
                      <a:cubicBezTo>
                        <a:pt x="133" y="1903"/>
                        <a:pt x="119" y="1673"/>
                        <a:pt x="140" y="1449"/>
                      </a:cubicBezTo>
                      <a:cubicBezTo>
                        <a:pt x="182" y="1065"/>
                        <a:pt x="321" y="674"/>
                        <a:pt x="566" y="366"/>
                      </a:cubicBezTo>
                      <a:cubicBezTo>
                        <a:pt x="608" y="318"/>
                        <a:pt x="657" y="262"/>
                        <a:pt x="706" y="213"/>
                      </a:cubicBezTo>
                      <a:lnTo>
                        <a:pt x="887" y="52"/>
                      </a:lnTo>
                      <a:cubicBezTo>
                        <a:pt x="912" y="40"/>
                        <a:pt x="893" y="1"/>
                        <a:pt x="874" y="1"/>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1"/>
                <p:cNvSpPr/>
                <p:nvPr/>
              </p:nvSpPr>
              <p:spPr>
                <a:xfrm>
                  <a:off x="1739080" y="2403425"/>
                  <a:ext cx="29166" cy="77937"/>
                </a:xfrm>
                <a:custGeom>
                  <a:rect b="b" l="l" r="r" t="t"/>
                  <a:pathLst>
                    <a:path extrusionOk="0" h="1125" w="421">
                      <a:moveTo>
                        <a:pt x="374" y="0"/>
                      </a:moveTo>
                      <a:cubicBezTo>
                        <a:pt x="360" y="0"/>
                        <a:pt x="347" y="6"/>
                        <a:pt x="337" y="21"/>
                      </a:cubicBezTo>
                      <a:cubicBezTo>
                        <a:pt x="218" y="370"/>
                        <a:pt x="99" y="734"/>
                        <a:pt x="8" y="1090"/>
                      </a:cubicBezTo>
                      <a:cubicBezTo>
                        <a:pt x="1" y="1112"/>
                        <a:pt x="18" y="1125"/>
                        <a:pt x="37" y="1125"/>
                      </a:cubicBezTo>
                      <a:cubicBezTo>
                        <a:pt x="54" y="1125"/>
                        <a:pt x="72" y="1116"/>
                        <a:pt x="78" y="1097"/>
                      </a:cubicBezTo>
                      <a:cubicBezTo>
                        <a:pt x="169" y="748"/>
                        <a:pt x="288" y="391"/>
                        <a:pt x="407" y="49"/>
                      </a:cubicBezTo>
                      <a:cubicBezTo>
                        <a:pt x="420" y="22"/>
                        <a:pt x="398" y="0"/>
                        <a:pt x="374"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1"/>
                <p:cNvSpPr/>
                <p:nvPr/>
              </p:nvSpPr>
              <p:spPr>
                <a:xfrm>
                  <a:off x="1589651" y="2566019"/>
                  <a:ext cx="61518" cy="171808"/>
                </a:xfrm>
                <a:custGeom>
                  <a:rect b="b" l="l" r="r" t="t"/>
                  <a:pathLst>
                    <a:path extrusionOk="0" h="2480" w="888">
                      <a:moveTo>
                        <a:pt x="217" y="0"/>
                      </a:moveTo>
                      <a:cubicBezTo>
                        <a:pt x="217" y="14"/>
                        <a:pt x="210" y="35"/>
                        <a:pt x="210" y="49"/>
                      </a:cubicBezTo>
                      <a:cubicBezTo>
                        <a:pt x="440" y="77"/>
                        <a:pt x="685" y="161"/>
                        <a:pt x="747" y="405"/>
                      </a:cubicBezTo>
                      <a:cubicBezTo>
                        <a:pt x="782" y="580"/>
                        <a:pt x="685" y="748"/>
                        <a:pt x="601" y="887"/>
                      </a:cubicBezTo>
                      <a:cubicBezTo>
                        <a:pt x="524" y="1020"/>
                        <a:pt x="433" y="1153"/>
                        <a:pt x="363" y="1292"/>
                      </a:cubicBezTo>
                      <a:cubicBezTo>
                        <a:pt x="196" y="1607"/>
                        <a:pt x="70" y="1942"/>
                        <a:pt x="0" y="2291"/>
                      </a:cubicBezTo>
                      <a:cubicBezTo>
                        <a:pt x="7" y="2354"/>
                        <a:pt x="7" y="2417"/>
                        <a:pt x="14" y="2480"/>
                      </a:cubicBezTo>
                      <a:cubicBezTo>
                        <a:pt x="42" y="2319"/>
                        <a:pt x="77" y="2166"/>
                        <a:pt x="119" y="2005"/>
                      </a:cubicBezTo>
                      <a:cubicBezTo>
                        <a:pt x="217" y="1691"/>
                        <a:pt x="356" y="1383"/>
                        <a:pt x="531" y="1097"/>
                      </a:cubicBezTo>
                      <a:cubicBezTo>
                        <a:pt x="664" y="873"/>
                        <a:pt x="887" y="601"/>
                        <a:pt x="768" y="321"/>
                      </a:cubicBezTo>
                      <a:cubicBezTo>
                        <a:pt x="671" y="105"/>
                        <a:pt x="440" y="21"/>
                        <a:pt x="217" y="0"/>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1"/>
                <p:cNvSpPr/>
                <p:nvPr/>
              </p:nvSpPr>
              <p:spPr>
                <a:xfrm>
                  <a:off x="1641886" y="2692797"/>
                  <a:ext cx="51820" cy="170423"/>
                </a:xfrm>
                <a:custGeom>
                  <a:rect b="b" l="l" r="r" t="t"/>
                  <a:pathLst>
                    <a:path extrusionOk="0" h="2460" w="748">
                      <a:moveTo>
                        <a:pt x="552" y="0"/>
                      </a:moveTo>
                      <a:cubicBezTo>
                        <a:pt x="140" y="189"/>
                        <a:pt x="21" y="685"/>
                        <a:pt x="63" y="1104"/>
                      </a:cubicBezTo>
                      <a:cubicBezTo>
                        <a:pt x="119" y="1565"/>
                        <a:pt x="273" y="2089"/>
                        <a:pt x="643" y="2389"/>
                      </a:cubicBezTo>
                      <a:cubicBezTo>
                        <a:pt x="678" y="2410"/>
                        <a:pt x="706" y="2438"/>
                        <a:pt x="748" y="2459"/>
                      </a:cubicBezTo>
                      <a:cubicBezTo>
                        <a:pt x="748" y="2431"/>
                        <a:pt x="734" y="2410"/>
                        <a:pt x="734" y="2389"/>
                      </a:cubicBezTo>
                      <a:cubicBezTo>
                        <a:pt x="468" y="2187"/>
                        <a:pt x="280" y="1851"/>
                        <a:pt x="196" y="1530"/>
                      </a:cubicBezTo>
                      <a:cubicBezTo>
                        <a:pt x="63" y="1048"/>
                        <a:pt x="0" y="308"/>
                        <a:pt x="552" y="63"/>
                      </a:cubicBezTo>
                      <a:cubicBezTo>
                        <a:pt x="552" y="63"/>
                        <a:pt x="559" y="63"/>
                        <a:pt x="559" y="56"/>
                      </a:cubicBezTo>
                      <a:lnTo>
                        <a:pt x="559" y="0"/>
                      </a:ln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1"/>
                <p:cNvSpPr/>
                <p:nvPr/>
              </p:nvSpPr>
              <p:spPr>
                <a:xfrm>
                  <a:off x="1615284" y="2871326"/>
                  <a:ext cx="82302" cy="26256"/>
                </a:xfrm>
                <a:custGeom>
                  <a:rect b="b" l="l" r="r" t="t"/>
                  <a:pathLst>
                    <a:path extrusionOk="0" h="379" w="1188">
                      <a:moveTo>
                        <a:pt x="423" y="1"/>
                      </a:moveTo>
                      <a:cubicBezTo>
                        <a:pt x="279" y="1"/>
                        <a:pt x="136" y="28"/>
                        <a:pt x="0" y="78"/>
                      </a:cubicBezTo>
                      <a:cubicBezTo>
                        <a:pt x="0" y="99"/>
                        <a:pt x="14" y="113"/>
                        <a:pt x="14" y="134"/>
                      </a:cubicBezTo>
                      <a:cubicBezTo>
                        <a:pt x="142" y="80"/>
                        <a:pt x="280" y="53"/>
                        <a:pt x="417" y="53"/>
                      </a:cubicBezTo>
                      <a:cubicBezTo>
                        <a:pt x="512" y="53"/>
                        <a:pt x="607" y="66"/>
                        <a:pt x="699" y="92"/>
                      </a:cubicBezTo>
                      <a:cubicBezTo>
                        <a:pt x="887" y="141"/>
                        <a:pt x="1048" y="238"/>
                        <a:pt x="1188" y="378"/>
                      </a:cubicBezTo>
                      <a:cubicBezTo>
                        <a:pt x="1188" y="350"/>
                        <a:pt x="1181" y="322"/>
                        <a:pt x="1181" y="294"/>
                      </a:cubicBezTo>
                      <a:cubicBezTo>
                        <a:pt x="1048" y="175"/>
                        <a:pt x="894" y="85"/>
                        <a:pt x="720" y="43"/>
                      </a:cubicBezTo>
                      <a:cubicBezTo>
                        <a:pt x="622" y="14"/>
                        <a:pt x="522" y="1"/>
                        <a:pt x="423" y="1"/>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1"/>
                <p:cNvSpPr/>
                <p:nvPr/>
              </p:nvSpPr>
              <p:spPr>
                <a:xfrm>
                  <a:off x="1628307" y="2931805"/>
                  <a:ext cx="62488" cy="62073"/>
                </a:xfrm>
                <a:custGeom>
                  <a:rect b="b" l="l" r="r" t="t"/>
                  <a:pathLst>
                    <a:path extrusionOk="0" h="896" w="902">
                      <a:moveTo>
                        <a:pt x="1" y="1"/>
                      </a:moveTo>
                      <a:cubicBezTo>
                        <a:pt x="1" y="8"/>
                        <a:pt x="8" y="29"/>
                        <a:pt x="8" y="36"/>
                      </a:cubicBezTo>
                      <a:lnTo>
                        <a:pt x="15" y="57"/>
                      </a:lnTo>
                      <a:cubicBezTo>
                        <a:pt x="141" y="71"/>
                        <a:pt x="259" y="113"/>
                        <a:pt x="371" y="183"/>
                      </a:cubicBezTo>
                      <a:cubicBezTo>
                        <a:pt x="630" y="343"/>
                        <a:pt x="811" y="602"/>
                        <a:pt x="860" y="895"/>
                      </a:cubicBezTo>
                      <a:cubicBezTo>
                        <a:pt x="881" y="881"/>
                        <a:pt x="895" y="874"/>
                        <a:pt x="902" y="867"/>
                      </a:cubicBezTo>
                      <a:cubicBezTo>
                        <a:pt x="846" y="567"/>
                        <a:pt x="664" y="301"/>
                        <a:pt x="399" y="141"/>
                      </a:cubicBezTo>
                      <a:cubicBezTo>
                        <a:pt x="266" y="64"/>
                        <a:pt x="141" y="22"/>
                        <a:pt x="1" y="1"/>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1"/>
                <p:cNvSpPr/>
                <p:nvPr/>
              </p:nvSpPr>
              <p:spPr>
                <a:xfrm>
                  <a:off x="1672852" y="2295005"/>
                  <a:ext cx="79461" cy="58747"/>
                </a:xfrm>
                <a:custGeom>
                  <a:rect b="b" l="l" r="r" t="t"/>
                  <a:pathLst>
                    <a:path extrusionOk="0" h="848" w="1147">
                      <a:moveTo>
                        <a:pt x="1055" y="0"/>
                      </a:moveTo>
                      <a:cubicBezTo>
                        <a:pt x="1048" y="7"/>
                        <a:pt x="1041" y="7"/>
                        <a:pt x="1020" y="14"/>
                      </a:cubicBezTo>
                      <a:lnTo>
                        <a:pt x="1013" y="14"/>
                      </a:lnTo>
                      <a:cubicBezTo>
                        <a:pt x="1055" y="112"/>
                        <a:pt x="1083" y="210"/>
                        <a:pt x="1083" y="315"/>
                      </a:cubicBezTo>
                      <a:cubicBezTo>
                        <a:pt x="1083" y="343"/>
                        <a:pt x="1083" y="364"/>
                        <a:pt x="1076" y="392"/>
                      </a:cubicBezTo>
                      <a:lnTo>
                        <a:pt x="1076" y="420"/>
                      </a:lnTo>
                      <a:cubicBezTo>
                        <a:pt x="1027" y="643"/>
                        <a:pt x="832" y="783"/>
                        <a:pt x="601" y="797"/>
                      </a:cubicBezTo>
                      <a:cubicBezTo>
                        <a:pt x="587" y="798"/>
                        <a:pt x="574" y="798"/>
                        <a:pt x="560" y="798"/>
                      </a:cubicBezTo>
                      <a:cubicBezTo>
                        <a:pt x="362" y="798"/>
                        <a:pt x="193" y="704"/>
                        <a:pt x="49" y="566"/>
                      </a:cubicBezTo>
                      <a:lnTo>
                        <a:pt x="28" y="538"/>
                      </a:lnTo>
                      <a:cubicBezTo>
                        <a:pt x="21" y="559"/>
                        <a:pt x="7" y="566"/>
                        <a:pt x="1" y="587"/>
                      </a:cubicBezTo>
                      <a:lnTo>
                        <a:pt x="28" y="608"/>
                      </a:lnTo>
                      <a:cubicBezTo>
                        <a:pt x="177" y="751"/>
                        <a:pt x="351" y="848"/>
                        <a:pt x="563" y="848"/>
                      </a:cubicBezTo>
                      <a:cubicBezTo>
                        <a:pt x="600" y="848"/>
                        <a:pt x="638" y="845"/>
                        <a:pt x="678" y="839"/>
                      </a:cubicBezTo>
                      <a:cubicBezTo>
                        <a:pt x="881" y="804"/>
                        <a:pt x="1069" y="664"/>
                        <a:pt x="1118" y="461"/>
                      </a:cubicBezTo>
                      <a:cubicBezTo>
                        <a:pt x="1118" y="454"/>
                        <a:pt x="1125" y="440"/>
                        <a:pt x="1125" y="433"/>
                      </a:cubicBezTo>
                      <a:cubicBezTo>
                        <a:pt x="1132" y="413"/>
                        <a:pt x="1132" y="378"/>
                        <a:pt x="1132" y="350"/>
                      </a:cubicBezTo>
                      <a:cubicBezTo>
                        <a:pt x="1146" y="224"/>
                        <a:pt x="1111" y="112"/>
                        <a:pt x="1055" y="0"/>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1"/>
                <p:cNvSpPr/>
                <p:nvPr/>
              </p:nvSpPr>
              <p:spPr>
                <a:xfrm>
                  <a:off x="1640431" y="2661830"/>
                  <a:ext cx="42398" cy="16834"/>
                </a:xfrm>
                <a:custGeom>
                  <a:rect b="b" l="l" r="r" t="t"/>
                  <a:pathLst>
                    <a:path extrusionOk="0" h="243" w="612">
                      <a:moveTo>
                        <a:pt x="35" y="0"/>
                      </a:moveTo>
                      <a:cubicBezTo>
                        <a:pt x="0" y="7"/>
                        <a:pt x="0" y="56"/>
                        <a:pt x="35" y="56"/>
                      </a:cubicBezTo>
                      <a:cubicBezTo>
                        <a:pt x="224" y="63"/>
                        <a:pt x="406" y="133"/>
                        <a:pt x="566" y="238"/>
                      </a:cubicBezTo>
                      <a:cubicBezTo>
                        <a:pt x="571" y="241"/>
                        <a:pt x="576" y="243"/>
                        <a:pt x="580" y="243"/>
                      </a:cubicBezTo>
                      <a:cubicBezTo>
                        <a:pt x="600" y="243"/>
                        <a:pt x="612" y="207"/>
                        <a:pt x="594" y="196"/>
                      </a:cubicBezTo>
                      <a:cubicBezTo>
                        <a:pt x="427" y="84"/>
                        <a:pt x="231" y="14"/>
                        <a:pt x="35"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1"/>
                <p:cNvSpPr/>
                <p:nvPr/>
              </p:nvSpPr>
              <p:spPr>
                <a:xfrm>
                  <a:off x="1653178" y="2652478"/>
                  <a:ext cx="19952" cy="18913"/>
                </a:xfrm>
                <a:custGeom>
                  <a:rect b="b" l="l" r="r" t="t"/>
                  <a:pathLst>
                    <a:path extrusionOk="0" h="273" w="288">
                      <a:moveTo>
                        <a:pt x="37" y="0"/>
                      </a:moveTo>
                      <a:cubicBezTo>
                        <a:pt x="15" y="0"/>
                        <a:pt x="1" y="39"/>
                        <a:pt x="19" y="51"/>
                      </a:cubicBezTo>
                      <a:cubicBezTo>
                        <a:pt x="103" y="114"/>
                        <a:pt x="173" y="184"/>
                        <a:pt x="236" y="261"/>
                      </a:cubicBezTo>
                      <a:cubicBezTo>
                        <a:pt x="240" y="269"/>
                        <a:pt x="246" y="273"/>
                        <a:pt x="253" y="273"/>
                      </a:cubicBezTo>
                      <a:cubicBezTo>
                        <a:pt x="269" y="273"/>
                        <a:pt x="287" y="253"/>
                        <a:pt x="278" y="233"/>
                      </a:cubicBezTo>
                      <a:cubicBezTo>
                        <a:pt x="215" y="149"/>
                        <a:pt x="138" y="72"/>
                        <a:pt x="47" y="2"/>
                      </a:cubicBezTo>
                      <a:cubicBezTo>
                        <a:pt x="44" y="1"/>
                        <a:pt x="40" y="0"/>
                        <a:pt x="37"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1"/>
                <p:cNvSpPr/>
                <p:nvPr/>
              </p:nvSpPr>
              <p:spPr>
                <a:xfrm>
                  <a:off x="1614799" y="2950718"/>
                  <a:ext cx="109389" cy="122344"/>
                </a:xfrm>
                <a:custGeom>
                  <a:rect b="b" l="l" r="r" t="t"/>
                  <a:pathLst>
                    <a:path extrusionOk="0" h="1766" w="1579">
                      <a:moveTo>
                        <a:pt x="1079" y="0"/>
                      </a:moveTo>
                      <a:cubicBezTo>
                        <a:pt x="753" y="0"/>
                        <a:pt x="287" y="133"/>
                        <a:pt x="287" y="133"/>
                      </a:cubicBezTo>
                      <a:cubicBezTo>
                        <a:pt x="287" y="133"/>
                        <a:pt x="21" y="908"/>
                        <a:pt x="7" y="1090"/>
                      </a:cubicBezTo>
                      <a:cubicBezTo>
                        <a:pt x="0" y="1272"/>
                        <a:pt x="210" y="1621"/>
                        <a:pt x="287" y="1691"/>
                      </a:cubicBezTo>
                      <a:cubicBezTo>
                        <a:pt x="306" y="1707"/>
                        <a:pt x="325" y="1713"/>
                        <a:pt x="344" y="1713"/>
                      </a:cubicBezTo>
                      <a:cubicBezTo>
                        <a:pt x="407" y="1713"/>
                        <a:pt x="461" y="1642"/>
                        <a:pt x="461" y="1642"/>
                      </a:cubicBezTo>
                      <a:cubicBezTo>
                        <a:pt x="461" y="1642"/>
                        <a:pt x="575" y="1756"/>
                        <a:pt x="664" y="1756"/>
                      </a:cubicBezTo>
                      <a:cubicBezTo>
                        <a:pt x="671" y="1756"/>
                        <a:pt x="678" y="1755"/>
                        <a:pt x="685" y="1754"/>
                      </a:cubicBezTo>
                      <a:cubicBezTo>
                        <a:pt x="769" y="1740"/>
                        <a:pt x="762" y="1621"/>
                        <a:pt x="762" y="1621"/>
                      </a:cubicBezTo>
                      <a:lnTo>
                        <a:pt x="762" y="1621"/>
                      </a:lnTo>
                      <a:cubicBezTo>
                        <a:pt x="762" y="1621"/>
                        <a:pt x="896" y="1756"/>
                        <a:pt x="994" y="1756"/>
                      </a:cubicBezTo>
                      <a:cubicBezTo>
                        <a:pt x="1000" y="1756"/>
                        <a:pt x="1007" y="1755"/>
                        <a:pt x="1013" y="1754"/>
                      </a:cubicBezTo>
                      <a:cubicBezTo>
                        <a:pt x="1118" y="1740"/>
                        <a:pt x="1090" y="1614"/>
                        <a:pt x="1090" y="1614"/>
                      </a:cubicBezTo>
                      <a:lnTo>
                        <a:pt x="1090" y="1614"/>
                      </a:lnTo>
                      <a:cubicBezTo>
                        <a:pt x="1090" y="1614"/>
                        <a:pt x="1169" y="1766"/>
                        <a:pt x="1267" y="1766"/>
                      </a:cubicBezTo>
                      <a:cubicBezTo>
                        <a:pt x="1282" y="1766"/>
                        <a:pt x="1298" y="1762"/>
                        <a:pt x="1313" y="1754"/>
                      </a:cubicBezTo>
                      <a:cubicBezTo>
                        <a:pt x="1425" y="1691"/>
                        <a:pt x="1537" y="1460"/>
                        <a:pt x="1565" y="1293"/>
                      </a:cubicBezTo>
                      <a:cubicBezTo>
                        <a:pt x="1579" y="1125"/>
                        <a:pt x="1565" y="797"/>
                        <a:pt x="1565" y="797"/>
                      </a:cubicBezTo>
                      <a:cubicBezTo>
                        <a:pt x="1565" y="797"/>
                        <a:pt x="1558" y="217"/>
                        <a:pt x="1327" y="49"/>
                      </a:cubicBezTo>
                      <a:cubicBezTo>
                        <a:pt x="1272" y="14"/>
                        <a:pt x="1182" y="0"/>
                        <a:pt x="1079" y="0"/>
                      </a:cubicBez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1"/>
                <p:cNvSpPr/>
                <p:nvPr/>
              </p:nvSpPr>
              <p:spPr>
                <a:xfrm>
                  <a:off x="2285463" y="2468407"/>
                  <a:ext cx="66368" cy="94910"/>
                </a:xfrm>
                <a:custGeom>
                  <a:rect b="b" l="l" r="r" t="t"/>
                  <a:pathLst>
                    <a:path extrusionOk="0" h="1370" w="958">
                      <a:moveTo>
                        <a:pt x="413" y="1"/>
                      </a:moveTo>
                      <a:cubicBezTo>
                        <a:pt x="353" y="1"/>
                        <a:pt x="285" y="19"/>
                        <a:pt x="210" y="61"/>
                      </a:cubicBezTo>
                      <a:cubicBezTo>
                        <a:pt x="210" y="61"/>
                        <a:pt x="1" y="389"/>
                        <a:pt x="71" y="718"/>
                      </a:cubicBezTo>
                      <a:cubicBezTo>
                        <a:pt x="140" y="1053"/>
                        <a:pt x="161" y="1332"/>
                        <a:pt x="490" y="1367"/>
                      </a:cubicBezTo>
                      <a:cubicBezTo>
                        <a:pt x="508" y="1369"/>
                        <a:pt x="525" y="1370"/>
                        <a:pt x="542" y="1370"/>
                      </a:cubicBezTo>
                      <a:cubicBezTo>
                        <a:pt x="839" y="1370"/>
                        <a:pt x="958" y="1095"/>
                        <a:pt x="958" y="1095"/>
                      </a:cubicBezTo>
                      <a:cubicBezTo>
                        <a:pt x="958" y="1095"/>
                        <a:pt x="881" y="1"/>
                        <a:pt x="413" y="1"/>
                      </a:cubicBez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1"/>
                <p:cNvSpPr/>
                <p:nvPr/>
              </p:nvSpPr>
              <p:spPr>
                <a:xfrm>
                  <a:off x="2292252" y="1973626"/>
                  <a:ext cx="164603" cy="2328278"/>
                </a:xfrm>
                <a:custGeom>
                  <a:rect b="b" l="l" r="r" t="t"/>
                  <a:pathLst>
                    <a:path extrusionOk="0" h="33608" w="2376">
                      <a:moveTo>
                        <a:pt x="153" y="1"/>
                      </a:moveTo>
                      <a:cubicBezTo>
                        <a:pt x="149" y="1"/>
                        <a:pt x="145" y="1"/>
                        <a:pt x="140" y="1"/>
                      </a:cubicBezTo>
                      <a:cubicBezTo>
                        <a:pt x="63" y="1"/>
                        <a:pt x="1" y="71"/>
                        <a:pt x="8" y="148"/>
                      </a:cubicBezTo>
                      <a:lnTo>
                        <a:pt x="2089" y="33481"/>
                      </a:lnTo>
                      <a:cubicBezTo>
                        <a:pt x="2089" y="33551"/>
                        <a:pt x="2152" y="33607"/>
                        <a:pt x="2229" y="33607"/>
                      </a:cubicBezTo>
                      <a:lnTo>
                        <a:pt x="2236" y="33607"/>
                      </a:lnTo>
                      <a:cubicBezTo>
                        <a:pt x="2313" y="33607"/>
                        <a:pt x="2376" y="33537"/>
                        <a:pt x="2369" y="33460"/>
                      </a:cubicBezTo>
                      <a:lnTo>
                        <a:pt x="287" y="134"/>
                      </a:lnTo>
                      <a:cubicBezTo>
                        <a:pt x="287" y="55"/>
                        <a:pt x="225" y="1"/>
                        <a:pt x="153"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1"/>
                <p:cNvSpPr/>
                <p:nvPr/>
              </p:nvSpPr>
              <p:spPr>
                <a:xfrm>
                  <a:off x="2490175" y="2029326"/>
                  <a:ext cx="344171" cy="242125"/>
                </a:xfrm>
                <a:custGeom>
                  <a:rect b="b" l="l" r="r" t="t"/>
                  <a:pathLst>
                    <a:path extrusionOk="0" h="3495" w="4968">
                      <a:moveTo>
                        <a:pt x="1" y="1"/>
                      </a:moveTo>
                      <a:lnTo>
                        <a:pt x="8" y="3493"/>
                      </a:lnTo>
                      <a:cubicBezTo>
                        <a:pt x="48" y="3494"/>
                        <a:pt x="88" y="3495"/>
                        <a:pt x="128" y="3495"/>
                      </a:cubicBezTo>
                      <a:cubicBezTo>
                        <a:pt x="2903" y="3495"/>
                        <a:pt x="4967" y="909"/>
                        <a:pt x="4967" y="909"/>
                      </a:cubicBezTo>
                      <a:lnTo>
                        <a:pt x="4967" y="909"/>
                      </a:lnTo>
                      <a:cubicBezTo>
                        <a:pt x="4738" y="922"/>
                        <a:pt x="4515" y="928"/>
                        <a:pt x="4299" y="928"/>
                      </a:cubicBezTo>
                      <a:cubicBezTo>
                        <a:pt x="1622" y="928"/>
                        <a:pt x="1" y="1"/>
                        <a:pt x="1" y="1"/>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1"/>
                <p:cNvSpPr/>
                <p:nvPr/>
              </p:nvSpPr>
              <p:spPr>
                <a:xfrm>
                  <a:off x="2490175" y="2208339"/>
                  <a:ext cx="58609" cy="63527"/>
                </a:xfrm>
                <a:custGeom>
                  <a:rect b="b" l="l" r="r" t="t"/>
                  <a:pathLst>
                    <a:path extrusionOk="0" h="917" w="846">
                      <a:moveTo>
                        <a:pt x="106" y="1"/>
                      </a:moveTo>
                      <a:cubicBezTo>
                        <a:pt x="72" y="1"/>
                        <a:pt x="36" y="3"/>
                        <a:pt x="1" y="8"/>
                      </a:cubicBezTo>
                      <a:lnTo>
                        <a:pt x="14" y="916"/>
                      </a:lnTo>
                      <a:cubicBezTo>
                        <a:pt x="14" y="916"/>
                        <a:pt x="629" y="909"/>
                        <a:pt x="846" y="378"/>
                      </a:cubicBezTo>
                      <a:cubicBezTo>
                        <a:pt x="846" y="378"/>
                        <a:pt x="540" y="1"/>
                        <a:pt x="106" y="1"/>
                      </a:cubicBezTo>
                      <a:close/>
                    </a:path>
                  </a:pathLst>
                </a:custGeom>
                <a:solidFill>
                  <a:srgbClr val="2B4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1"/>
                <p:cNvSpPr/>
                <p:nvPr/>
              </p:nvSpPr>
              <p:spPr>
                <a:xfrm>
                  <a:off x="2281514" y="1955476"/>
                  <a:ext cx="267273" cy="306691"/>
                </a:xfrm>
                <a:custGeom>
                  <a:rect b="b" l="l" r="r" t="t"/>
                  <a:pathLst>
                    <a:path extrusionOk="0" h="4427" w="3858">
                      <a:moveTo>
                        <a:pt x="2508" y="1"/>
                      </a:moveTo>
                      <a:cubicBezTo>
                        <a:pt x="1323" y="1"/>
                        <a:pt x="0" y="504"/>
                        <a:pt x="79" y="682"/>
                      </a:cubicBezTo>
                      <a:lnTo>
                        <a:pt x="302" y="4426"/>
                      </a:lnTo>
                      <a:cubicBezTo>
                        <a:pt x="1431" y="3908"/>
                        <a:pt x="2244" y="3759"/>
                        <a:pt x="2805" y="3759"/>
                      </a:cubicBezTo>
                      <a:cubicBezTo>
                        <a:pt x="3559" y="3759"/>
                        <a:pt x="3858" y="4028"/>
                        <a:pt x="3858" y="4028"/>
                      </a:cubicBezTo>
                      <a:lnTo>
                        <a:pt x="3592" y="200"/>
                      </a:lnTo>
                      <a:cubicBezTo>
                        <a:pt x="3284" y="57"/>
                        <a:pt x="2904" y="1"/>
                        <a:pt x="2508" y="1"/>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1"/>
                <p:cNvSpPr/>
                <p:nvPr/>
              </p:nvSpPr>
              <p:spPr>
                <a:xfrm>
                  <a:off x="2534720" y="2050109"/>
                  <a:ext cx="16973" cy="186911"/>
                </a:xfrm>
                <a:custGeom>
                  <a:rect b="b" l="l" r="r" t="t"/>
                  <a:pathLst>
                    <a:path extrusionOk="0" h="2698" w="245">
                      <a:moveTo>
                        <a:pt x="35" y="1"/>
                      </a:moveTo>
                      <a:cubicBezTo>
                        <a:pt x="21" y="8"/>
                        <a:pt x="0" y="22"/>
                        <a:pt x="0" y="43"/>
                      </a:cubicBezTo>
                      <a:cubicBezTo>
                        <a:pt x="0" y="57"/>
                        <a:pt x="126" y="1768"/>
                        <a:pt x="168" y="2662"/>
                      </a:cubicBezTo>
                      <a:cubicBezTo>
                        <a:pt x="168" y="2676"/>
                        <a:pt x="189" y="2697"/>
                        <a:pt x="203" y="2697"/>
                      </a:cubicBezTo>
                      <a:cubicBezTo>
                        <a:pt x="224" y="2697"/>
                        <a:pt x="238" y="2676"/>
                        <a:pt x="245" y="2655"/>
                      </a:cubicBezTo>
                      <a:cubicBezTo>
                        <a:pt x="203" y="1761"/>
                        <a:pt x="84" y="50"/>
                        <a:pt x="84" y="36"/>
                      </a:cubicBezTo>
                      <a:cubicBezTo>
                        <a:pt x="70" y="15"/>
                        <a:pt x="56" y="1"/>
                        <a:pt x="35" y="1"/>
                      </a:cubicBezTo>
                      <a:close/>
                    </a:path>
                  </a:pathLst>
                </a:custGeom>
                <a:solidFill>
                  <a:srgbClr val="2B4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1"/>
                <p:cNvSpPr/>
                <p:nvPr/>
              </p:nvSpPr>
              <p:spPr>
                <a:xfrm>
                  <a:off x="2296132" y="2412084"/>
                  <a:ext cx="60549" cy="86458"/>
                </a:xfrm>
                <a:custGeom>
                  <a:rect b="b" l="l" r="r" t="t"/>
                  <a:pathLst>
                    <a:path extrusionOk="0" h="1248" w="874">
                      <a:moveTo>
                        <a:pt x="474" y="0"/>
                      </a:moveTo>
                      <a:cubicBezTo>
                        <a:pt x="276" y="0"/>
                        <a:pt x="202" y="273"/>
                        <a:pt x="147" y="539"/>
                      </a:cubicBezTo>
                      <a:cubicBezTo>
                        <a:pt x="56" y="902"/>
                        <a:pt x="0" y="1084"/>
                        <a:pt x="0" y="1084"/>
                      </a:cubicBezTo>
                      <a:lnTo>
                        <a:pt x="420" y="1077"/>
                      </a:lnTo>
                      <a:lnTo>
                        <a:pt x="434" y="867"/>
                      </a:lnTo>
                      <a:cubicBezTo>
                        <a:pt x="434" y="867"/>
                        <a:pt x="616" y="1248"/>
                        <a:pt x="729" y="1248"/>
                      </a:cubicBezTo>
                      <a:cubicBezTo>
                        <a:pt x="746" y="1248"/>
                        <a:pt x="763" y="1238"/>
                        <a:pt x="776" y="1216"/>
                      </a:cubicBezTo>
                      <a:cubicBezTo>
                        <a:pt x="874" y="1063"/>
                        <a:pt x="699" y="22"/>
                        <a:pt x="489" y="1"/>
                      </a:cubicBezTo>
                      <a:cubicBezTo>
                        <a:pt x="484" y="0"/>
                        <a:pt x="479" y="0"/>
                        <a:pt x="474" y="0"/>
                      </a:cubicBez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1"/>
                <p:cNvSpPr/>
                <p:nvPr/>
              </p:nvSpPr>
              <p:spPr>
                <a:xfrm>
                  <a:off x="2308740" y="2421298"/>
                  <a:ext cx="80847" cy="132112"/>
                </a:xfrm>
                <a:custGeom>
                  <a:rect b="b" l="l" r="r" t="t"/>
                  <a:pathLst>
                    <a:path extrusionOk="0" h="1907" w="1167">
                      <a:moveTo>
                        <a:pt x="554" y="0"/>
                      </a:moveTo>
                      <a:cubicBezTo>
                        <a:pt x="453" y="0"/>
                        <a:pt x="377" y="15"/>
                        <a:pt x="377" y="15"/>
                      </a:cubicBezTo>
                      <a:lnTo>
                        <a:pt x="314" y="671"/>
                      </a:lnTo>
                      <a:cubicBezTo>
                        <a:pt x="314" y="671"/>
                        <a:pt x="98" y="706"/>
                        <a:pt x="105" y="902"/>
                      </a:cubicBezTo>
                      <a:cubicBezTo>
                        <a:pt x="105" y="1027"/>
                        <a:pt x="224" y="1097"/>
                        <a:pt x="224" y="1097"/>
                      </a:cubicBezTo>
                      <a:cubicBezTo>
                        <a:pt x="224" y="1097"/>
                        <a:pt x="140" y="1118"/>
                        <a:pt x="133" y="1272"/>
                      </a:cubicBezTo>
                      <a:cubicBezTo>
                        <a:pt x="119" y="1460"/>
                        <a:pt x="279" y="1530"/>
                        <a:pt x="279" y="1530"/>
                      </a:cubicBezTo>
                      <a:cubicBezTo>
                        <a:pt x="279" y="1530"/>
                        <a:pt x="0" y="1649"/>
                        <a:pt x="224" y="1817"/>
                      </a:cubicBezTo>
                      <a:cubicBezTo>
                        <a:pt x="299" y="1876"/>
                        <a:pt x="482" y="1907"/>
                        <a:pt x="647" y="1907"/>
                      </a:cubicBezTo>
                      <a:cubicBezTo>
                        <a:pt x="756" y="1907"/>
                        <a:pt x="857" y="1893"/>
                        <a:pt x="915" y="1866"/>
                      </a:cubicBezTo>
                      <a:cubicBezTo>
                        <a:pt x="1062" y="1796"/>
                        <a:pt x="1020" y="1509"/>
                        <a:pt x="1020" y="1509"/>
                      </a:cubicBezTo>
                      <a:cubicBezTo>
                        <a:pt x="1020" y="1509"/>
                        <a:pt x="1146" y="1474"/>
                        <a:pt x="1146" y="1272"/>
                      </a:cubicBezTo>
                      <a:cubicBezTo>
                        <a:pt x="1146" y="1083"/>
                        <a:pt x="1006" y="1027"/>
                        <a:pt x="1006" y="1027"/>
                      </a:cubicBezTo>
                      <a:cubicBezTo>
                        <a:pt x="1006" y="1027"/>
                        <a:pt x="1167" y="958"/>
                        <a:pt x="1132" y="762"/>
                      </a:cubicBezTo>
                      <a:cubicBezTo>
                        <a:pt x="1097" y="566"/>
                        <a:pt x="971" y="496"/>
                        <a:pt x="971" y="496"/>
                      </a:cubicBezTo>
                      <a:cubicBezTo>
                        <a:pt x="971" y="496"/>
                        <a:pt x="1153" y="343"/>
                        <a:pt x="971" y="140"/>
                      </a:cubicBezTo>
                      <a:cubicBezTo>
                        <a:pt x="864" y="25"/>
                        <a:pt x="687" y="0"/>
                        <a:pt x="554" y="0"/>
                      </a:cubicBez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1"/>
                <p:cNvSpPr/>
                <p:nvPr/>
              </p:nvSpPr>
              <p:spPr>
                <a:xfrm>
                  <a:off x="2312412" y="2439172"/>
                  <a:ext cx="44268" cy="44753"/>
                </a:xfrm>
                <a:custGeom>
                  <a:rect b="b" l="l" r="r" t="t"/>
                  <a:pathLst>
                    <a:path extrusionOk="0" h="646" w="639">
                      <a:moveTo>
                        <a:pt x="46" y="1"/>
                      </a:moveTo>
                      <a:cubicBezTo>
                        <a:pt x="25" y="1"/>
                        <a:pt x="0" y="25"/>
                        <a:pt x="10" y="50"/>
                      </a:cubicBezTo>
                      <a:cubicBezTo>
                        <a:pt x="87" y="232"/>
                        <a:pt x="157" y="476"/>
                        <a:pt x="324" y="588"/>
                      </a:cubicBezTo>
                      <a:cubicBezTo>
                        <a:pt x="359" y="618"/>
                        <a:pt x="418" y="646"/>
                        <a:pt x="474" y="646"/>
                      </a:cubicBezTo>
                      <a:cubicBezTo>
                        <a:pt x="509" y="646"/>
                        <a:pt x="542" y="635"/>
                        <a:pt x="569" y="609"/>
                      </a:cubicBezTo>
                      <a:cubicBezTo>
                        <a:pt x="639" y="532"/>
                        <a:pt x="576" y="322"/>
                        <a:pt x="548" y="238"/>
                      </a:cubicBezTo>
                      <a:cubicBezTo>
                        <a:pt x="545" y="222"/>
                        <a:pt x="534" y="216"/>
                        <a:pt x="522" y="216"/>
                      </a:cubicBezTo>
                      <a:cubicBezTo>
                        <a:pt x="503" y="216"/>
                        <a:pt x="481" y="234"/>
                        <a:pt x="485" y="259"/>
                      </a:cubicBezTo>
                      <a:cubicBezTo>
                        <a:pt x="506" y="322"/>
                        <a:pt x="513" y="378"/>
                        <a:pt x="520" y="448"/>
                      </a:cubicBezTo>
                      <a:lnTo>
                        <a:pt x="520" y="532"/>
                      </a:lnTo>
                      <a:cubicBezTo>
                        <a:pt x="493" y="559"/>
                        <a:pt x="468" y="573"/>
                        <a:pt x="441" y="573"/>
                      </a:cubicBezTo>
                      <a:cubicBezTo>
                        <a:pt x="420" y="573"/>
                        <a:pt x="398" y="564"/>
                        <a:pt x="373" y="546"/>
                      </a:cubicBezTo>
                      <a:cubicBezTo>
                        <a:pt x="310" y="511"/>
                        <a:pt x="268" y="441"/>
                        <a:pt x="233" y="378"/>
                      </a:cubicBezTo>
                      <a:cubicBezTo>
                        <a:pt x="164" y="266"/>
                        <a:pt x="122" y="134"/>
                        <a:pt x="66" y="15"/>
                      </a:cubicBezTo>
                      <a:cubicBezTo>
                        <a:pt x="62" y="5"/>
                        <a:pt x="54" y="1"/>
                        <a:pt x="46" y="1"/>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1"/>
                <p:cNvSpPr/>
                <p:nvPr/>
              </p:nvSpPr>
              <p:spPr>
                <a:xfrm>
                  <a:off x="2305900" y="2462865"/>
                  <a:ext cx="24386" cy="88329"/>
                </a:xfrm>
                <a:custGeom>
                  <a:rect b="b" l="l" r="r" t="t"/>
                  <a:pathLst>
                    <a:path extrusionOk="0" h="1275" w="352">
                      <a:moveTo>
                        <a:pt x="263" y="1"/>
                      </a:moveTo>
                      <a:cubicBezTo>
                        <a:pt x="262" y="1"/>
                        <a:pt x="260" y="1"/>
                        <a:pt x="258" y="1"/>
                      </a:cubicBezTo>
                      <a:cubicBezTo>
                        <a:pt x="139" y="22"/>
                        <a:pt x="13" y="99"/>
                        <a:pt x="6" y="239"/>
                      </a:cubicBezTo>
                      <a:cubicBezTo>
                        <a:pt x="1" y="347"/>
                        <a:pt x="75" y="434"/>
                        <a:pt x="170" y="465"/>
                      </a:cubicBezTo>
                      <a:lnTo>
                        <a:pt x="170" y="465"/>
                      </a:lnTo>
                      <a:cubicBezTo>
                        <a:pt x="124" y="515"/>
                        <a:pt x="104" y="585"/>
                        <a:pt x="104" y="658"/>
                      </a:cubicBezTo>
                      <a:cubicBezTo>
                        <a:pt x="104" y="748"/>
                        <a:pt x="156" y="808"/>
                        <a:pt x="224" y="854"/>
                      </a:cubicBezTo>
                      <a:lnTo>
                        <a:pt x="224" y="854"/>
                      </a:lnTo>
                      <a:cubicBezTo>
                        <a:pt x="118" y="966"/>
                        <a:pt x="158" y="1189"/>
                        <a:pt x="286" y="1273"/>
                      </a:cubicBezTo>
                      <a:cubicBezTo>
                        <a:pt x="289" y="1274"/>
                        <a:pt x="293" y="1275"/>
                        <a:pt x="297" y="1275"/>
                      </a:cubicBezTo>
                      <a:cubicBezTo>
                        <a:pt x="327" y="1275"/>
                        <a:pt x="352" y="1229"/>
                        <a:pt x="320" y="1217"/>
                      </a:cubicBezTo>
                      <a:cubicBezTo>
                        <a:pt x="223" y="1154"/>
                        <a:pt x="181" y="944"/>
                        <a:pt x="293" y="888"/>
                      </a:cubicBezTo>
                      <a:cubicBezTo>
                        <a:pt x="313" y="867"/>
                        <a:pt x="313" y="840"/>
                        <a:pt x="293" y="833"/>
                      </a:cubicBezTo>
                      <a:cubicBezTo>
                        <a:pt x="223" y="791"/>
                        <a:pt x="174" y="749"/>
                        <a:pt x="174" y="658"/>
                      </a:cubicBezTo>
                      <a:cubicBezTo>
                        <a:pt x="174" y="588"/>
                        <a:pt x="209" y="511"/>
                        <a:pt x="279" y="483"/>
                      </a:cubicBezTo>
                      <a:cubicBezTo>
                        <a:pt x="300" y="469"/>
                        <a:pt x="293" y="420"/>
                        <a:pt x="258" y="420"/>
                      </a:cubicBezTo>
                      <a:cubicBezTo>
                        <a:pt x="254" y="420"/>
                        <a:pt x="250" y="420"/>
                        <a:pt x="246" y="420"/>
                      </a:cubicBezTo>
                      <a:lnTo>
                        <a:pt x="246" y="420"/>
                      </a:lnTo>
                      <a:cubicBezTo>
                        <a:pt x="245" y="418"/>
                        <a:pt x="244" y="416"/>
                        <a:pt x="244" y="413"/>
                      </a:cubicBezTo>
                      <a:cubicBezTo>
                        <a:pt x="240" y="415"/>
                        <a:pt x="236" y="417"/>
                        <a:pt x="232" y="419"/>
                      </a:cubicBezTo>
                      <a:lnTo>
                        <a:pt x="232" y="419"/>
                      </a:lnTo>
                      <a:cubicBezTo>
                        <a:pt x="130" y="407"/>
                        <a:pt x="44" y="327"/>
                        <a:pt x="83" y="211"/>
                      </a:cubicBezTo>
                      <a:cubicBezTo>
                        <a:pt x="111" y="127"/>
                        <a:pt x="188" y="92"/>
                        <a:pt x="279" y="71"/>
                      </a:cubicBezTo>
                      <a:cubicBezTo>
                        <a:pt x="318" y="64"/>
                        <a:pt x="301" y="1"/>
                        <a:pt x="263" y="1"/>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1"/>
                <p:cNvSpPr/>
                <p:nvPr/>
              </p:nvSpPr>
              <p:spPr>
                <a:xfrm>
                  <a:off x="2321764" y="2518910"/>
                  <a:ext cx="31036" cy="6027"/>
                </a:xfrm>
                <a:custGeom>
                  <a:rect b="b" l="l" r="r" t="t"/>
                  <a:pathLst>
                    <a:path extrusionOk="0" h="87" w="448">
                      <a:moveTo>
                        <a:pt x="154" y="0"/>
                      </a:moveTo>
                      <a:cubicBezTo>
                        <a:pt x="115" y="0"/>
                        <a:pt x="75" y="3"/>
                        <a:pt x="36" y="10"/>
                      </a:cubicBezTo>
                      <a:cubicBezTo>
                        <a:pt x="2" y="16"/>
                        <a:pt x="1" y="80"/>
                        <a:pt x="31" y="80"/>
                      </a:cubicBezTo>
                      <a:cubicBezTo>
                        <a:pt x="32" y="80"/>
                        <a:pt x="34" y="80"/>
                        <a:pt x="36" y="79"/>
                      </a:cubicBezTo>
                      <a:cubicBezTo>
                        <a:pt x="75" y="73"/>
                        <a:pt x="115" y="70"/>
                        <a:pt x="154" y="70"/>
                      </a:cubicBezTo>
                      <a:cubicBezTo>
                        <a:pt x="237" y="70"/>
                        <a:pt x="320" y="82"/>
                        <a:pt x="406" y="86"/>
                      </a:cubicBezTo>
                      <a:cubicBezTo>
                        <a:pt x="448" y="86"/>
                        <a:pt x="448" y="24"/>
                        <a:pt x="406" y="17"/>
                      </a:cubicBezTo>
                      <a:cubicBezTo>
                        <a:pt x="320" y="12"/>
                        <a:pt x="237" y="0"/>
                        <a:pt x="154" y="0"/>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1"/>
                <p:cNvSpPr/>
                <p:nvPr/>
              </p:nvSpPr>
              <p:spPr>
                <a:xfrm>
                  <a:off x="2316638" y="2489329"/>
                  <a:ext cx="28889" cy="7066"/>
                </a:xfrm>
                <a:custGeom>
                  <a:rect b="b" l="l" r="r" t="t"/>
                  <a:pathLst>
                    <a:path extrusionOk="0" h="102" w="417">
                      <a:moveTo>
                        <a:pt x="292" y="1"/>
                      </a:moveTo>
                      <a:cubicBezTo>
                        <a:pt x="204" y="1"/>
                        <a:pt x="120" y="10"/>
                        <a:pt x="40" y="31"/>
                      </a:cubicBezTo>
                      <a:cubicBezTo>
                        <a:pt x="0" y="51"/>
                        <a:pt x="17" y="102"/>
                        <a:pt x="54" y="102"/>
                      </a:cubicBezTo>
                      <a:cubicBezTo>
                        <a:pt x="56" y="102"/>
                        <a:pt x="58" y="102"/>
                        <a:pt x="61" y="101"/>
                      </a:cubicBezTo>
                      <a:cubicBezTo>
                        <a:pt x="141" y="80"/>
                        <a:pt x="221" y="71"/>
                        <a:pt x="301" y="71"/>
                      </a:cubicBezTo>
                      <a:cubicBezTo>
                        <a:pt x="326" y="71"/>
                        <a:pt x="350" y="72"/>
                        <a:pt x="375" y="73"/>
                      </a:cubicBezTo>
                      <a:cubicBezTo>
                        <a:pt x="417" y="73"/>
                        <a:pt x="417" y="17"/>
                        <a:pt x="375" y="3"/>
                      </a:cubicBezTo>
                      <a:cubicBezTo>
                        <a:pt x="347" y="2"/>
                        <a:pt x="319" y="1"/>
                        <a:pt x="292" y="1"/>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1"/>
                <p:cNvSpPr/>
                <p:nvPr/>
              </p:nvSpPr>
              <p:spPr>
                <a:xfrm>
                  <a:off x="1799143" y="2221779"/>
                  <a:ext cx="137516" cy="91862"/>
                </a:xfrm>
                <a:custGeom>
                  <a:rect b="b" l="l" r="r" t="t"/>
                  <a:pathLst>
                    <a:path extrusionOk="0" h="1326" w="1985">
                      <a:moveTo>
                        <a:pt x="255" y="0"/>
                      </a:moveTo>
                      <a:cubicBezTo>
                        <a:pt x="172" y="0"/>
                        <a:pt x="122" y="104"/>
                        <a:pt x="133" y="184"/>
                      </a:cubicBezTo>
                      <a:cubicBezTo>
                        <a:pt x="154" y="317"/>
                        <a:pt x="1" y="568"/>
                        <a:pt x="1" y="568"/>
                      </a:cubicBezTo>
                      <a:cubicBezTo>
                        <a:pt x="1" y="568"/>
                        <a:pt x="329" y="1169"/>
                        <a:pt x="1013" y="1302"/>
                      </a:cubicBezTo>
                      <a:cubicBezTo>
                        <a:pt x="1098" y="1318"/>
                        <a:pt x="1175" y="1326"/>
                        <a:pt x="1247" y="1326"/>
                      </a:cubicBezTo>
                      <a:cubicBezTo>
                        <a:pt x="1751" y="1326"/>
                        <a:pt x="1950" y="967"/>
                        <a:pt x="1950" y="967"/>
                      </a:cubicBezTo>
                      <a:cubicBezTo>
                        <a:pt x="1873" y="841"/>
                        <a:pt x="1901" y="540"/>
                        <a:pt x="1901" y="540"/>
                      </a:cubicBezTo>
                      <a:cubicBezTo>
                        <a:pt x="1984" y="464"/>
                        <a:pt x="1922" y="303"/>
                        <a:pt x="1922" y="303"/>
                      </a:cubicBezTo>
                      <a:lnTo>
                        <a:pt x="1922" y="303"/>
                      </a:lnTo>
                      <a:cubicBezTo>
                        <a:pt x="1807" y="344"/>
                        <a:pt x="1681" y="361"/>
                        <a:pt x="1553" y="361"/>
                      </a:cubicBezTo>
                      <a:cubicBezTo>
                        <a:pt x="1048" y="361"/>
                        <a:pt x="493" y="100"/>
                        <a:pt x="315" y="17"/>
                      </a:cubicBezTo>
                      <a:cubicBezTo>
                        <a:pt x="294" y="5"/>
                        <a:pt x="274" y="0"/>
                        <a:pt x="255" y="0"/>
                      </a:cubicBezTo>
                      <a:close/>
                    </a:path>
                  </a:pathLst>
                </a:custGeom>
                <a:solidFill>
                  <a:srgbClr val="742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37" name="Google Shape;1337;p31"/>
            <p:cNvSpPr/>
            <p:nvPr/>
          </p:nvSpPr>
          <p:spPr>
            <a:xfrm>
              <a:off x="1678292" y="2124349"/>
              <a:ext cx="50573" cy="88121"/>
            </a:xfrm>
            <a:custGeom>
              <a:rect b="b" l="l" r="r" t="t"/>
              <a:pathLst>
                <a:path extrusionOk="0" h="1272" w="730">
                  <a:moveTo>
                    <a:pt x="730" y="1"/>
                  </a:moveTo>
                  <a:cubicBezTo>
                    <a:pt x="730" y="1"/>
                    <a:pt x="262" y="315"/>
                    <a:pt x="129" y="608"/>
                  </a:cubicBezTo>
                  <a:cubicBezTo>
                    <a:pt x="0" y="893"/>
                    <a:pt x="49" y="1224"/>
                    <a:pt x="141" y="1224"/>
                  </a:cubicBezTo>
                  <a:cubicBezTo>
                    <a:pt x="144" y="1224"/>
                    <a:pt x="147" y="1224"/>
                    <a:pt x="150" y="1223"/>
                  </a:cubicBezTo>
                  <a:cubicBezTo>
                    <a:pt x="162" y="1220"/>
                    <a:pt x="175" y="1219"/>
                    <a:pt x="190" y="1219"/>
                  </a:cubicBezTo>
                  <a:cubicBezTo>
                    <a:pt x="287" y="1219"/>
                    <a:pt x="429" y="1272"/>
                    <a:pt x="429" y="1272"/>
                  </a:cubicBezTo>
                  <a:cubicBezTo>
                    <a:pt x="359" y="706"/>
                    <a:pt x="639" y="392"/>
                    <a:pt x="639" y="392"/>
                  </a:cubicBezTo>
                  <a:cubicBezTo>
                    <a:pt x="730" y="308"/>
                    <a:pt x="730" y="1"/>
                    <a:pt x="730"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1"/>
            <p:cNvSpPr/>
            <p:nvPr/>
          </p:nvSpPr>
          <p:spPr>
            <a:xfrm>
              <a:off x="1781513" y="2200970"/>
              <a:ext cx="46901" cy="19398"/>
            </a:xfrm>
            <a:custGeom>
              <a:rect b="b" l="l" r="r" t="t"/>
              <a:pathLst>
                <a:path extrusionOk="0" h="280" w="677">
                  <a:moveTo>
                    <a:pt x="297" y="1"/>
                  </a:moveTo>
                  <a:cubicBezTo>
                    <a:pt x="125" y="1"/>
                    <a:pt x="1" y="75"/>
                    <a:pt x="1" y="75"/>
                  </a:cubicBezTo>
                  <a:cubicBezTo>
                    <a:pt x="1" y="75"/>
                    <a:pt x="315" y="110"/>
                    <a:pt x="448" y="194"/>
                  </a:cubicBezTo>
                  <a:cubicBezTo>
                    <a:pt x="476" y="222"/>
                    <a:pt x="490" y="243"/>
                    <a:pt x="518" y="257"/>
                  </a:cubicBezTo>
                  <a:cubicBezTo>
                    <a:pt x="536" y="273"/>
                    <a:pt x="556" y="280"/>
                    <a:pt x="574" y="280"/>
                  </a:cubicBezTo>
                  <a:cubicBezTo>
                    <a:pt x="629" y="280"/>
                    <a:pt x="677" y="221"/>
                    <a:pt x="651" y="159"/>
                  </a:cubicBezTo>
                  <a:cubicBezTo>
                    <a:pt x="630" y="117"/>
                    <a:pt x="588" y="75"/>
                    <a:pt x="525" y="47"/>
                  </a:cubicBezTo>
                  <a:cubicBezTo>
                    <a:pt x="444" y="13"/>
                    <a:pt x="367" y="1"/>
                    <a:pt x="297"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1"/>
            <p:cNvSpPr/>
            <p:nvPr/>
          </p:nvSpPr>
          <p:spPr>
            <a:xfrm>
              <a:off x="1840606" y="2214341"/>
              <a:ext cx="40181" cy="16072"/>
            </a:xfrm>
            <a:custGeom>
              <a:rect b="b" l="l" r="r" t="t"/>
              <a:pathLst>
                <a:path extrusionOk="0" h="232" w="580">
                  <a:moveTo>
                    <a:pt x="224" y="1"/>
                  </a:moveTo>
                  <a:cubicBezTo>
                    <a:pt x="154" y="1"/>
                    <a:pt x="98" y="22"/>
                    <a:pt x="63" y="50"/>
                  </a:cubicBezTo>
                  <a:cubicBezTo>
                    <a:pt x="1" y="93"/>
                    <a:pt x="38" y="187"/>
                    <a:pt x="107" y="187"/>
                  </a:cubicBezTo>
                  <a:cubicBezTo>
                    <a:pt x="115" y="187"/>
                    <a:pt x="124" y="186"/>
                    <a:pt x="133" y="182"/>
                  </a:cubicBezTo>
                  <a:cubicBezTo>
                    <a:pt x="161" y="175"/>
                    <a:pt x="189" y="175"/>
                    <a:pt x="224" y="175"/>
                  </a:cubicBezTo>
                  <a:cubicBezTo>
                    <a:pt x="238" y="174"/>
                    <a:pt x="252" y="174"/>
                    <a:pt x="267" y="174"/>
                  </a:cubicBezTo>
                  <a:cubicBezTo>
                    <a:pt x="413" y="174"/>
                    <a:pt x="580" y="231"/>
                    <a:pt x="580" y="231"/>
                  </a:cubicBezTo>
                  <a:cubicBezTo>
                    <a:pt x="580" y="231"/>
                    <a:pt x="531" y="22"/>
                    <a:pt x="224"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32"/>
          <p:cNvSpPr/>
          <p:nvPr/>
        </p:nvSpPr>
        <p:spPr>
          <a:xfrm>
            <a:off x="9431921" y="2496964"/>
            <a:ext cx="230100" cy="230100"/>
          </a:xfrm>
          <a:prstGeom prst="rect">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2"/>
          <p:cNvSpPr/>
          <p:nvPr/>
        </p:nvSpPr>
        <p:spPr>
          <a:xfrm>
            <a:off x="-25" y="1092200"/>
            <a:ext cx="9144000" cy="3876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6" name="Google Shape;1346;p32"/>
          <p:cNvGrpSpPr/>
          <p:nvPr/>
        </p:nvGrpSpPr>
        <p:grpSpPr>
          <a:xfrm>
            <a:off x="4915741" y="1348066"/>
            <a:ext cx="4287577" cy="3090899"/>
            <a:chOff x="4118000" y="460527"/>
            <a:chExt cx="4532802" cy="3575774"/>
          </a:xfrm>
        </p:grpSpPr>
        <p:sp>
          <p:nvSpPr>
            <p:cNvPr id="1347" name="Google Shape;1347;p32"/>
            <p:cNvSpPr/>
            <p:nvPr/>
          </p:nvSpPr>
          <p:spPr>
            <a:xfrm>
              <a:off x="4433708" y="460527"/>
              <a:ext cx="4100100" cy="3459000"/>
            </a:xfrm>
            <a:prstGeom prst="ellipse">
              <a:avLst/>
            </a:prstGeom>
            <a:solidFill>
              <a:schemeClr val="lt1"/>
            </a:solidFill>
            <a:ln cap="flat" cmpd="sng" w="19050">
              <a:solidFill>
                <a:srgbClr val="000000"/>
              </a:solidFill>
              <a:prstDash val="solid"/>
              <a:round/>
              <a:headEnd len="sm" w="sm" type="none"/>
              <a:tailEnd len="sm" w="sm" type="none"/>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48" name="Google Shape;1348;p32"/>
            <p:cNvCxnSpPr/>
            <p:nvPr/>
          </p:nvCxnSpPr>
          <p:spPr>
            <a:xfrm flipH="1">
              <a:off x="6624756" y="699894"/>
              <a:ext cx="882600" cy="1224600"/>
            </a:xfrm>
            <a:prstGeom prst="straightConnector1">
              <a:avLst/>
            </a:prstGeom>
            <a:noFill/>
            <a:ln cap="flat" cmpd="sng" w="9525">
              <a:solidFill>
                <a:schemeClr val="accent1"/>
              </a:solidFill>
              <a:prstDash val="solid"/>
              <a:round/>
              <a:headEnd len="med" w="med" type="none"/>
              <a:tailEnd len="med" w="med" type="none"/>
            </a:ln>
          </p:spPr>
        </p:cxnSp>
        <p:cxnSp>
          <p:nvCxnSpPr>
            <p:cNvPr id="1349" name="Google Shape;1349;p32"/>
            <p:cNvCxnSpPr/>
            <p:nvPr/>
          </p:nvCxnSpPr>
          <p:spPr>
            <a:xfrm rot="10800000">
              <a:off x="6615639" y="2385056"/>
              <a:ext cx="605400" cy="1420500"/>
            </a:xfrm>
            <a:prstGeom prst="straightConnector1">
              <a:avLst/>
            </a:prstGeom>
            <a:noFill/>
            <a:ln cap="flat" cmpd="sng" w="9525">
              <a:solidFill>
                <a:schemeClr val="accent1"/>
              </a:solidFill>
              <a:prstDash val="solid"/>
              <a:round/>
              <a:headEnd len="med" w="med" type="none"/>
              <a:tailEnd len="med" w="med" type="none"/>
            </a:ln>
          </p:spPr>
        </p:cxnSp>
        <p:pic>
          <p:nvPicPr>
            <p:cNvPr id="1350" name="Google Shape;1350;p32"/>
            <p:cNvPicPr preferRelativeResize="0"/>
            <p:nvPr/>
          </p:nvPicPr>
          <p:blipFill>
            <a:blip r:embed="rId3">
              <a:alphaModFix/>
            </a:blip>
            <a:stretch>
              <a:fillRect/>
            </a:stretch>
          </p:blipFill>
          <p:spPr>
            <a:xfrm>
              <a:off x="5989586" y="766206"/>
              <a:ext cx="497147" cy="472556"/>
            </a:xfrm>
            <a:prstGeom prst="rect">
              <a:avLst/>
            </a:prstGeom>
            <a:noFill/>
            <a:ln>
              <a:noFill/>
            </a:ln>
          </p:spPr>
        </p:pic>
        <p:pic>
          <p:nvPicPr>
            <p:cNvPr id="1351" name="Google Shape;1351;p32"/>
            <p:cNvPicPr preferRelativeResize="0"/>
            <p:nvPr/>
          </p:nvPicPr>
          <p:blipFill>
            <a:blip r:embed="rId4">
              <a:alphaModFix/>
            </a:blip>
            <a:stretch>
              <a:fillRect/>
            </a:stretch>
          </p:blipFill>
          <p:spPr>
            <a:xfrm>
              <a:off x="7774183" y="1973027"/>
              <a:ext cx="393939" cy="374431"/>
            </a:xfrm>
            <a:prstGeom prst="rect">
              <a:avLst/>
            </a:prstGeom>
            <a:noFill/>
            <a:ln>
              <a:noFill/>
            </a:ln>
          </p:spPr>
        </p:pic>
        <p:pic>
          <p:nvPicPr>
            <p:cNvPr id="1352" name="Google Shape;1352;p32"/>
            <p:cNvPicPr preferRelativeResize="0"/>
            <p:nvPr/>
          </p:nvPicPr>
          <p:blipFill>
            <a:blip r:embed="rId5">
              <a:alphaModFix/>
            </a:blip>
            <a:stretch>
              <a:fillRect/>
            </a:stretch>
          </p:blipFill>
          <p:spPr>
            <a:xfrm>
              <a:off x="5432334" y="2850975"/>
              <a:ext cx="497147" cy="472556"/>
            </a:xfrm>
            <a:prstGeom prst="rect">
              <a:avLst/>
            </a:prstGeom>
            <a:noFill/>
            <a:ln>
              <a:noFill/>
            </a:ln>
          </p:spPr>
        </p:pic>
        <p:pic>
          <p:nvPicPr>
            <p:cNvPr id="1353" name="Google Shape;1353;p32"/>
            <p:cNvPicPr preferRelativeResize="0"/>
            <p:nvPr/>
          </p:nvPicPr>
          <p:blipFill>
            <a:blip r:embed="rId6">
              <a:alphaModFix/>
            </a:blip>
            <a:stretch>
              <a:fillRect/>
            </a:stretch>
          </p:blipFill>
          <p:spPr>
            <a:xfrm>
              <a:off x="6134292" y="1830373"/>
              <a:ext cx="594725" cy="565307"/>
            </a:xfrm>
            <a:prstGeom prst="rect">
              <a:avLst/>
            </a:prstGeom>
            <a:noFill/>
            <a:ln>
              <a:noFill/>
            </a:ln>
          </p:spPr>
        </p:pic>
        <p:cxnSp>
          <p:nvCxnSpPr>
            <p:cNvPr id="1354" name="Google Shape;1354;p32"/>
            <p:cNvCxnSpPr/>
            <p:nvPr/>
          </p:nvCxnSpPr>
          <p:spPr>
            <a:xfrm flipH="1">
              <a:off x="4118000" y="2139950"/>
              <a:ext cx="2063100" cy="22800"/>
            </a:xfrm>
            <a:prstGeom prst="straightConnector1">
              <a:avLst/>
            </a:prstGeom>
            <a:noFill/>
            <a:ln cap="flat" cmpd="sng" w="9525">
              <a:solidFill>
                <a:schemeClr val="accent1"/>
              </a:solidFill>
              <a:prstDash val="solid"/>
              <a:round/>
              <a:headEnd len="med" w="med" type="none"/>
              <a:tailEnd len="med" w="med" type="triangle"/>
            </a:ln>
          </p:spPr>
        </p:cxnSp>
        <p:sp>
          <p:nvSpPr>
            <p:cNvPr id="1355" name="Google Shape;1355;p32"/>
            <p:cNvSpPr txBox="1"/>
            <p:nvPr/>
          </p:nvSpPr>
          <p:spPr>
            <a:xfrm>
              <a:off x="5544171" y="3376700"/>
              <a:ext cx="1067400" cy="42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Viga"/>
                  <a:ea typeface="Viga"/>
                  <a:cs typeface="Viga"/>
                  <a:sym typeface="Viga"/>
                </a:rPr>
                <a:t>Pains</a:t>
              </a:r>
              <a:endParaRPr sz="1200">
                <a:latin typeface="Viga"/>
                <a:ea typeface="Viga"/>
                <a:cs typeface="Viga"/>
                <a:sym typeface="Viga"/>
              </a:endParaRPr>
            </a:p>
          </p:txBody>
        </p:sp>
        <p:sp>
          <p:nvSpPr>
            <p:cNvPr id="1356" name="Google Shape;1356;p32"/>
            <p:cNvSpPr txBox="1"/>
            <p:nvPr/>
          </p:nvSpPr>
          <p:spPr>
            <a:xfrm>
              <a:off x="5274966" y="945754"/>
              <a:ext cx="1067400" cy="42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Viga"/>
                  <a:ea typeface="Viga"/>
                  <a:cs typeface="Viga"/>
                  <a:sym typeface="Viga"/>
                </a:rPr>
                <a:t>Gains</a:t>
              </a:r>
              <a:endParaRPr sz="1200">
                <a:latin typeface="Viga"/>
                <a:ea typeface="Viga"/>
                <a:cs typeface="Viga"/>
                <a:sym typeface="Viga"/>
              </a:endParaRPr>
            </a:p>
          </p:txBody>
        </p:sp>
        <p:sp>
          <p:nvSpPr>
            <p:cNvPr id="1357" name="Google Shape;1357;p32"/>
            <p:cNvSpPr txBox="1"/>
            <p:nvPr/>
          </p:nvSpPr>
          <p:spPr>
            <a:xfrm>
              <a:off x="7291502" y="1646357"/>
              <a:ext cx="1359300" cy="42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Viga"/>
                  <a:ea typeface="Viga"/>
                  <a:cs typeface="Viga"/>
                  <a:sym typeface="Viga"/>
                </a:rPr>
                <a:t>Customer Jobs</a:t>
              </a:r>
              <a:endParaRPr sz="1200">
                <a:latin typeface="Viga"/>
                <a:ea typeface="Viga"/>
                <a:cs typeface="Viga"/>
                <a:sym typeface="Viga"/>
              </a:endParaRPr>
            </a:p>
          </p:txBody>
        </p:sp>
        <p:sp>
          <p:nvSpPr>
            <p:cNvPr id="1358" name="Google Shape;1358;p32"/>
            <p:cNvSpPr txBox="1"/>
            <p:nvPr/>
          </p:nvSpPr>
          <p:spPr>
            <a:xfrm rot="-522456">
              <a:off x="6811274" y="1438592"/>
              <a:ext cx="1321735" cy="60436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1155CC"/>
                  </a:solidFill>
                  <a:latin typeface="Montserrat SemiBold"/>
                  <a:ea typeface="Montserrat SemiBold"/>
                  <a:cs typeface="Montserrat SemiBold"/>
                  <a:sym typeface="Montserrat SemiBold"/>
                </a:rPr>
                <a:t>Lựa chọn quán</a:t>
              </a:r>
              <a:endParaRPr sz="1100">
                <a:solidFill>
                  <a:srgbClr val="1155CC"/>
                </a:solidFill>
                <a:latin typeface="Montserrat SemiBold"/>
                <a:ea typeface="Montserrat SemiBold"/>
                <a:cs typeface="Montserrat SemiBold"/>
                <a:sym typeface="Montserrat SemiBold"/>
              </a:endParaRPr>
            </a:p>
          </p:txBody>
        </p:sp>
        <p:sp>
          <p:nvSpPr>
            <p:cNvPr id="1359" name="Google Shape;1359;p32"/>
            <p:cNvSpPr txBox="1"/>
            <p:nvPr/>
          </p:nvSpPr>
          <p:spPr>
            <a:xfrm rot="3344367">
              <a:off x="6237469" y="2720648"/>
              <a:ext cx="1863552" cy="38623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1155CC"/>
                  </a:solidFill>
                  <a:latin typeface="Montserrat SemiBold"/>
                  <a:ea typeface="Montserrat SemiBold"/>
                  <a:cs typeface="Montserrat SemiBold"/>
                  <a:sym typeface="Montserrat SemiBold"/>
                </a:rPr>
                <a:t>Có phục vụ tận tình</a:t>
              </a:r>
              <a:endParaRPr sz="1100">
                <a:solidFill>
                  <a:srgbClr val="1155CC"/>
                </a:solidFill>
                <a:latin typeface="Montserrat SemiBold"/>
                <a:ea typeface="Montserrat SemiBold"/>
                <a:cs typeface="Montserrat SemiBold"/>
                <a:sym typeface="Montserrat SemiBold"/>
              </a:endParaRPr>
            </a:p>
          </p:txBody>
        </p:sp>
        <p:sp>
          <p:nvSpPr>
            <p:cNvPr id="1360" name="Google Shape;1360;p32"/>
            <p:cNvSpPr txBox="1"/>
            <p:nvPr/>
          </p:nvSpPr>
          <p:spPr>
            <a:xfrm rot="-225997">
              <a:off x="7203728" y="976983"/>
              <a:ext cx="963581" cy="40935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1155CC"/>
                  </a:solidFill>
                  <a:latin typeface="Montserrat SemiBold"/>
                  <a:ea typeface="Montserrat SemiBold"/>
                  <a:cs typeface="Montserrat SemiBold"/>
                  <a:sym typeface="Montserrat SemiBold"/>
                </a:rPr>
                <a:t>Tìm quán</a:t>
              </a:r>
              <a:endParaRPr sz="1100">
                <a:solidFill>
                  <a:srgbClr val="1155CC"/>
                </a:solidFill>
                <a:latin typeface="Montserrat SemiBold"/>
                <a:ea typeface="Montserrat SemiBold"/>
                <a:cs typeface="Montserrat SemiBold"/>
                <a:sym typeface="Montserrat SemiBold"/>
              </a:endParaRPr>
            </a:p>
          </p:txBody>
        </p:sp>
        <p:sp>
          <p:nvSpPr>
            <p:cNvPr id="1361" name="Google Shape;1361;p32"/>
            <p:cNvSpPr txBox="1"/>
            <p:nvPr/>
          </p:nvSpPr>
          <p:spPr>
            <a:xfrm rot="957757">
              <a:off x="7009623" y="2072111"/>
              <a:ext cx="822515" cy="601916"/>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1155CC"/>
                  </a:solidFill>
                  <a:latin typeface="Montserrat SemiBold"/>
                  <a:ea typeface="Montserrat SemiBold"/>
                  <a:cs typeface="Montserrat SemiBold"/>
                  <a:sym typeface="Montserrat SemiBold"/>
                </a:rPr>
                <a:t>Ăn ngon</a:t>
              </a:r>
              <a:endParaRPr sz="1100">
                <a:solidFill>
                  <a:srgbClr val="1155CC"/>
                </a:solidFill>
                <a:latin typeface="Montserrat SemiBold"/>
                <a:ea typeface="Montserrat SemiBold"/>
                <a:cs typeface="Montserrat SemiBold"/>
                <a:sym typeface="Montserrat SemiBold"/>
              </a:endParaRPr>
            </a:p>
          </p:txBody>
        </p:sp>
        <p:sp>
          <p:nvSpPr>
            <p:cNvPr id="1362" name="Google Shape;1362;p32"/>
            <p:cNvSpPr txBox="1"/>
            <p:nvPr/>
          </p:nvSpPr>
          <p:spPr>
            <a:xfrm rot="-533536">
              <a:off x="7650816" y="2532464"/>
              <a:ext cx="822891" cy="40867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1155CC"/>
                  </a:solidFill>
                  <a:latin typeface="Montserrat SemiBold"/>
                  <a:ea typeface="Montserrat SemiBold"/>
                  <a:cs typeface="Montserrat SemiBold"/>
                  <a:sym typeface="Montserrat SemiBold"/>
                </a:rPr>
                <a:t>Rẻ</a:t>
              </a:r>
              <a:endParaRPr sz="1100">
                <a:solidFill>
                  <a:srgbClr val="1155CC"/>
                </a:solidFill>
                <a:latin typeface="Montserrat SemiBold"/>
                <a:ea typeface="Montserrat SemiBold"/>
                <a:cs typeface="Montserrat SemiBold"/>
                <a:sym typeface="Montserrat SemiBold"/>
              </a:endParaRPr>
            </a:p>
          </p:txBody>
        </p:sp>
        <p:sp>
          <p:nvSpPr>
            <p:cNvPr id="1363" name="Google Shape;1363;p32"/>
            <p:cNvSpPr txBox="1"/>
            <p:nvPr/>
          </p:nvSpPr>
          <p:spPr>
            <a:xfrm rot="-917214">
              <a:off x="4629677" y="2284866"/>
              <a:ext cx="1233442" cy="60216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0000"/>
                  </a:solidFill>
                  <a:latin typeface="Montserrat SemiBold"/>
                  <a:ea typeface="Montserrat SemiBold"/>
                  <a:cs typeface="Montserrat SemiBold"/>
                  <a:sym typeface="Montserrat SemiBold"/>
                </a:rPr>
                <a:t>Phục vụ chậm</a:t>
              </a:r>
              <a:endParaRPr sz="1100">
                <a:solidFill>
                  <a:srgbClr val="FF0000"/>
                </a:solidFill>
                <a:latin typeface="Montserrat SemiBold"/>
                <a:ea typeface="Montserrat SemiBold"/>
                <a:cs typeface="Montserrat SemiBold"/>
                <a:sym typeface="Montserrat SemiBold"/>
              </a:endParaRPr>
            </a:p>
          </p:txBody>
        </p:sp>
        <p:sp>
          <p:nvSpPr>
            <p:cNvPr id="1364" name="Google Shape;1364;p32"/>
            <p:cNvSpPr txBox="1"/>
            <p:nvPr/>
          </p:nvSpPr>
          <p:spPr>
            <a:xfrm rot="2612798">
              <a:off x="5621799" y="2666562"/>
              <a:ext cx="1413466" cy="581856"/>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0000"/>
                  </a:solidFill>
                  <a:latin typeface="Montserrat SemiBold"/>
                  <a:ea typeface="Montserrat SemiBold"/>
                  <a:cs typeface="Montserrat SemiBold"/>
                  <a:sym typeface="Montserrat SemiBold"/>
                </a:rPr>
                <a:t>Nhân viên đứng kế bên</a:t>
              </a:r>
              <a:endParaRPr sz="1100">
                <a:solidFill>
                  <a:srgbClr val="FF0000"/>
                </a:solidFill>
                <a:latin typeface="Montserrat SemiBold"/>
                <a:ea typeface="Montserrat SemiBold"/>
                <a:cs typeface="Montserrat SemiBold"/>
                <a:sym typeface="Montserrat SemiBold"/>
              </a:endParaRPr>
            </a:p>
          </p:txBody>
        </p:sp>
        <p:sp>
          <p:nvSpPr>
            <p:cNvPr id="1365" name="Google Shape;1365;p32"/>
            <p:cNvSpPr txBox="1"/>
            <p:nvPr/>
          </p:nvSpPr>
          <p:spPr>
            <a:xfrm>
              <a:off x="6185529" y="3430900"/>
              <a:ext cx="753300" cy="60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0000"/>
                  </a:solidFill>
                  <a:latin typeface="Montserrat SemiBold"/>
                  <a:ea typeface="Montserrat SemiBold"/>
                  <a:cs typeface="Montserrat SemiBold"/>
                  <a:sym typeface="Montserrat SemiBold"/>
                </a:rPr>
                <a:t>Ít ưu đãi</a:t>
              </a:r>
              <a:endParaRPr sz="1100">
                <a:solidFill>
                  <a:srgbClr val="FF0000"/>
                </a:solidFill>
                <a:latin typeface="Montserrat SemiBold"/>
                <a:ea typeface="Montserrat SemiBold"/>
                <a:cs typeface="Montserrat SemiBold"/>
                <a:sym typeface="Montserrat SemiBold"/>
              </a:endParaRPr>
            </a:p>
          </p:txBody>
        </p:sp>
        <p:sp>
          <p:nvSpPr>
            <p:cNvPr id="1366" name="Google Shape;1366;p32"/>
            <p:cNvSpPr txBox="1"/>
            <p:nvPr/>
          </p:nvSpPr>
          <p:spPr>
            <a:xfrm rot="1130996">
              <a:off x="4503938" y="1568331"/>
              <a:ext cx="1231233" cy="406251"/>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38761D"/>
                  </a:solidFill>
                  <a:latin typeface="Montserrat SemiBold"/>
                  <a:ea typeface="Montserrat SemiBold"/>
                  <a:cs typeface="Montserrat SemiBold"/>
                  <a:sym typeface="Montserrat SemiBold"/>
                </a:rPr>
                <a:t>Tự thao tác</a:t>
              </a:r>
              <a:endParaRPr sz="1100">
                <a:solidFill>
                  <a:srgbClr val="38761D"/>
                </a:solidFill>
                <a:latin typeface="Montserrat SemiBold"/>
                <a:ea typeface="Montserrat SemiBold"/>
                <a:cs typeface="Montserrat SemiBold"/>
                <a:sym typeface="Montserrat SemiBold"/>
              </a:endParaRPr>
            </a:p>
          </p:txBody>
        </p:sp>
        <p:sp>
          <p:nvSpPr>
            <p:cNvPr id="1367" name="Google Shape;1367;p32"/>
            <p:cNvSpPr txBox="1"/>
            <p:nvPr/>
          </p:nvSpPr>
          <p:spPr>
            <a:xfrm rot="-2612429">
              <a:off x="6319136" y="815213"/>
              <a:ext cx="1207635" cy="39364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38761D"/>
                  </a:solidFill>
                  <a:latin typeface="Montserrat SemiBold"/>
                  <a:ea typeface="Montserrat SemiBold"/>
                  <a:cs typeface="Montserrat SemiBold"/>
                  <a:sym typeface="Montserrat SemiBold"/>
                </a:rPr>
                <a:t>Đồ ăn ngon</a:t>
              </a:r>
              <a:endParaRPr sz="1100">
                <a:solidFill>
                  <a:srgbClr val="38761D"/>
                </a:solidFill>
                <a:latin typeface="Montserrat SemiBold"/>
                <a:ea typeface="Montserrat SemiBold"/>
                <a:cs typeface="Montserrat SemiBold"/>
                <a:sym typeface="Montserrat SemiBold"/>
              </a:endParaRPr>
            </a:p>
          </p:txBody>
        </p:sp>
        <p:sp>
          <p:nvSpPr>
            <p:cNvPr id="1368" name="Google Shape;1368;p32"/>
            <p:cNvSpPr txBox="1"/>
            <p:nvPr/>
          </p:nvSpPr>
          <p:spPr>
            <a:xfrm rot="-454907">
              <a:off x="5455140" y="1347691"/>
              <a:ext cx="1236914" cy="40908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38761D"/>
                  </a:solidFill>
                  <a:latin typeface="Montserrat SemiBold"/>
                  <a:ea typeface="Montserrat SemiBold"/>
                  <a:cs typeface="Montserrat SemiBold"/>
                  <a:sym typeface="Montserrat SemiBold"/>
                </a:rPr>
                <a:t>Dễ gọi món</a:t>
              </a:r>
              <a:endParaRPr sz="1100">
                <a:solidFill>
                  <a:srgbClr val="38761D"/>
                </a:solidFill>
                <a:latin typeface="Montserrat SemiBold"/>
                <a:ea typeface="Montserrat SemiBold"/>
                <a:cs typeface="Montserrat SemiBold"/>
                <a:sym typeface="Montserrat SemiBold"/>
              </a:endParaRPr>
            </a:p>
          </p:txBody>
        </p:sp>
      </p:grpSp>
      <p:grpSp>
        <p:nvGrpSpPr>
          <p:cNvPr id="1369" name="Google Shape;1369;p32"/>
          <p:cNvGrpSpPr/>
          <p:nvPr/>
        </p:nvGrpSpPr>
        <p:grpSpPr>
          <a:xfrm>
            <a:off x="-83495" y="1300438"/>
            <a:ext cx="4865896" cy="2995687"/>
            <a:chOff x="-3706408" y="386069"/>
            <a:chExt cx="5144197" cy="3465625"/>
          </a:xfrm>
        </p:grpSpPr>
        <p:sp>
          <p:nvSpPr>
            <p:cNvPr id="1370" name="Google Shape;1370;p32"/>
            <p:cNvSpPr/>
            <p:nvPr/>
          </p:nvSpPr>
          <p:spPr>
            <a:xfrm>
              <a:off x="-3557592" y="392694"/>
              <a:ext cx="4578300" cy="34590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1" name="Google Shape;1371;p32"/>
            <p:cNvPicPr preferRelativeResize="0"/>
            <p:nvPr/>
          </p:nvPicPr>
          <p:blipFill>
            <a:blip r:embed="rId7">
              <a:alphaModFix/>
            </a:blip>
            <a:stretch>
              <a:fillRect/>
            </a:stretch>
          </p:blipFill>
          <p:spPr>
            <a:xfrm>
              <a:off x="-1619315" y="1738430"/>
              <a:ext cx="628145" cy="597074"/>
            </a:xfrm>
            <a:prstGeom prst="rect">
              <a:avLst/>
            </a:prstGeom>
            <a:noFill/>
            <a:ln>
              <a:noFill/>
            </a:ln>
          </p:spPr>
        </p:pic>
        <p:cxnSp>
          <p:nvCxnSpPr>
            <p:cNvPr id="1372" name="Google Shape;1372;p32"/>
            <p:cNvCxnSpPr/>
            <p:nvPr/>
          </p:nvCxnSpPr>
          <p:spPr>
            <a:xfrm>
              <a:off x="-3539645" y="399276"/>
              <a:ext cx="2100000" cy="1475700"/>
            </a:xfrm>
            <a:prstGeom prst="straightConnector1">
              <a:avLst/>
            </a:prstGeom>
            <a:noFill/>
            <a:ln cap="flat" cmpd="sng" w="9525">
              <a:solidFill>
                <a:schemeClr val="accent1"/>
              </a:solidFill>
              <a:prstDash val="solid"/>
              <a:round/>
              <a:headEnd len="med" w="med" type="none"/>
              <a:tailEnd len="med" w="med" type="none"/>
            </a:ln>
          </p:spPr>
        </p:cxnSp>
        <p:cxnSp>
          <p:nvCxnSpPr>
            <p:cNvPr id="1373" name="Google Shape;1373;p32"/>
            <p:cNvCxnSpPr>
              <a:endCxn id="1371" idx="2"/>
            </p:cNvCxnSpPr>
            <p:nvPr/>
          </p:nvCxnSpPr>
          <p:spPr>
            <a:xfrm flipH="1" rot="10800000">
              <a:off x="-3557643" y="2335503"/>
              <a:ext cx="2252400" cy="1509900"/>
            </a:xfrm>
            <a:prstGeom prst="straightConnector1">
              <a:avLst/>
            </a:prstGeom>
            <a:noFill/>
            <a:ln cap="flat" cmpd="sng" w="9525">
              <a:solidFill>
                <a:schemeClr val="accent1"/>
              </a:solidFill>
              <a:prstDash val="solid"/>
              <a:round/>
              <a:headEnd len="med" w="med" type="none"/>
              <a:tailEnd len="med" w="med" type="none"/>
            </a:ln>
          </p:spPr>
        </p:cxnSp>
        <p:pic>
          <p:nvPicPr>
            <p:cNvPr id="1374" name="Google Shape;1374;p32"/>
            <p:cNvPicPr preferRelativeResize="0"/>
            <p:nvPr/>
          </p:nvPicPr>
          <p:blipFill>
            <a:blip r:embed="rId8">
              <a:alphaModFix/>
            </a:blip>
            <a:stretch>
              <a:fillRect/>
            </a:stretch>
          </p:blipFill>
          <p:spPr>
            <a:xfrm>
              <a:off x="-1305243" y="740596"/>
              <a:ext cx="574163" cy="545763"/>
            </a:xfrm>
            <a:prstGeom prst="rect">
              <a:avLst/>
            </a:prstGeom>
            <a:noFill/>
            <a:ln>
              <a:noFill/>
            </a:ln>
          </p:spPr>
        </p:pic>
        <p:pic>
          <p:nvPicPr>
            <p:cNvPr id="1375" name="Google Shape;1375;p32"/>
            <p:cNvPicPr preferRelativeResize="0"/>
            <p:nvPr/>
          </p:nvPicPr>
          <p:blipFill>
            <a:blip r:embed="rId9">
              <a:alphaModFix/>
            </a:blip>
            <a:stretch>
              <a:fillRect/>
            </a:stretch>
          </p:blipFill>
          <p:spPr>
            <a:xfrm>
              <a:off x="-1112303" y="3009346"/>
              <a:ext cx="628145" cy="597074"/>
            </a:xfrm>
            <a:prstGeom prst="rect">
              <a:avLst/>
            </a:prstGeom>
            <a:noFill/>
            <a:ln>
              <a:noFill/>
            </a:ln>
          </p:spPr>
        </p:pic>
        <p:grpSp>
          <p:nvGrpSpPr>
            <p:cNvPr id="1376" name="Google Shape;1376;p32"/>
            <p:cNvGrpSpPr/>
            <p:nvPr/>
          </p:nvGrpSpPr>
          <p:grpSpPr>
            <a:xfrm>
              <a:off x="-2950852" y="1849386"/>
              <a:ext cx="708907" cy="545762"/>
              <a:chOff x="-3181350" y="2019300"/>
              <a:chExt cx="752475" cy="609450"/>
            </a:xfrm>
          </p:grpSpPr>
          <p:pic>
            <p:nvPicPr>
              <p:cNvPr id="1377" name="Google Shape;1377;p32"/>
              <p:cNvPicPr preferRelativeResize="0"/>
              <p:nvPr/>
            </p:nvPicPr>
            <p:blipFill>
              <a:blip r:embed="rId10">
                <a:alphaModFix/>
              </a:blip>
              <a:stretch>
                <a:fillRect/>
              </a:stretch>
            </p:blipFill>
            <p:spPr>
              <a:xfrm>
                <a:off x="-3181350" y="2019300"/>
                <a:ext cx="496315" cy="506432"/>
              </a:xfrm>
              <a:prstGeom prst="rect">
                <a:avLst/>
              </a:prstGeom>
              <a:noFill/>
              <a:ln>
                <a:noFill/>
              </a:ln>
            </p:spPr>
          </p:pic>
          <p:pic>
            <p:nvPicPr>
              <p:cNvPr id="1378" name="Google Shape;1378;p32"/>
              <p:cNvPicPr preferRelativeResize="0"/>
              <p:nvPr/>
            </p:nvPicPr>
            <p:blipFill>
              <a:blip r:embed="rId11">
                <a:alphaModFix/>
              </a:blip>
              <a:stretch>
                <a:fillRect/>
              </a:stretch>
            </p:blipFill>
            <p:spPr>
              <a:xfrm>
                <a:off x="-2863258" y="2185514"/>
                <a:ext cx="434383" cy="443236"/>
              </a:xfrm>
              <a:prstGeom prst="rect">
                <a:avLst/>
              </a:prstGeom>
              <a:noFill/>
              <a:ln>
                <a:noFill/>
              </a:ln>
            </p:spPr>
          </p:pic>
        </p:grpSp>
        <p:cxnSp>
          <p:nvCxnSpPr>
            <p:cNvPr id="1379" name="Google Shape;1379;p32"/>
            <p:cNvCxnSpPr/>
            <p:nvPr/>
          </p:nvCxnSpPr>
          <p:spPr>
            <a:xfrm flipH="1" rot="10800000">
              <a:off x="-1045011" y="2120969"/>
              <a:ext cx="2482800" cy="14100"/>
            </a:xfrm>
            <a:prstGeom prst="straightConnector1">
              <a:avLst/>
            </a:prstGeom>
            <a:noFill/>
            <a:ln cap="flat" cmpd="sng" w="9525">
              <a:solidFill>
                <a:schemeClr val="accent1"/>
              </a:solidFill>
              <a:prstDash val="solid"/>
              <a:round/>
              <a:headEnd len="med" w="med" type="none"/>
              <a:tailEnd len="med" w="med" type="triangle"/>
            </a:ln>
          </p:spPr>
        </p:cxnSp>
        <p:sp>
          <p:nvSpPr>
            <p:cNvPr id="1380" name="Google Shape;1380;p32"/>
            <p:cNvSpPr txBox="1"/>
            <p:nvPr/>
          </p:nvSpPr>
          <p:spPr>
            <a:xfrm>
              <a:off x="-1177393" y="1308901"/>
              <a:ext cx="1067400" cy="64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Viga"/>
                  <a:ea typeface="Viga"/>
                  <a:cs typeface="Viga"/>
                  <a:sym typeface="Viga"/>
                </a:rPr>
                <a:t>Gain Creators</a:t>
              </a:r>
              <a:endParaRPr sz="1200">
                <a:latin typeface="Viga"/>
                <a:ea typeface="Viga"/>
                <a:cs typeface="Viga"/>
                <a:sym typeface="Viga"/>
              </a:endParaRPr>
            </a:p>
          </p:txBody>
        </p:sp>
        <p:sp>
          <p:nvSpPr>
            <p:cNvPr id="1381" name="Google Shape;1381;p32"/>
            <p:cNvSpPr txBox="1"/>
            <p:nvPr/>
          </p:nvSpPr>
          <p:spPr>
            <a:xfrm>
              <a:off x="-2950853" y="1354535"/>
              <a:ext cx="1160700" cy="64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Viga"/>
                  <a:ea typeface="Viga"/>
                  <a:cs typeface="Viga"/>
                  <a:sym typeface="Viga"/>
                </a:rPr>
                <a:t>Products &amp; Services</a:t>
              </a:r>
              <a:endParaRPr sz="1200">
                <a:latin typeface="Viga"/>
                <a:ea typeface="Viga"/>
                <a:cs typeface="Viga"/>
                <a:sym typeface="Viga"/>
              </a:endParaRPr>
            </a:p>
          </p:txBody>
        </p:sp>
        <p:sp>
          <p:nvSpPr>
            <p:cNvPr id="1382" name="Google Shape;1382;p32"/>
            <p:cNvSpPr txBox="1"/>
            <p:nvPr/>
          </p:nvSpPr>
          <p:spPr>
            <a:xfrm>
              <a:off x="-527833" y="3186692"/>
              <a:ext cx="1233000" cy="64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Viga"/>
                  <a:ea typeface="Viga"/>
                  <a:cs typeface="Viga"/>
                  <a:sym typeface="Viga"/>
                </a:rPr>
                <a:t>Pain Relievers</a:t>
              </a:r>
              <a:endParaRPr sz="1200">
                <a:latin typeface="Viga"/>
                <a:ea typeface="Viga"/>
                <a:cs typeface="Viga"/>
                <a:sym typeface="Viga"/>
              </a:endParaRPr>
            </a:p>
          </p:txBody>
        </p:sp>
        <p:sp>
          <p:nvSpPr>
            <p:cNvPr id="1383" name="Google Shape;1383;p32"/>
            <p:cNvSpPr txBox="1"/>
            <p:nvPr/>
          </p:nvSpPr>
          <p:spPr>
            <a:xfrm rot="-454907">
              <a:off x="-365130" y="629540"/>
              <a:ext cx="1236914" cy="800211"/>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38761D"/>
                  </a:solidFill>
                  <a:latin typeface="Montserrat SemiBold"/>
                  <a:ea typeface="Montserrat SemiBold"/>
                  <a:cs typeface="Montserrat SemiBold"/>
                  <a:sym typeface="Montserrat SemiBold"/>
                </a:rPr>
                <a:t>Thiết bị dễ sử dụng, hiện đại</a:t>
              </a:r>
              <a:endParaRPr sz="1100">
                <a:solidFill>
                  <a:srgbClr val="38761D"/>
                </a:solidFill>
                <a:latin typeface="Montserrat SemiBold"/>
                <a:ea typeface="Montserrat SemiBold"/>
                <a:cs typeface="Montserrat SemiBold"/>
                <a:sym typeface="Montserrat SemiBold"/>
              </a:endParaRPr>
            </a:p>
          </p:txBody>
        </p:sp>
        <p:sp>
          <p:nvSpPr>
            <p:cNvPr id="1384" name="Google Shape;1384;p32"/>
            <p:cNvSpPr txBox="1"/>
            <p:nvPr/>
          </p:nvSpPr>
          <p:spPr>
            <a:xfrm rot="-454907">
              <a:off x="-393630" y="1510181"/>
              <a:ext cx="1236914" cy="409036"/>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38761D"/>
                  </a:solidFill>
                  <a:latin typeface="Montserrat SemiBold"/>
                  <a:ea typeface="Montserrat SemiBold"/>
                  <a:cs typeface="Montserrat SemiBold"/>
                  <a:sym typeface="Montserrat SemiBold"/>
                </a:rPr>
                <a:t>Chủ động</a:t>
              </a:r>
              <a:endParaRPr sz="1100">
                <a:solidFill>
                  <a:srgbClr val="38761D"/>
                </a:solidFill>
                <a:latin typeface="Montserrat SemiBold"/>
                <a:ea typeface="Montserrat SemiBold"/>
                <a:cs typeface="Montserrat SemiBold"/>
                <a:sym typeface="Montserrat SemiBold"/>
              </a:endParaRPr>
            </a:p>
          </p:txBody>
        </p:sp>
        <p:sp>
          <p:nvSpPr>
            <p:cNvPr id="1385" name="Google Shape;1385;p32"/>
            <p:cNvSpPr txBox="1"/>
            <p:nvPr/>
          </p:nvSpPr>
          <p:spPr>
            <a:xfrm rot="-454907">
              <a:off x="-2348274" y="537729"/>
              <a:ext cx="1236914" cy="800211"/>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38761D"/>
                  </a:solidFill>
                  <a:latin typeface="Montserrat SemiBold"/>
                  <a:ea typeface="Montserrat SemiBold"/>
                  <a:cs typeface="Montserrat SemiBold"/>
                  <a:sym typeface="Montserrat SemiBold"/>
                </a:rPr>
                <a:t>Tương tác click-chạm đơn giản</a:t>
              </a:r>
              <a:endParaRPr sz="1100">
                <a:solidFill>
                  <a:srgbClr val="38761D"/>
                </a:solidFill>
                <a:latin typeface="Montserrat SemiBold"/>
                <a:ea typeface="Montserrat SemiBold"/>
                <a:cs typeface="Montserrat SemiBold"/>
                <a:sym typeface="Montserrat SemiBold"/>
              </a:endParaRPr>
            </a:p>
          </p:txBody>
        </p:sp>
        <p:sp>
          <p:nvSpPr>
            <p:cNvPr id="1386" name="Google Shape;1386;p32"/>
            <p:cNvSpPr txBox="1"/>
            <p:nvPr/>
          </p:nvSpPr>
          <p:spPr>
            <a:xfrm rot="170203">
              <a:off x="-878230" y="2358158"/>
              <a:ext cx="1369979" cy="60543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0000"/>
                  </a:solidFill>
                  <a:latin typeface="Montserrat SemiBold"/>
                  <a:ea typeface="Montserrat SemiBold"/>
                  <a:cs typeface="Montserrat SemiBold"/>
                  <a:sym typeface="Montserrat SemiBold"/>
                </a:rPr>
                <a:t>Thêm nhân viên</a:t>
              </a:r>
              <a:endParaRPr sz="1100">
                <a:solidFill>
                  <a:srgbClr val="FF0000"/>
                </a:solidFill>
                <a:latin typeface="Montserrat SemiBold"/>
                <a:ea typeface="Montserrat SemiBold"/>
                <a:cs typeface="Montserrat SemiBold"/>
                <a:sym typeface="Montserrat SemiBold"/>
              </a:endParaRPr>
            </a:p>
          </p:txBody>
        </p:sp>
        <p:sp>
          <p:nvSpPr>
            <p:cNvPr id="1387" name="Google Shape;1387;p32"/>
            <p:cNvSpPr txBox="1"/>
            <p:nvPr/>
          </p:nvSpPr>
          <p:spPr>
            <a:xfrm rot="-625643">
              <a:off x="-2413405" y="3102746"/>
              <a:ext cx="1367484" cy="60370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0000"/>
                  </a:solidFill>
                  <a:latin typeface="Montserrat SemiBold"/>
                  <a:ea typeface="Montserrat SemiBold"/>
                  <a:cs typeface="Montserrat SemiBold"/>
                  <a:sym typeface="Montserrat SemiBold"/>
                </a:rPr>
                <a:t>Đầu tư mới thiết bị quản lý</a:t>
              </a:r>
              <a:endParaRPr sz="1100">
                <a:solidFill>
                  <a:srgbClr val="FF0000"/>
                </a:solidFill>
                <a:latin typeface="Montserrat SemiBold"/>
                <a:ea typeface="Montserrat SemiBold"/>
                <a:cs typeface="Montserrat SemiBold"/>
                <a:sym typeface="Montserrat SemiBold"/>
              </a:endParaRPr>
            </a:p>
          </p:txBody>
        </p:sp>
        <p:sp>
          <p:nvSpPr>
            <p:cNvPr id="1388" name="Google Shape;1388;p32"/>
            <p:cNvSpPr txBox="1"/>
            <p:nvPr/>
          </p:nvSpPr>
          <p:spPr>
            <a:xfrm rot="-1540014">
              <a:off x="-3575957" y="2861637"/>
              <a:ext cx="1651897" cy="59654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1155CC"/>
                  </a:solidFill>
                  <a:latin typeface="Montserrat SemiBold"/>
                  <a:ea typeface="Montserrat SemiBold"/>
                  <a:cs typeface="Montserrat SemiBold"/>
                  <a:sym typeface="Montserrat SemiBold"/>
                </a:rPr>
                <a:t>Ứng dụng dễ dùng</a:t>
              </a:r>
              <a:endParaRPr sz="1100">
                <a:solidFill>
                  <a:srgbClr val="1155CC"/>
                </a:solidFill>
                <a:latin typeface="Montserrat SemiBold"/>
                <a:ea typeface="Montserrat SemiBold"/>
                <a:cs typeface="Montserrat SemiBold"/>
                <a:sym typeface="Montserrat SemiBold"/>
              </a:endParaRPr>
            </a:p>
          </p:txBody>
        </p:sp>
        <p:sp>
          <p:nvSpPr>
            <p:cNvPr id="1389" name="Google Shape;1389;p32"/>
            <p:cNvSpPr txBox="1"/>
            <p:nvPr/>
          </p:nvSpPr>
          <p:spPr>
            <a:xfrm rot="-854731">
              <a:off x="-3450443" y="2324154"/>
              <a:ext cx="1992055" cy="60286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1155CC"/>
                  </a:solidFill>
                  <a:latin typeface="Montserrat SemiBold"/>
                  <a:ea typeface="Montserrat SemiBold"/>
                  <a:cs typeface="Montserrat SemiBold"/>
                  <a:sym typeface="Montserrat SemiBold"/>
                </a:rPr>
                <a:t>Các chương trình ưu đãi</a:t>
              </a:r>
              <a:endParaRPr sz="1100">
                <a:solidFill>
                  <a:srgbClr val="1155CC"/>
                </a:solidFill>
                <a:latin typeface="Montserrat SemiBold"/>
                <a:ea typeface="Montserrat SemiBold"/>
                <a:cs typeface="Montserrat SemiBold"/>
                <a:sym typeface="Montserrat SemiBold"/>
              </a:endParaRPr>
            </a:p>
          </p:txBody>
        </p:sp>
        <p:sp>
          <p:nvSpPr>
            <p:cNvPr id="1390" name="Google Shape;1390;p32"/>
            <p:cNvSpPr txBox="1"/>
            <p:nvPr/>
          </p:nvSpPr>
          <p:spPr>
            <a:xfrm rot="2088969">
              <a:off x="-3766386" y="914387"/>
              <a:ext cx="1985655" cy="39836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1155CC"/>
                  </a:solidFill>
                  <a:latin typeface="Montserrat SemiBold"/>
                  <a:ea typeface="Montserrat SemiBold"/>
                  <a:cs typeface="Montserrat SemiBold"/>
                  <a:sym typeface="Montserrat SemiBold"/>
                </a:rPr>
                <a:t>Tích điểm đổi quà</a:t>
              </a:r>
              <a:endParaRPr sz="1100">
                <a:solidFill>
                  <a:srgbClr val="1155CC"/>
                </a:solidFill>
                <a:latin typeface="Montserrat SemiBold"/>
                <a:ea typeface="Montserrat SemiBold"/>
                <a:cs typeface="Montserrat SemiBold"/>
                <a:sym typeface="Montserrat SemiBold"/>
              </a:endParaRPr>
            </a:p>
          </p:txBody>
        </p:sp>
        <p:sp>
          <p:nvSpPr>
            <p:cNvPr id="1391" name="Google Shape;1391;p32"/>
            <p:cNvSpPr txBox="1"/>
            <p:nvPr/>
          </p:nvSpPr>
          <p:spPr>
            <a:xfrm rot="-4142186">
              <a:off x="-3948167" y="1329622"/>
              <a:ext cx="1535326" cy="379111"/>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1155CC"/>
                  </a:solidFill>
                  <a:latin typeface="Montserrat SemiBold"/>
                  <a:ea typeface="Montserrat SemiBold"/>
                  <a:cs typeface="Montserrat SemiBold"/>
                  <a:sym typeface="Montserrat SemiBold"/>
                </a:rPr>
                <a:t>UX cải thiện</a:t>
              </a:r>
              <a:endParaRPr sz="1100">
                <a:solidFill>
                  <a:srgbClr val="1155CC"/>
                </a:solidFill>
                <a:latin typeface="Montserrat SemiBold"/>
                <a:ea typeface="Montserrat SemiBold"/>
                <a:cs typeface="Montserrat SemiBold"/>
                <a:sym typeface="Montserrat SemiBold"/>
              </a:endParaRPr>
            </a:p>
          </p:txBody>
        </p:sp>
      </p:grpSp>
      <p:sp>
        <p:nvSpPr>
          <p:cNvPr id="1392" name="Google Shape;1392;p32"/>
          <p:cNvSpPr/>
          <p:nvPr/>
        </p:nvSpPr>
        <p:spPr>
          <a:xfrm>
            <a:off x="1511175" y="-1"/>
            <a:ext cx="1015500" cy="1000800"/>
          </a:xfrm>
          <a:prstGeom prst="ellipse">
            <a:avLst/>
          </a:prstGeom>
          <a:solidFill>
            <a:schemeClr val="lt2"/>
          </a:solidFill>
          <a:ln cap="flat" cmpd="sng" w="381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2600">
              <a:solidFill>
                <a:schemeClr val="accent4"/>
              </a:solidFill>
              <a:latin typeface="Viga"/>
              <a:ea typeface="Viga"/>
              <a:cs typeface="Viga"/>
              <a:sym typeface="Viga"/>
            </a:endParaRPr>
          </a:p>
        </p:txBody>
      </p:sp>
      <p:sp>
        <p:nvSpPr>
          <p:cNvPr id="1393" name="Google Shape;1393;p32"/>
          <p:cNvSpPr txBox="1"/>
          <p:nvPr>
            <p:ph idx="4294967295" type="title"/>
          </p:nvPr>
        </p:nvSpPr>
        <p:spPr>
          <a:xfrm>
            <a:off x="1558800" y="47615"/>
            <a:ext cx="1050300" cy="7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500"/>
              <a:t>02</a:t>
            </a:r>
            <a:endParaRPr sz="4500"/>
          </a:p>
        </p:txBody>
      </p:sp>
      <p:sp>
        <p:nvSpPr>
          <p:cNvPr id="1394" name="Google Shape;1394;p32"/>
          <p:cNvSpPr txBox="1"/>
          <p:nvPr>
            <p:ph type="title"/>
          </p:nvPr>
        </p:nvSpPr>
        <p:spPr>
          <a:xfrm>
            <a:off x="2952900" y="47625"/>
            <a:ext cx="5523600" cy="121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Value Proposition</a:t>
            </a:r>
            <a:endParaRPr>
              <a:solidFill>
                <a:schemeClr val="dk2"/>
              </a:solidFill>
            </a:endParaRPr>
          </a:p>
        </p:txBody>
      </p:sp>
      <p:grpSp>
        <p:nvGrpSpPr>
          <p:cNvPr id="1395" name="Google Shape;1395;p32"/>
          <p:cNvGrpSpPr/>
          <p:nvPr/>
        </p:nvGrpSpPr>
        <p:grpSpPr>
          <a:xfrm rot="-786297">
            <a:off x="4799093" y="4082231"/>
            <a:ext cx="975157" cy="719205"/>
            <a:chOff x="3439347" y="315658"/>
            <a:chExt cx="754617" cy="600128"/>
          </a:xfrm>
        </p:grpSpPr>
        <p:grpSp>
          <p:nvGrpSpPr>
            <p:cNvPr id="1396" name="Google Shape;1396;p32"/>
            <p:cNvGrpSpPr/>
            <p:nvPr/>
          </p:nvGrpSpPr>
          <p:grpSpPr>
            <a:xfrm>
              <a:off x="3457641" y="323949"/>
              <a:ext cx="726451" cy="583524"/>
              <a:chOff x="3459088" y="319712"/>
              <a:chExt cx="726451" cy="583524"/>
            </a:xfrm>
          </p:grpSpPr>
          <p:sp>
            <p:nvSpPr>
              <p:cNvPr id="1397" name="Google Shape;1397;p32"/>
              <p:cNvSpPr/>
              <p:nvPr/>
            </p:nvSpPr>
            <p:spPr>
              <a:xfrm>
                <a:off x="3541420" y="319712"/>
                <a:ext cx="158774" cy="210806"/>
              </a:xfrm>
              <a:custGeom>
                <a:rect b="b" l="l" r="r" t="t"/>
                <a:pathLst>
                  <a:path extrusionOk="0" h="2755" w="2075">
                    <a:moveTo>
                      <a:pt x="1160" y="0"/>
                    </a:moveTo>
                    <a:cubicBezTo>
                      <a:pt x="1118" y="0"/>
                      <a:pt x="1076" y="0"/>
                      <a:pt x="1027" y="7"/>
                    </a:cubicBezTo>
                    <a:cubicBezTo>
                      <a:pt x="985" y="14"/>
                      <a:pt x="943" y="28"/>
                      <a:pt x="901" y="42"/>
                    </a:cubicBezTo>
                    <a:cubicBezTo>
                      <a:pt x="853" y="63"/>
                      <a:pt x="811" y="84"/>
                      <a:pt x="776" y="112"/>
                    </a:cubicBezTo>
                    <a:cubicBezTo>
                      <a:pt x="664" y="189"/>
                      <a:pt x="559" y="294"/>
                      <a:pt x="468" y="413"/>
                    </a:cubicBezTo>
                    <a:cubicBezTo>
                      <a:pt x="378" y="524"/>
                      <a:pt x="308" y="643"/>
                      <a:pt x="238" y="783"/>
                    </a:cubicBezTo>
                    <a:cubicBezTo>
                      <a:pt x="168" y="923"/>
                      <a:pt x="112" y="1062"/>
                      <a:pt x="77" y="1202"/>
                    </a:cubicBezTo>
                    <a:cubicBezTo>
                      <a:pt x="42" y="1342"/>
                      <a:pt x="14" y="1481"/>
                      <a:pt x="7" y="1621"/>
                    </a:cubicBezTo>
                    <a:cubicBezTo>
                      <a:pt x="0" y="1761"/>
                      <a:pt x="7" y="1893"/>
                      <a:pt x="28" y="2019"/>
                    </a:cubicBezTo>
                    <a:cubicBezTo>
                      <a:pt x="49" y="2138"/>
                      <a:pt x="84" y="2250"/>
                      <a:pt x="140" y="2341"/>
                    </a:cubicBezTo>
                    <a:cubicBezTo>
                      <a:pt x="168" y="2403"/>
                      <a:pt x="203" y="2452"/>
                      <a:pt x="252" y="2494"/>
                    </a:cubicBezTo>
                    <a:cubicBezTo>
                      <a:pt x="308" y="2543"/>
                      <a:pt x="357" y="2585"/>
                      <a:pt x="412" y="2613"/>
                    </a:cubicBezTo>
                    <a:cubicBezTo>
                      <a:pt x="559" y="2683"/>
                      <a:pt x="706" y="2725"/>
                      <a:pt x="866" y="2739"/>
                    </a:cubicBezTo>
                    <a:cubicBezTo>
                      <a:pt x="908" y="2749"/>
                      <a:pt x="952" y="2754"/>
                      <a:pt x="995" y="2754"/>
                    </a:cubicBezTo>
                    <a:cubicBezTo>
                      <a:pt x="1038" y="2754"/>
                      <a:pt x="1080" y="2749"/>
                      <a:pt x="1118" y="2739"/>
                    </a:cubicBezTo>
                    <a:cubicBezTo>
                      <a:pt x="1195" y="2732"/>
                      <a:pt x="1272" y="2704"/>
                      <a:pt x="1341" y="2662"/>
                    </a:cubicBezTo>
                    <a:cubicBezTo>
                      <a:pt x="1460" y="2592"/>
                      <a:pt x="1565" y="2494"/>
                      <a:pt x="1656" y="2375"/>
                    </a:cubicBezTo>
                    <a:cubicBezTo>
                      <a:pt x="1761" y="2243"/>
                      <a:pt x="1844" y="2096"/>
                      <a:pt x="1921" y="1914"/>
                    </a:cubicBezTo>
                    <a:cubicBezTo>
                      <a:pt x="1935" y="1859"/>
                      <a:pt x="1949" y="1817"/>
                      <a:pt x="1949" y="1782"/>
                    </a:cubicBezTo>
                    <a:cubicBezTo>
                      <a:pt x="1949" y="1747"/>
                      <a:pt x="1928" y="1705"/>
                      <a:pt x="1893" y="1656"/>
                    </a:cubicBezTo>
                    <a:cubicBezTo>
                      <a:pt x="1879" y="1628"/>
                      <a:pt x="1851" y="1607"/>
                      <a:pt x="1830" y="1579"/>
                    </a:cubicBezTo>
                    <a:cubicBezTo>
                      <a:pt x="1809" y="1551"/>
                      <a:pt x="1789" y="1523"/>
                      <a:pt x="1761" y="1502"/>
                    </a:cubicBezTo>
                    <a:cubicBezTo>
                      <a:pt x="1719" y="1453"/>
                      <a:pt x="1684" y="1432"/>
                      <a:pt x="1642" y="1418"/>
                    </a:cubicBezTo>
                    <a:cubicBezTo>
                      <a:pt x="1621" y="1415"/>
                      <a:pt x="1596" y="1413"/>
                      <a:pt x="1568" y="1413"/>
                    </a:cubicBezTo>
                    <a:cubicBezTo>
                      <a:pt x="1541" y="1413"/>
                      <a:pt x="1509" y="1415"/>
                      <a:pt x="1474" y="1418"/>
                    </a:cubicBezTo>
                    <a:cubicBezTo>
                      <a:pt x="1411" y="1432"/>
                      <a:pt x="1341" y="1439"/>
                      <a:pt x="1265" y="1446"/>
                    </a:cubicBezTo>
                    <a:cubicBezTo>
                      <a:pt x="1188" y="1453"/>
                      <a:pt x="1111" y="1467"/>
                      <a:pt x="1027" y="1481"/>
                    </a:cubicBezTo>
                    <a:cubicBezTo>
                      <a:pt x="985" y="1488"/>
                      <a:pt x="950" y="1488"/>
                      <a:pt x="915" y="1502"/>
                    </a:cubicBezTo>
                    <a:cubicBezTo>
                      <a:pt x="887" y="1502"/>
                      <a:pt x="866" y="1509"/>
                      <a:pt x="839" y="1516"/>
                    </a:cubicBezTo>
                    <a:cubicBezTo>
                      <a:pt x="818" y="1530"/>
                      <a:pt x="804" y="1537"/>
                      <a:pt x="797" y="1551"/>
                    </a:cubicBezTo>
                    <a:cubicBezTo>
                      <a:pt x="783" y="1572"/>
                      <a:pt x="783" y="1586"/>
                      <a:pt x="797" y="1614"/>
                    </a:cubicBezTo>
                    <a:cubicBezTo>
                      <a:pt x="825" y="1726"/>
                      <a:pt x="887" y="1817"/>
                      <a:pt x="950" y="1859"/>
                    </a:cubicBezTo>
                    <a:cubicBezTo>
                      <a:pt x="1007" y="1896"/>
                      <a:pt x="1091" y="1922"/>
                      <a:pt x="1194" y="1922"/>
                    </a:cubicBezTo>
                    <a:cubicBezTo>
                      <a:pt x="1205" y="1922"/>
                      <a:pt x="1217" y="1922"/>
                      <a:pt x="1230" y="1921"/>
                    </a:cubicBezTo>
                    <a:lnTo>
                      <a:pt x="1230" y="1921"/>
                    </a:lnTo>
                    <a:lnTo>
                      <a:pt x="1125" y="2103"/>
                    </a:lnTo>
                    <a:cubicBezTo>
                      <a:pt x="1090" y="2166"/>
                      <a:pt x="1048" y="2208"/>
                      <a:pt x="1013" y="2250"/>
                    </a:cubicBezTo>
                    <a:cubicBezTo>
                      <a:pt x="978" y="2292"/>
                      <a:pt x="943" y="2320"/>
                      <a:pt x="901" y="2341"/>
                    </a:cubicBezTo>
                    <a:cubicBezTo>
                      <a:pt x="881" y="2349"/>
                      <a:pt x="856" y="2352"/>
                      <a:pt x="831" y="2352"/>
                    </a:cubicBezTo>
                    <a:cubicBezTo>
                      <a:pt x="814" y="2352"/>
                      <a:pt x="797" y="2350"/>
                      <a:pt x="783" y="2348"/>
                    </a:cubicBezTo>
                    <a:cubicBezTo>
                      <a:pt x="748" y="2327"/>
                      <a:pt x="713" y="2292"/>
                      <a:pt x="692" y="2236"/>
                    </a:cubicBezTo>
                    <a:cubicBezTo>
                      <a:pt x="664" y="2173"/>
                      <a:pt x="643" y="2096"/>
                      <a:pt x="643" y="2005"/>
                    </a:cubicBezTo>
                    <a:cubicBezTo>
                      <a:pt x="643" y="1921"/>
                      <a:pt x="643" y="1824"/>
                      <a:pt x="664" y="1719"/>
                    </a:cubicBezTo>
                    <a:cubicBezTo>
                      <a:pt x="678" y="1621"/>
                      <a:pt x="706" y="1516"/>
                      <a:pt x="741" y="1418"/>
                    </a:cubicBezTo>
                    <a:cubicBezTo>
                      <a:pt x="776" y="1300"/>
                      <a:pt x="832" y="1188"/>
                      <a:pt x="880" y="1069"/>
                    </a:cubicBezTo>
                    <a:cubicBezTo>
                      <a:pt x="936" y="957"/>
                      <a:pt x="985" y="860"/>
                      <a:pt x="1048" y="776"/>
                    </a:cubicBezTo>
                    <a:cubicBezTo>
                      <a:pt x="1097" y="699"/>
                      <a:pt x="1160" y="629"/>
                      <a:pt x="1216" y="580"/>
                    </a:cubicBezTo>
                    <a:cubicBezTo>
                      <a:pt x="1263" y="545"/>
                      <a:pt x="1304" y="530"/>
                      <a:pt x="1341" y="530"/>
                    </a:cubicBezTo>
                    <a:cubicBezTo>
                      <a:pt x="1349" y="530"/>
                      <a:pt x="1356" y="530"/>
                      <a:pt x="1362" y="531"/>
                    </a:cubicBezTo>
                    <a:cubicBezTo>
                      <a:pt x="1390" y="538"/>
                      <a:pt x="1397" y="559"/>
                      <a:pt x="1404" y="580"/>
                    </a:cubicBezTo>
                    <a:cubicBezTo>
                      <a:pt x="1411" y="608"/>
                      <a:pt x="1425" y="643"/>
                      <a:pt x="1432" y="678"/>
                    </a:cubicBezTo>
                    <a:cubicBezTo>
                      <a:pt x="1439" y="699"/>
                      <a:pt x="1439" y="720"/>
                      <a:pt x="1439" y="741"/>
                    </a:cubicBezTo>
                    <a:lnTo>
                      <a:pt x="1439" y="804"/>
                    </a:lnTo>
                    <a:lnTo>
                      <a:pt x="1439" y="860"/>
                    </a:lnTo>
                    <a:cubicBezTo>
                      <a:pt x="1439" y="881"/>
                      <a:pt x="1446" y="909"/>
                      <a:pt x="1446" y="923"/>
                    </a:cubicBezTo>
                    <a:cubicBezTo>
                      <a:pt x="1460" y="1027"/>
                      <a:pt x="1495" y="1118"/>
                      <a:pt x="1565" y="1181"/>
                    </a:cubicBezTo>
                    <a:cubicBezTo>
                      <a:pt x="1635" y="1237"/>
                      <a:pt x="1740" y="1286"/>
                      <a:pt x="1879" y="1300"/>
                    </a:cubicBezTo>
                    <a:cubicBezTo>
                      <a:pt x="1928" y="1300"/>
                      <a:pt x="1963" y="1300"/>
                      <a:pt x="1984" y="1286"/>
                    </a:cubicBezTo>
                    <a:cubicBezTo>
                      <a:pt x="2005" y="1265"/>
                      <a:pt x="2019" y="1237"/>
                      <a:pt x="2026" y="1209"/>
                    </a:cubicBezTo>
                    <a:cubicBezTo>
                      <a:pt x="2033" y="1174"/>
                      <a:pt x="2040" y="1139"/>
                      <a:pt x="2054" y="1090"/>
                    </a:cubicBezTo>
                    <a:cubicBezTo>
                      <a:pt x="2061" y="1048"/>
                      <a:pt x="2061" y="992"/>
                      <a:pt x="2068" y="943"/>
                    </a:cubicBezTo>
                    <a:cubicBezTo>
                      <a:pt x="2075" y="888"/>
                      <a:pt x="2075" y="839"/>
                      <a:pt x="2075" y="783"/>
                    </a:cubicBezTo>
                    <a:lnTo>
                      <a:pt x="2075" y="643"/>
                    </a:lnTo>
                    <a:cubicBezTo>
                      <a:pt x="2061" y="566"/>
                      <a:pt x="2040" y="489"/>
                      <a:pt x="2019" y="427"/>
                    </a:cubicBezTo>
                    <a:cubicBezTo>
                      <a:pt x="1984" y="357"/>
                      <a:pt x="1935" y="294"/>
                      <a:pt x="1865" y="245"/>
                    </a:cubicBezTo>
                    <a:cubicBezTo>
                      <a:pt x="1830" y="210"/>
                      <a:pt x="1789" y="182"/>
                      <a:pt x="1747" y="154"/>
                    </a:cubicBezTo>
                    <a:cubicBezTo>
                      <a:pt x="1691" y="133"/>
                      <a:pt x="1649" y="105"/>
                      <a:pt x="1600" y="84"/>
                    </a:cubicBezTo>
                    <a:lnTo>
                      <a:pt x="1439" y="35"/>
                    </a:lnTo>
                    <a:lnTo>
                      <a:pt x="1286" y="7"/>
                    </a:lnTo>
                    <a:cubicBezTo>
                      <a:pt x="1237" y="0"/>
                      <a:pt x="1202" y="0"/>
                      <a:pt x="1160"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2"/>
              <p:cNvSpPr/>
              <p:nvPr/>
            </p:nvSpPr>
            <p:spPr>
              <a:xfrm>
                <a:off x="3701722" y="321472"/>
                <a:ext cx="155637" cy="204302"/>
              </a:xfrm>
              <a:custGeom>
                <a:rect b="b" l="l" r="r" t="t"/>
                <a:pathLst>
                  <a:path extrusionOk="0" h="2670" w="2034">
                    <a:moveTo>
                      <a:pt x="1233" y="531"/>
                    </a:moveTo>
                    <a:cubicBezTo>
                      <a:pt x="1247" y="531"/>
                      <a:pt x="1259" y="535"/>
                      <a:pt x="1272" y="543"/>
                    </a:cubicBezTo>
                    <a:cubicBezTo>
                      <a:pt x="1307" y="550"/>
                      <a:pt x="1342" y="592"/>
                      <a:pt x="1363" y="662"/>
                    </a:cubicBezTo>
                    <a:cubicBezTo>
                      <a:pt x="1377" y="732"/>
                      <a:pt x="1391" y="823"/>
                      <a:pt x="1391" y="927"/>
                    </a:cubicBezTo>
                    <a:cubicBezTo>
                      <a:pt x="1391" y="1032"/>
                      <a:pt x="1377" y="1137"/>
                      <a:pt x="1363" y="1249"/>
                    </a:cubicBezTo>
                    <a:cubicBezTo>
                      <a:pt x="1342" y="1361"/>
                      <a:pt x="1328" y="1465"/>
                      <a:pt x="1300" y="1563"/>
                    </a:cubicBezTo>
                    <a:cubicBezTo>
                      <a:pt x="1272" y="1689"/>
                      <a:pt x="1237" y="1794"/>
                      <a:pt x="1195" y="1884"/>
                    </a:cubicBezTo>
                    <a:cubicBezTo>
                      <a:pt x="1153" y="1982"/>
                      <a:pt x="1112" y="2059"/>
                      <a:pt x="1063" y="2129"/>
                    </a:cubicBezTo>
                    <a:cubicBezTo>
                      <a:pt x="1021" y="2199"/>
                      <a:pt x="972" y="2248"/>
                      <a:pt x="923" y="2283"/>
                    </a:cubicBezTo>
                    <a:cubicBezTo>
                      <a:pt x="897" y="2304"/>
                      <a:pt x="871" y="2315"/>
                      <a:pt x="844" y="2315"/>
                    </a:cubicBezTo>
                    <a:cubicBezTo>
                      <a:pt x="829" y="2315"/>
                      <a:pt x="813" y="2311"/>
                      <a:pt x="797" y="2304"/>
                    </a:cubicBezTo>
                    <a:cubicBezTo>
                      <a:pt x="748" y="2297"/>
                      <a:pt x="713" y="2255"/>
                      <a:pt x="692" y="2192"/>
                    </a:cubicBezTo>
                    <a:cubicBezTo>
                      <a:pt x="664" y="2136"/>
                      <a:pt x="644" y="2052"/>
                      <a:pt x="644" y="1968"/>
                    </a:cubicBezTo>
                    <a:cubicBezTo>
                      <a:pt x="637" y="1877"/>
                      <a:pt x="644" y="1787"/>
                      <a:pt x="657" y="1682"/>
                    </a:cubicBezTo>
                    <a:cubicBezTo>
                      <a:pt x="664" y="1570"/>
                      <a:pt x="692" y="1479"/>
                      <a:pt x="713" y="1382"/>
                    </a:cubicBezTo>
                    <a:cubicBezTo>
                      <a:pt x="748" y="1277"/>
                      <a:pt x="783" y="1179"/>
                      <a:pt x="832" y="1074"/>
                    </a:cubicBezTo>
                    <a:cubicBezTo>
                      <a:pt x="874" y="969"/>
                      <a:pt x="923" y="872"/>
                      <a:pt x="979" y="788"/>
                    </a:cubicBezTo>
                    <a:cubicBezTo>
                      <a:pt x="1028" y="697"/>
                      <a:pt x="1084" y="641"/>
                      <a:pt x="1132" y="585"/>
                    </a:cubicBezTo>
                    <a:cubicBezTo>
                      <a:pt x="1171" y="551"/>
                      <a:pt x="1203" y="531"/>
                      <a:pt x="1233" y="531"/>
                    </a:cubicBezTo>
                    <a:close/>
                    <a:moveTo>
                      <a:pt x="1072" y="0"/>
                    </a:moveTo>
                    <a:cubicBezTo>
                      <a:pt x="1015" y="0"/>
                      <a:pt x="957" y="9"/>
                      <a:pt x="902" y="26"/>
                    </a:cubicBezTo>
                    <a:cubicBezTo>
                      <a:pt x="804" y="54"/>
                      <a:pt x="713" y="96"/>
                      <a:pt x="644" y="152"/>
                    </a:cubicBezTo>
                    <a:cubicBezTo>
                      <a:pt x="539" y="236"/>
                      <a:pt x="448" y="341"/>
                      <a:pt x="364" y="459"/>
                    </a:cubicBezTo>
                    <a:cubicBezTo>
                      <a:pt x="287" y="578"/>
                      <a:pt x="217" y="690"/>
                      <a:pt x="169" y="823"/>
                    </a:cubicBezTo>
                    <a:cubicBezTo>
                      <a:pt x="113" y="955"/>
                      <a:pt x="71" y="1088"/>
                      <a:pt x="43" y="1214"/>
                    </a:cubicBezTo>
                    <a:cubicBezTo>
                      <a:pt x="15" y="1347"/>
                      <a:pt x="1" y="1479"/>
                      <a:pt x="1" y="1612"/>
                    </a:cubicBezTo>
                    <a:cubicBezTo>
                      <a:pt x="1" y="1731"/>
                      <a:pt x="8" y="1863"/>
                      <a:pt x="36" y="1975"/>
                    </a:cubicBezTo>
                    <a:cubicBezTo>
                      <a:pt x="64" y="2087"/>
                      <a:pt x="99" y="2192"/>
                      <a:pt x="148" y="2290"/>
                    </a:cubicBezTo>
                    <a:cubicBezTo>
                      <a:pt x="175" y="2345"/>
                      <a:pt x="217" y="2394"/>
                      <a:pt x="273" y="2436"/>
                    </a:cubicBezTo>
                    <a:cubicBezTo>
                      <a:pt x="322" y="2492"/>
                      <a:pt x="378" y="2527"/>
                      <a:pt x="427" y="2555"/>
                    </a:cubicBezTo>
                    <a:cubicBezTo>
                      <a:pt x="490" y="2590"/>
                      <a:pt x="567" y="2611"/>
                      <a:pt x="644" y="2632"/>
                    </a:cubicBezTo>
                    <a:cubicBezTo>
                      <a:pt x="727" y="2646"/>
                      <a:pt x="804" y="2660"/>
                      <a:pt x="881" y="2667"/>
                    </a:cubicBezTo>
                    <a:cubicBezTo>
                      <a:pt x="909" y="2669"/>
                      <a:pt x="936" y="2669"/>
                      <a:pt x="963" y="2669"/>
                    </a:cubicBezTo>
                    <a:cubicBezTo>
                      <a:pt x="1044" y="2669"/>
                      <a:pt x="1120" y="2662"/>
                      <a:pt x="1188" y="2646"/>
                    </a:cubicBezTo>
                    <a:cubicBezTo>
                      <a:pt x="1272" y="2632"/>
                      <a:pt x="1363" y="2590"/>
                      <a:pt x="1440" y="2527"/>
                    </a:cubicBezTo>
                    <a:cubicBezTo>
                      <a:pt x="1566" y="2422"/>
                      <a:pt x="1670" y="2290"/>
                      <a:pt x="1747" y="2143"/>
                    </a:cubicBezTo>
                    <a:cubicBezTo>
                      <a:pt x="1824" y="1982"/>
                      <a:pt x="1894" y="1829"/>
                      <a:pt x="1936" y="1654"/>
                    </a:cubicBezTo>
                    <a:cubicBezTo>
                      <a:pt x="1985" y="1486"/>
                      <a:pt x="2020" y="1312"/>
                      <a:pt x="2027" y="1137"/>
                    </a:cubicBezTo>
                    <a:cubicBezTo>
                      <a:pt x="2034" y="962"/>
                      <a:pt x="2034" y="809"/>
                      <a:pt x="2006" y="655"/>
                    </a:cubicBezTo>
                    <a:cubicBezTo>
                      <a:pt x="1992" y="571"/>
                      <a:pt x="1964" y="494"/>
                      <a:pt x="1929" y="425"/>
                    </a:cubicBezTo>
                    <a:cubicBezTo>
                      <a:pt x="1894" y="348"/>
                      <a:pt x="1845" y="292"/>
                      <a:pt x="1775" y="236"/>
                    </a:cubicBezTo>
                    <a:cubicBezTo>
                      <a:pt x="1705" y="187"/>
                      <a:pt x="1614" y="145"/>
                      <a:pt x="1510" y="96"/>
                    </a:cubicBezTo>
                    <a:cubicBezTo>
                      <a:pt x="1405" y="54"/>
                      <a:pt x="1293" y="26"/>
                      <a:pt x="1181" y="12"/>
                    </a:cubicBezTo>
                    <a:cubicBezTo>
                      <a:pt x="1146" y="4"/>
                      <a:pt x="1109" y="0"/>
                      <a:pt x="1072"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2"/>
              <p:cNvSpPr/>
              <p:nvPr/>
            </p:nvSpPr>
            <p:spPr>
              <a:xfrm>
                <a:off x="3860494" y="321472"/>
                <a:ext cx="156172" cy="204302"/>
              </a:xfrm>
              <a:custGeom>
                <a:rect b="b" l="l" r="r" t="t"/>
                <a:pathLst>
                  <a:path extrusionOk="0" h="2670" w="2041">
                    <a:moveTo>
                      <a:pt x="1239" y="531"/>
                    </a:moveTo>
                    <a:cubicBezTo>
                      <a:pt x="1252" y="531"/>
                      <a:pt x="1266" y="535"/>
                      <a:pt x="1279" y="543"/>
                    </a:cubicBezTo>
                    <a:cubicBezTo>
                      <a:pt x="1314" y="550"/>
                      <a:pt x="1349" y="592"/>
                      <a:pt x="1363" y="662"/>
                    </a:cubicBezTo>
                    <a:cubicBezTo>
                      <a:pt x="1384" y="732"/>
                      <a:pt x="1391" y="823"/>
                      <a:pt x="1391" y="927"/>
                    </a:cubicBezTo>
                    <a:cubicBezTo>
                      <a:pt x="1391" y="1032"/>
                      <a:pt x="1384" y="1137"/>
                      <a:pt x="1363" y="1249"/>
                    </a:cubicBezTo>
                    <a:cubicBezTo>
                      <a:pt x="1349" y="1361"/>
                      <a:pt x="1328" y="1465"/>
                      <a:pt x="1307" y="1563"/>
                    </a:cubicBezTo>
                    <a:cubicBezTo>
                      <a:pt x="1279" y="1689"/>
                      <a:pt x="1244" y="1794"/>
                      <a:pt x="1202" y="1884"/>
                    </a:cubicBezTo>
                    <a:cubicBezTo>
                      <a:pt x="1153" y="1982"/>
                      <a:pt x="1111" y="2059"/>
                      <a:pt x="1069" y="2129"/>
                    </a:cubicBezTo>
                    <a:cubicBezTo>
                      <a:pt x="1027" y="2199"/>
                      <a:pt x="971" y="2248"/>
                      <a:pt x="930" y="2283"/>
                    </a:cubicBezTo>
                    <a:cubicBezTo>
                      <a:pt x="903" y="2304"/>
                      <a:pt x="874" y="2315"/>
                      <a:pt x="846" y="2315"/>
                    </a:cubicBezTo>
                    <a:cubicBezTo>
                      <a:pt x="829" y="2315"/>
                      <a:pt x="813" y="2311"/>
                      <a:pt x="797" y="2304"/>
                    </a:cubicBezTo>
                    <a:cubicBezTo>
                      <a:pt x="755" y="2297"/>
                      <a:pt x="720" y="2255"/>
                      <a:pt x="692" y="2192"/>
                    </a:cubicBezTo>
                    <a:cubicBezTo>
                      <a:pt x="664" y="2136"/>
                      <a:pt x="650" y="2052"/>
                      <a:pt x="650" y="1968"/>
                    </a:cubicBezTo>
                    <a:cubicBezTo>
                      <a:pt x="643" y="1877"/>
                      <a:pt x="650" y="1787"/>
                      <a:pt x="657" y="1682"/>
                    </a:cubicBezTo>
                    <a:cubicBezTo>
                      <a:pt x="664" y="1570"/>
                      <a:pt x="692" y="1479"/>
                      <a:pt x="720" y="1382"/>
                    </a:cubicBezTo>
                    <a:cubicBezTo>
                      <a:pt x="755" y="1277"/>
                      <a:pt x="790" y="1179"/>
                      <a:pt x="832" y="1074"/>
                    </a:cubicBezTo>
                    <a:cubicBezTo>
                      <a:pt x="874" y="969"/>
                      <a:pt x="930" y="872"/>
                      <a:pt x="978" y="788"/>
                    </a:cubicBezTo>
                    <a:cubicBezTo>
                      <a:pt x="1034" y="697"/>
                      <a:pt x="1083" y="641"/>
                      <a:pt x="1139" y="585"/>
                    </a:cubicBezTo>
                    <a:cubicBezTo>
                      <a:pt x="1173" y="551"/>
                      <a:pt x="1207" y="531"/>
                      <a:pt x="1239" y="531"/>
                    </a:cubicBezTo>
                    <a:close/>
                    <a:moveTo>
                      <a:pt x="1076" y="0"/>
                    </a:moveTo>
                    <a:cubicBezTo>
                      <a:pt x="1020" y="0"/>
                      <a:pt x="961" y="9"/>
                      <a:pt x="902" y="26"/>
                    </a:cubicBezTo>
                    <a:cubicBezTo>
                      <a:pt x="804" y="54"/>
                      <a:pt x="720" y="96"/>
                      <a:pt x="650" y="152"/>
                    </a:cubicBezTo>
                    <a:cubicBezTo>
                      <a:pt x="545" y="236"/>
                      <a:pt x="448" y="341"/>
                      <a:pt x="371" y="459"/>
                    </a:cubicBezTo>
                    <a:cubicBezTo>
                      <a:pt x="294" y="578"/>
                      <a:pt x="217" y="690"/>
                      <a:pt x="168" y="823"/>
                    </a:cubicBezTo>
                    <a:cubicBezTo>
                      <a:pt x="112" y="955"/>
                      <a:pt x="70" y="1088"/>
                      <a:pt x="42" y="1214"/>
                    </a:cubicBezTo>
                    <a:cubicBezTo>
                      <a:pt x="21" y="1347"/>
                      <a:pt x="0" y="1479"/>
                      <a:pt x="0" y="1612"/>
                    </a:cubicBezTo>
                    <a:cubicBezTo>
                      <a:pt x="0" y="1731"/>
                      <a:pt x="14" y="1863"/>
                      <a:pt x="35" y="1975"/>
                    </a:cubicBezTo>
                    <a:cubicBezTo>
                      <a:pt x="63" y="2087"/>
                      <a:pt x="98" y="2192"/>
                      <a:pt x="147" y="2290"/>
                    </a:cubicBezTo>
                    <a:cubicBezTo>
                      <a:pt x="175" y="2345"/>
                      <a:pt x="224" y="2394"/>
                      <a:pt x="273" y="2436"/>
                    </a:cubicBezTo>
                    <a:cubicBezTo>
                      <a:pt x="322" y="2492"/>
                      <a:pt x="378" y="2527"/>
                      <a:pt x="434" y="2555"/>
                    </a:cubicBezTo>
                    <a:cubicBezTo>
                      <a:pt x="489" y="2590"/>
                      <a:pt x="566" y="2611"/>
                      <a:pt x="650" y="2632"/>
                    </a:cubicBezTo>
                    <a:cubicBezTo>
                      <a:pt x="727" y="2646"/>
                      <a:pt x="804" y="2660"/>
                      <a:pt x="888" y="2667"/>
                    </a:cubicBezTo>
                    <a:cubicBezTo>
                      <a:pt x="916" y="2669"/>
                      <a:pt x="943" y="2669"/>
                      <a:pt x="970" y="2669"/>
                    </a:cubicBezTo>
                    <a:cubicBezTo>
                      <a:pt x="1050" y="2669"/>
                      <a:pt x="1125" y="2662"/>
                      <a:pt x="1188" y="2646"/>
                    </a:cubicBezTo>
                    <a:cubicBezTo>
                      <a:pt x="1279" y="2632"/>
                      <a:pt x="1363" y="2590"/>
                      <a:pt x="1446" y="2527"/>
                    </a:cubicBezTo>
                    <a:cubicBezTo>
                      <a:pt x="1565" y="2422"/>
                      <a:pt x="1670" y="2290"/>
                      <a:pt x="1747" y="2143"/>
                    </a:cubicBezTo>
                    <a:cubicBezTo>
                      <a:pt x="1831" y="1982"/>
                      <a:pt x="1900" y="1829"/>
                      <a:pt x="1942" y="1654"/>
                    </a:cubicBezTo>
                    <a:cubicBezTo>
                      <a:pt x="1984" y="1486"/>
                      <a:pt x="2019" y="1312"/>
                      <a:pt x="2026" y="1137"/>
                    </a:cubicBezTo>
                    <a:cubicBezTo>
                      <a:pt x="2040" y="962"/>
                      <a:pt x="2040" y="809"/>
                      <a:pt x="2012" y="655"/>
                    </a:cubicBezTo>
                    <a:cubicBezTo>
                      <a:pt x="1991" y="571"/>
                      <a:pt x="1970" y="494"/>
                      <a:pt x="1935" y="425"/>
                    </a:cubicBezTo>
                    <a:cubicBezTo>
                      <a:pt x="1900" y="348"/>
                      <a:pt x="1845" y="292"/>
                      <a:pt x="1775" y="236"/>
                    </a:cubicBezTo>
                    <a:cubicBezTo>
                      <a:pt x="1705" y="187"/>
                      <a:pt x="1621" y="145"/>
                      <a:pt x="1516" y="96"/>
                    </a:cubicBezTo>
                    <a:cubicBezTo>
                      <a:pt x="1411" y="54"/>
                      <a:pt x="1293" y="26"/>
                      <a:pt x="1181" y="12"/>
                    </a:cubicBezTo>
                    <a:cubicBezTo>
                      <a:pt x="1148" y="4"/>
                      <a:pt x="1113" y="0"/>
                      <a:pt x="1076"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2"/>
              <p:cNvSpPr/>
              <p:nvPr/>
            </p:nvSpPr>
            <p:spPr>
              <a:xfrm>
                <a:off x="4017659" y="320554"/>
                <a:ext cx="167879" cy="207745"/>
              </a:xfrm>
              <a:custGeom>
                <a:rect b="b" l="l" r="r" t="t"/>
                <a:pathLst>
                  <a:path extrusionOk="0" h="2715" w="2194">
                    <a:moveTo>
                      <a:pt x="1165" y="612"/>
                    </a:moveTo>
                    <a:cubicBezTo>
                      <a:pt x="1209" y="612"/>
                      <a:pt x="1249" y="618"/>
                      <a:pt x="1285" y="632"/>
                    </a:cubicBezTo>
                    <a:cubicBezTo>
                      <a:pt x="1376" y="667"/>
                      <a:pt x="1439" y="723"/>
                      <a:pt x="1474" y="793"/>
                    </a:cubicBezTo>
                    <a:cubicBezTo>
                      <a:pt x="1509" y="863"/>
                      <a:pt x="1530" y="953"/>
                      <a:pt x="1516" y="1079"/>
                    </a:cubicBezTo>
                    <a:cubicBezTo>
                      <a:pt x="1516" y="1170"/>
                      <a:pt x="1495" y="1261"/>
                      <a:pt x="1460" y="1366"/>
                    </a:cubicBezTo>
                    <a:cubicBezTo>
                      <a:pt x="1425" y="1470"/>
                      <a:pt x="1362" y="1575"/>
                      <a:pt x="1292" y="1680"/>
                    </a:cubicBezTo>
                    <a:cubicBezTo>
                      <a:pt x="1223" y="1785"/>
                      <a:pt x="1125" y="1882"/>
                      <a:pt x="1013" y="1980"/>
                    </a:cubicBezTo>
                    <a:cubicBezTo>
                      <a:pt x="901" y="2064"/>
                      <a:pt x="762" y="2155"/>
                      <a:pt x="601" y="2218"/>
                    </a:cubicBezTo>
                    <a:cubicBezTo>
                      <a:pt x="657" y="1945"/>
                      <a:pt x="706" y="1694"/>
                      <a:pt x="762" y="1428"/>
                    </a:cubicBezTo>
                    <a:cubicBezTo>
                      <a:pt x="817" y="1170"/>
                      <a:pt x="880" y="905"/>
                      <a:pt x="950" y="646"/>
                    </a:cubicBezTo>
                    <a:cubicBezTo>
                      <a:pt x="1029" y="625"/>
                      <a:pt x="1101" y="612"/>
                      <a:pt x="1165" y="612"/>
                    </a:cubicBezTo>
                    <a:close/>
                    <a:moveTo>
                      <a:pt x="1070" y="1"/>
                    </a:moveTo>
                    <a:cubicBezTo>
                      <a:pt x="979" y="1"/>
                      <a:pt x="887" y="9"/>
                      <a:pt x="803" y="24"/>
                    </a:cubicBezTo>
                    <a:cubicBezTo>
                      <a:pt x="692" y="38"/>
                      <a:pt x="580" y="73"/>
                      <a:pt x="475" y="108"/>
                    </a:cubicBezTo>
                    <a:cubicBezTo>
                      <a:pt x="363" y="157"/>
                      <a:pt x="273" y="185"/>
                      <a:pt x="175" y="234"/>
                    </a:cubicBezTo>
                    <a:lnTo>
                      <a:pt x="0" y="2162"/>
                    </a:lnTo>
                    <a:lnTo>
                      <a:pt x="0" y="2281"/>
                    </a:lnTo>
                    <a:cubicBezTo>
                      <a:pt x="7" y="2309"/>
                      <a:pt x="7" y="2337"/>
                      <a:pt x="28" y="2364"/>
                    </a:cubicBezTo>
                    <a:cubicBezTo>
                      <a:pt x="35" y="2385"/>
                      <a:pt x="49" y="2406"/>
                      <a:pt x="70" y="2420"/>
                    </a:cubicBezTo>
                    <a:cubicBezTo>
                      <a:pt x="84" y="2441"/>
                      <a:pt x="112" y="2455"/>
                      <a:pt x="133" y="2476"/>
                    </a:cubicBezTo>
                    <a:cubicBezTo>
                      <a:pt x="189" y="2518"/>
                      <a:pt x="238" y="2546"/>
                      <a:pt x="280" y="2581"/>
                    </a:cubicBezTo>
                    <a:cubicBezTo>
                      <a:pt x="321" y="2616"/>
                      <a:pt x="363" y="2644"/>
                      <a:pt x="426" y="2665"/>
                    </a:cubicBezTo>
                    <a:cubicBezTo>
                      <a:pt x="493" y="2698"/>
                      <a:pt x="557" y="2714"/>
                      <a:pt x="620" y="2714"/>
                    </a:cubicBezTo>
                    <a:cubicBezTo>
                      <a:pt x="663" y="2714"/>
                      <a:pt x="705" y="2707"/>
                      <a:pt x="748" y="2693"/>
                    </a:cubicBezTo>
                    <a:cubicBezTo>
                      <a:pt x="950" y="2644"/>
                      <a:pt x="1132" y="2560"/>
                      <a:pt x="1292" y="2469"/>
                    </a:cubicBezTo>
                    <a:cubicBezTo>
                      <a:pt x="1460" y="2371"/>
                      <a:pt x="1600" y="2267"/>
                      <a:pt x="1712" y="2141"/>
                    </a:cubicBezTo>
                    <a:cubicBezTo>
                      <a:pt x="1830" y="2022"/>
                      <a:pt x="1928" y="1896"/>
                      <a:pt x="1998" y="1757"/>
                    </a:cubicBezTo>
                    <a:cubicBezTo>
                      <a:pt x="2075" y="1617"/>
                      <a:pt x="2131" y="1491"/>
                      <a:pt x="2159" y="1352"/>
                    </a:cubicBezTo>
                    <a:cubicBezTo>
                      <a:pt x="2193" y="1212"/>
                      <a:pt x="2193" y="1079"/>
                      <a:pt x="2186" y="946"/>
                    </a:cubicBezTo>
                    <a:cubicBezTo>
                      <a:pt x="2173" y="814"/>
                      <a:pt x="2131" y="702"/>
                      <a:pt x="2082" y="590"/>
                    </a:cubicBezTo>
                    <a:cubicBezTo>
                      <a:pt x="2019" y="451"/>
                      <a:pt x="1928" y="346"/>
                      <a:pt x="1837" y="255"/>
                    </a:cubicBezTo>
                    <a:cubicBezTo>
                      <a:pt x="1739" y="178"/>
                      <a:pt x="1635" y="122"/>
                      <a:pt x="1523" y="73"/>
                    </a:cubicBezTo>
                    <a:cubicBezTo>
                      <a:pt x="1404" y="31"/>
                      <a:pt x="1285" y="10"/>
                      <a:pt x="1160" y="3"/>
                    </a:cubicBezTo>
                    <a:cubicBezTo>
                      <a:pt x="1130" y="2"/>
                      <a:pt x="1100" y="1"/>
                      <a:pt x="1070"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32"/>
              <p:cNvSpPr/>
              <p:nvPr/>
            </p:nvSpPr>
            <p:spPr>
              <a:xfrm>
                <a:off x="3459088" y="607190"/>
                <a:ext cx="222972" cy="296046"/>
              </a:xfrm>
              <a:custGeom>
                <a:rect b="b" l="l" r="r" t="t"/>
                <a:pathLst>
                  <a:path extrusionOk="0" h="3869" w="2914">
                    <a:moveTo>
                      <a:pt x="2052" y="1"/>
                    </a:moveTo>
                    <a:cubicBezTo>
                      <a:pt x="2020" y="1"/>
                      <a:pt x="1993" y="6"/>
                      <a:pt x="1970" y="16"/>
                    </a:cubicBezTo>
                    <a:cubicBezTo>
                      <a:pt x="1929" y="29"/>
                      <a:pt x="1894" y="85"/>
                      <a:pt x="1880" y="169"/>
                    </a:cubicBezTo>
                    <a:cubicBezTo>
                      <a:pt x="1852" y="351"/>
                      <a:pt x="1817" y="553"/>
                      <a:pt x="1782" y="784"/>
                    </a:cubicBezTo>
                    <a:cubicBezTo>
                      <a:pt x="1740" y="1007"/>
                      <a:pt x="1705" y="1238"/>
                      <a:pt x="1656" y="1468"/>
                    </a:cubicBezTo>
                    <a:cubicBezTo>
                      <a:pt x="1614" y="1706"/>
                      <a:pt x="1572" y="1936"/>
                      <a:pt x="1516" y="2153"/>
                    </a:cubicBezTo>
                    <a:cubicBezTo>
                      <a:pt x="1467" y="2370"/>
                      <a:pt x="1412" y="2565"/>
                      <a:pt x="1363" y="2740"/>
                    </a:cubicBezTo>
                    <a:cubicBezTo>
                      <a:pt x="1307" y="2900"/>
                      <a:pt x="1251" y="3040"/>
                      <a:pt x="1195" y="3145"/>
                    </a:cubicBezTo>
                    <a:cubicBezTo>
                      <a:pt x="1146" y="3250"/>
                      <a:pt x="1083" y="3299"/>
                      <a:pt x="1020" y="3299"/>
                    </a:cubicBezTo>
                    <a:cubicBezTo>
                      <a:pt x="951" y="3292"/>
                      <a:pt x="909" y="3243"/>
                      <a:pt x="888" y="3187"/>
                    </a:cubicBezTo>
                    <a:cubicBezTo>
                      <a:pt x="874" y="3124"/>
                      <a:pt x="853" y="3019"/>
                      <a:pt x="846" y="2872"/>
                    </a:cubicBezTo>
                    <a:cubicBezTo>
                      <a:pt x="839" y="2642"/>
                      <a:pt x="671" y="2467"/>
                      <a:pt x="329" y="2328"/>
                    </a:cubicBezTo>
                    <a:cubicBezTo>
                      <a:pt x="279" y="2304"/>
                      <a:pt x="236" y="2294"/>
                      <a:pt x="201" y="2294"/>
                    </a:cubicBezTo>
                    <a:cubicBezTo>
                      <a:pt x="163" y="2294"/>
                      <a:pt x="134" y="2306"/>
                      <a:pt x="112" y="2328"/>
                    </a:cubicBezTo>
                    <a:cubicBezTo>
                      <a:pt x="70" y="2377"/>
                      <a:pt x="36" y="2446"/>
                      <a:pt x="15" y="2551"/>
                    </a:cubicBezTo>
                    <a:cubicBezTo>
                      <a:pt x="8" y="2684"/>
                      <a:pt x="1" y="2796"/>
                      <a:pt x="8" y="2900"/>
                    </a:cubicBezTo>
                    <a:cubicBezTo>
                      <a:pt x="22" y="3012"/>
                      <a:pt x="42" y="3103"/>
                      <a:pt x="91" y="3201"/>
                    </a:cubicBezTo>
                    <a:cubicBezTo>
                      <a:pt x="112" y="3271"/>
                      <a:pt x="147" y="3333"/>
                      <a:pt x="196" y="3396"/>
                    </a:cubicBezTo>
                    <a:cubicBezTo>
                      <a:pt x="231" y="3452"/>
                      <a:pt x="280" y="3508"/>
                      <a:pt x="343" y="3557"/>
                    </a:cubicBezTo>
                    <a:cubicBezTo>
                      <a:pt x="406" y="3613"/>
                      <a:pt x="483" y="3655"/>
                      <a:pt x="559" y="3697"/>
                    </a:cubicBezTo>
                    <a:cubicBezTo>
                      <a:pt x="636" y="3732"/>
                      <a:pt x="734" y="3767"/>
                      <a:pt x="846" y="3822"/>
                    </a:cubicBezTo>
                    <a:cubicBezTo>
                      <a:pt x="988" y="3854"/>
                      <a:pt x="1111" y="3869"/>
                      <a:pt x="1219" y="3869"/>
                    </a:cubicBezTo>
                    <a:cubicBezTo>
                      <a:pt x="1276" y="3869"/>
                      <a:pt x="1328" y="3865"/>
                      <a:pt x="1377" y="3857"/>
                    </a:cubicBezTo>
                    <a:cubicBezTo>
                      <a:pt x="1516" y="3829"/>
                      <a:pt x="1635" y="3788"/>
                      <a:pt x="1740" y="3725"/>
                    </a:cubicBezTo>
                    <a:cubicBezTo>
                      <a:pt x="1866" y="3634"/>
                      <a:pt x="1984" y="3508"/>
                      <a:pt x="2096" y="3333"/>
                    </a:cubicBezTo>
                    <a:cubicBezTo>
                      <a:pt x="2208" y="3159"/>
                      <a:pt x="2306" y="2928"/>
                      <a:pt x="2403" y="2670"/>
                    </a:cubicBezTo>
                    <a:cubicBezTo>
                      <a:pt x="2494" y="2397"/>
                      <a:pt x="2585" y="2090"/>
                      <a:pt x="2662" y="1741"/>
                    </a:cubicBezTo>
                    <a:cubicBezTo>
                      <a:pt x="2739" y="1392"/>
                      <a:pt x="2823" y="1007"/>
                      <a:pt x="2892" y="581"/>
                    </a:cubicBezTo>
                    <a:cubicBezTo>
                      <a:pt x="2899" y="546"/>
                      <a:pt x="2906" y="511"/>
                      <a:pt x="2906" y="484"/>
                    </a:cubicBezTo>
                    <a:cubicBezTo>
                      <a:pt x="2913" y="456"/>
                      <a:pt x="2906" y="435"/>
                      <a:pt x="2899" y="407"/>
                    </a:cubicBezTo>
                    <a:cubicBezTo>
                      <a:pt x="2892" y="379"/>
                      <a:pt x="2872" y="351"/>
                      <a:pt x="2844" y="337"/>
                    </a:cubicBezTo>
                    <a:cubicBezTo>
                      <a:pt x="2830" y="309"/>
                      <a:pt x="2795" y="281"/>
                      <a:pt x="2753" y="260"/>
                    </a:cubicBezTo>
                    <a:cubicBezTo>
                      <a:pt x="2669" y="204"/>
                      <a:pt x="2578" y="162"/>
                      <a:pt x="2473" y="120"/>
                    </a:cubicBezTo>
                    <a:cubicBezTo>
                      <a:pt x="2369" y="71"/>
                      <a:pt x="2271" y="50"/>
                      <a:pt x="2180" y="22"/>
                    </a:cubicBezTo>
                    <a:cubicBezTo>
                      <a:pt x="2131" y="8"/>
                      <a:pt x="2089" y="1"/>
                      <a:pt x="2052"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2"/>
              <p:cNvSpPr/>
              <p:nvPr/>
            </p:nvSpPr>
            <p:spPr>
              <a:xfrm>
                <a:off x="3667519" y="606501"/>
                <a:ext cx="224043" cy="292526"/>
              </a:xfrm>
              <a:custGeom>
                <a:rect b="b" l="l" r="r" t="t"/>
                <a:pathLst>
                  <a:path extrusionOk="0" h="3823" w="2928">
                    <a:moveTo>
                      <a:pt x="1788" y="757"/>
                    </a:moveTo>
                    <a:cubicBezTo>
                      <a:pt x="1808" y="757"/>
                      <a:pt x="1827" y="762"/>
                      <a:pt x="1845" y="772"/>
                    </a:cubicBezTo>
                    <a:cubicBezTo>
                      <a:pt x="1908" y="793"/>
                      <a:pt x="1950" y="849"/>
                      <a:pt x="1978" y="954"/>
                    </a:cubicBezTo>
                    <a:cubicBezTo>
                      <a:pt x="1999" y="1051"/>
                      <a:pt x="2020" y="1177"/>
                      <a:pt x="2020" y="1324"/>
                    </a:cubicBezTo>
                    <a:cubicBezTo>
                      <a:pt x="2020" y="1463"/>
                      <a:pt x="2013" y="1610"/>
                      <a:pt x="1985" y="1778"/>
                    </a:cubicBezTo>
                    <a:cubicBezTo>
                      <a:pt x="1964" y="1931"/>
                      <a:pt x="1929" y="2085"/>
                      <a:pt x="1894" y="2225"/>
                    </a:cubicBezTo>
                    <a:cubicBezTo>
                      <a:pt x="1852" y="2386"/>
                      <a:pt x="1803" y="2539"/>
                      <a:pt x="1740" y="2679"/>
                    </a:cubicBezTo>
                    <a:cubicBezTo>
                      <a:pt x="1677" y="2819"/>
                      <a:pt x="1614" y="2930"/>
                      <a:pt x="1545" y="3028"/>
                    </a:cubicBezTo>
                    <a:cubicBezTo>
                      <a:pt x="1475" y="3126"/>
                      <a:pt x="1419" y="3196"/>
                      <a:pt x="1349" y="3238"/>
                    </a:cubicBezTo>
                    <a:cubicBezTo>
                      <a:pt x="1300" y="3267"/>
                      <a:pt x="1255" y="3279"/>
                      <a:pt x="1211" y="3279"/>
                    </a:cubicBezTo>
                    <a:cubicBezTo>
                      <a:pt x="1191" y="3279"/>
                      <a:pt x="1172" y="3277"/>
                      <a:pt x="1153" y="3273"/>
                    </a:cubicBezTo>
                    <a:cubicBezTo>
                      <a:pt x="1091" y="3252"/>
                      <a:pt x="1042" y="3196"/>
                      <a:pt x="1007" y="3105"/>
                    </a:cubicBezTo>
                    <a:cubicBezTo>
                      <a:pt x="972" y="3021"/>
                      <a:pt x="951" y="2902"/>
                      <a:pt x="944" y="2784"/>
                    </a:cubicBezTo>
                    <a:cubicBezTo>
                      <a:pt x="937" y="2651"/>
                      <a:pt x="944" y="2518"/>
                      <a:pt x="965" y="2372"/>
                    </a:cubicBezTo>
                    <a:cubicBezTo>
                      <a:pt x="979" y="2232"/>
                      <a:pt x="1007" y="2092"/>
                      <a:pt x="1049" y="1952"/>
                    </a:cubicBezTo>
                    <a:cubicBezTo>
                      <a:pt x="1091" y="1813"/>
                      <a:pt x="1146" y="1673"/>
                      <a:pt x="1209" y="1526"/>
                    </a:cubicBezTo>
                    <a:cubicBezTo>
                      <a:pt x="1265" y="1380"/>
                      <a:pt x="1335" y="1247"/>
                      <a:pt x="1419" y="1121"/>
                    </a:cubicBezTo>
                    <a:cubicBezTo>
                      <a:pt x="1496" y="1002"/>
                      <a:pt x="1566" y="905"/>
                      <a:pt x="1642" y="835"/>
                    </a:cubicBezTo>
                    <a:cubicBezTo>
                      <a:pt x="1692" y="785"/>
                      <a:pt x="1741" y="757"/>
                      <a:pt x="1788" y="757"/>
                    </a:cubicBezTo>
                    <a:close/>
                    <a:moveTo>
                      <a:pt x="1530" y="1"/>
                    </a:moveTo>
                    <a:cubicBezTo>
                      <a:pt x="1451" y="1"/>
                      <a:pt x="1370" y="13"/>
                      <a:pt x="1286" y="38"/>
                    </a:cubicBezTo>
                    <a:cubicBezTo>
                      <a:pt x="1146" y="73"/>
                      <a:pt x="1035" y="136"/>
                      <a:pt x="930" y="213"/>
                    </a:cubicBezTo>
                    <a:cubicBezTo>
                      <a:pt x="776" y="346"/>
                      <a:pt x="650" y="486"/>
                      <a:pt x="532" y="653"/>
                    </a:cubicBezTo>
                    <a:cubicBezTo>
                      <a:pt x="420" y="807"/>
                      <a:pt x="322" y="981"/>
                      <a:pt x="245" y="1170"/>
                    </a:cubicBezTo>
                    <a:cubicBezTo>
                      <a:pt x="168" y="1352"/>
                      <a:pt x="113" y="1533"/>
                      <a:pt x="71" y="1729"/>
                    </a:cubicBezTo>
                    <a:cubicBezTo>
                      <a:pt x="36" y="1918"/>
                      <a:pt x="8" y="2113"/>
                      <a:pt x="8" y="2295"/>
                    </a:cubicBezTo>
                    <a:cubicBezTo>
                      <a:pt x="1" y="2476"/>
                      <a:pt x="22" y="2651"/>
                      <a:pt x="57" y="2819"/>
                    </a:cubicBezTo>
                    <a:cubicBezTo>
                      <a:pt x="92" y="2993"/>
                      <a:pt x="141" y="3140"/>
                      <a:pt x="210" y="3273"/>
                    </a:cubicBezTo>
                    <a:cubicBezTo>
                      <a:pt x="252" y="3349"/>
                      <a:pt x="308" y="3426"/>
                      <a:pt x="385" y="3489"/>
                    </a:cubicBezTo>
                    <a:cubicBezTo>
                      <a:pt x="455" y="3552"/>
                      <a:pt x="532" y="3601"/>
                      <a:pt x="616" y="3650"/>
                    </a:cubicBezTo>
                    <a:cubicBezTo>
                      <a:pt x="706" y="3699"/>
                      <a:pt x="811" y="3734"/>
                      <a:pt x="923" y="3762"/>
                    </a:cubicBezTo>
                    <a:cubicBezTo>
                      <a:pt x="1049" y="3790"/>
                      <a:pt x="1153" y="3804"/>
                      <a:pt x="1265" y="3811"/>
                    </a:cubicBezTo>
                    <a:cubicBezTo>
                      <a:pt x="1331" y="3819"/>
                      <a:pt x="1393" y="3823"/>
                      <a:pt x="1452" y="3823"/>
                    </a:cubicBezTo>
                    <a:cubicBezTo>
                      <a:pt x="1542" y="3823"/>
                      <a:pt x="1625" y="3813"/>
                      <a:pt x="1705" y="3797"/>
                    </a:cubicBezTo>
                    <a:cubicBezTo>
                      <a:pt x="1838" y="3762"/>
                      <a:pt x="1957" y="3699"/>
                      <a:pt x="2068" y="3615"/>
                    </a:cubicBezTo>
                    <a:cubicBezTo>
                      <a:pt x="2236" y="3461"/>
                      <a:pt x="2383" y="3280"/>
                      <a:pt x="2502" y="3063"/>
                    </a:cubicBezTo>
                    <a:cubicBezTo>
                      <a:pt x="2620" y="2847"/>
                      <a:pt x="2711" y="2616"/>
                      <a:pt x="2781" y="2372"/>
                    </a:cubicBezTo>
                    <a:cubicBezTo>
                      <a:pt x="2851" y="2127"/>
                      <a:pt x="2893" y="1890"/>
                      <a:pt x="2907" y="1638"/>
                    </a:cubicBezTo>
                    <a:cubicBezTo>
                      <a:pt x="2928" y="1387"/>
                      <a:pt x="2928" y="1156"/>
                      <a:pt x="2893" y="947"/>
                    </a:cubicBezTo>
                    <a:cubicBezTo>
                      <a:pt x="2865" y="821"/>
                      <a:pt x="2830" y="702"/>
                      <a:pt x="2781" y="611"/>
                    </a:cubicBezTo>
                    <a:cubicBezTo>
                      <a:pt x="2732" y="513"/>
                      <a:pt x="2648" y="416"/>
                      <a:pt x="2522" y="339"/>
                    </a:cubicBezTo>
                    <a:cubicBezTo>
                      <a:pt x="2432" y="262"/>
                      <a:pt x="2306" y="192"/>
                      <a:pt x="2159" y="136"/>
                    </a:cubicBezTo>
                    <a:cubicBezTo>
                      <a:pt x="2013" y="87"/>
                      <a:pt x="1852" y="38"/>
                      <a:pt x="1684" y="18"/>
                    </a:cubicBezTo>
                    <a:cubicBezTo>
                      <a:pt x="1634" y="6"/>
                      <a:pt x="1583" y="1"/>
                      <a:pt x="1530"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2"/>
              <p:cNvSpPr/>
              <p:nvPr/>
            </p:nvSpPr>
            <p:spPr>
              <a:xfrm>
                <a:off x="3896304" y="603211"/>
                <a:ext cx="240571" cy="299030"/>
              </a:xfrm>
              <a:custGeom>
                <a:rect b="b" l="l" r="r" t="t"/>
                <a:pathLst>
                  <a:path extrusionOk="0" h="3908" w="3144">
                    <a:moveTo>
                      <a:pt x="2012" y="823"/>
                    </a:moveTo>
                    <a:cubicBezTo>
                      <a:pt x="2065" y="823"/>
                      <a:pt x="2110" y="833"/>
                      <a:pt x="2145" y="843"/>
                    </a:cubicBezTo>
                    <a:cubicBezTo>
                      <a:pt x="2201" y="864"/>
                      <a:pt x="2236" y="899"/>
                      <a:pt x="2243" y="934"/>
                    </a:cubicBezTo>
                    <a:cubicBezTo>
                      <a:pt x="2250" y="976"/>
                      <a:pt x="2236" y="1031"/>
                      <a:pt x="2187" y="1115"/>
                    </a:cubicBezTo>
                    <a:cubicBezTo>
                      <a:pt x="2145" y="1192"/>
                      <a:pt x="2068" y="1269"/>
                      <a:pt x="1970" y="1360"/>
                    </a:cubicBezTo>
                    <a:cubicBezTo>
                      <a:pt x="1873" y="1444"/>
                      <a:pt x="1754" y="1527"/>
                      <a:pt x="1607" y="1611"/>
                    </a:cubicBezTo>
                    <a:cubicBezTo>
                      <a:pt x="1453" y="1688"/>
                      <a:pt x="1293" y="1772"/>
                      <a:pt x="1104" y="1842"/>
                    </a:cubicBezTo>
                    <a:cubicBezTo>
                      <a:pt x="1146" y="1681"/>
                      <a:pt x="1188" y="1541"/>
                      <a:pt x="1209" y="1402"/>
                    </a:cubicBezTo>
                    <a:cubicBezTo>
                      <a:pt x="1237" y="1262"/>
                      <a:pt x="1272" y="1129"/>
                      <a:pt x="1314" y="1011"/>
                    </a:cubicBezTo>
                    <a:cubicBezTo>
                      <a:pt x="1446" y="948"/>
                      <a:pt x="1558" y="906"/>
                      <a:pt x="1663" y="878"/>
                    </a:cubicBezTo>
                    <a:cubicBezTo>
                      <a:pt x="1768" y="843"/>
                      <a:pt x="1866" y="829"/>
                      <a:pt x="1942" y="829"/>
                    </a:cubicBezTo>
                    <a:cubicBezTo>
                      <a:pt x="1967" y="825"/>
                      <a:pt x="1990" y="823"/>
                      <a:pt x="2012" y="823"/>
                    </a:cubicBezTo>
                    <a:close/>
                    <a:moveTo>
                      <a:pt x="1397" y="2461"/>
                    </a:moveTo>
                    <a:cubicBezTo>
                      <a:pt x="1435" y="2461"/>
                      <a:pt x="1471" y="2464"/>
                      <a:pt x="1502" y="2470"/>
                    </a:cubicBezTo>
                    <a:cubicBezTo>
                      <a:pt x="1572" y="2477"/>
                      <a:pt x="1628" y="2484"/>
                      <a:pt x="1677" y="2512"/>
                    </a:cubicBezTo>
                    <a:cubicBezTo>
                      <a:pt x="1719" y="2540"/>
                      <a:pt x="1747" y="2561"/>
                      <a:pt x="1761" y="2589"/>
                    </a:cubicBezTo>
                    <a:cubicBezTo>
                      <a:pt x="1782" y="2645"/>
                      <a:pt x="1761" y="2694"/>
                      <a:pt x="1719" y="2757"/>
                    </a:cubicBezTo>
                    <a:cubicBezTo>
                      <a:pt x="1677" y="2806"/>
                      <a:pt x="1614" y="2869"/>
                      <a:pt x="1523" y="2931"/>
                    </a:cubicBezTo>
                    <a:cubicBezTo>
                      <a:pt x="1439" y="2980"/>
                      <a:pt x="1335" y="3043"/>
                      <a:pt x="1209" y="3099"/>
                    </a:cubicBezTo>
                    <a:cubicBezTo>
                      <a:pt x="1090" y="3155"/>
                      <a:pt x="950" y="3204"/>
                      <a:pt x="804" y="3239"/>
                    </a:cubicBezTo>
                    <a:cubicBezTo>
                      <a:pt x="825" y="3120"/>
                      <a:pt x="846" y="3008"/>
                      <a:pt x="874" y="2897"/>
                    </a:cubicBezTo>
                    <a:cubicBezTo>
                      <a:pt x="895" y="2778"/>
                      <a:pt x="916" y="2666"/>
                      <a:pt x="930" y="2554"/>
                    </a:cubicBezTo>
                    <a:cubicBezTo>
                      <a:pt x="1048" y="2512"/>
                      <a:pt x="1153" y="2484"/>
                      <a:pt x="1244" y="2477"/>
                    </a:cubicBezTo>
                    <a:cubicBezTo>
                      <a:pt x="1298" y="2466"/>
                      <a:pt x="1349" y="2461"/>
                      <a:pt x="1397" y="2461"/>
                    </a:cubicBezTo>
                    <a:close/>
                    <a:moveTo>
                      <a:pt x="1835" y="0"/>
                    </a:moveTo>
                    <a:cubicBezTo>
                      <a:pt x="1744" y="0"/>
                      <a:pt x="1652" y="3"/>
                      <a:pt x="1558" y="12"/>
                    </a:cubicBezTo>
                    <a:cubicBezTo>
                      <a:pt x="1398" y="33"/>
                      <a:pt x="1237" y="54"/>
                      <a:pt x="1083" y="95"/>
                    </a:cubicBezTo>
                    <a:cubicBezTo>
                      <a:pt x="923" y="130"/>
                      <a:pt x="776" y="172"/>
                      <a:pt x="629" y="221"/>
                    </a:cubicBezTo>
                    <a:cubicBezTo>
                      <a:pt x="475" y="277"/>
                      <a:pt x="357" y="326"/>
                      <a:pt x="245" y="389"/>
                    </a:cubicBezTo>
                    <a:cubicBezTo>
                      <a:pt x="231" y="619"/>
                      <a:pt x="217" y="850"/>
                      <a:pt x="196" y="1094"/>
                    </a:cubicBezTo>
                    <a:cubicBezTo>
                      <a:pt x="182" y="1339"/>
                      <a:pt x="154" y="1583"/>
                      <a:pt x="126" y="1828"/>
                    </a:cubicBezTo>
                    <a:cubicBezTo>
                      <a:pt x="105" y="2072"/>
                      <a:pt x="77" y="2310"/>
                      <a:pt x="49" y="2540"/>
                    </a:cubicBezTo>
                    <a:cubicBezTo>
                      <a:pt x="35" y="2764"/>
                      <a:pt x="14" y="2973"/>
                      <a:pt x="7" y="3148"/>
                    </a:cubicBezTo>
                    <a:cubicBezTo>
                      <a:pt x="0" y="3197"/>
                      <a:pt x="7" y="3246"/>
                      <a:pt x="7" y="3281"/>
                    </a:cubicBezTo>
                    <a:cubicBezTo>
                      <a:pt x="7" y="3316"/>
                      <a:pt x="14" y="3351"/>
                      <a:pt x="35" y="3372"/>
                    </a:cubicBezTo>
                    <a:cubicBezTo>
                      <a:pt x="49" y="3399"/>
                      <a:pt x="70" y="3427"/>
                      <a:pt x="91" y="3455"/>
                    </a:cubicBezTo>
                    <a:lnTo>
                      <a:pt x="182" y="3539"/>
                    </a:lnTo>
                    <a:cubicBezTo>
                      <a:pt x="266" y="3609"/>
                      <a:pt x="350" y="3665"/>
                      <a:pt x="406" y="3707"/>
                    </a:cubicBezTo>
                    <a:cubicBezTo>
                      <a:pt x="468" y="3749"/>
                      <a:pt x="545" y="3798"/>
                      <a:pt x="636" y="3833"/>
                    </a:cubicBezTo>
                    <a:cubicBezTo>
                      <a:pt x="678" y="3854"/>
                      <a:pt x="720" y="3874"/>
                      <a:pt x="755" y="3881"/>
                    </a:cubicBezTo>
                    <a:cubicBezTo>
                      <a:pt x="790" y="3888"/>
                      <a:pt x="825" y="3902"/>
                      <a:pt x="860" y="3902"/>
                    </a:cubicBezTo>
                    <a:cubicBezTo>
                      <a:pt x="877" y="3906"/>
                      <a:pt x="898" y="3908"/>
                      <a:pt x="919" y="3908"/>
                    </a:cubicBezTo>
                    <a:cubicBezTo>
                      <a:pt x="940" y="3908"/>
                      <a:pt x="961" y="3906"/>
                      <a:pt x="978" y="3902"/>
                    </a:cubicBezTo>
                    <a:cubicBezTo>
                      <a:pt x="1013" y="3902"/>
                      <a:pt x="1062" y="3888"/>
                      <a:pt x="1118" y="3874"/>
                    </a:cubicBezTo>
                    <a:cubicBezTo>
                      <a:pt x="1223" y="3847"/>
                      <a:pt x="1335" y="3812"/>
                      <a:pt x="1446" y="3777"/>
                    </a:cubicBezTo>
                    <a:cubicBezTo>
                      <a:pt x="1558" y="3742"/>
                      <a:pt x="1677" y="3700"/>
                      <a:pt x="1789" y="3644"/>
                    </a:cubicBezTo>
                    <a:cubicBezTo>
                      <a:pt x="1900" y="3595"/>
                      <a:pt x="2005" y="3539"/>
                      <a:pt x="2110" y="3483"/>
                    </a:cubicBezTo>
                    <a:cubicBezTo>
                      <a:pt x="2208" y="3420"/>
                      <a:pt x="2292" y="3358"/>
                      <a:pt x="2375" y="3288"/>
                    </a:cubicBezTo>
                    <a:cubicBezTo>
                      <a:pt x="2473" y="3211"/>
                      <a:pt x="2557" y="3113"/>
                      <a:pt x="2606" y="3029"/>
                    </a:cubicBezTo>
                    <a:cubicBezTo>
                      <a:pt x="2662" y="2938"/>
                      <a:pt x="2676" y="2827"/>
                      <a:pt x="2662" y="2694"/>
                    </a:cubicBezTo>
                    <a:cubicBezTo>
                      <a:pt x="2634" y="2582"/>
                      <a:pt x="2592" y="2477"/>
                      <a:pt x="2522" y="2373"/>
                    </a:cubicBezTo>
                    <a:cubicBezTo>
                      <a:pt x="2452" y="2275"/>
                      <a:pt x="2361" y="2191"/>
                      <a:pt x="2271" y="2135"/>
                    </a:cubicBezTo>
                    <a:cubicBezTo>
                      <a:pt x="2361" y="2079"/>
                      <a:pt x="2452" y="2030"/>
                      <a:pt x="2522" y="1974"/>
                    </a:cubicBezTo>
                    <a:lnTo>
                      <a:pt x="2732" y="1821"/>
                    </a:lnTo>
                    <a:cubicBezTo>
                      <a:pt x="2795" y="1765"/>
                      <a:pt x="2850" y="1709"/>
                      <a:pt x="2906" y="1646"/>
                    </a:cubicBezTo>
                    <a:cubicBezTo>
                      <a:pt x="2955" y="1583"/>
                      <a:pt x="3011" y="1513"/>
                      <a:pt x="3046" y="1444"/>
                    </a:cubicBezTo>
                    <a:cubicBezTo>
                      <a:pt x="3081" y="1374"/>
                      <a:pt x="3109" y="1297"/>
                      <a:pt x="3123" y="1220"/>
                    </a:cubicBezTo>
                    <a:cubicBezTo>
                      <a:pt x="3144" y="1143"/>
                      <a:pt x="3144" y="1059"/>
                      <a:pt x="3123" y="976"/>
                    </a:cubicBezTo>
                    <a:cubicBezTo>
                      <a:pt x="3088" y="829"/>
                      <a:pt x="3046" y="682"/>
                      <a:pt x="2976" y="570"/>
                    </a:cubicBezTo>
                    <a:cubicBezTo>
                      <a:pt x="2906" y="459"/>
                      <a:pt x="2829" y="354"/>
                      <a:pt x="2725" y="249"/>
                    </a:cubicBezTo>
                    <a:cubicBezTo>
                      <a:pt x="2641" y="172"/>
                      <a:pt x="2550" y="109"/>
                      <a:pt x="2424" y="74"/>
                    </a:cubicBezTo>
                    <a:cubicBezTo>
                      <a:pt x="2306" y="40"/>
                      <a:pt x="2173" y="12"/>
                      <a:pt x="2026" y="5"/>
                    </a:cubicBezTo>
                    <a:cubicBezTo>
                      <a:pt x="1963" y="2"/>
                      <a:pt x="1899" y="0"/>
                      <a:pt x="1835"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4" name="Google Shape;1404;p32"/>
            <p:cNvGrpSpPr/>
            <p:nvPr/>
          </p:nvGrpSpPr>
          <p:grpSpPr>
            <a:xfrm>
              <a:off x="3439347" y="315658"/>
              <a:ext cx="746192" cy="600128"/>
              <a:chOff x="3439347" y="303108"/>
              <a:chExt cx="746192" cy="600128"/>
            </a:xfrm>
          </p:grpSpPr>
          <p:sp>
            <p:nvSpPr>
              <p:cNvPr id="1405" name="Google Shape;1405;p32"/>
              <p:cNvSpPr/>
              <p:nvPr/>
            </p:nvSpPr>
            <p:spPr>
              <a:xfrm>
                <a:off x="3541420" y="319712"/>
                <a:ext cx="158774" cy="210806"/>
              </a:xfrm>
              <a:custGeom>
                <a:rect b="b" l="l" r="r" t="t"/>
                <a:pathLst>
                  <a:path extrusionOk="0" h="2755" w="2075">
                    <a:moveTo>
                      <a:pt x="1160" y="0"/>
                    </a:moveTo>
                    <a:cubicBezTo>
                      <a:pt x="1118" y="0"/>
                      <a:pt x="1076" y="0"/>
                      <a:pt x="1027" y="7"/>
                    </a:cubicBezTo>
                    <a:cubicBezTo>
                      <a:pt x="985" y="14"/>
                      <a:pt x="943" y="28"/>
                      <a:pt x="901" y="42"/>
                    </a:cubicBezTo>
                    <a:cubicBezTo>
                      <a:pt x="853" y="63"/>
                      <a:pt x="811" y="84"/>
                      <a:pt x="776" y="112"/>
                    </a:cubicBezTo>
                    <a:cubicBezTo>
                      <a:pt x="664" y="189"/>
                      <a:pt x="559" y="294"/>
                      <a:pt x="468" y="413"/>
                    </a:cubicBezTo>
                    <a:cubicBezTo>
                      <a:pt x="378" y="524"/>
                      <a:pt x="308" y="643"/>
                      <a:pt x="238" y="783"/>
                    </a:cubicBezTo>
                    <a:cubicBezTo>
                      <a:pt x="168" y="923"/>
                      <a:pt x="112" y="1062"/>
                      <a:pt x="77" y="1202"/>
                    </a:cubicBezTo>
                    <a:cubicBezTo>
                      <a:pt x="42" y="1342"/>
                      <a:pt x="14" y="1481"/>
                      <a:pt x="7" y="1621"/>
                    </a:cubicBezTo>
                    <a:cubicBezTo>
                      <a:pt x="0" y="1761"/>
                      <a:pt x="7" y="1893"/>
                      <a:pt x="28" y="2019"/>
                    </a:cubicBezTo>
                    <a:cubicBezTo>
                      <a:pt x="49" y="2138"/>
                      <a:pt x="84" y="2250"/>
                      <a:pt x="140" y="2341"/>
                    </a:cubicBezTo>
                    <a:cubicBezTo>
                      <a:pt x="168" y="2403"/>
                      <a:pt x="203" y="2452"/>
                      <a:pt x="252" y="2494"/>
                    </a:cubicBezTo>
                    <a:cubicBezTo>
                      <a:pt x="308" y="2543"/>
                      <a:pt x="357" y="2585"/>
                      <a:pt x="412" y="2613"/>
                    </a:cubicBezTo>
                    <a:cubicBezTo>
                      <a:pt x="559" y="2683"/>
                      <a:pt x="706" y="2725"/>
                      <a:pt x="866" y="2739"/>
                    </a:cubicBezTo>
                    <a:cubicBezTo>
                      <a:pt x="908" y="2749"/>
                      <a:pt x="952" y="2754"/>
                      <a:pt x="995" y="2754"/>
                    </a:cubicBezTo>
                    <a:cubicBezTo>
                      <a:pt x="1038" y="2754"/>
                      <a:pt x="1080" y="2749"/>
                      <a:pt x="1118" y="2739"/>
                    </a:cubicBezTo>
                    <a:cubicBezTo>
                      <a:pt x="1195" y="2732"/>
                      <a:pt x="1272" y="2704"/>
                      <a:pt x="1341" y="2662"/>
                    </a:cubicBezTo>
                    <a:cubicBezTo>
                      <a:pt x="1460" y="2592"/>
                      <a:pt x="1565" y="2494"/>
                      <a:pt x="1656" y="2375"/>
                    </a:cubicBezTo>
                    <a:cubicBezTo>
                      <a:pt x="1761" y="2243"/>
                      <a:pt x="1844" y="2096"/>
                      <a:pt x="1921" y="1914"/>
                    </a:cubicBezTo>
                    <a:cubicBezTo>
                      <a:pt x="1935" y="1859"/>
                      <a:pt x="1949" y="1817"/>
                      <a:pt x="1949" y="1782"/>
                    </a:cubicBezTo>
                    <a:cubicBezTo>
                      <a:pt x="1949" y="1747"/>
                      <a:pt x="1928" y="1705"/>
                      <a:pt x="1893" y="1656"/>
                    </a:cubicBezTo>
                    <a:cubicBezTo>
                      <a:pt x="1879" y="1628"/>
                      <a:pt x="1851" y="1607"/>
                      <a:pt x="1830" y="1579"/>
                    </a:cubicBezTo>
                    <a:cubicBezTo>
                      <a:pt x="1809" y="1551"/>
                      <a:pt x="1789" y="1523"/>
                      <a:pt x="1761" y="1502"/>
                    </a:cubicBezTo>
                    <a:cubicBezTo>
                      <a:pt x="1719" y="1453"/>
                      <a:pt x="1684" y="1432"/>
                      <a:pt x="1642" y="1418"/>
                    </a:cubicBezTo>
                    <a:cubicBezTo>
                      <a:pt x="1621" y="1415"/>
                      <a:pt x="1596" y="1413"/>
                      <a:pt x="1568" y="1413"/>
                    </a:cubicBezTo>
                    <a:cubicBezTo>
                      <a:pt x="1541" y="1413"/>
                      <a:pt x="1509" y="1415"/>
                      <a:pt x="1474" y="1418"/>
                    </a:cubicBezTo>
                    <a:cubicBezTo>
                      <a:pt x="1411" y="1432"/>
                      <a:pt x="1341" y="1439"/>
                      <a:pt x="1265" y="1446"/>
                    </a:cubicBezTo>
                    <a:cubicBezTo>
                      <a:pt x="1188" y="1453"/>
                      <a:pt x="1111" y="1467"/>
                      <a:pt x="1027" y="1481"/>
                    </a:cubicBezTo>
                    <a:cubicBezTo>
                      <a:pt x="985" y="1488"/>
                      <a:pt x="950" y="1488"/>
                      <a:pt x="915" y="1502"/>
                    </a:cubicBezTo>
                    <a:cubicBezTo>
                      <a:pt x="887" y="1502"/>
                      <a:pt x="866" y="1509"/>
                      <a:pt x="839" y="1516"/>
                    </a:cubicBezTo>
                    <a:cubicBezTo>
                      <a:pt x="818" y="1530"/>
                      <a:pt x="804" y="1537"/>
                      <a:pt x="797" y="1551"/>
                    </a:cubicBezTo>
                    <a:cubicBezTo>
                      <a:pt x="783" y="1572"/>
                      <a:pt x="783" y="1586"/>
                      <a:pt x="797" y="1614"/>
                    </a:cubicBezTo>
                    <a:cubicBezTo>
                      <a:pt x="825" y="1726"/>
                      <a:pt x="887" y="1817"/>
                      <a:pt x="950" y="1859"/>
                    </a:cubicBezTo>
                    <a:cubicBezTo>
                      <a:pt x="1007" y="1896"/>
                      <a:pt x="1091" y="1922"/>
                      <a:pt x="1194" y="1922"/>
                    </a:cubicBezTo>
                    <a:cubicBezTo>
                      <a:pt x="1205" y="1922"/>
                      <a:pt x="1217" y="1922"/>
                      <a:pt x="1230" y="1921"/>
                    </a:cubicBezTo>
                    <a:lnTo>
                      <a:pt x="1230" y="1921"/>
                    </a:lnTo>
                    <a:lnTo>
                      <a:pt x="1125" y="2103"/>
                    </a:lnTo>
                    <a:cubicBezTo>
                      <a:pt x="1090" y="2166"/>
                      <a:pt x="1048" y="2208"/>
                      <a:pt x="1013" y="2250"/>
                    </a:cubicBezTo>
                    <a:cubicBezTo>
                      <a:pt x="978" y="2292"/>
                      <a:pt x="943" y="2320"/>
                      <a:pt x="901" y="2341"/>
                    </a:cubicBezTo>
                    <a:cubicBezTo>
                      <a:pt x="881" y="2349"/>
                      <a:pt x="856" y="2352"/>
                      <a:pt x="831" y="2352"/>
                    </a:cubicBezTo>
                    <a:cubicBezTo>
                      <a:pt x="814" y="2352"/>
                      <a:pt x="797" y="2350"/>
                      <a:pt x="783" y="2348"/>
                    </a:cubicBezTo>
                    <a:cubicBezTo>
                      <a:pt x="748" y="2327"/>
                      <a:pt x="713" y="2292"/>
                      <a:pt x="692" y="2236"/>
                    </a:cubicBezTo>
                    <a:cubicBezTo>
                      <a:pt x="664" y="2173"/>
                      <a:pt x="643" y="2096"/>
                      <a:pt x="643" y="2005"/>
                    </a:cubicBezTo>
                    <a:cubicBezTo>
                      <a:pt x="643" y="1921"/>
                      <a:pt x="643" y="1824"/>
                      <a:pt x="664" y="1719"/>
                    </a:cubicBezTo>
                    <a:cubicBezTo>
                      <a:pt x="678" y="1621"/>
                      <a:pt x="706" y="1516"/>
                      <a:pt x="741" y="1418"/>
                    </a:cubicBezTo>
                    <a:cubicBezTo>
                      <a:pt x="776" y="1300"/>
                      <a:pt x="832" y="1188"/>
                      <a:pt x="880" y="1069"/>
                    </a:cubicBezTo>
                    <a:cubicBezTo>
                      <a:pt x="936" y="957"/>
                      <a:pt x="985" y="860"/>
                      <a:pt x="1048" y="776"/>
                    </a:cubicBezTo>
                    <a:cubicBezTo>
                      <a:pt x="1097" y="699"/>
                      <a:pt x="1160" y="629"/>
                      <a:pt x="1216" y="580"/>
                    </a:cubicBezTo>
                    <a:cubicBezTo>
                      <a:pt x="1263" y="545"/>
                      <a:pt x="1304" y="530"/>
                      <a:pt x="1341" y="530"/>
                    </a:cubicBezTo>
                    <a:cubicBezTo>
                      <a:pt x="1349" y="530"/>
                      <a:pt x="1356" y="530"/>
                      <a:pt x="1362" y="531"/>
                    </a:cubicBezTo>
                    <a:cubicBezTo>
                      <a:pt x="1390" y="538"/>
                      <a:pt x="1397" y="559"/>
                      <a:pt x="1404" y="580"/>
                    </a:cubicBezTo>
                    <a:cubicBezTo>
                      <a:pt x="1411" y="608"/>
                      <a:pt x="1425" y="643"/>
                      <a:pt x="1432" y="678"/>
                    </a:cubicBezTo>
                    <a:cubicBezTo>
                      <a:pt x="1439" y="699"/>
                      <a:pt x="1439" y="720"/>
                      <a:pt x="1439" y="741"/>
                    </a:cubicBezTo>
                    <a:lnTo>
                      <a:pt x="1439" y="804"/>
                    </a:lnTo>
                    <a:lnTo>
                      <a:pt x="1439" y="860"/>
                    </a:lnTo>
                    <a:cubicBezTo>
                      <a:pt x="1439" y="881"/>
                      <a:pt x="1446" y="909"/>
                      <a:pt x="1446" y="923"/>
                    </a:cubicBezTo>
                    <a:cubicBezTo>
                      <a:pt x="1460" y="1027"/>
                      <a:pt x="1495" y="1118"/>
                      <a:pt x="1565" y="1181"/>
                    </a:cubicBezTo>
                    <a:cubicBezTo>
                      <a:pt x="1635" y="1237"/>
                      <a:pt x="1740" y="1286"/>
                      <a:pt x="1879" y="1300"/>
                    </a:cubicBezTo>
                    <a:cubicBezTo>
                      <a:pt x="1928" y="1300"/>
                      <a:pt x="1963" y="1300"/>
                      <a:pt x="1984" y="1286"/>
                    </a:cubicBezTo>
                    <a:cubicBezTo>
                      <a:pt x="2005" y="1265"/>
                      <a:pt x="2019" y="1237"/>
                      <a:pt x="2026" y="1209"/>
                    </a:cubicBezTo>
                    <a:cubicBezTo>
                      <a:pt x="2033" y="1174"/>
                      <a:pt x="2040" y="1139"/>
                      <a:pt x="2054" y="1090"/>
                    </a:cubicBezTo>
                    <a:cubicBezTo>
                      <a:pt x="2061" y="1048"/>
                      <a:pt x="2061" y="992"/>
                      <a:pt x="2068" y="943"/>
                    </a:cubicBezTo>
                    <a:cubicBezTo>
                      <a:pt x="2075" y="888"/>
                      <a:pt x="2075" y="839"/>
                      <a:pt x="2075" y="783"/>
                    </a:cubicBezTo>
                    <a:lnTo>
                      <a:pt x="2075" y="643"/>
                    </a:lnTo>
                    <a:cubicBezTo>
                      <a:pt x="2061" y="566"/>
                      <a:pt x="2040" y="489"/>
                      <a:pt x="2019" y="427"/>
                    </a:cubicBezTo>
                    <a:cubicBezTo>
                      <a:pt x="1984" y="357"/>
                      <a:pt x="1935" y="294"/>
                      <a:pt x="1865" y="245"/>
                    </a:cubicBezTo>
                    <a:cubicBezTo>
                      <a:pt x="1830" y="210"/>
                      <a:pt x="1789" y="182"/>
                      <a:pt x="1747" y="154"/>
                    </a:cubicBezTo>
                    <a:cubicBezTo>
                      <a:pt x="1691" y="133"/>
                      <a:pt x="1649" y="105"/>
                      <a:pt x="1600" y="84"/>
                    </a:cubicBezTo>
                    <a:lnTo>
                      <a:pt x="1439" y="35"/>
                    </a:lnTo>
                    <a:lnTo>
                      <a:pt x="1286" y="7"/>
                    </a:lnTo>
                    <a:cubicBezTo>
                      <a:pt x="1237" y="0"/>
                      <a:pt x="1202" y="0"/>
                      <a:pt x="1160"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2"/>
              <p:cNvSpPr/>
              <p:nvPr/>
            </p:nvSpPr>
            <p:spPr>
              <a:xfrm>
                <a:off x="3701722" y="321472"/>
                <a:ext cx="155637" cy="204302"/>
              </a:xfrm>
              <a:custGeom>
                <a:rect b="b" l="l" r="r" t="t"/>
                <a:pathLst>
                  <a:path extrusionOk="0" h="2670" w="2034">
                    <a:moveTo>
                      <a:pt x="1233" y="531"/>
                    </a:moveTo>
                    <a:cubicBezTo>
                      <a:pt x="1247" y="531"/>
                      <a:pt x="1259" y="535"/>
                      <a:pt x="1272" y="543"/>
                    </a:cubicBezTo>
                    <a:cubicBezTo>
                      <a:pt x="1307" y="550"/>
                      <a:pt x="1342" y="592"/>
                      <a:pt x="1363" y="662"/>
                    </a:cubicBezTo>
                    <a:cubicBezTo>
                      <a:pt x="1377" y="732"/>
                      <a:pt x="1391" y="823"/>
                      <a:pt x="1391" y="927"/>
                    </a:cubicBezTo>
                    <a:cubicBezTo>
                      <a:pt x="1391" y="1032"/>
                      <a:pt x="1377" y="1137"/>
                      <a:pt x="1363" y="1249"/>
                    </a:cubicBezTo>
                    <a:cubicBezTo>
                      <a:pt x="1342" y="1361"/>
                      <a:pt x="1328" y="1465"/>
                      <a:pt x="1300" y="1563"/>
                    </a:cubicBezTo>
                    <a:cubicBezTo>
                      <a:pt x="1272" y="1689"/>
                      <a:pt x="1237" y="1794"/>
                      <a:pt x="1195" y="1884"/>
                    </a:cubicBezTo>
                    <a:cubicBezTo>
                      <a:pt x="1153" y="1982"/>
                      <a:pt x="1112" y="2059"/>
                      <a:pt x="1063" y="2129"/>
                    </a:cubicBezTo>
                    <a:cubicBezTo>
                      <a:pt x="1021" y="2199"/>
                      <a:pt x="972" y="2248"/>
                      <a:pt x="923" y="2283"/>
                    </a:cubicBezTo>
                    <a:cubicBezTo>
                      <a:pt x="897" y="2304"/>
                      <a:pt x="871" y="2315"/>
                      <a:pt x="844" y="2315"/>
                    </a:cubicBezTo>
                    <a:cubicBezTo>
                      <a:pt x="829" y="2315"/>
                      <a:pt x="813" y="2311"/>
                      <a:pt x="797" y="2304"/>
                    </a:cubicBezTo>
                    <a:cubicBezTo>
                      <a:pt x="748" y="2297"/>
                      <a:pt x="713" y="2255"/>
                      <a:pt x="692" y="2192"/>
                    </a:cubicBezTo>
                    <a:cubicBezTo>
                      <a:pt x="664" y="2136"/>
                      <a:pt x="644" y="2052"/>
                      <a:pt x="644" y="1968"/>
                    </a:cubicBezTo>
                    <a:cubicBezTo>
                      <a:pt x="637" y="1877"/>
                      <a:pt x="644" y="1787"/>
                      <a:pt x="657" y="1682"/>
                    </a:cubicBezTo>
                    <a:cubicBezTo>
                      <a:pt x="664" y="1570"/>
                      <a:pt x="692" y="1479"/>
                      <a:pt x="713" y="1382"/>
                    </a:cubicBezTo>
                    <a:cubicBezTo>
                      <a:pt x="748" y="1277"/>
                      <a:pt x="783" y="1179"/>
                      <a:pt x="832" y="1074"/>
                    </a:cubicBezTo>
                    <a:cubicBezTo>
                      <a:pt x="874" y="969"/>
                      <a:pt x="923" y="872"/>
                      <a:pt x="979" y="788"/>
                    </a:cubicBezTo>
                    <a:cubicBezTo>
                      <a:pt x="1028" y="697"/>
                      <a:pt x="1084" y="641"/>
                      <a:pt x="1132" y="585"/>
                    </a:cubicBezTo>
                    <a:cubicBezTo>
                      <a:pt x="1171" y="551"/>
                      <a:pt x="1203" y="531"/>
                      <a:pt x="1233" y="531"/>
                    </a:cubicBezTo>
                    <a:close/>
                    <a:moveTo>
                      <a:pt x="1072" y="0"/>
                    </a:moveTo>
                    <a:cubicBezTo>
                      <a:pt x="1015" y="0"/>
                      <a:pt x="957" y="9"/>
                      <a:pt x="902" y="26"/>
                    </a:cubicBezTo>
                    <a:cubicBezTo>
                      <a:pt x="804" y="54"/>
                      <a:pt x="713" y="96"/>
                      <a:pt x="644" y="152"/>
                    </a:cubicBezTo>
                    <a:cubicBezTo>
                      <a:pt x="539" y="236"/>
                      <a:pt x="448" y="341"/>
                      <a:pt x="364" y="459"/>
                    </a:cubicBezTo>
                    <a:cubicBezTo>
                      <a:pt x="287" y="578"/>
                      <a:pt x="217" y="690"/>
                      <a:pt x="169" y="823"/>
                    </a:cubicBezTo>
                    <a:cubicBezTo>
                      <a:pt x="113" y="955"/>
                      <a:pt x="71" y="1088"/>
                      <a:pt x="43" y="1214"/>
                    </a:cubicBezTo>
                    <a:cubicBezTo>
                      <a:pt x="15" y="1347"/>
                      <a:pt x="1" y="1479"/>
                      <a:pt x="1" y="1612"/>
                    </a:cubicBezTo>
                    <a:cubicBezTo>
                      <a:pt x="1" y="1731"/>
                      <a:pt x="8" y="1863"/>
                      <a:pt x="36" y="1975"/>
                    </a:cubicBezTo>
                    <a:cubicBezTo>
                      <a:pt x="64" y="2087"/>
                      <a:pt x="99" y="2192"/>
                      <a:pt x="148" y="2290"/>
                    </a:cubicBezTo>
                    <a:cubicBezTo>
                      <a:pt x="175" y="2345"/>
                      <a:pt x="217" y="2394"/>
                      <a:pt x="273" y="2436"/>
                    </a:cubicBezTo>
                    <a:cubicBezTo>
                      <a:pt x="322" y="2492"/>
                      <a:pt x="378" y="2527"/>
                      <a:pt x="427" y="2555"/>
                    </a:cubicBezTo>
                    <a:cubicBezTo>
                      <a:pt x="490" y="2590"/>
                      <a:pt x="567" y="2611"/>
                      <a:pt x="644" y="2632"/>
                    </a:cubicBezTo>
                    <a:cubicBezTo>
                      <a:pt x="727" y="2646"/>
                      <a:pt x="804" y="2660"/>
                      <a:pt x="881" y="2667"/>
                    </a:cubicBezTo>
                    <a:cubicBezTo>
                      <a:pt x="909" y="2669"/>
                      <a:pt x="936" y="2669"/>
                      <a:pt x="963" y="2669"/>
                    </a:cubicBezTo>
                    <a:cubicBezTo>
                      <a:pt x="1044" y="2669"/>
                      <a:pt x="1120" y="2662"/>
                      <a:pt x="1188" y="2646"/>
                    </a:cubicBezTo>
                    <a:cubicBezTo>
                      <a:pt x="1272" y="2632"/>
                      <a:pt x="1363" y="2590"/>
                      <a:pt x="1440" y="2527"/>
                    </a:cubicBezTo>
                    <a:cubicBezTo>
                      <a:pt x="1566" y="2422"/>
                      <a:pt x="1670" y="2290"/>
                      <a:pt x="1747" y="2143"/>
                    </a:cubicBezTo>
                    <a:cubicBezTo>
                      <a:pt x="1824" y="1982"/>
                      <a:pt x="1894" y="1829"/>
                      <a:pt x="1936" y="1654"/>
                    </a:cubicBezTo>
                    <a:cubicBezTo>
                      <a:pt x="1985" y="1486"/>
                      <a:pt x="2020" y="1312"/>
                      <a:pt x="2027" y="1137"/>
                    </a:cubicBezTo>
                    <a:cubicBezTo>
                      <a:pt x="2034" y="962"/>
                      <a:pt x="2034" y="809"/>
                      <a:pt x="2006" y="655"/>
                    </a:cubicBezTo>
                    <a:cubicBezTo>
                      <a:pt x="1992" y="571"/>
                      <a:pt x="1964" y="494"/>
                      <a:pt x="1929" y="425"/>
                    </a:cubicBezTo>
                    <a:cubicBezTo>
                      <a:pt x="1894" y="348"/>
                      <a:pt x="1845" y="292"/>
                      <a:pt x="1775" y="236"/>
                    </a:cubicBezTo>
                    <a:cubicBezTo>
                      <a:pt x="1705" y="187"/>
                      <a:pt x="1614" y="145"/>
                      <a:pt x="1510" y="96"/>
                    </a:cubicBezTo>
                    <a:cubicBezTo>
                      <a:pt x="1405" y="54"/>
                      <a:pt x="1293" y="26"/>
                      <a:pt x="1181" y="12"/>
                    </a:cubicBezTo>
                    <a:cubicBezTo>
                      <a:pt x="1146" y="4"/>
                      <a:pt x="1109" y="0"/>
                      <a:pt x="1072"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2"/>
              <p:cNvSpPr/>
              <p:nvPr/>
            </p:nvSpPr>
            <p:spPr>
              <a:xfrm>
                <a:off x="3860494" y="321472"/>
                <a:ext cx="156172" cy="204302"/>
              </a:xfrm>
              <a:custGeom>
                <a:rect b="b" l="l" r="r" t="t"/>
                <a:pathLst>
                  <a:path extrusionOk="0" h="2670" w="2041">
                    <a:moveTo>
                      <a:pt x="1239" y="531"/>
                    </a:moveTo>
                    <a:cubicBezTo>
                      <a:pt x="1252" y="531"/>
                      <a:pt x="1266" y="535"/>
                      <a:pt x="1279" y="543"/>
                    </a:cubicBezTo>
                    <a:cubicBezTo>
                      <a:pt x="1314" y="550"/>
                      <a:pt x="1349" y="592"/>
                      <a:pt x="1363" y="662"/>
                    </a:cubicBezTo>
                    <a:cubicBezTo>
                      <a:pt x="1384" y="732"/>
                      <a:pt x="1391" y="823"/>
                      <a:pt x="1391" y="927"/>
                    </a:cubicBezTo>
                    <a:cubicBezTo>
                      <a:pt x="1391" y="1032"/>
                      <a:pt x="1384" y="1137"/>
                      <a:pt x="1363" y="1249"/>
                    </a:cubicBezTo>
                    <a:cubicBezTo>
                      <a:pt x="1349" y="1361"/>
                      <a:pt x="1328" y="1465"/>
                      <a:pt x="1307" y="1563"/>
                    </a:cubicBezTo>
                    <a:cubicBezTo>
                      <a:pt x="1279" y="1689"/>
                      <a:pt x="1244" y="1794"/>
                      <a:pt x="1202" y="1884"/>
                    </a:cubicBezTo>
                    <a:cubicBezTo>
                      <a:pt x="1153" y="1982"/>
                      <a:pt x="1111" y="2059"/>
                      <a:pt x="1069" y="2129"/>
                    </a:cubicBezTo>
                    <a:cubicBezTo>
                      <a:pt x="1027" y="2199"/>
                      <a:pt x="971" y="2248"/>
                      <a:pt x="930" y="2283"/>
                    </a:cubicBezTo>
                    <a:cubicBezTo>
                      <a:pt x="903" y="2304"/>
                      <a:pt x="874" y="2315"/>
                      <a:pt x="846" y="2315"/>
                    </a:cubicBezTo>
                    <a:cubicBezTo>
                      <a:pt x="829" y="2315"/>
                      <a:pt x="813" y="2311"/>
                      <a:pt x="797" y="2304"/>
                    </a:cubicBezTo>
                    <a:cubicBezTo>
                      <a:pt x="755" y="2297"/>
                      <a:pt x="720" y="2255"/>
                      <a:pt x="692" y="2192"/>
                    </a:cubicBezTo>
                    <a:cubicBezTo>
                      <a:pt x="664" y="2136"/>
                      <a:pt x="650" y="2052"/>
                      <a:pt x="650" y="1968"/>
                    </a:cubicBezTo>
                    <a:cubicBezTo>
                      <a:pt x="643" y="1877"/>
                      <a:pt x="650" y="1787"/>
                      <a:pt x="657" y="1682"/>
                    </a:cubicBezTo>
                    <a:cubicBezTo>
                      <a:pt x="664" y="1570"/>
                      <a:pt x="692" y="1479"/>
                      <a:pt x="720" y="1382"/>
                    </a:cubicBezTo>
                    <a:cubicBezTo>
                      <a:pt x="755" y="1277"/>
                      <a:pt x="790" y="1179"/>
                      <a:pt x="832" y="1074"/>
                    </a:cubicBezTo>
                    <a:cubicBezTo>
                      <a:pt x="874" y="969"/>
                      <a:pt x="930" y="872"/>
                      <a:pt x="978" y="788"/>
                    </a:cubicBezTo>
                    <a:cubicBezTo>
                      <a:pt x="1034" y="697"/>
                      <a:pt x="1083" y="641"/>
                      <a:pt x="1139" y="585"/>
                    </a:cubicBezTo>
                    <a:cubicBezTo>
                      <a:pt x="1173" y="551"/>
                      <a:pt x="1207" y="531"/>
                      <a:pt x="1239" y="531"/>
                    </a:cubicBezTo>
                    <a:close/>
                    <a:moveTo>
                      <a:pt x="1076" y="0"/>
                    </a:moveTo>
                    <a:cubicBezTo>
                      <a:pt x="1020" y="0"/>
                      <a:pt x="961" y="9"/>
                      <a:pt x="902" y="26"/>
                    </a:cubicBezTo>
                    <a:cubicBezTo>
                      <a:pt x="804" y="54"/>
                      <a:pt x="720" y="96"/>
                      <a:pt x="650" y="152"/>
                    </a:cubicBezTo>
                    <a:cubicBezTo>
                      <a:pt x="545" y="236"/>
                      <a:pt x="448" y="341"/>
                      <a:pt x="371" y="459"/>
                    </a:cubicBezTo>
                    <a:cubicBezTo>
                      <a:pt x="294" y="578"/>
                      <a:pt x="217" y="690"/>
                      <a:pt x="168" y="823"/>
                    </a:cubicBezTo>
                    <a:cubicBezTo>
                      <a:pt x="112" y="955"/>
                      <a:pt x="70" y="1088"/>
                      <a:pt x="42" y="1214"/>
                    </a:cubicBezTo>
                    <a:cubicBezTo>
                      <a:pt x="21" y="1347"/>
                      <a:pt x="0" y="1479"/>
                      <a:pt x="0" y="1612"/>
                    </a:cubicBezTo>
                    <a:cubicBezTo>
                      <a:pt x="0" y="1731"/>
                      <a:pt x="14" y="1863"/>
                      <a:pt x="35" y="1975"/>
                    </a:cubicBezTo>
                    <a:cubicBezTo>
                      <a:pt x="63" y="2087"/>
                      <a:pt x="98" y="2192"/>
                      <a:pt x="147" y="2290"/>
                    </a:cubicBezTo>
                    <a:cubicBezTo>
                      <a:pt x="175" y="2345"/>
                      <a:pt x="224" y="2394"/>
                      <a:pt x="273" y="2436"/>
                    </a:cubicBezTo>
                    <a:cubicBezTo>
                      <a:pt x="322" y="2492"/>
                      <a:pt x="378" y="2527"/>
                      <a:pt x="434" y="2555"/>
                    </a:cubicBezTo>
                    <a:cubicBezTo>
                      <a:pt x="489" y="2590"/>
                      <a:pt x="566" y="2611"/>
                      <a:pt x="650" y="2632"/>
                    </a:cubicBezTo>
                    <a:cubicBezTo>
                      <a:pt x="727" y="2646"/>
                      <a:pt x="804" y="2660"/>
                      <a:pt x="888" y="2667"/>
                    </a:cubicBezTo>
                    <a:cubicBezTo>
                      <a:pt x="916" y="2669"/>
                      <a:pt x="943" y="2669"/>
                      <a:pt x="970" y="2669"/>
                    </a:cubicBezTo>
                    <a:cubicBezTo>
                      <a:pt x="1050" y="2669"/>
                      <a:pt x="1125" y="2662"/>
                      <a:pt x="1188" y="2646"/>
                    </a:cubicBezTo>
                    <a:cubicBezTo>
                      <a:pt x="1279" y="2632"/>
                      <a:pt x="1363" y="2590"/>
                      <a:pt x="1446" y="2527"/>
                    </a:cubicBezTo>
                    <a:cubicBezTo>
                      <a:pt x="1565" y="2422"/>
                      <a:pt x="1670" y="2290"/>
                      <a:pt x="1747" y="2143"/>
                    </a:cubicBezTo>
                    <a:cubicBezTo>
                      <a:pt x="1831" y="1982"/>
                      <a:pt x="1900" y="1829"/>
                      <a:pt x="1942" y="1654"/>
                    </a:cubicBezTo>
                    <a:cubicBezTo>
                      <a:pt x="1984" y="1486"/>
                      <a:pt x="2019" y="1312"/>
                      <a:pt x="2026" y="1137"/>
                    </a:cubicBezTo>
                    <a:cubicBezTo>
                      <a:pt x="2040" y="962"/>
                      <a:pt x="2040" y="809"/>
                      <a:pt x="2012" y="655"/>
                    </a:cubicBezTo>
                    <a:cubicBezTo>
                      <a:pt x="1991" y="571"/>
                      <a:pt x="1970" y="494"/>
                      <a:pt x="1935" y="425"/>
                    </a:cubicBezTo>
                    <a:cubicBezTo>
                      <a:pt x="1900" y="348"/>
                      <a:pt x="1845" y="292"/>
                      <a:pt x="1775" y="236"/>
                    </a:cubicBezTo>
                    <a:cubicBezTo>
                      <a:pt x="1705" y="187"/>
                      <a:pt x="1621" y="145"/>
                      <a:pt x="1516" y="96"/>
                    </a:cubicBezTo>
                    <a:cubicBezTo>
                      <a:pt x="1411" y="54"/>
                      <a:pt x="1293" y="26"/>
                      <a:pt x="1181" y="12"/>
                    </a:cubicBezTo>
                    <a:cubicBezTo>
                      <a:pt x="1148" y="4"/>
                      <a:pt x="1113" y="0"/>
                      <a:pt x="1076"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2"/>
              <p:cNvSpPr/>
              <p:nvPr/>
            </p:nvSpPr>
            <p:spPr>
              <a:xfrm>
                <a:off x="4017659" y="320554"/>
                <a:ext cx="167879" cy="207745"/>
              </a:xfrm>
              <a:custGeom>
                <a:rect b="b" l="l" r="r" t="t"/>
                <a:pathLst>
                  <a:path extrusionOk="0" h="2715" w="2194">
                    <a:moveTo>
                      <a:pt x="1165" y="612"/>
                    </a:moveTo>
                    <a:cubicBezTo>
                      <a:pt x="1209" y="612"/>
                      <a:pt x="1249" y="618"/>
                      <a:pt x="1285" y="632"/>
                    </a:cubicBezTo>
                    <a:cubicBezTo>
                      <a:pt x="1376" y="667"/>
                      <a:pt x="1439" y="723"/>
                      <a:pt x="1474" y="793"/>
                    </a:cubicBezTo>
                    <a:cubicBezTo>
                      <a:pt x="1509" y="863"/>
                      <a:pt x="1530" y="953"/>
                      <a:pt x="1516" y="1079"/>
                    </a:cubicBezTo>
                    <a:cubicBezTo>
                      <a:pt x="1516" y="1170"/>
                      <a:pt x="1495" y="1261"/>
                      <a:pt x="1460" y="1366"/>
                    </a:cubicBezTo>
                    <a:cubicBezTo>
                      <a:pt x="1425" y="1470"/>
                      <a:pt x="1362" y="1575"/>
                      <a:pt x="1292" y="1680"/>
                    </a:cubicBezTo>
                    <a:cubicBezTo>
                      <a:pt x="1223" y="1785"/>
                      <a:pt x="1125" y="1882"/>
                      <a:pt x="1013" y="1980"/>
                    </a:cubicBezTo>
                    <a:cubicBezTo>
                      <a:pt x="901" y="2064"/>
                      <a:pt x="762" y="2155"/>
                      <a:pt x="601" y="2218"/>
                    </a:cubicBezTo>
                    <a:cubicBezTo>
                      <a:pt x="657" y="1945"/>
                      <a:pt x="706" y="1694"/>
                      <a:pt x="762" y="1428"/>
                    </a:cubicBezTo>
                    <a:cubicBezTo>
                      <a:pt x="817" y="1170"/>
                      <a:pt x="880" y="905"/>
                      <a:pt x="950" y="646"/>
                    </a:cubicBezTo>
                    <a:cubicBezTo>
                      <a:pt x="1029" y="625"/>
                      <a:pt x="1101" y="612"/>
                      <a:pt x="1165" y="612"/>
                    </a:cubicBezTo>
                    <a:close/>
                    <a:moveTo>
                      <a:pt x="1070" y="1"/>
                    </a:moveTo>
                    <a:cubicBezTo>
                      <a:pt x="979" y="1"/>
                      <a:pt x="887" y="9"/>
                      <a:pt x="803" y="24"/>
                    </a:cubicBezTo>
                    <a:cubicBezTo>
                      <a:pt x="692" y="38"/>
                      <a:pt x="580" y="73"/>
                      <a:pt x="475" y="108"/>
                    </a:cubicBezTo>
                    <a:cubicBezTo>
                      <a:pt x="363" y="157"/>
                      <a:pt x="273" y="185"/>
                      <a:pt x="175" y="234"/>
                    </a:cubicBezTo>
                    <a:lnTo>
                      <a:pt x="0" y="2162"/>
                    </a:lnTo>
                    <a:lnTo>
                      <a:pt x="0" y="2281"/>
                    </a:lnTo>
                    <a:cubicBezTo>
                      <a:pt x="7" y="2309"/>
                      <a:pt x="7" y="2337"/>
                      <a:pt x="28" y="2364"/>
                    </a:cubicBezTo>
                    <a:cubicBezTo>
                      <a:pt x="35" y="2385"/>
                      <a:pt x="49" y="2406"/>
                      <a:pt x="70" y="2420"/>
                    </a:cubicBezTo>
                    <a:cubicBezTo>
                      <a:pt x="84" y="2441"/>
                      <a:pt x="112" y="2455"/>
                      <a:pt x="133" y="2476"/>
                    </a:cubicBezTo>
                    <a:cubicBezTo>
                      <a:pt x="189" y="2518"/>
                      <a:pt x="238" y="2546"/>
                      <a:pt x="280" y="2581"/>
                    </a:cubicBezTo>
                    <a:cubicBezTo>
                      <a:pt x="321" y="2616"/>
                      <a:pt x="363" y="2644"/>
                      <a:pt x="426" y="2665"/>
                    </a:cubicBezTo>
                    <a:cubicBezTo>
                      <a:pt x="493" y="2698"/>
                      <a:pt x="557" y="2714"/>
                      <a:pt x="620" y="2714"/>
                    </a:cubicBezTo>
                    <a:cubicBezTo>
                      <a:pt x="663" y="2714"/>
                      <a:pt x="705" y="2707"/>
                      <a:pt x="748" y="2693"/>
                    </a:cubicBezTo>
                    <a:cubicBezTo>
                      <a:pt x="950" y="2644"/>
                      <a:pt x="1132" y="2560"/>
                      <a:pt x="1292" y="2469"/>
                    </a:cubicBezTo>
                    <a:cubicBezTo>
                      <a:pt x="1460" y="2371"/>
                      <a:pt x="1600" y="2267"/>
                      <a:pt x="1712" y="2141"/>
                    </a:cubicBezTo>
                    <a:cubicBezTo>
                      <a:pt x="1830" y="2022"/>
                      <a:pt x="1928" y="1896"/>
                      <a:pt x="1998" y="1757"/>
                    </a:cubicBezTo>
                    <a:cubicBezTo>
                      <a:pt x="2075" y="1617"/>
                      <a:pt x="2131" y="1491"/>
                      <a:pt x="2159" y="1352"/>
                    </a:cubicBezTo>
                    <a:cubicBezTo>
                      <a:pt x="2193" y="1212"/>
                      <a:pt x="2193" y="1079"/>
                      <a:pt x="2186" y="946"/>
                    </a:cubicBezTo>
                    <a:cubicBezTo>
                      <a:pt x="2173" y="814"/>
                      <a:pt x="2131" y="702"/>
                      <a:pt x="2082" y="590"/>
                    </a:cubicBezTo>
                    <a:cubicBezTo>
                      <a:pt x="2019" y="451"/>
                      <a:pt x="1928" y="346"/>
                      <a:pt x="1837" y="255"/>
                    </a:cubicBezTo>
                    <a:cubicBezTo>
                      <a:pt x="1739" y="178"/>
                      <a:pt x="1635" y="122"/>
                      <a:pt x="1523" y="73"/>
                    </a:cubicBezTo>
                    <a:cubicBezTo>
                      <a:pt x="1404" y="31"/>
                      <a:pt x="1285" y="10"/>
                      <a:pt x="1160" y="3"/>
                    </a:cubicBezTo>
                    <a:cubicBezTo>
                      <a:pt x="1130" y="2"/>
                      <a:pt x="1100" y="1"/>
                      <a:pt x="107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2"/>
              <p:cNvSpPr/>
              <p:nvPr/>
            </p:nvSpPr>
            <p:spPr>
              <a:xfrm>
                <a:off x="3524816" y="303108"/>
                <a:ext cx="158850" cy="210806"/>
              </a:xfrm>
              <a:custGeom>
                <a:rect b="b" l="l" r="r" t="t"/>
                <a:pathLst>
                  <a:path extrusionOk="0" h="2755" w="2076">
                    <a:moveTo>
                      <a:pt x="1160" y="1"/>
                    </a:moveTo>
                    <a:cubicBezTo>
                      <a:pt x="1118" y="1"/>
                      <a:pt x="1070" y="1"/>
                      <a:pt x="1028" y="8"/>
                    </a:cubicBezTo>
                    <a:cubicBezTo>
                      <a:pt x="986" y="15"/>
                      <a:pt x="944" y="22"/>
                      <a:pt x="895" y="43"/>
                    </a:cubicBezTo>
                    <a:cubicBezTo>
                      <a:pt x="853" y="57"/>
                      <a:pt x="811" y="85"/>
                      <a:pt x="776" y="113"/>
                    </a:cubicBezTo>
                    <a:cubicBezTo>
                      <a:pt x="664" y="190"/>
                      <a:pt x="560" y="294"/>
                      <a:pt x="469" y="406"/>
                    </a:cubicBezTo>
                    <a:cubicBezTo>
                      <a:pt x="371" y="525"/>
                      <a:pt x="301" y="644"/>
                      <a:pt x="231" y="783"/>
                    </a:cubicBezTo>
                    <a:cubicBezTo>
                      <a:pt x="161" y="923"/>
                      <a:pt x="113" y="1063"/>
                      <a:pt x="78" y="1202"/>
                    </a:cubicBezTo>
                    <a:cubicBezTo>
                      <a:pt x="43" y="1342"/>
                      <a:pt x="15" y="1482"/>
                      <a:pt x="8" y="1622"/>
                    </a:cubicBezTo>
                    <a:cubicBezTo>
                      <a:pt x="1" y="1761"/>
                      <a:pt x="8" y="1894"/>
                      <a:pt x="22" y="2013"/>
                    </a:cubicBezTo>
                    <a:cubicBezTo>
                      <a:pt x="50" y="2138"/>
                      <a:pt x="85" y="2250"/>
                      <a:pt x="140" y="2341"/>
                    </a:cubicBezTo>
                    <a:cubicBezTo>
                      <a:pt x="161" y="2397"/>
                      <a:pt x="196" y="2453"/>
                      <a:pt x="252" y="2495"/>
                    </a:cubicBezTo>
                    <a:cubicBezTo>
                      <a:pt x="301" y="2537"/>
                      <a:pt x="357" y="2585"/>
                      <a:pt x="406" y="2606"/>
                    </a:cubicBezTo>
                    <a:cubicBezTo>
                      <a:pt x="560" y="2676"/>
                      <a:pt x="706" y="2725"/>
                      <a:pt x="860" y="2739"/>
                    </a:cubicBezTo>
                    <a:cubicBezTo>
                      <a:pt x="905" y="2750"/>
                      <a:pt x="949" y="2755"/>
                      <a:pt x="992" y="2755"/>
                    </a:cubicBezTo>
                    <a:cubicBezTo>
                      <a:pt x="1035" y="2755"/>
                      <a:pt x="1076" y="2750"/>
                      <a:pt x="1118" y="2739"/>
                    </a:cubicBezTo>
                    <a:cubicBezTo>
                      <a:pt x="1195" y="2732"/>
                      <a:pt x="1272" y="2704"/>
                      <a:pt x="1342" y="2662"/>
                    </a:cubicBezTo>
                    <a:cubicBezTo>
                      <a:pt x="1454" y="2592"/>
                      <a:pt x="1558" y="2495"/>
                      <a:pt x="1656" y="2376"/>
                    </a:cubicBezTo>
                    <a:cubicBezTo>
                      <a:pt x="1761" y="2243"/>
                      <a:pt x="1838" y="2097"/>
                      <a:pt x="1922" y="1908"/>
                    </a:cubicBezTo>
                    <a:cubicBezTo>
                      <a:pt x="1936" y="1859"/>
                      <a:pt x="1943" y="1817"/>
                      <a:pt x="1943" y="1782"/>
                    </a:cubicBezTo>
                    <a:cubicBezTo>
                      <a:pt x="1943" y="1747"/>
                      <a:pt x="1929" y="1698"/>
                      <a:pt x="1894" y="1656"/>
                    </a:cubicBezTo>
                    <a:cubicBezTo>
                      <a:pt x="1873" y="1629"/>
                      <a:pt x="1852" y="1601"/>
                      <a:pt x="1831" y="1580"/>
                    </a:cubicBezTo>
                    <a:cubicBezTo>
                      <a:pt x="1803" y="1552"/>
                      <a:pt x="1789" y="1524"/>
                      <a:pt x="1761" y="1496"/>
                    </a:cubicBezTo>
                    <a:cubicBezTo>
                      <a:pt x="1719" y="1454"/>
                      <a:pt x="1684" y="1426"/>
                      <a:pt x="1642" y="1419"/>
                    </a:cubicBezTo>
                    <a:cubicBezTo>
                      <a:pt x="1618" y="1415"/>
                      <a:pt x="1593" y="1414"/>
                      <a:pt x="1566" y="1414"/>
                    </a:cubicBezTo>
                    <a:cubicBezTo>
                      <a:pt x="1539" y="1414"/>
                      <a:pt x="1510" y="1415"/>
                      <a:pt x="1475" y="1419"/>
                    </a:cubicBezTo>
                    <a:cubicBezTo>
                      <a:pt x="1412" y="1426"/>
                      <a:pt x="1342" y="1440"/>
                      <a:pt x="1265" y="1447"/>
                    </a:cubicBezTo>
                    <a:cubicBezTo>
                      <a:pt x="1188" y="1454"/>
                      <a:pt x="1104" y="1461"/>
                      <a:pt x="1028" y="1482"/>
                    </a:cubicBezTo>
                    <a:cubicBezTo>
                      <a:pt x="986" y="1489"/>
                      <a:pt x="951" y="1489"/>
                      <a:pt x="916" y="1496"/>
                    </a:cubicBezTo>
                    <a:cubicBezTo>
                      <a:pt x="888" y="1496"/>
                      <a:pt x="860" y="1510"/>
                      <a:pt x="839" y="1517"/>
                    </a:cubicBezTo>
                    <a:cubicBezTo>
                      <a:pt x="818" y="1524"/>
                      <a:pt x="804" y="1531"/>
                      <a:pt x="790" y="1552"/>
                    </a:cubicBezTo>
                    <a:cubicBezTo>
                      <a:pt x="783" y="1573"/>
                      <a:pt x="783" y="1587"/>
                      <a:pt x="790" y="1615"/>
                    </a:cubicBezTo>
                    <a:cubicBezTo>
                      <a:pt x="825" y="1726"/>
                      <a:pt x="888" y="1810"/>
                      <a:pt x="951" y="1859"/>
                    </a:cubicBezTo>
                    <a:cubicBezTo>
                      <a:pt x="1007" y="1897"/>
                      <a:pt x="1086" y="1923"/>
                      <a:pt x="1192" y="1923"/>
                    </a:cubicBezTo>
                    <a:cubicBezTo>
                      <a:pt x="1205" y="1923"/>
                      <a:pt x="1217" y="1923"/>
                      <a:pt x="1230" y="1922"/>
                    </a:cubicBezTo>
                    <a:lnTo>
                      <a:pt x="1230" y="1922"/>
                    </a:lnTo>
                    <a:lnTo>
                      <a:pt x="1125" y="2103"/>
                    </a:lnTo>
                    <a:cubicBezTo>
                      <a:pt x="1090" y="2159"/>
                      <a:pt x="1049" y="2208"/>
                      <a:pt x="1014" y="2250"/>
                    </a:cubicBezTo>
                    <a:cubicBezTo>
                      <a:pt x="979" y="2292"/>
                      <a:pt x="944" y="2320"/>
                      <a:pt x="895" y="2334"/>
                    </a:cubicBezTo>
                    <a:cubicBezTo>
                      <a:pt x="873" y="2347"/>
                      <a:pt x="848" y="2352"/>
                      <a:pt x="824" y="2352"/>
                    </a:cubicBezTo>
                    <a:cubicBezTo>
                      <a:pt x="810" y="2352"/>
                      <a:pt x="796" y="2351"/>
                      <a:pt x="783" y="2348"/>
                    </a:cubicBezTo>
                    <a:cubicBezTo>
                      <a:pt x="748" y="2327"/>
                      <a:pt x="713" y="2292"/>
                      <a:pt x="685" y="2229"/>
                    </a:cubicBezTo>
                    <a:cubicBezTo>
                      <a:pt x="664" y="2173"/>
                      <a:pt x="643" y="2097"/>
                      <a:pt x="643" y="2006"/>
                    </a:cubicBezTo>
                    <a:cubicBezTo>
                      <a:pt x="643" y="1922"/>
                      <a:pt x="643" y="1824"/>
                      <a:pt x="664" y="1719"/>
                    </a:cubicBezTo>
                    <a:cubicBezTo>
                      <a:pt x="678" y="1622"/>
                      <a:pt x="706" y="1517"/>
                      <a:pt x="741" y="1419"/>
                    </a:cubicBezTo>
                    <a:cubicBezTo>
                      <a:pt x="776" y="1300"/>
                      <a:pt x="825" y="1188"/>
                      <a:pt x="881" y="1070"/>
                    </a:cubicBezTo>
                    <a:cubicBezTo>
                      <a:pt x="930" y="958"/>
                      <a:pt x="986" y="860"/>
                      <a:pt x="1049" y="776"/>
                    </a:cubicBezTo>
                    <a:cubicBezTo>
                      <a:pt x="1097" y="692"/>
                      <a:pt x="1160" y="623"/>
                      <a:pt x="1209" y="581"/>
                    </a:cubicBezTo>
                    <a:cubicBezTo>
                      <a:pt x="1262" y="546"/>
                      <a:pt x="1300" y="530"/>
                      <a:pt x="1340" y="530"/>
                    </a:cubicBezTo>
                    <a:cubicBezTo>
                      <a:pt x="1347" y="530"/>
                      <a:pt x="1355" y="531"/>
                      <a:pt x="1363" y="532"/>
                    </a:cubicBezTo>
                    <a:cubicBezTo>
                      <a:pt x="1384" y="539"/>
                      <a:pt x="1398" y="553"/>
                      <a:pt x="1405" y="581"/>
                    </a:cubicBezTo>
                    <a:cubicBezTo>
                      <a:pt x="1412" y="609"/>
                      <a:pt x="1419" y="644"/>
                      <a:pt x="1433" y="679"/>
                    </a:cubicBezTo>
                    <a:cubicBezTo>
                      <a:pt x="1440" y="692"/>
                      <a:pt x="1440" y="720"/>
                      <a:pt x="1440" y="741"/>
                    </a:cubicBezTo>
                    <a:lnTo>
                      <a:pt x="1440" y="797"/>
                    </a:lnTo>
                    <a:lnTo>
                      <a:pt x="1440" y="860"/>
                    </a:lnTo>
                    <a:cubicBezTo>
                      <a:pt x="1440" y="881"/>
                      <a:pt x="1447" y="902"/>
                      <a:pt x="1447" y="923"/>
                    </a:cubicBezTo>
                    <a:cubicBezTo>
                      <a:pt x="1454" y="1028"/>
                      <a:pt x="1489" y="1112"/>
                      <a:pt x="1558" y="1174"/>
                    </a:cubicBezTo>
                    <a:cubicBezTo>
                      <a:pt x="1628" y="1237"/>
                      <a:pt x="1733" y="1279"/>
                      <a:pt x="1873" y="1300"/>
                    </a:cubicBezTo>
                    <a:cubicBezTo>
                      <a:pt x="1929" y="1300"/>
                      <a:pt x="1964" y="1300"/>
                      <a:pt x="1978" y="1279"/>
                    </a:cubicBezTo>
                    <a:cubicBezTo>
                      <a:pt x="2006" y="1265"/>
                      <a:pt x="2013" y="1237"/>
                      <a:pt x="2026" y="1209"/>
                    </a:cubicBezTo>
                    <a:cubicBezTo>
                      <a:pt x="2033" y="1174"/>
                      <a:pt x="2040" y="1140"/>
                      <a:pt x="2047" y="1091"/>
                    </a:cubicBezTo>
                    <a:cubicBezTo>
                      <a:pt x="2061" y="1042"/>
                      <a:pt x="2061" y="993"/>
                      <a:pt x="2068" y="937"/>
                    </a:cubicBezTo>
                    <a:cubicBezTo>
                      <a:pt x="2075" y="888"/>
                      <a:pt x="2075" y="832"/>
                      <a:pt x="2075" y="783"/>
                    </a:cubicBezTo>
                    <a:lnTo>
                      <a:pt x="2075" y="644"/>
                    </a:lnTo>
                    <a:cubicBezTo>
                      <a:pt x="2061" y="567"/>
                      <a:pt x="2040" y="483"/>
                      <a:pt x="2013" y="427"/>
                    </a:cubicBezTo>
                    <a:cubicBezTo>
                      <a:pt x="1978" y="357"/>
                      <a:pt x="1936" y="294"/>
                      <a:pt x="1866" y="238"/>
                    </a:cubicBezTo>
                    <a:cubicBezTo>
                      <a:pt x="1831" y="204"/>
                      <a:pt x="1789" y="183"/>
                      <a:pt x="1747" y="155"/>
                    </a:cubicBezTo>
                    <a:cubicBezTo>
                      <a:pt x="1691" y="127"/>
                      <a:pt x="1649" y="106"/>
                      <a:pt x="1593" y="85"/>
                    </a:cubicBezTo>
                    <a:lnTo>
                      <a:pt x="1440" y="36"/>
                    </a:lnTo>
                    <a:lnTo>
                      <a:pt x="1279" y="8"/>
                    </a:lnTo>
                    <a:cubicBezTo>
                      <a:pt x="1237" y="1"/>
                      <a:pt x="1202" y="1"/>
                      <a:pt x="116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2"/>
              <p:cNvSpPr/>
              <p:nvPr/>
            </p:nvSpPr>
            <p:spPr>
              <a:xfrm>
                <a:off x="3684659" y="304868"/>
                <a:ext cx="156172" cy="204302"/>
              </a:xfrm>
              <a:custGeom>
                <a:rect b="b" l="l" r="r" t="t"/>
                <a:pathLst>
                  <a:path extrusionOk="0" h="2670" w="2041">
                    <a:moveTo>
                      <a:pt x="1240" y="531"/>
                    </a:moveTo>
                    <a:cubicBezTo>
                      <a:pt x="1253" y="531"/>
                      <a:pt x="1266" y="535"/>
                      <a:pt x="1279" y="544"/>
                    </a:cubicBezTo>
                    <a:cubicBezTo>
                      <a:pt x="1314" y="551"/>
                      <a:pt x="1348" y="593"/>
                      <a:pt x="1369" y="662"/>
                    </a:cubicBezTo>
                    <a:cubicBezTo>
                      <a:pt x="1383" y="732"/>
                      <a:pt x="1390" y="823"/>
                      <a:pt x="1390" y="928"/>
                    </a:cubicBezTo>
                    <a:cubicBezTo>
                      <a:pt x="1390" y="1033"/>
                      <a:pt x="1383" y="1137"/>
                      <a:pt x="1369" y="1249"/>
                    </a:cubicBezTo>
                    <a:cubicBezTo>
                      <a:pt x="1348" y="1361"/>
                      <a:pt x="1335" y="1466"/>
                      <a:pt x="1307" y="1564"/>
                    </a:cubicBezTo>
                    <a:cubicBezTo>
                      <a:pt x="1279" y="1682"/>
                      <a:pt x="1244" y="1787"/>
                      <a:pt x="1202" y="1885"/>
                    </a:cubicBezTo>
                    <a:cubicBezTo>
                      <a:pt x="1160" y="1983"/>
                      <a:pt x="1111" y="2060"/>
                      <a:pt x="1069" y="2129"/>
                    </a:cubicBezTo>
                    <a:cubicBezTo>
                      <a:pt x="1027" y="2199"/>
                      <a:pt x="971" y="2241"/>
                      <a:pt x="929" y="2276"/>
                    </a:cubicBezTo>
                    <a:cubicBezTo>
                      <a:pt x="901" y="2300"/>
                      <a:pt x="872" y="2314"/>
                      <a:pt x="842" y="2314"/>
                    </a:cubicBezTo>
                    <a:cubicBezTo>
                      <a:pt x="827" y="2314"/>
                      <a:pt x="812" y="2311"/>
                      <a:pt x="797" y="2304"/>
                    </a:cubicBezTo>
                    <a:cubicBezTo>
                      <a:pt x="755" y="2297"/>
                      <a:pt x="720" y="2255"/>
                      <a:pt x="692" y="2192"/>
                    </a:cubicBezTo>
                    <a:cubicBezTo>
                      <a:pt x="671" y="2129"/>
                      <a:pt x="650" y="2053"/>
                      <a:pt x="650" y="1962"/>
                    </a:cubicBezTo>
                    <a:cubicBezTo>
                      <a:pt x="643" y="1878"/>
                      <a:pt x="650" y="1780"/>
                      <a:pt x="657" y="1675"/>
                    </a:cubicBezTo>
                    <a:cubicBezTo>
                      <a:pt x="671" y="1571"/>
                      <a:pt x="692" y="1473"/>
                      <a:pt x="720" y="1382"/>
                    </a:cubicBezTo>
                    <a:cubicBezTo>
                      <a:pt x="755" y="1277"/>
                      <a:pt x="790" y="1179"/>
                      <a:pt x="832" y="1075"/>
                    </a:cubicBezTo>
                    <a:cubicBezTo>
                      <a:pt x="880" y="970"/>
                      <a:pt x="929" y="872"/>
                      <a:pt x="985" y="788"/>
                    </a:cubicBezTo>
                    <a:cubicBezTo>
                      <a:pt x="1034" y="697"/>
                      <a:pt x="1090" y="635"/>
                      <a:pt x="1139" y="586"/>
                    </a:cubicBezTo>
                    <a:cubicBezTo>
                      <a:pt x="1178" y="552"/>
                      <a:pt x="1210" y="531"/>
                      <a:pt x="1240" y="531"/>
                    </a:cubicBezTo>
                    <a:close/>
                    <a:moveTo>
                      <a:pt x="1076" y="1"/>
                    </a:moveTo>
                    <a:cubicBezTo>
                      <a:pt x="1020" y="1"/>
                      <a:pt x="961" y="10"/>
                      <a:pt x="901" y="27"/>
                    </a:cubicBezTo>
                    <a:cubicBezTo>
                      <a:pt x="811" y="55"/>
                      <a:pt x="720" y="97"/>
                      <a:pt x="650" y="153"/>
                    </a:cubicBezTo>
                    <a:cubicBezTo>
                      <a:pt x="545" y="236"/>
                      <a:pt x="447" y="341"/>
                      <a:pt x="371" y="453"/>
                    </a:cubicBezTo>
                    <a:cubicBezTo>
                      <a:pt x="294" y="579"/>
                      <a:pt x="224" y="690"/>
                      <a:pt x="168" y="823"/>
                    </a:cubicBezTo>
                    <a:cubicBezTo>
                      <a:pt x="119" y="956"/>
                      <a:pt x="70" y="1082"/>
                      <a:pt x="49" y="1214"/>
                    </a:cubicBezTo>
                    <a:cubicBezTo>
                      <a:pt x="21" y="1347"/>
                      <a:pt x="0" y="1480"/>
                      <a:pt x="0" y="1606"/>
                    </a:cubicBezTo>
                    <a:cubicBezTo>
                      <a:pt x="0" y="1731"/>
                      <a:pt x="14" y="1864"/>
                      <a:pt x="42" y="1976"/>
                    </a:cubicBezTo>
                    <a:cubicBezTo>
                      <a:pt x="63" y="2087"/>
                      <a:pt x="98" y="2192"/>
                      <a:pt x="154" y="2290"/>
                    </a:cubicBezTo>
                    <a:cubicBezTo>
                      <a:pt x="182" y="2339"/>
                      <a:pt x="224" y="2395"/>
                      <a:pt x="273" y="2437"/>
                    </a:cubicBezTo>
                    <a:cubicBezTo>
                      <a:pt x="329" y="2493"/>
                      <a:pt x="378" y="2528"/>
                      <a:pt x="433" y="2549"/>
                    </a:cubicBezTo>
                    <a:cubicBezTo>
                      <a:pt x="496" y="2583"/>
                      <a:pt x="573" y="2611"/>
                      <a:pt x="650" y="2632"/>
                    </a:cubicBezTo>
                    <a:cubicBezTo>
                      <a:pt x="727" y="2646"/>
                      <a:pt x="811" y="2653"/>
                      <a:pt x="887" y="2667"/>
                    </a:cubicBezTo>
                    <a:cubicBezTo>
                      <a:pt x="915" y="2669"/>
                      <a:pt x="943" y="2670"/>
                      <a:pt x="970" y="2670"/>
                    </a:cubicBezTo>
                    <a:cubicBezTo>
                      <a:pt x="1051" y="2670"/>
                      <a:pt x="1127" y="2662"/>
                      <a:pt x="1195" y="2646"/>
                    </a:cubicBezTo>
                    <a:cubicBezTo>
                      <a:pt x="1279" y="2632"/>
                      <a:pt x="1369" y="2583"/>
                      <a:pt x="1446" y="2528"/>
                    </a:cubicBezTo>
                    <a:cubicBezTo>
                      <a:pt x="1565" y="2423"/>
                      <a:pt x="1670" y="2290"/>
                      <a:pt x="1754" y="2143"/>
                    </a:cubicBezTo>
                    <a:cubicBezTo>
                      <a:pt x="1830" y="1983"/>
                      <a:pt x="1900" y="1829"/>
                      <a:pt x="1942" y="1654"/>
                    </a:cubicBezTo>
                    <a:cubicBezTo>
                      <a:pt x="1984" y="1487"/>
                      <a:pt x="2019" y="1312"/>
                      <a:pt x="2033" y="1137"/>
                    </a:cubicBezTo>
                    <a:cubicBezTo>
                      <a:pt x="2040" y="963"/>
                      <a:pt x="2040" y="802"/>
                      <a:pt x="2012" y="656"/>
                    </a:cubicBezTo>
                    <a:cubicBezTo>
                      <a:pt x="1998" y="572"/>
                      <a:pt x="1970" y="488"/>
                      <a:pt x="1935" y="418"/>
                    </a:cubicBezTo>
                    <a:cubicBezTo>
                      <a:pt x="1900" y="348"/>
                      <a:pt x="1844" y="292"/>
                      <a:pt x="1775" y="236"/>
                    </a:cubicBezTo>
                    <a:cubicBezTo>
                      <a:pt x="1705" y="187"/>
                      <a:pt x="1621" y="139"/>
                      <a:pt x="1516" y="97"/>
                    </a:cubicBezTo>
                    <a:cubicBezTo>
                      <a:pt x="1411" y="55"/>
                      <a:pt x="1300" y="27"/>
                      <a:pt x="1181" y="13"/>
                    </a:cubicBezTo>
                    <a:cubicBezTo>
                      <a:pt x="1148" y="5"/>
                      <a:pt x="1113" y="1"/>
                      <a:pt x="1076"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2"/>
              <p:cNvSpPr/>
              <p:nvPr/>
            </p:nvSpPr>
            <p:spPr>
              <a:xfrm>
                <a:off x="3843890" y="304868"/>
                <a:ext cx="155637" cy="204302"/>
              </a:xfrm>
              <a:custGeom>
                <a:rect b="b" l="l" r="r" t="t"/>
                <a:pathLst>
                  <a:path extrusionOk="0" h="2670" w="2034">
                    <a:moveTo>
                      <a:pt x="1236" y="531"/>
                    </a:moveTo>
                    <a:cubicBezTo>
                      <a:pt x="1250" y="531"/>
                      <a:pt x="1264" y="535"/>
                      <a:pt x="1279" y="544"/>
                    </a:cubicBezTo>
                    <a:cubicBezTo>
                      <a:pt x="1314" y="551"/>
                      <a:pt x="1349" y="593"/>
                      <a:pt x="1363" y="662"/>
                    </a:cubicBezTo>
                    <a:cubicBezTo>
                      <a:pt x="1384" y="732"/>
                      <a:pt x="1391" y="823"/>
                      <a:pt x="1391" y="928"/>
                    </a:cubicBezTo>
                    <a:cubicBezTo>
                      <a:pt x="1391" y="1033"/>
                      <a:pt x="1384" y="1137"/>
                      <a:pt x="1363" y="1249"/>
                    </a:cubicBezTo>
                    <a:cubicBezTo>
                      <a:pt x="1349" y="1361"/>
                      <a:pt x="1328" y="1466"/>
                      <a:pt x="1300" y="1564"/>
                    </a:cubicBezTo>
                    <a:cubicBezTo>
                      <a:pt x="1279" y="1682"/>
                      <a:pt x="1244" y="1787"/>
                      <a:pt x="1195" y="1885"/>
                    </a:cubicBezTo>
                    <a:cubicBezTo>
                      <a:pt x="1153" y="1983"/>
                      <a:pt x="1112" y="2060"/>
                      <a:pt x="1070" y="2129"/>
                    </a:cubicBezTo>
                    <a:cubicBezTo>
                      <a:pt x="1021" y="2199"/>
                      <a:pt x="972" y="2241"/>
                      <a:pt x="930" y="2276"/>
                    </a:cubicBezTo>
                    <a:cubicBezTo>
                      <a:pt x="897" y="2300"/>
                      <a:pt x="867" y="2314"/>
                      <a:pt x="838" y="2314"/>
                    </a:cubicBezTo>
                    <a:cubicBezTo>
                      <a:pt x="824" y="2314"/>
                      <a:pt x="811" y="2311"/>
                      <a:pt x="797" y="2304"/>
                    </a:cubicBezTo>
                    <a:cubicBezTo>
                      <a:pt x="755" y="2297"/>
                      <a:pt x="720" y="2255"/>
                      <a:pt x="692" y="2192"/>
                    </a:cubicBezTo>
                    <a:cubicBezTo>
                      <a:pt x="665" y="2129"/>
                      <a:pt x="651" y="2053"/>
                      <a:pt x="651" y="1962"/>
                    </a:cubicBezTo>
                    <a:cubicBezTo>
                      <a:pt x="637" y="1878"/>
                      <a:pt x="651" y="1780"/>
                      <a:pt x="658" y="1675"/>
                    </a:cubicBezTo>
                    <a:cubicBezTo>
                      <a:pt x="665" y="1571"/>
                      <a:pt x="692" y="1473"/>
                      <a:pt x="720" y="1382"/>
                    </a:cubicBezTo>
                    <a:cubicBezTo>
                      <a:pt x="755" y="1277"/>
                      <a:pt x="790" y="1179"/>
                      <a:pt x="832" y="1075"/>
                    </a:cubicBezTo>
                    <a:cubicBezTo>
                      <a:pt x="874" y="970"/>
                      <a:pt x="930" y="872"/>
                      <a:pt x="979" y="788"/>
                    </a:cubicBezTo>
                    <a:cubicBezTo>
                      <a:pt x="1035" y="697"/>
                      <a:pt x="1084" y="635"/>
                      <a:pt x="1140" y="586"/>
                    </a:cubicBezTo>
                    <a:cubicBezTo>
                      <a:pt x="1173" y="552"/>
                      <a:pt x="1204" y="531"/>
                      <a:pt x="1236" y="531"/>
                    </a:cubicBezTo>
                    <a:close/>
                    <a:moveTo>
                      <a:pt x="1074" y="1"/>
                    </a:moveTo>
                    <a:cubicBezTo>
                      <a:pt x="1018" y="1"/>
                      <a:pt x="961" y="10"/>
                      <a:pt x="902" y="27"/>
                    </a:cubicBezTo>
                    <a:cubicBezTo>
                      <a:pt x="804" y="55"/>
                      <a:pt x="713" y="97"/>
                      <a:pt x="651" y="153"/>
                    </a:cubicBezTo>
                    <a:cubicBezTo>
                      <a:pt x="539" y="236"/>
                      <a:pt x="448" y="341"/>
                      <a:pt x="364" y="453"/>
                    </a:cubicBezTo>
                    <a:cubicBezTo>
                      <a:pt x="287" y="579"/>
                      <a:pt x="217" y="690"/>
                      <a:pt x="169" y="823"/>
                    </a:cubicBezTo>
                    <a:cubicBezTo>
                      <a:pt x="113" y="956"/>
                      <a:pt x="71" y="1082"/>
                      <a:pt x="43" y="1214"/>
                    </a:cubicBezTo>
                    <a:cubicBezTo>
                      <a:pt x="15" y="1347"/>
                      <a:pt x="1" y="1480"/>
                      <a:pt x="1" y="1606"/>
                    </a:cubicBezTo>
                    <a:cubicBezTo>
                      <a:pt x="1" y="1731"/>
                      <a:pt x="8" y="1864"/>
                      <a:pt x="36" y="1976"/>
                    </a:cubicBezTo>
                    <a:cubicBezTo>
                      <a:pt x="64" y="2087"/>
                      <a:pt x="99" y="2192"/>
                      <a:pt x="148" y="2290"/>
                    </a:cubicBezTo>
                    <a:cubicBezTo>
                      <a:pt x="176" y="2339"/>
                      <a:pt x="217" y="2395"/>
                      <a:pt x="273" y="2437"/>
                    </a:cubicBezTo>
                    <a:cubicBezTo>
                      <a:pt x="322" y="2493"/>
                      <a:pt x="378" y="2528"/>
                      <a:pt x="427" y="2549"/>
                    </a:cubicBezTo>
                    <a:cubicBezTo>
                      <a:pt x="490" y="2583"/>
                      <a:pt x="567" y="2611"/>
                      <a:pt x="651" y="2632"/>
                    </a:cubicBezTo>
                    <a:cubicBezTo>
                      <a:pt x="727" y="2646"/>
                      <a:pt x="804" y="2653"/>
                      <a:pt x="881" y="2667"/>
                    </a:cubicBezTo>
                    <a:cubicBezTo>
                      <a:pt x="911" y="2669"/>
                      <a:pt x="940" y="2670"/>
                      <a:pt x="967" y="2670"/>
                    </a:cubicBezTo>
                    <a:cubicBezTo>
                      <a:pt x="1051" y="2670"/>
                      <a:pt x="1126" y="2662"/>
                      <a:pt x="1188" y="2646"/>
                    </a:cubicBezTo>
                    <a:cubicBezTo>
                      <a:pt x="1279" y="2632"/>
                      <a:pt x="1363" y="2583"/>
                      <a:pt x="1440" y="2528"/>
                    </a:cubicBezTo>
                    <a:cubicBezTo>
                      <a:pt x="1566" y="2423"/>
                      <a:pt x="1670" y="2290"/>
                      <a:pt x="1747" y="2143"/>
                    </a:cubicBezTo>
                    <a:cubicBezTo>
                      <a:pt x="1824" y="1983"/>
                      <a:pt x="1894" y="1829"/>
                      <a:pt x="1943" y="1654"/>
                    </a:cubicBezTo>
                    <a:cubicBezTo>
                      <a:pt x="1985" y="1487"/>
                      <a:pt x="2020" y="1312"/>
                      <a:pt x="2027" y="1137"/>
                    </a:cubicBezTo>
                    <a:cubicBezTo>
                      <a:pt x="2034" y="963"/>
                      <a:pt x="2034" y="802"/>
                      <a:pt x="2013" y="656"/>
                    </a:cubicBezTo>
                    <a:cubicBezTo>
                      <a:pt x="1992" y="572"/>
                      <a:pt x="1964" y="488"/>
                      <a:pt x="1929" y="418"/>
                    </a:cubicBezTo>
                    <a:cubicBezTo>
                      <a:pt x="1894" y="348"/>
                      <a:pt x="1845" y="292"/>
                      <a:pt x="1775" y="236"/>
                    </a:cubicBezTo>
                    <a:cubicBezTo>
                      <a:pt x="1705" y="187"/>
                      <a:pt x="1615" y="139"/>
                      <a:pt x="1510" y="97"/>
                    </a:cubicBezTo>
                    <a:cubicBezTo>
                      <a:pt x="1405" y="55"/>
                      <a:pt x="1293" y="27"/>
                      <a:pt x="1181" y="13"/>
                    </a:cubicBezTo>
                    <a:cubicBezTo>
                      <a:pt x="1146" y="5"/>
                      <a:pt x="1110" y="1"/>
                      <a:pt x="1074"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2"/>
              <p:cNvSpPr/>
              <p:nvPr/>
            </p:nvSpPr>
            <p:spPr>
              <a:xfrm>
                <a:off x="4001055" y="304026"/>
                <a:ext cx="167879" cy="207668"/>
              </a:xfrm>
              <a:custGeom>
                <a:rect b="b" l="l" r="r" t="t"/>
                <a:pathLst>
                  <a:path extrusionOk="0" h="2714" w="2194">
                    <a:moveTo>
                      <a:pt x="1149" y="609"/>
                    </a:moveTo>
                    <a:cubicBezTo>
                      <a:pt x="1198" y="609"/>
                      <a:pt x="1241" y="616"/>
                      <a:pt x="1279" y="632"/>
                    </a:cubicBezTo>
                    <a:cubicBezTo>
                      <a:pt x="1377" y="667"/>
                      <a:pt x="1440" y="722"/>
                      <a:pt x="1474" y="792"/>
                    </a:cubicBezTo>
                    <a:cubicBezTo>
                      <a:pt x="1509" y="862"/>
                      <a:pt x="1523" y="953"/>
                      <a:pt x="1516" y="1079"/>
                    </a:cubicBezTo>
                    <a:cubicBezTo>
                      <a:pt x="1516" y="1162"/>
                      <a:pt x="1495" y="1260"/>
                      <a:pt x="1454" y="1365"/>
                    </a:cubicBezTo>
                    <a:cubicBezTo>
                      <a:pt x="1419" y="1470"/>
                      <a:pt x="1363" y="1575"/>
                      <a:pt x="1293" y="1679"/>
                    </a:cubicBezTo>
                    <a:cubicBezTo>
                      <a:pt x="1223" y="1784"/>
                      <a:pt x="1125" y="1882"/>
                      <a:pt x="1013" y="1973"/>
                    </a:cubicBezTo>
                    <a:cubicBezTo>
                      <a:pt x="902" y="2064"/>
                      <a:pt x="755" y="2147"/>
                      <a:pt x="601" y="2210"/>
                    </a:cubicBezTo>
                    <a:cubicBezTo>
                      <a:pt x="657" y="1945"/>
                      <a:pt x="706" y="1686"/>
                      <a:pt x="755" y="1428"/>
                    </a:cubicBezTo>
                    <a:cubicBezTo>
                      <a:pt x="818" y="1162"/>
                      <a:pt x="881" y="904"/>
                      <a:pt x="951" y="639"/>
                    </a:cubicBezTo>
                    <a:cubicBezTo>
                      <a:pt x="1024" y="619"/>
                      <a:pt x="1090" y="609"/>
                      <a:pt x="1149" y="609"/>
                    </a:cubicBezTo>
                    <a:close/>
                    <a:moveTo>
                      <a:pt x="1070" y="0"/>
                    </a:moveTo>
                    <a:cubicBezTo>
                      <a:pt x="979" y="0"/>
                      <a:pt x="888" y="8"/>
                      <a:pt x="804" y="24"/>
                    </a:cubicBezTo>
                    <a:cubicBezTo>
                      <a:pt x="692" y="38"/>
                      <a:pt x="573" y="73"/>
                      <a:pt x="469" y="108"/>
                    </a:cubicBezTo>
                    <a:cubicBezTo>
                      <a:pt x="364" y="150"/>
                      <a:pt x="273" y="185"/>
                      <a:pt x="175" y="226"/>
                    </a:cubicBezTo>
                    <a:lnTo>
                      <a:pt x="1" y="2161"/>
                    </a:lnTo>
                    <a:lnTo>
                      <a:pt x="1" y="2280"/>
                    </a:lnTo>
                    <a:cubicBezTo>
                      <a:pt x="8" y="2308"/>
                      <a:pt x="8" y="2336"/>
                      <a:pt x="22" y="2357"/>
                    </a:cubicBezTo>
                    <a:cubicBezTo>
                      <a:pt x="36" y="2385"/>
                      <a:pt x="49" y="2406"/>
                      <a:pt x="70" y="2420"/>
                    </a:cubicBezTo>
                    <a:cubicBezTo>
                      <a:pt x="84" y="2441"/>
                      <a:pt x="112" y="2455"/>
                      <a:pt x="126" y="2476"/>
                    </a:cubicBezTo>
                    <a:cubicBezTo>
                      <a:pt x="189" y="2518"/>
                      <a:pt x="231" y="2546"/>
                      <a:pt x="280" y="2580"/>
                    </a:cubicBezTo>
                    <a:cubicBezTo>
                      <a:pt x="322" y="2615"/>
                      <a:pt x="364" y="2636"/>
                      <a:pt x="427" y="2664"/>
                    </a:cubicBezTo>
                    <a:cubicBezTo>
                      <a:pt x="493" y="2698"/>
                      <a:pt x="558" y="2714"/>
                      <a:pt x="621" y="2714"/>
                    </a:cubicBezTo>
                    <a:cubicBezTo>
                      <a:pt x="664" y="2714"/>
                      <a:pt x="706" y="2706"/>
                      <a:pt x="748" y="2692"/>
                    </a:cubicBezTo>
                    <a:cubicBezTo>
                      <a:pt x="951" y="2636"/>
                      <a:pt x="1132" y="2560"/>
                      <a:pt x="1293" y="2462"/>
                    </a:cubicBezTo>
                    <a:cubicBezTo>
                      <a:pt x="1454" y="2371"/>
                      <a:pt x="1593" y="2266"/>
                      <a:pt x="1712" y="2140"/>
                    </a:cubicBezTo>
                    <a:cubicBezTo>
                      <a:pt x="1831" y="2022"/>
                      <a:pt x="1929" y="1896"/>
                      <a:pt x="1998" y="1756"/>
                    </a:cubicBezTo>
                    <a:cubicBezTo>
                      <a:pt x="2075" y="1617"/>
                      <a:pt x="2131" y="1484"/>
                      <a:pt x="2152" y="1344"/>
                    </a:cubicBezTo>
                    <a:cubicBezTo>
                      <a:pt x="2194" y="1204"/>
                      <a:pt x="2194" y="1079"/>
                      <a:pt x="2180" y="946"/>
                    </a:cubicBezTo>
                    <a:cubicBezTo>
                      <a:pt x="2173" y="813"/>
                      <a:pt x="2131" y="701"/>
                      <a:pt x="2075" y="590"/>
                    </a:cubicBezTo>
                    <a:cubicBezTo>
                      <a:pt x="2019" y="450"/>
                      <a:pt x="1929" y="345"/>
                      <a:pt x="1831" y="254"/>
                    </a:cubicBezTo>
                    <a:cubicBezTo>
                      <a:pt x="1740" y="178"/>
                      <a:pt x="1635" y="115"/>
                      <a:pt x="1516" y="73"/>
                    </a:cubicBezTo>
                    <a:cubicBezTo>
                      <a:pt x="1405" y="31"/>
                      <a:pt x="1286" y="10"/>
                      <a:pt x="1160" y="3"/>
                    </a:cubicBezTo>
                    <a:cubicBezTo>
                      <a:pt x="1130" y="1"/>
                      <a:pt x="1100" y="0"/>
                      <a:pt x="1070"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32"/>
              <p:cNvSpPr/>
              <p:nvPr/>
            </p:nvSpPr>
            <p:spPr>
              <a:xfrm>
                <a:off x="3459088" y="607190"/>
                <a:ext cx="222972" cy="296046"/>
              </a:xfrm>
              <a:custGeom>
                <a:rect b="b" l="l" r="r" t="t"/>
                <a:pathLst>
                  <a:path extrusionOk="0" h="3869" w="2914">
                    <a:moveTo>
                      <a:pt x="2052" y="1"/>
                    </a:moveTo>
                    <a:cubicBezTo>
                      <a:pt x="2020" y="1"/>
                      <a:pt x="1993" y="6"/>
                      <a:pt x="1970" y="16"/>
                    </a:cubicBezTo>
                    <a:cubicBezTo>
                      <a:pt x="1929" y="29"/>
                      <a:pt x="1894" y="85"/>
                      <a:pt x="1880" y="169"/>
                    </a:cubicBezTo>
                    <a:cubicBezTo>
                      <a:pt x="1852" y="351"/>
                      <a:pt x="1817" y="553"/>
                      <a:pt x="1782" y="784"/>
                    </a:cubicBezTo>
                    <a:cubicBezTo>
                      <a:pt x="1740" y="1007"/>
                      <a:pt x="1705" y="1238"/>
                      <a:pt x="1656" y="1468"/>
                    </a:cubicBezTo>
                    <a:cubicBezTo>
                      <a:pt x="1614" y="1706"/>
                      <a:pt x="1572" y="1936"/>
                      <a:pt x="1516" y="2153"/>
                    </a:cubicBezTo>
                    <a:cubicBezTo>
                      <a:pt x="1467" y="2370"/>
                      <a:pt x="1412" y="2565"/>
                      <a:pt x="1363" y="2740"/>
                    </a:cubicBezTo>
                    <a:cubicBezTo>
                      <a:pt x="1307" y="2900"/>
                      <a:pt x="1251" y="3040"/>
                      <a:pt x="1195" y="3145"/>
                    </a:cubicBezTo>
                    <a:cubicBezTo>
                      <a:pt x="1146" y="3250"/>
                      <a:pt x="1083" y="3299"/>
                      <a:pt x="1020" y="3299"/>
                    </a:cubicBezTo>
                    <a:cubicBezTo>
                      <a:pt x="951" y="3292"/>
                      <a:pt x="909" y="3243"/>
                      <a:pt x="888" y="3187"/>
                    </a:cubicBezTo>
                    <a:cubicBezTo>
                      <a:pt x="874" y="3124"/>
                      <a:pt x="853" y="3019"/>
                      <a:pt x="846" y="2872"/>
                    </a:cubicBezTo>
                    <a:cubicBezTo>
                      <a:pt x="839" y="2642"/>
                      <a:pt x="671" y="2467"/>
                      <a:pt x="329" y="2328"/>
                    </a:cubicBezTo>
                    <a:cubicBezTo>
                      <a:pt x="279" y="2304"/>
                      <a:pt x="236" y="2294"/>
                      <a:pt x="201" y="2294"/>
                    </a:cubicBezTo>
                    <a:cubicBezTo>
                      <a:pt x="163" y="2294"/>
                      <a:pt x="134" y="2306"/>
                      <a:pt x="112" y="2328"/>
                    </a:cubicBezTo>
                    <a:cubicBezTo>
                      <a:pt x="70" y="2377"/>
                      <a:pt x="36" y="2446"/>
                      <a:pt x="15" y="2551"/>
                    </a:cubicBezTo>
                    <a:cubicBezTo>
                      <a:pt x="8" y="2684"/>
                      <a:pt x="1" y="2796"/>
                      <a:pt x="8" y="2900"/>
                    </a:cubicBezTo>
                    <a:cubicBezTo>
                      <a:pt x="22" y="3012"/>
                      <a:pt x="42" y="3103"/>
                      <a:pt x="91" y="3201"/>
                    </a:cubicBezTo>
                    <a:cubicBezTo>
                      <a:pt x="112" y="3271"/>
                      <a:pt x="147" y="3333"/>
                      <a:pt x="196" y="3396"/>
                    </a:cubicBezTo>
                    <a:cubicBezTo>
                      <a:pt x="231" y="3452"/>
                      <a:pt x="280" y="3508"/>
                      <a:pt x="343" y="3557"/>
                    </a:cubicBezTo>
                    <a:cubicBezTo>
                      <a:pt x="406" y="3613"/>
                      <a:pt x="483" y="3655"/>
                      <a:pt x="559" y="3697"/>
                    </a:cubicBezTo>
                    <a:cubicBezTo>
                      <a:pt x="636" y="3732"/>
                      <a:pt x="734" y="3767"/>
                      <a:pt x="846" y="3822"/>
                    </a:cubicBezTo>
                    <a:cubicBezTo>
                      <a:pt x="988" y="3854"/>
                      <a:pt x="1111" y="3869"/>
                      <a:pt x="1219" y="3869"/>
                    </a:cubicBezTo>
                    <a:cubicBezTo>
                      <a:pt x="1276" y="3869"/>
                      <a:pt x="1328" y="3865"/>
                      <a:pt x="1377" y="3857"/>
                    </a:cubicBezTo>
                    <a:cubicBezTo>
                      <a:pt x="1516" y="3829"/>
                      <a:pt x="1635" y="3788"/>
                      <a:pt x="1740" y="3725"/>
                    </a:cubicBezTo>
                    <a:cubicBezTo>
                      <a:pt x="1866" y="3634"/>
                      <a:pt x="1984" y="3508"/>
                      <a:pt x="2096" y="3333"/>
                    </a:cubicBezTo>
                    <a:cubicBezTo>
                      <a:pt x="2208" y="3159"/>
                      <a:pt x="2306" y="2928"/>
                      <a:pt x="2403" y="2670"/>
                    </a:cubicBezTo>
                    <a:cubicBezTo>
                      <a:pt x="2494" y="2397"/>
                      <a:pt x="2585" y="2090"/>
                      <a:pt x="2662" y="1741"/>
                    </a:cubicBezTo>
                    <a:cubicBezTo>
                      <a:pt x="2739" y="1392"/>
                      <a:pt x="2823" y="1007"/>
                      <a:pt x="2892" y="581"/>
                    </a:cubicBezTo>
                    <a:cubicBezTo>
                      <a:pt x="2899" y="546"/>
                      <a:pt x="2906" y="511"/>
                      <a:pt x="2906" y="484"/>
                    </a:cubicBezTo>
                    <a:cubicBezTo>
                      <a:pt x="2913" y="456"/>
                      <a:pt x="2906" y="435"/>
                      <a:pt x="2899" y="407"/>
                    </a:cubicBezTo>
                    <a:cubicBezTo>
                      <a:pt x="2892" y="379"/>
                      <a:pt x="2872" y="351"/>
                      <a:pt x="2844" y="337"/>
                    </a:cubicBezTo>
                    <a:cubicBezTo>
                      <a:pt x="2830" y="309"/>
                      <a:pt x="2795" y="281"/>
                      <a:pt x="2753" y="260"/>
                    </a:cubicBezTo>
                    <a:cubicBezTo>
                      <a:pt x="2669" y="204"/>
                      <a:pt x="2578" y="162"/>
                      <a:pt x="2473" y="120"/>
                    </a:cubicBezTo>
                    <a:cubicBezTo>
                      <a:pt x="2369" y="71"/>
                      <a:pt x="2271" y="50"/>
                      <a:pt x="2180" y="22"/>
                    </a:cubicBezTo>
                    <a:cubicBezTo>
                      <a:pt x="2131" y="8"/>
                      <a:pt x="2089" y="1"/>
                      <a:pt x="2052"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32"/>
              <p:cNvSpPr/>
              <p:nvPr/>
            </p:nvSpPr>
            <p:spPr>
              <a:xfrm>
                <a:off x="3667519" y="606501"/>
                <a:ext cx="224043" cy="292526"/>
              </a:xfrm>
              <a:custGeom>
                <a:rect b="b" l="l" r="r" t="t"/>
                <a:pathLst>
                  <a:path extrusionOk="0" h="3823" w="2928">
                    <a:moveTo>
                      <a:pt x="1788" y="757"/>
                    </a:moveTo>
                    <a:cubicBezTo>
                      <a:pt x="1808" y="757"/>
                      <a:pt x="1827" y="762"/>
                      <a:pt x="1845" y="772"/>
                    </a:cubicBezTo>
                    <a:cubicBezTo>
                      <a:pt x="1908" y="793"/>
                      <a:pt x="1950" y="849"/>
                      <a:pt x="1978" y="954"/>
                    </a:cubicBezTo>
                    <a:cubicBezTo>
                      <a:pt x="1999" y="1051"/>
                      <a:pt x="2020" y="1177"/>
                      <a:pt x="2020" y="1324"/>
                    </a:cubicBezTo>
                    <a:cubicBezTo>
                      <a:pt x="2020" y="1463"/>
                      <a:pt x="2013" y="1610"/>
                      <a:pt x="1985" y="1778"/>
                    </a:cubicBezTo>
                    <a:cubicBezTo>
                      <a:pt x="1964" y="1931"/>
                      <a:pt x="1929" y="2085"/>
                      <a:pt x="1894" y="2225"/>
                    </a:cubicBezTo>
                    <a:cubicBezTo>
                      <a:pt x="1852" y="2386"/>
                      <a:pt x="1803" y="2539"/>
                      <a:pt x="1740" y="2679"/>
                    </a:cubicBezTo>
                    <a:cubicBezTo>
                      <a:pt x="1677" y="2819"/>
                      <a:pt x="1614" y="2930"/>
                      <a:pt x="1545" y="3028"/>
                    </a:cubicBezTo>
                    <a:cubicBezTo>
                      <a:pt x="1475" y="3126"/>
                      <a:pt x="1419" y="3196"/>
                      <a:pt x="1349" y="3238"/>
                    </a:cubicBezTo>
                    <a:cubicBezTo>
                      <a:pt x="1300" y="3267"/>
                      <a:pt x="1255" y="3279"/>
                      <a:pt x="1211" y="3279"/>
                    </a:cubicBezTo>
                    <a:cubicBezTo>
                      <a:pt x="1191" y="3279"/>
                      <a:pt x="1172" y="3277"/>
                      <a:pt x="1153" y="3273"/>
                    </a:cubicBezTo>
                    <a:cubicBezTo>
                      <a:pt x="1091" y="3252"/>
                      <a:pt x="1042" y="3196"/>
                      <a:pt x="1007" y="3105"/>
                    </a:cubicBezTo>
                    <a:cubicBezTo>
                      <a:pt x="972" y="3021"/>
                      <a:pt x="951" y="2902"/>
                      <a:pt x="944" y="2784"/>
                    </a:cubicBezTo>
                    <a:cubicBezTo>
                      <a:pt x="937" y="2651"/>
                      <a:pt x="944" y="2518"/>
                      <a:pt x="965" y="2372"/>
                    </a:cubicBezTo>
                    <a:cubicBezTo>
                      <a:pt x="979" y="2232"/>
                      <a:pt x="1007" y="2092"/>
                      <a:pt x="1049" y="1952"/>
                    </a:cubicBezTo>
                    <a:cubicBezTo>
                      <a:pt x="1091" y="1813"/>
                      <a:pt x="1146" y="1673"/>
                      <a:pt x="1209" y="1526"/>
                    </a:cubicBezTo>
                    <a:cubicBezTo>
                      <a:pt x="1265" y="1380"/>
                      <a:pt x="1335" y="1247"/>
                      <a:pt x="1419" y="1121"/>
                    </a:cubicBezTo>
                    <a:cubicBezTo>
                      <a:pt x="1496" y="1002"/>
                      <a:pt x="1566" y="905"/>
                      <a:pt x="1642" y="835"/>
                    </a:cubicBezTo>
                    <a:cubicBezTo>
                      <a:pt x="1692" y="785"/>
                      <a:pt x="1741" y="757"/>
                      <a:pt x="1788" y="757"/>
                    </a:cubicBezTo>
                    <a:close/>
                    <a:moveTo>
                      <a:pt x="1530" y="1"/>
                    </a:moveTo>
                    <a:cubicBezTo>
                      <a:pt x="1451" y="1"/>
                      <a:pt x="1370" y="13"/>
                      <a:pt x="1286" y="38"/>
                    </a:cubicBezTo>
                    <a:cubicBezTo>
                      <a:pt x="1146" y="73"/>
                      <a:pt x="1035" y="136"/>
                      <a:pt x="930" y="213"/>
                    </a:cubicBezTo>
                    <a:cubicBezTo>
                      <a:pt x="776" y="346"/>
                      <a:pt x="650" y="486"/>
                      <a:pt x="532" y="653"/>
                    </a:cubicBezTo>
                    <a:cubicBezTo>
                      <a:pt x="420" y="807"/>
                      <a:pt x="322" y="981"/>
                      <a:pt x="245" y="1170"/>
                    </a:cubicBezTo>
                    <a:cubicBezTo>
                      <a:pt x="168" y="1352"/>
                      <a:pt x="113" y="1533"/>
                      <a:pt x="71" y="1729"/>
                    </a:cubicBezTo>
                    <a:cubicBezTo>
                      <a:pt x="36" y="1918"/>
                      <a:pt x="8" y="2113"/>
                      <a:pt x="8" y="2295"/>
                    </a:cubicBezTo>
                    <a:cubicBezTo>
                      <a:pt x="1" y="2476"/>
                      <a:pt x="22" y="2651"/>
                      <a:pt x="57" y="2819"/>
                    </a:cubicBezTo>
                    <a:cubicBezTo>
                      <a:pt x="92" y="2993"/>
                      <a:pt x="141" y="3140"/>
                      <a:pt x="210" y="3273"/>
                    </a:cubicBezTo>
                    <a:cubicBezTo>
                      <a:pt x="252" y="3349"/>
                      <a:pt x="308" y="3426"/>
                      <a:pt x="385" y="3489"/>
                    </a:cubicBezTo>
                    <a:cubicBezTo>
                      <a:pt x="455" y="3552"/>
                      <a:pt x="532" y="3601"/>
                      <a:pt x="616" y="3650"/>
                    </a:cubicBezTo>
                    <a:cubicBezTo>
                      <a:pt x="706" y="3699"/>
                      <a:pt x="811" y="3734"/>
                      <a:pt x="923" y="3762"/>
                    </a:cubicBezTo>
                    <a:cubicBezTo>
                      <a:pt x="1049" y="3790"/>
                      <a:pt x="1153" y="3804"/>
                      <a:pt x="1265" y="3811"/>
                    </a:cubicBezTo>
                    <a:cubicBezTo>
                      <a:pt x="1331" y="3819"/>
                      <a:pt x="1393" y="3823"/>
                      <a:pt x="1452" y="3823"/>
                    </a:cubicBezTo>
                    <a:cubicBezTo>
                      <a:pt x="1542" y="3823"/>
                      <a:pt x="1625" y="3813"/>
                      <a:pt x="1705" y="3797"/>
                    </a:cubicBezTo>
                    <a:cubicBezTo>
                      <a:pt x="1838" y="3762"/>
                      <a:pt x="1957" y="3699"/>
                      <a:pt x="2068" y="3615"/>
                    </a:cubicBezTo>
                    <a:cubicBezTo>
                      <a:pt x="2236" y="3461"/>
                      <a:pt x="2383" y="3280"/>
                      <a:pt x="2502" y="3063"/>
                    </a:cubicBezTo>
                    <a:cubicBezTo>
                      <a:pt x="2620" y="2847"/>
                      <a:pt x="2711" y="2616"/>
                      <a:pt x="2781" y="2372"/>
                    </a:cubicBezTo>
                    <a:cubicBezTo>
                      <a:pt x="2851" y="2127"/>
                      <a:pt x="2893" y="1890"/>
                      <a:pt x="2907" y="1638"/>
                    </a:cubicBezTo>
                    <a:cubicBezTo>
                      <a:pt x="2928" y="1387"/>
                      <a:pt x="2928" y="1156"/>
                      <a:pt x="2893" y="947"/>
                    </a:cubicBezTo>
                    <a:cubicBezTo>
                      <a:pt x="2865" y="821"/>
                      <a:pt x="2830" y="702"/>
                      <a:pt x="2781" y="611"/>
                    </a:cubicBezTo>
                    <a:cubicBezTo>
                      <a:pt x="2732" y="513"/>
                      <a:pt x="2648" y="416"/>
                      <a:pt x="2522" y="339"/>
                    </a:cubicBezTo>
                    <a:cubicBezTo>
                      <a:pt x="2432" y="262"/>
                      <a:pt x="2306" y="192"/>
                      <a:pt x="2159" y="136"/>
                    </a:cubicBezTo>
                    <a:cubicBezTo>
                      <a:pt x="2013" y="87"/>
                      <a:pt x="1852" y="38"/>
                      <a:pt x="1684" y="18"/>
                    </a:cubicBezTo>
                    <a:cubicBezTo>
                      <a:pt x="1634" y="6"/>
                      <a:pt x="1583" y="1"/>
                      <a:pt x="153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2"/>
              <p:cNvSpPr/>
              <p:nvPr/>
            </p:nvSpPr>
            <p:spPr>
              <a:xfrm>
                <a:off x="3896304" y="603211"/>
                <a:ext cx="240571" cy="299030"/>
              </a:xfrm>
              <a:custGeom>
                <a:rect b="b" l="l" r="r" t="t"/>
                <a:pathLst>
                  <a:path extrusionOk="0" h="3908" w="3144">
                    <a:moveTo>
                      <a:pt x="2012" y="823"/>
                    </a:moveTo>
                    <a:cubicBezTo>
                      <a:pt x="2065" y="823"/>
                      <a:pt x="2110" y="833"/>
                      <a:pt x="2145" y="843"/>
                    </a:cubicBezTo>
                    <a:cubicBezTo>
                      <a:pt x="2201" y="864"/>
                      <a:pt x="2236" y="899"/>
                      <a:pt x="2243" y="934"/>
                    </a:cubicBezTo>
                    <a:cubicBezTo>
                      <a:pt x="2250" y="976"/>
                      <a:pt x="2236" y="1031"/>
                      <a:pt x="2187" y="1115"/>
                    </a:cubicBezTo>
                    <a:cubicBezTo>
                      <a:pt x="2145" y="1192"/>
                      <a:pt x="2068" y="1269"/>
                      <a:pt x="1970" y="1360"/>
                    </a:cubicBezTo>
                    <a:cubicBezTo>
                      <a:pt x="1873" y="1444"/>
                      <a:pt x="1754" y="1527"/>
                      <a:pt x="1607" y="1611"/>
                    </a:cubicBezTo>
                    <a:cubicBezTo>
                      <a:pt x="1453" y="1688"/>
                      <a:pt x="1293" y="1772"/>
                      <a:pt x="1104" y="1842"/>
                    </a:cubicBezTo>
                    <a:cubicBezTo>
                      <a:pt x="1146" y="1681"/>
                      <a:pt x="1188" y="1541"/>
                      <a:pt x="1209" y="1402"/>
                    </a:cubicBezTo>
                    <a:cubicBezTo>
                      <a:pt x="1237" y="1262"/>
                      <a:pt x="1272" y="1129"/>
                      <a:pt x="1314" y="1011"/>
                    </a:cubicBezTo>
                    <a:cubicBezTo>
                      <a:pt x="1446" y="948"/>
                      <a:pt x="1558" y="906"/>
                      <a:pt x="1663" y="878"/>
                    </a:cubicBezTo>
                    <a:cubicBezTo>
                      <a:pt x="1768" y="843"/>
                      <a:pt x="1866" y="829"/>
                      <a:pt x="1942" y="829"/>
                    </a:cubicBezTo>
                    <a:cubicBezTo>
                      <a:pt x="1967" y="825"/>
                      <a:pt x="1990" y="823"/>
                      <a:pt x="2012" y="823"/>
                    </a:cubicBezTo>
                    <a:close/>
                    <a:moveTo>
                      <a:pt x="1397" y="2461"/>
                    </a:moveTo>
                    <a:cubicBezTo>
                      <a:pt x="1435" y="2461"/>
                      <a:pt x="1471" y="2464"/>
                      <a:pt x="1502" y="2470"/>
                    </a:cubicBezTo>
                    <a:cubicBezTo>
                      <a:pt x="1572" y="2477"/>
                      <a:pt x="1628" y="2484"/>
                      <a:pt x="1677" y="2512"/>
                    </a:cubicBezTo>
                    <a:cubicBezTo>
                      <a:pt x="1719" y="2540"/>
                      <a:pt x="1747" y="2561"/>
                      <a:pt x="1761" y="2589"/>
                    </a:cubicBezTo>
                    <a:cubicBezTo>
                      <a:pt x="1782" y="2645"/>
                      <a:pt x="1761" y="2694"/>
                      <a:pt x="1719" y="2757"/>
                    </a:cubicBezTo>
                    <a:cubicBezTo>
                      <a:pt x="1677" y="2806"/>
                      <a:pt x="1614" y="2869"/>
                      <a:pt x="1523" y="2931"/>
                    </a:cubicBezTo>
                    <a:cubicBezTo>
                      <a:pt x="1439" y="2980"/>
                      <a:pt x="1335" y="3043"/>
                      <a:pt x="1209" y="3099"/>
                    </a:cubicBezTo>
                    <a:cubicBezTo>
                      <a:pt x="1090" y="3155"/>
                      <a:pt x="950" y="3204"/>
                      <a:pt x="804" y="3239"/>
                    </a:cubicBezTo>
                    <a:cubicBezTo>
                      <a:pt x="825" y="3120"/>
                      <a:pt x="846" y="3008"/>
                      <a:pt x="874" y="2897"/>
                    </a:cubicBezTo>
                    <a:cubicBezTo>
                      <a:pt x="895" y="2778"/>
                      <a:pt x="916" y="2666"/>
                      <a:pt x="930" y="2554"/>
                    </a:cubicBezTo>
                    <a:cubicBezTo>
                      <a:pt x="1048" y="2512"/>
                      <a:pt x="1153" y="2484"/>
                      <a:pt x="1244" y="2477"/>
                    </a:cubicBezTo>
                    <a:cubicBezTo>
                      <a:pt x="1298" y="2466"/>
                      <a:pt x="1349" y="2461"/>
                      <a:pt x="1397" y="2461"/>
                    </a:cubicBezTo>
                    <a:close/>
                    <a:moveTo>
                      <a:pt x="1835" y="0"/>
                    </a:moveTo>
                    <a:cubicBezTo>
                      <a:pt x="1744" y="0"/>
                      <a:pt x="1652" y="3"/>
                      <a:pt x="1558" y="12"/>
                    </a:cubicBezTo>
                    <a:cubicBezTo>
                      <a:pt x="1398" y="33"/>
                      <a:pt x="1237" y="54"/>
                      <a:pt x="1083" y="95"/>
                    </a:cubicBezTo>
                    <a:cubicBezTo>
                      <a:pt x="923" y="130"/>
                      <a:pt x="776" y="172"/>
                      <a:pt x="629" y="221"/>
                    </a:cubicBezTo>
                    <a:cubicBezTo>
                      <a:pt x="475" y="277"/>
                      <a:pt x="357" y="326"/>
                      <a:pt x="245" y="389"/>
                    </a:cubicBezTo>
                    <a:cubicBezTo>
                      <a:pt x="231" y="619"/>
                      <a:pt x="217" y="850"/>
                      <a:pt x="196" y="1094"/>
                    </a:cubicBezTo>
                    <a:cubicBezTo>
                      <a:pt x="182" y="1339"/>
                      <a:pt x="154" y="1583"/>
                      <a:pt x="126" y="1828"/>
                    </a:cubicBezTo>
                    <a:cubicBezTo>
                      <a:pt x="105" y="2072"/>
                      <a:pt x="77" y="2310"/>
                      <a:pt x="49" y="2540"/>
                    </a:cubicBezTo>
                    <a:cubicBezTo>
                      <a:pt x="35" y="2764"/>
                      <a:pt x="14" y="2973"/>
                      <a:pt x="7" y="3148"/>
                    </a:cubicBezTo>
                    <a:cubicBezTo>
                      <a:pt x="0" y="3197"/>
                      <a:pt x="7" y="3246"/>
                      <a:pt x="7" y="3281"/>
                    </a:cubicBezTo>
                    <a:cubicBezTo>
                      <a:pt x="7" y="3316"/>
                      <a:pt x="14" y="3351"/>
                      <a:pt x="35" y="3372"/>
                    </a:cubicBezTo>
                    <a:cubicBezTo>
                      <a:pt x="49" y="3399"/>
                      <a:pt x="70" y="3427"/>
                      <a:pt x="91" y="3455"/>
                    </a:cubicBezTo>
                    <a:lnTo>
                      <a:pt x="182" y="3539"/>
                    </a:lnTo>
                    <a:cubicBezTo>
                      <a:pt x="266" y="3609"/>
                      <a:pt x="350" y="3665"/>
                      <a:pt x="406" y="3707"/>
                    </a:cubicBezTo>
                    <a:cubicBezTo>
                      <a:pt x="468" y="3749"/>
                      <a:pt x="545" y="3798"/>
                      <a:pt x="636" y="3833"/>
                    </a:cubicBezTo>
                    <a:cubicBezTo>
                      <a:pt x="678" y="3854"/>
                      <a:pt x="720" y="3874"/>
                      <a:pt x="755" y="3881"/>
                    </a:cubicBezTo>
                    <a:cubicBezTo>
                      <a:pt x="790" y="3888"/>
                      <a:pt x="825" y="3902"/>
                      <a:pt x="860" y="3902"/>
                    </a:cubicBezTo>
                    <a:cubicBezTo>
                      <a:pt x="877" y="3906"/>
                      <a:pt x="898" y="3908"/>
                      <a:pt x="919" y="3908"/>
                    </a:cubicBezTo>
                    <a:cubicBezTo>
                      <a:pt x="940" y="3908"/>
                      <a:pt x="961" y="3906"/>
                      <a:pt x="978" y="3902"/>
                    </a:cubicBezTo>
                    <a:cubicBezTo>
                      <a:pt x="1013" y="3902"/>
                      <a:pt x="1062" y="3888"/>
                      <a:pt x="1118" y="3874"/>
                    </a:cubicBezTo>
                    <a:cubicBezTo>
                      <a:pt x="1223" y="3847"/>
                      <a:pt x="1335" y="3812"/>
                      <a:pt x="1446" y="3777"/>
                    </a:cubicBezTo>
                    <a:cubicBezTo>
                      <a:pt x="1558" y="3742"/>
                      <a:pt x="1677" y="3700"/>
                      <a:pt x="1789" y="3644"/>
                    </a:cubicBezTo>
                    <a:cubicBezTo>
                      <a:pt x="1900" y="3595"/>
                      <a:pt x="2005" y="3539"/>
                      <a:pt x="2110" y="3483"/>
                    </a:cubicBezTo>
                    <a:cubicBezTo>
                      <a:pt x="2208" y="3420"/>
                      <a:pt x="2292" y="3358"/>
                      <a:pt x="2375" y="3288"/>
                    </a:cubicBezTo>
                    <a:cubicBezTo>
                      <a:pt x="2473" y="3211"/>
                      <a:pt x="2557" y="3113"/>
                      <a:pt x="2606" y="3029"/>
                    </a:cubicBezTo>
                    <a:cubicBezTo>
                      <a:pt x="2662" y="2938"/>
                      <a:pt x="2676" y="2827"/>
                      <a:pt x="2662" y="2694"/>
                    </a:cubicBezTo>
                    <a:cubicBezTo>
                      <a:pt x="2634" y="2582"/>
                      <a:pt x="2592" y="2477"/>
                      <a:pt x="2522" y="2373"/>
                    </a:cubicBezTo>
                    <a:cubicBezTo>
                      <a:pt x="2452" y="2275"/>
                      <a:pt x="2361" y="2191"/>
                      <a:pt x="2271" y="2135"/>
                    </a:cubicBezTo>
                    <a:cubicBezTo>
                      <a:pt x="2361" y="2079"/>
                      <a:pt x="2452" y="2030"/>
                      <a:pt x="2522" y="1974"/>
                    </a:cubicBezTo>
                    <a:lnTo>
                      <a:pt x="2732" y="1821"/>
                    </a:lnTo>
                    <a:cubicBezTo>
                      <a:pt x="2795" y="1765"/>
                      <a:pt x="2850" y="1709"/>
                      <a:pt x="2906" y="1646"/>
                    </a:cubicBezTo>
                    <a:cubicBezTo>
                      <a:pt x="2955" y="1583"/>
                      <a:pt x="3011" y="1513"/>
                      <a:pt x="3046" y="1444"/>
                    </a:cubicBezTo>
                    <a:cubicBezTo>
                      <a:pt x="3081" y="1374"/>
                      <a:pt x="3109" y="1297"/>
                      <a:pt x="3123" y="1220"/>
                    </a:cubicBezTo>
                    <a:cubicBezTo>
                      <a:pt x="3144" y="1143"/>
                      <a:pt x="3144" y="1059"/>
                      <a:pt x="3123" y="976"/>
                    </a:cubicBezTo>
                    <a:cubicBezTo>
                      <a:pt x="3088" y="829"/>
                      <a:pt x="3046" y="682"/>
                      <a:pt x="2976" y="570"/>
                    </a:cubicBezTo>
                    <a:cubicBezTo>
                      <a:pt x="2906" y="459"/>
                      <a:pt x="2829" y="354"/>
                      <a:pt x="2725" y="249"/>
                    </a:cubicBezTo>
                    <a:cubicBezTo>
                      <a:pt x="2641" y="172"/>
                      <a:pt x="2550" y="109"/>
                      <a:pt x="2424" y="74"/>
                    </a:cubicBezTo>
                    <a:cubicBezTo>
                      <a:pt x="2306" y="40"/>
                      <a:pt x="2173" y="12"/>
                      <a:pt x="2026" y="5"/>
                    </a:cubicBezTo>
                    <a:cubicBezTo>
                      <a:pt x="1963" y="2"/>
                      <a:pt x="1899" y="0"/>
                      <a:pt x="1835"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32"/>
              <p:cNvSpPr/>
              <p:nvPr/>
            </p:nvSpPr>
            <p:spPr>
              <a:xfrm>
                <a:off x="3439347" y="587295"/>
                <a:ext cx="222895" cy="295970"/>
              </a:xfrm>
              <a:custGeom>
                <a:rect b="b" l="l" r="r" t="t"/>
                <a:pathLst>
                  <a:path extrusionOk="0" h="3868" w="2913">
                    <a:moveTo>
                      <a:pt x="2043" y="0"/>
                    </a:moveTo>
                    <a:cubicBezTo>
                      <a:pt x="2013" y="0"/>
                      <a:pt x="1989" y="4"/>
                      <a:pt x="1970" y="10"/>
                    </a:cubicBezTo>
                    <a:cubicBezTo>
                      <a:pt x="1928" y="31"/>
                      <a:pt x="1893" y="80"/>
                      <a:pt x="1872" y="171"/>
                    </a:cubicBezTo>
                    <a:cubicBezTo>
                      <a:pt x="1844" y="352"/>
                      <a:pt x="1809" y="555"/>
                      <a:pt x="1774" y="778"/>
                    </a:cubicBezTo>
                    <a:cubicBezTo>
                      <a:pt x="1732" y="1009"/>
                      <a:pt x="1698" y="1232"/>
                      <a:pt x="1656" y="1470"/>
                    </a:cubicBezTo>
                    <a:cubicBezTo>
                      <a:pt x="1614" y="1707"/>
                      <a:pt x="1565" y="1931"/>
                      <a:pt x="1516" y="2148"/>
                    </a:cubicBezTo>
                    <a:cubicBezTo>
                      <a:pt x="1460" y="2371"/>
                      <a:pt x="1411" y="2560"/>
                      <a:pt x="1355" y="2734"/>
                    </a:cubicBezTo>
                    <a:cubicBezTo>
                      <a:pt x="1306" y="2902"/>
                      <a:pt x="1243" y="3042"/>
                      <a:pt x="1195" y="3146"/>
                    </a:cubicBezTo>
                    <a:cubicBezTo>
                      <a:pt x="1139" y="3251"/>
                      <a:pt x="1076" y="3293"/>
                      <a:pt x="1020" y="3293"/>
                    </a:cubicBezTo>
                    <a:cubicBezTo>
                      <a:pt x="950" y="3286"/>
                      <a:pt x="901" y="3244"/>
                      <a:pt x="887" y="3181"/>
                    </a:cubicBezTo>
                    <a:cubicBezTo>
                      <a:pt x="866" y="3118"/>
                      <a:pt x="852" y="3014"/>
                      <a:pt x="845" y="2867"/>
                    </a:cubicBezTo>
                    <a:cubicBezTo>
                      <a:pt x="831" y="2637"/>
                      <a:pt x="671" y="2462"/>
                      <a:pt x="328" y="2329"/>
                    </a:cubicBezTo>
                    <a:cubicBezTo>
                      <a:pt x="278" y="2302"/>
                      <a:pt x="235" y="2290"/>
                      <a:pt x="200" y="2290"/>
                    </a:cubicBezTo>
                    <a:cubicBezTo>
                      <a:pt x="163" y="2290"/>
                      <a:pt x="134" y="2304"/>
                      <a:pt x="112" y="2329"/>
                    </a:cubicBezTo>
                    <a:cubicBezTo>
                      <a:pt x="63" y="2378"/>
                      <a:pt x="28" y="2448"/>
                      <a:pt x="14" y="2553"/>
                    </a:cubicBezTo>
                    <a:cubicBezTo>
                      <a:pt x="7" y="2685"/>
                      <a:pt x="0" y="2797"/>
                      <a:pt x="7" y="2902"/>
                    </a:cubicBezTo>
                    <a:cubicBezTo>
                      <a:pt x="14" y="3007"/>
                      <a:pt x="42" y="3105"/>
                      <a:pt x="84" y="3202"/>
                    </a:cubicBezTo>
                    <a:cubicBezTo>
                      <a:pt x="112" y="3272"/>
                      <a:pt x="147" y="3328"/>
                      <a:pt x="189" y="3391"/>
                    </a:cubicBezTo>
                    <a:cubicBezTo>
                      <a:pt x="224" y="3454"/>
                      <a:pt x="280" y="3503"/>
                      <a:pt x="335" y="3559"/>
                    </a:cubicBezTo>
                    <a:cubicBezTo>
                      <a:pt x="398" y="3607"/>
                      <a:pt x="475" y="3656"/>
                      <a:pt x="559" y="3698"/>
                    </a:cubicBezTo>
                    <a:cubicBezTo>
                      <a:pt x="636" y="3733"/>
                      <a:pt x="734" y="3768"/>
                      <a:pt x="845" y="3817"/>
                    </a:cubicBezTo>
                    <a:cubicBezTo>
                      <a:pt x="981" y="3852"/>
                      <a:pt x="1101" y="3868"/>
                      <a:pt x="1205" y="3868"/>
                    </a:cubicBezTo>
                    <a:cubicBezTo>
                      <a:pt x="1267" y="3868"/>
                      <a:pt x="1324" y="3862"/>
                      <a:pt x="1376" y="3852"/>
                    </a:cubicBezTo>
                    <a:cubicBezTo>
                      <a:pt x="1516" y="3824"/>
                      <a:pt x="1628" y="3782"/>
                      <a:pt x="1732" y="3719"/>
                    </a:cubicBezTo>
                    <a:cubicBezTo>
                      <a:pt x="1865" y="3635"/>
                      <a:pt x="1977" y="3503"/>
                      <a:pt x="2089" y="3328"/>
                    </a:cubicBezTo>
                    <a:cubicBezTo>
                      <a:pt x="2207" y="3153"/>
                      <a:pt x="2298" y="2930"/>
                      <a:pt x="2396" y="2664"/>
                    </a:cubicBezTo>
                    <a:cubicBezTo>
                      <a:pt x="2494" y="2392"/>
                      <a:pt x="2578" y="2092"/>
                      <a:pt x="2661" y="1742"/>
                    </a:cubicBezTo>
                    <a:cubicBezTo>
                      <a:pt x="2738" y="1393"/>
                      <a:pt x="2815" y="1009"/>
                      <a:pt x="2885" y="576"/>
                    </a:cubicBezTo>
                    <a:cubicBezTo>
                      <a:pt x="2892" y="541"/>
                      <a:pt x="2906" y="506"/>
                      <a:pt x="2906" y="485"/>
                    </a:cubicBezTo>
                    <a:cubicBezTo>
                      <a:pt x="2913" y="457"/>
                      <a:pt x="2906" y="429"/>
                      <a:pt x="2892" y="401"/>
                    </a:cubicBezTo>
                    <a:cubicBezTo>
                      <a:pt x="2885" y="380"/>
                      <a:pt x="2871" y="352"/>
                      <a:pt x="2843" y="331"/>
                    </a:cubicBezTo>
                    <a:cubicBezTo>
                      <a:pt x="2822" y="310"/>
                      <a:pt x="2787" y="282"/>
                      <a:pt x="2745" y="255"/>
                    </a:cubicBezTo>
                    <a:cubicBezTo>
                      <a:pt x="2668" y="206"/>
                      <a:pt x="2571" y="157"/>
                      <a:pt x="2466" y="115"/>
                    </a:cubicBezTo>
                    <a:cubicBezTo>
                      <a:pt x="2361" y="73"/>
                      <a:pt x="2263" y="45"/>
                      <a:pt x="2180" y="17"/>
                    </a:cubicBezTo>
                    <a:cubicBezTo>
                      <a:pt x="2126" y="6"/>
                      <a:pt x="2080" y="0"/>
                      <a:pt x="2043"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32"/>
              <p:cNvSpPr/>
              <p:nvPr/>
            </p:nvSpPr>
            <p:spPr>
              <a:xfrm>
                <a:off x="3647778" y="586377"/>
                <a:ext cx="223508" cy="292526"/>
              </a:xfrm>
              <a:custGeom>
                <a:rect b="b" l="l" r="r" t="t"/>
                <a:pathLst>
                  <a:path extrusionOk="0" h="3823" w="2921">
                    <a:moveTo>
                      <a:pt x="1785" y="761"/>
                    </a:moveTo>
                    <a:cubicBezTo>
                      <a:pt x="1804" y="761"/>
                      <a:pt x="1821" y="766"/>
                      <a:pt x="1837" y="776"/>
                    </a:cubicBezTo>
                    <a:cubicBezTo>
                      <a:pt x="1900" y="790"/>
                      <a:pt x="1942" y="853"/>
                      <a:pt x="1970" y="958"/>
                    </a:cubicBezTo>
                    <a:cubicBezTo>
                      <a:pt x="1998" y="1056"/>
                      <a:pt x="2012" y="1175"/>
                      <a:pt x="2012" y="1321"/>
                    </a:cubicBezTo>
                    <a:cubicBezTo>
                      <a:pt x="2012" y="1468"/>
                      <a:pt x="2005" y="1615"/>
                      <a:pt x="1977" y="1775"/>
                    </a:cubicBezTo>
                    <a:cubicBezTo>
                      <a:pt x="1963" y="1936"/>
                      <a:pt x="1928" y="2083"/>
                      <a:pt x="1893" y="2222"/>
                    </a:cubicBezTo>
                    <a:cubicBezTo>
                      <a:pt x="1851" y="2390"/>
                      <a:pt x="1796" y="2537"/>
                      <a:pt x="1733" y="2676"/>
                    </a:cubicBezTo>
                    <a:cubicBezTo>
                      <a:pt x="1677" y="2816"/>
                      <a:pt x="1614" y="2935"/>
                      <a:pt x="1544" y="3026"/>
                    </a:cubicBezTo>
                    <a:cubicBezTo>
                      <a:pt x="1474" y="3124"/>
                      <a:pt x="1411" y="3193"/>
                      <a:pt x="1342" y="3235"/>
                    </a:cubicBezTo>
                    <a:cubicBezTo>
                      <a:pt x="1296" y="3267"/>
                      <a:pt x="1253" y="3281"/>
                      <a:pt x="1213" y="3281"/>
                    </a:cubicBezTo>
                    <a:cubicBezTo>
                      <a:pt x="1192" y="3281"/>
                      <a:pt x="1172" y="3277"/>
                      <a:pt x="1153" y="3270"/>
                    </a:cubicBezTo>
                    <a:cubicBezTo>
                      <a:pt x="1090" y="3256"/>
                      <a:pt x="1034" y="3193"/>
                      <a:pt x="999" y="3110"/>
                    </a:cubicBezTo>
                    <a:cubicBezTo>
                      <a:pt x="964" y="3019"/>
                      <a:pt x="950" y="2907"/>
                      <a:pt x="943" y="2781"/>
                    </a:cubicBezTo>
                    <a:cubicBezTo>
                      <a:pt x="929" y="2649"/>
                      <a:pt x="943" y="2523"/>
                      <a:pt x="957" y="2369"/>
                    </a:cubicBezTo>
                    <a:cubicBezTo>
                      <a:pt x="978" y="2236"/>
                      <a:pt x="999" y="2090"/>
                      <a:pt x="1048" y="1950"/>
                    </a:cubicBezTo>
                    <a:cubicBezTo>
                      <a:pt x="1090" y="1810"/>
                      <a:pt x="1139" y="1671"/>
                      <a:pt x="1202" y="1524"/>
                    </a:cubicBezTo>
                    <a:cubicBezTo>
                      <a:pt x="1265" y="1377"/>
                      <a:pt x="1335" y="1244"/>
                      <a:pt x="1411" y="1126"/>
                    </a:cubicBezTo>
                    <a:cubicBezTo>
                      <a:pt x="1488" y="1000"/>
                      <a:pt x="1558" y="902"/>
                      <a:pt x="1642" y="839"/>
                    </a:cubicBezTo>
                    <a:cubicBezTo>
                      <a:pt x="1691" y="790"/>
                      <a:pt x="1741" y="761"/>
                      <a:pt x="1785" y="761"/>
                    </a:cubicBezTo>
                    <a:close/>
                    <a:moveTo>
                      <a:pt x="1542" y="1"/>
                    </a:moveTo>
                    <a:cubicBezTo>
                      <a:pt x="1456" y="1"/>
                      <a:pt x="1369" y="16"/>
                      <a:pt x="1279" y="43"/>
                    </a:cubicBezTo>
                    <a:cubicBezTo>
                      <a:pt x="1139" y="78"/>
                      <a:pt x="1027" y="141"/>
                      <a:pt x="922" y="218"/>
                    </a:cubicBezTo>
                    <a:cubicBezTo>
                      <a:pt x="776" y="350"/>
                      <a:pt x="643" y="490"/>
                      <a:pt x="531" y="651"/>
                    </a:cubicBezTo>
                    <a:cubicBezTo>
                      <a:pt x="419" y="811"/>
                      <a:pt x="322" y="986"/>
                      <a:pt x="245" y="1168"/>
                    </a:cubicBezTo>
                    <a:cubicBezTo>
                      <a:pt x="161" y="1349"/>
                      <a:pt x="112" y="1538"/>
                      <a:pt x="70" y="1726"/>
                    </a:cubicBezTo>
                    <a:cubicBezTo>
                      <a:pt x="35" y="1922"/>
                      <a:pt x="7" y="2111"/>
                      <a:pt x="7" y="2292"/>
                    </a:cubicBezTo>
                    <a:cubicBezTo>
                      <a:pt x="0" y="2481"/>
                      <a:pt x="14" y="2656"/>
                      <a:pt x="49" y="2816"/>
                    </a:cubicBezTo>
                    <a:cubicBezTo>
                      <a:pt x="84" y="2991"/>
                      <a:pt x="140" y="3144"/>
                      <a:pt x="210" y="3270"/>
                    </a:cubicBezTo>
                    <a:cubicBezTo>
                      <a:pt x="252" y="3354"/>
                      <a:pt x="301" y="3431"/>
                      <a:pt x="385" y="3494"/>
                    </a:cubicBezTo>
                    <a:cubicBezTo>
                      <a:pt x="454" y="3550"/>
                      <a:pt x="531" y="3605"/>
                      <a:pt x="608" y="3647"/>
                    </a:cubicBezTo>
                    <a:cubicBezTo>
                      <a:pt x="706" y="3703"/>
                      <a:pt x="811" y="3738"/>
                      <a:pt x="922" y="3759"/>
                    </a:cubicBezTo>
                    <a:cubicBezTo>
                      <a:pt x="1048" y="3787"/>
                      <a:pt x="1153" y="3808"/>
                      <a:pt x="1265" y="3815"/>
                    </a:cubicBezTo>
                    <a:cubicBezTo>
                      <a:pt x="1321" y="3820"/>
                      <a:pt x="1373" y="3822"/>
                      <a:pt x="1424" y="3822"/>
                    </a:cubicBezTo>
                    <a:cubicBezTo>
                      <a:pt x="1524" y="3822"/>
                      <a:pt x="1614" y="3813"/>
                      <a:pt x="1698" y="3794"/>
                    </a:cubicBezTo>
                    <a:cubicBezTo>
                      <a:pt x="1830" y="3759"/>
                      <a:pt x="1956" y="3703"/>
                      <a:pt x="2068" y="3612"/>
                    </a:cubicBezTo>
                    <a:cubicBezTo>
                      <a:pt x="2236" y="3466"/>
                      <a:pt x="2382" y="3284"/>
                      <a:pt x="2494" y="3061"/>
                    </a:cubicBezTo>
                    <a:cubicBezTo>
                      <a:pt x="2620" y="2844"/>
                      <a:pt x="2704" y="2621"/>
                      <a:pt x="2773" y="2376"/>
                    </a:cubicBezTo>
                    <a:cubicBezTo>
                      <a:pt x="2843" y="2132"/>
                      <a:pt x="2885" y="1894"/>
                      <a:pt x="2906" y="1643"/>
                    </a:cubicBezTo>
                    <a:cubicBezTo>
                      <a:pt x="2920" y="1384"/>
                      <a:pt x="2920" y="1161"/>
                      <a:pt x="2885" y="951"/>
                    </a:cubicBezTo>
                    <a:cubicBezTo>
                      <a:pt x="2864" y="818"/>
                      <a:pt x="2829" y="707"/>
                      <a:pt x="2773" y="609"/>
                    </a:cubicBezTo>
                    <a:cubicBezTo>
                      <a:pt x="2732" y="511"/>
                      <a:pt x="2641" y="420"/>
                      <a:pt x="2522" y="336"/>
                    </a:cubicBezTo>
                    <a:cubicBezTo>
                      <a:pt x="2424" y="260"/>
                      <a:pt x="2305" y="190"/>
                      <a:pt x="2152" y="141"/>
                    </a:cubicBezTo>
                    <a:cubicBezTo>
                      <a:pt x="2005" y="85"/>
                      <a:pt x="1851" y="43"/>
                      <a:pt x="1684" y="15"/>
                    </a:cubicBezTo>
                    <a:cubicBezTo>
                      <a:pt x="1637" y="5"/>
                      <a:pt x="1590" y="1"/>
                      <a:pt x="1542"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32"/>
              <p:cNvSpPr/>
              <p:nvPr/>
            </p:nvSpPr>
            <p:spPr>
              <a:xfrm>
                <a:off x="3876027" y="583010"/>
                <a:ext cx="240571" cy="298954"/>
              </a:xfrm>
              <a:custGeom>
                <a:rect b="b" l="l" r="r" t="t"/>
                <a:pathLst>
                  <a:path extrusionOk="0" h="3907" w="3144">
                    <a:moveTo>
                      <a:pt x="2005" y="825"/>
                    </a:moveTo>
                    <a:cubicBezTo>
                      <a:pt x="2060" y="825"/>
                      <a:pt x="2110" y="833"/>
                      <a:pt x="2151" y="848"/>
                    </a:cubicBezTo>
                    <a:cubicBezTo>
                      <a:pt x="2200" y="862"/>
                      <a:pt x="2235" y="897"/>
                      <a:pt x="2242" y="932"/>
                    </a:cubicBezTo>
                    <a:cubicBezTo>
                      <a:pt x="2256" y="974"/>
                      <a:pt x="2235" y="1037"/>
                      <a:pt x="2193" y="1114"/>
                    </a:cubicBezTo>
                    <a:cubicBezTo>
                      <a:pt x="2151" y="1191"/>
                      <a:pt x="2068" y="1275"/>
                      <a:pt x="1977" y="1358"/>
                    </a:cubicBezTo>
                    <a:cubicBezTo>
                      <a:pt x="1879" y="1449"/>
                      <a:pt x="1753" y="1526"/>
                      <a:pt x="1607" y="1617"/>
                    </a:cubicBezTo>
                    <a:cubicBezTo>
                      <a:pt x="1460" y="1694"/>
                      <a:pt x="1292" y="1770"/>
                      <a:pt x="1111" y="1840"/>
                    </a:cubicBezTo>
                    <a:cubicBezTo>
                      <a:pt x="1153" y="1687"/>
                      <a:pt x="1188" y="1540"/>
                      <a:pt x="1215" y="1407"/>
                    </a:cubicBezTo>
                    <a:cubicBezTo>
                      <a:pt x="1243" y="1268"/>
                      <a:pt x="1278" y="1135"/>
                      <a:pt x="1320" y="1009"/>
                    </a:cubicBezTo>
                    <a:cubicBezTo>
                      <a:pt x="1453" y="946"/>
                      <a:pt x="1565" y="904"/>
                      <a:pt x="1670" y="883"/>
                    </a:cubicBezTo>
                    <a:cubicBezTo>
                      <a:pt x="1774" y="848"/>
                      <a:pt x="1872" y="827"/>
                      <a:pt x="1949" y="827"/>
                    </a:cubicBezTo>
                    <a:cubicBezTo>
                      <a:pt x="1968" y="826"/>
                      <a:pt x="1987" y="825"/>
                      <a:pt x="2005" y="825"/>
                    </a:cubicBezTo>
                    <a:close/>
                    <a:moveTo>
                      <a:pt x="1408" y="2464"/>
                    </a:moveTo>
                    <a:cubicBezTo>
                      <a:pt x="1442" y="2464"/>
                      <a:pt x="1473" y="2466"/>
                      <a:pt x="1502" y="2469"/>
                    </a:cubicBezTo>
                    <a:cubicBezTo>
                      <a:pt x="1572" y="2476"/>
                      <a:pt x="1635" y="2490"/>
                      <a:pt x="1676" y="2511"/>
                    </a:cubicBezTo>
                    <a:cubicBezTo>
                      <a:pt x="1718" y="2539"/>
                      <a:pt x="1746" y="2567"/>
                      <a:pt x="1767" y="2595"/>
                    </a:cubicBezTo>
                    <a:cubicBezTo>
                      <a:pt x="1781" y="2644"/>
                      <a:pt x="1767" y="2700"/>
                      <a:pt x="1718" y="2755"/>
                    </a:cubicBezTo>
                    <a:cubicBezTo>
                      <a:pt x="1676" y="2811"/>
                      <a:pt x="1614" y="2874"/>
                      <a:pt x="1530" y="2930"/>
                    </a:cubicBezTo>
                    <a:cubicBezTo>
                      <a:pt x="1439" y="2986"/>
                      <a:pt x="1334" y="3049"/>
                      <a:pt x="1215" y="3098"/>
                    </a:cubicBezTo>
                    <a:cubicBezTo>
                      <a:pt x="1090" y="3161"/>
                      <a:pt x="950" y="3202"/>
                      <a:pt x="803" y="3237"/>
                    </a:cubicBezTo>
                    <a:cubicBezTo>
                      <a:pt x="831" y="3126"/>
                      <a:pt x="845" y="3014"/>
                      <a:pt x="873" y="2895"/>
                    </a:cubicBezTo>
                    <a:cubicBezTo>
                      <a:pt x="901" y="2783"/>
                      <a:pt x="915" y="2672"/>
                      <a:pt x="936" y="2560"/>
                    </a:cubicBezTo>
                    <a:cubicBezTo>
                      <a:pt x="1048" y="2511"/>
                      <a:pt x="1153" y="2483"/>
                      <a:pt x="1250" y="2476"/>
                    </a:cubicBezTo>
                    <a:cubicBezTo>
                      <a:pt x="1308" y="2468"/>
                      <a:pt x="1360" y="2464"/>
                      <a:pt x="1408" y="2464"/>
                    </a:cubicBezTo>
                    <a:close/>
                    <a:moveTo>
                      <a:pt x="1821" y="0"/>
                    </a:moveTo>
                    <a:cubicBezTo>
                      <a:pt x="1736" y="0"/>
                      <a:pt x="1649" y="6"/>
                      <a:pt x="1565" y="17"/>
                    </a:cubicBezTo>
                    <a:cubicBezTo>
                      <a:pt x="1397" y="31"/>
                      <a:pt x="1243" y="59"/>
                      <a:pt x="1083" y="94"/>
                    </a:cubicBezTo>
                    <a:cubicBezTo>
                      <a:pt x="929" y="129"/>
                      <a:pt x="775" y="171"/>
                      <a:pt x="629" y="227"/>
                    </a:cubicBezTo>
                    <a:cubicBezTo>
                      <a:pt x="482" y="276"/>
                      <a:pt x="356" y="332"/>
                      <a:pt x="245" y="394"/>
                    </a:cubicBezTo>
                    <a:cubicBezTo>
                      <a:pt x="238" y="618"/>
                      <a:pt x="217" y="855"/>
                      <a:pt x="203" y="1100"/>
                    </a:cubicBezTo>
                    <a:cubicBezTo>
                      <a:pt x="182" y="1344"/>
                      <a:pt x="161" y="1589"/>
                      <a:pt x="133" y="1833"/>
                    </a:cubicBezTo>
                    <a:cubicBezTo>
                      <a:pt x="105" y="2078"/>
                      <a:pt x="77" y="2315"/>
                      <a:pt x="56" y="2539"/>
                    </a:cubicBezTo>
                    <a:cubicBezTo>
                      <a:pt x="35" y="2762"/>
                      <a:pt x="21" y="2979"/>
                      <a:pt x="7" y="3154"/>
                    </a:cubicBezTo>
                    <a:cubicBezTo>
                      <a:pt x="0" y="3202"/>
                      <a:pt x="7" y="3244"/>
                      <a:pt x="7" y="3279"/>
                    </a:cubicBezTo>
                    <a:cubicBezTo>
                      <a:pt x="7" y="3314"/>
                      <a:pt x="21" y="3349"/>
                      <a:pt x="35" y="3377"/>
                    </a:cubicBezTo>
                    <a:cubicBezTo>
                      <a:pt x="56" y="3405"/>
                      <a:pt x="70" y="3433"/>
                      <a:pt x="98" y="3454"/>
                    </a:cubicBezTo>
                    <a:lnTo>
                      <a:pt x="182" y="3545"/>
                    </a:lnTo>
                    <a:cubicBezTo>
                      <a:pt x="272" y="3615"/>
                      <a:pt x="349" y="3663"/>
                      <a:pt x="412" y="3712"/>
                    </a:cubicBezTo>
                    <a:cubicBezTo>
                      <a:pt x="468" y="3754"/>
                      <a:pt x="552" y="3796"/>
                      <a:pt x="636" y="3831"/>
                    </a:cubicBezTo>
                    <a:cubicBezTo>
                      <a:pt x="685" y="3859"/>
                      <a:pt x="727" y="3873"/>
                      <a:pt x="761" y="3887"/>
                    </a:cubicBezTo>
                    <a:cubicBezTo>
                      <a:pt x="796" y="3894"/>
                      <a:pt x="831" y="3901"/>
                      <a:pt x="866" y="3901"/>
                    </a:cubicBezTo>
                    <a:cubicBezTo>
                      <a:pt x="884" y="3904"/>
                      <a:pt x="903" y="3906"/>
                      <a:pt x="922" y="3906"/>
                    </a:cubicBezTo>
                    <a:cubicBezTo>
                      <a:pt x="941" y="3906"/>
                      <a:pt x="961" y="3904"/>
                      <a:pt x="978" y="3901"/>
                    </a:cubicBezTo>
                    <a:cubicBezTo>
                      <a:pt x="1013" y="3901"/>
                      <a:pt x="1069" y="3894"/>
                      <a:pt x="1118" y="3873"/>
                    </a:cubicBezTo>
                    <a:cubicBezTo>
                      <a:pt x="1222" y="3852"/>
                      <a:pt x="1334" y="3817"/>
                      <a:pt x="1453" y="3782"/>
                    </a:cubicBezTo>
                    <a:cubicBezTo>
                      <a:pt x="1565" y="3747"/>
                      <a:pt x="1676" y="3698"/>
                      <a:pt x="1788" y="3649"/>
                    </a:cubicBezTo>
                    <a:cubicBezTo>
                      <a:pt x="1907" y="3594"/>
                      <a:pt x="2012" y="3545"/>
                      <a:pt x="2117" y="3482"/>
                    </a:cubicBezTo>
                    <a:cubicBezTo>
                      <a:pt x="2207" y="3419"/>
                      <a:pt x="2298" y="3363"/>
                      <a:pt x="2375" y="3293"/>
                    </a:cubicBezTo>
                    <a:cubicBezTo>
                      <a:pt x="2480" y="3209"/>
                      <a:pt x="2557" y="3119"/>
                      <a:pt x="2613" y="3028"/>
                    </a:cubicBezTo>
                    <a:cubicBezTo>
                      <a:pt x="2661" y="2944"/>
                      <a:pt x="2682" y="2825"/>
                      <a:pt x="2661" y="2700"/>
                    </a:cubicBezTo>
                    <a:cubicBezTo>
                      <a:pt x="2640" y="2581"/>
                      <a:pt x="2592" y="2476"/>
                      <a:pt x="2522" y="2371"/>
                    </a:cubicBezTo>
                    <a:cubicBezTo>
                      <a:pt x="2452" y="2280"/>
                      <a:pt x="2368" y="2190"/>
                      <a:pt x="2270" y="2134"/>
                    </a:cubicBezTo>
                    <a:cubicBezTo>
                      <a:pt x="2368" y="2085"/>
                      <a:pt x="2452" y="2029"/>
                      <a:pt x="2522" y="1980"/>
                    </a:cubicBezTo>
                    <a:lnTo>
                      <a:pt x="2731" y="1819"/>
                    </a:lnTo>
                    <a:cubicBezTo>
                      <a:pt x="2794" y="1770"/>
                      <a:pt x="2857" y="1708"/>
                      <a:pt x="2906" y="1645"/>
                    </a:cubicBezTo>
                    <a:cubicBezTo>
                      <a:pt x="2962" y="1589"/>
                      <a:pt x="3011" y="1519"/>
                      <a:pt x="3046" y="1449"/>
                    </a:cubicBezTo>
                    <a:cubicBezTo>
                      <a:pt x="3081" y="1379"/>
                      <a:pt x="3108" y="1295"/>
                      <a:pt x="3129" y="1219"/>
                    </a:cubicBezTo>
                    <a:cubicBezTo>
                      <a:pt x="3143" y="1142"/>
                      <a:pt x="3143" y="1065"/>
                      <a:pt x="3129" y="974"/>
                    </a:cubicBezTo>
                    <a:cubicBezTo>
                      <a:pt x="3094" y="827"/>
                      <a:pt x="3046" y="688"/>
                      <a:pt x="2976" y="576"/>
                    </a:cubicBezTo>
                    <a:cubicBezTo>
                      <a:pt x="2906" y="464"/>
                      <a:pt x="2829" y="359"/>
                      <a:pt x="2724" y="248"/>
                    </a:cubicBezTo>
                    <a:cubicBezTo>
                      <a:pt x="2647" y="171"/>
                      <a:pt x="2550" y="115"/>
                      <a:pt x="2431" y="73"/>
                    </a:cubicBezTo>
                    <a:cubicBezTo>
                      <a:pt x="2305" y="45"/>
                      <a:pt x="2172" y="17"/>
                      <a:pt x="2026" y="10"/>
                    </a:cubicBezTo>
                    <a:cubicBezTo>
                      <a:pt x="1960" y="4"/>
                      <a:pt x="1891" y="0"/>
                      <a:pt x="1821"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9" name="Google Shape;1419;p32"/>
            <p:cNvGrpSpPr/>
            <p:nvPr/>
          </p:nvGrpSpPr>
          <p:grpSpPr>
            <a:xfrm>
              <a:off x="3447772" y="315658"/>
              <a:ext cx="746192" cy="600128"/>
              <a:chOff x="1095672" y="595983"/>
              <a:chExt cx="746192" cy="600128"/>
            </a:xfrm>
          </p:grpSpPr>
          <p:sp>
            <p:nvSpPr>
              <p:cNvPr id="1420" name="Google Shape;1420;p32"/>
              <p:cNvSpPr/>
              <p:nvPr/>
            </p:nvSpPr>
            <p:spPr>
              <a:xfrm>
                <a:off x="1197745" y="612587"/>
                <a:ext cx="158774" cy="210806"/>
              </a:xfrm>
              <a:custGeom>
                <a:rect b="b" l="l" r="r" t="t"/>
                <a:pathLst>
                  <a:path extrusionOk="0" h="2755" w="2075">
                    <a:moveTo>
                      <a:pt x="1160" y="0"/>
                    </a:moveTo>
                    <a:cubicBezTo>
                      <a:pt x="1118" y="0"/>
                      <a:pt x="1076" y="0"/>
                      <a:pt x="1027" y="7"/>
                    </a:cubicBezTo>
                    <a:cubicBezTo>
                      <a:pt x="985" y="14"/>
                      <a:pt x="943" y="28"/>
                      <a:pt x="901" y="42"/>
                    </a:cubicBezTo>
                    <a:cubicBezTo>
                      <a:pt x="853" y="63"/>
                      <a:pt x="811" y="84"/>
                      <a:pt x="776" y="112"/>
                    </a:cubicBezTo>
                    <a:cubicBezTo>
                      <a:pt x="664" y="189"/>
                      <a:pt x="559" y="294"/>
                      <a:pt x="468" y="413"/>
                    </a:cubicBezTo>
                    <a:cubicBezTo>
                      <a:pt x="378" y="524"/>
                      <a:pt x="308" y="643"/>
                      <a:pt x="238" y="783"/>
                    </a:cubicBezTo>
                    <a:cubicBezTo>
                      <a:pt x="168" y="923"/>
                      <a:pt x="112" y="1062"/>
                      <a:pt x="77" y="1202"/>
                    </a:cubicBezTo>
                    <a:cubicBezTo>
                      <a:pt x="42" y="1342"/>
                      <a:pt x="14" y="1481"/>
                      <a:pt x="7" y="1621"/>
                    </a:cubicBezTo>
                    <a:cubicBezTo>
                      <a:pt x="0" y="1761"/>
                      <a:pt x="7" y="1893"/>
                      <a:pt x="28" y="2019"/>
                    </a:cubicBezTo>
                    <a:cubicBezTo>
                      <a:pt x="49" y="2138"/>
                      <a:pt x="84" y="2250"/>
                      <a:pt x="140" y="2341"/>
                    </a:cubicBezTo>
                    <a:cubicBezTo>
                      <a:pt x="168" y="2403"/>
                      <a:pt x="203" y="2452"/>
                      <a:pt x="252" y="2494"/>
                    </a:cubicBezTo>
                    <a:cubicBezTo>
                      <a:pt x="308" y="2543"/>
                      <a:pt x="357" y="2585"/>
                      <a:pt x="412" y="2613"/>
                    </a:cubicBezTo>
                    <a:cubicBezTo>
                      <a:pt x="559" y="2683"/>
                      <a:pt x="706" y="2725"/>
                      <a:pt x="866" y="2739"/>
                    </a:cubicBezTo>
                    <a:cubicBezTo>
                      <a:pt x="908" y="2749"/>
                      <a:pt x="952" y="2754"/>
                      <a:pt x="995" y="2754"/>
                    </a:cubicBezTo>
                    <a:cubicBezTo>
                      <a:pt x="1038" y="2754"/>
                      <a:pt x="1080" y="2749"/>
                      <a:pt x="1118" y="2739"/>
                    </a:cubicBezTo>
                    <a:cubicBezTo>
                      <a:pt x="1195" y="2732"/>
                      <a:pt x="1272" y="2704"/>
                      <a:pt x="1341" y="2662"/>
                    </a:cubicBezTo>
                    <a:cubicBezTo>
                      <a:pt x="1460" y="2592"/>
                      <a:pt x="1565" y="2494"/>
                      <a:pt x="1656" y="2375"/>
                    </a:cubicBezTo>
                    <a:cubicBezTo>
                      <a:pt x="1761" y="2243"/>
                      <a:pt x="1844" y="2096"/>
                      <a:pt x="1921" y="1914"/>
                    </a:cubicBezTo>
                    <a:cubicBezTo>
                      <a:pt x="1935" y="1859"/>
                      <a:pt x="1949" y="1817"/>
                      <a:pt x="1949" y="1782"/>
                    </a:cubicBezTo>
                    <a:cubicBezTo>
                      <a:pt x="1949" y="1747"/>
                      <a:pt x="1928" y="1705"/>
                      <a:pt x="1893" y="1656"/>
                    </a:cubicBezTo>
                    <a:cubicBezTo>
                      <a:pt x="1879" y="1628"/>
                      <a:pt x="1851" y="1607"/>
                      <a:pt x="1830" y="1579"/>
                    </a:cubicBezTo>
                    <a:cubicBezTo>
                      <a:pt x="1809" y="1551"/>
                      <a:pt x="1789" y="1523"/>
                      <a:pt x="1761" y="1502"/>
                    </a:cubicBezTo>
                    <a:cubicBezTo>
                      <a:pt x="1719" y="1453"/>
                      <a:pt x="1684" y="1432"/>
                      <a:pt x="1642" y="1418"/>
                    </a:cubicBezTo>
                    <a:cubicBezTo>
                      <a:pt x="1621" y="1415"/>
                      <a:pt x="1596" y="1413"/>
                      <a:pt x="1568" y="1413"/>
                    </a:cubicBezTo>
                    <a:cubicBezTo>
                      <a:pt x="1541" y="1413"/>
                      <a:pt x="1509" y="1415"/>
                      <a:pt x="1474" y="1418"/>
                    </a:cubicBezTo>
                    <a:cubicBezTo>
                      <a:pt x="1411" y="1432"/>
                      <a:pt x="1341" y="1439"/>
                      <a:pt x="1265" y="1446"/>
                    </a:cubicBezTo>
                    <a:cubicBezTo>
                      <a:pt x="1188" y="1453"/>
                      <a:pt x="1111" y="1467"/>
                      <a:pt x="1027" y="1481"/>
                    </a:cubicBezTo>
                    <a:cubicBezTo>
                      <a:pt x="985" y="1488"/>
                      <a:pt x="950" y="1488"/>
                      <a:pt x="915" y="1502"/>
                    </a:cubicBezTo>
                    <a:cubicBezTo>
                      <a:pt x="887" y="1502"/>
                      <a:pt x="866" y="1509"/>
                      <a:pt x="839" y="1516"/>
                    </a:cubicBezTo>
                    <a:cubicBezTo>
                      <a:pt x="818" y="1530"/>
                      <a:pt x="804" y="1537"/>
                      <a:pt x="797" y="1551"/>
                    </a:cubicBezTo>
                    <a:cubicBezTo>
                      <a:pt x="783" y="1572"/>
                      <a:pt x="783" y="1586"/>
                      <a:pt x="797" y="1614"/>
                    </a:cubicBezTo>
                    <a:cubicBezTo>
                      <a:pt x="825" y="1726"/>
                      <a:pt x="887" y="1817"/>
                      <a:pt x="950" y="1859"/>
                    </a:cubicBezTo>
                    <a:cubicBezTo>
                      <a:pt x="1007" y="1896"/>
                      <a:pt x="1091" y="1922"/>
                      <a:pt x="1194" y="1922"/>
                    </a:cubicBezTo>
                    <a:cubicBezTo>
                      <a:pt x="1205" y="1922"/>
                      <a:pt x="1217" y="1922"/>
                      <a:pt x="1230" y="1921"/>
                    </a:cubicBezTo>
                    <a:lnTo>
                      <a:pt x="1230" y="1921"/>
                    </a:lnTo>
                    <a:lnTo>
                      <a:pt x="1125" y="2103"/>
                    </a:lnTo>
                    <a:cubicBezTo>
                      <a:pt x="1090" y="2166"/>
                      <a:pt x="1048" y="2208"/>
                      <a:pt x="1013" y="2250"/>
                    </a:cubicBezTo>
                    <a:cubicBezTo>
                      <a:pt x="978" y="2292"/>
                      <a:pt x="943" y="2320"/>
                      <a:pt x="901" y="2341"/>
                    </a:cubicBezTo>
                    <a:cubicBezTo>
                      <a:pt x="881" y="2349"/>
                      <a:pt x="856" y="2352"/>
                      <a:pt x="831" y="2352"/>
                    </a:cubicBezTo>
                    <a:cubicBezTo>
                      <a:pt x="814" y="2352"/>
                      <a:pt x="797" y="2350"/>
                      <a:pt x="783" y="2348"/>
                    </a:cubicBezTo>
                    <a:cubicBezTo>
                      <a:pt x="748" y="2327"/>
                      <a:pt x="713" y="2292"/>
                      <a:pt x="692" y="2236"/>
                    </a:cubicBezTo>
                    <a:cubicBezTo>
                      <a:pt x="664" y="2173"/>
                      <a:pt x="643" y="2096"/>
                      <a:pt x="643" y="2005"/>
                    </a:cubicBezTo>
                    <a:cubicBezTo>
                      <a:pt x="643" y="1921"/>
                      <a:pt x="643" y="1824"/>
                      <a:pt x="664" y="1719"/>
                    </a:cubicBezTo>
                    <a:cubicBezTo>
                      <a:pt x="678" y="1621"/>
                      <a:pt x="706" y="1516"/>
                      <a:pt x="741" y="1418"/>
                    </a:cubicBezTo>
                    <a:cubicBezTo>
                      <a:pt x="776" y="1300"/>
                      <a:pt x="832" y="1188"/>
                      <a:pt x="880" y="1069"/>
                    </a:cubicBezTo>
                    <a:cubicBezTo>
                      <a:pt x="936" y="957"/>
                      <a:pt x="985" y="860"/>
                      <a:pt x="1048" y="776"/>
                    </a:cubicBezTo>
                    <a:cubicBezTo>
                      <a:pt x="1097" y="699"/>
                      <a:pt x="1160" y="629"/>
                      <a:pt x="1216" y="580"/>
                    </a:cubicBezTo>
                    <a:cubicBezTo>
                      <a:pt x="1263" y="545"/>
                      <a:pt x="1304" y="530"/>
                      <a:pt x="1341" y="530"/>
                    </a:cubicBezTo>
                    <a:cubicBezTo>
                      <a:pt x="1349" y="530"/>
                      <a:pt x="1356" y="530"/>
                      <a:pt x="1362" y="531"/>
                    </a:cubicBezTo>
                    <a:cubicBezTo>
                      <a:pt x="1390" y="538"/>
                      <a:pt x="1397" y="559"/>
                      <a:pt x="1404" y="580"/>
                    </a:cubicBezTo>
                    <a:cubicBezTo>
                      <a:pt x="1411" y="608"/>
                      <a:pt x="1425" y="643"/>
                      <a:pt x="1432" y="678"/>
                    </a:cubicBezTo>
                    <a:cubicBezTo>
                      <a:pt x="1439" y="699"/>
                      <a:pt x="1439" y="720"/>
                      <a:pt x="1439" y="741"/>
                    </a:cubicBezTo>
                    <a:lnTo>
                      <a:pt x="1439" y="804"/>
                    </a:lnTo>
                    <a:lnTo>
                      <a:pt x="1439" y="860"/>
                    </a:lnTo>
                    <a:cubicBezTo>
                      <a:pt x="1439" y="881"/>
                      <a:pt x="1446" y="909"/>
                      <a:pt x="1446" y="923"/>
                    </a:cubicBezTo>
                    <a:cubicBezTo>
                      <a:pt x="1460" y="1027"/>
                      <a:pt x="1495" y="1118"/>
                      <a:pt x="1565" y="1181"/>
                    </a:cubicBezTo>
                    <a:cubicBezTo>
                      <a:pt x="1635" y="1237"/>
                      <a:pt x="1740" y="1286"/>
                      <a:pt x="1879" y="1300"/>
                    </a:cubicBezTo>
                    <a:cubicBezTo>
                      <a:pt x="1928" y="1300"/>
                      <a:pt x="1963" y="1300"/>
                      <a:pt x="1984" y="1286"/>
                    </a:cubicBezTo>
                    <a:cubicBezTo>
                      <a:pt x="2005" y="1265"/>
                      <a:pt x="2019" y="1237"/>
                      <a:pt x="2026" y="1209"/>
                    </a:cubicBezTo>
                    <a:cubicBezTo>
                      <a:pt x="2033" y="1174"/>
                      <a:pt x="2040" y="1139"/>
                      <a:pt x="2054" y="1090"/>
                    </a:cubicBezTo>
                    <a:cubicBezTo>
                      <a:pt x="2061" y="1048"/>
                      <a:pt x="2061" y="992"/>
                      <a:pt x="2068" y="943"/>
                    </a:cubicBezTo>
                    <a:cubicBezTo>
                      <a:pt x="2075" y="888"/>
                      <a:pt x="2075" y="839"/>
                      <a:pt x="2075" y="783"/>
                    </a:cubicBezTo>
                    <a:lnTo>
                      <a:pt x="2075" y="643"/>
                    </a:lnTo>
                    <a:cubicBezTo>
                      <a:pt x="2061" y="566"/>
                      <a:pt x="2040" y="489"/>
                      <a:pt x="2019" y="427"/>
                    </a:cubicBezTo>
                    <a:cubicBezTo>
                      <a:pt x="1984" y="357"/>
                      <a:pt x="1935" y="294"/>
                      <a:pt x="1865" y="245"/>
                    </a:cubicBezTo>
                    <a:cubicBezTo>
                      <a:pt x="1830" y="210"/>
                      <a:pt x="1789" y="182"/>
                      <a:pt x="1747" y="154"/>
                    </a:cubicBezTo>
                    <a:cubicBezTo>
                      <a:pt x="1691" y="133"/>
                      <a:pt x="1649" y="105"/>
                      <a:pt x="1600" y="84"/>
                    </a:cubicBezTo>
                    <a:lnTo>
                      <a:pt x="1439" y="35"/>
                    </a:lnTo>
                    <a:lnTo>
                      <a:pt x="1286" y="7"/>
                    </a:lnTo>
                    <a:cubicBezTo>
                      <a:pt x="1237" y="0"/>
                      <a:pt x="1202" y="0"/>
                      <a:pt x="1160" y="0"/>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2"/>
              <p:cNvSpPr/>
              <p:nvPr/>
            </p:nvSpPr>
            <p:spPr>
              <a:xfrm>
                <a:off x="1358047" y="614347"/>
                <a:ext cx="155637" cy="204302"/>
              </a:xfrm>
              <a:custGeom>
                <a:rect b="b" l="l" r="r" t="t"/>
                <a:pathLst>
                  <a:path extrusionOk="0" h="2670" w="2034">
                    <a:moveTo>
                      <a:pt x="1233" y="531"/>
                    </a:moveTo>
                    <a:cubicBezTo>
                      <a:pt x="1247" y="531"/>
                      <a:pt x="1259" y="535"/>
                      <a:pt x="1272" y="543"/>
                    </a:cubicBezTo>
                    <a:cubicBezTo>
                      <a:pt x="1307" y="550"/>
                      <a:pt x="1342" y="592"/>
                      <a:pt x="1363" y="662"/>
                    </a:cubicBezTo>
                    <a:cubicBezTo>
                      <a:pt x="1377" y="732"/>
                      <a:pt x="1391" y="823"/>
                      <a:pt x="1391" y="927"/>
                    </a:cubicBezTo>
                    <a:cubicBezTo>
                      <a:pt x="1391" y="1032"/>
                      <a:pt x="1377" y="1137"/>
                      <a:pt x="1363" y="1249"/>
                    </a:cubicBezTo>
                    <a:cubicBezTo>
                      <a:pt x="1342" y="1361"/>
                      <a:pt x="1328" y="1465"/>
                      <a:pt x="1300" y="1563"/>
                    </a:cubicBezTo>
                    <a:cubicBezTo>
                      <a:pt x="1272" y="1689"/>
                      <a:pt x="1237" y="1794"/>
                      <a:pt x="1195" y="1884"/>
                    </a:cubicBezTo>
                    <a:cubicBezTo>
                      <a:pt x="1153" y="1982"/>
                      <a:pt x="1112" y="2059"/>
                      <a:pt x="1063" y="2129"/>
                    </a:cubicBezTo>
                    <a:cubicBezTo>
                      <a:pt x="1021" y="2199"/>
                      <a:pt x="972" y="2248"/>
                      <a:pt x="923" y="2283"/>
                    </a:cubicBezTo>
                    <a:cubicBezTo>
                      <a:pt x="897" y="2304"/>
                      <a:pt x="871" y="2315"/>
                      <a:pt x="844" y="2315"/>
                    </a:cubicBezTo>
                    <a:cubicBezTo>
                      <a:pt x="829" y="2315"/>
                      <a:pt x="813" y="2311"/>
                      <a:pt x="797" y="2304"/>
                    </a:cubicBezTo>
                    <a:cubicBezTo>
                      <a:pt x="748" y="2297"/>
                      <a:pt x="713" y="2255"/>
                      <a:pt x="692" y="2192"/>
                    </a:cubicBezTo>
                    <a:cubicBezTo>
                      <a:pt x="664" y="2136"/>
                      <a:pt x="644" y="2052"/>
                      <a:pt x="644" y="1968"/>
                    </a:cubicBezTo>
                    <a:cubicBezTo>
                      <a:pt x="637" y="1877"/>
                      <a:pt x="644" y="1787"/>
                      <a:pt x="657" y="1682"/>
                    </a:cubicBezTo>
                    <a:cubicBezTo>
                      <a:pt x="664" y="1570"/>
                      <a:pt x="692" y="1479"/>
                      <a:pt x="713" y="1382"/>
                    </a:cubicBezTo>
                    <a:cubicBezTo>
                      <a:pt x="748" y="1277"/>
                      <a:pt x="783" y="1179"/>
                      <a:pt x="832" y="1074"/>
                    </a:cubicBezTo>
                    <a:cubicBezTo>
                      <a:pt x="874" y="969"/>
                      <a:pt x="923" y="872"/>
                      <a:pt x="979" y="788"/>
                    </a:cubicBezTo>
                    <a:cubicBezTo>
                      <a:pt x="1028" y="697"/>
                      <a:pt x="1084" y="641"/>
                      <a:pt x="1132" y="585"/>
                    </a:cubicBezTo>
                    <a:cubicBezTo>
                      <a:pt x="1171" y="551"/>
                      <a:pt x="1203" y="531"/>
                      <a:pt x="1233" y="531"/>
                    </a:cubicBezTo>
                    <a:close/>
                    <a:moveTo>
                      <a:pt x="1072" y="0"/>
                    </a:moveTo>
                    <a:cubicBezTo>
                      <a:pt x="1015" y="0"/>
                      <a:pt x="957" y="9"/>
                      <a:pt x="902" y="26"/>
                    </a:cubicBezTo>
                    <a:cubicBezTo>
                      <a:pt x="804" y="54"/>
                      <a:pt x="713" y="96"/>
                      <a:pt x="644" y="152"/>
                    </a:cubicBezTo>
                    <a:cubicBezTo>
                      <a:pt x="539" y="236"/>
                      <a:pt x="448" y="341"/>
                      <a:pt x="364" y="459"/>
                    </a:cubicBezTo>
                    <a:cubicBezTo>
                      <a:pt x="287" y="578"/>
                      <a:pt x="217" y="690"/>
                      <a:pt x="169" y="823"/>
                    </a:cubicBezTo>
                    <a:cubicBezTo>
                      <a:pt x="113" y="955"/>
                      <a:pt x="71" y="1088"/>
                      <a:pt x="43" y="1214"/>
                    </a:cubicBezTo>
                    <a:cubicBezTo>
                      <a:pt x="15" y="1347"/>
                      <a:pt x="1" y="1479"/>
                      <a:pt x="1" y="1612"/>
                    </a:cubicBezTo>
                    <a:cubicBezTo>
                      <a:pt x="1" y="1731"/>
                      <a:pt x="8" y="1863"/>
                      <a:pt x="36" y="1975"/>
                    </a:cubicBezTo>
                    <a:cubicBezTo>
                      <a:pt x="64" y="2087"/>
                      <a:pt x="99" y="2192"/>
                      <a:pt x="148" y="2290"/>
                    </a:cubicBezTo>
                    <a:cubicBezTo>
                      <a:pt x="175" y="2345"/>
                      <a:pt x="217" y="2394"/>
                      <a:pt x="273" y="2436"/>
                    </a:cubicBezTo>
                    <a:cubicBezTo>
                      <a:pt x="322" y="2492"/>
                      <a:pt x="378" y="2527"/>
                      <a:pt x="427" y="2555"/>
                    </a:cubicBezTo>
                    <a:cubicBezTo>
                      <a:pt x="490" y="2590"/>
                      <a:pt x="567" y="2611"/>
                      <a:pt x="644" y="2632"/>
                    </a:cubicBezTo>
                    <a:cubicBezTo>
                      <a:pt x="727" y="2646"/>
                      <a:pt x="804" y="2660"/>
                      <a:pt x="881" y="2667"/>
                    </a:cubicBezTo>
                    <a:cubicBezTo>
                      <a:pt x="909" y="2669"/>
                      <a:pt x="936" y="2669"/>
                      <a:pt x="963" y="2669"/>
                    </a:cubicBezTo>
                    <a:cubicBezTo>
                      <a:pt x="1044" y="2669"/>
                      <a:pt x="1120" y="2662"/>
                      <a:pt x="1188" y="2646"/>
                    </a:cubicBezTo>
                    <a:cubicBezTo>
                      <a:pt x="1272" y="2632"/>
                      <a:pt x="1363" y="2590"/>
                      <a:pt x="1440" y="2527"/>
                    </a:cubicBezTo>
                    <a:cubicBezTo>
                      <a:pt x="1566" y="2422"/>
                      <a:pt x="1670" y="2290"/>
                      <a:pt x="1747" y="2143"/>
                    </a:cubicBezTo>
                    <a:cubicBezTo>
                      <a:pt x="1824" y="1982"/>
                      <a:pt x="1894" y="1829"/>
                      <a:pt x="1936" y="1654"/>
                    </a:cubicBezTo>
                    <a:cubicBezTo>
                      <a:pt x="1985" y="1486"/>
                      <a:pt x="2020" y="1312"/>
                      <a:pt x="2027" y="1137"/>
                    </a:cubicBezTo>
                    <a:cubicBezTo>
                      <a:pt x="2034" y="962"/>
                      <a:pt x="2034" y="809"/>
                      <a:pt x="2006" y="655"/>
                    </a:cubicBezTo>
                    <a:cubicBezTo>
                      <a:pt x="1992" y="571"/>
                      <a:pt x="1964" y="494"/>
                      <a:pt x="1929" y="425"/>
                    </a:cubicBezTo>
                    <a:cubicBezTo>
                      <a:pt x="1894" y="348"/>
                      <a:pt x="1845" y="292"/>
                      <a:pt x="1775" y="236"/>
                    </a:cubicBezTo>
                    <a:cubicBezTo>
                      <a:pt x="1705" y="187"/>
                      <a:pt x="1614" y="145"/>
                      <a:pt x="1510" y="96"/>
                    </a:cubicBezTo>
                    <a:cubicBezTo>
                      <a:pt x="1405" y="54"/>
                      <a:pt x="1293" y="26"/>
                      <a:pt x="1181" y="12"/>
                    </a:cubicBezTo>
                    <a:cubicBezTo>
                      <a:pt x="1146" y="4"/>
                      <a:pt x="1109" y="0"/>
                      <a:pt x="1072" y="0"/>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32"/>
              <p:cNvSpPr/>
              <p:nvPr/>
            </p:nvSpPr>
            <p:spPr>
              <a:xfrm>
                <a:off x="1516819" y="614347"/>
                <a:ext cx="156172" cy="204302"/>
              </a:xfrm>
              <a:custGeom>
                <a:rect b="b" l="l" r="r" t="t"/>
                <a:pathLst>
                  <a:path extrusionOk="0" h="2670" w="2041">
                    <a:moveTo>
                      <a:pt x="1239" y="531"/>
                    </a:moveTo>
                    <a:cubicBezTo>
                      <a:pt x="1252" y="531"/>
                      <a:pt x="1266" y="535"/>
                      <a:pt x="1279" y="543"/>
                    </a:cubicBezTo>
                    <a:cubicBezTo>
                      <a:pt x="1314" y="550"/>
                      <a:pt x="1349" y="592"/>
                      <a:pt x="1363" y="662"/>
                    </a:cubicBezTo>
                    <a:cubicBezTo>
                      <a:pt x="1384" y="732"/>
                      <a:pt x="1391" y="823"/>
                      <a:pt x="1391" y="927"/>
                    </a:cubicBezTo>
                    <a:cubicBezTo>
                      <a:pt x="1391" y="1032"/>
                      <a:pt x="1384" y="1137"/>
                      <a:pt x="1363" y="1249"/>
                    </a:cubicBezTo>
                    <a:cubicBezTo>
                      <a:pt x="1349" y="1361"/>
                      <a:pt x="1328" y="1465"/>
                      <a:pt x="1307" y="1563"/>
                    </a:cubicBezTo>
                    <a:cubicBezTo>
                      <a:pt x="1279" y="1689"/>
                      <a:pt x="1244" y="1794"/>
                      <a:pt x="1202" y="1884"/>
                    </a:cubicBezTo>
                    <a:cubicBezTo>
                      <a:pt x="1153" y="1982"/>
                      <a:pt x="1111" y="2059"/>
                      <a:pt x="1069" y="2129"/>
                    </a:cubicBezTo>
                    <a:cubicBezTo>
                      <a:pt x="1027" y="2199"/>
                      <a:pt x="971" y="2248"/>
                      <a:pt x="930" y="2283"/>
                    </a:cubicBezTo>
                    <a:cubicBezTo>
                      <a:pt x="903" y="2304"/>
                      <a:pt x="874" y="2315"/>
                      <a:pt x="846" y="2315"/>
                    </a:cubicBezTo>
                    <a:cubicBezTo>
                      <a:pt x="829" y="2315"/>
                      <a:pt x="813" y="2311"/>
                      <a:pt x="797" y="2304"/>
                    </a:cubicBezTo>
                    <a:cubicBezTo>
                      <a:pt x="755" y="2297"/>
                      <a:pt x="720" y="2255"/>
                      <a:pt x="692" y="2192"/>
                    </a:cubicBezTo>
                    <a:cubicBezTo>
                      <a:pt x="664" y="2136"/>
                      <a:pt x="650" y="2052"/>
                      <a:pt x="650" y="1968"/>
                    </a:cubicBezTo>
                    <a:cubicBezTo>
                      <a:pt x="643" y="1877"/>
                      <a:pt x="650" y="1787"/>
                      <a:pt x="657" y="1682"/>
                    </a:cubicBezTo>
                    <a:cubicBezTo>
                      <a:pt x="664" y="1570"/>
                      <a:pt x="692" y="1479"/>
                      <a:pt x="720" y="1382"/>
                    </a:cubicBezTo>
                    <a:cubicBezTo>
                      <a:pt x="755" y="1277"/>
                      <a:pt x="790" y="1179"/>
                      <a:pt x="832" y="1074"/>
                    </a:cubicBezTo>
                    <a:cubicBezTo>
                      <a:pt x="874" y="969"/>
                      <a:pt x="930" y="872"/>
                      <a:pt x="978" y="788"/>
                    </a:cubicBezTo>
                    <a:cubicBezTo>
                      <a:pt x="1034" y="697"/>
                      <a:pt x="1083" y="641"/>
                      <a:pt x="1139" y="585"/>
                    </a:cubicBezTo>
                    <a:cubicBezTo>
                      <a:pt x="1173" y="551"/>
                      <a:pt x="1207" y="531"/>
                      <a:pt x="1239" y="531"/>
                    </a:cubicBezTo>
                    <a:close/>
                    <a:moveTo>
                      <a:pt x="1076" y="0"/>
                    </a:moveTo>
                    <a:cubicBezTo>
                      <a:pt x="1020" y="0"/>
                      <a:pt x="961" y="9"/>
                      <a:pt x="902" y="26"/>
                    </a:cubicBezTo>
                    <a:cubicBezTo>
                      <a:pt x="804" y="54"/>
                      <a:pt x="720" y="96"/>
                      <a:pt x="650" y="152"/>
                    </a:cubicBezTo>
                    <a:cubicBezTo>
                      <a:pt x="545" y="236"/>
                      <a:pt x="448" y="341"/>
                      <a:pt x="371" y="459"/>
                    </a:cubicBezTo>
                    <a:cubicBezTo>
                      <a:pt x="294" y="578"/>
                      <a:pt x="217" y="690"/>
                      <a:pt x="168" y="823"/>
                    </a:cubicBezTo>
                    <a:cubicBezTo>
                      <a:pt x="112" y="955"/>
                      <a:pt x="70" y="1088"/>
                      <a:pt x="42" y="1214"/>
                    </a:cubicBezTo>
                    <a:cubicBezTo>
                      <a:pt x="21" y="1347"/>
                      <a:pt x="0" y="1479"/>
                      <a:pt x="0" y="1612"/>
                    </a:cubicBezTo>
                    <a:cubicBezTo>
                      <a:pt x="0" y="1731"/>
                      <a:pt x="14" y="1863"/>
                      <a:pt x="35" y="1975"/>
                    </a:cubicBezTo>
                    <a:cubicBezTo>
                      <a:pt x="63" y="2087"/>
                      <a:pt x="98" y="2192"/>
                      <a:pt x="147" y="2290"/>
                    </a:cubicBezTo>
                    <a:cubicBezTo>
                      <a:pt x="175" y="2345"/>
                      <a:pt x="224" y="2394"/>
                      <a:pt x="273" y="2436"/>
                    </a:cubicBezTo>
                    <a:cubicBezTo>
                      <a:pt x="322" y="2492"/>
                      <a:pt x="378" y="2527"/>
                      <a:pt x="434" y="2555"/>
                    </a:cubicBezTo>
                    <a:cubicBezTo>
                      <a:pt x="489" y="2590"/>
                      <a:pt x="566" y="2611"/>
                      <a:pt x="650" y="2632"/>
                    </a:cubicBezTo>
                    <a:cubicBezTo>
                      <a:pt x="727" y="2646"/>
                      <a:pt x="804" y="2660"/>
                      <a:pt x="888" y="2667"/>
                    </a:cubicBezTo>
                    <a:cubicBezTo>
                      <a:pt x="916" y="2669"/>
                      <a:pt x="943" y="2669"/>
                      <a:pt x="970" y="2669"/>
                    </a:cubicBezTo>
                    <a:cubicBezTo>
                      <a:pt x="1050" y="2669"/>
                      <a:pt x="1125" y="2662"/>
                      <a:pt x="1188" y="2646"/>
                    </a:cubicBezTo>
                    <a:cubicBezTo>
                      <a:pt x="1279" y="2632"/>
                      <a:pt x="1363" y="2590"/>
                      <a:pt x="1446" y="2527"/>
                    </a:cubicBezTo>
                    <a:cubicBezTo>
                      <a:pt x="1565" y="2422"/>
                      <a:pt x="1670" y="2290"/>
                      <a:pt x="1747" y="2143"/>
                    </a:cubicBezTo>
                    <a:cubicBezTo>
                      <a:pt x="1831" y="1982"/>
                      <a:pt x="1900" y="1829"/>
                      <a:pt x="1942" y="1654"/>
                    </a:cubicBezTo>
                    <a:cubicBezTo>
                      <a:pt x="1984" y="1486"/>
                      <a:pt x="2019" y="1312"/>
                      <a:pt x="2026" y="1137"/>
                    </a:cubicBezTo>
                    <a:cubicBezTo>
                      <a:pt x="2040" y="962"/>
                      <a:pt x="2040" y="809"/>
                      <a:pt x="2012" y="655"/>
                    </a:cubicBezTo>
                    <a:cubicBezTo>
                      <a:pt x="1991" y="571"/>
                      <a:pt x="1970" y="494"/>
                      <a:pt x="1935" y="425"/>
                    </a:cubicBezTo>
                    <a:cubicBezTo>
                      <a:pt x="1900" y="348"/>
                      <a:pt x="1845" y="292"/>
                      <a:pt x="1775" y="236"/>
                    </a:cubicBezTo>
                    <a:cubicBezTo>
                      <a:pt x="1705" y="187"/>
                      <a:pt x="1621" y="145"/>
                      <a:pt x="1516" y="96"/>
                    </a:cubicBezTo>
                    <a:cubicBezTo>
                      <a:pt x="1411" y="54"/>
                      <a:pt x="1293" y="26"/>
                      <a:pt x="1181" y="12"/>
                    </a:cubicBezTo>
                    <a:cubicBezTo>
                      <a:pt x="1148" y="4"/>
                      <a:pt x="1113" y="0"/>
                      <a:pt x="1076" y="0"/>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32"/>
              <p:cNvSpPr/>
              <p:nvPr/>
            </p:nvSpPr>
            <p:spPr>
              <a:xfrm>
                <a:off x="1673984" y="613429"/>
                <a:ext cx="167879" cy="207745"/>
              </a:xfrm>
              <a:custGeom>
                <a:rect b="b" l="l" r="r" t="t"/>
                <a:pathLst>
                  <a:path extrusionOk="0" h="2715" w="2194">
                    <a:moveTo>
                      <a:pt x="1165" y="612"/>
                    </a:moveTo>
                    <a:cubicBezTo>
                      <a:pt x="1209" y="612"/>
                      <a:pt x="1249" y="618"/>
                      <a:pt x="1285" y="632"/>
                    </a:cubicBezTo>
                    <a:cubicBezTo>
                      <a:pt x="1376" y="667"/>
                      <a:pt x="1439" y="723"/>
                      <a:pt x="1474" y="793"/>
                    </a:cubicBezTo>
                    <a:cubicBezTo>
                      <a:pt x="1509" y="863"/>
                      <a:pt x="1530" y="953"/>
                      <a:pt x="1516" y="1079"/>
                    </a:cubicBezTo>
                    <a:cubicBezTo>
                      <a:pt x="1516" y="1170"/>
                      <a:pt x="1495" y="1261"/>
                      <a:pt x="1460" y="1366"/>
                    </a:cubicBezTo>
                    <a:cubicBezTo>
                      <a:pt x="1425" y="1470"/>
                      <a:pt x="1362" y="1575"/>
                      <a:pt x="1292" y="1680"/>
                    </a:cubicBezTo>
                    <a:cubicBezTo>
                      <a:pt x="1223" y="1785"/>
                      <a:pt x="1125" y="1882"/>
                      <a:pt x="1013" y="1980"/>
                    </a:cubicBezTo>
                    <a:cubicBezTo>
                      <a:pt x="901" y="2064"/>
                      <a:pt x="762" y="2155"/>
                      <a:pt x="601" y="2218"/>
                    </a:cubicBezTo>
                    <a:cubicBezTo>
                      <a:pt x="657" y="1945"/>
                      <a:pt x="706" y="1694"/>
                      <a:pt x="762" y="1428"/>
                    </a:cubicBezTo>
                    <a:cubicBezTo>
                      <a:pt x="817" y="1170"/>
                      <a:pt x="880" y="905"/>
                      <a:pt x="950" y="646"/>
                    </a:cubicBezTo>
                    <a:cubicBezTo>
                      <a:pt x="1029" y="625"/>
                      <a:pt x="1101" y="612"/>
                      <a:pt x="1165" y="612"/>
                    </a:cubicBezTo>
                    <a:close/>
                    <a:moveTo>
                      <a:pt x="1070" y="1"/>
                    </a:moveTo>
                    <a:cubicBezTo>
                      <a:pt x="979" y="1"/>
                      <a:pt x="887" y="9"/>
                      <a:pt x="803" y="24"/>
                    </a:cubicBezTo>
                    <a:cubicBezTo>
                      <a:pt x="692" y="38"/>
                      <a:pt x="580" y="73"/>
                      <a:pt x="475" y="108"/>
                    </a:cubicBezTo>
                    <a:cubicBezTo>
                      <a:pt x="363" y="157"/>
                      <a:pt x="273" y="185"/>
                      <a:pt x="175" y="234"/>
                    </a:cubicBezTo>
                    <a:lnTo>
                      <a:pt x="0" y="2162"/>
                    </a:lnTo>
                    <a:lnTo>
                      <a:pt x="0" y="2281"/>
                    </a:lnTo>
                    <a:cubicBezTo>
                      <a:pt x="7" y="2309"/>
                      <a:pt x="7" y="2337"/>
                      <a:pt x="28" y="2364"/>
                    </a:cubicBezTo>
                    <a:cubicBezTo>
                      <a:pt x="35" y="2385"/>
                      <a:pt x="49" y="2406"/>
                      <a:pt x="70" y="2420"/>
                    </a:cubicBezTo>
                    <a:cubicBezTo>
                      <a:pt x="84" y="2441"/>
                      <a:pt x="112" y="2455"/>
                      <a:pt x="133" y="2476"/>
                    </a:cubicBezTo>
                    <a:cubicBezTo>
                      <a:pt x="189" y="2518"/>
                      <a:pt x="238" y="2546"/>
                      <a:pt x="280" y="2581"/>
                    </a:cubicBezTo>
                    <a:cubicBezTo>
                      <a:pt x="321" y="2616"/>
                      <a:pt x="363" y="2644"/>
                      <a:pt x="426" y="2665"/>
                    </a:cubicBezTo>
                    <a:cubicBezTo>
                      <a:pt x="493" y="2698"/>
                      <a:pt x="557" y="2714"/>
                      <a:pt x="620" y="2714"/>
                    </a:cubicBezTo>
                    <a:cubicBezTo>
                      <a:pt x="663" y="2714"/>
                      <a:pt x="705" y="2707"/>
                      <a:pt x="748" y="2693"/>
                    </a:cubicBezTo>
                    <a:cubicBezTo>
                      <a:pt x="950" y="2644"/>
                      <a:pt x="1132" y="2560"/>
                      <a:pt x="1292" y="2469"/>
                    </a:cubicBezTo>
                    <a:cubicBezTo>
                      <a:pt x="1460" y="2371"/>
                      <a:pt x="1600" y="2267"/>
                      <a:pt x="1712" y="2141"/>
                    </a:cubicBezTo>
                    <a:cubicBezTo>
                      <a:pt x="1830" y="2022"/>
                      <a:pt x="1928" y="1896"/>
                      <a:pt x="1998" y="1757"/>
                    </a:cubicBezTo>
                    <a:cubicBezTo>
                      <a:pt x="2075" y="1617"/>
                      <a:pt x="2131" y="1491"/>
                      <a:pt x="2159" y="1352"/>
                    </a:cubicBezTo>
                    <a:cubicBezTo>
                      <a:pt x="2193" y="1212"/>
                      <a:pt x="2193" y="1079"/>
                      <a:pt x="2186" y="946"/>
                    </a:cubicBezTo>
                    <a:cubicBezTo>
                      <a:pt x="2173" y="814"/>
                      <a:pt x="2131" y="702"/>
                      <a:pt x="2082" y="590"/>
                    </a:cubicBezTo>
                    <a:cubicBezTo>
                      <a:pt x="2019" y="451"/>
                      <a:pt x="1928" y="346"/>
                      <a:pt x="1837" y="255"/>
                    </a:cubicBezTo>
                    <a:cubicBezTo>
                      <a:pt x="1739" y="178"/>
                      <a:pt x="1635" y="122"/>
                      <a:pt x="1523" y="73"/>
                    </a:cubicBezTo>
                    <a:cubicBezTo>
                      <a:pt x="1404" y="31"/>
                      <a:pt x="1285" y="10"/>
                      <a:pt x="1160" y="3"/>
                    </a:cubicBezTo>
                    <a:cubicBezTo>
                      <a:pt x="1130" y="2"/>
                      <a:pt x="1100" y="1"/>
                      <a:pt x="1070" y="1"/>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32"/>
              <p:cNvSpPr/>
              <p:nvPr/>
            </p:nvSpPr>
            <p:spPr>
              <a:xfrm>
                <a:off x="1181141" y="595983"/>
                <a:ext cx="158850" cy="210806"/>
              </a:xfrm>
              <a:custGeom>
                <a:rect b="b" l="l" r="r" t="t"/>
                <a:pathLst>
                  <a:path extrusionOk="0" h="2755" w="2076">
                    <a:moveTo>
                      <a:pt x="1160" y="1"/>
                    </a:moveTo>
                    <a:cubicBezTo>
                      <a:pt x="1118" y="1"/>
                      <a:pt x="1070" y="1"/>
                      <a:pt x="1028" y="8"/>
                    </a:cubicBezTo>
                    <a:cubicBezTo>
                      <a:pt x="986" y="15"/>
                      <a:pt x="944" y="22"/>
                      <a:pt x="895" y="43"/>
                    </a:cubicBezTo>
                    <a:cubicBezTo>
                      <a:pt x="853" y="57"/>
                      <a:pt x="811" y="85"/>
                      <a:pt x="776" y="113"/>
                    </a:cubicBezTo>
                    <a:cubicBezTo>
                      <a:pt x="664" y="190"/>
                      <a:pt x="560" y="294"/>
                      <a:pt x="469" y="406"/>
                    </a:cubicBezTo>
                    <a:cubicBezTo>
                      <a:pt x="371" y="525"/>
                      <a:pt x="301" y="644"/>
                      <a:pt x="231" y="783"/>
                    </a:cubicBezTo>
                    <a:cubicBezTo>
                      <a:pt x="161" y="923"/>
                      <a:pt x="113" y="1063"/>
                      <a:pt x="78" y="1202"/>
                    </a:cubicBezTo>
                    <a:cubicBezTo>
                      <a:pt x="43" y="1342"/>
                      <a:pt x="15" y="1482"/>
                      <a:pt x="8" y="1622"/>
                    </a:cubicBezTo>
                    <a:cubicBezTo>
                      <a:pt x="1" y="1761"/>
                      <a:pt x="8" y="1894"/>
                      <a:pt x="22" y="2013"/>
                    </a:cubicBezTo>
                    <a:cubicBezTo>
                      <a:pt x="50" y="2138"/>
                      <a:pt x="85" y="2250"/>
                      <a:pt x="140" y="2341"/>
                    </a:cubicBezTo>
                    <a:cubicBezTo>
                      <a:pt x="161" y="2397"/>
                      <a:pt x="196" y="2453"/>
                      <a:pt x="252" y="2495"/>
                    </a:cubicBezTo>
                    <a:cubicBezTo>
                      <a:pt x="301" y="2537"/>
                      <a:pt x="357" y="2585"/>
                      <a:pt x="406" y="2606"/>
                    </a:cubicBezTo>
                    <a:cubicBezTo>
                      <a:pt x="560" y="2676"/>
                      <a:pt x="706" y="2725"/>
                      <a:pt x="860" y="2739"/>
                    </a:cubicBezTo>
                    <a:cubicBezTo>
                      <a:pt x="905" y="2750"/>
                      <a:pt x="949" y="2755"/>
                      <a:pt x="992" y="2755"/>
                    </a:cubicBezTo>
                    <a:cubicBezTo>
                      <a:pt x="1035" y="2755"/>
                      <a:pt x="1076" y="2750"/>
                      <a:pt x="1118" y="2739"/>
                    </a:cubicBezTo>
                    <a:cubicBezTo>
                      <a:pt x="1195" y="2732"/>
                      <a:pt x="1272" y="2704"/>
                      <a:pt x="1342" y="2662"/>
                    </a:cubicBezTo>
                    <a:cubicBezTo>
                      <a:pt x="1454" y="2592"/>
                      <a:pt x="1558" y="2495"/>
                      <a:pt x="1656" y="2376"/>
                    </a:cubicBezTo>
                    <a:cubicBezTo>
                      <a:pt x="1761" y="2243"/>
                      <a:pt x="1838" y="2097"/>
                      <a:pt x="1922" y="1908"/>
                    </a:cubicBezTo>
                    <a:cubicBezTo>
                      <a:pt x="1936" y="1859"/>
                      <a:pt x="1943" y="1817"/>
                      <a:pt x="1943" y="1782"/>
                    </a:cubicBezTo>
                    <a:cubicBezTo>
                      <a:pt x="1943" y="1747"/>
                      <a:pt x="1929" y="1698"/>
                      <a:pt x="1894" y="1656"/>
                    </a:cubicBezTo>
                    <a:cubicBezTo>
                      <a:pt x="1873" y="1629"/>
                      <a:pt x="1852" y="1601"/>
                      <a:pt x="1831" y="1580"/>
                    </a:cubicBezTo>
                    <a:cubicBezTo>
                      <a:pt x="1803" y="1552"/>
                      <a:pt x="1789" y="1524"/>
                      <a:pt x="1761" y="1496"/>
                    </a:cubicBezTo>
                    <a:cubicBezTo>
                      <a:pt x="1719" y="1454"/>
                      <a:pt x="1684" y="1426"/>
                      <a:pt x="1642" y="1419"/>
                    </a:cubicBezTo>
                    <a:cubicBezTo>
                      <a:pt x="1618" y="1415"/>
                      <a:pt x="1593" y="1414"/>
                      <a:pt x="1566" y="1414"/>
                    </a:cubicBezTo>
                    <a:cubicBezTo>
                      <a:pt x="1539" y="1414"/>
                      <a:pt x="1510" y="1415"/>
                      <a:pt x="1475" y="1419"/>
                    </a:cubicBezTo>
                    <a:cubicBezTo>
                      <a:pt x="1412" y="1426"/>
                      <a:pt x="1342" y="1440"/>
                      <a:pt x="1265" y="1447"/>
                    </a:cubicBezTo>
                    <a:cubicBezTo>
                      <a:pt x="1188" y="1454"/>
                      <a:pt x="1104" y="1461"/>
                      <a:pt x="1028" y="1482"/>
                    </a:cubicBezTo>
                    <a:cubicBezTo>
                      <a:pt x="986" y="1489"/>
                      <a:pt x="951" y="1489"/>
                      <a:pt x="916" y="1496"/>
                    </a:cubicBezTo>
                    <a:cubicBezTo>
                      <a:pt x="888" y="1496"/>
                      <a:pt x="860" y="1510"/>
                      <a:pt x="839" y="1517"/>
                    </a:cubicBezTo>
                    <a:cubicBezTo>
                      <a:pt x="818" y="1524"/>
                      <a:pt x="804" y="1531"/>
                      <a:pt x="790" y="1552"/>
                    </a:cubicBezTo>
                    <a:cubicBezTo>
                      <a:pt x="783" y="1573"/>
                      <a:pt x="783" y="1587"/>
                      <a:pt x="790" y="1615"/>
                    </a:cubicBezTo>
                    <a:cubicBezTo>
                      <a:pt x="825" y="1726"/>
                      <a:pt x="888" y="1810"/>
                      <a:pt x="951" y="1859"/>
                    </a:cubicBezTo>
                    <a:cubicBezTo>
                      <a:pt x="1007" y="1897"/>
                      <a:pt x="1086" y="1923"/>
                      <a:pt x="1192" y="1923"/>
                    </a:cubicBezTo>
                    <a:cubicBezTo>
                      <a:pt x="1205" y="1923"/>
                      <a:pt x="1217" y="1923"/>
                      <a:pt x="1230" y="1922"/>
                    </a:cubicBezTo>
                    <a:lnTo>
                      <a:pt x="1230" y="1922"/>
                    </a:lnTo>
                    <a:lnTo>
                      <a:pt x="1125" y="2103"/>
                    </a:lnTo>
                    <a:cubicBezTo>
                      <a:pt x="1090" y="2159"/>
                      <a:pt x="1049" y="2208"/>
                      <a:pt x="1014" y="2250"/>
                    </a:cubicBezTo>
                    <a:cubicBezTo>
                      <a:pt x="979" y="2292"/>
                      <a:pt x="944" y="2320"/>
                      <a:pt x="895" y="2334"/>
                    </a:cubicBezTo>
                    <a:cubicBezTo>
                      <a:pt x="873" y="2347"/>
                      <a:pt x="848" y="2352"/>
                      <a:pt x="824" y="2352"/>
                    </a:cubicBezTo>
                    <a:cubicBezTo>
                      <a:pt x="810" y="2352"/>
                      <a:pt x="796" y="2351"/>
                      <a:pt x="783" y="2348"/>
                    </a:cubicBezTo>
                    <a:cubicBezTo>
                      <a:pt x="748" y="2327"/>
                      <a:pt x="713" y="2292"/>
                      <a:pt x="685" y="2229"/>
                    </a:cubicBezTo>
                    <a:cubicBezTo>
                      <a:pt x="664" y="2173"/>
                      <a:pt x="643" y="2097"/>
                      <a:pt x="643" y="2006"/>
                    </a:cubicBezTo>
                    <a:cubicBezTo>
                      <a:pt x="643" y="1922"/>
                      <a:pt x="643" y="1824"/>
                      <a:pt x="664" y="1719"/>
                    </a:cubicBezTo>
                    <a:cubicBezTo>
                      <a:pt x="678" y="1622"/>
                      <a:pt x="706" y="1517"/>
                      <a:pt x="741" y="1419"/>
                    </a:cubicBezTo>
                    <a:cubicBezTo>
                      <a:pt x="776" y="1300"/>
                      <a:pt x="825" y="1188"/>
                      <a:pt x="881" y="1070"/>
                    </a:cubicBezTo>
                    <a:cubicBezTo>
                      <a:pt x="930" y="958"/>
                      <a:pt x="986" y="860"/>
                      <a:pt x="1049" y="776"/>
                    </a:cubicBezTo>
                    <a:cubicBezTo>
                      <a:pt x="1097" y="692"/>
                      <a:pt x="1160" y="623"/>
                      <a:pt x="1209" y="581"/>
                    </a:cubicBezTo>
                    <a:cubicBezTo>
                      <a:pt x="1262" y="546"/>
                      <a:pt x="1300" y="530"/>
                      <a:pt x="1340" y="530"/>
                    </a:cubicBezTo>
                    <a:cubicBezTo>
                      <a:pt x="1347" y="530"/>
                      <a:pt x="1355" y="531"/>
                      <a:pt x="1363" y="532"/>
                    </a:cubicBezTo>
                    <a:cubicBezTo>
                      <a:pt x="1384" y="539"/>
                      <a:pt x="1398" y="553"/>
                      <a:pt x="1405" y="581"/>
                    </a:cubicBezTo>
                    <a:cubicBezTo>
                      <a:pt x="1412" y="609"/>
                      <a:pt x="1419" y="644"/>
                      <a:pt x="1433" y="679"/>
                    </a:cubicBezTo>
                    <a:cubicBezTo>
                      <a:pt x="1440" y="692"/>
                      <a:pt x="1440" y="720"/>
                      <a:pt x="1440" y="741"/>
                    </a:cubicBezTo>
                    <a:lnTo>
                      <a:pt x="1440" y="797"/>
                    </a:lnTo>
                    <a:lnTo>
                      <a:pt x="1440" y="860"/>
                    </a:lnTo>
                    <a:cubicBezTo>
                      <a:pt x="1440" y="881"/>
                      <a:pt x="1447" y="902"/>
                      <a:pt x="1447" y="923"/>
                    </a:cubicBezTo>
                    <a:cubicBezTo>
                      <a:pt x="1454" y="1028"/>
                      <a:pt x="1489" y="1112"/>
                      <a:pt x="1558" y="1174"/>
                    </a:cubicBezTo>
                    <a:cubicBezTo>
                      <a:pt x="1628" y="1237"/>
                      <a:pt x="1733" y="1279"/>
                      <a:pt x="1873" y="1300"/>
                    </a:cubicBezTo>
                    <a:cubicBezTo>
                      <a:pt x="1929" y="1300"/>
                      <a:pt x="1964" y="1300"/>
                      <a:pt x="1978" y="1279"/>
                    </a:cubicBezTo>
                    <a:cubicBezTo>
                      <a:pt x="2006" y="1265"/>
                      <a:pt x="2013" y="1237"/>
                      <a:pt x="2026" y="1209"/>
                    </a:cubicBezTo>
                    <a:cubicBezTo>
                      <a:pt x="2033" y="1174"/>
                      <a:pt x="2040" y="1140"/>
                      <a:pt x="2047" y="1091"/>
                    </a:cubicBezTo>
                    <a:cubicBezTo>
                      <a:pt x="2061" y="1042"/>
                      <a:pt x="2061" y="993"/>
                      <a:pt x="2068" y="937"/>
                    </a:cubicBezTo>
                    <a:cubicBezTo>
                      <a:pt x="2075" y="888"/>
                      <a:pt x="2075" y="832"/>
                      <a:pt x="2075" y="783"/>
                    </a:cubicBezTo>
                    <a:lnTo>
                      <a:pt x="2075" y="644"/>
                    </a:lnTo>
                    <a:cubicBezTo>
                      <a:pt x="2061" y="567"/>
                      <a:pt x="2040" y="483"/>
                      <a:pt x="2013" y="427"/>
                    </a:cubicBezTo>
                    <a:cubicBezTo>
                      <a:pt x="1978" y="357"/>
                      <a:pt x="1936" y="294"/>
                      <a:pt x="1866" y="238"/>
                    </a:cubicBezTo>
                    <a:cubicBezTo>
                      <a:pt x="1831" y="204"/>
                      <a:pt x="1789" y="183"/>
                      <a:pt x="1747" y="155"/>
                    </a:cubicBezTo>
                    <a:cubicBezTo>
                      <a:pt x="1691" y="127"/>
                      <a:pt x="1649" y="106"/>
                      <a:pt x="1593" y="85"/>
                    </a:cubicBezTo>
                    <a:lnTo>
                      <a:pt x="1440" y="36"/>
                    </a:lnTo>
                    <a:lnTo>
                      <a:pt x="1279" y="8"/>
                    </a:lnTo>
                    <a:cubicBezTo>
                      <a:pt x="1237" y="1"/>
                      <a:pt x="1202" y="1"/>
                      <a:pt x="1160" y="1"/>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32"/>
              <p:cNvSpPr/>
              <p:nvPr/>
            </p:nvSpPr>
            <p:spPr>
              <a:xfrm>
                <a:off x="1340984" y="597743"/>
                <a:ext cx="156172" cy="204302"/>
              </a:xfrm>
              <a:custGeom>
                <a:rect b="b" l="l" r="r" t="t"/>
                <a:pathLst>
                  <a:path extrusionOk="0" h="2670" w="2041">
                    <a:moveTo>
                      <a:pt x="1240" y="531"/>
                    </a:moveTo>
                    <a:cubicBezTo>
                      <a:pt x="1253" y="531"/>
                      <a:pt x="1266" y="535"/>
                      <a:pt x="1279" y="544"/>
                    </a:cubicBezTo>
                    <a:cubicBezTo>
                      <a:pt x="1314" y="551"/>
                      <a:pt x="1348" y="593"/>
                      <a:pt x="1369" y="662"/>
                    </a:cubicBezTo>
                    <a:cubicBezTo>
                      <a:pt x="1383" y="732"/>
                      <a:pt x="1390" y="823"/>
                      <a:pt x="1390" y="928"/>
                    </a:cubicBezTo>
                    <a:cubicBezTo>
                      <a:pt x="1390" y="1033"/>
                      <a:pt x="1383" y="1137"/>
                      <a:pt x="1369" y="1249"/>
                    </a:cubicBezTo>
                    <a:cubicBezTo>
                      <a:pt x="1348" y="1361"/>
                      <a:pt x="1335" y="1466"/>
                      <a:pt x="1307" y="1564"/>
                    </a:cubicBezTo>
                    <a:cubicBezTo>
                      <a:pt x="1279" y="1682"/>
                      <a:pt x="1244" y="1787"/>
                      <a:pt x="1202" y="1885"/>
                    </a:cubicBezTo>
                    <a:cubicBezTo>
                      <a:pt x="1160" y="1983"/>
                      <a:pt x="1111" y="2060"/>
                      <a:pt x="1069" y="2129"/>
                    </a:cubicBezTo>
                    <a:cubicBezTo>
                      <a:pt x="1027" y="2199"/>
                      <a:pt x="971" y="2241"/>
                      <a:pt x="929" y="2276"/>
                    </a:cubicBezTo>
                    <a:cubicBezTo>
                      <a:pt x="901" y="2300"/>
                      <a:pt x="872" y="2314"/>
                      <a:pt x="842" y="2314"/>
                    </a:cubicBezTo>
                    <a:cubicBezTo>
                      <a:pt x="827" y="2314"/>
                      <a:pt x="812" y="2311"/>
                      <a:pt x="797" y="2304"/>
                    </a:cubicBezTo>
                    <a:cubicBezTo>
                      <a:pt x="755" y="2297"/>
                      <a:pt x="720" y="2255"/>
                      <a:pt x="692" y="2192"/>
                    </a:cubicBezTo>
                    <a:cubicBezTo>
                      <a:pt x="671" y="2129"/>
                      <a:pt x="650" y="2053"/>
                      <a:pt x="650" y="1962"/>
                    </a:cubicBezTo>
                    <a:cubicBezTo>
                      <a:pt x="643" y="1878"/>
                      <a:pt x="650" y="1780"/>
                      <a:pt x="657" y="1675"/>
                    </a:cubicBezTo>
                    <a:cubicBezTo>
                      <a:pt x="671" y="1571"/>
                      <a:pt x="692" y="1473"/>
                      <a:pt x="720" y="1382"/>
                    </a:cubicBezTo>
                    <a:cubicBezTo>
                      <a:pt x="755" y="1277"/>
                      <a:pt x="790" y="1179"/>
                      <a:pt x="832" y="1075"/>
                    </a:cubicBezTo>
                    <a:cubicBezTo>
                      <a:pt x="880" y="970"/>
                      <a:pt x="929" y="872"/>
                      <a:pt x="985" y="788"/>
                    </a:cubicBezTo>
                    <a:cubicBezTo>
                      <a:pt x="1034" y="697"/>
                      <a:pt x="1090" y="635"/>
                      <a:pt x="1139" y="586"/>
                    </a:cubicBezTo>
                    <a:cubicBezTo>
                      <a:pt x="1178" y="552"/>
                      <a:pt x="1210" y="531"/>
                      <a:pt x="1240" y="531"/>
                    </a:cubicBezTo>
                    <a:close/>
                    <a:moveTo>
                      <a:pt x="1076" y="1"/>
                    </a:moveTo>
                    <a:cubicBezTo>
                      <a:pt x="1020" y="1"/>
                      <a:pt x="961" y="10"/>
                      <a:pt x="901" y="27"/>
                    </a:cubicBezTo>
                    <a:cubicBezTo>
                      <a:pt x="811" y="55"/>
                      <a:pt x="720" y="97"/>
                      <a:pt x="650" y="153"/>
                    </a:cubicBezTo>
                    <a:cubicBezTo>
                      <a:pt x="545" y="236"/>
                      <a:pt x="447" y="341"/>
                      <a:pt x="371" y="453"/>
                    </a:cubicBezTo>
                    <a:cubicBezTo>
                      <a:pt x="294" y="579"/>
                      <a:pt x="224" y="690"/>
                      <a:pt x="168" y="823"/>
                    </a:cubicBezTo>
                    <a:cubicBezTo>
                      <a:pt x="119" y="956"/>
                      <a:pt x="70" y="1082"/>
                      <a:pt x="49" y="1214"/>
                    </a:cubicBezTo>
                    <a:cubicBezTo>
                      <a:pt x="21" y="1347"/>
                      <a:pt x="0" y="1480"/>
                      <a:pt x="0" y="1606"/>
                    </a:cubicBezTo>
                    <a:cubicBezTo>
                      <a:pt x="0" y="1731"/>
                      <a:pt x="14" y="1864"/>
                      <a:pt x="42" y="1976"/>
                    </a:cubicBezTo>
                    <a:cubicBezTo>
                      <a:pt x="63" y="2087"/>
                      <a:pt x="98" y="2192"/>
                      <a:pt x="154" y="2290"/>
                    </a:cubicBezTo>
                    <a:cubicBezTo>
                      <a:pt x="182" y="2339"/>
                      <a:pt x="224" y="2395"/>
                      <a:pt x="273" y="2437"/>
                    </a:cubicBezTo>
                    <a:cubicBezTo>
                      <a:pt x="329" y="2493"/>
                      <a:pt x="378" y="2528"/>
                      <a:pt x="433" y="2549"/>
                    </a:cubicBezTo>
                    <a:cubicBezTo>
                      <a:pt x="496" y="2583"/>
                      <a:pt x="573" y="2611"/>
                      <a:pt x="650" y="2632"/>
                    </a:cubicBezTo>
                    <a:cubicBezTo>
                      <a:pt x="727" y="2646"/>
                      <a:pt x="811" y="2653"/>
                      <a:pt x="887" y="2667"/>
                    </a:cubicBezTo>
                    <a:cubicBezTo>
                      <a:pt x="915" y="2669"/>
                      <a:pt x="943" y="2670"/>
                      <a:pt x="970" y="2670"/>
                    </a:cubicBezTo>
                    <a:cubicBezTo>
                      <a:pt x="1051" y="2670"/>
                      <a:pt x="1127" y="2662"/>
                      <a:pt x="1195" y="2646"/>
                    </a:cubicBezTo>
                    <a:cubicBezTo>
                      <a:pt x="1279" y="2632"/>
                      <a:pt x="1369" y="2583"/>
                      <a:pt x="1446" y="2528"/>
                    </a:cubicBezTo>
                    <a:cubicBezTo>
                      <a:pt x="1565" y="2423"/>
                      <a:pt x="1670" y="2290"/>
                      <a:pt x="1754" y="2143"/>
                    </a:cubicBezTo>
                    <a:cubicBezTo>
                      <a:pt x="1830" y="1983"/>
                      <a:pt x="1900" y="1829"/>
                      <a:pt x="1942" y="1654"/>
                    </a:cubicBezTo>
                    <a:cubicBezTo>
                      <a:pt x="1984" y="1487"/>
                      <a:pt x="2019" y="1312"/>
                      <a:pt x="2033" y="1137"/>
                    </a:cubicBezTo>
                    <a:cubicBezTo>
                      <a:pt x="2040" y="963"/>
                      <a:pt x="2040" y="802"/>
                      <a:pt x="2012" y="656"/>
                    </a:cubicBezTo>
                    <a:cubicBezTo>
                      <a:pt x="1998" y="572"/>
                      <a:pt x="1970" y="488"/>
                      <a:pt x="1935" y="418"/>
                    </a:cubicBezTo>
                    <a:cubicBezTo>
                      <a:pt x="1900" y="348"/>
                      <a:pt x="1844" y="292"/>
                      <a:pt x="1775" y="236"/>
                    </a:cubicBezTo>
                    <a:cubicBezTo>
                      <a:pt x="1705" y="187"/>
                      <a:pt x="1621" y="139"/>
                      <a:pt x="1516" y="97"/>
                    </a:cubicBezTo>
                    <a:cubicBezTo>
                      <a:pt x="1411" y="55"/>
                      <a:pt x="1300" y="27"/>
                      <a:pt x="1181" y="13"/>
                    </a:cubicBezTo>
                    <a:cubicBezTo>
                      <a:pt x="1148" y="5"/>
                      <a:pt x="1113" y="1"/>
                      <a:pt x="1076" y="1"/>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32"/>
              <p:cNvSpPr/>
              <p:nvPr/>
            </p:nvSpPr>
            <p:spPr>
              <a:xfrm>
                <a:off x="1500215" y="597743"/>
                <a:ext cx="155637" cy="204302"/>
              </a:xfrm>
              <a:custGeom>
                <a:rect b="b" l="l" r="r" t="t"/>
                <a:pathLst>
                  <a:path extrusionOk="0" h="2670" w="2034">
                    <a:moveTo>
                      <a:pt x="1236" y="531"/>
                    </a:moveTo>
                    <a:cubicBezTo>
                      <a:pt x="1250" y="531"/>
                      <a:pt x="1264" y="535"/>
                      <a:pt x="1279" y="544"/>
                    </a:cubicBezTo>
                    <a:cubicBezTo>
                      <a:pt x="1314" y="551"/>
                      <a:pt x="1349" y="593"/>
                      <a:pt x="1363" y="662"/>
                    </a:cubicBezTo>
                    <a:cubicBezTo>
                      <a:pt x="1384" y="732"/>
                      <a:pt x="1391" y="823"/>
                      <a:pt x="1391" y="928"/>
                    </a:cubicBezTo>
                    <a:cubicBezTo>
                      <a:pt x="1391" y="1033"/>
                      <a:pt x="1384" y="1137"/>
                      <a:pt x="1363" y="1249"/>
                    </a:cubicBezTo>
                    <a:cubicBezTo>
                      <a:pt x="1349" y="1361"/>
                      <a:pt x="1328" y="1466"/>
                      <a:pt x="1300" y="1564"/>
                    </a:cubicBezTo>
                    <a:cubicBezTo>
                      <a:pt x="1279" y="1682"/>
                      <a:pt x="1244" y="1787"/>
                      <a:pt x="1195" y="1885"/>
                    </a:cubicBezTo>
                    <a:cubicBezTo>
                      <a:pt x="1153" y="1983"/>
                      <a:pt x="1112" y="2060"/>
                      <a:pt x="1070" y="2129"/>
                    </a:cubicBezTo>
                    <a:cubicBezTo>
                      <a:pt x="1021" y="2199"/>
                      <a:pt x="972" y="2241"/>
                      <a:pt x="930" y="2276"/>
                    </a:cubicBezTo>
                    <a:cubicBezTo>
                      <a:pt x="897" y="2300"/>
                      <a:pt x="867" y="2314"/>
                      <a:pt x="838" y="2314"/>
                    </a:cubicBezTo>
                    <a:cubicBezTo>
                      <a:pt x="824" y="2314"/>
                      <a:pt x="811" y="2311"/>
                      <a:pt x="797" y="2304"/>
                    </a:cubicBezTo>
                    <a:cubicBezTo>
                      <a:pt x="755" y="2297"/>
                      <a:pt x="720" y="2255"/>
                      <a:pt x="692" y="2192"/>
                    </a:cubicBezTo>
                    <a:cubicBezTo>
                      <a:pt x="665" y="2129"/>
                      <a:pt x="651" y="2053"/>
                      <a:pt x="651" y="1962"/>
                    </a:cubicBezTo>
                    <a:cubicBezTo>
                      <a:pt x="637" y="1878"/>
                      <a:pt x="651" y="1780"/>
                      <a:pt x="658" y="1675"/>
                    </a:cubicBezTo>
                    <a:cubicBezTo>
                      <a:pt x="665" y="1571"/>
                      <a:pt x="692" y="1473"/>
                      <a:pt x="720" y="1382"/>
                    </a:cubicBezTo>
                    <a:cubicBezTo>
                      <a:pt x="755" y="1277"/>
                      <a:pt x="790" y="1179"/>
                      <a:pt x="832" y="1075"/>
                    </a:cubicBezTo>
                    <a:cubicBezTo>
                      <a:pt x="874" y="970"/>
                      <a:pt x="930" y="872"/>
                      <a:pt x="979" y="788"/>
                    </a:cubicBezTo>
                    <a:cubicBezTo>
                      <a:pt x="1035" y="697"/>
                      <a:pt x="1084" y="635"/>
                      <a:pt x="1140" y="586"/>
                    </a:cubicBezTo>
                    <a:cubicBezTo>
                      <a:pt x="1173" y="552"/>
                      <a:pt x="1204" y="531"/>
                      <a:pt x="1236" y="531"/>
                    </a:cubicBezTo>
                    <a:close/>
                    <a:moveTo>
                      <a:pt x="1074" y="1"/>
                    </a:moveTo>
                    <a:cubicBezTo>
                      <a:pt x="1018" y="1"/>
                      <a:pt x="961" y="10"/>
                      <a:pt x="902" y="27"/>
                    </a:cubicBezTo>
                    <a:cubicBezTo>
                      <a:pt x="804" y="55"/>
                      <a:pt x="713" y="97"/>
                      <a:pt x="651" y="153"/>
                    </a:cubicBezTo>
                    <a:cubicBezTo>
                      <a:pt x="539" y="236"/>
                      <a:pt x="448" y="341"/>
                      <a:pt x="364" y="453"/>
                    </a:cubicBezTo>
                    <a:cubicBezTo>
                      <a:pt x="287" y="579"/>
                      <a:pt x="217" y="690"/>
                      <a:pt x="169" y="823"/>
                    </a:cubicBezTo>
                    <a:cubicBezTo>
                      <a:pt x="113" y="956"/>
                      <a:pt x="71" y="1082"/>
                      <a:pt x="43" y="1214"/>
                    </a:cubicBezTo>
                    <a:cubicBezTo>
                      <a:pt x="15" y="1347"/>
                      <a:pt x="1" y="1480"/>
                      <a:pt x="1" y="1606"/>
                    </a:cubicBezTo>
                    <a:cubicBezTo>
                      <a:pt x="1" y="1731"/>
                      <a:pt x="8" y="1864"/>
                      <a:pt x="36" y="1976"/>
                    </a:cubicBezTo>
                    <a:cubicBezTo>
                      <a:pt x="64" y="2087"/>
                      <a:pt x="99" y="2192"/>
                      <a:pt x="148" y="2290"/>
                    </a:cubicBezTo>
                    <a:cubicBezTo>
                      <a:pt x="176" y="2339"/>
                      <a:pt x="217" y="2395"/>
                      <a:pt x="273" y="2437"/>
                    </a:cubicBezTo>
                    <a:cubicBezTo>
                      <a:pt x="322" y="2493"/>
                      <a:pt x="378" y="2528"/>
                      <a:pt x="427" y="2549"/>
                    </a:cubicBezTo>
                    <a:cubicBezTo>
                      <a:pt x="490" y="2583"/>
                      <a:pt x="567" y="2611"/>
                      <a:pt x="651" y="2632"/>
                    </a:cubicBezTo>
                    <a:cubicBezTo>
                      <a:pt x="727" y="2646"/>
                      <a:pt x="804" y="2653"/>
                      <a:pt x="881" y="2667"/>
                    </a:cubicBezTo>
                    <a:cubicBezTo>
                      <a:pt x="911" y="2669"/>
                      <a:pt x="940" y="2670"/>
                      <a:pt x="967" y="2670"/>
                    </a:cubicBezTo>
                    <a:cubicBezTo>
                      <a:pt x="1051" y="2670"/>
                      <a:pt x="1126" y="2662"/>
                      <a:pt x="1188" y="2646"/>
                    </a:cubicBezTo>
                    <a:cubicBezTo>
                      <a:pt x="1279" y="2632"/>
                      <a:pt x="1363" y="2583"/>
                      <a:pt x="1440" y="2528"/>
                    </a:cubicBezTo>
                    <a:cubicBezTo>
                      <a:pt x="1566" y="2423"/>
                      <a:pt x="1670" y="2290"/>
                      <a:pt x="1747" y="2143"/>
                    </a:cubicBezTo>
                    <a:cubicBezTo>
                      <a:pt x="1824" y="1983"/>
                      <a:pt x="1894" y="1829"/>
                      <a:pt x="1943" y="1654"/>
                    </a:cubicBezTo>
                    <a:cubicBezTo>
                      <a:pt x="1985" y="1487"/>
                      <a:pt x="2020" y="1312"/>
                      <a:pt x="2027" y="1137"/>
                    </a:cubicBezTo>
                    <a:cubicBezTo>
                      <a:pt x="2034" y="963"/>
                      <a:pt x="2034" y="802"/>
                      <a:pt x="2013" y="656"/>
                    </a:cubicBezTo>
                    <a:cubicBezTo>
                      <a:pt x="1992" y="572"/>
                      <a:pt x="1964" y="488"/>
                      <a:pt x="1929" y="418"/>
                    </a:cubicBezTo>
                    <a:cubicBezTo>
                      <a:pt x="1894" y="348"/>
                      <a:pt x="1845" y="292"/>
                      <a:pt x="1775" y="236"/>
                    </a:cubicBezTo>
                    <a:cubicBezTo>
                      <a:pt x="1705" y="187"/>
                      <a:pt x="1615" y="139"/>
                      <a:pt x="1510" y="97"/>
                    </a:cubicBezTo>
                    <a:cubicBezTo>
                      <a:pt x="1405" y="55"/>
                      <a:pt x="1293" y="27"/>
                      <a:pt x="1181" y="13"/>
                    </a:cubicBezTo>
                    <a:cubicBezTo>
                      <a:pt x="1146" y="5"/>
                      <a:pt x="1110" y="1"/>
                      <a:pt x="1074" y="1"/>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32"/>
              <p:cNvSpPr/>
              <p:nvPr/>
            </p:nvSpPr>
            <p:spPr>
              <a:xfrm>
                <a:off x="1657380" y="596901"/>
                <a:ext cx="167879" cy="207668"/>
              </a:xfrm>
              <a:custGeom>
                <a:rect b="b" l="l" r="r" t="t"/>
                <a:pathLst>
                  <a:path extrusionOk="0" h="2714" w="2194">
                    <a:moveTo>
                      <a:pt x="1149" y="609"/>
                    </a:moveTo>
                    <a:cubicBezTo>
                      <a:pt x="1198" y="609"/>
                      <a:pt x="1241" y="616"/>
                      <a:pt x="1279" y="632"/>
                    </a:cubicBezTo>
                    <a:cubicBezTo>
                      <a:pt x="1377" y="667"/>
                      <a:pt x="1440" y="722"/>
                      <a:pt x="1474" y="792"/>
                    </a:cubicBezTo>
                    <a:cubicBezTo>
                      <a:pt x="1509" y="862"/>
                      <a:pt x="1523" y="953"/>
                      <a:pt x="1516" y="1079"/>
                    </a:cubicBezTo>
                    <a:cubicBezTo>
                      <a:pt x="1516" y="1162"/>
                      <a:pt x="1495" y="1260"/>
                      <a:pt x="1454" y="1365"/>
                    </a:cubicBezTo>
                    <a:cubicBezTo>
                      <a:pt x="1419" y="1470"/>
                      <a:pt x="1363" y="1575"/>
                      <a:pt x="1293" y="1679"/>
                    </a:cubicBezTo>
                    <a:cubicBezTo>
                      <a:pt x="1223" y="1784"/>
                      <a:pt x="1125" y="1882"/>
                      <a:pt x="1013" y="1973"/>
                    </a:cubicBezTo>
                    <a:cubicBezTo>
                      <a:pt x="902" y="2064"/>
                      <a:pt x="755" y="2147"/>
                      <a:pt x="601" y="2210"/>
                    </a:cubicBezTo>
                    <a:cubicBezTo>
                      <a:pt x="657" y="1945"/>
                      <a:pt x="706" y="1686"/>
                      <a:pt x="755" y="1428"/>
                    </a:cubicBezTo>
                    <a:cubicBezTo>
                      <a:pt x="818" y="1162"/>
                      <a:pt x="881" y="904"/>
                      <a:pt x="951" y="639"/>
                    </a:cubicBezTo>
                    <a:cubicBezTo>
                      <a:pt x="1024" y="619"/>
                      <a:pt x="1090" y="609"/>
                      <a:pt x="1149" y="609"/>
                    </a:cubicBezTo>
                    <a:close/>
                    <a:moveTo>
                      <a:pt x="1070" y="0"/>
                    </a:moveTo>
                    <a:cubicBezTo>
                      <a:pt x="979" y="0"/>
                      <a:pt x="888" y="8"/>
                      <a:pt x="804" y="24"/>
                    </a:cubicBezTo>
                    <a:cubicBezTo>
                      <a:pt x="692" y="38"/>
                      <a:pt x="573" y="73"/>
                      <a:pt x="469" y="108"/>
                    </a:cubicBezTo>
                    <a:cubicBezTo>
                      <a:pt x="364" y="150"/>
                      <a:pt x="273" y="185"/>
                      <a:pt x="175" y="226"/>
                    </a:cubicBezTo>
                    <a:lnTo>
                      <a:pt x="1" y="2161"/>
                    </a:lnTo>
                    <a:lnTo>
                      <a:pt x="1" y="2280"/>
                    </a:lnTo>
                    <a:cubicBezTo>
                      <a:pt x="8" y="2308"/>
                      <a:pt x="8" y="2336"/>
                      <a:pt x="22" y="2357"/>
                    </a:cubicBezTo>
                    <a:cubicBezTo>
                      <a:pt x="36" y="2385"/>
                      <a:pt x="49" y="2406"/>
                      <a:pt x="70" y="2420"/>
                    </a:cubicBezTo>
                    <a:cubicBezTo>
                      <a:pt x="84" y="2441"/>
                      <a:pt x="112" y="2455"/>
                      <a:pt x="126" y="2476"/>
                    </a:cubicBezTo>
                    <a:cubicBezTo>
                      <a:pt x="189" y="2518"/>
                      <a:pt x="231" y="2546"/>
                      <a:pt x="280" y="2580"/>
                    </a:cubicBezTo>
                    <a:cubicBezTo>
                      <a:pt x="322" y="2615"/>
                      <a:pt x="364" y="2636"/>
                      <a:pt x="427" y="2664"/>
                    </a:cubicBezTo>
                    <a:cubicBezTo>
                      <a:pt x="493" y="2698"/>
                      <a:pt x="558" y="2714"/>
                      <a:pt x="621" y="2714"/>
                    </a:cubicBezTo>
                    <a:cubicBezTo>
                      <a:pt x="664" y="2714"/>
                      <a:pt x="706" y="2706"/>
                      <a:pt x="748" y="2692"/>
                    </a:cubicBezTo>
                    <a:cubicBezTo>
                      <a:pt x="951" y="2636"/>
                      <a:pt x="1132" y="2560"/>
                      <a:pt x="1293" y="2462"/>
                    </a:cubicBezTo>
                    <a:cubicBezTo>
                      <a:pt x="1454" y="2371"/>
                      <a:pt x="1593" y="2266"/>
                      <a:pt x="1712" y="2140"/>
                    </a:cubicBezTo>
                    <a:cubicBezTo>
                      <a:pt x="1831" y="2022"/>
                      <a:pt x="1929" y="1896"/>
                      <a:pt x="1998" y="1756"/>
                    </a:cubicBezTo>
                    <a:cubicBezTo>
                      <a:pt x="2075" y="1617"/>
                      <a:pt x="2131" y="1484"/>
                      <a:pt x="2152" y="1344"/>
                    </a:cubicBezTo>
                    <a:cubicBezTo>
                      <a:pt x="2194" y="1204"/>
                      <a:pt x="2194" y="1079"/>
                      <a:pt x="2180" y="946"/>
                    </a:cubicBezTo>
                    <a:cubicBezTo>
                      <a:pt x="2173" y="813"/>
                      <a:pt x="2131" y="701"/>
                      <a:pt x="2075" y="590"/>
                    </a:cubicBezTo>
                    <a:cubicBezTo>
                      <a:pt x="2019" y="450"/>
                      <a:pt x="1929" y="345"/>
                      <a:pt x="1831" y="254"/>
                    </a:cubicBezTo>
                    <a:cubicBezTo>
                      <a:pt x="1740" y="178"/>
                      <a:pt x="1635" y="115"/>
                      <a:pt x="1516" y="73"/>
                    </a:cubicBezTo>
                    <a:cubicBezTo>
                      <a:pt x="1405" y="31"/>
                      <a:pt x="1286" y="10"/>
                      <a:pt x="1160" y="3"/>
                    </a:cubicBezTo>
                    <a:cubicBezTo>
                      <a:pt x="1130" y="1"/>
                      <a:pt x="1100" y="0"/>
                      <a:pt x="1070" y="0"/>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32"/>
              <p:cNvSpPr/>
              <p:nvPr/>
            </p:nvSpPr>
            <p:spPr>
              <a:xfrm>
                <a:off x="1115413" y="900065"/>
                <a:ext cx="222972" cy="296046"/>
              </a:xfrm>
              <a:custGeom>
                <a:rect b="b" l="l" r="r" t="t"/>
                <a:pathLst>
                  <a:path extrusionOk="0" h="3869" w="2914">
                    <a:moveTo>
                      <a:pt x="2052" y="1"/>
                    </a:moveTo>
                    <a:cubicBezTo>
                      <a:pt x="2020" y="1"/>
                      <a:pt x="1993" y="6"/>
                      <a:pt x="1970" y="16"/>
                    </a:cubicBezTo>
                    <a:cubicBezTo>
                      <a:pt x="1929" y="29"/>
                      <a:pt x="1894" y="85"/>
                      <a:pt x="1880" y="169"/>
                    </a:cubicBezTo>
                    <a:cubicBezTo>
                      <a:pt x="1852" y="351"/>
                      <a:pt x="1817" y="553"/>
                      <a:pt x="1782" y="784"/>
                    </a:cubicBezTo>
                    <a:cubicBezTo>
                      <a:pt x="1740" y="1007"/>
                      <a:pt x="1705" y="1238"/>
                      <a:pt x="1656" y="1468"/>
                    </a:cubicBezTo>
                    <a:cubicBezTo>
                      <a:pt x="1614" y="1706"/>
                      <a:pt x="1572" y="1936"/>
                      <a:pt x="1516" y="2153"/>
                    </a:cubicBezTo>
                    <a:cubicBezTo>
                      <a:pt x="1467" y="2370"/>
                      <a:pt x="1412" y="2565"/>
                      <a:pt x="1363" y="2740"/>
                    </a:cubicBezTo>
                    <a:cubicBezTo>
                      <a:pt x="1307" y="2900"/>
                      <a:pt x="1251" y="3040"/>
                      <a:pt x="1195" y="3145"/>
                    </a:cubicBezTo>
                    <a:cubicBezTo>
                      <a:pt x="1146" y="3250"/>
                      <a:pt x="1083" y="3299"/>
                      <a:pt x="1020" y="3299"/>
                    </a:cubicBezTo>
                    <a:cubicBezTo>
                      <a:pt x="951" y="3292"/>
                      <a:pt x="909" y="3243"/>
                      <a:pt x="888" y="3187"/>
                    </a:cubicBezTo>
                    <a:cubicBezTo>
                      <a:pt x="874" y="3124"/>
                      <a:pt x="853" y="3019"/>
                      <a:pt x="846" y="2872"/>
                    </a:cubicBezTo>
                    <a:cubicBezTo>
                      <a:pt x="839" y="2642"/>
                      <a:pt x="671" y="2467"/>
                      <a:pt x="329" y="2328"/>
                    </a:cubicBezTo>
                    <a:cubicBezTo>
                      <a:pt x="279" y="2304"/>
                      <a:pt x="236" y="2294"/>
                      <a:pt x="201" y="2294"/>
                    </a:cubicBezTo>
                    <a:cubicBezTo>
                      <a:pt x="163" y="2294"/>
                      <a:pt x="134" y="2306"/>
                      <a:pt x="112" y="2328"/>
                    </a:cubicBezTo>
                    <a:cubicBezTo>
                      <a:pt x="70" y="2377"/>
                      <a:pt x="36" y="2446"/>
                      <a:pt x="15" y="2551"/>
                    </a:cubicBezTo>
                    <a:cubicBezTo>
                      <a:pt x="8" y="2684"/>
                      <a:pt x="1" y="2796"/>
                      <a:pt x="8" y="2900"/>
                    </a:cubicBezTo>
                    <a:cubicBezTo>
                      <a:pt x="22" y="3012"/>
                      <a:pt x="42" y="3103"/>
                      <a:pt x="91" y="3201"/>
                    </a:cubicBezTo>
                    <a:cubicBezTo>
                      <a:pt x="112" y="3271"/>
                      <a:pt x="147" y="3333"/>
                      <a:pt x="196" y="3396"/>
                    </a:cubicBezTo>
                    <a:cubicBezTo>
                      <a:pt x="231" y="3452"/>
                      <a:pt x="280" y="3508"/>
                      <a:pt x="343" y="3557"/>
                    </a:cubicBezTo>
                    <a:cubicBezTo>
                      <a:pt x="406" y="3613"/>
                      <a:pt x="483" y="3655"/>
                      <a:pt x="559" y="3697"/>
                    </a:cubicBezTo>
                    <a:cubicBezTo>
                      <a:pt x="636" y="3732"/>
                      <a:pt x="734" y="3767"/>
                      <a:pt x="846" y="3822"/>
                    </a:cubicBezTo>
                    <a:cubicBezTo>
                      <a:pt x="988" y="3854"/>
                      <a:pt x="1111" y="3869"/>
                      <a:pt x="1219" y="3869"/>
                    </a:cubicBezTo>
                    <a:cubicBezTo>
                      <a:pt x="1276" y="3869"/>
                      <a:pt x="1328" y="3865"/>
                      <a:pt x="1377" y="3857"/>
                    </a:cubicBezTo>
                    <a:cubicBezTo>
                      <a:pt x="1516" y="3829"/>
                      <a:pt x="1635" y="3788"/>
                      <a:pt x="1740" y="3725"/>
                    </a:cubicBezTo>
                    <a:cubicBezTo>
                      <a:pt x="1866" y="3634"/>
                      <a:pt x="1984" y="3508"/>
                      <a:pt x="2096" y="3333"/>
                    </a:cubicBezTo>
                    <a:cubicBezTo>
                      <a:pt x="2208" y="3159"/>
                      <a:pt x="2306" y="2928"/>
                      <a:pt x="2403" y="2670"/>
                    </a:cubicBezTo>
                    <a:cubicBezTo>
                      <a:pt x="2494" y="2397"/>
                      <a:pt x="2585" y="2090"/>
                      <a:pt x="2662" y="1741"/>
                    </a:cubicBezTo>
                    <a:cubicBezTo>
                      <a:pt x="2739" y="1392"/>
                      <a:pt x="2823" y="1007"/>
                      <a:pt x="2892" y="581"/>
                    </a:cubicBezTo>
                    <a:cubicBezTo>
                      <a:pt x="2899" y="546"/>
                      <a:pt x="2906" y="511"/>
                      <a:pt x="2906" y="484"/>
                    </a:cubicBezTo>
                    <a:cubicBezTo>
                      <a:pt x="2913" y="456"/>
                      <a:pt x="2906" y="435"/>
                      <a:pt x="2899" y="407"/>
                    </a:cubicBezTo>
                    <a:cubicBezTo>
                      <a:pt x="2892" y="379"/>
                      <a:pt x="2872" y="351"/>
                      <a:pt x="2844" y="337"/>
                    </a:cubicBezTo>
                    <a:cubicBezTo>
                      <a:pt x="2830" y="309"/>
                      <a:pt x="2795" y="281"/>
                      <a:pt x="2753" y="260"/>
                    </a:cubicBezTo>
                    <a:cubicBezTo>
                      <a:pt x="2669" y="204"/>
                      <a:pt x="2578" y="162"/>
                      <a:pt x="2473" y="120"/>
                    </a:cubicBezTo>
                    <a:cubicBezTo>
                      <a:pt x="2369" y="71"/>
                      <a:pt x="2271" y="50"/>
                      <a:pt x="2180" y="22"/>
                    </a:cubicBezTo>
                    <a:cubicBezTo>
                      <a:pt x="2131" y="8"/>
                      <a:pt x="2089" y="1"/>
                      <a:pt x="2052" y="1"/>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32"/>
              <p:cNvSpPr/>
              <p:nvPr/>
            </p:nvSpPr>
            <p:spPr>
              <a:xfrm>
                <a:off x="1323844" y="899376"/>
                <a:ext cx="224043" cy="292526"/>
              </a:xfrm>
              <a:custGeom>
                <a:rect b="b" l="l" r="r" t="t"/>
                <a:pathLst>
                  <a:path extrusionOk="0" h="3823" w="2928">
                    <a:moveTo>
                      <a:pt x="1788" y="757"/>
                    </a:moveTo>
                    <a:cubicBezTo>
                      <a:pt x="1808" y="757"/>
                      <a:pt x="1827" y="762"/>
                      <a:pt x="1845" y="772"/>
                    </a:cubicBezTo>
                    <a:cubicBezTo>
                      <a:pt x="1908" y="793"/>
                      <a:pt x="1950" y="849"/>
                      <a:pt x="1978" y="954"/>
                    </a:cubicBezTo>
                    <a:cubicBezTo>
                      <a:pt x="1999" y="1051"/>
                      <a:pt x="2020" y="1177"/>
                      <a:pt x="2020" y="1324"/>
                    </a:cubicBezTo>
                    <a:cubicBezTo>
                      <a:pt x="2020" y="1463"/>
                      <a:pt x="2013" y="1610"/>
                      <a:pt x="1985" y="1778"/>
                    </a:cubicBezTo>
                    <a:cubicBezTo>
                      <a:pt x="1964" y="1931"/>
                      <a:pt x="1929" y="2085"/>
                      <a:pt x="1894" y="2225"/>
                    </a:cubicBezTo>
                    <a:cubicBezTo>
                      <a:pt x="1852" y="2386"/>
                      <a:pt x="1803" y="2539"/>
                      <a:pt x="1740" y="2679"/>
                    </a:cubicBezTo>
                    <a:cubicBezTo>
                      <a:pt x="1677" y="2819"/>
                      <a:pt x="1614" y="2930"/>
                      <a:pt x="1545" y="3028"/>
                    </a:cubicBezTo>
                    <a:cubicBezTo>
                      <a:pt x="1475" y="3126"/>
                      <a:pt x="1419" y="3196"/>
                      <a:pt x="1349" y="3238"/>
                    </a:cubicBezTo>
                    <a:cubicBezTo>
                      <a:pt x="1300" y="3267"/>
                      <a:pt x="1255" y="3279"/>
                      <a:pt x="1211" y="3279"/>
                    </a:cubicBezTo>
                    <a:cubicBezTo>
                      <a:pt x="1191" y="3279"/>
                      <a:pt x="1172" y="3277"/>
                      <a:pt x="1153" y="3273"/>
                    </a:cubicBezTo>
                    <a:cubicBezTo>
                      <a:pt x="1091" y="3252"/>
                      <a:pt x="1042" y="3196"/>
                      <a:pt x="1007" y="3105"/>
                    </a:cubicBezTo>
                    <a:cubicBezTo>
                      <a:pt x="972" y="3021"/>
                      <a:pt x="951" y="2902"/>
                      <a:pt x="944" y="2784"/>
                    </a:cubicBezTo>
                    <a:cubicBezTo>
                      <a:pt x="937" y="2651"/>
                      <a:pt x="944" y="2518"/>
                      <a:pt x="965" y="2372"/>
                    </a:cubicBezTo>
                    <a:cubicBezTo>
                      <a:pt x="979" y="2232"/>
                      <a:pt x="1007" y="2092"/>
                      <a:pt x="1049" y="1952"/>
                    </a:cubicBezTo>
                    <a:cubicBezTo>
                      <a:pt x="1091" y="1813"/>
                      <a:pt x="1146" y="1673"/>
                      <a:pt x="1209" y="1526"/>
                    </a:cubicBezTo>
                    <a:cubicBezTo>
                      <a:pt x="1265" y="1380"/>
                      <a:pt x="1335" y="1247"/>
                      <a:pt x="1419" y="1121"/>
                    </a:cubicBezTo>
                    <a:cubicBezTo>
                      <a:pt x="1496" y="1002"/>
                      <a:pt x="1566" y="905"/>
                      <a:pt x="1642" y="835"/>
                    </a:cubicBezTo>
                    <a:cubicBezTo>
                      <a:pt x="1692" y="785"/>
                      <a:pt x="1741" y="757"/>
                      <a:pt x="1788" y="757"/>
                    </a:cubicBezTo>
                    <a:close/>
                    <a:moveTo>
                      <a:pt x="1530" y="1"/>
                    </a:moveTo>
                    <a:cubicBezTo>
                      <a:pt x="1451" y="1"/>
                      <a:pt x="1370" y="13"/>
                      <a:pt x="1286" y="38"/>
                    </a:cubicBezTo>
                    <a:cubicBezTo>
                      <a:pt x="1146" y="73"/>
                      <a:pt x="1035" y="136"/>
                      <a:pt x="930" y="213"/>
                    </a:cubicBezTo>
                    <a:cubicBezTo>
                      <a:pt x="776" y="346"/>
                      <a:pt x="650" y="486"/>
                      <a:pt x="532" y="653"/>
                    </a:cubicBezTo>
                    <a:cubicBezTo>
                      <a:pt x="420" y="807"/>
                      <a:pt x="322" y="981"/>
                      <a:pt x="245" y="1170"/>
                    </a:cubicBezTo>
                    <a:cubicBezTo>
                      <a:pt x="168" y="1352"/>
                      <a:pt x="113" y="1533"/>
                      <a:pt x="71" y="1729"/>
                    </a:cubicBezTo>
                    <a:cubicBezTo>
                      <a:pt x="36" y="1918"/>
                      <a:pt x="8" y="2113"/>
                      <a:pt x="8" y="2295"/>
                    </a:cubicBezTo>
                    <a:cubicBezTo>
                      <a:pt x="1" y="2476"/>
                      <a:pt x="22" y="2651"/>
                      <a:pt x="57" y="2819"/>
                    </a:cubicBezTo>
                    <a:cubicBezTo>
                      <a:pt x="92" y="2993"/>
                      <a:pt x="141" y="3140"/>
                      <a:pt x="210" y="3273"/>
                    </a:cubicBezTo>
                    <a:cubicBezTo>
                      <a:pt x="252" y="3349"/>
                      <a:pt x="308" y="3426"/>
                      <a:pt x="385" y="3489"/>
                    </a:cubicBezTo>
                    <a:cubicBezTo>
                      <a:pt x="455" y="3552"/>
                      <a:pt x="532" y="3601"/>
                      <a:pt x="616" y="3650"/>
                    </a:cubicBezTo>
                    <a:cubicBezTo>
                      <a:pt x="706" y="3699"/>
                      <a:pt x="811" y="3734"/>
                      <a:pt x="923" y="3762"/>
                    </a:cubicBezTo>
                    <a:cubicBezTo>
                      <a:pt x="1049" y="3790"/>
                      <a:pt x="1153" y="3804"/>
                      <a:pt x="1265" y="3811"/>
                    </a:cubicBezTo>
                    <a:cubicBezTo>
                      <a:pt x="1331" y="3819"/>
                      <a:pt x="1393" y="3823"/>
                      <a:pt x="1452" y="3823"/>
                    </a:cubicBezTo>
                    <a:cubicBezTo>
                      <a:pt x="1542" y="3823"/>
                      <a:pt x="1625" y="3813"/>
                      <a:pt x="1705" y="3797"/>
                    </a:cubicBezTo>
                    <a:cubicBezTo>
                      <a:pt x="1838" y="3762"/>
                      <a:pt x="1957" y="3699"/>
                      <a:pt x="2068" y="3615"/>
                    </a:cubicBezTo>
                    <a:cubicBezTo>
                      <a:pt x="2236" y="3461"/>
                      <a:pt x="2383" y="3280"/>
                      <a:pt x="2502" y="3063"/>
                    </a:cubicBezTo>
                    <a:cubicBezTo>
                      <a:pt x="2620" y="2847"/>
                      <a:pt x="2711" y="2616"/>
                      <a:pt x="2781" y="2372"/>
                    </a:cubicBezTo>
                    <a:cubicBezTo>
                      <a:pt x="2851" y="2127"/>
                      <a:pt x="2893" y="1890"/>
                      <a:pt x="2907" y="1638"/>
                    </a:cubicBezTo>
                    <a:cubicBezTo>
                      <a:pt x="2928" y="1387"/>
                      <a:pt x="2928" y="1156"/>
                      <a:pt x="2893" y="947"/>
                    </a:cubicBezTo>
                    <a:cubicBezTo>
                      <a:pt x="2865" y="821"/>
                      <a:pt x="2830" y="702"/>
                      <a:pt x="2781" y="611"/>
                    </a:cubicBezTo>
                    <a:cubicBezTo>
                      <a:pt x="2732" y="513"/>
                      <a:pt x="2648" y="416"/>
                      <a:pt x="2522" y="339"/>
                    </a:cubicBezTo>
                    <a:cubicBezTo>
                      <a:pt x="2432" y="262"/>
                      <a:pt x="2306" y="192"/>
                      <a:pt x="2159" y="136"/>
                    </a:cubicBezTo>
                    <a:cubicBezTo>
                      <a:pt x="2013" y="87"/>
                      <a:pt x="1852" y="38"/>
                      <a:pt x="1684" y="18"/>
                    </a:cubicBezTo>
                    <a:cubicBezTo>
                      <a:pt x="1634" y="6"/>
                      <a:pt x="1583" y="1"/>
                      <a:pt x="1530" y="1"/>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32"/>
              <p:cNvSpPr/>
              <p:nvPr/>
            </p:nvSpPr>
            <p:spPr>
              <a:xfrm>
                <a:off x="1552629" y="896086"/>
                <a:ext cx="240571" cy="299030"/>
              </a:xfrm>
              <a:custGeom>
                <a:rect b="b" l="l" r="r" t="t"/>
                <a:pathLst>
                  <a:path extrusionOk="0" h="3908" w="3144">
                    <a:moveTo>
                      <a:pt x="2012" y="823"/>
                    </a:moveTo>
                    <a:cubicBezTo>
                      <a:pt x="2065" y="823"/>
                      <a:pt x="2110" y="833"/>
                      <a:pt x="2145" y="843"/>
                    </a:cubicBezTo>
                    <a:cubicBezTo>
                      <a:pt x="2201" y="864"/>
                      <a:pt x="2236" y="899"/>
                      <a:pt x="2243" y="934"/>
                    </a:cubicBezTo>
                    <a:cubicBezTo>
                      <a:pt x="2250" y="976"/>
                      <a:pt x="2236" y="1031"/>
                      <a:pt x="2187" y="1115"/>
                    </a:cubicBezTo>
                    <a:cubicBezTo>
                      <a:pt x="2145" y="1192"/>
                      <a:pt x="2068" y="1269"/>
                      <a:pt x="1970" y="1360"/>
                    </a:cubicBezTo>
                    <a:cubicBezTo>
                      <a:pt x="1873" y="1444"/>
                      <a:pt x="1754" y="1527"/>
                      <a:pt x="1607" y="1611"/>
                    </a:cubicBezTo>
                    <a:cubicBezTo>
                      <a:pt x="1453" y="1688"/>
                      <a:pt x="1293" y="1772"/>
                      <a:pt x="1104" y="1842"/>
                    </a:cubicBezTo>
                    <a:cubicBezTo>
                      <a:pt x="1146" y="1681"/>
                      <a:pt x="1188" y="1541"/>
                      <a:pt x="1209" y="1402"/>
                    </a:cubicBezTo>
                    <a:cubicBezTo>
                      <a:pt x="1237" y="1262"/>
                      <a:pt x="1272" y="1129"/>
                      <a:pt x="1314" y="1011"/>
                    </a:cubicBezTo>
                    <a:cubicBezTo>
                      <a:pt x="1446" y="948"/>
                      <a:pt x="1558" y="906"/>
                      <a:pt x="1663" y="878"/>
                    </a:cubicBezTo>
                    <a:cubicBezTo>
                      <a:pt x="1768" y="843"/>
                      <a:pt x="1866" y="829"/>
                      <a:pt x="1942" y="829"/>
                    </a:cubicBezTo>
                    <a:cubicBezTo>
                      <a:pt x="1967" y="825"/>
                      <a:pt x="1990" y="823"/>
                      <a:pt x="2012" y="823"/>
                    </a:cubicBezTo>
                    <a:close/>
                    <a:moveTo>
                      <a:pt x="1397" y="2461"/>
                    </a:moveTo>
                    <a:cubicBezTo>
                      <a:pt x="1435" y="2461"/>
                      <a:pt x="1471" y="2464"/>
                      <a:pt x="1502" y="2470"/>
                    </a:cubicBezTo>
                    <a:cubicBezTo>
                      <a:pt x="1572" y="2477"/>
                      <a:pt x="1628" y="2484"/>
                      <a:pt x="1677" y="2512"/>
                    </a:cubicBezTo>
                    <a:cubicBezTo>
                      <a:pt x="1719" y="2540"/>
                      <a:pt x="1747" y="2561"/>
                      <a:pt x="1761" y="2589"/>
                    </a:cubicBezTo>
                    <a:cubicBezTo>
                      <a:pt x="1782" y="2645"/>
                      <a:pt x="1761" y="2694"/>
                      <a:pt x="1719" y="2757"/>
                    </a:cubicBezTo>
                    <a:cubicBezTo>
                      <a:pt x="1677" y="2806"/>
                      <a:pt x="1614" y="2869"/>
                      <a:pt x="1523" y="2931"/>
                    </a:cubicBezTo>
                    <a:cubicBezTo>
                      <a:pt x="1439" y="2980"/>
                      <a:pt x="1335" y="3043"/>
                      <a:pt x="1209" y="3099"/>
                    </a:cubicBezTo>
                    <a:cubicBezTo>
                      <a:pt x="1090" y="3155"/>
                      <a:pt x="950" y="3204"/>
                      <a:pt x="804" y="3239"/>
                    </a:cubicBezTo>
                    <a:cubicBezTo>
                      <a:pt x="825" y="3120"/>
                      <a:pt x="846" y="3008"/>
                      <a:pt x="874" y="2897"/>
                    </a:cubicBezTo>
                    <a:cubicBezTo>
                      <a:pt x="895" y="2778"/>
                      <a:pt x="916" y="2666"/>
                      <a:pt x="930" y="2554"/>
                    </a:cubicBezTo>
                    <a:cubicBezTo>
                      <a:pt x="1048" y="2512"/>
                      <a:pt x="1153" y="2484"/>
                      <a:pt x="1244" y="2477"/>
                    </a:cubicBezTo>
                    <a:cubicBezTo>
                      <a:pt x="1298" y="2466"/>
                      <a:pt x="1349" y="2461"/>
                      <a:pt x="1397" y="2461"/>
                    </a:cubicBezTo>
                    <a:close/>
                    <a:moveTo>
                      <a:pt x="1835" y="0"/>
                    </a:moveTo>
                    <a:cubicBezTo>
                      <a:pt x="1744" y="0"/>
                      <a:pt x="1652" y="3"/>
                      <a:pt x="1558" y="12"/>
                    </a:cubicBezTo>
                    <a:cubicBezTo>
                      <a:pt x="1398" y="33"/>
                      <a:pt x="1237" y="54"/>
                      <a:pt x="1083" y="95"/>
                    </a:cubicBezTo>
                    <a:cubicBezTo>
                      <a:pt x="923" y="130"/>
                      <a:pt x="776" y="172"/>
                      <a:pt x="629" y="221"/>
                    </a:cubicBezTo>
                    <a:cubicBezTo>
                      <a:pt x="475" y="277"/>
                      <a:pt x="357" y="326"/>
                      <a:pt x="245" y="389"/>
                    </a:cubicBezTo>
                    <a:cubicBezTo>
                      <a:pt x="231" y="619"/>
                      <a:pt x="217" y="850"/>
                      <a:pt x="196" y="1094"/>
                    </a:cubicBezTo>
                    <a:cubicBezTo>
                      <a:pt x="182" y="1339"/>
                      <a:pt x="154" y="1583"/>
                      <a:pt x="126" y="1828"/>
                    </a:cubicBezTo>
                    <a:cubicBezTo>
                      <a:pt x="105" y="2072"/>
                      <a:pt x="77" y="2310"/>
                      <a:pt x="49" y="2540"/>
                    </a:cubicBezTo>
                    <a:cubicBezTo>
                      <a:pt x="35" y="2764"/>
                      <a:pt x="14" y="2973"/>
                      <a:pt x="7" y="3148"/>
                    </a:cubicBezTo>
                    <a:cubicBezTo>
                      <a:pt x="0" y="3197"/>
                      <a:pt x="7" y="3246"/>
                      <a:pt x="7" y="3281"/>
                    </a:cubicBezTo>
                    <a:cubicBezTo>
                      <a:pt x="7" y="3316"/>
                      <a:pt x="14" y="3351"/>
                      <a:pt x="35" y="3372"/>
                    </a:cubicBezTo>
                    <a:cubicBezTo>
                      <a:pt x="49" y="3399"/>
                      <a:pt x="70" y="3427"/>
                      <a:pt x="91" y="3455"/>
                    </a:cubicBezTo>
                    <a:lnTo>
                      <a:pt x="182" y="3539"/>
                    </a:lnTo>
                    <a:cubicBezTo>
                      <a:pt x="266" y="3609"/>
                      <a:pt x="350" y="3665"/>
                      <a:pt x="406" y="3707"/>
                    </a:cubicBezTo>
                    <a:cubicBezTo>
                      <a:pt x="468" y="3749"/>
                      <a:pt x="545" y="3798"/>
                      <a:pt x="636" y="3833"/>
                    </a:cubicBezTo>
                    <a:cubicBezTo>
                      <a:pt x="678" y="3854"/>
                      <a:pt x="720" y="3874"/>
                      <a:pt x="755" y="3881"/>
                    </a:cubicBezTo>
                    <a:cubicBezTo>
                      <a:pt x="790" y="3888"/>
                      <a:pt x="825" y="3902"/>
                      <a:pt x="860" y="3902"/>
                    </a:cubicBezTo>
                    <a:cubicBezTo>
                      <a:pt x="877" y="3906"/>
                      <a:pt x="898" y="3908"/>
                      <a:pt x="919" y="3908"/>
                    </a:cubicBezTo>
                    <a:cubicBezTo>
                      <a:pt x="940" y="3908"/>
                      <a:pt x="961" y="3906"/>
                      <a:pt x="978" y="3902"/>
                    </a:cubicBezTo>
                    <a:cubicBezTo>
                      <a:pt x="1013" y="3902"/>
                      <a:pt x="1062" y="3888"/>
                      <a:pt x="1118" y="3874"/>
                    </a:cubicBezTo>
                    <a:cubicBezTo>
                      <a:pt x="1223" y="3847"/>
                      <a:pt x="1335" y="3812"/>
                      <a:pt x="1446" y="3777"/>
                    </a:cubicBezTo>
                    <a:cubicBezTo>
                      <a:pt x="1558" y="3742"/>
                      <a:pt x="1677" y="3700"/>
                      <a:pt x="1789" y="3644"/>
                    </a:cubicBezTo>
                    <a:cubicBezTo>
                      <a:pt x="1900" y="3595"/>
                      <a:pt x="2005" y="3539"/>
                      <a:pt x="2110" y="3483"/>
                    </a:cubicBezTo>
                    <a:cubicBezTo>
                      <a:pt x="2208" y="3420"/>
                      <a:pt x="2292" y="3358"/>
                      <a:pt x="2375" y="3288"/>
                    </a:cubicBezTo>
                    <a:cubicBezTo>
                      <a:pt x="2473" y="3211"/>
                      <a:pt x="2557" y="3113"/>
                      <a:pt x="2606" y="3029"/>
                    </a:cubicBezTo>
                    <a:cubicBezTo>
                      <a:pt x="2662" y="2938"/>
                      <a:pt x="2676" y="2827"/>
                      <a:pt x="2662" y="2694"/>
                    </a:cubicBezTo>
                    <a:cubicBezTo>
                      <a:pt x="2634" y="2582"/>
                      <a:pt x="2592" y="2477"/>
                      <a:pt x="2522" y="2373"/>
                    </a:cubicBezTo>
                    <a:cubicBezTo>
                      <a:pt x="2452" y="2275"/>
                      <a:pt x="2361" y="2191"/>
                      <a:pt x="2271" y="2135"/>
                    </a:cubicBezTo>
                    <a:cubicBezTo>
                      <a:pt x="2361" y="2079"/>
                      <a:pt x="2452" y="2030"/>
                      <a:pt x="2522" y="1974"/>
                    </a:cubicBezTo>
                    <a:lnTo>
                      <a:pt x="2732" y="1821"/>
                    </a:lnTo>
                    <a:cubicBezTo>
                      <a:pt x="2795" y="1765"/>
                      <a:pt x="2850" y="1709"/>
                      <a:pt x="2906" y="1646"/>
                    </a:cubicBezTo>
                    <a:cubicBezTo>
                      <a:pt x="2955" y="1583"/>
                      <a:pt x="3011" y="1513"/>
                      <a:pt x="3046" y="1444"/>
                    </a:cubicBezTo>
                    <a:cubicBezTo>
                      <a:pt x="3081" y="1374"/>
                      <a:pt x="3109" y="1297"/>
                      <a:pt x="3123" y="1220"/>
                    </a:cubicBezTo>
                    <a:cubicBezTo>
                      <a:pt x="3144" y="1143"/>
                      <a:pt x="3144" y="1059"/>
                      <a:pt x="3123" y="976"/>
                    </a:cubicBezTo>
                    <a:cubicBezTo>
                      <a:pt x="3088" y="829"/>
                      <a:pt x="3046" y="682"/>
                      <a:pt x="2976" y="570"/>
                    </a:cubicBezTo>
                    <a:cubicBezTo>
                      <a:pt x="2906" y="459"/>
                      <a:pt x="2829" y="354"/>
                      <a:pt x="2725" y="249"/>
                    </a:cubicBezTo>
                    <a:cubicBezTo>
                      <a:pt x="2641" y="172"/>
                      <a:pt x="2550" y="109"/>
                      <a:pt x="2424" y="74"/>
                    </a:cubicBezTo>
                    <a:cubicBezTo>
                      <a:pt x="2306" y="40"/>
                      <a:pt x="2173" y="12"/>
                      <a:pt x="2026" y="5"/>
                    </a:cubicBezTo>
                    <a:cubicBezTo>
                      <a:pt x="1963" y="2"/>
                      <a:pt x="1899" y="0"/>
                      <a:pt x="1835" y="0"/>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32"/>
              <p:cNvSpPr/>
              <p:nvPr/>
            </p:nvSpPr>
            <p:spPr>
              <a:xfrm>
                <a:off x="1095672" y="880170"/>
                <a:ext cx="222895" cy="295970"/>
              </a:xfrm>
              <a:custGeom>
                <a:rect b="b" l="l" r="r" t="t"/>
                <a:pathLst>
                  <a:path extrusionOk="0" h="3868" w="2913">
                    <a:moveTo>
                      <a:pt x="2043" y="0"/>
                    </a:moveTo>
                    <a:cubicBezTo>
                      <a:pt x="2013" y="0"/>
                      <a:pt x="1989" y="4"/>
                      <a:pt x="1970" y="10"/>
                    </a:cubicBezTo>
                    <a:cubicBezTo>
                      <a:pt x="1928" y="31"/>
                      <a:pt x="1893" y="80"/>
                      <a:pt x="1872" y="171"/>
                    </a:cubicBezTo>
                    <a:cubicBezTo>
                      <a:pt x="1844" y="352"/>
                      <a:pt x="1809" y="555"/>
                      <a:pt x="1774" y="778"/>
                    </a:cubicBezTo>
                    <a:cubicBezTo>
                      <a:pt x="1732" y="1009"/>
                      <a:pt x="1698" y="1232"/>
                      <a:pt x="1656" y="1470"/>
                    </a:cubicBezTo>
                    <a:cubicBezTo>
                      <a:pt x="1614" y="1707"/>
                      <a:pt x="1565" y="1931"/>
                      <a:pt x="1516" y="2148"/>
                    </a:cubicBezTo>
                    <a:cubicBezTo>
                      <a:pt x="1460" y="2371"/>
                      <a:pt x="1411" y="2560"/>
                      <a:pt x="1355" y="2734"/>
                    </a:cubicBezTo>
                    <a:cubicBezTo>
                      <a:pt x="1306" y="2902"/>
                      <a:pt x="1243" y="3042"/>
                      <a:pt x="1195" y="3146"/>
                    </a:cubicBezTo>
                    <a:cubicBezTo>
                      <a:pt x="1139" y="3251"/>
                      <a:pt x="1076" y="3293"/>
                      <a:pt x="1020" y="3293"/>
                    </a:cubicBezTo>
                    <a:cubicBezTo>
                      <a:pt x="950" y="3286"/>
                      <a:pt x="901" y="3244"/>
                      <a:pt x="887" y="3181"/>
                    </a:cubicBezTo>
                    <a:cubicBezTo>
                      <a:pt x="866" y="3118"/>
                      <a:pt x="852" y="3014"/>
                      <a:pt x="845" y="2867"/>
                    </a:cubicBezTo>
                    <a:cubicBezTo>
                      <a:pt x="831" y="2637"/>
                      <a:pt x="671" y="2462"/>
                      <a:pt x="328" y="2329"/>
                    </a:cubicBezTo>
                    <a:cubicBezTo>
                      <a:pt x="278" y="2302"/>
                      <a:pt x="235" y="2290"/>
                      <a:pt x="200" y="2290"/>
                    </a:cubicBezTo>
                    <a:cubicBezTo>
                      <a:pt x="163" y="2290"/>
                      <a:pt x="134" y="2304"/>
                      <a:pt x="112" y="2329"/>
                    </a:cubicBezTo>
                    <a:cubicBezTo>
                      <a:pt x="63" y="2378"/>
                      <a:pt x="28" y="2448"/>
                      <a:pt x="14" y="2553"/>
                    </a:cubicBezTo>
                    <a:cubicBezTo>
                      <a:pt x="7" y="2685"/>
                      <a:pt x="0" y="2797"/>
                      <a:pt x="7" y="2902"/>
                    </a:cubicBezTo>
                    <a:cubicBezTo>
                      <a:pt x="14" y="3007"/>
                      <a:pt x="42" y="3105"/>
                      <a:pt x="84" y="3202"/>
                    </a:cubicBezTo>
                    <a:cubicBezTo>
                      <a:pt x="112" y="3272"/>
                      <a:pt x="147" y="3328"/>
                      <a:pt x="189" y="3391"/>
                    </a:cubicBezTo>
                    <a:cubicBezTo>
                      <a:pt x="224" y="3454"/>
                      <a:pt x="280" y="3503"/>
                      <a:pt x="335" y="3559"/>
                    </a:cubicBezTo>
                    <a:cubicBezTo>
                      <a:pt x="398" y="3607"/>
                      <a:pt x="475" y="3656"/>
                      <a:pt x="559" y="3698"/>
                    </a:cubicBezTo>
                    <a:cubicBezTo>
                      <a:pt x="636" y="3733"/>
                      <a:pt x="734" y="3768"/>
                      <a:pt x="845" y="3817"/>
                    </a:cubicBezTo>
                    <a:cubicBezTo>
                      <a:pt x="981" y="3852"/>
                      <a:pt x="1101" y="3868"/>
                      <a:pt x="1205" y="3868"/>
                    </a:cubicBezTo>
                    <a:cubicBezTo>
                      <a:pt x="1267" y="3868"/>
                      <a:pt x="1324" y="3862"/>
                      <a:pt x="1376" y="3852"/>
                    </a:cubicBezTo>
                    <a:cubicBezTo>
                      <a:pt x="1516" y="3824"/>
                      <a:pt x="1628" y="3782"/>
                      <a:pt x="1732" y="3719"/>
                    </a:cubicBezTo>
                    <a:cubicBezTo>
                      <a:pt x="1865" y="3635"/>
                      <a:pt x="1977" y="3503"/>
                      <a:pt x="2089" y="3328"/>
                    </a:cubicBezTo>
                    <a:cubicBezTo>
                      <a:pt x="2207" y="3153"/>
                      <a:pt x="2298" y="2930"/>
                      <a:pt x="2396" y="2664"/>
                    </a:cubicBezTo>
                    <a:cubicBezTo>
                      <a:pt x="2494" y="2392"/>
                      <a:pt x="2578" y="2092"/>
                      <a:pt x="2661" y="1742"/>
                    </a:cubicBezTo>
                    <a:cubicBezTo>
                      <a:pt x="2738" y="1393"/>
                      <a:pt x="2815" y="1009"/>
                      <a:pt x="2885" y="576"/>
                    </a:cubicBezTo>
                    <a:cubicBezTo>
                      <a:pt x="2892" y="541"/>
                      <a:pt x="2906" y="506"/>
                      <a:pt x="2906" y="485"/>
                    </a:cubicBezTo>
                    <a:cubicBezTo>
                      <a:pt x="2913" y="457"/>
                      <a:pt x="2906" y="429"/>
                      <a:pt x="2892" y="401"/>
                    </a:cubicBezTo>
                    <a:cubicBezTo>
                      <a:pt x="2885" y="380"/>
                      <a:pt x="2871" y="352"/>
                      <a:pt x="2843" y="331"/>
                    </a:cubicBezTo>
                    <a:cubicBezTo>
                      <a:pt x="2822" y="310"/>
                      <a:pt x="2787" y="282"/>
                      <a:pt x="2745" y="255"/>
                    </a:cubicBezTo>
                    <a:cubicBezTo>
                      <a:pt x="2668" y="206"/>
                      <a:pt x="2571" y="157"/>
                      <a:pt x="2466" y="115"/>
                    </a:cubicBezTo>
                    <a:cubicBezTo>
                      <a:pt x="2361" y="73"/>
                      <a:pt x="2263" y="45"/>
                      <a:pt x="2180" y="17"/>
                    </a:cubicBezTo>
                    <a:cubicBezTo>
                      <a:pt x="2126" y="6"/>
                      <a:pt x="2080" y="0"/>
                      <a:pt x="2043" y="0"/>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32"/>
              <p:cNvSpPr/>
              <p:nvPr/>
            </p:nvSpPr>
            <p:spPr>
              <a:xfrm>
                <a:off x="1304103" y="879252"/>
                <a:ext cx="223508" cy="292526"/>
              </a:xfrm>
              <a:custGeom>
                <a:rect b="b" l="l" r="r" t="t"/>
                <a:pathLst>
                  <a:path extrusionOk="0" h="3823" w="2921">
                    <a:moveTo>
                      <a:pt x="1785" y="761"/>
                    </a:moveTo>
                    <a:cubicBezTo>
                      <a:pt x="1804" y="761"/>
                      <a:pt x="1821" y="766"/>
                      <a:pt x="1837" y="776"/>
                    </a:cubicBezTo>
                    <a:cubicBezTo>
                      <a:pt x="1900" y="790"/>
                      <a:pt x="1942" y="853"/>
                      <a:pt x="1970" y="958"/>
                    </a:cubicBezTo>
                    <a:cubicBezTo>
                      <a:pt x="1998" y="1056"/>
                      <a:pt x="2012" y="1175"/>
                      <a:pt x="2012" y="1321"/>
                    </a:cubicBezTo>
                    <a:cubicBezTo>
                      <a:pt x="2012" y="1468"/>
                      <a:pt x="2005" y="1615"/>
                      <a:pt x="1977" y="1775"/>
                    </a:cubicBezTo>
                    <a:cubicBezTo>
                      <a:pt x="1963" y="1936"/>
                      <a:pt x="1928" y="2083"/>
                      <a:pt x="1893" y="2222"/>
                    </a:cubicBezTo>
                    <a:cubicBezTo>
                      <a:pt x="1851" y="2390"/>
                      <a:pt x="1796" y="2537"/>
                      <a:pt x="1733" y="2676"/>
                    </a:cubicBezTo>
                    <a:cubicBezTo>
                      <a:pt x="1677" y="2816"/>
                      <a:pt x="1614" y="2935"/>
                      <a:pt x="1544" y="3026"/>
                    </a:cubicBezTo>
                    <a:cubicBezTo>
                      <a:pt x="1474" y="3124"/>
                      <a:pt x="1411" y="3193"/>
                      <a:pt x="1342" y="3235"/>
                    </a:cubicBezTo>
                    <a:cubicBezTo>
                      <a:pt x="1296" y="3267"/>
                      <a:pt x="1253" y="3281"/>
                      <a:pt x="1213" y="3281"/>
                    </a:cubicBezTo>
                    <a:cubicBezTo>
                      <a:pt x="1192" y="3281"/>
                      <a:pt x="1172" y="3277"/>
                      <a:pt x="1153" y="3270"/>
                    </a:cubicBezTo>
                    <a:cubicBezTo>
                      <a:pt x="1090" y="3256"/>
                      <a:pt x="1034" y="3193"/>
                      <a:pt x="999" y="3110"/>
                    </a:cubicBezTo>
                    <a:cubicBezTo>
                      <a:pt x="964" y="3019"/>
                      <a:pt x="950" y="2907"/>
                      <a:pt x="943" y="2781"/>
                    </a:cubicBezTo>
                    <a:cubicBezTo>
                      <a:pt x="929" y="2649"/>
                      <a:pt x="943" y="2523"/>
                      <a:pt x="957" y="2369"/>
                    </a:cubicBezTo>
                    <a:cubicBezTo>
                      <a:pt x="978" y="2236"/>
                      <a:pt x="999" y="2090"/>
                      <a:pt x="1048" y="1950"/>
                    </a:cubicBezTo>
                    <a:cubicBezTo>
                      <a:pt x="1090" y="1810"/>
                      <a:pt x="1139" y="1671"/>
                      <a:pt x="1202" y="1524"/>
                    </a:cubicBezTo>
                    <a:cubicBezTo>
                      <a:pt x="1265" y="1377"/>
                      <a:pt x="1335" y="1244"/>
                      <a:pt x="1411" y="1126"/>
                    </a:cubicBezTo>
                    <a:cubicBezTo>
                      <a:pt x="1488" y="1000"/>
                      <a:pt x="1558" y="902"/>
                      <a:pt x="1642" y="839"/>
                    </a:cubicBezTo>
                    <a:cubicBezTo>
                      <a:pt x="1691" y="790"/>
                      <a:pt x="1741" y="761"/>
                      <a:pt x="1785" y="761"/>
                    </a:cubicBezTo>
                    <a:close/>
                    <a:moveTo>
                      <a:pt x="1542" y="1"/>
                    </a:moveTo>
                    <a:cubicBezTo>
                      <a:pt x="1456" y="1"/>
                      <a:pt x="1369" y="16"/>
                      <a:pt x="1279" y="43"/>
                    </a:cubicBezTo>
                    <a:cubicBezTo>
                      <a:pt x="1139" y="78"/>
                      <a:pt x="1027" y="141"/>
                      <a:pt x="922" y="218"/>
                    </a:cubicBezTo>
                    <a:cubicBezTo>
                      <a:pt x="776" y="350"/>
                      <a:pt x="643" y="490"/>
                      <a:pt x="531" y="651"/>
                    </a:cubicBezTo>
                    <a:cubicBezTo>
                      <a:pt x="419" y="811"/>
                      <a:pt x="322" y="986"/>
                      <a:pt x="245" y="1168"/>
                    </a:cubicBezTo>
                    <a:cubicBezTo>
                      <a:pt x="161" y="1349"/>
                      <a:pt x="112" y="1538"/>
                      <a:pt x="70" y="1726"/>
                    </a:cubicBezTo>
                    <a:cubicBezTo>
                      <a:pt x="35" y="1922"/>
                      <a:pt x="7" y="2111"/>
                      <a:pt x="7" y="2292"/>
                    </a:cubicBezTo>
                    <a:cubicBezTo>
                      <a:pt x="0" y="2481"/>
                      <a:pt x="14" y="2656"/>
                      <a:pt x="49" y="2816"/>
                    </a:cubicBezTo>
                    <a:cubicBezTo>
                      <a:pt x="84" y="2991"/>
                      <a:pt x="140" y="3144"/>
                      <a:pt x="210" y="3270"/>
                    </a:cubicBezTo>
                    <a:cubicBezTo>
                      <a:pt x="252" y="3354"/>
                      <a:pt x="301" y="3431"/>
                      <a:pt x="385" y="3494"/>
                    </a:cubicBezTo>
                    <a:cubicBezTo>
                      <a:pt x="454" y="3550"/>
                      <a:pt x="531" y="3605"/>
                      <a:pt x="608" y="3647"/>
                    </a:cubicBezTo>
                    <a:cubicBezTo>
                      <a:pt x="706" y="3703"/>
                      <a:pt x="811" y="3738"/>
                      <a:pt x="922" y="3759"/>
                    </a:cubicBezTo>
                    <a:cubicBezTo>
                      <a:pt x="1048" y="3787"/>
                      <a:pt x="1153" y="3808"/>
                      <a:pt x="1265" y="3815"/>
                    </a:cubicBezTo>
                    <a:cubicBezTo>
                      <a:pt x="1321" y="3820"/>
                      <a:pt x="1373" y="3822"/>
                      <a:pt x="1424" y="3822"/>
                    </a:cubicBezTo>
                    <a:cubicBezTo>
                      <a:pt x="1524" y="3822"/>
                      <a:pt x="1614" y="3813"/>
                      <a:pt x="1698" y="3794"/>
                    </a:cubicBezTo>
                    <a:cubicBezTo>
                      <a:pt x="1830" y="3759"/>
                      <a:pt x="1956" y="3703"/>
                      <a:pt x="2068" y="3612"/>
                    </a:cubicBezTo>
                    <a:cubicBezTo>
                      <a:pt x="2236" y="3466"/>
                      <a:pt x="2382" y="3284"/>
                      <a:pt x="2494" y="3061"/>
                    </a:cubicBezTo>
                    <a:cubicBezTo>
                      <a:pt x="2620" y="2844"/>
                      <a:pt x="2704" y="2621"/>
                      <a:pt x="2773" y="2376"/>
                    </a:cubicBezTo>
                    <a:cubicBezTo>
                      <a:pt x="2843" y="2132"/>
                      <a:pt x="2885" y="1894"/>
                      <a:pt x="2906" y="1643"/>
                    </a:cubicBezTo>
                    <a:cubicBezTo>
                      <a:pt x="2920" y="1384"/>
                      <a:pt x="2920" y="1161"/>
                      <a:pt x="2885" y="951"/>
                    </a:cubicBezTo>
                    <a:cubicBezTo>
                      <a:pt x="2864" y="818"/>
                      <a:pt x="2829" y="707"/>
                      <a:pt x="2773" y="609"/>
                    </a:cubicBezTo>
                    <a:cubicBezTo>
                      <a:pt x="2732" y="511"/>
                      <a:pt x="2641" y="420"/>
                      <a:pt x="2522" y="336"/>
                    </a:cubicBezTo>
                    <a:cubicBezTo>
                      <a:pt x="2424" y="260"/>
                      <a:pt x="2305" y="190"/>
                      <a:pt x="2152" y="141"/>
                    </a:cubicBezTo>
                    <a:cubicBezTo>
                      <a:pt x="2005" y="85"/>
                      <a:pt x="1851" y="43"/>
                      <a:pt x="1684" y="15"/>
                    </a:cubicBezTo>
                    <a:cubicBezTo>
                      <a:pt x="1637" y="5"/>
                      <a:pt x="1590" y="1"/>
                      <a:pt x="1542" y="1"/>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32"/>
              <p:cNvSpPr/>
              <p:nvPr/>
            </p:nvSpPr>
            <p:spPr>
              <a:xfrm>
                <a:off x="1532352" y="875885"/>
                <a:ext cx="240571" cy="298954"/>
              </a:xfrm>
              <a:custGeom>
                <a:rect b="b" l="l" r="r" t="t"/>
                <a:pathLst>
                  <a:path extrusionOk="0" h="3907" w="3144">
                    <a:moveTo>
                      <a:pt x="2005" y="825"/>
                    </a:moveTo>
                    <a:cubicBezTo>
                      <a:pt x="2060" y="825"/>
                      <a:pt x="2110" y="833"/>
                      <a:pt x="2151" y="848"/>
                    </a:cubicBezTo>
                    <a:cubicBezTo>
                      <a:pt x="2200" y="862"/>
                      <a:pt x="2235" y="897"/>
                      <a:pt x="2242" y="932"/>
                    </a:cubicBezTo>
                    <a:cubicBezTo>
                      <a:pt x="2256" y="974"/>
                      <a:pt x="2235" y="1037"/>
                      <a:pt x="2193" y="1114"/>
                    </a:cubicBezTo>
                    <a:cubicBezTo>
                      <a:pt x="2151" y="1191"/>
                      <a:pt x="2068" y="1275"/>
                      <a:pt x="1977" y="1358"/>
                    </a:cubicBezTo>
                    <a:cubicBezTo>
                      <a:pt x="1879" y="1449"/>
                      <a:pt x="1753" y="1526"/>
                      <a:pt x="1607" y="1617"/>
                    </a:cubicBezTo>
                    <a:cubicBezTo>
                      <a:pt x="1460" y="1694"/>
                      <a:pt x="1292" y="1770"/>
                      <a:pt x="1111" y="1840"/>
                    </a:cubicBezTo>
                    <a:cubicBezTo>
                      <a:pt x="1153" y="1687"/>
                      <a:pt x="1188" y="1540"/>
                      <a:pt x="1215" y="1407"/>
                    </a:cubicBezTo>
                    <a:cubicBezTo>
                      <a:pt x="1243" y="1268"/>
                      <a:pt x="1278" y="1135"/>
                      <a:pt x="1320" y="1009"/>
                    </a:cubicBezTo>
                    <a:cubicBezTo>
                      <a:pt x="1453" y="946"/>
                      <a:pt x="1565" y="904"/>
                      <a:pt x="1670" y="883"/>
                    </a:cubicBezTo>
                    <a:cubicBezTo>
                      <a:pt x="1774" y="848"/>
                      <a:pt x="1872" y="827"/>
                      <a:pt x="1949" y="827"/>
                    </a:cubicBezTo>
                    <a:cubicBezTo>
                      <a:pt x="1968" y="826"/>
                      <a:pt x="1987" y="825"/>
                      <a:pt x="2005" y="825"/>
                    </a:cubicBezTo>
                    <a:close/>
                    <a:moveTo>
                      <a:pt x="1408" y="2464"/>
                    </a:moveTo>
                    <a:cubicBezTo>
                      <a:pt x="1442" y="2464"/>
                      <a:pt x="1473" y="2466"/>
                      <a:pt x="1502" y="2469"/>
                    </a:cubicBezTo>
                    <a:cubicBezTo>
                      <a:pt x="1572" y="2476"/>
                      <a:pt x="1635" y="2490"/>
                      <a:pt x="1676" y="2511"/>
                    </a:cubicBezTo>
                    <a:cubicBezTo>
                      <a:pt x="1718" y="2539"/>
                      <a:pt x="1746" y="2567"/>
                      <a:pt x="1767" y="2595"/>
                    </a:cubicBezTo>
                    <a:cubicBezTo>
                      <a:pt x="1781" y="2644"/>
                      <a:pt x="1767" y="2700"/>
                      <a:pt x="1718" y="2755"/>
                    </a:cubicBezTo>
                    <a:cubicBezTo>
                      <a:pt x="1676" y="2811"/>
                      <a:pt x="1614" y="2874"/>
                      <a:pt x="1530" y="2930"/>
                    </a:cubicBezTo>
                    <a:cubicBezTo>
                      <a:pt x="1439" y="2986"/>
                      <a:pt x="1334" y="3049"/>
                      <a:pt x="1215" y="3098"/>
                    </a:cubicBezTo>
                    <a:cubicBezTo>
                      <a:pt x="1090" y="3161"/>
                      <a:pt x="950" y="3202"/>
                      <a:pt x="803" y="3237"/>
                    </a:cubicBezTo>
                    <a:cubicBezTo>
                      <a:pt x="831" y="3126"/>
                      <a:pt x="845" y="3014"/>
                      <a:pt x="873" y="2895"/>
                    </a:cubicBezTo>
                    <a:cubicBezTo>
                      <a:pt x="901" y="2783"/>
                      <a:pt x="915" y="2672"/>
                      <a:pt x="936" y="2560"/>
                    </a:cubicBezTo>
                    <a:cubicBezTo>
                      <a:pt x="1048" y="2511"/>
                      <a:pt x="1153" y="2483"/>
                      <a:pt x="1250" y="2476"/>
                    </a:cubicBezTo>
                    <a:cubicBezTo>
                      <a:pt x="1308" y="2468"/>
                      <a:pt x="1360" y="2464"/>
                      <a:pt x="1408" y="2464"/>
                    </a:cubicBezTo>
                    <a:close/>
                    <a:moveTo>
                      <a:pt x="1821" y="0"/>
                    </a:moveTo>
                    <a:cubicBezTo>
                      <a:pt x="1736" y="0"/>
                      <a:pt x="1649" y="6"/>
                      <a:pt x="1565" y="17"/>
                    </a:cubicBezTo>
                    <a:cubicBezTo>
                      <a:pt x="1397" y="31"/>
                      <a:pt x="1243" y="59"/>
                      <a:pt x="1083" y="94"/>
                    </a:cubicBezTo>
                    <a:cubicBezTo>
                      <a:pt x="929" y="129"/>
                      <a:pt x="775" y="171"/>
                      <a:pt x="629" y="227"/>
                    </a:cubicBezTo>
                    <a:cubicBezTo>
                      <a:pt x="482" y="276"/>
                      <a:pt x="356" y="332"/>
                      <a:pt x="245" y="394"/>
                    </a:cubicBezTo>
                    <a:cubicBezTo>
                      <a:pt x="238" y="618"/>
                      <a:pt x="217" y="855"/>
                      <a:pt x="203" y="1100"/>
                    </a:cubicBezTo>
                    <a:cubicBezTo>
                      <a:pt x="182" y="1344"/>
                      <a:pt x="161" y="1589"/>
                      <a:pt x="133" y="1833"/>
                    </a:cubicBezTo>
                    <a:cubicBezTo>
                      <a:pt x="105" y="2078"/>
                      <a:pt x="77" y="2315"/>
                      <a:pt x="56" y="2539"/>
                    </a:cubicBezTo>
                    <a:cubicBezTo>
                      <a:pt x="35" y="2762"/>
                      <a:pt x="21" y="2979"/>
                      <a:pt x="7" y="3154"/>
                    </a:cubicBezTo>
                    <a:cubicBezTo>
                      <a:pt x="0" y="3202"/>
                      <a:pt x="7" y="3244"/>
                      <a:pt x="7" y="3279"/>
                    </a:cubicBezTo>
                    <a:cubicBezTo>
                      <a:pt x="7" y="3314"/>
                      <a:pt x="21" y="3349"/>
                      <a:pt x="35" y="3377"/>
                    </a:cubicBezTo>
                    <a:cubicBezTo>
                      <a:pt x="56" y="3405"/>
                      <a:pt x="70" y="3433"/>
                      <a:pt x="98" y="3454"/>
                    </a:cubicBezTo>
                    <a:lnTo>
                      <a:pt x="182" y="3545"/>
                    </a:lnTo>
                    <a:cubicBezTo>
                      <a:pt x="272" y="3615"/>
                      <a:pt x="349" y="3663"/>
                      <a:pt x="412" y="3712"/>
                    </a:cubicBezTo>
                    <a:cubicBezTo>
                      <a:pt x="468" y="3754"/>
                      <a:pt x="552" y="3796"/>
                      <a:pt x="636" y="3831"/>
                    </a:cubicBezTo>
                    <a:cubicBezTo>
                      <a:pt x="685" y="3859"/>
                      <a:pt x="727" y="3873"/>
                      <a:pt x="761" y="3887"/>
                    </a:cubicBezTo>
                    <a:cubicBezTo>
                      <a:pt x="796" y="3894"/>
                      <a:pt x="831" y="3901"/>
                      <a:pt x="866" y="3901"/>
                    </a:cubicBezTo>
                    <a:cubicBezTo>
                      <a:pt x="884" y="3904"/>
                      <a:pt x="903" y="3906"/>
                      <a:pt x="922" y="3906"/>
                    </a:cubicBezTo>
                    <a:cubicBezTo>
                      <a:pt x="941" y="3906"/>
                      <a:pt x="961" y="3904"/>
                      <a:pt x="978" y="3901"/>
                    </a:cubicBezTo>
                    <a:cubicBezTo>
                      <a:pt x="1013" y="3901"/>
                      <a:pt x="1069" y="3894"/>
                      <a:pt x="1118" y="3873"/>
                    </a:cubicBezTo>
                    <a:cubicBezTo>
                      <a:pt x="1222" y="3852"/>
                      <a:pt x="1334" y="3817"/>
                      <a:pt x="1453" y="3782"/>
                    </a:cubicBezTo>
                    <a:cubicBezTo>
                      <a:pt x="1565" y="3747"/>
                      <a:pt x="1676" y="3698"/>
                      <a:pt x="1788" y="3649"/>
                    </a:cubicBezTo>
                    <a:cubicBezTo>
                      <a:pt x="1907" y="3594"/>
                      <a:pt x="2012" y="3545"/>
                      <a:pt x="2117" y="3482"/>
                    </a:cubicBezTo>
                    <a:cubicBezTo>
                      <a:pt x="2207" y="3419"/>
                      <a:pt x="2298" y="3363"/>
                      <a:pt x="2375" y="3293"/>
                    </a:cubicBezTo>
                    <a:cubicBezTo>
                      <a:pt x="2480" y="3209"/>
                      <a:pt x="2557" y="3119"/>
                      <a:pt x="2613" y="3028"/>
                    </a:cubicBezTo>
                    <a:cubicBezTo>
                      <a:pt x="2661" y="2944"/>
                      <a:pt x="2682" y="2825"/>
                      <a:pt x="2661" y="2700"/>
                    </a:cubicBezTo>
                    <a:cubicBezTo>
                      <a:pt x="2640" y="2581"/>
                      <a:pt x="2592" y="2476"/>
                      <a:pt x="2522" y="2371"/>
                    </a:cubicBezTo>
                    <a:cubicBezTo>
                      <a:pt x="2452" y="2280"/>
                      <a:pt x="2368" y="2190"/>
                      <a:pt x="2270" y="2134"/>
                    </a:cubicBezTo>
                    <a:cubicBezTo>
                      <a:pt x="2368" y="2085"/>
                      <a:pt x="2452" y="2029"/>
                      <a:pt x="2522" y="1980"/>
                    </a:cubicBezTo>
                    <a:lnTo>
                      <a:pt x="2731" y="1819"/>
                    </a:lnTo>
                    <a:cubicBezTo>
                      <a:pt x="2794" y="1770"/>
                      <a:pt x="2857" y="1708"/>
                      <a:pt x="2906" y="1645"/>
                    </a:cubicBezTo>
                    <a:cubicBezTo>
                      <a:pt x="2962" y="1589"/>
                      <a:pt x="3011" y="1519"/>
                      <a:pt x="3046" y="1449"/>
                    </a:cubicBezTo>
                    <a:cubicBezTo>
                      <a:pt x="3081" y="1379"/>
                      <a:pt x="3108" y="1295"/>
                      <a:pt x="3129" y="1219"/>
                    </a:cubicBezTo>
                    <a:cubicBezTo>
                      <a:pt x="3143" y="1142"/>
                      <a:pt x="3143" y="1065"/>
                      <a:pt x="3129" y="974"/>
                    </a:cubicBezTo>
                    <a:cubicBezTo>
                      <a:pt x="3094" y="827"/>
                      <a:pt x="3046" y="688"/>
                      <a:pt x="2976" y="576"/>
                    </a:cubicBezTo>
                    <a:cubicBezTo>
                      <a:pt x="2906" y="464"/>
                      <a:pt x="2829" y="359"/>
                      <a:pt x="2724" y="248"/>
                    </a:cubicBezTo>
                    <a:cubicBezTo>
                      <a:pt x="2647" y="171"/>
                      <a:pt x="2550" y="115"/>
                      <a:pt x="2431" y="73"/>
                    </a:cubicBezTo>
                    <a:cubicBezTo>
                      <a:pt x="2305" y="45"/>
                      <a:pt x="2172" y="17"/>
                      <a:pt x="2026" y="10"/>
                    </a:cubicBezTo>
                    <a:cubicBezTo>
                      <a:pt x="1960" y="4"/>
                      <a:pt x="1891" y="0"/>
                      <a:pt x="1821" y="0"/>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7" name="Shape 1437"/>
        <p:cNvGrpSpPr/>
        <p:nvPr/>
      </p:nvGrpSpPr>
      <p:grpSpPr>
        <a:xfrm>
          <a:off x="0" y="0"/>
          <a:ext cx="0" cy="0"/>
          <a:chOff x="0" y="0"/>
          <a:chExt cx="0" cy="0"/>
        </a:xfrm>
      </p:grpSpPr>
      <p:sp>
        <p:nvSpPr>
          <p:cNvPr id="1438" name="Google Shape;1438;p33"/>
          <p:cNvSpPr/>
          <p:nvPr/>
        </p:nvSpPr>
        <p:spPr>
          <a:xfrm>
            <a:off x="3568575" y="878593"/>
            <a:ext cx="1178700" cy="1178700"/>
          </a:xfrm>
          <a:prstGeom prst="ellipse">
            <a:avLst/>
          </a:prstGeom>
          <a:solidFill>
            <a:schemeClr val="lt2"/>
          </a:solidFill>
          <a:ln cap="flat" cmpd="sng" w="381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2600">
              <a:solidFill>
                <a:schemeClr val="accent4"/>
              </a:solidFill>
              <a:latin typeface="Viga"/>
              <a:ea typeface="Viga"/>
              <a:cs typeface="Viga"/>
              <a:sym typeface="Viga"/>
            </a:endParaRPr>
          </a:p>
        </p:txBody>
      </p:sp>
      <p:sp>
        <p:nvSpPr>
          <p:cNvPr id="1439" name="Google Shape;1439;p33"/>
          <p:cNvSpPr txBox="1"/>
          <p:nvPr>
            <p:ph type="title"/>
          </p:nvPr>
        </p:nvSpPr>
        <p:spPr>
          <a:xfrm>
            <a:off x="3381525" y="2271425"/>
            <a:ext cx="4910400" cy="121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Scenario</a:t>
            </a:r>
            <a:endParaRPr>
              <a:solidFill>
                <a:schemeClr val="dk2"/>
              </a:solidFill>
            </a:endParaRPr>
          </a:p>
        </p:txBody>
      </p:sp>
      <p:sp>
        <p:nvSpPr>
          <p:cNvPr id="1440" name="Google Shape;1440;p33"/>
          <p:cNvSpPr txBox="1"/>
          <p:nvPr>
            <p:ph idx="2" type="title"/>
          </p:nvPr>
        </p:nvSpPr>
        <p:spPr>
          <a:xfrm>
            <a:off x="3568575" y="903225"/>
            <a:ext cx="12192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grpSp>
        <p:nvGrpSpPr>
          <p:cNvPr id="1441" name="Google Shape;1441;p33"/>
          <p:cNvGrpSpPr/>
          <p:nvPr/>
        </p:nvGrpSpPr>
        <p:grpSpPr>
          <a:xfrm rot="-794994">
            <a:off x="6334897" y="715303"/>
            <a:ext cx="1425615" cy="1074979"/>
            <a:chOff x="3439347" y="315658"/>
            <a:chExt cx="754617" cy="600128"/>
          </a:xfrm>
        </p:grpSpPr>
        <p:grpSp>
          <p:nvGrpSpPr>
            <p:cNvPr id="1442" name="Google Shape;1442;p33"/>
            <p:cNvGrpSpPr/>
            <p:nvPr/>
          </p:nvGrpSpPr>
          <p:grpSpPr>
            <a:xfrm>
              <a:off x="3457641" y="323949"/>
              <a:ext cx="726451" cy="583524"/>
              <a:chOff x="3459088" y="319712"/>
              <a:chExt cx="726451" cy="583524"/>
            </a:xfrm>
          </p:grpSpPr>
          <p:sp>
            <p:nvSpPr>
              <p:cNvPr id="1443" name="Google Shape;1443;p33"/>
              <p:cNvSpPr/>
              <p:nvPr/>
            </p:nvSpPr>
            <p:spPr>
              <a:xfrm>
                <a:off x="3541420" y="319712"/>
                <a:ext cx="158774" cy="210806"/>
              </a:xfrm>
              <a:custGeom>
                <a:rect b="b" l="l" r="r" t="t"/>
                <a:pathLst>
                  <a:path extrusionOk="0" h="2755" w="2075">
                    <a:moveTo>
                      <a:pt x="1160" y="0"/>
                    </a:moveTo>
                    <a:cubicBezTo>
                      <a:pt x="1118" y="0"/>
                      <a:pt x="1076" y="0"/>
                      <a:pt x="1027" y="7"/>
                    </a:cubicBezTo>
                    <a:cubicBezTo>
                      <a:pt x="985" y="14"/>
                      <a:pt x="943" y="28"/>
                      <a:pt x="901" y="42"/>
                    </a:cubicBezTo>
                    <a:cubicBezTo>
                      <a:pt x="853" y="63"/>
                      <a:pt x="811" y="84"/>
                      <a:pt x="776" y="112"/>
                    </a:cubicBezTo>
                    <a:cubicBezTo>
                      <a:pt x="664" y="189"/>
                      <a:pt x="559" y="294"/>
                      <a:pt x="468" y="413"/>
                    </a:cubicBezTo>
                    <a:cubicBezTo>
                      <a:pt x="378" y="524"/>
                      <a:pt x="308" y="643"/>
                      <a:pt x="238" y="783"/>
                    </a:cubicBezTo>
                    <a:cubicBezTo>
                      <a:pt x="168" y="923"/>
                      <a:pt x="112" y="1062"/>
                      <a:pt x="77" y="1202"/>
                    </a:cubicBezTo>
                    <a:cubicBezTo>
                      <a:pt x="42" y="1342"/>
                      <a:pt x="14" y="1481"/>
                      <a:pt x="7" y="1621"/>
                    </a:cubicBezTo>
                    <a:cubicBezTo>
                      <a:pt x="0" y="1761"/>
                      <a:pt x="7" y="1893"/>
                      <a:pt x="28" y="2019"/>
                    </a:cubicBezTo>
                    <a:cubicBezTo>
                      <a:pt x="49" y="2138"/>
                      <a:pt x="84" y="2250"/>
                      <a:pt x="140" y="2341"/>
                    </a:cubicBezTo>
                    <a:cubicBezTo>
                      <a:pt x="168" y="2403"/>
                      <a:pt x="203" y="2452"/>
                      <a:pt x="252" y="2494"/>
                    </a:cubicBezTo>
                    <a:cubicBezTo>
                      <a:pt x="308" y="2543"/>
                      <a:pt x="357" y="2585"/>
                      <a:pt x="412" y="2613"/>
                    </a:cubicBezTo>
                    <a:cubicBezTo>
                      <a:pt x="559" y="2683"/>
                      <a:pt x="706" y="2725"/>
                      <a:pt x="866" y="2739"/>
                    </a:cubicBezTo>
                    <a:cubicBezTo>
                      <a:pt x="908" y="2749"/>
                      <a:pt x="952" y="2754"/>
                      <a:pt x="995" y="2754"/>
                    </a:cubicBezTo>
                    <a:cubicBezTo>
                      <a:pt x="1038" y="2754"/>
                      <a:pt x="1080" y="2749"/>
                      <a:pt x="1118" y="2739"/>
                    </a:cubicBezTo>
                    <a:cubicBezTo>
                      <a:pt x="1195" y="2732"/>
                      <a:pt x="1272" y="2704"/>
                      <a:pt x="1341" y="2662"/>
                    </a:cubicBezTo>
                    <a:cubicBezTo>
                      <a:pt x="1460" y="2592"/>
                      <a:pt x="1565" y="2494"/>
                      <a:pt x="1656" y="2375"/>
                    </a:cubicBezTo>
                    <a:cubicBezTo>
                      <a:pt x="1761" y="2243"/>
                      <a:pt x="1844" y="2096"/>
                      <a:pt x="1921" y="1914"/>
                    </a:cubicBezTo>
                    <a:cubicBezTo>
                      <a:pt x="1935" y="1859"/>
                      <a:pt x="1949" y="1817"/>
                      <a:pt x="1949" y="1782"/>
                    </a:cubicBezTo>
                    <a:cubicBezTo>
                      <a:pt x="1949" y="1747"/>
                      <a:pt x="1928" y="1705"/>
                      <a:pt x="1893" y="1656"/>
                    </a:cubicBezTo>
                    <a:cubicBezTo>
                      <a:pt x="1879" y="1628"/>
                      <a:pt x="1851" y="1607"/>
                      <a:pt x="1830" y="1579"/>
                    </a:cubicBezTo>
                    <a:cubicBezTo>
                      <a:pt x="1809" y="1551"/>
                      <a:pt x="1789" y="1523"/>
                      <a:pt x="1761" y="1502"/>
                    </a:cubicBezTo>
                    <a:cubicBezTo>
                      <a:pt x="1719" y="1453"/>
                      <a:pt x="1684" y="1432"/>
                      <a:pt x="1642" y="1418"/>
                    </a:cubicBezTo>
                    <a:cubicBezTo>
                      <a:pt x="1621" y="1415"/>
                      <a:pt x="1596" y="1413"/>
                      <a:pt x="1568" y="1413"/>
                    </a:cubicBezTo>
                    <a:cubicBezTo>
                      <a:pt x="1541" y="1413"/>
                      <a:pt x="1509" y="1415"/>
                      <a:pt x="1474" y="1418"/>
                    </a:cubicBezTo>
                    <a:cubicBezTo>
                      <a:pt x="1411" y="1432"/>
                      <a:pt x="1341" y="1439"/>
                      <a:pt x="1265" y="1446"/>
                    </a:cubicBezTo>
                    <a:cubicBezTo>
                      <a:pt x="1188" y="1453"/>
                      <a:pt x="1111" y="1467"/>
                      <a:pt x="1027" y="1481"/>
                    </a:cubicBezTo>
                    <a:cubicBezTo>
                      <a:pt x="985" y="1488"/>
                      <a:pt x="950" y="1488"/>
                      <a:pt x="915" y="1502"/>
                    </a:cubicBezTo>
                    <a:cubicBezTo>
                      <a:pt x="887" y="1502"/>
                      <a:pt x="866" y="1509"/>
                      <a:pt x="839" y="1516"/>
                    </a:cubicBezTo>
                    <a:cubicBezTo>
                      <a:pt x="818" y="1530"/>
                      <a:pt x="804" y="1537"/>
                      <a:pt x="797" y="1551"/>
                    </a:cubicBezTo>
                    <a:cubicBezTo>
                      <a:pt x="783" y="1572"/>
                      <a:pt x="783" y="1586"/>
                      <a:pt x="797" y="1614"/>
                    </a:cubicBezTo>
                    <a:cubicBezTo>
                      <a:pt x="825" y="1726"/>
                      <a:pt x="887" y="1817"/>
                      <a:pt x="950" y="1859"/>
                    </a:cubicBezTo>
                    <a:cubicBezTo>
                      <a:pt x="1007" y="1896"/>
                      <a:pt x="1091" y="1922"/>
                      <a:pt x="1194" y="1922"/>
                    </a:cubicBezTo>
                    <a:cubicBezTo>
                      <a:pt x="1205" y="1922"/>
                      <a:pt x="1217" y="1922"/>
                      <a:pt x="1230" y="1921"/>
                    </a:cubicBezTo>
                    <a:lnTo>
                      <a:pt x="1230" y="1921"/>
                    </a:lnTo>
                    <a:lnTo>
                      <a:pt x="1125" y="2103"/>
                    </a:lnTo>
                    <a:cubicBezTo>
                      <a:pt x="1090" y="2166"/>
                      <a:pt x="1048" y="2208"/>
                      <a:pt x="1013" y="2250"/>
                    </a:cubicBezTo>
                    <a:cubicBezTo>
                      <a:pt x="978" y="2292"/>
                      <a:pt x="943" y="2320"/>
                      <a:pt x="901" y="2341"/>
                    </a:cubicBezTo>
                    <a:cubicBezTo>
                      <a:pt x="881" y="2349"/>
                      <a:pt x="856" y="2352"/>
                      <a:pt x="831" y="2352"/>
                    </a:cubicBezTo>
                    <a:cubicBezTo>
                      <a:pt x="814" y="2352"/>
                      <a:pt x="797" y="2350"/>
                      <a:pt x="783" y="2348"/>
                    </a:cubicBezTo>
                    <a:cubicBezTo>
                      <a:pt x="748" y="2327"/>
                      <a:pt x="713" y="2292"/>
                      <a:pt x="692" y="2236"/>
                    </a:cubicBezTo>
                    <a:cubicBezTo>
                      <a:pt x="664" y="2173"/>
                      <a:pt x="643" y="2096"/>
                      <a:pt x="643" y="2005"/>
                    </a:cubicBezTo>
                    <a:cubicBezTo>
                      <a:pt x="643" y="1921"/>
                      <a:pt x="643" y="1824"/>
                      <a:pt x="664" y="1719"/>
                    </a:cubicBezTo>
                    <a:cubicBezTo>
                      <a:pt x="678" y="1621"/>
                      <a:pt x="706" y="1516"/>
                      <a:pt x="741" y="1418"/>
                    </a:cubicBezTo>
                    <a:cubicBezTo>
                      <a:pt x="776" y="1300"/>
                      <a:pt x="832" y="1188"/>
                      <a:pt x="880" y="1069"/>
                    </a:cubicBezTo>
                    <a:cubicBezTo>
                      <a:pt x="936" y="957"/>
                      <a:pt x="985" y="860"/>
                      <a:pt x="1048" y="776"/>
                    </a:cubicBezTo>
                    <a:cubicBezTo>
                      <a:pt x="1097" y="699"/>
                      <a:pt x="1160" y="629"/>
                      <a:pt x="1216" y="580"/>
                    </a:cubicBezTo>
                    <a:cubicBezTo>
                      <a:pt x="1263" y="545"/>
                      <a:pt x="1304" y="530"/>
                      <a:pt x="1341" y="530"/>
                    </a:cubicBezTo>
                    <a:cubicBezTo>
                      <a:pt x="1349" y="530"/>
                      <a:pt x="1356" y="530"/>
                      <a:pt x="1362" y="531"/>
                    </a:cubicBezTo>
                    <a:cubicBezTo>
                      <a:pt x="1390" y="538"/>
                      <a:pt x="1397" y="559"/>
                      <a:pt x="1404" y="580"/>
                    </a:cubicBezTo>
                    <a:cubicBezTo>
                      <a:pt x="1411" y="608"/>
                      <a:pt x="1425" y="643"/>
                      <a:pt x="1432" y="678"/>
                    </a:cubicBezTo>
                    <a:cubicBezTo>
                      <a:pt x="1439" y="699"/>
                      <a:pt x="1439" y="720"/>
                      <a:pt x="1439" y="741"/>
                    </a:cubicBezTo>
                    <a:lnTo>
                      <a:pt x="1439" y="804"/>
                    </a:lnTo>
                    <a:lnTo>
                      <a:pt x="1439" y="860"/>
                    </a:lnTo>
                    <a:cubicBezTo>
                      <a:pt x="1439" y="881"/>
                      <a:pt x="1446" y="909"/>
                      <a:pt x="1446" y="923"/>
                    </a:cubicBezTo>
                    <a:cubicBezTo>
                      <a:pt x="1460" y="1027"/>
                      <a:pt x="1495" y="1118"/>
                      <a:pt x="1565" y="1181"/>
                    </a:cubicBezTo>
                    <a:cubicBezTo>
                      <a:pt x="1635" y="1237"/>
                      <a:pt x="1740" y="1286"/>
                      <a:pt x="1879" y="1300"/>
                    </a:cubicBezTo>
                    <a:cubicBezTo>
                      <a:pt x="1928" y="1300"/>
                      <a:pt x="1963" y="1300"/>
                      <a:pt x="1984" y="1286"/>
                    </a:cubicBezTo>
                    <a:cubicBezTo>
                      <a:pt x="2005" y="1265"/>
                      <a:pt x="2019" y="1237"/>
                      <a:pt x="2026" y="1209"/>
                    </a:cubicBezTo>
                    <a:cubicBezTo>
                      <a:pt x="2033" y="1174"/>
                      <a:pt x="2040" y="1139"/>
                      <a:pt x="2054" y="1090"/>
                    </a:cubicBezTo>
                    <a:cubicBezTo>
                      <a:pt x="2061" y="1048"/>
                      <a:pt x="2061" y="992"/>
                      <a:pt x="2068" y="943"/>
                    </a:cubicBezTo>
                    <a:cubicBezTo>
                      <a:pt x="2075" y="888"/>
                      <a:pt x="2075" y="839"/>
                      <a:pt x="2075" y="783"/>
                    </a:cubicBezTo>
                    <a:lnTo>
                      <a:pt x="2075" y="643"/>
                    </a:lnTo>
                    <a:cubicBezTo>
                      <a:pt x="2061" y="566"/>
                      <a:pt x="2040" y="489"/>
                      <a:pt x="2019" y="427"/>
                    </a:cubicBezTo>
                    <a:cubicBezTo>
                      <a:pt x="1984" y="357"/>
                      <a:pt x="1935" y="294"/>
                      <a:pt x="1865" y="245"/>
                    </a:cubicBezTo>
                    <a:cubicBezTo>
                      <a:pt x="1830" y="210"/>
                      <a:pt x="1789" y="182"/>
                      <a:pt x="1747" y="154"/>
                    </a:cubicBezTo>
                    <a:cubicBezTo>
                      <a:pt x="1691" y="133"/>
                      <a:pt x="1649" y="105"/>
                      <a:pt x="1600" y="84"/>
                    </a:cubicBezTo>
                    <a:lnTo>
                      <a:pt x="1439" y="35"/>
                    </a:lnTo>
                    <a:lnTo>
                      <a:pt x="1286" y="7"/>
                    </a:lnTo>
                    <a:cubicBezTo>
                      <a:pt x="1237" y="0"/>
                      <a:pt x="1202" y="0"/>
                      <a:pt x="1160"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33"/>
              <p:cNvSpPr/>
              <p:nvPr/>
            </p:nvSpPr>
            <p:spPr>
              <a:xfrm>
                <a:off x="3701722" y="321472"/>
                <a:ext cx="155637" cy="204302"/>
              </a:xfrm>
              <a:custGeom>
                <a:rect b="b" l="l" r="r" t="t"/>
                <a:pathLst>
                  <a:path extrusionOk="0" h="2670" w="2034">
                    <a:moveTo>
                      <a:pt x="1233" y="531"/>
                    </a:moveTo>
                    <a:cubicBezTo>
                      <a:pt x="1247" y="531"/>
                      <a:pt x="1259" y="535"/>
                      <a:pt x="1272" y="543"/>
                    </a:cubicBezTo>
                    <a:cubicBezTo>
                      <a:pt x="1307" y="550"/>
                      <a:pt x="1342" y="592"/>
                      <a:pt x="1363" y="662"/>
                    </a:cubicBezTo>
                    <a:cubicBezTo>
                      <a:pt x="1377" y="732"/>
                      <a:pt x="1391" y="823"/>
                      <a:pt x="1391" y="927"/>
                    </a:cubicBezTo>
                    <a:cubicBezTo>
                      <a:pt x="1391" y="1032"/>
                      <a:pt x="1377" y="1137"/>
                      <a:pt x="1363" y="1249"/>
                    </a:cubicBezTo>
                    <a:cubicBezTo>
                      <a:pt x="1342" y="1361"/>
                      <a:pt x="1328" y="1465"/>
                      <a:pt x="1300" y="1563"/>
                    </a:cubicBezTo>
                    <a:cubicBezTo>
                      <a:pt x="1272" y="1689"/>
                      <a:pt x="1237" y="1794"/>
                      <a:pt x="1195" y="1884"/>
                    </a:cubicBezTo>
                    <a:cubicBezTo>
                      <a:pt x="1153" y="1982"/>
                      <a:pt x="1112" y="2059"/>
                      <a:pt x="1063" y="2129"/>
                    </a:cubicBezTo>
                    <a:cubicBezTo>
                      <a:pt x="1021" y="2199"/>
                      <a:pt x="972" y="2248"/>
                      <a:pt x="923" y="2283"/>
                    </a:cubicBezTo>
                    <a:cubicBezTo>
                      <a:pt x="897" y="2304"/>
                      <a:pt x="871" y="2315"/>
                      <a:pt x="844" y="2315"/>
                    </a:cubicBezTo>
                    <a:cubicBezTo>
                      <a:pt x="829" y="2315"/>
                      <a:pt x="813" y="2311"/>
                      <a:pt x="797" y="2304"/>
                    </a:cubicBezTo>
                    <a:cubicBezTo>
                      <a:pt x="748" y="2297"/>
                      <a:pt x="713" y="2255"/>
                      <a:pt x="692" y="2192"/>
                    </a:cubicBezTo>
                    <a:cubicBezTo>
                      <a:pt x="664" y="2136"/>
                      <a:pt x="644" y="2052"/>
                      <a:pt x="644" y="1968"/>
                    </a:cubicBezTo>
                    <a:cubicBezTo>
                      <a:pt x="637" y="1877"/>
                      <a:pt x="644" y="1787"/>
                      <a:pt x="657" y="1682"/>
                    </a:cubicBezTo>
                    <a:cubicBezTo>
                      <a:pt x="664" y="1570"/>
                      <a:pt x="692" y="1479"/>
                      <a:pt x="713" y="1382"/>
                    </a:cubicBezTo>
                    <a:cubicBezTo>
                      <a:pt x="748" y="1277"/>
                      <a:pt x="783" y="1179"/>
                      <a:pt x="832" y="1074"/>
                    </a:cubicBezTo>
                    <a:cubicBezTo>
                      <a:pt x="874" y="969"/>
                      <a:pt x="923" y="872"/>
                      <a:pt x="979" y="788"/>
                    </a:cubicBezTo>
                    <a:cubicBezTo>
                      <a:pt x="1028" y="697"/>
                      <a:pt x="1084" y="641"/>
                      <a:pt x="1132" y="585"/>
                    </a:cubicBezTo>
                    <a:cubicBezTo>
                      <a:pt x="1171" y="551"/>
                      <a:pt x="1203" y="531"/>
                      <a:pt x="1233" y="531"/>
                    </a:cubicBezTo>
                    <a:close/>
                    <a:moveTo>
                      <a:pt x="1072" y="0"/>
                    </a:moveTo>
                    <a:cubicBezTo>
                      <a:pt x="1015" y="0"/>
                      <a:pt x="957" y="9"/>
                      <a:pt x="902" y="26"/>
                    </a:cubicBezTo>
                    <a:cubicBezTo>
                      <a:pt x="804" y="54"/>
                      <a:pt x="713" y="96"/>
                      <a:pt x="644" y="152"/>
                    </a:cubicBezTo>
                    <a:cubicBezTo>
                      <a:pt x="539" y="236"/>
                      <a:pt x="448" y="341"/>
                      <a:pt x="364" y="459"/>
                    </a:cubicBezTo>
                    <a:cubicBezTo>
                      <a:pt x="287" y="578"/>
                      <a:pt x="217" y="690"/>
                      <a:pt x="169" y="823"/>
                    </a:cubicBezTo>
                    <a:cubicBezTo>
                      <a:pt x="113" y="955"/>
                      <a:pt x="71" y="1088"/>
                      <a:pt x="43" y="1214"/>
                    </a:cubicBezTo>
                    <a:cubicBezTo>
                      <a:pt x="15" y="1347"/>
                      <a:pt x="1" y="1479"/>
                      <a:pt x="1" y="1612"/>
                    </a:cubicBezTo>
                    <a:cubicBezTo>
                      <a:pt x="1" y="1731"/>
                      <a:pt x="8" y="1863"/>
                      <a:pt x="36" y="1975"/>
                    </a:cubicBezTo>
                    <a:cubicBezTo>
                      <a:pt x="64" y="2087"/>
                      <a:pt x="99" y="2192"/>
                      <a:pt x="148" y="2290"/>
                    </a:cubicBezTo>
                    <a:cubicBezTo>
                      <a:pt x="175" y="2345"/>
                      <a:pt x="217" y="2394"/>
                      <a:pt x="273" y="2436"/>
                    </a:cubicBezTo>
                    <a:cubicBezTo>
                      <a:pt x="322" y="2492"/>
                      <a:pt x="378" y="2527"/>
                      <a:pt x="427" y="2555"/>
                    </a:cubicBezTo>
                    <a:cubicBezTo>
                      <a:pt x="490" y="2590"/>
                      <a:pt x="567" y="2611"/>
                      <a:pt x="644" y="2632"/>
                    </a:cubicBezTo>
                    <a:cubicBezTo>
                      <a:pt x="727" y="2646"/>
                      <a:pt x="804" y="2660"/>
                      <a:pt x="881" y="2667"/>
                    </a:cubicBezTo>
                    <a:cubicBezTo>
                      <a:pt x="909" y="2669"/>
                      <a:pt x="936" y="2669"/>
                      <a:pt x="963" y="2669"/>
                    </a:cubicBezTo>
                    <a:cubicBezTo>
                      <a:pt x="1044" y="2669"/>
                      <a:pt x="1120" y="2662"/>
                      <a:pt x="1188" y="2646"/>
                    </a:cubicBezTo>
                    <a:cubicBezTo>
                      <a:pt x="1272" y="2632"/>
                      <a:pt x="1363" y="2590"/>
                      <a:pt x="1440" y="2527"/>
                    </a:cubicBezTo>
                    <a:cubicBezTo>
                      <a:pt x="1566" y="2422"/>
                      <a:pt x="1670" y="2290"/>
                      <a:pt x="1747" y="2143"/>
                    </a:cubicBezTo>
                    <a:cubicBezTo>
                      <a:pt x="1824" y="1982"/>
                      <a:pt x="1894" y="1829"/>
                      <a:pt x="1936" y="1654"/>
                    </a:cubicBezTo>
                    <a:cubicBezTo>
                      <a:pt x="1985" y="1486"/>
                      <a:pt x="2020" y="1312"/>
                      <a:pt x="2027" y="1137"/>
                    </a:cubicBezTo>
                    <a:cubicBezTo>
                      <a:pt x="2034" y="962"/>
                      <a:pt x="2034" y="809"/>
                      <a:pt x="2006" y="655"/>
                    </a:cubicBezTo>
                    <a:cubicBezTo>
                      <a:pt x="1992" y="571"/>
                      <a:pt x="1964" y="494"/>
                      <a:pt x="1929" y="425"/>
                    </a:cubicBezTo>
                    <a:cubicBezTo>
                      <a:pt x="1894" y="348"/>
                      <a:pt x="1845" y="292"/>
                      <a:pt x="1775" y="236"/>
                    </a:cubicBezTo>
                    <a:cubicBezTo>
                      <a:pt x="1705" y="187"/>
                      <a:pt x="1614" y="145"/>
                      <a:pt x="1510" y="96"/>
                    </a:cubicBezTo>
                    <a:cubicBezTo>
                      <a:pt x="1405" y="54"/>
                      <a:pt x="1293" y="26"/>
                      <a:pt x="1181" y="12"/>
                    </a:cubicBezTo>
                    <a:cubicBezTo>
                      <a:pt x="1146" y="4"/>
                      <a:pt x="1109" y="0"/>
                      <a:pt x="1072"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33"/>
              <p:cNvSpPr/>
              <p:nvPr/>
            </p:nvSpPr>
            <p:spPr>
              <a:xfrm>
                <a:off x="3860494" y="321472"/>
                <a:ext cx="156172" cy="204302"/>
              </a:xfrm>
              <a:custGeom>
                <a:rect b="b" l="l" r="r" t="t"/>
                <a:pathLst>
                  <a:path extrusionOk="0" h="2670" w="2041">
                    <a:moveTo>
                      <a:pt x="1239" y="531"/>
                    </a:moveTo>
                    <a:cubicBezTo>
                      <a:pt x="1252" y="531"/>
                      <a:pt x="1266" y="535"/>
                      <a:pt x="1279" y="543"/>
                    </a:cubicBezTo>
                    <a:cubicBezTo>
                      <a:pt x="1314" y="550"/>
                      <a:pt x="1349" y="592"/>
                      <a:pt x="1363" y="662"/>
                    </a:cubicBezTo>
                    <a:cubicBezTo>
                      <a:pt x="1384" y="732"/>
                      <a:pt x="1391" y="823"/>
                      <a:pt x="1391" y="927"/>
                    </a:cubicBezTo>
                    <a:cubicBezTo>
                      <a:pt x="1391" y="1032"/>
                      <a:pt x="1384" y="1137"/>
                      <a:pt x="1363" y="1249"/>
                    </a:cubicBezTo>
                    <a:cubicBezTo>
                      <a:pt x="1349" y="1361"/>
                      <a:pt x="1328" y="1465"/>
                      <a:pt x="1307" y="1563"/>
                    </a:cubicBezTo>
                    <a:cubicBezTo>
                      <a:pt x="1279" y="1689"/>
                      <a:pt x="1244" y="1794"/>
                      <a:pt x="1202" y="1884"/>
                    </a:cubicBezTo>
                    <a:cubicBezTo>
                      <a:pt x="1153" y="1982"/>
                      <a:pt x="1111" y="2059"/>
                      <a:pt x="1069" y="2129"/>
                    </a:cubicBezTo>
                    <a:cubicBezTo>
                      <a:pt x="1027" y="2199"/>
                      <a:pt x="971" y="2248"/>
                      <a:pt x="930" y="2283"/>
                    </a:cubicBezTo>
                    <a:cubicBezTo>
                      <a:pt x="903" y="2304"/>
                      <a:pt x="874" y="2315"/>
                      <a:pt x="846" y="2315"/>
                    </a:cubicBezTo>
                    <a:cubicBezTo>
                      <a:pt x="829" y="2315"/>
                      <a:pt x="813" y="2311"/>
                      <a:pt x="797" y="2304"/>
                    </a:cubicBezTo>
                    <a:cubicBezTo>
                      <a:pt x="755" y="2297"/>
                      <a:pt x="720" y="2255"/>
                      <a:pt x="692" y="2192"/>
                    </a:cubicBezTo>
                    <a:cubicBezTo>
                      <a:pt x="664" y="2136"/>
                      <a:pt x="650" y="2052"/>
                      <a:pt x="650" y="1968"/>
                    </a:cubicBezTo>
                    <a:cubicBezTo>
                      <a:pt x="643" y="1877"/>
                      <a:pt x="650" y="1787"/>
                      <a:pt x="657" y="1682"/>
                    </a:cubicBezTo>
                    <a:cubicBezTo>
                      <a:pt x="664" y="1570"/>
                      <a:pt x="692" y="1479"/>
                      <a:pt x="720" y="1382"/>
                    </a:cubicBezTo>
                    <a:cubicBezTo>
                      <a:pt x="755" y="1277"/>
                      <a:pt x="790" y="1179"/>
                      <a:pt x="832" y="1074"/>
                    </a:cubicBezTo>
                    <a:cubicBezTo>
                      <a:pt x="874" y="969"/>
                      <a:pt x="930" y="872"/>
                      <a:pt x="978" y="788"/>
                    </a:cubicBezTo>
                    <a:cubicBezTo>
                      <a:pt x="1034" y="697"/>
                      <a:pt x="1083" y="641"/>
                      <a:pt x="1139" y="585"/>
                    </a:cubicBezTo>
                    <a:cubicBezTo>
                      <a:pt x="1173" y="551"/>
                      <a:pt x="1207" y="531"/>
                      <a:pt x="1239" y="531"/>
                    </a:cubicBezTo>
                    <a:close/>
                    <a:moveTo>
                      <a:pt x="1076" y="0"/>
                    </a:moveTo>
                    <a:cubicBezTo>
                      <a:pt x="1020" y="0"/>
                      <a:pt x="961" y="9"/>
                      <a:pt x="902" y="26"/>
                    </a:cubicBezTo>
                    <a:cubicBezTo>
                      <a:pt x="804" y="54"/>
                      <a:pt x="720" y="96"/>
                      <a:pt x="650" y="152"/>
                    </a:cubicBezTo>
                    <a:cubicBezTo>
                      <a:pt x="545" y="236"/>
                      <a:pt x="448" y="341"/>
                      <a:pt x="371" y="459"/>
                    </a:cubicBezTo>
                    <a:cubicBezTo>
                      <a:pt x="294" y="578"/>
                      <a:pt x="217" y="690"/>
                      <a:pt x="168" y="823"/>
                    </a:cubicBezTo>
                    <a:cubicBezTo>
                      <a:pt x="112" y="955"/>
                      <a:pt x="70" y="1088"/>
                      <a:pt x="42" y="1214"/>
                    </a:cubicBezTo>
                    <a:cubicBezTo>
                      <a:pt x="21" y="1347"/>
                      <a:pt x="0" y="1479"/>
                      <a:pt x="0" y="1612"/>
                    </a:cubicBezTo>
                    <a:cubicBezTo>
                      <a:pt x="0" y="1731"/>
                      <a:pt x="14" y="1863"/>
                      <a:pt x="35" y="1975"/>
                    </a:cubicBezTo>
                    <a:cubicBezTo>
                      <a:pt x="63" y="2087"/>
                      <a:pt x="98" y="2192"/>
                      <a:pt x="147" y="2290"/>
                    </a:cubicBezTo>
                    <a:cubicBezTo>
                      <a:pt x="175" y="2345"/>
                      <a:pt x="224" y="2394"/>
                      <a:pt x="273" y="2436"/>
                    </a:cubicBezTo>
                    <a:cubicBezTo>
                      <a:pt x="322" y="2492"/>
                      <a:pt x="378" y="2527"/>
                      <a:pt x="434" y="2555"/>
                    </a:cubicBezTo>
                    <a:cubicBezTo>
                      <a:pt x="489" y="2590"/>
                      <a:pt x="566" y="2611"/>
                      <a:pt x="650" y="2632"/>
                    </a:cubicBezTo>
                    <a:cubicBezTo>
                      <a:pt x="727" y="2646"/>
                      <a:pt x="804" y="2660"/>
                      <a:pt x="888" y="2667"/>
                    </a:cubicBezTo>
                    <a:cubicBezTo>
                      <a:pt x="916" y="2669"/>
                      <a:pt x="943" y="2669"/>
                      <a:pt x="970" y="2669"/>
                    </a:cubicBezTo>
                    <a:cubicBezTo>
                      <a:pt x="1050" y="2669"/>
                      <a:pt x="1125" y="2662"/>
                      <a:pt x="1188" y="2646"/>
                    </a:cubicBezTo>
                    <a:cubicBezTo>
                      <a:pt x="1279" y="2632"/>
                      <a:pt x="1363" y="2590"/>
                      <a:pt x="1446" y="2527"/>
                    </a:cubicBezTo>
                    <a:cubicBezTo>
                      <a:pt x="1565" y="2422"/>
                      <a:pt x="1670" y="2290"/>
                      <a:pt x="1747" y="2143"/>
                    </a:cubicBezTo>
                    <a:cubicBezTo>
                      <a:pt x="1831" y="1982"/>
                      <a:pt x="1900" y="1829"/>
                      <a:pt x="1942" y="1654"/>
                    </a:cubicBezTo>
                    <a:cubicBezTo>
                      <a:pt x="1984" y="1486"/>
                      <a:pt x="2019" y="1312"/>
                      <a:pt x="2026" y="1137"/>
                    </a:cubicBezTo>
                    <a:cubicBezTo>
                      <a:pt x="2040" y="962"/>
                      <a:pt x="2040" y="809"/>
                      <a:pt x="2012" y="655"/>
                    </a:cubicBezTo>
                    <a:cubicBezTo>
                      <a:pt x="1991" y="571"/>
                      <a:pt x="1970" y="494"/>
                      <a:pt x="1935" y="425"/>
                    </a:cubicBezTo>
                    <a:cubicBezTo>
                      <a:pt x="1900" y="348"/>
                      <a:pt x="1845" y="292"/>
                      <a:pt x="1775" y="236"/>
                    </a:cubicBezTo>
                    <a:cubicBezTo>
                      <a:pt x="1705" y="187"/>
                      <a:pt x="1621" y="145"/>
                      <a:pt x="1516" y="96"/>
                    </a:cubicBezTo>
                    <a:cubicBezTo>
                      <a:pt x="1411" y="54"/>
                      <a:pt x="1293" y="26"/>
                      <a:pt x="1181" y="12"/>
                    </a:cubicBezTo>
                    <a:cubicBezTo>
                      <a:pt x="1148" y="4"/>
                      <a:pt x="1113" y="0"/>
                      <a:pt x="1076"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33"/>
              <p:cNvSpPr/>
              <p:nvPr/>
            </p:nvSpPr>
            <p:spPr>
              <a:xfrm>
                <a:off x="4017659" y="320554"/>
                <a:ext cx="167879" cy="207745"/>
              </a:xfrm>
              <a:custGeom>
                <a:rect b="b" l="l" r="r" t="t"/>
                <a:pathLst>
                  <a:path extrusionOk="0" h="2715" w="2194">
                    <a:moveTo>
                      <a:pt x="1165" y="612"/>
                    </a:moveTo>
                    <a:cubicBezTo>
                      <a:pt x="1209" y="612"/>
                      <a:pt x="1249" y="618"/>
                      <a:pt x="1285" y="632"/>
                    </a:cubicBezTo>
                    <a:cubicBezTo>
                      <a:pt x="1376" y="667"/>
                      <a:pt x="1439" y="723"/>
                      <a:pt x="1474" y="793"/>
                    </a:cubicBezTo>
                    <a:cubicBezTo>
                      <a:pt x="1509" y="863"/>
                      <a:pt x="1530" y="953"/>
                      <a:pt x="1516" y="1079"/>
                    </a:cubicBezTo>
                    <a:cubicBezTo>
                      <a:pt x="1516" y="1170"/>
                      <a:pt x="1495" y="1261"/>
                      <a:pt x="1460" y="1366"/>
                    </a:cubicBezTo>
                    <a:cubicBezTo>
                      <a:pt x="1425" y="1470"/>
                      <a:pt x="1362" y="1575"/>
                      <a:pt x="1292" y="1680"/>
                    </a:cubicBezTo>
                    <a:cubicBezTo>
                      <a:pt x="1223" y="1785"/>
                      <a:pt x="1125" y="1882"/>
                      <a:pt x="1013" y="1980"/>
                    </a:cubicBezTo>
                    <a:cubicBezTo>
                      <a:pt x="901" y="2064"/>
                      <a:pt x="762" y="2155"/>
                      <a:pt x="601" y="2218"/>
                    </a:cubicBezTo>
                    <a:cubicBezTo>
                      <a:pt x="657" y="1945"/>
                      <a:pt x="706" y="1694"/>
                      <a:pt x="762" y="1428"/>
                    </a:cubicBezTo>
                    <a:cubicBezTo>
                      <a:pt x="817" y="1170"/>
                      <a:pt x="880" y="905"/>
                      <a:pt x="950" y="646"/>
                    </a:cubicBezTo>
                    <a:cubicBezTo>
                      <a:pt x="1029" y="625"/>
                      <a:pt x="1101" y="612"/>
                      <a:pt x="1165" y="612"/>
                    </a:cubicBezTo>
                    <a:close/>
                    <a:moveTo>
                      <a:pt x="1070" y="1"/>
                    </a:moveTo>
                    <a:cubicBezTo>
                      <a:pt x="979" y="1"/>
                      <a:pt x="887" y="9"/>
                      <a:pt x="803" y="24"/>
                    </a:cubicBezTo>
                    <a:cubicBezTo>
                      <a:pt x="692" y="38"/>
                      <a:pt x="580" y="73"/>
                      <a:pt x="475" y="108"/>
                    </a:cubicBezTo>
                    <a:cubicBezTo>
                      <a:pt x="363" y="157"/>
                      <a:pt x="273" y="185"/>
                      <a:pt x="175" y="234"/>
                    </a:cubicBezTo>
                    <a:lnTo>
                      <a:pt x="0" y="2162"/>
                    </a:lnTo>
                    <a:lnTo>
                      <a:pt x="0" y="2281"/>
                    </a:lnTo>
                    <a:cubicBezTo>
                      <a:pt x="7" y="2309"/>
                      <a:pt x="7" y="2337"/>
                      <a:pt x="28" y="2364"/>
                    </a:cubicBezTo>
                    <a:cubicBezTo>
                      <a:pt x="35" y="2385"/>
                      <a:pt x="49" y="2406"/>
                      <a:pt x="70" y="2420"/>
                    </a:cubicBezTo>
                    <a:cubicBezTo>
                      <a:pt x="84" y="2441"/>
                      <a:pt x="112" y="2455"/>
                      <a:pt x="133" y="2476"/>
                    </a:cubicBezTo>
                    <a:cubicBezTo>
                      <a:pt x="189" y="2518"/>
                      <a:pt x="238" y="2546"/>
                      <a:pt x="280" y="2581"/>
                    </a:cubicBezTo>
                    <a:cubicBezTo>
                      <a:pt x="321" y="2616"/>
                      <a:pt x="363" y="2644"/>
                      <a:pt x="426" y="2665"/>
                    </a:cubicBezTo>
                    <a:cubicBezTo>
                      <a:pt x="493" y="2698"/>
                      <a:pt x="557" y="2714"/>
                      <a:pt x="620" y="2714"/>
                    </a:cubicBezTo>
                    <a:cubicBezTo>
                      <a:pt x="663" y="2714"/>
                      <a:pt x="705" y="2707"/>
                      <a:pt x="748" y="2693"/>
                    </a:cubicBezTo>
                    <a:cubicBezTo>
                      <a:pt x="950" y="2644"/>
                      <a:pt x="1132" y="2560"/>
                      <a:pt x="1292" y="2469"/>
                    </a:cubicBezTo>
                    <a:cubicBezTo>
                      <a:pt x="1460" y="2371"/>
                      <a:pt x="1600" y="2267"/>
                      <a:pt x="1712" y="2141"/>
                    </a:cubicBezTo>
                    <a:cubicBezTo>
                      <a:pt x="1830" y="2022"/>
                      <a:pt x="1928" y="1896"/>
                      <a:pt x="1998" y="1757"/>
                    </a:cubicBezTo>
                    <a:cubicBezTo>
                      <a:pt x="2075" y="1617"/>
                      <a:pt x="2131" y="1491"/>
                      <a:pt x="2159" y="1352"/>
                    </a:cubicBezTo>
                    <a:cubicBezTo>
                      <a:pt x="2193" y="1212"/>
                      <a:pt x="2193" y="1079"/>
                      <a:pt x="2186" y="946"/>
                    </a:cubicBezTo>
                    <a:cubicBezTo>
                      <a:pt x="2173" y="814"/>
                      <a:pt x="2131" y="702"/>
                      <a:pt x="2082" y="590"/>
                    </a:cubicBezTo>
                    <a:cubicBezTo>
                      <a:pt x="2019" y="451"/>
                      <a:pt x="1928" y="346"/>
                      <a:pt x="1837" y="255"/>
                    </a:cubicBezTo>
                    <a:cubicBezTo>
                      <a:pt x="1739" y="178"/>
                      <a:pt x="1635" y="122"/>
                      <a:pt x="1523" y="73"/>
                    </a:cubicBezTo>
                    <a:cubicBezTo>
                      <a:pt x="1404" y="31"/>
                      <a:pt x="1285" y="10"/>
                      <a:pt x="1160" y="3"/>
                    </a:cubicBezTo>
                    <a:cubicBezTo>
                      <a:pt x="1130" y="2"/>
                      <a:pt x="1100" y="1"/>
                      <a:pt x="1070"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33"/>
              <p:cNvSpPr/>
              <p:nvPr/>
            </p:nvSpPr>
            <p:spPr>
              <a:xfrm>
                <a:off x="3459088" y="607190"/>
                <a:ext cx="222972" cy="296046"/>
              </a:xfrm>
              <a:custGeom>
                <a:rect b="b" l="l" r="r" t="t"/>
                <a:pathLst>
                  <a:path extrusionOk="0" h="3869" w="2914">
                    <a:moveTo>
                      <a:pt x="2052" y="1"/>
                    </a:moveTo>
                    <a:cubicBezTo>
                      <a:pt x="2020" y="1"/>
                      <a:pt x="1993" y="6"/>
                      <a:pt x="1970" y="16"/>
                    </a:cubicBezTo>
                    <a:cubicBezTo>
                      <a:pt x="1929" y="29"/>
                      <a:pt x="1894" y="85"/>
                      <a:pt x="1880" y="169"/>
                    </a:cubicBezTo>
                    <a:cubicBezTo>
                      <a:pt x="1852" y="351"/>
                      <a:pt x="1817" y="553"/>
                      <a:pt x="1782" y="784"/>
                    </a:cubicBezTo>
                    <a:cubicBezTo>
                      <a:pt x="1740" y="1007"/>
                      <a:pt x="1705" y="1238"/>
                      <a:pt x="1656" y="1468"/>
                    </a:cubicBezTo>
                    <a:cubicBezTo>
                      <a:pt x="1614" y="1706"/>
                      <a:pt x="1572" y="1936"/>
                      <a:pt x="1516" y="2153"/>
                    </a:cubicBezTo>
                    <a:cubicBezTo>
                      <a:pt x="1467" y="2370"/>
                      <a:pt x="1412" y="2565"/>
                      <a:pt x="1363" y="2740"/>
                    </a:cubicBezTo>
                    <a:cubicBezTo>
                      <a:pt x="1307" y="2900"/>
                      <a:pt x="1251" y="3040"/>
                      <a:pt x="1195" y="3145"/>
                    </a:cubicBezTo>
                    <a:cubicBezTo>
                      <a:pt x="1146" y="3250"/>
                      <a:pt x="1083" y="3299"/>
                      <a:pt x="1020" y="3299"/>
                    </a:cubicBezTo>
                    <a:cubicBezTo>
                      <a:pt x="951" y="3292"/>
                      <a:pt x="909" y="3243"/>
                      <a:pt x="888" y="3187"/>
                    </a:cubicBezTo>
                    <a:cubicBezTo>
                      <a:pt x="874" y="3124"/>
                      <a:pt x="853" y="3019"/>
                      <a:pt x="846" y="2872"/>
                    </a:cubicBezTo>
                    <a:cubicBezTo>
                      <a:pt x="839" y="2642"/>
                      <a:pt x="671" y="2467"/>
                      <a:pt x="329" y="2328"/>
                    </a:cubicBezTo>
                    <a:cubicBezTo>
                      <a:pt x="279" y="2304"/>
                      <a:pt x="236" y="2294"/>
                      <a:pt x="201" y="2294"/>
                    </a:cubicBezTo>
                    <a:cubicBezTo>
                      <a:pt x="163" y="2294"/>
                      <a:pt x="134" y="2306"/>
                      <a:pt x="112" y="2328"/>
                    </a:cubicBezTo>
                    <a:cubicBezTo>
                      <a:pt x="70" y="2377"/>
                      <a:pt x="36" y="2446"/>
                      <a:pt x="15" y="2551"/>
                    </a:cubicBezTo>
                    <a:cubicBezTo>
                      <a:pt x="8" y="2684"/>
                      <a:pt x="1" y="2796"/>
                      <a:pt x="8" y="2900"/>
                    </a:cubicBezTo>
                    <a:cubicBezTo>
                      <a:pt x="22" y="3012"/>
                      <a:pt x="42" y="3103"/>
                      <a:pt x="91" y="3201"/>
                    </a:cubicBezTo>
                    <a:cubicBezTo>
                      <a:pt x="112" y="3271"/>
                      <a:pt x="147" y="3333"/>
                      <a:pt x="196" y="3396"/>
                    </a:cubicBezTo>
                    <a:cubicBezTo>
                      <a:pt x="231" y="3452"/>
                      <a:pt x="280" y="3508"/>
                      <a:pt x="343" y="3557"/>
                    </a:cubicBezTo>
                    <a:cubicBezTo>
                      <a:pt x="406" y="3613"/>
                      <a:pt x="483" y="3655"/>
                      <a:pt x="559" y="3697"/>
                    </a:cubicBezTo>
                    <a:cubicBezTo>
                      <a:pt x="636" y="3732"/>
                      <a:pt x="734" y="3767"/>
                      <a:pt x="846" y="3822"/>
                    </a:cubicBezTo>
                    <a:cubicBezTo>
                      <a:pt x="988" y="3854"/>
                      <a:pt x="1111" y="3869"/>
                      <a:pt x="1219" y="3869"/>
                    </a:cubicBezTo>
                    <a:cubicBezTo>
                      <a:pt x="1276" y="3869"/>
                      <a:pt x="1328" y="3865"/>
                      <a:pt x="1377" y="3857"/>
                    </a:cubicBezTo>
                    <a:cubicBezTo>
                      <a:pt x="1516" y="3829"/>
                      <a:pt x="1635" y="3788"/>
                      <a:pt x="1740" y="3725"/>
                    </a:cubicBezTo>
                    <a:cubicBezTo>
                      <a:pt x="1866" y="3634"/>
                      <a:pt x="1984" y="3508"/>
                      <a:pt x="2096" y="3333"/>
                    </a:cubicBezTo>
                    <a:cubicBezTo>
                      <a:pt x="2208" y="3159"/>
                      <a:pt x="2306" y="2928"/>
                      <a:pt x="2403" y="2670"/>
                    </a:cubicBezTo>
                    <a:cubicBezTo>
                      <a:pt x="2494" y="2397"/>
                      <a:pt x="2585" y="2090"/>
                      <a:pt x="2662" y="1741"/>
                    </a:cubicBezTo>
                    <a:cubicBezTo>
                      <a:pt x="2739" y="1392"/>
                      <a:pt x="2823" y="1007"/>
                      <a:pt x="2892" y="581"/>
                    </a:cubicBezTo>
                    <a:cubicBezTo>
                      <a:pt x="2899" y="546"/>
                      <a:pt x="2906" y="511"/>
                      <a:pt x="2906" y="484"/>
                    </a:cubicBezTo>
                    <a:cubicBezTo>
                      <a:pt x="2913" y="456"/>
                      <a:pt x="2906" y="435"/>
                      <a:pt x="2899" y="407"/>
                    </a:cubicBezTo>
                    <a:cubicBezTo>
                      <a:pt x="2892" y="379"/>
                      <a:pt x="2872" y="351"/>
                      <a:pt x="2844" y="337"/>
                    </a:cubicBezTo>
                    <a:cubicBezTo>
                      <a:pt x="2830" y="309"/>
                      <a:pt x="2795" y="281"/>
                      <a:pt x="2753" y="260"/>
                    </a:cubicBezTo>
                    <a:cubicBezTo>
                      <a:pt x="2669" y="204"/>
                      <a:pt x="2578" y="162"/>
                      <a:pt x="2473" y="120"/>
                    </a:cubicBezTo>
                    <a:cubicBezTo>
                      <a:pt x="2369" y="71"/>
                      <a:pt x="2271" y="50"/>
                      <a:pt x="2180" y="22"/>
                    </a:cubicBezTo>
                    <a:cubicBezTo>
                      <a:pt x="2131" y="8"/>
                      <a:pt x="2089" y="1"/>
                      <a:pt x="2052"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33"/>
              <p:cNvSpPr/>
              <p:nvPr/>
            </p:nvSpPr>
            <p:spPr>
              <a:xfrm>
                <a:off x="3667519" y="606501"/>
                <a:ext cx="224043" cy="292526"/>
              </a:xfrm>
              <a:custGeom>
                <a:rect b="b" l="l" r="r" t="t"/>
                <a:pathLst>
                  <a:path extrusionOk="0" h="3823" w="2928">
                    <a:moveTo>
                      <a:pt x="1788" y="757"/>
                    </a:moveTo>
                    <a:cubicBezTo>
                      <a:pt x="1808" y="757"/>
                      <a:pt x="1827" y="762"/>
                      <a:pt x="1845" y="772"/>
                    </a:cubicBezTo>
                    <a:cubicBezTo>
                      <a:pt x="1908" y="793"/>
                      <a:pt x="1950" y="849"/>
                      <a:pt x="1978" y="954"/>
                    </a:cubicBezTo>
                    <a:cubicBezTo>
                      <a:pt x="1999" y="1051"/>
                      <a:pt x="2020" y="1177"/>
                      <a:pt x="2020" y="1324"/>
                    </a:cubicBezTo>
                    <a:cubicBezTo>
                      <a:pt x="2020" y="1463"/>
                      <a:pt x="2013" y="1610"/>
                      <a:pt x="1985" y="1778"/>
                    </a:cubicBezTo>
                    <a:cubicBezTo>
                      <a:pt x="1964" y="1931"/>
                      <a:pt x="1929" y="2085"/>
                      <a:pt x="1894" y="2225"/>
                    </a:cubicBezTo>
                    <a:cubicBezTo>
                      <a:pt x="1852" y="2386"/>
                      <a:pt x="1803" y="2539"/>
                      <a:pt x="1740" y="2679"/>
                    </a:cubicBezTo>
                    <a:cubicBezTo>
                      <a:pt x="1677" y="2819"/>
                      <a:pt x="1614" y="2930"/>
                      <a:pt x="1545" y="3028"/>
                    </a:cubicBezTo>
                    <a:cubicBezTo>
                      <a:pt x="1475" y="3126"/>
                      <a:pt x="1419" y="3196"/>
                      <a:pt x="1349" y="3238"/>
                    </a:cubicBezTo>
                    <a:cubicBezTo>
                      <a:pt x="1300" y="3267"/>
                      <a:pt x="1255" y="3279"/>
                      <a:pt x="1211" y="3279"/>
                    </a:cubicBezTo>
                    <a:cubicBezTo>
                      <a:pt x="1191" y="3279"/>
                      <a:pt x="1172" y="3277"/>
                      <a:pt x="1153" y="3273"/>
                    </a:cubicBezTo>
                    <a:cubicBezTo>
                      <a:pt x="1091" y="3252"/>
                      <a:pt x="1042" y="3196"/>
                      <a:pt x="1007" y="3105"/>
                    </a:cubicBezTo>
                    <a:cubicBezTo>
                      <a:pt x="972" y="3021"/>
                      <a:pt x="951" y="2902"/>
                      <a:pt x="944" y="2784"/>
                    </a:cubicBezTo>
                    <a:cubicBezTo>
                      <a:pt x="937" y="2651"/>
                      <a:pt x="944" y="2518"/>
                      <a:pt x="965" y="2372"/>
                    </a:cubicBezTo>
                    <a:cubicBezTo>
                      <a:pt x="979" y="2232"/>
                      <a:pt x="1007" y="2092"/>
                      <a:pt x="1049" y="1952"/>
                    </a:cubicBezTo>
                    <a:cubicBezTo>
                      <a:pt x="1091" y="1813"/>
                      <a:pt x="1146" y="1673"/>
                      <a:pt x="1209" y="1526"/>
                    </a:cubicBezTo>
                    <a:cubicBezTo>
                      <a:pt x="1265" y="1380"/>
                      <a:pt x="1335" y="1247"/>
                      <a:pt x="1419" y="1121"/>
                    </a:cubicBezTo>
                    <a:cubicBezTo>
                      <a:pt x="1496" y="1002"/>
                      <a:pt x="1566" y="905"/>
                      <a:pt x="1642" y="835"/>
                    </a:cubicBezTo>
                    <a:cubicBezTo>
                      <a:pt x="1692" y="785"/>
                      <a:pt x="1741" y="757"/>
                      <a:pt x="1788" y="757"/>
                    </a:cubicBezTo>
                    <a:close/>
                    <a:moveTo>
                      <a:pt x="1530" y="1"/>
                    </a:moveTo>
                    <a:cubicBezTo>
                      <a:pt x="1451" y="1"/>
                      <a:pt x="1370" y="13"/>
                      <a:pt x="1286" y="38"/>
                    </a:cubicBezTo>
                    <a:cubicBezTo>
                      <a:pt x="1146" y="73"/>
                      <a:pt x="1035" y="136"/>
                      <a:pt x="930" y="213"/>
                    </a:cubicBezTo>
                    <a:cubicBezTo>
                      <a:pt x="776" y="346"/>
                      <a:pt x="650" y="486"/>
                      <a:pt x="532" y="653"/>
                    </a:cubicBezTo>
                    <a:cubicBezTo>
                      <a:pt x="420" y="807"/>
                      <a:pt x="322" y="981"/>
                      <a:pt x="245" y="1170"/>
                    </a:cubicBezTo>
                    <a:cubicBezTo>
                      <a:pt x="168" y="1352"/>
                      <a:pt x="113" y="1533"/>
                      <a:pt x="71" y="1729"/>
                    </a:cubicBezTo>
                    <a:cubicBezTo>
                      <a:pt x="36" y="1918"/>
                      <a:pt x="8" y="2113"/>
                      <a:pt x="8" y="2295"/>
                    </a:cubicBezTo>
                    <a:cubicBezTo>
                      <a:pt x="1" y="2476"/>
                      <a:pt x="22" y="2651"/>
                      <a:pt x="57" y="2819"/>
                    </a:cubicBezTo>
                    <a:cubicBezTo>
                      <a:pt x="92" y="2993"/>
                      <a:pt x="141" y="3140"/>
                      <a:pt x="210" y="3273"/>
                    </a:cubicBezTo>
                    <a:cubicBezTo>
                      <a:pt x="252" y="3349"/>
                      <a:pt x="308" y="3426"/>
                      <a:pt x="385" y="3489"/>
                    </a:cubicBezTo>
                    <a:cubicBezTo>
                      <a:pt x="455" y="3552"/>
                      <a:pt x="532" y="3601"/>
                      <a:pt x="616" y="3650"/>
                    </a:cubicBezTo>
                    <a:cubicBezTo>
                      <a:pt x="706" y="3699"/>
                      <a:pt x="811" y="3734"/>
                      <a:pt x="923" y="3762"/>
                    </a:cubicBezTo>
                    <a:cubicBezTo>
                      <a:pt x="1049" y="3790"/>
                      <a:pt x="1153" y="3804"/>
                      <a:pt x="1265" y="3811"/>
                    </a:cubicBezTo>
                    <a:cubicBezTo>
                      <a:pt x="1331" y="3819"/>
                      <a:pt x="1393" y="3823"/>
                      <a:pt x="1452" y="3823"/>
                    </a:cubicBezTo>
                    <a:cubicBezTo>
                      <a:pt x="1542" y="3823"/>
                      <a:pt x="1625" y="3813"/>
                      <a:pt x="1705" y="3797"/>
                    </a:cubicBezTo>
                    <a:cubicBezTo>
                      <a:pt x="1838" y="3762"/>
                      <a:pt x="1957" y="3699"/>
                      <a:pt x="2068" y="3615"/>
                    </a:cubicBezTo>
                    <a:cubicBezTo>
                      <a:pt x="2236" y="3461"/>
                      <a:pt x="2383" y="3280"/>
                      <a:pt x="2502" y="3063"/>
                    </a:cubicBezTo>
                    <a:cubicBezTo>
                      <a:pt x="2620" y="2847"/>
                      <a:pt x="2711" y="2616"/>
                      <a:pt x="2781" y="2372"/>
                    </a:cubicBezTo>
                    <a:cubicBezTo>
                      <a:pt x="2851" y="2127"/>
                      <a:pt x="2893" y="1890"/>
                      <a:pt x="2907" y="1638"/>
                    </a:cubicBezTo>
                    <a:cubicBezTo>
                      <a:pt x="2928" y="1387"/>
                      <a:pt x="2928" y="1156"/>
                      <a:pt x="2893" y="947"/>
                    </a:cubicBezTo>
                    <a:cubicBezTo>
                      <a:pt x="2865" y="821"/>
                      <a:pt x="2830" y="702"/>
                      <a:pt x="2781" y="611"/>
                    </a:cubicBezTo>
                    <a:cubicBezTo>
                      <a:pt x="2732" y="513"/>
                      <a:pt x="2648" y="416"/>
                      <a:pt x="2522" y="339"/>
                    </a:cubicBezTo>
                    <a:cubicBezTo>
                      <a:pt x="2432" y="262"/>
                      <a:pt x="2306" y="192"/>
                      <a:pt x="2159" y="136"/>
                    </a:cubicBezTo>
                    <a:cubicBezTo>
                      <a:pt x="2013" y="87"/>
                      <a:pt x="1852" y="38"/>
                      <a:pt x="1684" y="18"/>
                    </a:cubicBezTo>
                    <a:cubicBezTo>
                      <a:pt x="1634" y="6"/>
                      <a:pt x="1583" y="1"/>
                      <a:pt x="1530"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33"/>
              <p:cNvSpPr/>
              <p:nvPr/>
            </p:nvSpPr>
            <p:spPr>
              <a:xfrm>
                <a:off x="3896304" y="603211"/>
                <a:ext cx="240571" cy="299030"/>
              </a:xfrm>
              <a:custGeom>
                <a:rect b="b" l="l" r="r" t="t"/>
                <a:pathLst>
                  <a:path extrusionOk="0" h="3908" w="3144">
                    <a:moveTo>
                      <a:pt x="2012" y="823"/>
                    </a:moveTo>
                    <a:cubicBezTo>
                      <a:pt x="2065" y="823"/>
                      <a:pt x="2110" y="833"/>
                      <a:pt x="2145" y="843"/>
                    </a:cubicBezTo>
                    <a:cubicBezTo>
                      <a:pt x="2201" y="864"/>
                      <a:pt x="2236" y="899"/>
                      <a:pt x="2243" y="934"/>
                    </a:cubicBezTo>
                    <a:cubicBezTo>
                      <a:pt x="2250" y="976"/>
                      <a:pt x="2236" y="1031"/>
                      <a:pt x="2187" y="1115"/>
                    </a:cubicBezTo>
                    <a:cubicBezTo>
                      <a:pt x="2145" y="1192"/>
                      <a:pt x="2068" y="1269"/>
                      <a:pt x="1970" y="1360"/>
                    </a:cubicBezTo>
                    <a:cubicBezTo>
                      <a:pt x="1873" y="1444"/>
                      <a:pt x="1754" y="1527"/>
                      <a:pt x="1607" y="1611"/>
                    </a:cubicBezTo>
                    <a:cubicBezTo>
                      <a:pt x="1453" y="1688"/>
                      <a:pt x="1293" y="1772"/>
                      <a:pt x="1104" y="1842"/>
                    </a:cubicBezTo>
                    <a:cubicBezTo>
                      <a:pt x="1146" y="1681"/>
                      <a:pt x="1188" y="1541"/>
                      <a:pt x="1209" y="1402"/>
                    </a:cubicBezTo>
                    <a:cubicBezTo>
                      <a:pt x="1237" y="1262"/>
                      <a:pt x="1272" y="1129"/>
                      <a:pt x="1314" y="1011"/>
                    </a:cubicBezTo>
                    <a:cubicBezTo>
                      <a:pt x="1446" y="948"/>
                      <a:pt x="1558" y="906"/>
                      <a:pt x="1663" y="878"/>
                    </a:cubicBezTo>
                    <a:cubicBezTo>
                      <a:pt x="1768" y="843"/>
                      <a:pt x="1866" y="829"/>
                      <a:pt x="1942" y="829"/>
                    </a:cubicBezTo>
                    <a:cubicBezTo>
                      <a:pt x="1967" y="825"/>
                      <a:pt x="1990" y="823"/>
                      <a:pt x="2012" y="823"/>
                    </a:cubicBezTo>
                    <a:close/>
                    <a:moveTo>
                      <a:pt x="1397" y="2461"/>
                    </a:moveTo>
                    <a:cubicBezTo>
                      <a:pt x="1435" y="2461"/>
                      <a:pt x="1471" y="2464"/>
                      <a:pt x="1502" y="2470"/>
                    </a:cubicBezTo>
                    <a:cubicBezTo>
                      <a:pt x="1572" y="2477"/>
                      <a:pt x="1628" y="2484"/>
                      <a:pt x="1677" y="2512"/>
                    </a:cubicBezTo>
                    <a:cubicBezTo>
                      <a:pt x="1719" y="2540"/>
                      <a:pt x="1747" y="2561"/>
                      <a:pt x="1761" y="2589"/>
                    </a:cubicBezTo>
                    <a:cubicBezTo>
                      <a:pt x="1782" y="2645"/>
                      <a:pt x="1761" y="2694"/>
                      <a:pt x="1719" y="2757"/>
                    </a:cubicBezTo>
                    <a:cubicBezTo>
                      <a:pt x="1677" y="2806"/>
                      <a:pt x="1614" y="2869"/>
                      <a:pt x="1523" y="2931"/>
                    </a:cubicBezTo>
                    <a:cubicBezTo>
                      <a:pt x="1439" y="2980"/>
                      <a:pt x="1335" y="3043"/>
                      <a:pt x="1209" y="3099"/>
                    </a:cubicBezTo>
                    <a:cubicBezTo>
                      <a:pt x="1090" y="3155"/>
                      <a:pt x="950" y="3204"/>
                      <a:pt x="804" y="3239"/>
                    </a:cubicBezTo>
                    <a:cubicBezTo>
                      <a:pt x="825" y="3120"/>
                      <a:pt x="846" y="3008"/>
                      <a:pt x="874" y="2897"/>
                    </a:cubicBezTo>
                    <a:cubicBezTo>
                      <a:pt x="895" y="2778"/>
                      <a:pt x="916" y="2666"/>
                      <a:pt x="930" y="2554"/>
                    </a:cubicBezTo>
                    <a:cubicBezTo>
                      <a:pt x="1048" y="2512"/>
                      <a:pt x="1153" y="2484"/>
                      <a:pt x="1244" y="2477"/>
                    </a:cubicBezTo>
                    <a:cubicBezTo>
                      <a:pt x="1298" y="2466"/>
                      <a:pt x="1349" y="2461"/>
                      <a:pt x="1397" y="2461"/>
                    </a:cubicBezTo>
                    <a:close/>
                    <a:moveTo>
                      <a:pt x="1835" y="0"/>
                    </a:moveTo>
                    <a:cubicBezTo>
                      <a:pt x="1744" y="0"/>
                      <a:pt x="1652" y="3"/>
                      <a:pt x="1558" y="12"/>
                    </a:cubicBezTo>
                    <a:cubicBezTo>
                      <a:pt x="1398" y="33"/>
                      <a:pt x="1237" y="54"/>
                      <a:pt x="1083" y="95"/>
                    </a:cubicBezTo>
                    <a:cubicBezTo>
                      <a:pt x="923" y="130"/>
                      <a:pt x="776" y="172"/>
                      <a:pt x="629" y="221"/>
                    </a:cubicBezTo>
                    <a:cubicBezTo>
                      <a:pt x="475" y="277"/>
                      <a:pt x="357" y="326"/>
                      <a:pt x="245" y="389"/>
                    </a:cubicBezTo>
                    <a:cubicBezTo>
                      <a:pt x="231" y="619"/>
                      <a:pt x="217" y="850"/>
                      <a:pt x="196" y="1094"/>
                    </a:cubicBezTo>
                    <a:cubicBezTo>
                      <a:pt x="182" y="1339"/>
                      <a:pt x="154" y="1583"/>
                      <a:pt x="126" y="1828"/>
                    </a:cubicBezTo>
                    <a:cubicBezTo>
                      <a:pt x="105" y="2072"/>
                      <a:pt x="77" y="2310"/>
                      <a:pt x="49" y="2540"/>
                    </a:cubicBezTo>
                    <a:cubicBezTo>
                      <a:pt x="35" y="2764"/>
                      <a:pt x="14" y="2973"/>
                      <a:pt x="7" y="3148"/>
                    </a:cubicBezTo>
                    <a:cubicBezTo>
                      <a:pt x="0" y="3197"/>
                      <a:pt x="7" y="3246"/>
                      <a:pt x="7" y="3281"/>
                    </a:cubicBezTo>
                    <a:cubicBezTo>
                      <a:pt x="7" y="3316"/>
                      <a:pt x="14" y="3351"/>
                      <a:pt x="35" y="3372"/>
                    </a:cubicBezTo>
                    <a:cubicBezTo>
                      <a:pt x="49" y="3399"/>
                      <a:pt x="70" y="3427"/>
                      <a:pt x="91" y="3455"/>
                    </a:cubicBezTo>
                    <a:lnTo>
                      <a:pt x="182" y="3539"/>
                    </a:lnTo>
                    <a:cubicBezTo>
                      <a:pt x="266" y="3609"/>
                      <a:pt x="350" y="3665"/>
                      <a:pt x="406" y="3707"/>
                    </a:cubicBezTo>
                    <a:cubicBezTo>
                      <a:pt x="468" y="3749"/>
                      <a:pt x="545" y="3798"/>
                      <a:pt x="636" y="3833"/>
                    </a:cubicBezTo>
                    <a:cubicBezTo>
                      <a:pt x="678" y="3854"/>
                      <a:pt x="720" y="3874"/>
                      <a:pt x="755" y="3881"/>
                    </a:cubicBezTo>
                    <a:cubicBezTo>
                      <a:pt x="790" y="3888"/>
                      <a:pt x="825" y="3902"/>
                      <a:pt x="860" y="3902"/>
                    </a:cubicBezTo>
                    <a:cubicBezTo>
                      <a:pt x="877" y="3906"/>
                      <a:pt x="898" y="3908"/>
                      <a:pt x="919" y="3908"/>
                    </a:cubicBezTo>
                    <a:cubicBezTo>
                      <a:pt x="940" y="3908"/>
                      <a:pt x="961" y="3906"/>
                      <a:pt x="978" y="3902"/>
                    </a:cubicBezTo>
                    <a:cubicBezTo>
                      <a:pt x="1013" y="3902"/>
                      <a:pt x="1062" y="3888"/>
                      <a:pt x="1118" y="3874"/>
                    </a:cubicBezTo>
                    <a:cubicBezTo>
                      <a:pt x="1223" y="3847"/>
                      <a:pt x="1335" y="3812"/>
                      <a:pt x="1446" y="3777"/>
                    </a:cubicBezTo>
                    <a:cubicBezTo>
                      <a:pt x="1558" y="3742"/>
                      <a:pt x="1677" y="3700"/>
                      <a:pt x="1789" y="3644"/>
                    </a:cubicBezTo>
                    <a:cubicBezTo>
                      <a:pt x="1900" y="3595"/>
                      <a:pt x="2005" y="3539"/>
                      <a:pt x="2110" y="3483"/>
                    </a:cubicBezTo>
                    <a:cubicBezTo>
                      <a:pt x="2208" y="3420"/>
                      <a:pt x="2292" y="3358"/>
                      <a:pt x="2375" y="3288"/>
                    </a:cubicBezTo>
                    <a:cubicBezTo>
                      <a:pt x="2473" y="3211"/>
                      <a:pt x="2557" y="3113"/>
                      <a:pt x="2606" y="3029"/>
                    </a:cubicBezTo>
                    <a:cubicBezTo>
                      <a:pt x="2662" y="2938"/>
                      <a:pt x="2676" y="2827"/>
                      <a:pt x="2662" y="2694"/>
                    </a:cubicBezTo>
                    <a:cubicBezTo>
                      <a:pt x="2634" y="2582"/>
                      <a:pt x="2592" y="2477"/>
                      <a:pt x="2522" y="2373"/>
                    </a:cubicBezTo>
                    <a:cubicBezTo>
                      <a:pt x="2452" y="2275"/>
                      <a:pt x="2361" y="2191"/>
                      <a:pt x="2271" y="2135"/>
                    </a:cubicBezTo>
                    <a:cubicBezTo>
                      <a:pt x="2361" y="2079"/>
                      <a:pt x="2452" y="2030"/>
                      <a:pt x="2522" y="1974"/>
                    </a:cubicBezTo>
                    <a:lnTo>
                      <a:pt x="2732" y="1821"/>
                    </a:lnTo>
                    <a:cubicBezTo>
                      <a:pt x="2795" y="1765"/>
                      <a:pt x="2850" y="1709"/>
                      <a:pt x="2906" y="1646"/>
                    </a:cubicBezTo>
                    <a:cubicBezTo>
                      <a:pt x="2955" y="1583"/>
                      <a:pt x="3011" y="1513"/>
                      <a:pt x="3046" y="1444"/>
                    </a:cubicBezTo>
                    <a:cubicBezTo>
                      <a:pt x="3081" y="1374"/>
                      <a:pt x="3109" y="1297"/>
                      <a:pt x="3123" y="1220"/>
                    </a:cubicBezTo>
                    <a:cubicBezTo>
                      <a:pt x="3144" y="1143"/>
                      <a:pt x="3144" y="1059"/>
                      <a:pt x="3123" y="976"/>
                    </a:cubicBezTo>
                    <a:cubicBezTo>
                      <a:pt x="3088" y="829"/>
                      <a:pt x="3046" y="682"/>
                      <a:pt x="2976" y="570"/>
                    </a:cubicBezTo>
                    <a:cubicBezTo>
                      <a:pt x="2906" y="459"/>
                      <a:pt x="2829" y="354"/>
                      <a:pt x="2725" y="249"/>
                    </a:cubicBezTo>
                    <a:cubicBezTo>
                      <a:pt x="2641" y="172"/>
                      <a:pt x="2550" y="109"/>
                      <a:pt x="2424" y="74"/>
                    </a:cubicBezTo>
                    <a:cubicBezTo>
                      <a:pt x="2306" y="40"/>
                      <a:pt x="2173" y="12"/>
                      <a:pt x="2026" y="5"/>
                    </a:cubicBezTo>
                    <a:cubicBezTo>
                      <a:pt x="1963" y="2"/>
                      <a:pt x="1899" y="0"/>
                      <a:pt x="1835"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0" name="Google Shape;1450;p33"/>
            <p:cNvGrpSpPr/>
            <p:nvPr/>
          </p:nvGrpSpPr>
          <p:grpSpPr>
            <a:xfrm>
              <a:off x="3439347" y="315658"/>
              <a:ext cx="746192" cy="600128"/>
              <a:chOff x="3439347" y="303108"/>
              <a:chExt cx="746192" cy="600128"/>
            </a:xfrm>
          </p:grpSpPr>
          <p:sp>
            <p:nvSpPr>
              <p:cNvPr id="1451" name="Google Shape;1451;p33"/>
              <p:cNvSpPr/>
              <p:nvPr/>
            </p:nvSpPr>
            <p:spPr>
              <a:xfrm>
                <a:off x="3541420" y="319712"/>
                <a:ext cx="158774" cy="210806"/>
              </a:xfrm>
              <a:custGeom>
                <a:rect b="b" l="l" r="r" t="t"/>
                <a:pathLst>
                  <a:path extrusionOk="0" h="2755" w="2075">
                    <a:moveTo>
                      <a:pt x="1160" y="0"/>
                    </a:moveTo>
                    <a:cubicBezTo>
                      <a:pt x="1118" y="0"/>
                      <a:pt x="1076" y="0"/>
                      <a:pt x="1027" y="7"/>
                    </a:cubicBezTo>
                    <a:cubicBezTo>
                      <a:pt x="985" y="14"/>
                      <a:pt x="943" y="28"/>
                      <a:pt x="901" y="42"/>
                    </a:cubicBezTo>
                    <a:cubicBezTo>
                      <a:pt x="853" y="63"/>
                      <a:pt x="811" y="84"/>
                      <a:pt x="776" y="112"/>
                    </a:cubicBezTo>
                    <a:cubicBezTo>
                      <a:pt x="664" y="189"/>
                      <a:pt x="559" y="294"/>
                      <a:pt x="468" y="413"/>
                    </a:cubicBezTo>
                    <a:cubicBezTo>
                      <a:pt x="378" y="524"/>
                      <a:pt x="308" y="643"/>
                      <a:pt x="238" y="783"/>
                    </a:cubicBezTo>
                    <a:cubicBezTo>
                      <a:pt x="168" y="923"/>
                      <a:pt x="112" y="1062"/>
                      <a:pt x="77" y="1202"/>
                    </a:cubicBezTo>
                    <a:cubicBezTo>
                      <a:pt x="42" y="1342"/>
                      <a:pt x="14" y="1481"/>
                      <a:pt x="7" y="1621"/>
                    </a:cubicBezTo>
                    <a:cubicBezTo>
                      <a:pt x="0" y="1761"/>
                      <a:pt x="7" y="1893"/>
                      <a:pt x="28" y="2019"/>
                    </a:cubicBezTo>
                    <a:cubicBezTo>
                      <a:pt x="49" y="2138"/>
                      <a:pt x="84" y="2250"/>
                      <a:pt x="140" y="2341"/>
                    </a:cubicBezTo>
                    <a:cubicBezTo>
                      <a:pt x="168" y="2403"/>
                      <a:pt x="203" y="2452"/>
                      <a:pt x="252" y="2494"/>
                    </a:cubicBezTo>
                    <a:cubicBezTo>
                      <a:pt x="308" y="2543"/>
                      <a:pt x="357" y="2585"/>
                      <a:pt x="412" y="2613"/>
                    </a:cubicBezTo>
                    <a:cubicBezTo>
                      <a:pt x="559" y="2683"/>
                      <a:pt x="706" y="2725"/>
                      <a:pt x="866" y="2739"/>
                    </a:cubicBezTo>
                    <a:cubicBezTo>
                      <a:pt x="908" y="2749"/>
                      <a:pt x="952" y="2754"/>
                      <a:pt x="995" y="2754"/>
                    </a:cubicBezTo>
                    <a:cubicBezTo>
                      <a:pt x="1038" y="2754"/>
                      <a:pt x="1080" y="2749"/>
                      <a:pt x="1118" y="2739"/>
                    </a:cubicBezTo>
                    <a:cubicBezTo>
                      <a:pt x="1195" y="2732"/>
                      <a:pt x="1272" y="2704"/>
                      <a:pt x="1341" y="2662"/>
                    </a:cubicBezTo>
                    <a:cubicBezTo>
                      <a:pt x="1460" y="2592"/>
                      <a:pt x="1565" y="2494"/>
                      <a:pt x="1656" y="2375"/>
                    </a:cubicBezTo>
                    <a:cubicBezTo>
                      <a:pt x="1761" y="2243"/>
                      <a:pt x="1844" y="2096"/>
                      <a:pt x="1921" y="1914"/>
                    </a:cubicBezTo>
                    <a:cubicBezTo>
                      <a:pt x="1935" y="1859"/>
                      <a:pt x="1949" y="1817"/>
                      <a:pt x="1949" y="1782"/>
                    </a:cubicBezTo>
                    <a:cubicBezTo>
                      <a:pt x="1949" y="1747"/>
                      <a:pt x="1928" y="1705"/>
                      <a:pt x="1893" y="1656"/>
                    </a:cubicBezTo>
                    <a:cubicBezTo>
                      <a:pt x="1879" y="1628"/>
                      <a:pt x="1851" y="1607"/>
                      <a:pt x="1830" y="1579"/>
                    </a:cubicBezTo>
                    <a:cubicBezTo>
                      <a:pt x="1809" y="1551"/>
                      <a:pt x="1789" y="1523"/>
                      <a:pt x="1761" y="1502"/>
                    </a:cubicBezTo>
                    <a:cubicBezTo>
                      <a:pt x="1719" y="1453"/>
                      <a:pt x="1684" y="1432"/>
                      <a:pt x="1642" y="1418"/>
                    </a:cubicBezTo>
                    <a:cubicBezTo>
                      <a:pt x="1621" y="1415"/>
                      <a:pt x="1596" y="1413"/>
                      <a:pt x="1568" y="1413"/>
                    </a:cubicBezTo>
                    <a:cubicBezTo>
                      <a:pt x="1541" y="1413"/>
                      <a:pt x="1509" y="1415"/>
                      <a:pt x="1474" y="1418"/>
                    </a:cubicBezTo>
                    <a:cubicBezTo>
                      <a:pt x="1411" y="1432"/>
                      <a:pt x="1341" y="1439"/>
                      <a:pt x="1265" y="1446"/>
                    </a:cubicBezTo>
                    <a:cubicBezTo>
                      <a:pt x="1188" y="1453"/>
                      <a:pt x="1111" y="1467"/>
                      <a:pt x="1027" y="1481"/>
                    </a:cubicBezTo>
                    <a:cubicBezTo>
                      <a:pt x="985" y="1488"/>
                      <a:pt x="950" y="1488"/>
                      <a:pt x="915" y="1502"/>
                    </a:cubicBezTo>
                    <a:cubicBezTo>
                      <a:pt x="887" y="1502"/>
                      <a:pt x="866" y="1509"/>
                      <a:pt x="839" y="1516"/>
                    </a:cubicBezTo>
                    <a:cubicBezTo>
                      <a:pt x="818" y="1530"/>
                      <a:pt x="804" y="1537"/>
                      <a:pt x="797" y="1551"/>
                    </a:cubicBezTo>
                    <a:cubicBezTo>
                      <a:pt x="783" y="1572"/>
                      <a:pt x="783" y="1586"/>
                      <a:pt x="797" y="1614"/>
                    </a:cubicBezTo>
                    <a:cubicBezTo>
                      <a:pt x="825" y="1726"/>
                      <a:pt x="887" y="1817"/>
                      <a:pt x="950" y="1859"/>
                    </a:cubicBezTo>
                    <a:cubicBezTo>
                      <a:pt x="1007" y="1896"/>
                      <a:pt x="1091" y="1922"/>
                      <a:pt x="1194" y="1922"/>
                    </a:cubicBezTo>
                    <a:cubicBezTo>
                      <a:pt x="1205" y="1922"/>
                      <a:pt x="1217" y="1922"/>
                      <a:pt x="1230" y="1921"/>
                    </a:cubicBezTo>
                    <a:lnTo>
                      <a:pt x="1230" y="1921"/>
                    </a:lnTo>
                    <a:lnTo>
                      <a:pt x="1125" y="2103"/>
                    </a:lnTo>
                    <a:cubicBezTo>
                      <a:pt x="1090" y="2166"/>
                      <a:pt x="1048" y="2208"/>
                      <a:pt x="1013" y="2250"/>
                    </a:cubicBezTo>
                    <a:cubicBezTo>
                      <a:pt x="978" y="2292"/>
                      <a:pt x="943" y="2320"/>
                      <a:pt x="901" y="2341"/>
                    </a:cubicBezTo>
                    <a:cubicBezTo>
                      <a:pt x="881" y="2349"/>
                      <a:pt x="856" y="2352"/>
                      <a:pt x="831" y="2352"/>
                    </a:cubicBezTo>
                    <a:cubicBezTo>
                      <a:pt x="814" y="2352"/>
                      <a:pt x="797" y="2350"/>
                      <a:pt x="783" y="2348"/>
                    </a:cubicBezTo>
                    <a:cubicBezTo>
                      <a:pt x="748" y="2327"/>
                      <a:pt x="713" y="2292"/>
                      <a:pt x="692" y="2236"/>
                    </a:cubicBezTo>
                    <a:cubicBezTo>
                      <a:pt x="664" y="2173"/>
                      <a:pt x="643" y="2096"/>
                      <a:pt x="643" y="2005"/>
                    </a:cubicBezTo>
                    <a:cubicBezTo>
                      <a:pt x="643" y="1921"/>
                      <a:pt x="643" y="1824"/>
                      <a:pt x="664" y="1719"/>
                    </a:cubicBezTo>
                    <a:cubicBezTo>
                      <a:pt x="678" y="1621"/>
                      <a:pt x="706" y="1516"/>
                      <a:pt x="741" y="1418"/>
                    </a:cubicBezTo>
                    <a:cubicBezTo>
                      <a:pt x="776" y="1300"/>
                      <a:pt x="832" y="1188"/>
                      <a:pt x="880" y="1069"/>
                    </a:cubicBezTo>
                    <a:cubicBezTo>
                      <a:pt x="936" y="957"/>
                      <a:pt x="985" y="860"/>
                      <a:pt x="1048" y="776"/>
                    </a:cubicBezTo>
                    <a:cubicBezTo>
                      <a:pt x="1097" y="699"/>
                      <a:pt x="1160" y="629"/>
                      <a:pt x="1216" y="580"/>
                    </a:cubicBezTo>
                    <a:cubicBezTo>
                      <a:pt x="1263" y="545"/>
                      <a:pt x="1304" y="530"/>
                      <a:pt x="1341" y="530"/>
                    </a:cubicBezTo>
                    <a:cubicBezTo>
                      <a:pt x="1349" y="530"/>
                      <a:pt x="1356" y="530"/>
                      <a:pt x="1362" y="531"/>
                    </a:cubicBezTo>
                    <a:cubicBezTo>
                      <a:pt x="1390" y="538"/>
                      <a:pt x="1397" y="559"/>
                      <a:pt x="1404" y="580"/>
                    </a:cubicBezTo>
                    <a:cubicBezTo>
                      <a:pt x="1411" y="608"/>
                      <a:pt x="1425" y="643"/>
                      <a:pt x="1432" y="678"/>
                    </a:cubicBezTo>
                    <a:cubicBezTo>
                      <a:pt x="1439" y="699"/>
                      <a:pt x="1439" y="720"/>
                      <a:pt x="1439" y="741"/>
                    </a:cubicBezTo>
                    <a:lnTo>
                      <a:pt x="1439" y="804"/>
                    </a:lnTo>
                    <a:lnTo>
                      <a:pt x="1439" y="860"/>
                    </a:lnTo>
                    <a:cubicBezTo>
                      <a:pt x="1439" y="881"/>
                      <a:pt x="1446" y="909"/>
                      <a:pt x="1446" y="923"/>
                    </a:cubicBezTo>
                    <a:cubicBezTo>
                      <a:pt x="1460" y="1027"/>
                      <a:pt x="1495" y="1118"/>
                      <a:pt x="1565" y="1181"/>
                    </a:cubicBezTo>
                    <a:cubicBezTo>
                      <a:pt x="1635" y="1237"/>
                      <a:pt x="1740" y="1286"/>
                      <a:pt x="1879" y="1300"/>
                    </a:cubicBezTo>
                    <a:cubicBezTo>
                      <a:pt x="1928" y="1300"/>
                      <a:pt x="1963" y="1300"/>
                      <a:pt x="1984" y="1286"/>
                    </a:cubicBezTo>
                    <a:cubicBezTo>
                      <a:pt x="2005" y="1265"/>
                      <a:pt x="2019" y="1237"/>
                      <a:pt x="2026" y="1209"/>
                    </a:cubicBezTo>
                    <a:cubicBezTo>
                      <a:pt x="2033" y="1174"/>
                      <a:pt x="2040" y="1139"/>
                      <a:pt x="2054" y="1090"/>
                    </a:cubicBezTo>
                    <a:cubicBezTo>
                      <a:pt x="2061" y="1048"/>
                      <a:pt x="2061" y="992"/>
                      <a:pt x="2068" y="943"/>
                    </a:cubicBezTo>
                    <a:cubicBezTo>
                      <a:pt x="2075" y="888"/>
                      <a:pt x="2075" y="839"/>
                      <a:pt x="2075" y="783"/>
                    </a:cubicBezTo>
                    <a:lnTo>
                      <a:pt x="2075" y="643"/>
                    </a:lnTo>
                    <a:cubicBezTo>
                      <a:pt x="2061" y="566"/>
                      <a:pt x="2040" y="489"/>
                      <a:pt x="2019" y="427"/>
                    </a:cubicBezTo>
                    <a:cubicBezTo>
                      <a:pt x="1984" y="357"/>
                      <a:pt x="1935" y="294"/>
                      <a:pt x="1865" y="245"/>
                    </a:cubicBezTo>
                    <a:cubicBezTo>
                      <a:pt x="1830" y="210"/>
                      <a:pt x="1789" y="182"/>
                      <a:pt x="1747" y="154"/>
                    </a:cubicBezTo>
                    <a:cubicBezTo>
                      <a:pt x="1691" y="133"/>
                      <a:pt x="1649" y="105"/>
                      <a:pt x="1600" y="84"/>
                    </a:cubicBezTo>
                    <a:lnTo>
                      <a:pt x="1439" y="35"/>
                    </a:lnTo>
                    <a:lnTo>
                      <a:pt x="1286" y="7"/>
                    </a:lnTo>
                    <a:cubicBezTo>
                      <a:pt x="1237" y="0"/>
                      <a:pt x="1202" y="0"/>
                      <a:pt x="1160"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33"/>
              <p:cNvSpPr/>
              <p:nvPr/>
            </p:nvSpPr>
            <p:spPr>
              <a:xfrm>
                <a:off x="3701722" y="321472"/>
                <a:ext cx="155637" cy="204302"/>
              </a:xfrm>
              <a:custGeom>
                <a:rect b="b" l="l" r="r" t="t"/>
                <a:pathLst>
                  <a:path extrusionOk="0" h="2670" w="2034">
                    <a:moveTo>
                      <a:pt x="1233" y="531"/>
                    </a:moveTo>
                    <a:cubicBezTo>
                      <a:pt x="1247" y="531"/>
                      <a:pt x="1259" y="535"/>
                      <a:pt x="1272" y="543"/>
                    </a:cubicBezTo>
                    <a:cubicBezTo>
                      <a:pt x="1307" y="550"/>
                      <a:pt x="1342" y="592"/>
                      <a:pt x="1363" y="662"/>
                    </a:cubicBezTo>
                    <a:cubicBezTo>
                      <a:pt x="1377" y="732"/>
                      <a:pt x="1391" y="823"/>
                      <a:pt x="1391" y="927"/>
                    </a:cubicBezTo>
                    <a:cubicBezTo>
                      <a:pt x="1391" y="1032"/>
                      <a:pt x="1377" y="1137"/>
                      <a:pt x="1363" y="1249"/>
                    </a:cubicBezTo>
                    <a:cubicBezTo>
                      <a:pt x="1342" y="1361"/>
                      <a:pt x="1328" y="1465"/>
                      <a:pt x="1300" y="1563"/>
                    </a:cubicBezTo>
                    <a:cubicBezTo>
                      <a:pt x="1272" y="1689"/>
                      <a:pt x="1237" y="1794"/>
                      <a:pt x="1195" y="1884"/>
                    </a:cubicBezTo>
                    <a:cubicBezTo>
                      <a:pt x="1153" y="1982"/>
                      <a:pt x="1112" y="2059"/>
                      <a:pt x="1063" y="2129"/>
                    </a:cubicBezTo>
                    <a:cubicBezTo>
                      <a:pt x="1021" y="2199"/>
                      <a:pt x="972" y="2248"/>
                      <a:pt x="923" y="2283"/>
                    </a:cubicBezTo>
                    <a:cubicBezTo>
                      <a:pt x="897" y="2304"/>
                      <a:pt x="871" y="2315"/>
                      <a:pt x="844" y="2315"/>
                    </a:cubicBezTo>
                    <a:cubicBezTo>
                      <a:pt x="829" y="2315"/>
                      <a:pt x="813" y="2311"/>
                      <a:pt x="797" y="2304"/>
                    </a:cubicBezTo>
                    <a:cubicBezTo>
                      <a:pt x="748" y="2297"/>
                      <a:pt x="713" y="2255"/>
                      <a:pt x="692" y="2192"/>
                    </a:cubicBezTo>
                    <a:cubicBezTo>
                      <a:pt x="664" y="2136"/>
                      <a:pt x="644" y="2052"/>
                      <a:pt x="644" y="1968"/>
                    </a:cubicBezTo>
                    <a:cubicBezTo>
                      <a:pt x="637" y="1877"/>
                      <a:pt x="644" y="1787"/>
                      <a:pt x="657" y="1682"/>
                    </a:cubicBezTo>
                    <a:cubicBezTo>
                      <a:pt x="664" y="1570"/>
                      <a:pt x="692" y="1479"/>
                      <a:pt x="713" y="1382"/>
                    </a:cubicBezTo>
                    <a:cubicBezTo>
                      <a:pt x="748" y="1277"/>
                      <a:pt x="783" y="1179"/>
                      <a:pt x="832" y="1074"/>
                    </a:cubicBezTo>
                    <a:cubicBezTo>
                      <a:pt x="874" y="969"/>
                      <a:pt x="923" y="872"/>
                      <a:pt x="979" y="788"/>
                    </a:cubicBezTo>
                    <a:cubicBezTo>
                      <a:pt x="1028" y="697"/>
                      <a:pt x="1084" y="641"/>
                      <a:pt x="1132" y="585"/>
                    </a:cubicBezTo>
                    <a:cubicBezTo>
                      <a:pt x="1171" y="551"/>
                      <a:pt x="1203" y="531"/>
                      <a:pt x="1233" y="531"/>
                    </a:cubicBezTo>
                    <a:close/>
                    <a:moveTo>
                      <a:pt x="1072" y="0"/>
                    </a:moveTo>
                    <a:cubicBezTo>
                      <a:pt x="1015" y="0"/>
                      <a:pt x="957" y="9"/>
                      <a:pt x="902" y="26"/>
                    </a:cubicBezTo>
                    <a:cubicBezTo>
                      <a:pt x="804" y="54"/>
                      <a:pt x="713" y="96"/>
                      <a:pt x="644" y="152"/>
                    </a:cubicBezTo>
                    <a:cubicBezTo>
                      <a:pt x="539" y="236"/>
                      <a:pt x="448" y="341"/>
                      <a:pt x="364" y="459"/>
                    </a:cubicBezTo>
                    <a:cubicBezTo>
                      <a:pt x="287" y="578"/>
                      <a:pt x="217" y="690"/>
                      <a:pt x="169" y="823"/>
                    </a:cubicBezTo>
                    <a:cubicBezTo>
                      <a:pt x="113" y="955"/>
                      <a:pt x="71" y="1088"/>
                      <a:pt x="43" y="1214"/>
                    </a:cubicBezTo>
                    <a:cubicBezTo>
                      <a:pt x="15" y="1347"/>
                      <a:pt x="1" y="1479"/>
                      <a:pt x="1" y="1612"/>
                    </a:cubicBezTo>
                    <a:cubicBezTo>
                      <a:pt x="1" y="1731"/>
                      <a:pt x="8" y="1863"/>
                      <a:pt x="36" y="1975"/>
                    </a:cubicBezTo>
                    <a:cubicBezTo>
                      <a:pt x="64" y="2087"/>
                      <a:pt x="99" y="2192"/>
                      <a:pt x="148" y="2290"/>
                    </a:cubicBezTo>
                    <a:cubicBezTo>
                      <a:pt x="175" y="2345"/>
                      <a:pt x="217" y="2394"/>
                      <a:pt x="273" y="2436"/>
                    </a:cubicBezTo>
                    <a:cubicBezTo>
                      <a:pt x="322" y="2492"/>
                      <a:pt x="378" y="2527"/>
                      <a:pt x="427" y="2555"/>
                    </a:cubicBezTo>
                    <a:cubicBezTo>
                      <a:pt x="490" y="2590"/>
                      <a:pt x="567" y="2611"/>
                      <a:pt x="644" y="2632"/>
                    </a:cubicBezTo>
                    <a:cubicBezTo>
                      <a:pt x="727" y="2646"/>
                      <a:pt x="804" y="2660"/>
                      <a:pt x="881" y="2667"/>
                    </a:cubicBezTo>
                    <a:cubicBezTo>
                      <a:pt x="909" y="2669"/>
                      <a:pt x="936" y="2669"/>
                      <a:pt x="963" y="2669"/>
                    </a:cubicBezTo>
                    <a:cubicBezTo>
                      <a:pt x="1044" y="2669"/>
                      <a:pt x="1120" y="2662"/>
                      <a:pt x="1188" y="2646"/>
                    </a:cubicBezTo>
                    <a:cubicBezTo>
                      <a:pt x="1272" y="2632"/>
                      <a:pt x="1363" y="2590"/>
                      <a:pt x="1440" y="2527"/>
                    </a:cubicBezTo>
                    <a:cubicBezTo>
                      <a:pt x="1566" y="2422"/>
                      <a:pt x="1670" y="2290"/>
                      <a:pt x="1747" y="2143"/>
                    </a:cubicBezTo>
                    <a:cubicBezTo>
                      <a:pt x="1824" y="1982"/>
                      <a:pt x="1894" y="1829"/>
                      <a:pt x="1936" y="1654"/>
                    </a:cubicBezTo>
                    <a:cubicBezTo>
                      <a:pt x="1985" y="1486"/>
                      <a:pt x="2020" y="1312"/>
                      <a:pt x="2027" y="1137"/>
                    </a:cubicBezTo>
                    <a:cubicBezTo>
                      <a:pt x="2034" y="962"/>
                      <a:pt x="2034" y="809"/>
                      <a:pt x="2006" y="655"/>
                    </a:cubicBezTo>
                    <a:cubicBezTo>
                      <a:pt x="1992" y="571"/>
                      <a:pt x="1964" y="494"/>
                      <a:pt x="1929" y="425"/>
                    </a:cubicBezTo>
                    <a:cubicBezTo>
                      <a:pt x="1894" y="348"/>
                      <a:pt x="1845" y="292"/>
                      <a:pt x="1775" y="236"/>
                    </a:cubicBezTo>
                    <a:cubicBezTo>
                      <a:pt x="1705" y="187"/>
                      <a:pt x="1614" y="145"/>
                      <a:pt x="1510" y="96"/>
                    </a:cubicBezTo>
                    <a:cubicBezTo>
                      <a:pt x="1405" y="54"/>
                      <a:pt x="1293" y="26"/>
                      <a:pt x="1181" y="12"/>
                    </a:cubicBezTo>
                    <a:cubicBezTo>
                      <a:pt x="1146" y="4"/>
                      <a:pt x="1109" y="0"/>
                      <a:pt x="1072"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33"/>
              <p:cNvSpPr/>
              <p:nvPr/>
            </p:nvSpPr>
            <p:spPr>
              <a:xfrm>
                <a:off x="3860494" y="321472"/>
                <a:ext cx="156172" cy="204302"/>
              </a:xfrm>
              <a:custGeom>
                <a:rect b="b" l="l" r="r" t="t"/>
                <a:pathLst>
                  <a:path extrusionOk="0" h="2670" w="2041">
                    <a:moveTo>
                      <a:pt x="1239" y="531"/>
                    </a:moveTo>
                    <a:cubicBezTo>
                      <a:pt x="1252" y="531"/>
                      <a:pt x="1266" y="535"/>
                      <a:pt x="1279" y="543"/>
                    </a:cubicBezTo>
                    <a:cubicBezTo>
                      <a:pt x="1314" y="550"/>
                      <a:pt x="1349" y="592"/>
                      <a:pt x="1363" y="662"/>
                    </a:cubicBezTo>
                    <a:cubicBezTo>
                      <a:pt x="1384" y="732"/>
                      <a:pt x="1391" y="823"/>
                      <a:pt x="1391" y="927"/>
                    </a:cubicBezTo>
                    <a:cubicBezTo>
                      <a:pt x="1391" y="1032"/>
                      <a:pt x="1384" y="1137"/>
                      <a:pt x="1363" y="1249"/>
                    </a:cubicBezTo>
                    <a:cubicBezTo>
                      <a:pt x="1349" y="1361"/>
                      <a:pt x="1328" y="1465"/>
                      <a:pt x="1307" y="1563"/>
                    </a:cubicBezTo>
                    <a:cubicBezTo>
                      <a:pt x="1279" y="1689"/>
                      <a:pt x="1244" y="1794"/>
                      <a:pt x="1202" y="1884"/>
                    </a:cubicBezTo>
                    <a:cubicBezTo>
                      <a:pt x="1153" y="1982"/>
                      <a:pt x="1111" y="2059"/>
                      <a:pt x="1069" y="2129"/>
                    </a:cubicBezTo>
                    <a:cubicBezTo>
                      <a:pt x="1027" y="2199"/>
                      <a:pt x="971" y="2248"/>
                      <a:pt x="930" y="2283"/>
                    </a:cubicBezTo>
                    <a:cubicBezTo>
                      <a:pt x="903" y="2304"/>
                      <a:pt x="874" y="2315"/>
                      <a:pt x="846" y="2315"/>
                    </a:cubicBezTo>
                    <a:cubicBezTo>
                      <a:pt x="829" y="2315"/>
                      <a:pt x="813" y="2311"/>
                      <a:pt x="797" y="2304"/>
                    </a:cubicBezTo>
                    <a:cubicBezTo>
                      <a:pt x="755" y="2297"/>
                      <a:pt x="720" y="2255"/>
                      <a:pt x="692" y="2192"/>
                    </a:cubicBezTo>
                    <a:cubicBezTo>
                      <a:pt x="664" y="2136"/>
                      <a:pt x="650" y="2052"/>
                      <a:pt x="650" y="1968"/>
                    </a:cubicBezTo>
                    <a:cubicBezTo>
                      <a:pt x="643" y="1877"/>
                      <a:pt x="650" y="1787"/>
                      <a:pt x="657" y="1682"/>
                    </a:cubicBezTo>
                    <a:cubicBezTo>
                      <a:pt x="664" y="1570"/>
                      <a:pt x="692" y="1479"/>
                      <a:pt x="720" y="1382"/>
                    </a:cubicBezTo>
                    <a:cubicBezTo>
                      <a:pt x="755" y="1277"/>
                      <a:pt x="790" y="1179"/>
                      <a:pt x="832" y="1074"/>
                    </a:cubicBezTo>
                    <a:cubicBezTo>
                      <a:pt x="874" y="969"/>
                      <a:pt x="930" y="872"/>
                      <a:pt x="978" y="788"/>
                    </a:cubicBezTo>
                    <a:cubicBezTo>
                      <a:pt x="1034" y="697"/>
                      <a:pt x="1083" y="641"/>
                      <a:pt x="1139" y="585"/>
                    </a:cubicBezTo>
                    <a:cubicBezTo>
                      <a:pt x="1173" y="551"/>
                      <a:pt x="1207" y="531"/>
                      <a:pt x="1239" y="531"/>
                    </a:cubicBezTo>
                    <a:close/>
                    <a:moveTo>
                      <a:pt x="1076" y="0"/>
                    </a:moveTo>
                    <a:cubicBezTo>
                      <a:pt x="1020" y="0"/>
                      <a:pt x="961" y="9"/>
                      <a:pt x="902" y="26"/>
                    </a:cubicBezTo>
                    <a:cubicBezTo>
                      <a:pt x="804" y="54"/>
                      <a:pt x="720" y="96"/>
                      <a:pt x="650" y="152"/>
                    </a:cubicBezTo>
                    <a:cubicBezTo>
                      <a:pt x="545" y="236"/>
                      <a:pt x="448" y="341"/>
                      <a:pt x="371" y="459"/>
                    </a:cubicBezTo>
                    <a:cubicBezTo>
                      <a:pt x="294" y="578"/>
                      <a:pt x="217" y="690"/>
                      <a:pt x="168" y="823"/>
                    </a:cubicBezTo>
                    <a:cubicBezTo>
                      <a:pt x="112" y="955"/>
                      <a:pt x="70" y="1088"/>
                      <a:pt x="42" y="1214"/>
                    </a:cubicBezTo>
                    <a:cubicBezTo>
                      <a:pt x="21" y="1347"/>
                      <a:pt x="0" y="1479"/>
                      <a:pt x="0" y="1612"/>
                    </a:cubicBezTo>
                    <a:cubicBezTo>
                      <a:pt x="0" y="1731"/>
                      <a:pt x="14" y="1863"/>
                      <a:pt x="35" y="1975"/>
                    </a:cubicBezTo>
                    <a:cubicBezTo>
                      <a:pt x="63" y="2087"/>
                      <a:pt x="98" y="2192"/>
                      <a:pt x="147" y="2290"/>
                    </a:cubicBezTo>
                    <a:cubicBezTo>
                      <a:pt x="175" y="2345"/>
                      <a:pt x="224" y="2394"/>
                      <a:pt x="273" y="2436"/>
                    </a:cubicBezTo>
                    <a:cubicBezTo>
                      <a:pt x="322" y="2492"/>
                      <a:pt x="378" y="2527"/>
                      <a:pt x="434" y="2555"/>
                    </a:cubicBezTo>
                    <a:cubicBezTo>
                      <a:pt x="489" y="2590"/>
                      <a:pt x="566" y="2611"/>
                      <a:pt x="650" y="2632"/>
                    </a:cubicBezTo>
                    <a:cubicBezTo>
                      <a:pt x="727" y="2646"/>
                      <a:pt x="804" y="2660"/>
                      <a:pt x="888" y="2667"/>
                    </a:cubicBezTo>
                    <a:cubicBezTo>
                      <a:pt x="916" y="2669"/>
                      <a:pt x="943" y="2669"/>
                      <a:pt x="970" y="2669"/>
                    </a:cubicBezTo>
                    <a:cubicBezTo>
                      <a:pt x="1050" y="2669"/>
                      <a:pt x="1125" y="2662"/>
                      <a:pt x="1188" y="2646"/>
                    </a:cubicBezTo>
                    <a:cubicBezTo>
                      <a:pt x="1279" y="2632"/>
                      <a:pt x="1363" y="2590"/>
                      <a:pt x="1446" y="2527"/>
                    </a:cubicBezTo>
                    <a:cubicBezTo>
                      <a:pt x="1565" y="2422"/>
                      <a:pt x="1670" y="2290"/>
                      <a:pt x="1747" y="2143"/>
                    </a:cubicBezTo>
                    <a:cubicBezTo>
                      <a:pt x="1831" y="1982"/>
                      <a:pt x="1900" y="1829"/>
                      <a:pt x="1942" y="1654"/>
                    </a:cubicBezTo>
                    <a:cubicBezTo>
                      <a:pt x="1984" y="1486"/>
                      <a:pt x="2019" y="1312"/>
                      <a:pt x="2026" y="1137"/>
                    </a:cubicBezTo>
                    <a:cubicBezTo>
                      <a:pt x="2040" y="962"/>
                      <a:pt x="2040" y="809"/>
                      <a:pt x="2012" y="655"/>
                    </a:cubicBezTo>
                    <a:cubicBezTo>
                      <a:pt x="1991" y="571"/>
                      <a:pt x="1970" y="494"/>
                      <a:pt x="1935" y="425"/>
                    </a:cubicBezTo>
                    <a:cubicBezTo>
                      <a:pt x="1900" y="348"/>
                      <a:pt x="1845" y="292"/>
                      <a:pt x="1775" y="236"/>
                    </a:cubicBezTo>
                    <a:cubicBezTo>
                      <a:pt x="1705" y="187"/>
                      <a:pt x="1621" y="145"/>
                      <a:pt x="1516" y="96"/>
                    </a:cubicBezTo>
                    <a:cubicBezTo>
                      <a:pt x="1411" y="54"/>
                      <a:pt x="1293" y="26"/>
                      <a:pt x="1181" y="12"/>
                    </a:cubicBezTo>
                    <a:cubicBezTo>
                      <a:pt x="1148" y="4"/>
                      <a:pt x="1113" y="0"/>
                      <a:pt x="1076"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33"/>
              <p:cNvSpPr/>
              <p:nvPr/>
            </p:nvSpPr>
            <p:spPr>
              <a:xfrm>
                <a:off x="4017659" y="320554"/>
                <a:ext cx="167879" cy="207745"/>
              </a:xfrm>
              <a:custGeom>
                <a:rect b="b" l="l" r="r" t="t"/>
                <a:pathLst>
                  <a:path extrusionOk="0" h="2715" w="2194">
                    <a:moveTo>
                      <a:pt x="1165" y="612"/>
                    </a:moveTo>
                    <a:cubicBezTo>
                      <a:pt x="1209" y="612"/>
                      <a:pt x="1249" y="618"/>
                      <a:pt x="1285" y="632"/>
                    </a:cubicBezTo>
                    <a:cubicBezTo>
                      <a:pt x="1376" y="667"/>
                      <a:pt x="1439" y="723"/>
                      <a:pt x="1474" y="793"/>
                    </a:cubicBezTo>
                    <a:cubicBezTo>
                      <a:pt x="1509" y="863"/>
                      <a:pt x="1530" y="953"/>
                      <a:pt x="1516" y="1079"/>
                    </a:cubicBezTo>
                    <a:cubicBezTo>
                      <a:pt x="1516" y="1170"/>
                      <a:pt x="1495" y="1261"/>
                      <a:pt x="1460" y="1366"/>
                    </a:cubicBezTo>
                    <a:cubicBezTo>
                      <a:pt x="1425" y="1470"/>
                      <a:pt x="1362" y="1575"/>
                      <a:pt x="1292" y="1680"/>
                    </a:cubicBezTo>
                    <a:cubicBezTo>
                      <a:pt x="1223" y="1785"/>
                      <a:pt x="1125" y="1882"/>
                      <a:pt x="1013" y="1980"/>
                    </a:cubicBezTo>
                    <a:cubicBezTo>
                      <a:pt x="901" y="2064"/>
                      <a:pt x="762" y="2155"/>
                      <a:pt x="601" y="2218"/>
                    </a:cubicBezTo>
                    <a:cubicBezTo>
                      <a:pt x="657" y="1945"/>
                      <a:pt x="706" y="1694"/>
                      <a:pt x="762" y="1428"/>
                    </a:cubicBezTo>
                    <a:cubicBezTo>
                      <a:pt x="817" y="1170"/>
                      <a:pt x="880" y="905"/>
                      <a:pt x="950" y="646"/>
                    </a:cubicBezTo>
                    <a:cubicBezTo>
                      <a:pt x="1029" y="625"/>
                      <a:pt x="1101" y="612"/>
                      <a:pt x="1165" y="612"/>
                    </a:cubicBezTo>
                    <a:close/>
                    <a:moveTo>
                      <a:pt x="1070" y="1"/>
                    </a:moveTo>
                    <a:cubicBezTo>
                      <a:pt x="979" y="1"/>
                      <a:pt x="887" y="9"/>
                      <a:pt x="803" y="24"/>
                    </a:cubicBezTo>
                    <a:cubicBezTo>
                      <a:pt x="692" y="38"/>
                      <a:pt x="580" y="73"/>
                      <a:pt x="475" y="108"/>
                    </a:cubicBezTo>
                    <a:cubicBezTo>
                      <a:pt x="363" y="157"/>
                      <a:pt x="273" y="185"/>
                      <a:pt x="175" y="234"/>
                    </a:cubicBezTo>
                    <a:lnTo>
                      <a:pt x="0" y="2162"/>
                    </a:lnTo>
                    <a:lnTo>
                      <a:pt x="0" y="2281"/>
                    </a:lnTo>
                    <a:cubicBezTo>
                      <a:pt x="7" y="2309"/>
                      <a:pt x="7" y="2337"/>
                      <a:pt x="28" y="2364"/>
                    </a:cubicBezTo>
                    <a:cubicBezTo>
                      <a:pt x="35" y="2385"/>
                      <a:pt x="49" y="2406"/>
                      <a:pt x="70" y="2420"/>
                    </a:cubicBezTo>
                    <a:cubicBezTo>
                      <a:pt x="84" y="2441"/>
                      <a:pt x="112" y="2455"/>
                      <a:pt x="133" y="2476"/>
                    </a:cubicBezTo>
                    <a:cubicBezTo>
                      <a:pt x="189" y="2518"/>
                      <a:pt x="238" y="2546"/>
                      <a:pt x="280" y="2581"/>
                    </a:cubicBezTo>
                    <a:cubicBezTo>
                      <a:pt x="321" y="2616"/>
                      <a:pt x="363" y="2644"/>
                      <a:pt x="426" y="2665"/>
                    </a:cubicBezTo>
                    <a:cubicBezTo>
                      <a:pt x="493" y="2698"/>
                      <a:pt x="557" y="2714"/>
                      <a:pt x="620" y="2714"/>
                    </a:cubicBezTo>
                    <a:cubicBezTo>
                      <a:pt x="663" y="2714"/>
                      <a:pt x="705" y="2707"/>
                      <a:pt x="748" y="2693"/>
                    </a:cubicBezTo>
                    <a:cubicBezTo>
                      <a:pt x="950" y="2644"/>
                      <a:pt x="1132" y="2560"/>
                      <a:pt x="1292" y="2469"/>
                    </a:cubicBezTo>
                    <a:cubicBezTo>
                      <a:pt x="1460" y="2371"/>
                      <a:pt x="1600" y="2267"/>
                      <a:pt x="1712" y="2141"/>
                    </a:cubicBezTo>
                    <a:cubicBezTo>
                      <a:pt x="1830" y="2022"/>
                      <a:pt x="1928" y="1896"/>
                      <a:pt x="1998" y="1757"/>
                    </a:cubicBezTo>
                    <a:cubicBezTo>
                      <a:pt x="2075" y="1617"/>
                      <a:pt x="2131" y="1491"/>
                      <a:pt x="2159" y="1352"/>
                    </a:cubicBezTo>
                    <a:cubicBezTo>
                      <a:pt x="2193" y="1212"/>
                      <a:pt x="2193" y="1079"/>
                      <a:pt x="2186" y="946"/>
                    </a:cubicBezTo>
                    <a:cubicBezTo>
                      <a:pt x="2173" y="814"/>
                      <a:pt x="2131" y="702"/>
                      <a:pt x="2082" y="590"/>
                    </a:cubicBezTo>
                    <a:cubicBezTo>
                      <a:pt x="2019" y="451"/>
                      <a:pt x="1928" y="346"/>
                      <a:pt x="1837" y="255"/>
                    </a:cubicBezTo>
                    <a:cubicBezTo>
                      <a:pt x="1739" y="178"/>
                      <a:pt x="1635" y="122"/>
                      <a:pt x="1523" y="73"/>
                    </a:cubicBezTo>
                    <a:cubicBezTo>
                      <a:pt x="1404" y="31"/>
                      <a:pt x="1285" y="10"/>
                      <a:pt x="1160" y="3"/>
                    </a:cubicBezTo>
                    <a:cubicBezTo>
                      <a:pt x="1130" y="2"/>
                      <a:pt x="1100" y="1"/>
                      <a:pt x="107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33"/>
              <p:cNvSpPr/>
              <p:nvPr/>
            </p:nvSpPr>
            <p:spPr>
              <a:xfrm>
                <a:off x="3524816" y="303108"/>
                <a:ext cx="158850" cy="210806"/>
              </a:xfrm>
              <a:custGeom>
                <a:rect b="b" l="l" r="r" t="t"/>
                <a:pathLst>
                  <a:path extrusionOk="0" h="2755" w="2076">
                    <a:moveTo>
                      <a:pt x="1160" y="1"/>
                    </a:moveTo>
                    <a:cubicBezTo>
                      <a:pt x="1118" y="1"/>
                      <a:pt x="1070" y="1"/>
                      <a:pt x="1028" y="8"/>
                    </a:cubicBezTo>
                    <a:cubicBezTo>
                      <a:pt x="986" y="15"/>
                      <a:pt x="944" y="22"/>
                      <a:pt x="895" y="43"/>
                    </a:cubicBezTo>
                    <a:cubicBezTo>
                      <a:pt x="853" y="57"/>
                      <a:pt x="811" y="85"/>
                      <a:pt x="776" y="113"/>
                    </a:cubicBezTo>
                    <a:cubicBezTo>
                      <a:pt x="664" y="190"/>
                      <a:pt x="560" y="294"/>
                      <a:pt x="469" y="406"/>
                    </a:cubicBezTo>
                    <a:cubicBezTo>
                      <a:pt x="371" y="525"/>
                      <a:pt x="301" y="644"/>
                      <a:pt x="231" y="783"/>
                    </a:cubicBezTo>
                    <a:cubicBezTo>
                      <a:pt x="161" y="923"/>
                      <a:pt x="113" y="1063"/>
                      <a:pt x="78" y="1202"/>
                    </a:cubicBezTo>
                    <a:cubicBezTo>
                      <a:pt x="43" y="1342"/>
                      <a:pt x="15" y="1482"/>
                      <a:pt x="8" y="1622"/>
                    </a:cubicBezTo>
                    <a:cubicBezTo>
                      <a:pt x="1" y="1761"/>
                      <a:pt x="8" y="1894"/>
                      <a:pt x="22" y="2013"/>
                    </a:cubicBezTo>
                    <a:cubicBezTo>
                      <a:pt x="50" y="2138"/>
                      <a:pt x="85" y="2250"/>
                      <a:pt x="140" y="2341"/>
                    </a:cubicBezTo>
                    <a:cubicBezTo>
                      <a:pt x="161" y="2397"/>
                      <a:pt x="196" y="2453"/>
                      <a:pt x="252" y="2495"/>
                    </a:cubicBezTo>
                    <a:cubicBezTo>
                      <a:pt x="301" y="2537"/>
                      <a:pt x="357" y="2585"/>
                      <a:pt x="406" y="2606"/>
                    </a:cubicBezTo>
                    <a:cubicBezTo>
                      <a:pt x="560" y="2676"/>
                      <a:pt x="706" y="2725"/>
                      <a:pt x="860" y="2739"/>
                    </a:cubicBezTo>
                    <a:cubicBezTo>
                      <a:pt x="905" y="2750"/>
                      <a:pt x="949" y="2755"/>
                      <a:pt x="992" y="2755"/>
                    </a:cubicBezTo>
                    <a:cubicBezTo>
                      <a:pt x="1035" y="2755"/>
                      <a:pt x="1076" y="2750"/>
                      <a:pt x="1118" y="2739"/>
                    </a:cubicBezTo>
                    <a:cubicBezTo>
                      <a:pt x="1195" y="2732"/>
                      <a:pt x="1272" y="2704"/>
                      <a:pt x="1342" y="2662"/>
                    </a:cubicBezTo>
                    <a:cubicBezTo>
                      <a:pt x="1454" y="2592"/>
                      <a:pt x="1558" y="2495"/>
                      <a:pt x="1656" y="2376"/>
                    </a:cubicBezTo>
                    <a:cubicBezTo>
                      <a:pt x="1761" y="2243"/>
                      <a:pt x="1838" y="2097"/>
                      <a:pt x="1922" y="1908"/>
                    </a:cubicBezTo>
                    <a:cubicBezTo>
                      <a:pt x="1936" y="1859"/>
                      <a:pt x="1943" y="1817"/>
                      <a:pt x="1943" y="1782"/>
                    </a:cubicBezTo>
                    <a:cubicBezTo>
                      <a:pt x="1943" y="1747"/>
                      <a:pt x="1929" y="1698"/>
                      <a:pt x="1894" y="1656"/>
                    </a:cubicBezTo>
                    <a:cubicBezTo>
                      <a:pt x="1873" y="1629"/>
                      <a:pt x="1852" y="1601"/>
                      <a:pt x="1831" y="1580"/>
                    </a:cubicBezTo>
                    <a:cubicBezTo>
                      <a:pt x="1803" y="1552"/>
                      <a:pt x="1789" y="1524"/>
                      <a:pt x="1761" y="1496"/>
                    </a:cubicBezTo>
                    <a:cubicBezTo>
                      <a:pt x="1719" y="1454"/>
                      <a:pt x="1684" y="1426"/>
                      <a:pt x="1642" y="1419"/>
                    </a:cubicBezTo>
                    <a:cubicBezTo>
                      <a:pt x="1618" y="1415"/>
                      <a:pt x="1593" y="1414"/>
                      <a:pt x="1566" y="1414"/>
                    </a:cubicBezTo>
                    <a:cubicBezTo>
                      <a:pt x="1539" y="1414"/>
                      <a:pt x="1510" y="1415"/>
                      <a:pt x="1475" y="1419"/>
                    </a:cubicBezTo>
                    <a:cubicBezTo>
                      <a:pt x="1412" y="1426"/>
                      <a:pt x="1342" y="1440"/>
                      <a:pt x="1265" y="1447"/>
                    </a:cubicBezTo>
                    <a:cubicBezTo>
                      <a:pt x="1188" y="1454"/>
                      <a:pt x="1104" y="1461"/>
                      <a:pt x="1028" y="1482"/>
                    </a:cubicBezTo>
                    <a:cubicBezTo>
                      <a:pt x="986" y="1489"/>
                      <a:pt x="951" y="1489"/>
                      <a:pt x="916" y="1496"/>
                    </a:cubicBezTo>
                    <a:cubicBezTo>
                      <a:pt x="888" y="1496"/>
                      <a:pt x="860" y="1510"/>
                      <a:pt x="839" y="1517"/>
                    </a:cubicBezTo>
                    <a:cubicBezTo>
                      <a:pt x="818" y="1524"/>
                      <a:pt x="804" y="1531"/>
                      <a:pt x="790" y="1552"/>
                    </a:cubicBezTo>
                    <a:cubicBezTo>
                      <a:pt x="783" y="1573"/>
                      <a:pt x="783" y="1587"/>
                      <a:pt x="790" y="1615"/>
                    </a:cubicBezTo>
                    <a:cubicBezTo>
                      <a:pt x="825" y="1726"/>
                      <a:pt x="888" y="1810"/>
                      <a:pt x="951" y="1859"/>
                    </a:cubicBezTo>
                    <a:cubicBezTo>
                      <a:pt x="1007" y="1897"/>
                      <a:pt x="1086" y="1923"/>
                      <a:pt x="1192" y="1923"/>
                    </a:cubicBezTo>
                    <a:cubicBezTo>
                      <a:pt x="1205" y="1923"/>
                      <a:pt x="1217" y="1923"/>
                      <a:pt x="1230" y="1922"/>
                    </a:cubicBezTo>
                    <a:lnTo>
                      <a:pt x="1230" y="1922"/>
                    </a:lnTo>
                    <a:lnTo>
                      <a:pt x="1125" y="2103"/>
                    </a:lnTo>
                    <a:cubicBezTo>
                      <a:pt x="1090" y="2159"/>
                      <a:pt x="1049" y="2208"/>
                      <a:pt x="1014" y="2250"/>
                    </a:cubicBezTo>
                    <a:cubicBezTo>
                      <a:pt x="979" y="2292"/>
                      <a:pt x="944" y="2320"/>
                      <a:pt x="895" y="2334"/>
                    </a:cubicBezTo>
                    <a:cubicBezTo>
                      <a:pt x="873" y="2347"/>
                      <a:pt x="848" y="2352"/>
                      <a:pt x="824" y="2352"/>
                    </a:cubicBezTo>
                    <a:cubicBezTo>
                      <a:pt x="810" y="2352"/>
                      <a:pt x="796" y="2351"/>
                      <a:pt x="783" y="2348"/>
                    </a:cubicBezTo>
                    <a:cubicBezTo>
                      <a:pt x="748" y="2327"/>
                      <a:pt x="713" y="2292"/>
                      <a:pt x="685" y="2229"/>
                    </a:cubicBezTo>
                    <a:cubicBezTo>
                      <a:pt x="664" y="2173"/>
                      <a:pt x="643" y="2097"/>
                      <a:pt x="643" y="2006"/>
                    </a:cubicBezTo>
                    <a:cubicBezTo>
                      <a:pt x="643" y="1922"/>
                      <a:pt x="643" y="1824"/>
                      <a:pt x="664" y="1719"/>
                    </a:cubicBezTo>
                    <a:cubicBezTo>
                      <a:pt x="678" y="1622"/>
                      <a:pt x="706" y="1517"/>
                      <a:pt x="741" y="1419"/>
                    </a:cubicBezTo>
                    <a:cubicBezTo>
                      <a:pt x="776" y="1300"/>
                      <a:pt x="825" y="1188"/>
                      <a:pt x="881" y="1070"/>
                    </a:cubicBezTo>
                    <a:cubicBezTo>
                      <a:pt x="930" y="958"/>
                      <a:pt x="986" y="860"/>
                      <a:pt x="1049" y="776"/>
                    </a:cubicBezTo>
                    <a:cubicBezTo>
                      <a:pt x="1097" y="692"/>
                      <a:pt x="1160" y="623"/>
                      <a:pt x="1209" y="581"/>
                    </a:cubicBezTo>
                    <a:cubicBezTo>
                      <a:pt x="1262" y="546"/>
                      <a:pt x="1300" y="530"/>
                      <a:pt x="1340" y="530"/>
                    </a:cubicBezTo>
                    <a:cubicBezTo>
                      <a:pt x="1347" y="530"/>
                      <a:pt x="1355" y="531"/>
                      <a:pt x="1363" y="532"/>
                    </a:cubicBezTo>
                    <a:cubicBezTo>
                      <a:pt x="1384" y="539"/>
                      <a:pt x="1398" y="553"/>
                      <a:pt x="1405" y="581"/>
                    </a:cubicBezTo>
                    <a:cubicBezTo>
                      <a:pt x="1412" y="609"/>
                      <a:pt x="1419" y="644"/>
                      <a:pt x="1433" y="679"/>
                    </a:cubicBezTo>
                    <a:cubicBezTo>
                      <a:pt x="1440" y="692"/>
                      <a:pt x="1440" y="720"/>
                      <a:pt x="1440" y="741"/>
                    </a:cubicBezTo>
                    <a:lnTo>
                      <a:pt x="1440" y="797"/>
                    </a:lnTo>
                    <a:lnTo>
                      <a:pt x="1440" y="860"/>
                    </a:lnTo>
                    <a:cubicBezTo>
                      <a:pt x="1440" y="881"/>
                      <a:pt x="1447" y="902"/>
                      <a:pt x="1447" y="923"/>
                    </a:cubicBezTo>
                    <a:cubicBezTo>
                      <a:pt x="1454" y="1028"/>
                      <a:pt x="1489" y="1112"/>
                      <a:pt x="1558" y="1174"/>
                    </a:cubicBezTo>
                    <a:cubicBezTo>
                      <a:pt x="1628" y="1237"/>
                      <a:pt x="1733" y="1279"/>
                      <a:pt x="1873" y="1300"/>
                    </a:cubicBezTo>
                    <a:cubicBezTo>
                      <a:pt x="1929" y="1300"/>
                      <a:pt x="1964" y="1300"/>
                      <a:pt x="1978" y="1279"/>
                    </a:cubicBezTo>
                    <a:cubicBezTo>
                      <a:pt x="2006" y="1265"/>
                      <a:pt x="2013" y="1237"/>
                      <a:pt x="2026" y="1209"/>
                    </a:cubicBezTo>
                    <a:cubicBezTo>
                      <a:pt x="2033" y="1174"/>
                      <a:pt x="2040" y="1140"/>
                      <a:pt x="2047" y="1091"/>
                    </a:cubicBezTo>
                    <a:cubicBezTo>
                      <a:pt x="2061" y="1042"/>
                      <a:pt x="2061" y="993"/>
                      <a:pt x="2068" y="937"/>
                    </a:cubicBezTo>
                    <a:cubicBezTo>
                      <a:pt x="2075" y="888"/>
                      <a:pt x="2075" y="832"/>
                      <a:pt x="2075" y="783"/>
                    </a:cubicBezTo>
                    <a:lnTo>
                      <a:pt x="2075" y="644"/>
                    </a:lnTo>
                    <a:cubicBezTo>
                      <a:pt x="2061" y="567"/>
                      <a:pt x="2040" y="483"/>
                      <a:pt x="2013" y="427"/>
                    </a:cubicBezTo>
                    <a:cubicBezTo>
                      <a:pt x="1978" y="357"/>
                      <a:pt x="1936" y="294"/>
                      <a:pt x="1866" y="238"/>
                    </a:cubicBezTo>
                    <a:cubicBezTo>
                      <a:pt x="1831" y="204"/>
                      <a:pt x="1789" y="183"/>
                      <a:pt x="1747" y="155"/>
                    </a:cubicBezTo>
                    <a:cubicBezTo>
                      <a:pt x="1691" y="127"/>
                      <a:pt x="1649" y="106"/>
                      <a:pt x="1593" y="85"/>
                    </a:cubicBezTo>
                    <a:lnTo>
                      <a:pt x="1440" y="36"/>
                    </a:lnTo>
                    <a:lnTo>
                      <a:pt x="1279" y="8"/>
                    </a:lnTo>
                    <a:cubicBezTo>
                      <a:pt x="1237" y="1"/>
                      <a:pt x="1202" y="1"/>
                      <a:pt x="116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33"/>
              <p:cNvSpPr/>
              <p:nvPr/>
            </p:nvSpPr>
            <p:spPr>
              <a:xfrm>
                <a:off x="3684659" y="304868"/>
                <a:ext cx="156172" cy="204302"/>
              </a:xfrm>
              <a:custGeom>
                <a:rect b="b" l="l" r="r" t="t"/>
                <a:pathLst>
                  <a:path extrusionOk="0" h="2670" w="2041">
                    <a:moveTo>
                      <a:pt x="1240" y="531"/>
                    </a:moveTo>
                    <a:cubicBezTo>
                      <a:pt x="1253" y="531"/>
                      <a:pt x="1266" y="535"/>
                      <a:pt x="1279" y="544"/>
                    </a:cubicBezTo>
                    <a:cubicBezTo>
                      <a:pt x="1314" y="551"/>
                      <a:pt x="1348" y="593"/>
                      <a:pt x="1369" y="662"/>
                    </a:cubicBezTo>
                    <a:cubicBezTo>
                      <a:pt x="1383" y="732"/>
                      <a:pt x="1390" y="823"/>
                      <a:pt x="1390" y="928"/>
                    </a:cubicBezTo>
                    <a:cubicBezTo>
                      <a:pt x="1390" y="1033"/>
                      <a:pt x="1383" y="1137"/>
                      <a:pt x="1369" y="1249"/>
                    </a:cubicBezTo>
                    <a:cubicBezTo>
                      <a:pt x="1348" y="1361"/>
                      <a:pt x="1335" y="1466"/>
                      <a:pt x="1307" y="1564"/>
                    </a:cubicBezTo>
                    <a:cubicBezTo>
                      <a:pt x="1279" y="1682"/>
                      <a:pt x="1244" y="1787"/>
                      <a:pt x="1202" y="1885"/>
                    </a:cubicBezTo>
                    <a:cubicBezTo>
                      <a:pt x="1160" y="1983"/>
                      <a:pt x="1111" y="2060"/>
                      <a:pt x="1069" y="2129"/>
                    </a:cubicBezTo>
                    <a:cubicBezTo>
                      <a:pt x="1027" y="2199"/>
                      <a:pt x="971" y="2241"/>
                      <a:pt x="929" y="2276"/>
                    </a:cubicBezTo>
                    <a:cubicBezTo>
                      <a:pt x="901" y="2300"/>
                      <a:pt x="872" y="2314"/>
                      <a:pt x="842" y="2314"/>
                    </a:cubicBezTo>
                    <a:cubicBezTo>
                      <a:pt x="827" y="2314"/>
                      <a:pt x="812" y="2311"/>
                      <a:pt x="797" y="2304"/>
                    </a:cubicBezTo>
                    <a:cubicBezTo>
                      <a:pt x="755" y="2297"/>
                      <a:pt x="720" y="2255"/>
                      <a:pt x="692" y="2192"/>
                    </a:cubicBezTo>
                    <a:cubicBezTo>
                      <a:pt x="671" y="2129"/>
                      <a:pt x="650" y="2053"/>
                      <a:pt x="650" y="1962"/>
                    </a:cubicBezTo>
                    <a:cubicBezTo>
                      <a:pt x="643" y="1878"/>
                      <a:pt x="650" y="1780"/>
                      <a:pt x="657" y="1675"/>
                    </a:cubicBezTo>
                    <a:cubicBezTo>
                      <a:pt x="671" y="1571"/>
                      <a:pt x="692" y="1473"/>
                      <a:pt x="720" y="1382"/>
                    </a:cubicBezTo>
                    <a:cubicBezTo>
                      <a:pt x="755" y="1277"/>
                      <a:pt x="790" y="1179"/>
                      <a:pt x="832" y="1075"/>
                    </a:cubicBezTo>
                    <a:cubicBezTo>
                      <a:pt x="880" y="970"/>
                      <a:pt x="929" y="872"/>
                      <a:pt x="985" y="788"/>
                    </a:cubicBezTo>
                    <a:cubicBezTo>
                      <a:pt x="1034" y="697"/>
                      <a:pt x="1090" y="635"/>
                      <a:pt x="1139" y="586"/>
                    </a:cubicBezTo>
                    <a:cubicBezTo>
                      <a:pt x="1178" y="552"/>
                      <a:pt x="1210" y="531"/>
                      <a:pt x="1240" y="531"/>
                    </a:cubicBezTo>
                    <a:close/>
                    <a:moveTo>
                      <a:pt x="1076" y="1"/>
                    </a:moveTo>
                    <a:cubicBezTo>
                      <a:pt x="1020" y="1"/>
                      <a:pt x="961" y="10"/>
                      <a:pt x="901" y="27"/>
                    </a:cubicBezTo>
                    <a:cubicBezTo>
                      <a:pt x="811" y="55"/>
                      <a:pt x="720" y="97"/>
                      <a:pt x="650" y="153"/>
                    </a:cubicBezTo>
                    <a:cubicBezTo>
                      <a:pt x="545" y="236"/>
                      <a:pt x="447" y="341"/>
                      <a:pt x="371" y="453"/>
                    </a:cubicBezTo>
                    <a:cubicBezTo>
                      <a:pt x="294" y="579"/>
                      <a:pt x="224" y="690"/>
                      <a:pt x="168" y="823"/>
                    </a:cubicBezTo>
                    <a:cubicBezTo>
                      <a:pt x="119" y="956"/>
                      <a:pt x="70" y="1082"/>
                      <a:pt x="49" y="1214"/>
                    </a:cubicBezTo>
                    <a:cubicBezTo>
                      <a:pt x="21" y="1347"/>
                      <a:pt x="0" y="1480"/>
                      <a:pt x="0" y="1606"/>
                    </a:cubicBezTo>
                    <a:cubicBezTo>
                      <a:pt x="0" y="1731"/>
                      <a:pt x="14" y="1864"/>
                      <a:pt x="42" y="1976"/>
                    </a:cubicBezTo>
                    <a:cubicBezTo>
                      <a:pt x="63" y="2087"/>
                      <a:pt x="98" y="2192"/>
                      <a:pt x="154" y="2290"/>
                    </a:cubicBezTo>
                    <a:cubicBezTo>
                      <a:pt x="182" y="2339"/>
                      <a:pt x="224" y="2395"/>
                      <a:pt x="273" y="2437"/>
                    </a:cubicBezTo>
                    <a:cubicBezTo>
                      <a:pt x="329" y="2493"/>
                      <a:pt x="378" y="2528"/>
                      <a:pt x="433" y="2549"/>
                    </a:cubicBezTo>
                    <a:cubicBezTo>
                      <a:pt x="496" y="2583"/>
                      <a:pt x="573" y="2611"/>
                      <a:pt x="650" y="2632"/>
                    </a:cubicBezTo>
                    <a:cubicBezTo>
                      <a:pt x="727" y="2646"/>
                      <a:pt x="811" y="2653"/>
                      <a:pt x="887" y="2667"/>
                    </a:cubicBezTo>
                    <a:cubicBezTo>
                      <a:pt x="915" y="2669"/>
                      <a:pt x="943" y="2670"/>
                      <a:pt x="970" y="2670"/>
                    </a:cubicBezTo>
                    <a:cubicBezTo>
                      <a:pt x="1051" y="2670"/>
                      <a:pt x="1127" y="2662"/>
                      <a:pt x="1195" y="2646"/>
                    </a:cubicBezTo>
                    <a:cubicBezTo>
                      <a:pt x="1279" y="2632"/>
                      <a:pt x="1369" y="2583"/>
                      <a:pt x="1446" y="2528"/>
                    </a:cubicBezTo>
                    <a:cubicBezTo>
                      <a:pt x="1565" y="2423"/>
                      <a:pt x="1670" y="2290"/>
                      <a:pt x="1754" y="2143"/>
                    </a:cubicBezTo>
                    <a:cubicBezTo>
                      <a:pt x="1830" y="1983"/>
                      <a:pt x="1900" y="1829"/>
                      <a:pt x="1942" y="1654"/>
                    </a:cubicBezTo>
                    <a:cubicBezTo>
                      <a:pt x="1984" y="1487"/>
                      <a:pt x="2019" y="1312"/>
                      <a:pt x="2033" y="1137"/>
                    </a:cubicBezTo>
                    <a:cubicBezTo>
                      <a:pt x="2040" y="963"/>
                      <a:pt x="2040" y="802"/>
                      <a:pt x="2012" y="656"/>
                    </a:cubicBezTo>
                    <a:cubicBezTo>
                      <a:pt x="1998" y="572"/>
                      <a:pt x="1970" y="488"/>
                      <a:pt x="1935" y="418"/>
                    </a:cubicBezTo>
                    <a:cubicBezTo>
                      <a:pt x="1900" y="348"/>
                      <a:pt x="1844" y="292"/>
                      <a:pt x="1775" y="236"/>
                    </a:cubicBezTo>
                    <a:cubicBezTo>
                      <a:pt x="1705" y="187"/>
                      <a:pt x="1621" y="139"/>
                      <a:pt x="1516" y="97"/>
                    </a:cubicBezTo>
                    <a:cubicBezTo>
                      <a:pt x="1411" y="55"/>
                      <a:pt x="1300" y="27"/>
                      <a:pt x="1181" y="13"/>
                    </a:cubicBezTo>
                    <a:cubicBezTo>
                      <a:pt x="1148" y="5"/>
                      <a:pt x="1113" y="1"/>
                      <a:pt x="1076"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33"/>
              <p:cNvSpPr/>
              <p:nvPr/>
            </p:nvSpPr>
            <p:spPr>
              <a:xfrm>
                <a:off x="3843890" y="304868"/>
                <a:ext cx="155637" cy="204302"/>
              </a:xfrm>
              <a:custGeom>
                <a:rect b="b" l="l" r="r" t="t"/>
                <a:pathLst>
                  <a:path extrusionOk="0" h="2670" w="2034">
                    <a:moveTo>
                      <a:pt x="1236" y="531"/>
                    </a:moveTo>
                    <a:cubicBezTo>
                      <a:pt x="1250" y="531"/>
                      <a:pt x="1264" y="535"/>
                      <a:pt x="1279" y="544"/>
                    </a:cubicBezTo>
                    <a:cubicBezTo>
                      <a:pt x="1314" y="551"/>
                      <a:pt x="1349" y="593"/>
                      <a:pt x="1363" y="662"/>
                    </a:cubicBezTo>
                    <a:cubicBezTo>
                      <a:pt x="1384" y="732"/>
                      <a:pt x="1391" y="823"/>
                      <a:pt x="1391" y="928"/>
                    </a:cubicBezTo>
                    <a:cubicBezTo>
                      <a:pt x="1391" y="1033"/>
                      <a:pt x="1384" y="1137"/>
                      <a:pt x="1363" y="1249"/>
                    </a:cubicBezTo>
                    <a:cubicBezTo>
                      <a:pt x="1349" y="1361"/>
                      <a:pt x="1328" y="1466"/>
                      <a:pt x="1300" y="1564"/>
                    </a:cubicBezTo>
                    <a:cubicBezTo>
                      <a:pt x="1279" y="1682"/>
                      <a:pt x="1244" y="1787"/>
                      <a:pt x="1195" y="1885"/>
                    </a:cubicBezTo>
                    <a:cubicBezTo>
                      <a:pt x="1153" y="1983"/>
                      <a:pt x="1112" y="2060"/>
                      <a:pt x="1070" y="2129"/>
                    </a:cubicBezTo>
                    <a:cubicBezTo>
                      <a:pt x="1021" y="2199"/>
                      <a:pt x="972" y="2241"/>
                      <a:pt x="930" y="2276"/>
                    </a:cubicBezTo>
                    <a:cubicBezTo>
                      <a:pt x="897" y="2300"/>
                      <a:pt x="867" y="2314"/>
                      <a:pt x="838" y="2314"/>
                    </a:cubicBezTo>
                    <a:cubicBezTo>
                      <a:pt x="824" y="2314"/>
                      <a:pt x="811" y="2311"/>
                      <a:pt x="797" y="2304"/>
                    </a:cubicBezTo>
                    <a:cubicBezTo>
                      <a:pt x="755" y="2297"/>
                      <a:pt x="720" y="2255"/>
                      <a:pt x="692" y="2192"/>
                    </a:cubicBezTo>
                    <a:cubicBezTo>
                      <a:pt x="665" y="2129"/>
                      <a:pt x="651" y="2053"/>
                      <a:pt x="651" y="1962"/>
                    </a:cubicBezTo>
                    <a:cubicBezTo>
                      <a:pt x="637" y="1878"/>
                      <a:pt x="651" y="1780"/>
                      <a:pt x="658" y="1675"/>
                    </a:cubicBezTo>
                    <a:cubicBezTo>
                      <a:pt x="665" y="1571"/>
                      <a:pt x="692" y="1473"/>
                      <a:pt x="720" y="1382"/>
                    </a:cubicBezTo>
                    <a:cubicBezTo>
                      <a:pt x="755" y="1277"/>
                      <a:pt x="790" y="1179"/>
                      <a:pt x="832" y="1075"/>
                    </a:cubicBezTo>
                    <a:cubicBezTo>
                      <a:pt x="874" y="970"/>
                      <a:pt x="930" y="872"/>
                      <a:pt x="979" y="788"/>
                    </a:cubicBezTo>
                    <a:cubicBezTo>
                      <a:pt x="1035" y="697"/>
                      <a:pt x="1084" y="635"/>
                      <a:pt x="1140" y="586"/>
                    </a:cubicBezTo>
                    <a:cubicBezTo>
                      <a:pt x="1173" y="552"/>
                      <a:pt x="1204" y="531"/>
                      <a:pt x="1236" y="531"/>
                    </a:cubicBezTo>
                    <a:close/>
                    <a:moveTo>
                      <a:pt x="1074" y="1"/>
                    </a:moveTo>
                    <a:cubicBezTo>
                      <a:pt x="1018" y="1"/>
                      <a:pt x="961" y="10"/>
                      <a:pt x="902" y="27"/>
                    </a:cubicBezTo>
                    <a:cubicBezTo>
                      <a:pt x="804" y="55"/>
                      <a:pt x="713" y="97"/>
                      <a:pt x="651" y="153"/>
                    </a:cubicBezTo>
                    <a:cubicBezTo>
                      <a:pt x="539" y="236"/>
                      <a:pt x="448" y="341"/>
                      <a:pt x="364" y="453"/>
                    </a:cubicBezTo>
                    <a:cubicBezTo>
                      <a:pt x="287" y="579"/>
                      <a:pt x="217" y="690"/>
                      <a:pt x="169" y="823"/>
                    </a:cubicBezTo>
                    <a:cubicBezTo>
                      <a:pt x="113" y="956"/>
                      <a:pt x="71" y="1082"/>
                      <a:pt x="43" y="1214"/>
                    </a:cubicBezTo>
                    <a:cubicBezTo>
                      <a:pt x="15" y="1347"/>
                      <a:pt x="1" y="1480"/>
                      <a:pt x="1" y="1606"/>
                    </a:cubicBezTo>
                    <a:cubicBezTo>
                      <a:pt x="1" y="1731"/>
                      <a:pt x="8" y="1864"/>
                      <a:pt x="36" y="1976"/>
                    </a:cubicBezTo>
                    <a:cubicBezTo>
                      <a:pt x="64" y="2087"/>
                      <a:pt x="99" y="2192"/>
                      <a:pt x="148" y="2290"/>
                    </a:cubicBezTo>
                    <a:cubicBezTo>
                      <a:pt x="176" y="2339"/>
                      <a:pt x="217" y="2395"/>
                      <a:pt x="273" y="2437"/>
                    </a:cubicBezTo>
                    <a:cubicBezTo>
                      <a:pt x="322" y="2493"/>
                      <a:pt x="378" y="2528"/>
                      <a:pt x="427" y="2549"/>
                    </a:cubicBezTo>
                    <a:cubicBezTo>
                      <a:pt x="490" y="2583"/>
                      <a:pt x="567" y="2611"/>
                      <a:pt x="651" y="2632"/>
                    </a:cubicBezTo>
                    <a:cubicBezTo>
                      <a:pt x="727" y="2646"/>
                      <a:pt x="804" y="2653"/>
                      <a:pt x="881" y="2667"/>
                    </a:cubicBezTo>
                    <a:cubicBezTo>
                      <a:pt x="911" y="2669"/>
                      <a:pt x="940" y="2670"/>
                      <a:pt x="967" y="2670"/>
                    </a:cubicBezTo>
                    <a:cubicBezTo>
                      <a:pt x="1051" y="2670"/>
                      <a:pt x="1126" y="2662"/>
                      <a:pt x="1188" y="2646"/>
                    </a:cubicBezTo>
                    <a:cubicBezTo>
                      <a:pt x="1279" y="2632"/>
                      <a:pt x="1363" y="2583"/>
                      <a:pt x="1440" y="2528"/>
                    </a:cubicBezTo>
                    <a:cubicBezTo>
                      <a:pt x="1566" y="2423"/>
                      <a:pt x="1670" y="2290"/>
                      <a:pt x="1747" y="2143"/>
                    </a:cubicBezTo>
                    <a:cubicBezTo>
                      <a:pt x="1824" y="1983"/>
                      <a:pt x="1894" y="1829"/>
                      <a:pt x="1943" y="1654"/>
                    </a:cubicBezTo>
                    <a:cubicBezTo>
                      <a:pt x="1985" y="1487"/>
                      <a:pt x="2020" y="1312"/>
                      <a:pt x="2027" y="1137"/>
                    </a:cubicBezTo>
                    <a:cubicBezTo>
                      <a:pt x="2034" y="963"/>
                      <a:pt x="2034" y="802"/>
                      <a:pt x="2013" y="656"/>
                    </a:cubicBezTo>
                    <a:cubicBezTo>
                      <a:pt x="1992" y="572"/>
                      <a:pt x="1964" y="488"/>
                      <a:pt x="1929" y="418"/>
                    </a:cubicBezTo>
                    <a:cubicBezTo>
                      <a:pt x="1894" y="348"/>
                      <a:pt x="1845" y="292"/>
                      <a:pt x="1775" y="236"/>
                    </a:cubicBezTo>
                    <a:cubicBezTo>
                      <a:pt x="1705" y="187"/>
                      <a:pt x="1615" y="139"/>
                      <a:pt x="1510" y="97"/>
                    </a:cubicBezTo>
                    <a:cubicBezTo>
                      <a:pt x="1405" y="55"/>
                      <a:pt x="1293" y="27"/>
                      <a:pt x="1181" y="13"/>
                    </a:cubicBezTo>
                    <a:cubicBezTo>
                      <a:pt x="1146" y="5"/>
                      <a:pt x="1110" y="1"/>
                      <a:pt x="1074"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33"/>
              <p:cNvSpPr/>
              <p:nvPr/>
            </p:nvSpPr>
            <p:spPr>
              <a:xfrm>
                <a:off x="4001055" y="304026"/>
                <a:ext cx="167879" cy="207668"/>
              </a:xfrm>
              <a:custGeom>
                <a:rect b="b" l="l" r="r" t="t"/>
                <a:pathLst>
                  <a:path extrusionOk="0" h="2714" w="2194">
                    <a:moveTo>
                      <a:pt x="1149" y="609"/>
                    </a:moveTo>
                    <a:cubicBezTo>
                      <a:pt x="1198" y="609"/>
                      <a:pt x="1241" y="616"/>
                      <a:pt x="1279" y="632"/>
                    </a:cubicBezTo>
                    <a:cubicBezTo>
                      <a:pt x="1377" y="667"/>
                      <a:pt x="1440" y="722"/>
                      <a:pt x="1474" y="792"/>
                    </a:cubicBezTo>
                    <a:cubicBezTo>
                      <a:pt x="1509" y="862"/>
                      <a:pt x="1523" y="953"/>
                      <a:pt x="1516" y="1079"/>
                    </a:cubicBezTo>
                    <a:cubicBezTo>
                      <a:pt x="1516" y="1162"/>
                      <a:pt x="1495" y="1260"/>
                      <a:pt x="1454" y="1365"/>
                    </a:cubicBezTo>
                    <a:cubicBezTo>
                      <a:pt x="1419" y="1470"/>
                      <a:pt x="1363" y="1575"/>
                      <a:pt x="1293" y="1679"/>
                    </a:cubicBezTo>
                    <a:cubicBezTo>
                      <a:pt x="1223" y="1784"/>
                      <a:pt x="1125" y="1882"/>
                      <a:pt x="1013" y="1973"/>
                    </a:cubicBezTo>
                    <a:cubicBezTo>
                      <a:pt x="902" y="2064"/>
                      <a:pt x="755" y="2147"/>
                      <a:pt x="601" y="2210"/>
                    </a:cubicBezTo>
                    <a:cubicBezTo>
                      <a:pt x="657" y="1945"/>
                      <a:pt x="706" y="1686"/>
                      <a:pt x="755" y="1428"/>
                    </a:cubicBezTo>
                    <a:cubicBezTo>
                      <a:pt x="818" y="1162"/>
                      <a:pt x="881" y="904"/>
                      <a:pt x="951" y="639"/>
                    </a:cubicBezTo>
                    <a:cubicBezTo>
                      <a:pt x="1024" y="619"/>
                      <a:pt x="1090" y="609"/>
                      <a:pt x="1149" y="609"/>
                    </a:cubicBezTo>
                    <a:close/>
                    <a:moveTo>
                      <a:pt x="1070" y="0"/>
                    </a:moveTo>
                    <a:cubicBezTo>
                      <a:pt x="979" y="0"/>
                      <a:pt x="888" y="8"/>
                      <a:pt x="804" y="24"/>
                    </a:cubicBezTo>
                    <a:cubicBezTo>
                      <a:pt x="692" y="38"/>
                      <a:pt x="573" y="73"/>
                      <a:pt x="469" y="108"/>
                    </a:cubicBezTo>
                    <a:cubicBezTo>
                      <a:pt x="364" y="150"/>
                      <a:pt x="273" y="185"/>
                      <a:pt x="175" y="226"/>
                    </a:cubicBezTo>
                    <a:lnTo>
                      <a:pt x="1" y="2161"/>
                    </a:lnTo>
                    <a:lnTo>
                      <a:pt x="1" y="2280"/>
                    </a:lnTo>
                    <a:cubicBezTo>
                      <a:pt x="8" y="2308"/>
                      <a:pt x="8" y="2336"/>
                      <a:pt x="22" y="2357"/>
                    </a:cubicBezTo>
                    <a:cubicBezTo>
                      <a:pt x="36" y="2385"/>
                      <a:pt x="49" y="2406"/>
                      <a:pt x="70" y="2420"/>
                    </a:cubicBezTo>
                    <a:cubicBezTo>
                      <a:pt x="84" y="2441"/>
                      <a:pt x="112" y="2455"/>
                      <a:pt x="126" y="2476"/>
                    </a:cubicBezTo>
                    <a:cubicBezTo>
                      <a:pt x="189" y="2518"/>
                      <a:pt x="231" y="2546"/>
                      <a:pt x="280" y="2580"/>
                    </a:cubicBezTo>
                    <a:cubicBezTo>
                      <a:pt x="322" y="2615"/>
                      <a:pt x="364" y="2636"/>
                      <a:pt x="427" y="2664"/>
                    </a:cubicBezTo>
                    <a:cubicBezTo>
                      <a:pt x="493" y="2698"/>
                      <a:pt x="558" y="2714"/>
                      <a:pt x="621" y="2714"/>
                    </a:cubicBezTo>
                    <a:cubicBezTo>
                      <a:pt x="664" y="2714"/>
                      <a:pt x="706" y="2706"/>
                      <a:pt x="748" y="2692"/>
                    </a:cubicBezTo>
                    <a:cubicBezTo>
                      <a:pt x="951" y="2636"/>
                      <a:pt x="1132" y="2560"/>
                      <a:pt x="1293" y="2462"/>
                    </a:cubicBezTo>
                    <a:cubicBezTo>
                      <a:pt x="1454" y="2371"/>
                      <a:pt x="1593" y="2266"/>
                      <a:pt x="1712" y="2140"/>
                    </a:cubicBezTo>
                    <a:cubicBezTo>
                      <a:pt x="1831" y="2022"/>
                      <a:pt x="1929" y="1896"/>
                      <a:pt x="1998" y="1756"/>
                    </a:cubicBezTo>
                    <a:cubicBezTo>
                      <a:pt x="2075" y="1617"/>
                      <a:pt x="2131" y="1484"/>
                      <a:pt x="2152" y="1344"/>
                    </a:cubicBezTo>
                    <a:cubicBezTo>
                      <a:pt x="2194" y="1204"/>
                      <a:pt x="2194" y="1079"/>
                      <a:pt x="2180" y="946"/>
                    </a:cubicBezTo>
                    <a:cubicBezTo>
                      <a:pt x="2173" y="813"/>
                      <a:pt x="2131" y="701"/>
                      <a:pt x="2075" y="590"/>
                    </a:cubicBezTo>
                    <a:cubicBezTo>
                      <a:pt x="2019" y="450"/>
                      <a:pt x="1929" y="345"/>
                      <a:pt x="1831" y="254"/>
                    </a:cubicBezTo>
                    <a:cubicBezTo>
                      <a:pt x="1740" y="178"/>
                      <a:pt x="1635" y="115"/>
                      <a:pt x="1516" y="73"/>
                    </a:cubicBezTo>
                    <a:cubicBezTo>
                      <a:pt x="1405" y="31"/>
                      <a:pt x="1286" y="10"/>
                      <a:pt x="1160" y="3"/>
                    </a:cubicBezTo>
                    <a:cubicBezTo>
                      <a:pt x="1130" y="1"/>
                      <a:pt x="1100" y="0"/>
                      <a:pt x="1070"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33"/>
              <p:cNvSpPr/>
              <p:nvPr/>
            </p:nvSpPr>
            <p:spPr>
              <a:xfrm>
                <a:off x="3459088" y="607190"/>
                <a:ext cx="222972" cy="296046"/>
              </a:xfrm>
              <a:custGeom>
                <a:rect b="b" l="l" r="r" t="t"/>
                <a:pathLst>
                  <a:path extrusionOk="0" h="3869" w="2914">
                    <a:moveTo>
                      <a:pt x="2052" y="1"/>
                    </a:moveTo>
                    <a:cubicBezTo>
                      <a:pt x="2020" y="1"/>
                      <a:pt x="1993" y="6"/>
                      <a:pt x="1970" y="16"/>
                    </a:cubicBezTo>
                    <a:cubicBezTo>
                      <a:pt x="1929" y="29"/>
                      <a:pt x="1894" y="85"/>
                      <a:pt x="1880" y="169"/>
                    </a:cubicBezTo>
                    <a:cubicBezTo>
                      <a:pt x="1852" y="351"/>
                      <a:pt x="1817" y="553"/>
                      <a:pt x="1782" y="784"/>
                    </a:cubicBezTo>
                    <a:cubicBezTo>
                      <a:pt x="1740" y="1007"/>
                      <a:pt x="1705" y="1238"/>
                      <a:pt x="1656" y="1468"/>
                    </a:cubicBezTo>
                    <a:cubicBezTo>
                      <a:pt x="1614" y="1706"/>
                      <a:pt x="1572" y="1936"/>
                      <a:pt x="1516" y="2153"/>
                    </a:cubicBezTo>
                    <a:cubicBezTo>
                      <a:pt x="1467" y="2370"/>
                      <a:pt x="1412" y="2565"/>
                      <a:pt x="1363" y="2740"/>
                    </a:cubicBezTo>
                    <a:cubicBezTo>
                      <a:pt x="1307" y="2900"/>
                      <a:pt x="1251" y="3040"/>
                      <a:pt x="1195" y="3145"/>
                    </a:cubicBezTo>
                    <a:cubicBezTo>
                      <a:pt x="1146" y="3250"/>
                      <a:pt x="1083" y="3299"/>
                      <a:pt x="1020" y="3299"/>
                    </a:cubicBezTo>
                    <a:cubicBezTo>
                      <a:pt x="951" y="3292"/>
                      <a:pt x="909" y="3243"/>
                      <a:pt x="888" y="3187"/>
                    </a:cubicBezTo>
                    <a:cubicBezTo>
                      <a:pt x="874" y="3124"/>
                      <a:pt x="853" y="3019"/>
                      <a:pt x="846" y="2872"/>
                    </a:cubicBezTo>
                    <a:cubicBezTo>
                      <a:pt x="839" y="2642"/>
                      <a:pt x="671" y="2467"/>
                      <a:pt x="329" y="2328"/>
                    </a:cubicBezTo>
                    <a:cubicBezTo>
                      <a:pt x="279" y="2304"/>
                      <a:pt x="236" y="2294"/>
                      <a:pt x="201" y="2294"/>
                    </a:cubicBezTo>
                    <a:cubicBezTo>
                      <a:pt x="163" y="2294"/>
                      <a:pt x="134" y="2306"/>
                      <a:pt x="112" y="2328"/>
                    </a:cubicBezTo>
                    <a:cubicBezTo>
                      <a:pt x="70" y="2377"/>
                      <a:pt x="36" y="2446"/>
                      <a:pt x="15" y="2551"/>
                    </a:cubicBezTo>
                    <a:cubicBezTo>
                      <a:pt x="8" y="2684"/>
                      <a:pt x="1" y="2796"/>
                      <a:pt x="8" y="2900"/>
                    </a:cubicBezTo>
                    <a:cubicBezTo>
                      <a:pt x="22" y="3012"/>
                      <a:pt x="42" y="3103"/>
                      <a:pt x="91" y="3201"/>
                    </a:cubicBezTo>
                    <a:cubicBezTo>
                      <a:pt x="112" y="3271"/>
                      <a:pt x="147" y="3333"/>
                      <a:pt x="196" y="3396"/>
                    </a:cubicBezTo>
                    <a:cubicBezTo>
                      <a:pt x="231" y="3452"/>
                      <a:pt x="280" y="3508"/>
                      <a:pt x="343" y="3557"/>
                    </a:cubicBezTo>
                    <a:cubicBezTo>
                      <a:pt x="406" y="3613"/>
                      <a:pt x="483" y="3655"/>
                      <a:pt x="559" y="3697"/>
                    </a:cubicBezTo>
                    <a:cubicBezTo>
                      <a:pt x="636" y="3732"/>
                      <a:pt x="734" y="3767"/>
                      <a:pt x="846" y="3822"/>
                    </a:cubicBezTo>
                    <a:cubicBezTo>
                      <a:pt x="988" y="3854"/>
                      <a:pt x="1111" y="3869"/>
                      <a:pt x="1219" y="3869"/>
                    </a:cubicBezTo>
                    <a:cubicBezTo>
                      <a:pt x="1276" y="3869"/>
                      <a:pt x="1328" y="3865"/>
                      <a:pt x="1377" y="3857"/>
                    </a:cubicBezTo>
                    <a:cubicBezTo>
                      <a:pt x="1516" y="3829"/>
                      <a:pt x="1635" y="3788"/>
                      <a:pt x="1740" y="3725"/>
                    </a:cubicBezTo>
                    <a:cubicBezTo>
                      <a:pt x="1866" y="3634"/>
                      <a:pt x="1984" y="3508"/>
                      <a:pt x="2096" y="3333"/>
                    </a:cubicBezTo>
                    <a:cubicBezTo>
                      <a:pt x="2208" y="3159"/>
                      <a:pt x="2306" y="2928"/>
                      <a:pt x="2403" y="2670"/>
                    </a:cubicBezTo>
                    <a:cubicBezTo>
                      <a:pt x="2494" y="2397"/>
                      <a:pt x="2585" y="2090"/>
                      <a:pt x="2662" y="1741"/>
                    </a:cubicBezTo>
                    <a:cubicBezTo>
                      <a:pt x="2739" y="1392"/>
                      <a:pt x="2823" y="1007"/>
                      <a:pt x="2892" y="581"/>
                    </a:cubicBezTo>
                    <a:cubicBezTo>
                      <a:pt x="2899" y="546"/>
                      <a:pt x="2906" y="511"/>
                      <a:pt x="2906" y="484"/>
                    </a:cubicBezTo>
                    <a:cubicBezTo>
                      <a:pt x="2913" y="456"/>
                      <a:pt x="2906" y="435"/>
                      <a:pt x="2899" y="407"/>
                    </a:cubicBezTo>
                    <a:cubicBezTo>
                      <a:pt x="2892" y="379"/>
                      <a:pt x="2872" y="351"/>
                      <a:pt x="2844" y="337"/>
                    </a:cubicBezTo>
                    <a:cubicBezTo>
                      <a:pt x="2830" y="309"/>
                      <a:pt x="2795" y="281"/>
                      <a:pt x="2753" y="260"/>
                    </a:cubicBezTo>
                    <a:cubicBezTo>
                      <a:pt x="2669" y="204"/>
                      <a:pt x="2578" y="162"/>
                      <a:pt x="2473" y="120"/>
                    </a:cubicBezTo>
                    <a:cubicBezTo>
                      <a:pt x="2369" y="71"/>
                      <a:pt x="2271" y="50"/>
                      <a:pt x="2180" y="22"/>
                    </a:cubicBezTo>
                    <a:cubicBezTo>
                      <a:pt x="2131" y="8"/>
                      <a:pt x="2089" y="1"/>
                      <a:pt x="2052"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3"/>
              <p:cNvSpPr/>
              <p:nvPr/>
            </p:nvSpPr>
            <p:spPr>
              <a:xfrm>
                <a:off x="3667519" y="606501"/>
                <a:ext cx="224043" cy="292526"/>
              </a:xfrm>
              <a:custGeom>
                <a:rect b="b" l="l" r="r" t="t"/>
                <a:pathLst>
                  <a:path extrusionOk="0" h="3823" w="2928">
                    <a:moveTo>
                      <a:pt x="1788" y="757"/>
                    </a:moveTo>
                    <a:cubicBezTo>
                      <a:pt x="1808" y="757"/>
                      <a:pt x="1827" y="762"/>
                      <a:pt x="1845" y="772"/>
                    </a:cubicBezTo>
                    <a:cubicBezTo>
                      <a:pt x="1908" y="793"/>
                      <a:pt x="1950" y="849"/>
                      <a:pt x="1978" y="954"/>
                    </a:cubicBezTo>
                    <a:cubicBezTo>
                      <a:pt x="1999" y="1051"/>
                      <a:pt x="2020" y="1177"/>
                      <a:pt x="2020" y="1324"/>
                    </a:cubicBezTo>
                    <a:cubicBezTo>
                      <a:pt x="2020" y="1463"/>
                      <a:pt x="2013" y="1610"/>
                      <a:pt x="1985" y="1778"/>
                    </a:cubicBezTo>
                    <a:cubicBezTo>
                      <a:pt x="1964" y="1931"/>
                      <a:pt x="1929" y="2085"/>
                      <a:pt x="1894" y="2225"/>
                    </a:cubicBezTo>
                    <a:cubicBezTo>
                      <a:pt x="1852" y="2386"/>
                      <a:pt x="1803" y="2539"/>
                      <a:pt x="1740" y="2679"/>
                    </a:cubicBezTo>
                    <a:cubicBezTo>
                      <a:pt x="1677" y="2819"/>
                      <a:pt x="1614" y="2930"/>
                      <a:pt x="1545" y="3028"/>
                    </a:cubicBezTo>
                    <a:cubicBezTo>
                      <a:pt x="1475" y="3126"/>
                      <a:pt x="1419" y="3196"/>
                      <a:pt x="1349" y="3238"/>
                    </a:cubicBezTo>
                    <a:cubicBezTo>
                      <a:pt x="1300" y="3267"/>
                      <a:pt x="1255" y="3279"/>
                      <a:pt x="1211" y="3279"/>
                    </a:cubicBezTo>
                    <a:cubicBezTo>
                      <a:pt x="1191" y="3279"/>
                      <a:pt x="1172" y="3277"/>
                      <a:pt x="1153" y="3273"/>
                    </a:cubicBezTo>
                    <a:cubicBezTo>
                      <a:pt x="1091" y="3252"/>
                      <a:pt x="1042" y="3196"/>
                      <a:pt x="1007" y="3105"/>
                    </a:cubicBezTo>
                    <a:cubicBezTo>
                      <a:pt x="972" y="3021"/>
                      <a:pt x="951" y="2902"/>
                      <a:pt x="944" y="2784"/>
                    </a:cubicBezTo>
                    <a:cubicBezTo>
                      <a:pt x="937" y="2651"/>
                      <a:pt x="944" y="2518"/>
                      <a:pt x="965" y="2372"/>
                    </a:cubicBezTo>
                    <a:cubicBezTo>
                      <a:pt x="979" y="2232"/>
                      <a:pt x="1007" y="2092"/>
                      <a:pt x="1049" y="1952"/>
                    </a:cubicBezTo>
                    <a:cubicBezTo>
                      <a:pt x="1091" y="1813"/>
                      <a:pt x="1146" y="1673"/>
                      <a:pt x="1209" y="1526"/>
                    </a:cubicBezTo>
                    <a:cubicBezTo>
                      <a:pt x="1265" y="1380"/>
                      <a:pt x="1335" y="1247"/>
                      <a:pt x="1419" y="1121"/>
                    </a:cubicBezTo>
                    <a:cubicBezTo>
                      <a:pt x="1496" y="1002"/>
                      <a:pt x="1566" y="905"/>
                      <a:pt x="1642" y="835"/>
                    </a:cubicBezTo>
                    <a:cubicBezTo>
                      <a:pt x="1692" y="785"/>
                      <a:pt x="1741" y="757"/>
                      <a:pt x="1788" y="757"/>
                    </a:cubicBezTo>
                    <a:close/>
                    <a:moveTo>
                      <a:pt x="1530" y="1"/>
                    </a:moveTo>
                    <a:cubicBezTo>
                      <a:pt x="1451" y="1"/>
                      <a:pt x="1370" y="13"/>
                      <a:pt x="1286" y="38"/>
                    </a:cubicBezTo>
                    <a:cubicBezTo>
                      <a:pt x="1146" y="73"/>
                      <a:pt x="1035" y="136"/>
                      <a:pt x="930" y="213"/>
                    </a:cubicBezTo>
                    <a:cubicBezTo>
                      <a:pt x="776" y="346"/>
                      <a:pt x="650" y="486"/>
                      <a:pt x="532" y="653"/>
                    </a:cubicBezTo>
                    <a:cubicBezTo>
                      <a:pt x="420" y="807"/>
                      <a:pt x="322" y="981"/>
                      <a:pt x="245" y="1170"/>
                    </a:cubicBezTo>
                    <a:cubicBezTo>
                      <a:pt x="168" y="1352"/>
                      <a:pt x="113" y="1533"/>
                      <a:pt x="71" y="1729"/>
                    </a:cubicBezTo>
                    <a:cubicBezTo>
                      <a:pt x="36" y="1918"/>
                      <a:pt x="8" y="2113"/>
                      <a:pt x="8" y="2295"/>
                    </a:cubicBezTo>
                    <a:cubicBezTo>
                      <a:pt x="1" y="2476"/>
                      <a:pt x="22" y="2651"/>
                      <a:pt x="57" y="2819"/>
                    </a:cubicBezTo>
                    <a:cubicBezTo>
                      <a:pt x="92" y="2993"/>
                      <a:pt x="141" y="3140"/>
                      <a:pt x="210" y="3273"/>
                    </a:cubicBezTo>
                    <a:cubicBezTo>
                      <a:pt x="252" y="3349"/>
                      <a:pt x="308" y="3426"/>
                      <a:pt x="385" y="3489"/>
                    </a:cubicBezTo>
                    <a:cubicBezTo>
                      <a:pt x="455" y="3552"/>
                      <a:pt x="532" y="3601"/>
                      <a:pt x="616" y="3650"/>
                    </a:cubicBezTo>
                    <a:cubicBezTo>
                      <a:pt x="706" y="3699"/>
                      <a:pt x="811" y="3734"/>
                      <a:pt x="923" y="3762"/>
                    </a:cubicBezTo>
                    <a:cubicBezTo>
                      <a:pt x="1049" y="3790"/>
                      <a:pt x="1153" y="3804"/>
                      <a:pt x="1265" y="3811"/>
                    </a:cubicBezTo>
                    <a:cubicBezTo>
                      <a:pt x="1331" y="3819"/>
                      <a:pt x="1393" y="3823"/>
                      <a:pt x="1452" y="3823"/>
                    </a:cubicBezTo>
                    <a:cubicBezTo>
                      <a:pt x="1542" y="3823"/>
                      <a:pt x="1625" y="3813"/>
                      <a:pt x="1705" y="3797"/>
                    </a:cubicBezTo>
                    <a:cubicBezTo>
                      <a:pt x="1838" y="3762"/>
                      <a:pt x="1957" y="3699"/>
                      <a:pt x="2068" y="3615"/>
                    </a:cubicBezTo>
                    <a:cubicBezTo>
                      <a:pt x="2236" y="3461"/>
                      <a:pt x="2383" y="3280"/>
                      <a:pt x="2502" y="3063"/>
                    </a:cubicBezTo>
                    <a:cubicBezTo>
                      <a:pt x="2620" y="2847"/>
                      <a:pt x="2711" y="2616"/>
                      <a:pt x="2781" y="2372"/>
                    </a:cubicBezTo>
                    <a:cubicBezTo>
                      <a:pt x="2851" y="2127"/>
                      <a:pt x="2893" y="1890"/>
                      <a:pt x="2907" y="1638"/>
                    </a:cubicBezTo>
                    <a:cubicBezTo>
                      <a:pt x="2928" y="1387"/>
                      <a:pt x="2928" y="1156"/>
                      <a:pt x="2893" y="947"/>
                    </a:cubicBezTo>
                    <a:cubicBezTo>
                      <a:pt x="2865" y="821"/>
                      <a:pt x="2830" y="702"/>
                      <a:pt x="2781" y="611"/>
                    </a:cubicBezTo>
                    <a:cubicBezTo>
                      <a:pt x="2732" y="513"/>
                      <a:pt x="2648" y="416"/>
                      <a:pt x="2522" y="339"/>
                    </a:cubicBezTo>
                    <a:cubicBezTo>
                      <a:pt x="2432" y="262"/>
                      <a:pt x="2306" y="192"/>
                      <a:pt x="2159" y="136"/>
                    </a:cubicBezTo>
                    <a:cubicBezTo>
                      <a:pt x="2013" y="87"/>
                      <a:pt x="1852" y="38"/>
                      <a:pt x="1684" y="18"/>
                    </a:cubicBezTo>
                    <a:cubicBezTo>
                      <a:pt x="1634" y="6"/>
                      <a:pt x="1583" y="1"/>
                      <a:pt x="153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33"/>
              <p:cNvSpPr/>
              <p:nvPr/>
            </p:nvSpPr>
            <p:spPr>
              <a:xfrm>
                <a:off x="3896304" y="603211"/>
                <a:ext cx="240571" cy="299030"/>
              </a:xfrm>
              <a:custGeom>
                <a:rect b="b" l="l" r="r" t="t"/>
                <a:pathLst>
                  <a:path extrusionOk="0" h="3908" w="3144">
                    <a:moveTo>
                      <a:pt x="2012" y="823"/>
                    </a:moveTo>
                    <a:cubicBezTo>
                      <a:pt x="2065" y="823"/>
                      <a:pt x="2110" y="833"/>
                      <a:pt x="2145" y="843"/>
                    </a:cubicBezTo>
                    <a:cubicBezTo>
                      <a:pt x="2201" y="864"/>
                      <a:pt x="2236" y="899"/>
                      <a:pt x="2243" y="934"/>
                    </a:cubicBezTo>
                    <a:cubicBezTo>
                      <a:pt x="2250" y="976"/>
                      <a:pt x="2236" y="1031"/>
                      <a:pt x="2187" y="1115"/>
                    </a:cubicBezTo>
                    <a:cubicBezTo>
                      <a:pt x="2145" y="1192"/>
                      <a:pt x="2068" y="1269"/>
                      <a:pt x="1970" y="1360"/>
                    </a:cubicBezTo>
                    <a:cubicBezTo>
                      <a:pt x="1873" y="1444"/>
                      <a:pt x="1754" y="1527"/>
                      <a:pt x="1607" y="1611"/>
                    </a:cubicBezTo>
                    <a:cubicBezTo>
                      <a:pt x="1453" y="1688"/>
                      <a:pt x="1293" y="1772"/>
                      <a:pt x="1104" y="1842"/>
                    </a:cubicBezTo>
                    <a:cubicBezTo>
                      <a:pt x="1146" y="1681"/>
                      <a:pt x="1188" y="1541"/>
                      <a:pt x="1209" y="1402"/>
                    </a:cubicBezTo>
                    <a:cubicBezTo>
                      <a:pt x="1237" y="1262"/>
                      <a:pt x="1272" y="1129"/>
                      <a:pt x="1314" y="1011"/>
                    </a:cubicBezTo>
                    <a:cubicBezTo>
                      <a:pt x="1446" y="948"/>
                      <a:pt x="1558" y="906"/>
                      <a:pt x="1663" y="878"/>
                    </a:cubicBezTo>
                    <a:cubicBezTo>
                      <a:pt x="1768" y="843"/>
                      <a:pt x="1866" y="829"/>
                      <a:pt x="1942" y="829"/>
                    </a:cubicBezTo>
                    <a:cubicBezTo>
                      <a:pt x="1967" y="825"/>
                      <a:pt x="1990" y="823"/>
                      <a:pt x="2012" y="823"/>
                    </a:cubicBezTo>
                    <a:close/>
                    <a:moveTo>
                      <a:pt x="1397" y="2461"/>
                    </a:moveTo>
                    <a:cubicBezTo>
                      <a:pt x="1435" y="2461"/>
                      <a:pt x="1471" y="2464"/>
                      <a:pt x="1502" y="2470"/>
                    </a:cubicBezTo>
                    <a:cubicBezTo>
                      <a:pt x="1572" y="2477"/>
                      <a:pt x="1628" y="2484"/>
                      <a:pt x="1677" y="2512"/>
                    </a:cubicBezTo>
                    <a:cubicBezTo>
                      <a:pt x="1719" y="2540"/>
                      <a:pt x="1747" y="2561"/>
                      <a:pt x="1761" y="2589"/>
                    </a:cubicBezTo>
                    <a:cubicBezTo>
                      <a:pt x="1782" y="2645"/>
                      <a:pt x="1761" y="2694"/>
                      <a:pt x="1719" y="2757"/>
                    </a:cubicBezTo>
                    <a:cubicBezTo>
                      <a:pt x="1677" y="2806"/>
                      <a:pt x="1614" y="2869"/>
                      <a:pt x="1523" y="2931"/>
                    </a:cubicBezTo>
                    <a:cubicBezTo>
                      <a:pt x="1439" y="2980"/>
                      <a:pt x="1335" y="3043"/>
                      <a:pt x="1209" y="3099"/>
                    </a:cubicBezTo>
                    <a:cubicBezTo>
                      <a:pt x="1090" y="3155"/>
                      <a:pt x="950" y="3204"/>
                      <a:pt x="804" y="3239"/>
                    </a:cubicBezTo>
                    <a:cubicBezTo>
                      <a:pt x="825" y="3120"/>
                      <a:pt x="846" y="3008"/>
                      <a:pt x="874" y="2897"/>
                    </a:cubicBezTo>
                    <a:cubicBezTo>
                      <a:pt x="895" y="2778"/>
                      <a:pt x="916" y="2666"/>
                      <a:pt x="930" y="2554"/>
                    </a:cubicBezTo>
                    <a:cubicBezTo>
                      <a:pt x="1048" y="2512"/>
                      <a:pt x="1153" y="2484"/>
                      <a:pt x="1244" y="2477"/>
                    </a:cubicBezTo>
                    <a:cubicBezTo>
                      <a:pt x="1298" y="2466"/>
                      <a:pt x="1349" y="2461"/>
                      <a:pt x="1397" y="2461"/>
                    </a:cubicBezTo>
                    <a:close/>
                    <a:moveTo>
                      <a:pt x="1835" y="0"/>
                    </a:moveTo>
                    <a:cubicBezTo>
                      <a:pt x="1744" y="0"/>
                      <a:pt x="1652" y="3"/>
                      <a:pt x="1558" y="12"/>
                    </a:cubicBezTo>
                    <a:cubicBezTo>
                      <a:pt x="1398" y="33"/>
                      <a:pt x="1237" y="54"/>
                      <a:pt x="1083" y="95"/>
                    </a:cubicBezTo>
                    <a:cubicBezTo>
                      <a:pt x="923" y="130"/>
                      <a:pt x="776" y="172"/>
                      <a:pt x="629" y="221"/>
                    </a:cubicBezTo>
                    <a:cubicBezTo>
                      <a:pt x="475" y="277"/>
                      <a:pt x="357" y="326"/>
                      <a:pt x="245" y="389"/>
                    </a:cubicBezTo>
                    <a:cubicBezTo>
                      <a:pt x="231" y="619"/>
                      <a:pt x="217" y="850"/>
                      <a:pt x="196" y="1094"/>
                    </a:cubicBezTo>
                    <a:cubicBezTo>
                      <a:pt x="182" y="1339"/>
                      <a:pt x="154" y="1583"/>
                      <a:pt x="126" y="1828"/>
                    </a:cubicBezTo>
                    <a:cubicBezTo>
                      <a:pt x="105" y="2072"/>
                      <a:pt x="77" y="2310"/>
                      <a:pt x="49" y="2540"/>
                    </a:cubicBezTo>
                    <a:cubicBezTo>
                      <a:pt x="35" y="2764"/>
                      <a:pt x="14" y="2973"/>
                      <a:pt x="7" y="3148"/>
                    </a:cubicBezTo>
                    <a:cubicBezTo>
                      <a:pt x="0" y="3197"/>
                      <a:pt x="7" y="3246"/>
                      <a:pt x="7" y="3281"/>
                    </a:cubicBezTo>
                    <a:cubicBezTo>
                      <a:pt x="7" y="3316"/>
                      <a:pt x="14" y="3351"/>
                      <a:pt x="35" y="3372"/>
                    </a:cubicBezTo>
                    <a:cubicBezTo>
                      <a:pt x="49" y="3399"/>
                      <a:pt x="70" y="3427"/>
                      <a:pt x="91" y="3455"/>
                    </a:cubicBezTo>
                    <a:lnTo>
                      <a:pt x="182" y="3539"/>
                    </a:lnTo>
                    <a:cubicBezTo>
                      <a:pt x="266" y="3609"/>
                      <a:pt x="350" y="3665"/>
                      <a:pt x="406" y="3707"/>
                    </a:cubicBezTo>
                    <a:cubicBezTo>
                      <a:pt x="468" y="3749"/>
                      <a:pt x="545" y="3798"/>
                      <a:pt x="636" y="3833"/>
                    </a:cubicBezTo>
                    <a:cubicBezTo>
                      <a:pt x="678" y="3854"/>
                      <a:pt x="720" y="3874"/>
                      <a:pt x="755" y="3881"/>
                    </a:cubicBezTo>
                    <a:cubicBezTo>
                      <a:pt x="790" y="3888"/>
                      <a:pt x="825" y="3902"/>
                      <a:pt x="860" y="3902"/>
                    </a:cubicBezTo>
                    <a:cubicBezTo>
                      <a:pt x="877" y="3906"/>
                      <a:pt x="898" y="3908"/>
                      <a:pt x="919" y="3908"/>
                    </a:cubicBezTo>
                    <a:cubicBezTo>
                      <a:pt x="940" y="3908"/>
                      <a:pt x="961" y="3906"/>
                      <a:pt x="978" y="3902"/>
                    </a:cubicBezTo>
                    <a:cubicBezTo>
                      <a:pt x="1013" y="3902"/>
                      <a:pt x="1062" y="3888"/>
                      <a:pt x="1118" y="3874"/>
                    </a:cubicBezTo>
                    <a:cubicBezTo>
                      <a:pt x="1223" y="3847"/>
                      <a:pt x="1335" y="3812"/>
                      <a:pt x="1446" y="3777"/>
                    </a:cubicBezTo>
                    <a:cubicBezTo>
                      <a:pt x="1558" y="3742"/>
                      <a:pt x="1677" y="3700"/>
                      <a:pt x="1789" y="3644"/>
                    </a:cubicBezTo>
                    <a:cubicBezTo>
                      <a:pt x="1900" y="3595"/>
                      <a:pt x="2005" y="3539"/>
                      <a:pt x="2110" y="3483"/>
                    </a:cubicBezTo>
                    <a:cubicBezTo>
                      <a:pt x="2208" y="3420"/>
                      <a:pt x="2292" y="3358"/>
                      <a:pt x="2375" y="3288"/>
                    </a:cubicBezTo>
                    <a:cubicBezTo>
                      <a:pt x="2473" y="3211"/>
                      <a:pt x="2557" y="3113"/>
                      <a:pt x="2606" y="3029"/>
                    </a:cubicBezTo>
                    <a:cubicBezTo>
                      <a:pt x="2662" y="2938"/>
                      <a:pt x="2676" y="2827"/>
                      <a:pt x="2662" y="2694"/>
                    </a:cubicBezTo>
                    <a:cubicBezTo>
                      <a:pt x="2634" y="2582"/>
                      <a:pt x="2592" y="2477"/>
                      <a:pt x="2522" y="2373"/>
                    </a:cubicBezTo>
                    <a:cubicBezTo>
                      <a:pt x="2452" y="2275"/>
                      <a:pt x="2361" y="2191"/>
                      <a:pt x="2271" y="2135"/>
                    </a:cubicBezTo>
                    <a:cubicBezTo>
                      <a:pt x="2361" y="2079"/>
                      <a:pt x="2452" y="2030"/>
                      <a:pt x="2522" y="1974"/>
                    </a:cubicBezTo>
                    <a:lnTo>
                      <a:pt x="2732" y="1821"/>
                    </a:lnTo>
                    <a:cubicBezTo>
                      <a:pt x="2795" y="1765"/>
                      <a:pt x="2850" y="1709"/>
                      <a:pt x="2906" y="1646"/>
                    </a:cubicBezTo>
                    <a:cubicBezTo>
                      <a:pt x="2955" y="1583"/>
                      <a:pt x="3011" y="1513"/>
                      <a:pt x="3046" y="1444"/>
                    </a:cubicBezTo>
                    <a:cubicBezTo>
                      <a:pt x="3081" y="1374"/>
                      <a:pt x="3109" y="1297"/>
                      <a:pt x="3123" y="1220"/>
                    </a:cubicBezTo>
                    <a:cubicBezTo>
                      <a:pt x="3144" y="1143"/>
                      <a:pt x="3144" y="1059"/>
                      <a:pt x="3123" y="976"/>
                    </a:cubicBezTo>
                    <a:cubicBezTo>
                      <a:pt x="3088" y="829"/>
                      <a:pt x="3046" y="682"/>
                      <a:pt x="2976" y="570"/>
                    </a:cubicBezTo>
                    <a:cubicBezTo>
                      <a:pt x="2906" y="459"/>
                      <a:pt x="2829" y="354"/>
                      <a:pt x="2725" y="249"/>
                    </a:cubicBezTo>
                    <a:cubicBezTo>
                      <a:pt x="2641" y="172"/>
                      <a:pt x="2550" y="109"/>
                      <a:pt x="2424" y="74"/>
                    </a:cubicBezTo>
                    <a:cubicBezTo>
                      <a:pt x="2306" y="40"/>
                      <a:pt x="2173" y="12"/>
                      <a:pt x="2026" y="5"/>
                    </a:cubicBezTo>
                    <a:cubicBezTo>
                      <a:pt x="1963" y="2"/>
                      <a:pt x="1899" y="0"/>
                      <a:pt x="1835"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33"/>
              <p:cNvSpPr/>
              <p:nvPr/>
            </p:nvSpPr>
            <p:spPr>
              <a:xfrm>
                <a:off x="3439347" y="587295"/>
                <a:ext cx="222895" cy="295970"/>
              </a:xfrm>
              <a:custGeom>
                <a:rect b="b" l="l" r="r" t="t"/>
                <a:pathLst>
                  <a:path extrusionOk="0" h="3868" w="2913">
                    <a:moveTo>
                      <a:pt x="2043" y="0"/>
                    </a:moveTo>
                    <a:cubicBezTo>
                      <a:pt x="2013" y="0"/>
                      <a:pt x="1989" y="4"/>
                      <a:pt x="1970" y="10"/>
                    </a:cubicBezTo>
                    <a:cubicBezTo>
                      <a:pt x="1928" y="31"/>
                      <a:pt x="1893" y="80"/>
                      <a:pt x="1872" y="171"/>
                    </a:cubicBezTo>
                    <a:cubicBezTo>
                      <a:pt x="1844" y="352"/>
                      <a:pt x="1809" y="555"/>
                      <a:pt x="1774" y="778"/>
                    </a:cubicBezTo>
                    <a:cubicBezTo>
                      <a:pt x="1732" y="1009"/>
                      <a:pt x="1698" y="1232"/>
                      <a:pt x="1656" y="1470"/>
                    </a:cubicBezTo>
                    <a:cubicBezTo>
                      <a:pt x="1614" y="1707"/>
                      <a:pt x="1565" y="1931"/>
                      <a:pt x="1516" y="2148"/>
                    </a:cubicBezTo>
                    <a:cubicBezTo>
                      <a:pt x="1460" y="2371"/>
                      <a:pt x="1411" y="2560"/>
                      <a:pt x="1355" y="2734"/>
                    </a:cubicBezTo>
                    <a:cubicBezTo>
                      <a:pt x="1306" y="2902"/>
                      <a:pt x="1243" y="3042"/>
                      <a:pt x="1195" y="3146"/>
                    </a:cubicBezTo>
                    <a:cubicBezTo>
                      <a:pt x="1139" y="3251"/>
                      <a:pt x="1076" y="3293"/>
                      <a:pt x="1020" y="3293"/>
                    </a:cubicBezTo>
                    <a:cubicBezTo>
                      <a:pt x="950" y="3286"/>
                      <a:pt x="901" y="3244"/>
                      <a:pt x="887" y="3181"/>
                    </a:cubicBezTo>
                    <a:cubicBezTo>
                      <a:pt x="866" y="3118"/>
                      <a:pt x="852" y="3014"/>
                      <a:pt x="845" y="2867"/>
                    </a:cubicBezTo>
                    <a:cubicBezTo>
                      <a:pt x="831" y="2637"/>
                      <a:pt x="671" y="2462"/>
                      <a:pt x="328" y="2329"/>
                    </a:cubicBezTo>
                    <a:cubicBezTo>
                      <a:pt x="278" y="2302"/>
                      <a:pt x="235" y="2290"/>
                      <a:pt x="200" y="2290"/>
                    </a:cubicBezTo>
                    <a:cubicBezTo>
                      <a:pt x="163" y="2290"/>
                      <a:pt x="134" y="2304"/>
                      <a:pt x="112" y="2329"/>
                    </a:cubicBezTo>
                    <a:cubicBezTo>
                      <a:pt x="63" y="2378"/>
                      <a:pt x="28" y="2448"/>
                      <a:pt x="14" y="2553"/>
                    </a:cubicBezTo>
                    <a:cubicBezTo>
                      <a:pt x="7" y="2685"/>
                      <a:pt x="0" y="2797"/>
                      <a:pt x="7" y="2902"/>
                    </a:cubicBezTo>
                    <a:cubicBezTo>
                      <a:pt x="14" y="3007"/>
                      <a:pt x="42" y="3105"/>
                      <a:pt x="84" y="3202"/>
                    </a:cubicBezTo>
                    <a:cubicBezTo>
                      <a:pt x="112" y="3272"/>
                      <a:pt x="147" y="3328"/>
                      <a:pt x="189" y="3391"/>
                    </a:cubicBezTo>
                    <a:cubicBezTo>
                      <a:pt x="224" y="3454"/>
                      <a:pt x="280" y="3503"/>
                      <a:pt x="335" y="3559"/>
                    </a:cubicBezTo>
                    <a:cubicBezTo>
                      <a:pt x="398" y="3607"/>
                      <a:pt x="475" y="3656"/>
                      <a:pt x="559" y="3698"/>
                    </a:cubicBezTo>
                    <a:cubicBezTo>
                      <a:pt x="636" y="3733"/>
                      <a:pt x="734" y="3768"/>
                      <a:pt x="845" y="3817"/>
                    </a:cubicBezTo>
                    <a:cubicBezTo>
                      <a:pt x="981" y="3852"/>
                      <a:pt x="1101" y="3868"/>
                      <a:pt x="1205" y="3868"/>
                    </a:cubicBezTo>
                    <a:cubicBezTo>
                      <a:pt x="1267" y="3868"/>
                      <a:pt x="1324" y="3862"/>
                      <a:pt x="1376" y="3852"/>
                    </a:cubicBezTo>
                    <a:cubicBezTo>
                      <a:pt x="1516" y="3824"/>
                      <a:pt x="1628" y="3782"/>
                      <a:pt x="1732" y="3719"/>
                    </a:cubicBezTo>
                    <a:cubicBezTo>
                      <a:pt x="1865" y="3635"/>
                      <a:pt x="1977" y="3503"/>
                      <a:pt x="2089" y="3328"/>
                    </a:cubicBezTo>
                    <a:cubicBezTo>
                      <a:pt x="2207" y="3153"/>
                      <a:pt x="2298" y="2930"/>
                      <a:pt x="2396" y="2664"/>
                    </a:cubicBezTo>
                    <a:cubicBezTo>
                      <a:pt x="2494" y="2392"/>
                      <a:pt x="2578" y="2092"/>
                      <a:pt x="2661" y="1742"/>
                    </a:cubicBezTo>
                    <a:cubicBezTo>
                      <a:pt x="2738" y="1393"/>
                      <a:pt x="2815" y="1009"/>
                      <a:pt x="2885" y="576"/>
                    </a:cubicBezTo>
                    <a:cubicBezTo>
                      <a:pt x="2892" y="541"/>
                      <a:pt x="2906" y="506"/>
                      <a:pt x="2906" y="485"/>
                    </a:cubicBezTo>
                    <a:cubicBezTo>
                      <a:pt x="2913" y="457"/>
                      <a:pt x="2906" y="429"/>
                      <a:pt x="2892" y="401"/>
                    </a:cubicBezTo>
                    <a:cubicBezTo>
                      <a:pt x="2885" y="380"/>
                      <a:pt x="2871" y="352"/>
                      <a:pt x="2843" y="331"/>
                    </a:cubicBezTo>
                    <a:cubicBezTo>
                      <a:pt x="2822" y="310"/>
                      <a:pt x="2787" y="282"/>
                      <a:pt x="2745" y="255"/>
                    </a:cubicBezTo>
                    <a:cubicBezTo>
                      <a:pt x="2668" y="206"/>
                      <a:pt x="2571" y="157"/>
                      <a:pt x="2466" y="115"/>
                    </a:cubicBezTo>
                    <a:cubicBezTo>
                      <a:pt x="2361" y="73"/>
                      <a:pt x="2263" y="45"/>
                      <a:pt x="2180" y="17"/>
                    </a:cubicBezTo>
                    <a:cubicBezTo>
                      <a:pt x="2126" y="6"/>
                      <a:pt x="2080" y="0"/>
                      <a:pt x="2043"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33"/>
              <p:cNvSpPr/>
              <p:nvPr/>
            </p:nvSpPr>
            <p:spPr>
              <a:xfrm>
                <a:off x="3647778" y="586377"/>
                <a:ext cx="223508" cy="292526"/>
              </a:xfrm>
              <a:custGeom>
                <a:rect b="b" l="l" r="r" t="t"/>
                <a:pathLst>
                  <a:path extrusionOk="0" h="3823" w="2921">
                    <a:moveTo>
                      <a:pt x="1785" y="761"/>
                    </a:moveTo>
                    <a:cubicBezTo>
                      <a:pt x="1804" y="761"/>
                      <a:pt x="1821" y="766"/>
                      <a:pt x="1837" y="776"/>
                    </a:cubicBezTo>
                    <a:cubicBezTo>
                      <a:pt x="1900" y="790"/>
                      <a:pt x="1942" y="853"/>
                      <a:pt x="1970" y="958"/>
                    </a:cubicBezTo>
                    <a:cubicBezTo>
                      <a:pt x="1998" y="1056"/>
                      <a:pt x="2012" y="1175"/>
                      <a:pt x="2012" y="1321"/>
                    </a:cubicBezTo>
                    <a:cubicBezTo>
                      <a:pt x="2012" y="1468"/>
                      <a:pt x="2005" y="1615"/>
                      <a:pt x="1977" y="1775"/>
                    </a:cubicBezTo>
                    <a:cubicBezTo>
                      <a:pt x="1963" y="1936"/>
                      <a:pt x="1928" y="2083"/>
                      <a:pt x="1893" y="2222"/>
                    </a:cubicBezTo>
                    <a:cubicBezTo>
                      <a:pt x="1851" y="2390"/>
                      <a:pt x="1796" y="2537"/>
                      <a:pt x="1733" y="2676"/>
                    </a:cubicBezTo>
                    <a:cubicBezTo>
                      <a:pt x="1677" y="2816"/>
                      <a:pt x="1614" y="2935"/>
                      <a:pt x="1544" y="3026"/>
                    </a:cubicBezTo>
                    <a:cubicBezTo>
                      <a:pt x="1474" y="3124"/>
                      <a:pt x="1411" y="3193"/>
                      <a:pt x="1342" y="3235"/>
                    </a:cubicBezTo>
                    <a:cubicBezTo>
                      <a:pt x="1296" y="3267"/>
                      <a:pt x="1253" y="3281"/>
                      <a:pt x="1213" y="3281"/>
                    </a:cubicBezTo>
                    <a:cubicBezTo>
                      <a:pt x="1192" y="3281"/>
                      <a:pt x="1172" y="3277"/>
                      <a:pt x="1153" y="3270"/>
                    </a:cubicBezTo>
                    <a:cubicBezTo>
                      <a:pt x="1090" y="3256"/>
                      <a:pt x="1034" y="3193"/>
                      <a:pt x="999" y="3110"/>
                    </a:cubicBezTo>
                    <a:cubicBezTo>
                      <a:pt x="964" y="3019"/>
                      <a:pt x="950" y="2907"/>
                      <a:pt x="943" y="2781"/>
                    </a:cubicBezTo>
                    <a:cubicBezTo>
                      <a:pt x="929" y="2649"/>
                      <a:pt x="943" y="2523"/>
                      <a:pt x="957" y="2369"/>
                    </a:cubicBezTo>
                    <a:cubicBezTo>
                      <a:pt x="978" y="2236"/>
                      <a:pt x="999" y="2090"/>
                      <a:pt x="1048" y="1950"/>
                    </a:cubicBezTo>
                    <a:cubicBezTo>
                      <a:pt x="1090" y="1810"/>
                      <a:pt x="1139" y="1671"/>
                      <a:pt x="1202" y="1524"/>
                    </a:cubicBezTo>
                    <a:cubicBezTo>
                      <a:pt x="1265" y="1377"/>
                      <a:pt x="1335" y="1244"/>
                      <a:pt x="1411" y="1126"/>
                    </a:cubicBezTo>
                    <a:cubicBezTo>
                      <a:pt x="1488" y="1000"/>
                      <a:pt x="1558" y="902"/>
                      <a:pt x="1642" y="839"/>
                    </a:cubicBezTo>
                    <a:cubicBezTo>
                      <a:pt x="1691" y="790"/>
                      <a:pt x="1741" y="761"/>
                      <a:pt x="1785" y="761"/>
                    </a:cubicBezTo>
                    <a:close/>
                    <a:moveTo>
                      <a:pt x="1542" y="1"/>
                    </a:moveTo>
                    <a:cubicBezTo>
                      <a:pt x="1456" y="1"/>
                      <a:pt x="1369" y="16"/>
                      <a:pt x="1279" y="43"/>
                    </a:cubicBezTo>
                    <a:cubicBezTo>
                      <a:pt x="1139" y="78"/>
                      <a:pt x="1027" y="141"/>
                      <a:pt x="922" y="218"/>
                    </a:cubicBezTo>
                    <a:cubicBezTo>
                      <a:pt x="776" y="350"/>
                      <a:pt x="643" y="490"/>
                      <a:pt x="531" y="651"/>
                    </a:cubicBezTo>
                    <a:cubicBezTo>
                      <a:pt x="419" y="811"/>
                      <a:pt x="322" y="986"/>
                      <a:pt x="245" y="1168"/>
                    </a:cubicBezTo>
                    <a:cubicBezTo>
                      <a:pt x="161" y="1349"/>
                      <a:pt x="112" y="1538"/>
                      <a:pt x="70" y="1726"/>
                    </a:cubicBezTo>
                    <a:cubicBezTo>
                      <a:pt x="35" y="1922"/>
                      <a:pt x="7" y="2111"/>
                      <a:pt x="7" y="2292"/>
                    </a:cubicBezTo>
                    <a:cubicBezTo>
                      <a:pt x="0" y="2481"/>
                      <a:pt x="14" y="2656"/>
                      <a:pt x="49" y="2816"/>
                    </a:cubicBezTo>
                    <a:cubicBezTo>
                      <a:pt x="84" y="2991"/>
                      <a:pt x="140" y="3144"/>
                      <a:pt x="210" y="3270"/>
                    </a:cubicBezTo>
                    <a:cubicBezTo>
                      <a:pt x="252" y="3354"/>
                      <a:pt x="301" y="3431"/>
                      <a:pt x="385" y="3494"/>
                    </a:cubicBezTo>
                    <a:cubicBezTo>
                      <a:pt x="454" y="3550"/>
                      <a:pt x="531" y="3605"/>
                      <a:pt x="608" y="3647"/>
                    </a:cubicBezTo>
                    <a:cubicBezTo>
                      <a:pt x="706" y="3703"/>
                      <a:pt x="811" y="3738"/>
                      <a:pt x="922" y="3759"/>
                    </a:cubicBezTo>
                    <a:cubicBezTo>
                      <a:pt x="1048" y="3787"/>
                      <a:pt x="1153" y="3808"/>
                      <a:pt x="1265" y="3815"/>
                    </a:cubicBezTo>
                    <a:cubicBezTo>
                      <a:pt x="1321" y="3820"/>
                      <a:pt x="1373" y="3822"/>
                      <a:pt x="1424" y="3822"/>
                    </a:cubicBezTo>
                    <a:cubicBezTo>
                      <a:pt x="1524" y="3822"/>
                      <a:pt x="1614" y="3813"/>
                      <a:pt x="1698" y="3794"/>
                    </a:cubicBezTo>
                    <a:cubicBezTo>
                      <a:pt x="1830" y="3759"/>
                      <a:pt x="1956" y="3703"/>
                      <a:pt x="2068" y="3612"/>
                    </a:cubicBezTo>
                    <a:cubicBezTo>
                      <a:pt x="2236" y="3466"/>
                      <a:pt x="2382" y="3284"/>
                      <a:pt x="2494" y="3061"/>
                    </a:cubicBezTo>
                    <a:cubicBezTo>
                      <a:pt x="2620" y="2844"/>
                      <a:pt x="2704" y="2621"/>
                      <a:pt x="2773" y="2376"/>
                    </a:cubicBezTo>
                    <a:cubicBezTo>
                      <a:pt x="2843" y="2132"/>
                      <a:pt x="2885" y="1894"/>
                      <a:pt x="2906" y="1643"/>
                    </a:cubicBezTo>
                    <a:cubicBezTo>
                      <a:pt x="2920" y="1384"/>
                      <a:pt x="2920" y="1161"/>
                      <a:pt x="2885" y="951"/>
                    </a:cubicBezTo>
                    <a:cubicBezTo>
                      <a:pt x="2864" y="818"/>
                      <a:pt x="2829" y="707"/>
                      <a:pt x="2773" y="609"/>
                    </a:cubicBezTo>
                    <a:cubicBezTo>
                      <a:pt x="2732" y="511"/>
                      <a:pt x="2641" y="420"/>
                      <a:pt x="2522" y="336"/>
                    </a:cubicBezTo>
                    <a:cubicBezTo>
                      <a:pt x="2424" y="260"/>
                      <a:pt x="2305" y="190"/>
                      <a:pt x="2152" y="141"/>
                    </a:cubicBezTo>
                    <a:cubicBezTo>
                      <a:pt x="2005" y="85"/>
                      <a:pt x="1851" y="43"/>
                      <a:pt x="1684" y="15"/>
                    </a:cubicBezTo>
                    <a:cubicBezTo>
                      <a:pt x="1637" y="5"/>
                      <a:pt x="1590" y="1"/>
                      <a:pt x="1542"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33"/>
              <p:cNvSpPr/>
              <p:nvPr/>
            </p:nvSpPr>
            <p:spPr>
              <a:xfrm>
                <a:off x="3876027" y="583010"/>
                <a:ext cx="240571" cy="298954"/>
              </a:xfrm>
              <a:custGeom>
                <a:rect b="b" l="l" r="r" t="t"/>
                <a:pathLst>
                  <a:path extrusionOk="0" h="3907" w="3144">
                    <a:moveTo>
                      <a:pt x="2005" y="825"/>
                    </a:moveTo>
                    <a:cubicBezTo>
                      <a:pt x="2060" y="825"/>
                      <a:pt x="2110" y="833"/>
                      <a:pt x="2151" y="848"/>
                    </a:cubicBezTo>
                    <a:cubicBezTo>
                      <a:pt x="2200" y="862"/>
                      <a:pt x="2235" y="897"/>
                      <a:pt x="2242" y="932"/>
                    </a:cubicBezTo>
                    <a:cubicBezTo>
                      <a:pt x="2256" y="974"/>
                      <a:pt x="2235" y="1037"/>
                      <a:pt x="2193" y="1114"/>
                    </a:cubicBezTo>
                    <a:cubicBezTo>
                      <a:pt x="2151" y="1191"/>
                      <a:pt x="2068" y="1275"/>
                      <a:pt x="1977" y="1358"/>
                    </a:cubicBezTo>
                    <a:cubicBezTo>
                      <a:pt x="1879" y="1449"/>
                      <a:pt x="1753" y="1526"/>
                      <a:pt x="1607" y="1617"/>
                    </a:cubicBezTo>
                    <a:cubicBezTo>
                      <a:pt x="1460" y="1694"/>
                      <a:pt x="1292" y="1770"/>
                      <a:pt x="1111" y="1840"/>
                    </a:cubicBezTo>
                    <a:cubicBezTo>
                      <a:pt x="1153" y="1687"/>
                      <a:pt x="1188" y="1540"/>
                      <a:pt x="1215" y="1407"/>
                    </a:cubicBezTo>
                    <a:cubicBezTo>
                      <a:pt x="1243" y="1268"/>
                      <a:pt x="1278" y="1135"/>
                      <a:pt x="1320" y="1009"/>
                    </a:cubicBezTo>
                    <a:cubicBezTo>
                      <a:pt x="1453" y="946"/>
                      <a:pt x="1565" y="904"/>
                      <a:pt x="1670" y="883"/>
                    </a:cubicBezTo>
                    <a:cubicBezTo>
                      <a:pt x="1774" y="848"/>
                      <a:pt x="1872" y="827"/>
                      <a:pt x="1949" y="827"/>
                    </a:cubicBezTo>
                    <a:cubicBezTo>
                      <a:pt x="1968" y="826"/>
                      <a:pt x="1987" y="825"/>
                      <a:pt x="2005" y="825"/>
                    </a:cubicBezTo>
                    <a:close/>
                    <a:moveTo>
                      <a:pt x="1408" y="2464"/>
                    </a:moveTo>
                    <a:cubicBezTo>
                      <a:pt x="1442" y="2464"/>
                      <a:pt x="1473" y="2466"/>
                      <a:pt x="1502" y="2469"/>
                    </a:cubicBezTo>
                    <a:cubicBezTo>
                      <a:pt x="1572" y="2476"/>
                      <a:pt x="1635" y="2490"/>
                      <a:pt x="1676" y="2511"/>
                    </a:cubicBezTo>
                    <a:cubicBezTo>
                      <a:pt x="1718" y="2539"/>
                      <a:pt x="1746" y="2567"/>
                      <a:pt x="1767" y="2595"/>
                    </a:cubicBezTo>
                    <a:cubicBezTo>
                      <a:pt x="1781" y="2644"/>
                      <a:pt x="1767" y="2700"/>
                      <a:pt x="1718" y="2755"/>
                    </a:cubicBezTo>
                    <a:cubicBezTo>
                      <a:pt x="1676" y="2811"/>
                      <a:pt x="1614" y="2874"/>
                      <a:pt x="1530" y="2930"/>
                    </a:cubicBezTo>
                    <a:cubicBezTo>
                      <a:pt x="1439" y="2986"/>
                      <a:pt x="1334" y="3049"/>
                      <a:pt x="1215" y="3098"/>
                    </a:cubicBezTo>
                    <a:cubicBezTo>
                      <a:pt x="1090" y="3161"/>
                      <a:pt x="950" y="3202"/>
                      <a:pt x="803" y="3237"/>
                    </a:cubicBezTo>
                    <a:cubicBezTo>
                      <a:pt x="831" y="3126"/>
                      <a:pt x="845" y="3014"/>
                      <a:pt x="873" y="2895"/>
                    </a:cubicBezTo>
                    <a:cubicBezTo>
                      <a:pt x="901" y="2783"/>
                      <a:pt x="915" y="2672"/>
                      <a:pt x="936" y="2560"/>
                    </a:cubicBezTo>
                    <a:cubicBezTo>
                      <a:pt x="1048" y="2511"/>
                      <a:pt x="1153" y="2483"/>
                      <a:pt x="1250" y="2476"/>
                    </a:cubicBezTo>
                    <a:cubicBezTo>
                      <a:pt x="1308" y="2468"/>
                      <a:pt x="1360" y="2464"/>
                      <a:pt x="1408" y="2464"/>
                    </a:cubicBezTo>
                    <a:close/>
                    <a:moveTo>
                      <a:pt x="1821" y="0"/>
                    </a:moveTo>
                    <a:cubicBezTo>
                      <a:pt x="1736" y="0"/>
                      <a:pt x="1649" y="6"/>
                      <a:pt x="1565" y="17"/>
                    </a:cubicBezTo>
                    <a:cubicBezTo>
                      <a:pt x="1397" y="31"/>
                      <a:pt x="1243" y="59"/>
                      <a:pt x="1083" y="94"/>
                    </a:cubicBezTo>
                    <a:cubicBezTo>
                      <a:pt x="929" y="129"/>
                      <a:pt x="775" y="171"/>
                      <a:pt x="629" y="227"/>
                    </a:cubicBezTo>
                    <a:cubicBezTo>
                      <a:pt x="482" y="276"/>
                      <a:pt x="356" y="332"/>
                      <a:pt x="245" y="394"/>
                    </a:cubicBezTo>
                    <a:cubicBezTo>
                      <a:pt x="238" y="618"/>
                      <a:pt x="217" y="855"/>
                      <a:pt x="203" y="1100"/>
                    </a:cubicBezTo>
                    <a:cubicBezTo>
                      <a:pt x="182" y="1344"/>
                      <a:pt x="161" y="1589"/>
                      <a:pt x="133" y="1833"/>
                    </a:cubicBezTo>
                    <a:cubicBezTo>
                      <a:pt x="105" y="2078"/>
                      <a:pt x="77" y="2315"/>
                      <a:pt x="56" y="2539"/>
                    </a:cubicBezTo>
                    <a:cubicBezTo>
                      <a:pt x="35" y="2762"/>
                      <a:pt x="21" y="2979"/>
                      <a:pt x="7" y="3154"/>
                    </a:cubicBezTo>
                    <a:cubicBezTo>
                      <a:pt x="0" y="3202"/>
                      <a:pt x="7" y="3244"/>
                      <a:pt x="7" y="3279"/>
                    </a:cubicBezTo>
                    <a:cubicBezTo>
                      <a:pt x="7" y="3314"/>
                      <a:pt x="21" y="3349"/>
                      <a:pt x="35" y="3377"/>
                    </a:cubicBezTo>
                    <a:cubicBezTo>
                      <a:pt x="56" y="3405"/>
                      <a:pt x="70" y="3433"/>
                      <a:pt x="98" y="3454"/>
                    </a:cubicBezTo>
                    <a:lnTo>
                      <a:pt x="182" y="3545"/>
                    </a:lnTo>
                    <a:cubicBezTo>
                      <a:pt x="272" y="3615"/>
                      <a:pt x="349" y="3663"/>
                      <a:pt x="412" y="3712"/>
                    </a:cubicBezTo>
                    <a:cubicBezTo>
                      <a:pt x="468" y="3754"/>
                      <a:pt x="552" y="3796"/>
                      <a:pt x="636" y="3831"/>
                    </a:cubicBezTo>
                    <a:cubicBezTo>
                      <a:pt x="685" y="3859"/>
                      <a:pt x="727" y="3873"/>
                      <a:pt x="761" y="3887"/>
                    </a:cubicBezTo>
                    <a:cubicBezTo>
                      <a:pt x="796" y="3894"/>
                      <a:pt x="831" y="3901"/>
                      <a:pt x="866" y="3901"/>
                    </a:cubicBezTo>
                    <a:cubicBezTo>
                      <a:pt x="884" y="3904"/>
                      <a:pt x="903" y="3906"/>
                      <a:pt x="922" y="3906"/>
                    </a:cubicBezTo>
                    <a:cubicBezTo>
                      <a:pt x="941" y="3906"/>
                      <a:pt x="961" y="3904"/>
                      <a:pt x="978" y="3901"/>
                    </a:cubicBezTo>
                    <a:cubicBezTo>
                      <a:pt x="1013" y="3901"/>
                      <a:pt x="1069" y="3894"/>
                      <a:pt x="1118" y="3873"/>
                    </a:cubicBezTo>
                    <a:cubicBezTo>
                      <a:pt x="1222" y="3852"/>
                      <a:pt x="1334" y="3817"/>
                      <a:pt x="1453" y="3782"/>
                    </a:cubicBezTo>
                    <a:cubicBezTo>
                      <a:pt x="1565" y="3747"/>
                      <a:pt x="1676" y="3698"/>
                      <a:pt x="1788" y="3649"/>
                    </a:cubicBezTo>
                    <a:cubicBezTo>
                      <a:pt x="1907" y="3594"/>
                      <a:pt x="2012" y="3545"/>
                      <a:pt x="2117" y="3482"/>
                    </a:cubicBezTo>
                    <a:cubicBezTo>
                      <a:pt x="2207" y="3419"/>
                      <a:pt x="2298" y="3363"/>
                      <a:pt x="2375" y="3293"/>
                    </a:cubicBezTo>
                    <a:cubicBezTo>
                      <a:pt x="2480" y="3209"/>
                      <a:pt x="2557" y="3119"/>
                      <a:pt x="2613" y="3028"/>
                    </a:cubicBezTo>
                    <a:cubicBezTo>
                      <a:pt x="2661" y="2944"/>
                      <a:pt x="2682" y="2825"/>
                      <a:pt x="2661" y="2700"/>
                    </a:cubicBezTo>
                    <a:cubicBezTo>
                      <a:pt x="2640" y="2581"/>
                      <a:pt x="2592" y="2476"/>
                      <a:pt x="2522" y="2371"/>
                    </a:cubicBezTo>
                    <a:cubicBezTo>
                      <a:pt x="2452" y="2280"/>
                      <a:pt x="2368" y="2190"/>
                      <a:pt x="2270" y="2134"/>
                    </a:cubicBezTo>
                    <a:cubicBezTo>
                      <a:pt x="2368" y="2085"/>
                      <a:pt x="2452" y="2029"/>
                      <a:pt x="2522" y="1980"/>
                    </a:cubicBezTo>
                    <a:lnTo>
                      <a:pt x="2731" y="1819"/>
                    </a:lnTo>
                    <a:cubicBezTo>
                      <a:pt x="2794" y="1770"/>
                      <a:pt x="2857" y="1708"/>
                      <a:pt x="2906" y="1645"/>
                    </a:cubicBezTo>
                    <a:cubicBezTo>
                      <a:pt x="2962" y="1589"/>
                      <a:pt x="3011" y="1519"/>
                      <a:pt x="3046" y="1449"/>
                    </a:cubicBezTo>
                    <a:cubicBezTo>
                      <a:pt x="3081" y="1379"/>
                      <a:pt x="3108" y="1295"/>
                      <a:pt x="3129" y="1219"/>
                    </a:cubicBezTo>
                    <a:cubicBezTo>
                      <a:pt x="3143" y="1142"/>
                      <a:pt x="3143" y="1065"/>
                      <a:pt x="3129" y="974"/>
                    </a:cubicBezTo>
                    <a:cubicBezTo>
                      <a:pt x="3094" y="827"/>
                      <a:pt x="3046" y="688"/>
                      <a:pt x="2976" y="576"/>
                    </a:cubicBezTo>
                    <a:cubicBezTo>
                      <a:pt x="2906" y="464"/>
                      <a:pt x="2829" y="359"/>
                      <a:pt x="2724" y="248"/>
                    </a:cubicBezTo>
                    <a:cubicBezTo>
                      <a:pt x="2647" y="171"/>
                      <a:pt x="2550" y="115"/>
                      <a:pt x="2431" y="73"/>
                    </a:cubicBezTo>
                    <a:cubicBezTo>
                      <a:pt x="2305" y="45"/>
                      <a:pt x="2172" y="17"/>
                      <a:pt x="2026" y="10"/>
                    </a:cubicBezTo>
                    <a:cubicBezTo>
                      <a:pt x="1960" y="4"/>
                      <a:pt x="1891" y="0"/>
                      <a:pt x="1821"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5" name="Google Shape;1465;p33"/>
            <p:cNvGrpSpPr/>
            <p:nvPr/>
          </p:nvGrpSpPr>
          <p:grpSpPr>
            <a:xfrm>
              <a:off x="3447772" y="315658"/>
              <a:ext cx="746192" cy="600128"/>
              <a:chOff x="1095672" y="595983"/>
              <a:chExt cx="746192" cy="600128"/>
            </a:xfrm>
          </p:grpSpPr>
          <p:sp>
            <p:nvSpPr>
              <p:cNvPr id="1466" name="Google Shape;1466;p33"/>
              <p:cNvSpPr/>
              <p:nvPr/>
            </p:nvSpPr>
            <p:spPr>
              <a:xfrm>
                <a:off x="1197745" y="612587"/>
                <a:ext cx="158774" cy="210806"/>
              </a:xfrm>
              <a:custGeom>
                <a:rect b="b" l="l" r="r" t="t"/>
                <a:pathLst>
                  <a:path extrusionOk="0" h="2755" w="2075">
                    <a:moveTo>
                      <a:pt x="1160" y="0"/>
                    </a:moveTo>
                    <a:cubicBezTo>
                      <a:pt x="1118" y="0"/>
                      <a:pt x="1076" y="0"/>
                      <a:pt x="1027" y="7"/>
                    </a:cubicBezTo>
                    <a:cubicBezTo>
                      <a:pt x="985" y="14"/>
                      <a:pt x="943" y="28"/>
                      <a:pt x="901" y="42"/>
                    </a:cubicBezTo>
                    <a:cubicBezTo>
                      <a:pt x="853" y="63"/>
                      <a:pt x="811" y="84"/>
                      <a:pt x="776" y="112"/>
                    </a:cubicBezTo>
                    <a:cubicBezTo>
                      <a:pt x="664" y="189"/>
                      <a:pt x="559" y="294"/>
                      <a:pt x="468" y="413"/>
                    </a:cubicBezTo>
                    <a:cubicBezTo>
                      <a:pt x="378" y="524"/>
                      <a:pt x="308" y="643"/>
                      <a:pt x="238" y="783"/>
                    </a:cubicBezTo>
                    <a:cubicBezTo>
                      <a:pt x="168" y="923"/>
                      <a:pt x="112" y="1062"/>
                      <a:pt x="77" y="1202"/>
                    </a:cubicBezTo>
                    <a:cubicBezTo>
                      <a:pt x="42" y="1342"/>
                      <a:pt x="14" y="1481"/>
                      <a:pt x="7" y="1621"/>
                    </a:cubicBezTo>
                    <a:cubicBezTo>
                      <a:pt x="0" y="1761"/>
                      <a:pt x="7" y="1893"/>
                      <a:pt x="28" y="2019"/>
                    </a:cubicBezTo>
                    <a:cubicBezTo>
                      <a:pt x="49" y="2138"/>
                      <a:pt x="84" y="2250"/>
                      <a:pt x="140" y="2341"/>
                    </a:cubicBezTo>
                    <a:cubicBezTo>
                      <a:pt x="168" y="2403"/>
                      <a:pt x="203" y="2452"/>
                      <a:pt x="252" y="2494"/>
                    </a:cubicBezTo>
                    <a:cubicBezTo>
                      <a:pt x="308" y="2543"/>
                      <a:pt x="357" y="2585"/>
                      <a:pt x="412" y="2613"/>
                    </a:cubicBezTo>
                    <a:cubicBezTo>
                      <a:pt x="559" y="2683"/>
                      <a:pt x="706" y="2725"/>
                      <a:pt x="866" y="2739"/>
                    </a:cubicBezTo>
                    <a:cubicBezTo>
                      <a:pt x="908" y="2749"/>
                      <a:pt x="952" y="2754"/>
                      <a:pt x="995" y="2754"/>
                    </a:cubicBezTo>
                    <a:cubicBezTo>
                      <a:pt x="1038" y="2754"/>
                      <a:pt x="1080" y="2749"/>
                      <a:pt x="1118" y="2739"/>
                    </a:cubicBezTo>
                    <a:cubicBezTo>
                      <a:pt x="1195" y="2732"/>
                      <a:pt x="1272" y="2704"/>
                      <a:pt x="1341" y="2662"/>
                    </a:cubicBezTo>
                    <a:cubicBezTo>
                      <a:pt x="1460" y="2592"/>
                      <a:pt x="1565" y="2494"/>
                      <a:pt x="1656" y="2375"/>
                    </a:cubicBezTo>
                    <a:cubicBezTo>
                      <a:pt x="1761" y="2243"/>
                      <a:pt x="1844" y="2096"/>
                      <a:pt x="1921" y="1914"/>
                    </a:cubicBezTo>
                    <a:cubicBezTo>
                      <a:pt x="1935" y="1859"/>
                      <a:pt x="1949" y="1817"/>
                      <a:pt x="1949" y="1782"/>
                    </a:cubicBezTo>
                    <a:cubicBezTo>
                      <a:pt x="1949" y="1747"/>
                      <a:pt x="1928" y="1705"/>
                      <a:pt x="1893" y="1656"/>
                    </a:cubicBezTo>
                    <a:cubicBezTo>
                      <a:pt x="1879" y="1628"/>
                      <a:pt x="1851" y="1607"/>
                      <a:pt x="1830" y="1579"/>
                    </a:cubicBezTo>
                    <a:cubicBezTo>
                      <a:pt x="1809" y="1551"/>
                      <a:pt x="1789" y="1523"/>
                      <a:pt x="1761" y="1502"/>
                    </a:cubicBezTo>
                    <a:cubicBezTo>
                      <a:pt x="1719" y="1453"/>
                      <a:pt x="1684" y="1432"/>
                      <a:pt x="1642" y="1418"/>
                    </a:cubicBezTo>
                    <a:cubicBezTo>
                      <a:pt x="1621" y="1415"/>
                      <a:pt x="1596" y="1413"/>
                      <a:pt x="1568" y="1413"/>
                    </a:cubicBezTo>
                    <a:cubicBezTo>
                      <a:pt x="1541" y="1413"/>
                      <a:pt x="1509" y="1415"/>
                      <a:pt x="1474" y="1418"/>
                    </a:cubicBezTo>
                    <a:cubicBezTo>
                      <a:pt x="1411" y="1432"/>
                      <a:pt x="1341" y="1439"/>
                      <a:pt x="1265" y="1446"/>
                    </a:cubicBezTo>
                    <a:cubicBezTo>
                      <a:pt x="1188" y="1453"/>
                      <a:pt x="1111" y="1467"/>
                      <a:pt x="1027" y="1481"/>
                    </a:cubicBezTo>
                    <a:cubicBezTo>
                      <a:pt x="985" y="1488"/>
                      <a:pt x="950" y="1488"/>
                      <a:pt x="915" y="1502"/>
                    </a:cubicBezTo>
                    <a:cubicBezTo>
                      <a:pt x="887" y="1502"/>
                      <a:pt x="866" y="1509"/>
                      <a:pt x="839" y="1516"/>
                    </a:cubicBezTo>
                    <a:cubicBezTo>
                      <a:pt x="818" y="1530"/>
                      <a:pt x="804" y="1537"/>
                      <a:pt x="797" y="1551"/>
                    </a:cubicBezTo>
                    <a:cubicBezTo>
                      <a:pt x="783" y="1572"/>
                      <a:pt x="783" y="1586"/>
                      <a:pt x="797" y="1614"/>
                    </a:cubicBezTo>
                    <a:cubicBezTo>
                      <a:pt x="825" y="1726"/>
                      <a:pt x="887" y="1817"/>
                      <a:pt x="950" y="1859"/>
                    </a:cubicBezTo>
                    <a:cubicBezTo>
                      <a:pt x="1007" y="1896"/>
                      <a:pt x="1091" y="1922"/>
                      <a:pt x="1194" y="1922"/>
                    </a:cubicBezTo>
                    <a:cubicBezTo>
                      <a:pt x="1205" y="1922"/>
                      <a:pt x="1217" y="1922"/>
                      <a:pt x="1230" y="1921"/>
                    </a:cubicBezTo>
                    <a:lnTo>
                      <a:pt x="1230" y="1921"/>
                    </a:lnTo>
                    <a:lnTo>
                      <a:pt x="1125" y="2103"/>
                    </a:lnTo>
                    <a:cubicBezTo>
                      <a:pt x="1090" y="2166"/>
                      <a:pt x="1048" y="2208"/>
                      <a:pt x="1013" y="2250"/>
                    </a:cubicBezTo>
                    <a:cubicBezTo>
                      <a:pt x="978" y="2292"/>
                      <a:pt x="943" y="2320"/>
                      <a:pt x="901" y="2341"/>
                    </a:cubicBezTo>
                    <a:cubicBezTo>
                      <a:pt x="881" y="2349"/>
                      <a:pt x="856" y="2352"/>
                      <a:pt x="831" y="2352"/>
                    </a:cubicBezTo>
                    <a:cubicBezTo>
                      <a:pt x="814" y="2352"/>
                      <a:pt x="797" y="2350"/>
                      <a:pt x="783" y="2348"/>
                    </a:cubicBezTo>
                    <a:cubicBezTo>
                      <a:pt x="748" y="2327"/>
                      <a:pt x="713" y="2292"/>
                      <a:pt x="692" y="2236"/>
                    </a:cubicBezTo>
                    <a:cubicBezTo>
                      <a:pt x="664" y="2173"/>
                      <a:pt x="643" y="2096"/>
                      <a:pt x="643" y="2005"/>
                    </a:cubicBezTo>
                    <a:cubicBezTo>
                      <a:pt x="643" y="1921"/>
                      <a:pt x="643" y="1824"/>
                      <a:pt x="664" y="1719"/>
                    </a:cubicBezTo>
                    <a:cubicBezTo>
                      <a:pt x="678" y="1621"/>
                      <a:pt x="706" y="1516"/>
                      <a:pt x="741" y="1418"/>
                    </a:cubicBezTo>
                    <a:cubicBezTo>
                      <a:pt x="776" y="1300"/>
                      <a:pt x="832" y="1188"/>
                      <a:pt x="880" y="1069"/>
                    </a:cubicBezTo>
                    <a:cubicBezTo>
                      <a:pt x="936" y="957"/>
                      <a:pt x="985" y="860"/>
                      <a:pt x="1048" y="776"/>
                    </a:cubicBezTo>
                    <a:cubicBezTo>
                      <a:pt x="1097" y="699"/>
                      <a:pt x="1160" y="629"/>
                      <a:pt x="1216" y="580"/>
                    </a:cubicBezTo>
                    <a:cubicBezTo>
                      <a:pt x="1263" y="545"/>
                      <a:pt x="1304" y="530"/>
                      <a:pt x="1341" y="530"/>
                    </a:cubicBezTo>
                    <a:cubicBezTo>
                      <a:pt x="1349" y="530"/>
                      <a:pt x="1356" y="530"/>
                      <a:pt x="1362" y="531"/>
                    </a:cubicBezTo>
                    <a:cubicBezTo>
                      <a:pt x="1390" y="538"/>
                      <a:pt x="1397" y="559"/>
                      <a:pt x="1404" y="580"/>
                    </a:cubicBezTo>
                    <a:cubicBezTo>
                      <a:pt x="1411" y="608"/>
                      <a:pt x="1425" y="643"/>
                      <a:pt x="1432" y="678"/>
                    </a:cubicBezTo>
                    <a:cubicBezTo>
                      <a:pt x="1439" y="699"/>
                      <a:pt x="1439" y="720"/>
                      <a:pt x="1439" y="741"/>
                    </a:cubicBezTo>
                    <a:lnTo>
                      <a:pt x="1439" y="804"/>
                    </a:lnTo>
                    <a:lnTo>
                      <a:pt x="1439" y="860"/>
                    </a:lnTo>
                    <a:cubicBezTo>
                      <a:pt x="1439" y="881"/>
                      <a:pt x="1446" y="909"/>
                      <a:pt x="1446" y="923"/>
                    </a:cubicBezTo>
                    <a:cubicBezTo>
                      <a:pt x="1460" y="1027"/>
                      <a:pt x="1495" y="1118"/>
                      <a:pt x="1565" y="1181"/>
                    </a:cubicBezTo>
                    <a:cubicBezTo>
                      <a:pt x="1635" y="1237"/>
                      <a:pt x="1740" y="1286"/>
                      <a:pt x="1879" y="1300"/>
                    </a:cubicBezTo>
                    <a:cubicBezTo>
                      <a:pt x="1928" y="1300"/>
                      <a:pt x="1963" y="1300"/>
                      <a:pt x="1984" y="1286"/>
                    </a:cubicBezTo>
                    <a:cubicBezTo>
                      <a:pt x="2005" y="1265"/>
                      <a:pt x="2019" y="1237"/>
                      <a:pt x="2026" y="1209"/>
                    </a:cubicBezTo>
                    <a:cubicBezTo>
                      <a:pt x="2033" y="1174"/>
                      <a:pt x="2040" y="1139"/>
                      <a:pt x="2054" y="1090"/>
                    </a:cubicBezTo>
                    <a:cubicBezTo>
                      <a:pt x="2061" y="1048"/>
                      <a:pt x="2061" y="992"/>
                      <a:pt x="2068" y="943"/>
                    </a:cubicBezTo>
                    <a:cubicBezTo>
                      <a:pt x="2075" y="888"/>
                      <a:pt x="2075" y="839"/>
                      <a:pt x="2075" y="783"/>
                    </a:cubicBezTo>
                    <a:lnTo>
                      <a:pt x="2075" y="643"/>
                    </a:lnTo>
                    <a:cubicBezTo>
                      <a:pt x="2061" y="566"/>
                      <a:pt x="2040" y="489"/>
                      <a:pt x="2019" y="427"/>
                    </a:cubicBezTo>
                    <a:cubicBezTo>
                      <a:pt x="1984" y="357"/>
                      <a:pt x="1935" y="294"/>
                      <a:pt x="1865" y="245"/>
                    </a:cubicBezTo>
                    <a:cubicBezTo>
                      <a:pt x="1830" y="210"/>
                      <a:pt x="1789" y="182"/>
                      <a:pt x="1747" y="154"/>
                    </a:cubicBezTo>
                    <a:cubicBezTo>
                      <a:pt x="1691" y="133"/>
                      <a:pt x="1649" y="105"/>
                      <a:pt x="1600" y="84"/>
                    </a:cubicBezTo>
                    <a:lnTo>
                      <a:pt x="1439" y="35"/>
                    </a:lnTo>
                    <a:lnTo>
                      <a:pt x="1286" y="7"/>
                    </a:lnTo>
                    <a:cubicBezTo>
                      <a:pt x="1237" y="0"/>
                      <a:pt x="1202" y="0"/>
                      <a:pt x="1160" y="0"/>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33"/>
              <p:cNvSpPr/>
              <p:nvPr/>
            </p:nvSpPr>
            <p:spPr>
              <a:xfrm>
                <a:off x="1358047" y="614347"/>
                <a:ext cx="155637" cy="204302"/>
              </a:xfrm>
              <a:custGeom>
                <a:rect b="b" l="l" r="r" t="t"/>
                <a:pathLst>
                  <a:path extrusionOk="0" h="2670" w="2034">
                    <a:moveTo>
                      <a:pt x="1233" y="531"/>
                    </a:moveTo>
                    <a:cubicBezTo>
                      <a:pt x="1247" y="531"/>
                      <a:pt x="1259" y="535"/>
                      <a:pt x="1272" y="543"/>
                    </a:cubicBezTo>
                    <a:cubicBezTo>
                      <a:pt x="1307" y="550"/>
                      <a:pt x="1342" y="592"/>
                      <a:pt x="1363" y="662"/>
                    </a:cubicBezTo>
                    <a:cubicBezTo>
                      <a:pt x="1377" y="732"/>
                      <a:pt x="1391" y="823"/>
                      <a:pt x="1391" y="927"/>
                    </a:cubicBezTo>
                    <a:cubicBezTo>
                      <a:pt x="1391" y="1032"/>
                      <a:pt x="1377" y="1137"/>
                      <a:pt x="1363" y="1249"/>
                    </a:cubicBezTo>
                    <a:cubicBezTo>
                      <a:pt x="1342" y="1361"/>
                      <a:pt x="1328" y="1465"/>
                      <a:pt x="1300" y="1563"/>
                    </a:cubicBezTo>
                    <a:cubicBezTo>
                      <a:pt x="1272" y="1689"/>
                      <a:pt x="1237" y="1794"/>
                      <a:pt x="1195" y="1884"/>
                    </a:cubicBezTo>
                    <a:cubicBezTo>
                      <a:pt x="1153" y="1982"/>
                      <a:pt x="1112" y="2059"/>
                      <a:pt x="1063" y="2129"/>
                    </a:cubicBezTo>
                    <a:cubicBezTo>
                      <a:pt x="1021" y="2199"/>
                      <a:pt x="972" y="2248"/>
                      <a:pt x="923" y="2283"/>
                    </a:cubicBezTo>
                    <a:cubicBezTo>
                      <a:pt x="897" y="2304"/>
                      <a:pt x="871" y="2315"/>
                      <a:pt x="844" y="2315"/>
                    </a:cubicBezTo>
                    <a:cubicBezTo>
                      <a:pt x="829" y="2315"/>
                      <a:pt x="813" y="2311"/>
                      <a:pt x="797" y="2304"/>
                    </a:cubicBezTo>
                    <a:cubicBezTo>
                      <a:pt x="748" y="2297"/>
                      <a:pt x="713" y="2255"/>
                      <a:pt x="692" y="2192"/>
                    </a:cubicBezTo>
                    <a:cubicBezTo>
                      <a:pt x="664" y="2136"/>
                      <a:pt x="644" y="2052"/>
                      <a:pt x="644" y="1968"/>
                    </a:cubicBezTo>
                    <a:cubicBezTo>
                      <a:pt x="637" y="1877"/>
                      <a:pt x="644" y="1787"/>
                      <a:pt x="657" y="1682"/>
                    </a:cubicBezTo>
                    <a:cubicBezTo>
                      <a:pt x="664" y="1570"/>
                      <a:pt x="692" y="1479"/>
                      <a:pt x="713" y="1382"/>
                    </a:cubicBezTo>
                    <a:cubicBezTo>
                      <a:pt x="748" y="1277"/>
                      <a:pt x="783" y="1179"/>
                      <a:pt x="832" y="1074"/>
                    </a:cubicBezTo>
                    <a:cubicBezTo>
                      <a:pt x="874" y="969"/>
                      <a:pt x="923" y="872"/>
                      <a:pt x="979" y="788"/>
                    </a:cubicBezTo>
                    <a:cubicBezTo>
                      <a:pt x="1028" y="697"/>
                      <a:pt x="1084" y="641"/>
                      <a:pt x="1132" y="585"/>
                    </a:cubicBezTo>
                    <a:cubicBezTo>
                      <a:pt x="1171" y="551"/>
                      <a:pt x="1203" y="531"/>
                      <a:pt x="1233" y="531"/>
                    </a:cubicBezTo>
                    <a:close/>
                    <a:moveTo>
                      <a:pt x="1072" y="0"/>
                    </a:moveTo>
                    <a:cubicBezTo>
                      <a:pt x="1015" y="0"/>
                      <a:pt x="957" y="9"/>
                      <a:pt x="902" y="26"/>
                    </a:cubicBezTo>
                    <a:cubicBezTo>
                      <a:pt x="804" y="54"/>
                      <a:pt x="713" y="96"/>
                      <a:pt x="644" y="152"/>
                    </a:cubicBezTo>
                    <a:cubicBezTo>
                      <a:pt x="539" y="236"/>
                      <a:pt x="448" y="341"/>
                      <a:pt x="364" y="459"/>
                    </a:cubicBezTo>
                    <a:cubicBezTo>
                      <a:pt x="287" y="578"/>
                      <a:pt x="217" y="690"/>
                      <a:pt x="169" y="823"/>
                    </a:cubicBezTo>
                    <a:cubicBezTo>
                      <a:pt x="113" y="955"/>
                      <a:pt x="71" y="1088"/>
                      <a:pt x="43" y="1214"/>
                    </a:cubicBezTo>
                    <a:cubicBezTo>
                      <a:pt x="15" y="1347"/>
                      <a:pt x="1" y="1479"/>
                      <a:pt x="1" y="1612"/>
                    </a:cubicBezTo>
                    <a:cubicBezTo>
                      <a:pt x="1" y="1731"/>
                      <a:pt x="8" y="1863"/>
                      <a:pt x="36" y="1975"/>
                    </a:cubicBezTo>
                    <a:cubicBezTo>
                      <a:pt x="64" y="2087"/>
                      <a:pt x="99" y="2192"/>
                      <a:pt x="148" y="2290"/>
                    </a:cubicBezTo>
                    <a:cubicBezTo>
                      <a:pt x="175" y="2345"/>
                      <a:pt x="217" y="2394"/>
                      <a:pt x="273" y="2436"/>
                    </a:cubicBezTo>
                    <a:cubicBezTo>
                      <a:pt x="322" y="2492"/>
                      <a:pt x="378" y="2527"/>
                      <a:pt x="427" y="2555"/>
                    </a:cubicBezTo>
                    <a:cubicBezTo>
                      <a:pt x="490" y="2590"/>
                      <a:pt x="567" y="2611"/>
                      <a:pt x="644" y="2632"/>
                    </a:cubicBezTo>
                    <a:cubicBezTo>
                      <a:pt x="727" y="2646"/>
                      <a:pt x="804" y="2660"/>
                      <a:pt x="881" y="2667"/>
                    </a:cubicBezTo>
                    <a:cubicBezTo>
                      <a:pt x="909" y="2669"/>
                      <a:pt x="936" y="2669"/>
                      <a:pt x="963" y="2669"/>
                    </a:cubicBezTo>
                    <a:cubicBezTo>
                      <a:pt x="1044" y="2669"/>
                      <a:pt x="1120" y="2662"/>
                      <a:pt x="1188" y="2646"/>
                    </a:cubicBezTo>
                    <a:cubicBezTo>
                      <a:pt x="1272" y="2632"/>
                      <a:pt x="1363" y="2590"/>
                      <a:pt x="1440" y="2527"/>
                    </a:cubicBezTo>
                    <a:cubicBezTo>
                      <a:pt x="1566" y="2422"/>
                      <a:pt x="1670" y="2290"/>
                      <a:pt x="1747" y="2143"/>
                    </a:cubicBezTo>
                    <a:cubicBezTo>
                      <a:pt x="1824" y="1982"/>
                      <a:pt x="1894" y="1829"/>
                      <a:pt x="1936" y="1654"/>
                    </a:cubicBezTo>
                    <a:cubicBezTo>
                      <a:pt x="1985" y="1486"/>
                      <a:pt x="2020" y="1312"/>
                      <a:pt x="2027" y="1137"/>
                    </a:cubicBezTo>
                    <a:cubicBezTo>
                      <a:pt x="2034" y="962"/>
                      <a:pt x="2034" y="809"/>
                      <a:pt x="2006" y="655"/>
                    </a:cubicBezTo>
                    <a:cubicBezTo>
                      <a:pt x="1992" y="571"/>
                      <a:pt x="1964" y="494"/>
                      <a:pt x="1929" y="425"/>
                    </a:cubicBezTo>
                    <a:cubicBezTo>
                      <a:pt x="1894" y="348"/>
                      <a:pt x="1845" y="292"/>
                      <a:pt x="1775" y="236"/>
                    </a:cubicBezTo>
                    <a:cubicBezTo>
                      <a:pt x="1705" y="187"/>
                      <a:pt x="1614" y="145"/>
                      <a:pt x="1510" y="96"/>
                    </a:cubicBezTo>
                    <a:cubicBezTo>
                      <a:pt x="1405" y="54"/>
                      <a:pt x="1293" y="26"/>
                      <a:pt x="1181" y="12"/>
                    </a:cubicBezTo>
                    <a:cubicBezTo>
                      <a:pt x="1146" y="4"/>
                      <a:pt x="1109" y="0"/>
                      <a:pt x="1072" y="0"/>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33"/>
              <p:cNvSpPr/>
              <p:nvPr/>
            </p:nvSpPr>
            <p:spPr>
              <a:xfrm>
                <a:off x="1516819" y="614347"/>
                <a:ext cx="156172" cy="204302"/>
              </a:xfrm>
              <a:custGeom>
                <a:rect b="b" l="l" r="r" t="t"/>
                <a:pathLst>
                  <a:path extrusionOk="0" h="2670" w="2041">
                    <a:moveTo>
                      <a:pt x="1239" y="531"/>
                    </a:moveTo>
                    <a:cubicBezTo>
                      <a:pt x="1252" y="531"/>
                      <a:pt x="1266" y="535"/>
                      <a:pt x="1279" y="543"/>
                    </a:cubicBezTo>
                    <a:cubicBezTo>
                      <a:pt x="1314" y="550"/>
                      <a:pt x="1349" y="592"/>
                      <a:pt x="1363" y="662"/>
                    </a:cubicBezTo>
                    <a:cubicBezTo>
                      <a:pt x="1384" y="732"/>
                      <a:pt x="1391" y="823"/>
                      <a:pt x="1391" y="927"/>
                    </a:cubicBezTo>
                    <a:cubicBezTo>
                      <a:pt x="1391" y="1032"/>
                      <a:pt x="1384" y="1137"/>
                      <a:pt x="1363" y="1249"/>
                    </a:cubicBezTo>
                    <a:cubicBezTo>
                      <a:pt x="1349" y="1361"/>
                      <a:pt x="1328" y="1465"/>
                      <a:pt x="1307" y="1563"/>
                    </a:cubicBezTo>
                    <a:cubicBezTo>
                      <a:pt x="1279" y="1689"/>
                      <a:pt x="1244" y="1794"/>
                      <a:pt x="1202" y="1884"/>
                    </a:cubicBezTo>
                    <a:cubicBezTo>
                      <a:pt x="1153" y="1982"/>
                      <a:pt x="1111" y="2059"/>
                      <a:pt x="1069" y="2129"/>
                    </a:cubicBezTo>
                    <a:cubicBezTo>
                      <a:pt x="1027" y="2199"/>
                      <a:pt x="971" y="2248"/>
                      <a:pt x="930" y="2283"/>
                    </a:cubicBezTo>
                    <a:cubicBezTo>
                      <a:pt x="903" y="2304"/>
                      <a:pt x="874" y="2315"/>
                      <a:pt x="846" y="2315"/>
                    </a:cubicBezTo>
                    <a:cubicBezTo>
                      <a:pt x="829" y="2315"/>
                      <a:pt x="813" y="2311"/>
                      <a:pt x="797" y="2304"/>
                    </a:cubicBezTo>
                    <a:cubicBezTo>
                      <a:pt x="755" y="2297"/>
                      <a:pt x="720" y="2255"/>
                      <a:pt x="692" y="2192"/>
                    </a:cubicBezTo>
                    <a:cubicBezTo>
                      <a:pt x="664" y="2136"/>
                      <a:pt x="650" y="2052"/>
                      <a:pt x="650" y="1968"/>
                    </a:cubicBezTo>
                    <a:cubicBezTo>
                      <a:pt x="643" y="1877"/>
                      <a:pt x="650" y="1787"/>
                      <a:pt x="657" y="1682"/>
                    </a:cubicBezTo>
                    <a:cubicBezTo>
                      <a:pt x="664" y="1570"/>
                      <a:pt x="692" y="1479"/>
                      <a:pt x="720" y="1382"/>
                    </a:cubicBezTo>
                    <a:cubicBezTo>
                      <a:pt x="755" y="1277"/>
                      <a:pt x="790" y="1179"/>
                      <a:pt x="832" y="1074"/>
                    </a:cubicBezTo>
                    <a:cubicBezTo>
                      <a:pt x="874" y="969"/>
                      <a:pt x="930" y="872"/>
                      <a:pt x="978" y="788"/>
                    </a:cubicBezTo>
                    <a:cubicBezTo>
                      <a:pt x="1034" y="697"/>
                      <a:pt x="1083" y="641"/>
                      <a:pt x="1139" y="585"/>
                    </a:cubicBezTo>
                    <a:cubicBezTo>
                      <a:pt x="1173" y="551"/>
                      <a:pt x="1207" y="531"/>
                      <a:pt x="1239" y="531"/>
                    </a:cubicBezTo>
                    <a:close/>
                    <a:moveTo>
                      <a:pt x="1076" y="0"/>
                    </a:moveTo>
                    <a:cubicBezTo>
                      <a:pt x="1020" y="0"/>
                      <a:pt x="961" y="9"/>
                      <a:pt x="902" y="26"/>
                    </a:cubicBezTo>
                    <a:cubicBezTo>
                      <a:pt x="804" y="54"/>
                      <a:pt x="720" y="96"/>
                      <a:pt x="650" y="152"/>
                    </a:cubicBezTo>
                    <a:cubicBezTo>
                      <a:pt x="545" y="236"/>
                      <a:pt x="448" y="341"/>
                      <a:pt x="371" y="459"/>
                    </a:cubicBezTo>
                    <a:cubicBezTo>
                      <a:pt x="294" y="578"/>
                      <a:pt x="217" y="690"/>
                      <a:pt x="168" y="823"/>
                    </a:cubicBezTo>
                    <a:cubicBezTo>
                      <a:pt x="112" y="955"/>
                      <a:pt x="70" y="1088"/>
                      <a:pt x="42" y="1214"/>
                    </a:cubicBezTo>
                    <a:cubicBezTo>
                      <a:pt x="21" y="1347"/>
                      <a:pt x="0" y="1479"/>
                      <a:pt x="0" y="1612"/>
                    </a:cubicBezTo>
                    <a:cubicBezTo>
                      <a:pt x="0" y="1731"/>
                      <a:pt x="14" y="1863"/>
                      <a:pt x="35" y="1975"/>
                    </a:cubicBezTo>
                    <a:cubicBezTo>
                      <a:pt x="63" y="2087"/>
                      <a:pt x="98" y="2192"/>
                      <a:pt x="147" y="2290"/>
                    </a:cubicBezTo>
                    <a:cubicBezTo>
                      <a:pt x="175" y="2345"/>
                      <a:pt x="224" y="2394"/>
                      <a:pt x="273" y="2436"/>
                    </a:cubicBezTo>
                    <a:cubicBezTo>
                      <a:pt x="322" y="2492"/>
                      <a:pt x="378" y="2527"/>
                      <a:pt x="434" y="2555"/>
                    </a:cubicBezTo>
                    <a:cubicBezTo>
                      <a:pt x="489" y="2590"/>
                      <a:pt x="566" y="2611"/>
                      <a:pt x="650" y="2632"/>
                    </a:cubicBezTo>
                    <a:cubicBezTo>
                      <a:pt x="727" y="2646"/>
                      <a:pt x="804" y="2660"/>
                      <a:pt x="888" y="2667"/>
                    </a:cubicBezTo>
                    <a:cubicBezTo>
                      <a:pt x="916" y="2669"/>
                      <a:pt x="943" y="2669"/>
                      <a:pt x="970" y="2669"/>
                    </a:cubicBezTo>
                    <a:cubicBezTo>
                      <a:pt x="1050" y="2669"/>
                      <a:pt x="1125" y="2662"/>
                      <a:pt x="1188" y="2646"/>
                    </a:cubicBezTo>
                    <a:cubicBezTo>
                      <a:pt x="1279" y="2632"/>
                      <a:pt x="1363" y="2590"/>
                      <a:pt x="1446" y="2527"/>
                    </a:cubicBezTo>
                    <a:cubicBezTo>
                      <a:pt x="1565" y="2422"/>
                      <a:pt x="1670" y="2290"/>
                      <a:pt x="1747" y="2143"/>
                    </a:cubicBezTo>
                    <a:cubicBezTo>
                      <a:pt x="1831" y="1982"/>
                      <a:pt x="1900" y="1829"/>
                      <a:pt x="1942" y="1654"/>
                    </a:cubicBezTo>
                    <a:cubicBezTo>
                      <a:pt x="1984" y="1486"/>
                      <a:pt x="2019" y="1312"/>
                      <a:pt x="2026" y="1137"/>
                    </a:cubicBezTo>
                    <a:cubicBezTo>
                      <a:pt x="2040" y="962"/>
                      <a:pt x="2040" y="809"/>
                      <a:pt x="2012" y="655"/>
                    </a:cubicBezTo>
                    <a:cubicBezTo>
                      <a:pt x="1991" y="571"/>
                      <a:pt x="1970" y="494"/>
                      <a:pt x="1935" y="425"/>
                    </a:cubicBezTo>
                    <a:cubicBezTo>
                      <a:pt x="1900" y="348"/>
                      <a:pt x="1845" y="292"/>
                      <a:pt x="1775" y="236"/>
                    </a:cubicBezTo>
                    <a:cubicBezTo>
                      <a:pt x="1705" y="187"/>
                      <a:pt x="1621" y="145"/>
                      <a:pt x="1516" y="96"/>
                    </a:cubicBezTo>
                    <a:cubicBezTo>
                      <a:pt x="1411" y="54"/>
                      <a:pt x="1293" y="26"/>
                      <a:pt x="1181" y="12"/>
                    </a:cubicBezTo>
                    <a:cubicBezTo>
                      <a:pt x="1148" y="4"/>
                      <a:pt x="1113" y="0"/>
                      <a:pt x="1076" y="0"/>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33"/>
              <p:cNvSpPr/>
              <p:nvPr/>
            </p:nvSpPr>
            <p:spPr>
              <a:xfrm>
                <a:off x="1673984" y="613429"/>
                <a:ext cx="167879" cy="207745"/>
              </a:xfrm>
              <a:custGeom>
                <a:rect b="b" l="l" r="r" t="t"/>
                <a:pathLst>
                  <a:path extrusionOk="0" h="2715" w="2194">
                    <a:moveTo>
                      <a:pt x="1165" y="612"/>
                    </a:moveTo>
                    <a:cubicBezTo>
                      <a:pt x="1209" y="612"/>
                      <a:pt x="1249" y="618"/>
                      <a:pt x="1285" y="632"/>
                    </a:cubicBezTo>
                    <a:cubicBezTo>
                      <a:pt x="1376" y="667"/>
                      <a:pt x="1439" y="723"/>
                      <a:pt x="1474" y="793"/>
                    </a:cubicBezTo>
                    <a:cubicBezTo>
                      <a:pt x="1509" y="863"/>
                      <a:pt x="1530" y="953"/>
                      <a:pt x="1516" y="1079"/>
                    </a:cubicBezTo>
                    <a:cubicBezTo>
                      <a:pt x="1516" y="1170"/>
                      <a:pt x="1495" y="1261"/>
                      <a:pt x="1460" y="1366"/>
                    </a:cubicBezTo>
                    <a:cubicBezTo>
                      <a:pt x="1425" y="1470"/>
                      <a:pt x="1362" y="1575"/>
                      <a:pt x="1292" y="1680"/>
                    </a:cubicBezTo>
                    <a:cubicBezTo>
                      <a:pt x="1223" y="1785"/>
                      <a:pt x="1125" y="1882"/>
                      <a:pt x="1013" y="1980"/>
                    </a:cubicBezTo>
                    <a:cubicBezTo>
                      <a:pt x="901" y="2064"/>
                      <a:pt x="762" y="2155"/>
                      <a:pt x="601" y="2218"/>
                    </a:cubicBezTo>
                    <a:cubicBezTo>
                      <a:pt x="657" y="1945"/>
                      <a:pt x="706" y="1694"/>
                      <a:pt x="762" y="1428"/>
                    </a:cubicBezTo>
                    <a:cubicBezTo>
                      <a:pt x="817" y="1170"/>
                      <a:pt x="880" y="905"/>
                      <a:pt x="950" y="646"/>
                    </a:cubicBezTo>
                    <a:cubicBezTo>
                      <a:pt x="1029" y="625"/>
                      <a:pt x="1101" y="612"/>
                      <a:pt x="1165" y="612"/>
                    </a:cubicBezTo>
                    <a:close/>
                    <a:moveTo>
                      <a:pt x="1070" y="1"/>
                    </a:moveTo>
                    <a:cubicBezTo>
                      <a:pt x="979" y="1"/>
                      <a:pt x="887" y="9"/>
                      <a:pt x="803" y="24"/>
                    </a:cubicBezTo>
                    <a:cubicBezTo>
                      <a:pt x="692" y="38"/>
                      <a:pt x="580" y="73"/>
                      <a:pt x="475" y="108"/>
                    </a:cubicBezTo>
                    <a:cubicBezTo>
                      <a:pt x="363" y="157"/>
                      <a:pt x="273" y="185"/>
                      <a:pt x="175" y="234"/>
                    </a:cubicBezTo>
                    <a:lnTo>
                      <a:pt x="0" y="2162"/>
                    </a:lnTo>
                    <a:lnTo>
                      <a:pt x="0" y="2281"/>
                    </a:lnTo>
                    <a:cubicBezTo>
                      <a:pt x="7" y="2309"/>
                      <a:pt x="7" y="2337"/>
                      <a:pt x="28" y="2364"/>
                    </a:cubicBezTo>
                    <a:cubicBezTo>
                      <a:pt x="35" y="2385"/>
                      <a:pt x="49" y="2406"/>
                      <a:pt x="70" y="2420"/>
                    </a:cubicBezTo>
                    <a:cubicBezTo>
                      <a:pt x="84" y="2441"/>
                      <a:pt x="112" y="2455"/>
                      <a:pt x="133" y="2476"/>
                    </a:cubicBezTo>
                    <a:cubicBezTo>
                      <a:pt x="189" y="2518"/>
                      <a:pt x="238" y="2546"/>
                      <a:pt x="280" y="2581"/>
                    </a:cubicBezTo>
                    <a:cubicBezTo>
                      <a:pt x="321" y="2616"/>
                      <a:pt x="363" y="2644"/>
                      <a:pt x="426" y="2665"/>
                    </a:cubicBezTo>
                    <a:cubicBezTo>
                      <a:pt x="493" y="2698"/>
                      <a:pt x="557" y="2714"/>
                      <a:pt x="620" y="2714"/>
                    </a:cubicBezTo>
                    <a:cubicBezTo>
                      <a:pt x="663" y="2714"/>
                      <a:pt x="705" y="2707"/>
                      <a:pt x="748" y="2693"/>
                    </a:cubicBezTo>
                    <a:cubicBezTo>
                      <a:pt x="950" y="2644"/>
                      <a:pt x="1132" y="2560"/>
                      <a:pt x="1292" y="2469"/>
                    </a:cubicBezTo>
                    <a:cubicBezTo>
                      <a:pt x="1460" y="2371"/>
                      <a:pt x="1600" y="2267"/>
                      <a:pt x="1712" y="2141"/>
                    </a:cubicBezTo>
                    <a:cubicBezTo>
                      <a:pt x="1830" y="2022"/>
                      <a:pt x="1928" y="1896"/>
                      <a:pt x="1998" y="1757"/>
                    </a:cubicBezTo>
                    <a:cubicBezTo>
                      <a:pt x="2075" y="1617"/>
                      <a:pt x="2131" y="1491"/>
                      <a:pt x="2159" y="1352"/>
                    </a:cubicBezTo>
                    <a:cubicBezTo>
                      <a:pt x="2193" y="1212"/>
                      <a:pt x="2193" y="1079"/>
                      <a:pt x="2186" y="946"/>
                    </a:cubicBezTo>
                    <a:cubicBezTo>
                      <a:pt x="2173" y="814"/>
                      <a:pt x="2131" y="702"/>
                      <a:pt x="2082" y="590"/>
                    </a:cubicBezTo>
                    <a:cubicBezTo>
                      <a:pt x="2019" y="451"/>
                      <a:pt x="1928" y="346"/>
                      <a:pt x="1837" y="255"/>
                    </a:cubicBezTo>
                    <a:cubicBezTo>
                      <a:pt x="1739" y="178"/>
                      <a:pt x="1635" y="122"/>
                      <a:pt x="1523" y="73"/>
                    </a:cubicBezTo>
                    <a:cubicBezTo>
                      <a:pt x="1404" y="31"/>
                      <a:pt x="1285" y="10"/>
                      <a:pt x="1160" y="3"/>
                    </a:cubicBezTo>
                    <a:cubicBezTo>
                      <a:pt x="1130" y="2"/>
                      <a:pt x="1100" y="1"/>
                      <a:pt x="1070" y="1"/>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33"/>
              <p:cNvSpPr/>
              <p:nvPr/>
            </p:nvSpPr>
            <p:spPr>
              <a:xfrm>
                <a:off x="1181141" y="595983"/>
                <a:ext cx="158850" cy="210806"/>
              </a:xfrm>
              <a:custGeom>
                <a:rect b="b" l="l" r="r" t="t"/>
                <a:pathLst>
                  <a:path extrusionOk="0" h="2755" w="2076">
                    <a:moveTo>
                      <a:pt x="1160" y="1"/>
                    </a:moveTo>
                    <a:cubicBezTo>
                      <a:pt x="1118" y="1"/>
                      <a:pt x="1070" y="1"/>
                      <a:pt x="1028" y="8"/>
                    </a:cubicBezTo>
                    <a:cubicBezTo>
                      <a:pt x="986" y="15"/>
                      <a:pt x="944" y="22"/>
                      <a:pt x="895" y="43"/>
                    </a:cubicBezTo>
                    <a:cubicBezTo>
                      <a:pt x="853" y="57"/>
                      <a:pt x="811" y="85"/>
                      <a:pt x="776" y="113"/>
                    </a:cubicBezTo>
                    <a:cubicBezTo>
                      <a:pt x="664" y="190"/>
                      <a:pt x="560" y="294"/>
                      <a:pt x="469" y="406"/>
                    </a:cubicBezTo>
                    <a:cubicBezTo>
                      <a:pt x="371" y="525"/>
                      <a:pt x="301" y="644"/>
                      <a:pt x="231" y="783"/>
                    </a:cubicBezTo>
                    <a:cubicBezTo>
                      <a:pt x="161" y="923"/>
                      <a:pt x="113" y="1063"/>
                      <a:pt x="78" y="1202"/>
                    </a:cubicBezTo>
                    <a:cubicBezTo>
                      <a:pt x="43" y="1342"/>
                      <a:pt x="15" y="1482"/>
                      <a:pt x="8" y="1622"/>
                    </a:cubicBezTo>
                    <a:cubicBezTo>
                      <a:pt x="1" y="1761"/>
                      <a:pt x="8" y="1894"/>
                      <a:pt x="22" y="2013"/>
                    </a:cubicBezTo>
                    <a:cubicBezTo>
                      <a:pt x="50" y="2138"/>
                      <a:pt x="85" y="2250"/>
                      <a:pt x="140" y="2341"/>
                    </a:cubicBezTo>
                    <a:cubicBezTo>
                      <a:pt x="161" y="2397"/>
                      <a:pt x="196" y="2453"/>
                      <a:pt x="252" y="2495"/>
                    </a:cubicBezTo>
                    <a:cubicBezTo>
                      <a:pt x="301" y="2537"/>
                      <a:pt x="357" y="2585"/>
                      <a:pt x="406" y="2606"/>
                    </a:cubicBezTo>
                    <a:cubicBezTo>
                      <a:pt x="560" y="2676"/>
                      <a:pt x="706" y="2725"/>
                      <a:pt x="860" y="2739"/>
                    </a:cubicBezTo>
                    <a:cubicBezTo>
                      <a:pt x="905" y="2750"/>
                      <a:pt x="949" y="2755"/>
                      <a:pt x="992" y="2755"/>
                    </a:cubicBezTo>
                    <a:cubicBezTo>
                      <a:pt x="1035" y="2755"/>
                      <a:pt x="1076" y="2750"/>
                      <a:pt x="1118" y="2739"/>
                    </a:cubicBezTo>
                    <a:cubicBezTo>
                      <a:pt x="1195" y="2732"/>
                      <a:pt x="1272" y="2704"/>
                      <a:pt x="1342" y="2662"/>
                    </a:cubicBezTo>
                    <a:cubicBezTo>
                      <a:pt x="1454" y="2592"/>
                      <a:pt x="1558" y="2495"/>
                      <a:pt x="1656" y="2376"/>
                    </a:cubicBezTo>
                    <a:cubicBezTo>
                      <a:pt x="1761" y="2243"/>
                      <a:pt x="1838" y="2097"/>
                      <a:pt x="1922" y="1908"/>
                    </a:cubicBezTo>
                    <a:cubicBezTo>
                      <a:pt x="1936" y="1859"/>
                      <a:pt x="1943" y="1817"/>
                      <a:pt x="1943" y="1782"/>
                    </a:cubicBezTo>
                    <a:cubicBezTo>
                      <a:pt x="1943" y="1747"/>
                      <a:pt x="1929" y="1698"/>
                      <a:pt x="1894" y="1656"/>
                    </a:cubicBezTo>
                    <a:cubicBezTo>
                      <a:pt x="1873" y="1629"/>
                      <a:pt x="1852" y="1601"/>
                      <a:pt x="1831" y="1580"/>
                    </a:cubicBezTo>
                    <a:cubicBezTo>
                      <a:pt x="1803" y="1552"/>
                      <a:pt x="1789" y="1524"/>
                      <a:pt x="1761" y="1496"/>
                    </a:cubicBezTo>
                    <a:cubicBezTo>
                      <a:pt x="1719" y="1454"/>
                      <a:pt x="1684" y="1426"/>
                      <a:pt x="1642" y="1419"/>
                    </a:cubicBezTo>
                    <a:cubicBezTo>
                      <a:pt x="1618" y="1415"/>
                      <a:pt x="1593" y="1414"/>
                      <a:pt x="1566" y="1414"/>
                    </a:cubicBezTo>
                    <a:cubicBezTo>
                      <a:pt x="1539" y="1414"/>
                      <a:pt x="1510" y="1415"/>
                      <a:pt x="1475" y="1419"/>
                    </a:cubicBezTo>
                    <a:cubicBezTo>
                      <a:pt x="1412" y="1426"/>
                      <a:pt x="1342" y="1440"/>
                      <a:pt x="1265" y="1447"/>
                    </a:cubicBezTo>
                    <a:cubicBezTo>
                      <a:pt x="1188" y="1454"/>
                      <a:pt x="1104" y="1461"/>
                      <a:pt x="1028" y="1482"/>
                    </a:cubicBezTo>
                    <a:cubicBezTo>
                      <a:pt x="986" y="1489"/>
                      <a:pt x="951" y="1489"/>
                      <a:pt x="916" y="1496"/>
                    </a:cubicBezTo>
                    <a:cubicBezTo>
                      <a:pt x="888" y="1496"/>
                      <a:pt x="860" y="1510"/>
                      <a:pt x="839" y="1517"/>
                    </a:cubicBezTo>
                    <a:cubicBezTo>
                      <a:pt x="818" y="1524"/>
                      <a:pt x="804" y="1531"/>
                      <a:pt x="790" y="1552"/>
                    </a:cubicBezTo>
                    <a:cubicBezTo>
                      <a:pt x="783" y="1573"/>
                      <a:pt x="783" y="1587"/>
                      <a:pt x="790" y="1615"/>
                    </a:cubicBezTo>
                    <a:cubicBezTo>
                      <a:pt x="825" y="1726"/>
                      <a:pt x="888" y="1810"/>
                      <a:pt x="951" y="1859"/>
                    </a:cubicBezTo>
                    <a:cubicBezTo>
                      <a:pt x="1007" y="1897"/>
                      <a:pt x="1086" y="1923"/>
                      <a:pt x="1192" y="1923"/>
                    </a:cubicBezTo>
                    <a:cubicBezTo>
                      <a:pt x="1205" y="1923"/>
                      <a:pt x="1217" y="1923"/>
                      <a:pt x="1230" y="1922"/>
                    </a:cubicBezTo>
                    <a:lnTo>
                      <a:pt x="1230" y="1922"/>
                    </a:lnTo>
                    <a:lnTo>
                      <a:pt x="1125" y="2103"/>
                    </a:lnTo>
                    <a:cubicBezTo>
                      <a:pt x="1090" y="2159"/>
                      <a:pt x="1049" y="2208"/>
                      <a:pt x="1014" y="2250"/>
                    </a:cubicBezTo>
                    <a:cubicBezTo>
                      <a:pt x="979" y="2292"/>
                      <a:pt x="944" y="2320"/>
                      <a:pt x="895" y="2334"/>
                    </a:cubicBezTo>
                    <a:cubicBezTo>
                      <a:pt x="873" y="2347"/>
                      <a:pt x="848" y="2352"/>
                      <a:pt x="824" y="2352"/>
                    </a:cubicBezTo>
                    <a:cubicBezTo>
                      <a:pt x="810" y="2352"/>
                      <a:pt x="796" y="2351"/>
                      <a:pt x="783" y="2348"/>
                    </a:cubicBezTo>
                    <a:cubicBezTo>
                      <a:pt x="748" y="2327"/>
                      <a:pt x="713" y="2292"/>
                      <a:pt x="685" y="2229"/>
                    </a:cubicBezTo>
                    <a:cubicBezTo>
                      <a:pt x="664" y="2173"/>
                      <a:pt x="643" y="2097"/>
                      <a:pt x="643" y="2006"/>
                    </a:cubicBezTo>
                    <a:cubicBezTo>
                      <a:pt x="643" y="1922"/>
                      <a:pt x="643" y="1824"/>
                      <a:pt x="664" y="1719"/>
                    </a:cubicBezTo>
                    <a:cubicBezTo>
                      <a:pt x="678" y="1622"/>
                      <a:pt x="706" y="1517"/>
                      <a:pt x="741" y="1419"/>
                    </a:cubicBezTo>
                    <a:cubicBezTo>
                      <a:pt x="776" y="1300"/>
                      <a:pt x="825" y="1188"/>
                      <a:pt x="881" y="1070"/>
                    </a:cubicBezTo>
                    <a:cubicBezTo>
                      <a:pt x="930" y="958"/>
                      <a:pt x="986" y="860"/>
                      <a:pt x="1049" y="776"/>
                    </a:cubicBezTo>
                    <a:cubicBezTo>
                      <a:pt x="1097" y="692"/>
                      <a:pt x="1160" y="623"/>
                      <a:pt x="1209" y="581"/>
                    </a:cubicBezTo>
                    <a:cubicBezTo>
                      <a:pt x="1262" y="546"/>
                      <a:pt x="1300" y="530"/>
                      <a:pt x="1340" y="530"/>
                    </a:cubicBezTo>
                    <a:cubicBezTo>
                      <a:pt x="1347" y="530"/>
                      <a:pt x="1355" y="531"/>
                      <a:pt x="1363" y="532"/>
                    </a:cubicBezTo>
                    <a:cubicBezTo>
                      <a:pt x="1384" y="539"/>
                      <a:pt x="1398" y="553"/>
                      <a:pt x="1405" y="581"/>
                    </a:cubicBezTo>
                    <a:cubicBezTo>
                      <a:pt x="1412" y="609"/>
                      <a:pt x="1419" y="644"/>
                      <a:pt x="1433" y="679"/>
                    </a:cubicBezTo>
                    <a:cubicBezTo>
                      <a:pt x="1440" y="692"/>
                      <a:pt x="1440" y="720"/>
                      <a:pt x="1440" y="741"/>
                    </a:cubicBezTo>
                    <a:lnTo>
                      <a:pt x="1440" y="797"/>
                    </a:lnTo>
                    <a:lnTo>
                      <a:pt x="1440" y="860"/>
                    </a:lnTo>
                    <a:cubicBezTo>
                      <a:pt x="1440" y="881"/>
                      <a:pt x="1447" y="902"/>
                      <a:pt x="1447" y="923"/>
                    </a:cubicBezTo>
                    <a:cubicBezTo>
                      <a:pt x="1454" y="1028"/>
                      <a:pt x="1489" y="1112"/>
                      <a:pt x="1558" y="1174"/>
                    </a:cubicBezTo>
                    <a:cubicBezTo>
                      <a:pt x="1628" y="1237"/>
                      <a:pt x="1733" y="1279"/>
                      <a:pt x="1873" y="1300"/>
                    </a:cubicBezTo>
                    <a:cubicBezTo>
                      <a:pt x="1929" y="1300"/>
                      <a:pt x="1964" y="1300"/>
                      <a:pt x="1978" y="1279"/>
                    </a:cubicBezTo>
                    <a:cubicBezTo>
                      <a:pt x="2006" y="1265"/>
                      <a:pt x="2013" y="1237"/>
                      <a:pt x="2026" y="1209"/>
                    </a:cubicBezTo>
                    <a:cubicBezTo>
                      <a:pt x="2033" y="1174"/>
                      <a:pt x="2040" y="1140"/>
                      <a:pt x="2047" y="1091"/>
                    </a:cubicBezTo>
                    <a:cubicBezTo>
                      <a:pt x="2061" y="1042"/>
                      <a:pt x="2061" y="993"/>
                      <a:pt x="2068" y="937"/>
                    </a:cubicBezTo>
                    <a:cubicBezTo>
                      <a:pt x="2075" y="888"/>
                      <a:pt x="2075" y="832"/>
                      <a:pt x="2075" y="783"/>
                    </a:cubicBezTo>
                    <a:lnTo>
                      <a:pt x="2075" y="644"/>
                    </a:lnTo>
                    <a:cubicBezTo>
                      <a:pt x="2061" y="567"/>
                      <a:pt x="2040" y="483"/>
                      <a:pt x="2013" y="427"/>
                    </a:cubicBezTo>
                    <a:cubicBezTo>
                      <a:pt x="1978" y="357"/>
                      <a:pt x="1936" y="294"/>
                      <a:pt x="1866" y="238"/>
                    </a:cubicBezTo>
                    <a:cubicBezTo>
                      <a:pt x="1831" y="204"/>
                      <a:pt x="1789" y="183"/>
                      <a:pt x="1747" y="155"/>
                    </a:cubicBezTo>
                    <a:cubicBezTo>
                      <a:pt x="1691" y="127"/>
                      <a:pt x="1649" y="106"/>
                      <a:pt x="1593" y="85"/>
                    </a:cubicBezTo>
                    <a:lnTo>
                      <a:pt x="1440" y="36"/>
                    </a:lnTo>
                    <a:lnTo>
                      <a:pt x="1279" y="8"/>
                    </a:lnTo>
                    <a:cubicBezTo>
                      <a:pt x="1237" y="1"/>
                      <a:pt x="1202" y="1"/>
                      <a:pt x="1160" y="1"/>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33"/>
              <p:cNvSpPr/>
              <p:nvPr/>
            </p:nvSpPr>
            <p:spPr>
              <a:xfrm>
                <a:off x="1340984" y="597743"/>
                <a:ext cx="156172" cy="204302"/>
              </a:xfrm>
              <a:custGeom>
                <a:rect b="b" l="l" r="r" t="t"/>
                <a:pathLst>
                  <a:path extrusionOk="0" h="2670" w="2041">
                    <a:moveTo>
                      <a:pt x="1240" y="531"/>
                    </a:moveTo>
                    <a:cubicBezTo>
                      <a:pt x="1253" y="531"/>
                      <a:pt x="1266" y="535"/>
                      <a:pt x="1279" y="544"/>
                    </a:cubicBezTo>
                    <a:cubicBezTo>
                      <a:pt x="1314" y="551"/>
                      <a:pt x="1348" y="593"/>
                      <a:pt x="1369" y="662"/>
                    </a:cubicBezTo>
                    <a:cubicBezTo>
                      <a:pt x="1383" y="732"/>
                      <a:pt x="1390" y="823"/>
                      <a:pt x="1390" y="928"/>
                    </a:cubicBezTo>
                    <a:cubicBezTo>
                      <a:pt x="1390" y="1033"/>
                      <a:pt x="1383" y="1137"/>
                      <a:pt x="1369" y="1249"/>
                    </a:cubicBezTo>
                    <a:cubicBezTo>
                      <a:pt x="1348" y="1361"/>
                      <a:pt x="1335" y="1466"/>
                      <a:pt x="1307" y="1564"/>
                    </a:cubicBezTo>
                    <a:cubicBezTo>
                      <a:pt x="1279" y="1682"/>
                      <a:pt x="1244" y="1787"/>
                      <a:pt x="1202" y="1885"/>
                    </a:cubicBezTo>
                    <a:cubicBezTo>
                      <a:pt x="1160" y="1983"/>
                      <a:pt x="1111" y="2060"/>
                      <a:pt x="1069" y="2129"/>
                    </a:cubicBezTo>
                    <a:cubicBezTo>
                      <a:pt x="1027" y="2199"/>
                      <a:pt x="971" y="2241"/>
                      <a:pt x="929" y="2276"/>
                    </a:cubicBezTo>
                    <a:cubicBezTo>
                      <a:pt x="901" y="2300"/>
                      <a:pt x="872" y="2314"/>
                      <a:pt x="842" y="2314"/>
                    </a:cubicBezTo>
                    <a:cubicBezTo>
                      <a:pt x="827" y="2314"/>
                      <a:pt x="812" y="2311"/>
                      <a:pt x="797" y="2304"/>
                    </a:cubicBezTo>
                    <a:cubicBezTo>
                      <a:pt x="755" y="2297"/>
                      <a:pt x="720" y="2255"/>
                      <a:pt x="692" y="2192"/>
                    </a:cubicBezTo>
                    <a:cubicBezTo>
                      <a:pt x="671" y="2129"/>
                      <a:pt x="650" y="2053"/>
                      <a:pt x="650" y="1962"/>
                    </a:cubicBezTo>
                    <a:cubicBezTo>
                      <a:pt x="643" y="1878"/>
                      <a:pt x="650" y="1780"/>
                      <a:pt x="657" y="1675"/>
                    </a:cubicBezTo>
                    <a:cubicBezTo>
                      <a:pt x="671" y="1571"/>
                      <a:pt x="692" y="1473"/>
                      <a:pt x="720" y="1382"/>
                    </a:cubicBezTo>
                    <a:cubicBezTo>
                      <a:pt x="755" y="1277"/>
                      <a:pt x="790" y="1179"/>
                      <a:pt x="832" y="1075"/>
                    </a:cubicBezTo>
                    <a:cubicBezTo>
                      <a:pt x="880" y="970"/>
                      <a:pt x="929" y="872"/>
                      <a:pt x="985" y="788"/>
                    </a:cubicBezTo>
                    <a:cubicBezTo>
                      <a:pt x="1034" y="697"/>
                      <a:pt x="1090" y="635"/>
                      <a:pt x="1139" y="586"/>
                    </a:cubicBezTo>
                    <a:cubicBezTo>
                      <a:pt x="1178" y="552"/>
                      <a:pt x="1210" y="531"/>
                      <a:pt x="1240" y="531"/>
                    </a:cubicBezTo>
                    <a:close/>
                    <a:moveTo>
                      <a:pt x="1076" y="1"/>
                    </a:moveTo>
                    <a:cubicBezTo>
                      <a:pt x="1020" y="1"/>
                      <a:pt x="961" y="10"/>
                      <a:pt x="901" y="27"/>
                    </a:cubicBezTo>
                    <a:cubicBezTo>
                      <a:pt x="811" y="55"/>
                      <a:pt x="720" y="97"/>
                      <a:pt x="650" y="153"/>
                    </a:cubicBezTo>
                    <a:cubicBezTo>
                      <a:pt x="545" y="236"/>
                      <a:pt x="447" y="341"/>
                      <a:pt x="371" y="453"/>
                    </a:cubicBezTo>
                    <a:cubicBezTo>
                      <a:pt x="294" y="579"/>
                      <a:pt x="224" y="690"/>
                      <a:pt x="168" y="823"/>
                    </a:cubicBezTo>
                    <a:cubicBezTo>
                      <a:pt x="119" y="956"/>
                      <a:pt x="70" y="1082"/>
                      <a:pt x="49" y="1214"/>
                    </a:cubicBezTo>
                    <a:cubicBezTo>
                      <a:pt x="21" y="1347"/>
                      <a:pt x="0" y="1480"/>
                      <a:pt x="0" y="1606"/>
                    </a:cubicBezTo>
                    <a:cubicBezTo>
                      <a:pt x="0" y="1731"/>
                      <a:pt x="14" y="1864"/>
                      <a:pt x="42" y="1976"/>
                    </a:cubicBezTo>
                    <a:cubicBezTo>
                      <a:pt x="63" y="2087"/>
                      <a:pt x="98" y="2192"/>
                      <a:pt x="154" y="2290"/>
                    </a:cubicBezTo>
                    <a:cubicBezTo>
                      <a:pt x="182" y="2339"/>
                      <a:pt x="224" y="2395"/>
                      <a:pt x="273" y="2437"/>
                    </a:cubicBezTo>
                    <a:cubicBezTo>
                      <a:pt x="329" y="2493"/>
                      <a:pt x="378" y="2528"/>
                      <a:pt x="433" y="2549"/>
                    </a:cubicBezTo>
                    <a:cubicBezTo>
                      <a:pt x="496" y="2583"/>
                      <a:pt x="573" y="2611"/>
                      <a:pt x="650" y="2632"/>
                    </a:cubicBezTo>
                    <a:cubicBezTo>
                      <a:pt x="727" y="2646"/>
                      <a:pt x="811" y="2653"/>
                      <a:pt x="887" y="2667"/>
                    </a:cubicBezTo>
                    <a:cubicBezTo>
                      <a:pt x="915" y="2669"/>
                      <a:pt x="943" y="2670"/>
                      <a:pt x="970" y="2670"/>
                    </a:cubicBezTo>
                    <a:cubicBezTo>
                      <a:pt x="1051" y="2670"/>
                      <a:pt x="1127" y="2662"/>
                      <a:pt x="1195" y="2646"/>
                    </a:cubicBezTo>
                    <a:cubicBezTo>
                      <a:pt x="1279" y="2632"/>
                      <a:pt x="1369" y="2583"/>
                      <a:pt x="1446" y="2528"/>
                    </a:cubicBezTo>
                    <a:cubicBezTo>
                      <a:pt x="1565" y="2423"/>
                      <a:pt x="1670" y="2290"/>
                      <a:pt x="1754" y="2143"/>
                    </a:cubicBezTo>
                    <a:cubicBezTo>
                      <a:pt x="1830" y="1983"/>
                      <a:pt x="1900" y="1829"/>
                      <a:pt x="1942" y="1654"/>
                    </a:cubicBezTo>
                    <a:cubicBezTo>
                      <a:pt x="1984" y="1487"/>
                      <a:pt x="2019" y="1312"/>
                      <a:pt x="2033" y="1137"/>
                    </a:cubicBezTo>
                    <a:cubicBezTo>
                      <a:pt x="2040" y="963"/>
                      <a:pt x="2040" y="802"/>
                      <a:pt x="2012" y="656"/>
                    </a:cubicBezTo>
                    <a:cubicBezTo>
                      <a:pt x="1998" y="572"/>
                      <a:pt x="1970" y="488"/>
                      <a:pt x="1935" y="418"/>
                    </a:cubicBezTo>
                    <a:cubicBezTo>
                      <a:pt x="1900" y="348"/>
                      <a:pt x="1844" y="292"/>
                      <a:pt x="1775" y="236"/>
                    </a:cubicBezTo>
                    <a:cubicBezTo>
                      <a:pt x="1705" y="187"/>
                      <a:pt x="1621" y="139"/>
                      <a:pt x="1516" y="97"/>
                    </a:cubicBezTo>
                    <a:cubicBezTo>
                      <a:pt x="1411" y="55"/>
                      <a:pt x="1300" y="27"/>
                      <a:pt x="1181" y="13"/>
                    </a:cubicBezTo>
                    <a:cubicBezTo>
                      <a:pt x="1148" y="5"/>
                      <a:pt x="1113" y="1"/>
                      <a:pt x="1076" y="1"/>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3"/>
              <p:cNvSpPr/>
              <p:nvPr/>
            </p:nvSpPr>
            <p:spPr>
              <a:xfrm>
                <a:off x="1500215" y="597743"/>
                <a:ext cx="155637" cy="204302"/>
              </a:xfrm>
              <a:custGeom>
                <a:rect b="b" l="l" r="r" t="t"/>
                <a:pathLst>
                  <a:path extrusionOk="0" h="2670" w="2034">
                    <a:moveTo>
                      <a:pt x="1236" y="531"/>
                    </a:moveTo>
                    <a:cubicBezTo>
                      <a:pt x="1250" y="531"/>
                      <a:pt x="1264" y="535"/>
                      <a:pt x="1279" y="544"/>
                    </a:cubicBezTo>
                    <a:cubicBezTo>
                      <a:pt x="1314" y="551"/>
                      <a:pt x="1349" y="593"/>
                      <a:pt x="1363" y="662"/>
                    </a:cubicBezTo>
                    <a:cubicBezTo>
                      <a:pt x="1384" y="732"/>
                      <a:pt x="1391" y="823"/>
                      <a:pt x="1391" y="928"/>
                    </a:cubicBezTo>
                    <a:cubicBezTo>
                      <a:pt x="1391" y="1033"/>
                      <a:pt x="1384" y="1137"/>
                      <a:pt x="1363" y="1249"/>
                    </a:cubicBezTo>
                    <a:cubicBezTo>
                      <a:pt x="1349" y="1361"/>
                      <a:pt x="1328" y="1466"/>
                      <a:pt x="1300" y="1564"/>
                    </a:cubicBezTo>
                    <a:cubicBezTo>
                      <a:pt x="1279" y="1682"/>
                      <a:pt x="1244" y="1787"/>
                      <a:pt x="1195" y="1885"/>
                    </a:cubicBezTo>
                    <a:cubicBezTo>
                      <a:pt x="1153" y="1983"/>
                      <a:pt x="1112" y="2060"/>
                      <a:pt x="1070" y="2129"/>
                    </a:cubicBezTo>
                    <a:cubicBezTo>
                      <a:pt x="1021" y="2199"/>
                      <a:pt x="972" y="2241"/>
                      <a:pt x="930" y="2276"/>
                    </a:cubicBezTo>
                    <a:cubicBezTo>
                      <a:pt x="897" y="2300"/>
                      <a:pt x="867" y="2314"/>
                      <a:pt x="838" y="2314"/>
                    </a:cubicBezTo>
                    <a:cubicBezTo>
                      <a:pt x="824" y="2314"/>
                      <a:pt x="811" y="2311"/>
                      <a:pt x="797" y="2304"/>
                    </a:cubicBezTo>
                    <a:cubicBezTo>
                      <a:pt x="755" y="2297"/>
                      <a:pt x="720" y="2255"/>
                      <a:pt x="692" y="2192"/>
                    </a:cubicBezTo>
                    <a:cubicBezTo>
                      <a:pt x="665" y="2129"/>
                      <a:pt x="651" y="2053"/>
                      <a:pt x="651" y="1962"/>
                    </a:cubicBezTo>
                    <a:cubicBezTo>
                      <a:pt x="637" y="1878"/>
                      <a:pt x="651" y="1780"/>
                      <a:pt x="658" y="1675"/>
                    </a:cubicBezTo>
                    <a:cubicBezTo>
                      <a:pt x="665" y="1571"/>
                      <a:pt x="692" y="1473"/>
                      <a:pt x="720" y="1382"/>
                    </a:cubicBezTo>
                    <a:cubicBezTo>
                      <a:pt x="755" y="1277"/>
                      <a:pt x="790" y="1179"/>
                      <a:pt x="832" y="1075"/>
                    </a:cubicBezTo>
                    <a:cubicBezTo>
                      <a:pt x="874" y="970"/>
                      <a:pt x="930" y="872"/>
                      <a:pt x="979" y="788"/>
                    </a:cubicBezTo>
                    <a:cubicBezTo>
                      <a:pt x="1035" y="697"/>
                      <a:pt x="1084" y="635"/>
                      <a:pt x="1140" y="586"/>
                    </a:cubicBezTo>
                    <a:cubicBezTo>
                      <a:pt x="1173" y="552"/>
                      <a:pt x="1204" y="531"/>
                      <a:pt x="1236" y="531"/>
                    </a:cubicBezTo>
                    <a:close/>
                    <a:moveTo>
                      <a:pt x="1074" y="1"/>
                    </a:moveTo>
                    <a:cubicBezTo>
                      <a:pt x="1018" y="1"/>
                      <a:pt x="961" y="10"/>
                      <a:pt x="902" y="27"/>
                    </a:cubicBezTo>
                    <a:cubicBezTo>
                      <a:pt x="804" y="55"/>
                      <a:pt x="713" y="97"/>
                      <a:pt x="651" y="153"/>
                    </a:cubicBezTo>
                    <a:cubicBezTo>
                      <a:pt x="539" y="236"/>
                      <a:pt x="448" y="341"/>
                      <a:pt x="364" y="453"/>
                    </a:cubicBezTo>
                    <a:cubicBezTo>
                      <a:pt x="287" y="579"/>
                      <a:pt x="217" y="690"/>
                      <a:pt x="169" y="823"/>
                    </a:cubicBezTo>
                    <a:cubicBezTo>
                      <a:pt x="113" y="956"/>
                      <a:pt x="71" y="1082"/>
                      <a:pt x="43" y="1214"/>
                    </a:cubicBezTo>
                    <a:cubicBezTo>
                      <a:pt x="15" y="1347"/>
                      <a:pt x="1" y="1480"/>
                      <a:pt x="1" y="1606"/>
                    </a:cubicBezTo>
                    <a:cubicBezTo>
                      <a:pt x="1" y="1731"/>
                      <a:pt x="8" y="1864"/>
                      <a:pt x="36" y="1976"/>
                    </a:cubicBezTo>
                    <a:cubicBezTo>
                      <a:pt x="64" y="2087"/>
                      <a:pt x="99" y="2192"/>
                      <a:pt x="148" y="2290"/>
                    </a:cubicBezTo>
                    <a:cubicBezTo>
                      <a:pt x="176" y="2339"/>
                      <a:pt x="217" y="2395"/>
                      <a:pt x="273" y="2437"/>
                    </a:cubicBezTo>
                    <a:cubicBezTo>
                      <a:pt x="322" y="2493"/>
                      <a:pt x="378" y="2528"/>
                      <a:pt x="427" y="2549"/>
                    </a:cubicBezTo>
                    <a:cubicBezTo>
                      <a:pt x="490" y="2583"/>
                      <a:pt x="567" y="2611"/>
                      <a:pt x="651" y="2632"/>
                    </a:cubicBezTo>
                    <a:cubicBezTo>
                      <a:pt x="727" y="2646"/>
                      <a:pt x="804" y="2653"/>
                      <a:pt x="881" y="2667"/>
                    </a:cubicBezTo>
                    <a:cubicBezTo>
                      <a:pt x="911" y="2669"/>
                      <a:pt x="940" y="2670"/>
                      <a:pt x="967" y="2670"/>
                    </a:cubicBezTo>
                    <a:cubicBezTo>
                      <a:pt x="1051" y="2670"/>
                      <a:pt x="1126" y="2662"/>
                      <a:pt x="1188" y="2646"/>
                    </a:cubicBezTo>
                    <a:cubicBezTo>
                      <a:pt x="1279" y="2632"/>
                      <a:pt x="1363" y="2583"/>
                      <a:pt x="1440" y="2528"/>
                    </a:cubicBezTo>
                    <a:cubicBezTo>
                      <a:pt x="1566" y="2423"/>
                      <a:pt x="1670" y="2290"/>
                      <a:pt x="1747" y="2143"/>
                    </a:cubicBezTo>
                    <a:cubicBezTo>
                      <a:pt x="1824" y="1983"/>
                      <a:pt x="1894" y="1829"/>
                      <a:pt x="1943" y="1654"/>
                    </a:cubicBezTo>
                    <a:cubicBezTo>
                      <a:pt x="1985" y="1487"/>
                      <a:pt x="2020" y="1312"/>
                      <a:pt x="2027" y="1137"/>
                    </a:cubicBezTo>
                    <a:cubicBezTo>
                      <a:pt x="2034" y="963"/>
                      <a:pt x="2034" y="802"/>
                      <a:pt x="2013" y="656"/>
                    </a:cubicBezTo>
                    <a:cubicBezTo>
                      <a:pt x="1992" y="572"/>
                      <a:pt x="1964" y="488"/>
                      <a:pt x="1929" y="418"/>
                    </a:cubicBezTo>
                    <a:cubicBezTo>
                      <a:pt x="1894" y="348"/>
                      <a:pt x="1845" y="292"/>
                      <a:pt x="1775" y="236"/>
                    </a:cubicBezTo>
                    <a:cubicBezTo>
                      <a:pt x="1705" y="187"/>
                      <a:pt x="1615" y="139"/>
                      <a:pt x="1510" y="97"/>
                    </a:cubicBezTo>
                    <a:cubicBezTo>
                      <a:pt x="1405" y="55"/>
                      <a:pt x="1293" y="27"/>
                      <a:pt x="1181" y="13"/>
                    </a:cubicBezTo>
                    <a:cubicBezTo>
                      <a:pt x="1146" y="5"/>
                      <a:pt x="1110" y="1"/>
                      <a:pt x="1074" y="1"/>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33"/>
              <p:cNvSpPr/>
              <p:nvPr/>
            </p:nvSpPr>
            <p:spPr>
              <a:xfrm>
                <a:off x="1657380" y="596901"/>
                <a:ext cx="167879" cy="207668"/>
              </a:xfrm>
              <a:custGeom>
                <a:rect b="b" l="l" r="r" t="t"/>
                <a:pathLst>
                  <a:path extrusionOk="0" h="2714" w="2194">
                    <a:moveTo>
                      <a:pt x="1149" y="609"/>
                    </a:moveTo>
                    <a:cubicBezTo>
                      <a:pt x="1198" y="609"/>
                      <a:pt x="1241" y="616"/>
                      <a:pt x="1279" y="632"/>
                    </a:cubicBezTo>
                    <a:cubicBezTo>
                      <a:pt x="1377" y="667"/>
                      <a:pt x="1440" y="722"/>
                      <a:pt x="1474" y="792"/>
                    </a:cubicBezTo>
                    <a:cubicBezTo>
                      <a:pt x="1509" y="862"/>
                      <a:pt x="1523" y="953"/>
                      <a:pt x="1516" y="1079"/>
                    </a:cubicBezTo>
                    <a:cubicBezTo>
                      <a:pt x="1516" y="1162"/>
                      <a:pt x="1495" y="1260"/>
                      <a:pt x="1454" y="1365"/>
                    </a:cubicBezTo>
                    <a:cubicBezTo>
                      <a:pt x="1419" y="1470"/>
                      <a:pt x="1363" y="1575"/>
                      <a:pt x="1293" y="1679"/>
                    </a:cubicBezTo>
                    <a:cubicBezTo>
                      <a:pt x="1223" y="1784"/>
                      <a:pt x="1125" y="1882"/>
                      <a:pt x="1013" y="1973"/>
                    </a:cubicBezTo>
                    <a:cubicBezTo>
                      <a:pt x="902" y="2064"/>
                      <a:pt x="755" y="2147"/>
                      <a:pt x="601" y="2210"/>
                    </a:cubicBezTo>
                    <a:cubicBezTo>
                      <a:pt x="657" y="1945"/>
                      <a:pt x="706" y="1686"/>
                      <a:pt x="755" y="1428"/>
                    </a:cubicBezTo>
                    <a:cubicBezTo>
                      <a:pt x="818" y="1162"/>
                      <a:pt x="881" y="904"/>
                      <a:pt x="951" y="639"/>
                    </a:cubicBezTo>
                    <a:cubicBezTo>
                      <a:pt x="1024" y="619"/>
                      <a:pt x="1090" y="609"/>
                      <a:pt x="1149" y="609"/>
                    </a:cubicBezTo>
                    <a:close/>
                    <a:moveTo>
                      <a:pt x="1070" y="0"/>
                    </a:moveTo>
                    <a:cubicBezTo>
                      <a:pt x="979" y="0"/>
                      <a:pt x="888" y="8"/>
                      <a:pt x="804" y="24"/>
                    </a:cubicBezTo>
                    <a:cubicBezTo>
                      <a:pt x="692" y="38"/>
                      <a:pt x="573" y="73"/>
                      <a:pt x="469" y="108"/>
                    </a:cubicBezTo>
                    <a:cubicBezTo>
                      <a:pt x="364" y="150"/>
                      <a:pt x="273" y="185"/>
                      <a:pt x="175" y="226"/>
                    </a:cubicBezTo>
                    <a:lnTo>
                      <a:pt x="1" y="2161"/>
                    </a:lnTo>
                    <a:lnTo>
                      <a:pt x="1" y="2280"/>
                    </a:lnTo>
                    <a:cubicBezTo>
                      <a:pt x="8" y="2308"/>
                      <a:pt x="8" y="2336"/>
                      <a:pt x="22" y="2357"/>
                    </a:cubicBezTo>
                    <a:cubicBezTo>
                      <a:pt x="36" y="2385"/>
                      <a:pt x="49" y="2406"/>
                      <a:pt x="70" y="2420"/>
                    </a:cubicBezTo>
                    <a:cubicBezTo>
                      <a:pt x="84" y="2441"/>
                      <a:pt x="112" y="2455"/>
                      <a:pt x="126" y="2476"/>
                    </a:cubicBezTo>
                    <a:cubicBezTo>
                      <a:pt x="189" y="2518"/>
                      <a:pt x="231" y="2546"/>
                      <a:pt x="280" y="2580"/>
                    </a:cubicBezTo>
                    <a:cubicBezTo>
                      <a:pt x="322" y="2615"/>
                      <a:pt x="364" y="2636"/>
                      <a:pt x="427" y="2664"/>
                    </a:cubicBezTo>
                    <a:cubicBezTo>
                      <a:pt x="493" y="2698"/>
                      <a:pt x="558" y="2714"/>
                      <a:pt x="621" y="2714"/>
                    </a:cubicBezTo>
                    <a:cubicBezTo>
                      <a:pt x="664" y="2714"/>
                      <a:pt x="706" y="2706"/>
                      <a:pt x="748" y="2692"/>
                    </a:cubicBezTo>
                    <a:cubicBezTo>
                      <a:pt x="951" y="2636"/>
                      <a:pt x="1132" y="2560"/>
                      <a:pt x="1293" y="2462"/>
                    </a:cubicBezTo>
                    <a:cubicBezTo>
                      <a:pt x="1454" y="2371"/>
                      <a:pt x="1593" y="2266"/>
                      <a:pt x="1712" y="2140"/>
                    </a:cubicBezTo>
                    <a:cubicBezTo>
                      <a:pt x="1831" y="2022"/>
                      <a:pt x="1929" y="1896"/>
                      <a:pt x="1998" y="1756"/>
                    </a:cubicBezTo>
                    <a:cubicBezTo>
                      <a:pt x="2075" y="1617"/>
                      <a:pt x="2131" y="1484"/>
                      <a:pt x="2152" y="1344"/>
                    </a:cubicBezTo>
                    <a:cubicBezTo>
                      <a:pt x="2194" y="1204"/>
                      <a:pt x="2194" y="1079"/>
                      <a:pt x="2180" y="946"/>
                    </a:cubicBezTo>
                    <a:cubicBezTo>
                      <a:pt x="2173" y="813"/>
                      <a:pt x="2131" y="701"/>
                      <a:pt x="2075" y="590"/>
                    </a:cubicBezTo>
                    <a:cubicBezTo>
                      <a:pt x="2019" y="450"/>
                      <a:pt x="1929" y="345"/>
                      <a:pt x="1831" y="254"/>
                    </a:cubicBezTo>
                    <a:cubicBezTo>
                      <a:pt x="1740" y="178"/>
                      <a:pt x="1635" y="115"/>
                      <a:pt x="1516" y="73"/>
                    </a:cubicBezTo>
                    <a:cubicBezTo>
                      <a:pt x="1405" y="31"/>
                      <a:pt x="1286" y="10"/>
                      <a:pt x="1160" y="3"/>
                    </a:cubicBezTo>
                    <a:cubicBezTo>
                      <a:pt x="1130" y="1"/>
                      <a:pt x="1100" y="0"/>
                      <a:pt x="1070" y="0"/>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33"/>
              <p:cNvSpPr/>
              <p:nvPr/>
            </p:nvSpPr>
            <p:spPr>
              <a:xfrm>
                <a:off x="1115413" y="900065"/>
                <a:ext cx="222972" cy="296046"/>
              </a:xfrm>
              <a:custGeom>
                <a:rect b="b" l="l" r="r" t="t"/>
                <a:pathLst>
                  <a:path extrusionOk="0" h="3869" w="2914">
                    <a:moveTo>
                      <a:pt x="2052" y="1"/>
                    </a:moveTo>
                    <a:cubicBezTo>
                      <a:pt x="2020" y="1"/>
                      <a:pt x="1993" y="6"/>
                      <a:pt x="1970" y="16"/>
                    </a:cubicBezTo>
                    <a:cubicBezTo>
                      <a:pt x="1929" y="29"/>
                      <a:pt x="1894" y="85"/>
                      <a:pt x="1880" y="169"/>
                    </a:cubicBezTo>
                    <a:cubicBezTo>
                      <a:pt x="1852" y="351"/>
                      <a:pt x="1817" y="553"/>
                      <a:pt x="1782" y="784"/>
                    </a:cubicBezTo>
                    <a:cubicBezTo>
                      <a:pt x="1740" y="1007"/>
                      <a:pt x="1705" y="1238"/>
                      <a:pt x="1656" y="1468"/>
                    </a:cubicBezTo>
                    <a:cubicBezTo>
                      <a:pt x="1614" y="1706"/>
                      <a:pt x="1572" y="1936"/>
                      <a:pt x="1516" y="2153"/>
                    </a:cubicBezTo>
                    <a:cubicBezTo>
                      <a:pt x="1467" y="2370"/>
                      <a:pt x="1412" y="2565"/>
                      <a:pt x="1363" y="2740"/>
                    </a:cubicBezTo>
                    <a:cubicBezTo>
                      <a:pt x="1307" y="2900"/>
                      <a:pt x="1251" y="3040"/>
                      <a:pt x="1195" y="3145"/>
                    </a:cubicBezTo>
                    <a:cubicBezTo>
                      <a:pt x="1146" y="3250"/>
                      <a:pt x="1083" y="3299"/>
                      <a:pt x="1020" y="3299"/>
                    </a:cubicBezTo>
                    <a:cubicBezTo>
                      <a:pt x="951" y="3292"/>
                      <a:pt x="909" y="3243"/>
                      <a:pt x="888" y="3187"/>
                    </a:cubicBezTo>
                    <a:cubicBezTo>
                      <a:pt x="874" y="3124"/>
                      <a:pt x="853" y="3019"/>
                      <a:pt x="846" y="2872"/>
                    </a:cubicBezTo>
                    <a:cubicBezTo>
                      <a:pt x="839" y="2642"/>
                      <a:pt x="671" y="2467"/>
                      <a:pt x="329" y="2328"/>
                    </a:cubicBezTo>
                    <a:cubicBezTo>
                      <a:pt x="279" y="2304"/>
                      <a:pt x="236" y="2294"/>
                      <a:pt x="201" y="2294"/>
                    </a:cubicBezTo>
                    <a:cubicBezTo>
                      <a:pt x="163" y="2294"/>
                      <a:pt x="134" y="2306"/>
                      <a:pt x="112" y="2328"/>
                    </a:cubicBezTo>
                    <a:cubicBezTo>
                      <a:pt x="70" y="2377"/>
                      <a:pt x="36" y="2446"/>
                      <a:pt x="15" y="2551"/>
                    </a:cubicBezTo>
                    <a:cubicBezTo>
                      <a:pt x="8" y="2684"/>
                      <a:pt x="1" y="2796"/>
                      <a:pt x="8" y="2900"/>
                    </a:cubicBezTo>
                    <a:cubicBezTo>
                      <a:pt x="22" y="3012"/>
                      <a:pt x="42" y="3103"/>
                      <a:pt x="91" y="3201"/>
                    </a:cubicBezTo>
                    <a:cubicBezTo>
                      <a:pt x="112" y="3271"/>
                      <a:pt x="147" y="3333"/>
                      <a:pt x="196" y="3396"/>
                    </a:cubicBezTo>
                    <a:cubicBezTo>
                      <a:pt x="231" y="3452"/>
                      <a:pt x="280" y="3508"/>
                      <a:pt x="343" y="3557"/>
                    </a:cubicBezTo>
                    <a:cubicBezTo>
                      <a:pt x="406" y="3613"/>
                      <a:pt x="483" y="3655"/>
                      <a:pt x="559" y="3697"/>
                    </a:cubicBezTo>
                    <a:cubicBezTo>
                      <a:pt x="636" y="3732"/>
                      <a:pt x="734" y="3767"/>
                      <a:pt x="846" y="3822"/>
                    </a:cubicBezTo>
                    <a:cubicBezTo>
                      <a:pt x="988" y="3854"/>
                      <a:pt x="1111" y="3869"/>
                      <a:pt x="1219" y="3869"/>
                    </a:cubicBezTo>
                    <a:cubicBezTo>
                      <a:pt x="1276" y="3869"/>
                      <a:pt x="1328" y="3865"/>
                      <a:pt x="1377" y="3857"/>
                    </a:cubicBezTo>
                    <a:cubicBezTo>
                      <a:pt x="1516" y="3829"/>
                      <a:pt x="1635" y="3788"/>
                      <a:pt x="1740" y="3725"/>
                    </a:cubicBezTo>
                    <a:cubicBezTo>
                      <a:pt x="1866" y="3634"/>
                      <a:pt x="1984" y="3508"/>
                      <a:pt x="2096" y="3333"/>
                    </a:cubicBezTo>
                    <a:cubicBezTo>
                      <a:pt x="2208" y="3159"/>
                      <a:pt x="2306" y="2928"/>
                      <a:pt x="2403" y="2670"/>
                    </a:cubicBezTo>
                    <a:cubicBezTo>
                      <a:pt x="2494" y="2397"/>
                      <a:pt x="2585" y="2090"/>
                      <a:pt x="2662" y="1741"/>
                    </a:cubicBezTo>
                    <a:cubicBezTo>
                      <a:pt x="2739" y="1392"/>
                      <a:pt x="2823" y="1007"/>
                      <a:pt x="2892" y="581"/>
                    </a:cubicBezTo>
                    <a:cubicBezTo>
                      <a:pt x="2899" y="546"/>
                      <a:pt x="2906" y="511"/>
                      <a:pt x="2906" y="484"/>
                    </a:cubicBezTo>
                    <a:cubicBezTo>
                      <a:pt x="2913" y="456"/>
                      <a:pt x="2906" y="435"/>
                      <a:pt x="2899" y="407"/>
                    </a:cubicBezTo>
                    <a:cubicBezTo>
                      <a:pt x="2892" y="379"/>
                      <a:pt x="2872" y="351"/>
                      <a:pt x="2844" y="337"/>
                    </a:cubicBezTo>
                    <a:cubicBezTo>
                      <a:pt x="2830" y="309"/>
                      <a:pt x="2795" y="281"/>
                      <a:pt x="2753" y="260"/>
                    </a:cubicBezTo>
                    <a:cubicBezTo>
                      <a:pt x="2669" y="204"/>
                      <a:pt x="2578" y="162"/>
                      <a:pt x="2473" y="120"/>
                    </a:cubicBezTo>
                    <a:cubicBezTo>
                      <a:pt x="2369" y="71"/>
                      <a:pt x="2271" y="50"/>
                      <a:pt x="2180" y="22"/>
                    </a:cubicBezTo>
                    <a:cubicBezTo>
                      <a:pt x="2131" y="8"/>
                      <a:pt x="2089" y="1"/>
                      <a:pt x="2052" y="1"/>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33"/>
              <p:cNvSpPr/>
              <p:nvPr/>
            </p:nvSpPr>
            <p:spPr>
              <a:xfrm>
                <a:off x="1323844" y="899376"/>
                <a:ext cx="224043" cy="292526"/>
              </a:xfrm>
              <a:custGeom>
                <a:rect b="b" l="l" r="r" t="t"/>
                <a:pathLst>
                  <a:path extrusionOk="0" h="3823" w="2928">
                    <a:moveTo>
                      <a:pt x="1788" y="757"/>
                    </a:moveTo>
                    <a:cubicBezTo>
                      <a:pt x="1808" y="757"/>
                      <a:pt x="1827" y="762"/>
                      <a:pt x="1845" y="772"/>
                    </a:cubicBezTo>
                    <a:cubicBezTo>
                      <a:pt x="1908" y="793"/>
                      <a:pt x="1950" y="849"/>
                      <a:pt x="1978" y="954"/>
                    </a:cubicBezTo>
                    <a:cubicBezTo>
                      <a:pt x="1999" y="1051"/>
                      <a:pt x="2020" y="1177"/>
                      <a:pt x="2020" y="1324"/>
                    </a:cubicBezTo>
                    <a:cubicBezTo>
                      <a:pt x="2020" y="1463"/>
                      <a:pt x="2013" y="1610"/>
                      <a:pt x="1985" y="1778"/>
                    </a:cubicBezTo>
                    <a:cubicBezTo>
                      <a:pt x="1964" y="1931"/>
                      <a:pt x="1929" y="2085"/>
                      <a:pt x="1894" y="2225"/>
                    </a:cubicBezTo>
                    <a:cubicBezTo>
                      <a:pt x="1852" y="2386"/>
                      <a:pt x="1803" y="2539"/>
                      <a:pt x="1740" y="2679"/>
                    </a:cubicBezTo>
                    <a:cubicBezTo>
                      <a:pt x="1677" y="2819"/>
                      <a:pt x="1614" y="2930"/>
                      <a:pt x="1545" y="3028"/>
                    </a:cubicBezTo>
                    <a:cubicBezTo>
                      <a:pt x="1475" y="3126"/>
                      <a:pt x="1419" y="3196"/>
                      <a:pt x="1349" y="3238"/>
                    </a:cubicBezTo>
                    <a:cubicBezTo>
                      <a:pt x="1300" y="3267"/>
                      <a:pt x="1255" y="3279"/>
                      <a:pt x="1211" y="3279"/>
                    </a:cubicBezTo>
                    <a:cubicBezTo>
                      <a:pt x="1191" y="3279"/>
                      <a:pt x="1172" y="3277"/>
                      <a:pt x="1153" y="3273"/>
                    </a:cubicBezTo>
                    <a:cubicBezTo>
                      <a:pt x="1091" y="3252"/>
                      <a:pt x="1042" y="3196"/>
                      <a:pt x="1007" y="3105"/>
                    </a:cubicBezTo>
                    <a:cubicBezTo>
                      <a:pt x="972" y="3021"/>
                      <a:pt x="951" y="2902"/>
                      <a:pt x="944" y="2784"/>
                    </a:cubicBezTo>
                    <a:cubicBezTo>
                      <a:pt x="937" y="2651"/>
                      <a:pt x="944" y="2518"/>
                      <a:pt x="965" y="2372"/>
                    </a:cubicBezTo>
                    <a:cubicBezTo>
                      <a:pt x="979" y="2232"/>
                      <a:pt x="1007" y="2092"/>
                      <a:pt x="1049" y="1952"/>
                    </a:cubicBezTo>
                    <a:cubicBezTo>
                      <a:pt x="1091" y="1813"/>
                      <a:pt x="1146" y="1673"/>
                      <a:pt x="1209" y="1526"/>
                    </a:cubicBezTo>
                    <a:cubicBezTo>
                      <a:pt x="1265" y="1380"/>
                      <a:pt x="1335" y="1247"/>
                      <a:pt x="1419" y="1121"/>
                    </a:cubicBezTo>
                    <a:cubicBezTo>
                      <a:pt x="1496" y="1002"/>
                      <a:pt x="1566" y="905"/>
                      <a:pt x="1642" y="835"/>
                    </a:cubicBezTo>
                    <a:cubicBezTo>
                      <a:pt x="1692" y="785"/>
                      <a:pt x="1741" y="757"/>
                      <a:pt x="1788" y="757"/>
                    </a:cubicBezTo>
                    <a:close/>
                    <a:moveTo>
                      <a:pt x="1530" y="1"/>
                    </a:moveTo>
                    <a:cubicBezTo>
                      <a:pt x="1451" y="1"/>
                      <a:pt x="1370" y="13"/>
                      <a:pt x="1286" y="38"/>
                    </a:cubicBezTo>
                    <a:cubicBezTo>
                      <a:pt x="1146" y="73"/>
                      <a:pt x="1035" y="136"/>
                      <a:pt x="930" y="213"/>
                    </a:cubicBezTo>
                    <a:cubicBezTo>
                      <a:pt x="776" y="346"/>
                      <a:pt x="650" y="486"/>
                      <a:pt x="532" y="653"/>
                    </a:cubicBezTo>
                    <a:cubicBezTo>
                      <a:pt x="420" y="807"/>
                      <a:pt x="322" y="981"/>
                      <a:pt x="245" y="1170"/>
                    </a:cubicBezTo>
                    <a:cubicBezTo>
                      <a:pt x="168" y="1352"/>
                      <a:pt x="113" y="1533"/>
                      <a:pt x="71" y="1729"/>
                    </a:cubicBezTo>
                    <a:cubicBezTo>
                      <a:pt x="36" y="1918"/>
                      <a:pt x="8" y="2113"/>
                      <a:pt x="8" y="2295"/>
                    </a:cubicBezTo>
                    <a:cubicBezTo>
                      <a:pt x="1" y="2476"/>
                      <a:pt x="22" y="2651"/>
                      <a:pt x="57" y="2819"/>
                    </a:cubicBezTo>
                    <a:cubicBezTo>
                      <a:pt x="92" y="2993"/>
                      <a:pt x="141" y="3140"/>
                      <a:pt x="210" y="3273"/>
                    </a:cubicBezTo>
                    <a:cubicBezTo>
                      <a:pt x="252" y="3349"/>
                      <a:pt x="308" y="3426"/>
                      <a:pt x="385" y="3489"/>
                    </a:cubicBezTo>
                    <a:cubicBezTo>
                      <a:pt x="455" y="3552"/>
                      <a:pt x="532" y="3601"/>
                      <a:pt x="616" y="3650"/>
                    </a:cubicBezTo>
                    <a:cubicBezTo>
                      <a:pt x="706" y="3699"/>
                      <a:pt x="811" y="3734"/>
                      <a:pt x="923" y="3762"/>
                    </a:cubicBezTo>
                    <a:cubicBezTo>
                      <a:pt x="1049" y="3790"/>
                      <a:pt x="1153" y="3804"/>
                      <a:pt x="1265" y="3811"/>
                    </a:cubicBezTo>
                    <a:cubicBezTo>
                      <a:pt x="1331" y="3819"/>
                      <a:pt x="1393" y="3823"/>
                      <a:pt x="1452" y="3823"/>
                    </a:cubicBezTo>
                    <a:cubicBezTo>
                      <a:pt x="1542" y="3823"/>
                      <a:pt x="1625" y="3813"/>
                      <a:pt x="1705" y="3797"/>
                    </a:cubicBezTo>
                    <a:cubicBezTo>
                      <a:pt x="1838" y="3762"/>
                      <a:pt x="1957" y="3699"/>
                      <a:pt x="2068" y="3615"/>
                    </a:cubicBezTo>
                    <a:cubicBezTo>
                      <a:pt x="2236" y="3461"/>
                      <a:pt x="2383" y="3280"/>
                      <a:pt x="2502" y="3063"/>
                    </a:cubicBezTo>
                    <a:cubicBezTo>
                      <a:pt x="2620" y="2847"/>
                      <a:pt x="2711" y="2616"/>
                      <a:pt x="2781" y="2372"/>
                    </a:cubicBezTo>
                    <a:cubicBezTo>
                      <a:pt x="2851" y="2127"/>
                      <a:pt x="2893" y="1890"/>
                      <a:pt x="2907" y="1638"/>
                    </a:cubicBezTo>
                    <a:cubicBezTo>
                      <a:pt x="2928" y="1387"/>
                      <a:pt x="2928" y="1156"/>
                      <a:pt x="2893" y="947"/>
                    </a:cubicBezTo>
                    <a:cubicBezTo>
                      <a:pt x="2865" y="821"/>
                      <a:pt x="2830" y="702"/>
                      <a:pt x="2781" y="611"/>
                    </a:cubicBezTo>
                    <a:cubicBezTo>
                      <a:pt x="2732" y="513"/>
                      <a:pt x="2648" y="416"/>
                      <a:pt x="2522" y="339"/>
                    </a:cubicBezTo>
                    <a:cubicBezTo>
                      <a:pt x="2432" y="262"/>
                      <a:pt x="2306" y="192"/>
                      <a:pt x="2159" y="136"/>
                    </a:cubicBezTo>
                    <a:cubicBezTo>
                      <a:pt x="2013" y="87"/>
                      <a:pt x="1852" y="38"/>
                      <a:pt x="1684" y="18"/>
                    </a:cubicBezTo>
                    <a:cubicBezTo>
                      <a:pt x="1634" y="6"/>
                      <a:pt x="1583" y="1"/>
                      <a:pt x="1530" y="1"/>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33"/>
              <p:cNvSpPr/>
              <p:nvPr/>
            </p:nvSpPr>
            <p:spPr>
              <a:xfrm>
                <a:off x="1552629" y="896086"/>
                <a:ext cx="240571" cy="299030"/>
              </a:xfrm>
              <a:custGeom>
                <a:rect b="b" l="l" r="r" t="t"/>
                <a:pathLst>
                  <a:path extrusionOk="0" h="3908" w="3144">
                    <a:moveTo>
                      <a:pt x="2012" y="823"/>
                    </a:moveTo>
                    <a:cubicBezTo>
                      <a:pt x="2065" y="823"/>
                      <a:pt x="2110" y="833"/>
                      <a:pt x="2145" y="843"/>
                    </a:cubicBezTo>
                    <a:cubicBezTo>
                      <a:pt x="2201" y="864"/>
                      <a:pt x="2236" y="899"/>
                      <a:pt x="2243" y="934"/>
                    </a:cubicBezTo>
                    <a:cubicBezTo>
                      <a:pt x="2250" y="976"/>
                      <a:pt x="2236" y="1031"/>
                      <a:pt x="2187" y="1115"/>
                    </a:cubicBezTo>
                    <a:cubicBezTo>
                      <a:pt x="2145" y="1192"/>
                      <a:pt x="2068" y="1269"/>
                      <a:pt x="1970" y="1360"/>
                    </a:cubicBezTo>
                    <a:cubicBezTo>
                      <a:pt x="1873" y="1444"/>
                      <a:pt x="1754" y="1527"/>
                      <a:pt x="1607" y="1611"/>
                    </a:cubicBezTo>
                    <a:cubicBezTo>
                      <a:pt x="1453" y="1688"/>
                      <a:pt x="1293" y="1772"/>
                      <a:pt x="1104" y="1842"/>
                    </a:cubicBezTo>
                    <a:cubicBezTo>
                      <a:pt x="1146" y="1681"/>
                      <a:pt x="1188" y="1541"/>
                      <a:pt x="1209" y="1402"/>
                    </a:cubicBezTo>
                    <a:cubicBezTo>
                      <a:pt x="1237" y="1262"/>
                      <a:pt x="1272" y="1129"/>
                      <a:pt x="1314" y="1011"/>
                    </a:cubicBezTo>
                    <a:cubicBezTo>
                      <a:pt x="1446" y="948"/>
                      <a:pt x="1558" y="906"/>
                      <a:pt x="1663" y="878"/>
                    </a:cubicBezTo>
                    <a:cubicBezTo>
                      <a:pt x="1768" y="843"/>
                      <a:pt x="1866" y="829"/>
                      <a:pt x="1942" y="829"/>
                    </a:cubicBezTo>
                    <a:cubicBezTo>
                      <a:pt x="1967" y="825"/>
                      <a:pt x="1990" y="823"/>
                      <a:pt x="2012" y="823"/>
                    </a:cubicBezTo>
                    <a:close/>
                    <a:moveTo>
                      <a:pt x="1397" y="2461"/>
                    </a:moveTo>
                    <a:cubicBezTo>
                      <a:pt x="1435" y="2461"/>
                      <a:pt x="1471" y="2464"/>
                      <a:pt x="1502" y="2470"/>
                    </a:cubicBezTo>
                    <a:cubicBezTo>
                      <a:pt x="1572" y="2477"/>
                      <a:pt x="1628" y="2484"/>
                      <a:pt x="1677" y="2512"/>
                    </a:cubicBezTo>
                    <a:cubicBezTo>
                      <a:pt x="1719" y="2540"/>
                      <a:pt x="1747" y="2561"/>
                      <a:pt x="1761" y="2589"/>
                    </a:cubicBezTo>
                    <a:cubicBezTo>
                      <a:pt x="1782" y="2645"/>
                      <a:pt x="1761" y="2694"/>
                      <a:pt x="1719" y="2757"/>
                    </a:cubicBezTo>
                    <a:cubicBezTo>
                      <a:pt x="1677" y="2806"/>
                      <a:pt x="1614" y="2869"/>
                      <a:pt x="1523" y="2931"/>
                    </a:cubicBezTo>
                    <a:cubicBezTo>
                      <a:pt x="1439" y="2980"/>
                      <a:pt x="1335" y="3043"/>
                      <a:pt x="1209" y="3099"/>
                    </a:cubicBezTo>
                    <a:cubicBezTo>
                      <a:pt x="1090" y="3155"/>
                      <a:pt x="950" y="3204"/>
                      <a:pt x="804" y="3239"/>
                    </a:cubicBezTo>
                    <a:cubicBezTo>
                      <a:pt x="825" y="3120"/>
                      <a:pt x="846" y="3008"/>
                      <a:pt x="874" y="2897"/>
                    </a:cubicBezTo>
                    <a:cubicBezTo>
                      <a:pt x="895" y="2778"/>
                      <a:pt x="916" y="2666"/>
                      <a:pt x="930" y="2554"/>
                    </a:cubicBezTo>
                    <a:cubicBezTo>
                      <a:pt x="1048" y="2512"/>
                      <a:pt x="1153" y="2484"/>
                      <a:pt x="1244" y="2477"/>
                    </a:cubicBezTo>
                    <a:cubicBezTo>
                      <a:pt x="1298" y="2466"/>
                      <a:pt x="1349" y="2461"/>
                      <a:pt x="1397" y="2461"/>
                    </a:cubicBezTo>
                    <a:close/>
                    <a:moveTo>
                      <a:pt x="1835" y="0"/>
                    </a:moveTo>
                    <a:cubicBezTo>
                      <a:pt x="1744" y="0"/>
                      <a:pt x="1652" y="3"/>
                      <a:pt x="1558" y="12"/>
                    </a:cubicBezTo>
                    <a:cubicBezTo>
                      <a:pt x="1398" y="33"/>
                      <a:pt x="1237" y="54"/>
                      <a:pt x="1083" y="95"/>
                    </a:cubicBezTo>
                    <a:cubicBezTo>
                      <a:pt x="923" y="130"/>
                      <a:pt x="776" y="172"/>
                      <a:pt x="629" y="221"/>
                    </a:cubicBezTo>
                    <a:cubicBezTo>
                      <a:pt x="475" y="277"/>
                      <a:pt x="357" y="326"/>
                      <a:pt x="245" y="389"/>
                    </a:cubicBezTo>
                    <a:cubicBezTo>
                      <a:pt x="231" y="619"/>
                      <a:pt x="217" y="850"/>
                      <a:pt x="196" y="1094"/>
                    </a:cubicBezTo>
                    <a:cubicBezTo>
                      <a:pt x="182" y="1339"/>
                      <a:pt x="154" y="1583"/>
                      <a:pt x="126" y="1828"/>
                    </a:cubicBezTo>
                    <a:cubicBezTo>
                      <a:pt x="105" y="2072"/>
                      <a:pt x="77" y="2310"/>
                      <a:pt x="49" y="2540"/>
                    </a:cubicBezTo>
                    <a:cubicBezTo>
                      <a:pt x="35" y="2764"/>
                      <a:pt x="14" y="2973"/>
                      <a:pt x="7" y="3148"/>
                    </a:cubicBezTo>
                    <a:cubicBezTo>
                      <a:pt x="0" y="3197"/>
                      <a:pt x="7" y="3246"/>
                      <a:pt x="7" y="3281"/>
                    </a:cubicBezTo>
                    <a:cubicBezTo>
                      <a:pt x="7" y="3316"/>
                      <a:pt x="14" y="3351"/>
                      <a:pt x="35" y="3372"/>
                    </a:cubicBezTo>
                    <a:cubicBezTo>
                      <a:pt x="49" y="3399"/>
                      <a:pt x="70" y="3427"/>
                      <a:pt x="91" y="3455"/>
                    </a:cubicBezTo>
                    <a:lnTo>
                      <a:pt x="182" y="3539"/>
                    </a:lnTo>
                    <a:cubicBezTo>
                      <a:pt x="266" y="3609"/>
                      <a:pt x="350" y="3665"/>
                      <a:pt x="406" y="3707"/>
                    </a:cubicBezTo>
                    <a:cubicBezTo>
                      <a:pt x="468" y="3749"/>
                      <a:pt x="545" y="3798"/>
                      <a:pt x="636" y="3833"/>
                    </a:cubicBezTo>
                    <a:cubicBezTo>
                      <a:pt x="678" y="3854"/>
                      <a:pt x="720" y="3874"/>
                      <a:pt x="755" y="3881"/>
                    </a:cubicBezTo>
                    <a:cubicBezTo>
                      <a:pt x="790" y="3888"/>
                      <a:pt x="825" y="3902"/>
                      <a:pt x="860" y="3902"/>
                    </a:cubicBezTo>
                    <a:cubicBezTo>
                      <a:pt x="877" y="3906"/>
                      <a:pt x="898" y="3908"/>
                      <a:pt x="919" y="3908"/>
                    </a:cubicBezTo>
                    <a:cubicBezTo>
                      <a:pt x="940" y="3908"/>
                      <a:pt x="961" y="3906"/>
                      <a:pt x="978" y="3902"/>
                    </a:cubicBezTo>
                    <a:cubicBezTo>
                      <a:pt x="1013" y="3902"/>
                      <a:pt x="1062" y="3888"/>
                      <a:pt x="1118" y="3874"/>
                    </a:cubicBezTo>
                    <a:cubicBezTo>
                      <a:pt x="1223" y="3847"/>
                      <a:pt x="1335" y="3812"/>
                      <a:pt x="1446" y="3777"/>
                    </a:cubicBezTo>
                    <a:cubicBezTo>
                      <a:pt x="1558" y="3742"/>
                      <a:pt x="1677" y="3700"/>
                      <a:pt x="1789" y="3644"/>
                    </a:cubicBezTo>
                    <a:cubicBezTo>
                      <a:pt x="1900" y="3595"/>
                      <a:pt x="2005" y="3539"/>
                      <a:pt x="2110" y="3483"/>
                    </a:cubicBezTo>
                    <a:cubicBezTo>
                      <a:pt x="2208" y="3420"/>
                      <a:pt x="2292" y="3358"/>
                      <a:pt x="2375" y="3288"/>
                    </a:cubicBezTo>
                    <a:cubicBezTo>
                      <a:pt x="2473" y="3211"/>
                      <a:pt x="2557" y="3113"/>
                      <a:pt x="2606" y="3029"/>
                    </a:cubicBezTo>
                    <a:cubicBezTo>
                      <a:pt x="2662" y="2938"/>
                      <a:pt x="2676" y="2827"/>
                      <a:pt x="2662" y="2694"/>
                    </a:cubicBezTo>
                    <a:cubicBezTo>
                      <a:pt x="2634" y="2582"/>
                      <a:pt x="2592" y="2477"/>
                      <a:pt x="2522" y="2373"/>
                    </a:cubicBezTo>
                    <a:cubicBezTo>
                      <a:pt x="2452" y="2275"/>
                      <a:pt x="2361" y="2191"/>
                      <a:pt x="2271" y="2135"/>
                    </a:cubicBezTo>
                    <a:cubicBezTo>
                      <a:pt x="2361" y="2079"/>
                      <a:pt x="2452" y="2030"/>
                      <a:pt x="2522" y="1974"/>
                    </a:cubicBezTo>
                    <a:lnTo>
                      <a:pt x="2732" y="1821"/>
                    </a:lnTo>
                    <a:cubicBezTo>
                      <a:pt x="2795" y="1765"/>
                      <a:pt x="2850" y="1709"/>
                      <a:pt x="2906" y="1646"/>
                    </a:cubicBezTo>
                    <a:cubicBezTo>
                      <a:pt x="2955" y="1583"/>
                      <a:pt x="3011" y="1513"/>
                      <a:pt x="3046" y="1444"/>
                    </a:cubicBezTo>
                    <a:cubicBezTo>
                      <a:pt x="3081" y="1374"/>
                      <a:pt x="3109" y="1297"/>
                      <a:pt x="3123" y="1220"/>
                    </a:cubicBezTo>
                    <a:cubicBezTo>
                      <a:pt x="3144" y="1143"/>
                      <a:pt x="3144" y="1059"/>
                      <a:pt x="3123" y="976"/>
                    </a:cubicBezTo>
                    <a:cubicBezTo>
                      <a:pt x="3088" y="829"/>
                      <a:pt x="3046" y="682"/>
                      <a:pt x="2976" y="570"/>
                    </a:cubicBezTo>
                    <a:cubicBezTo>
                      <a:pt x="2906" y="459"/>
                      <a:pt x="2829" y="354"/>
                      <a:pt x="2725" y="249"/>
                    </a:cubicBezTo>
                    <a:cubicBezTo>
                      <a:pt x="2641" y="172"/>
                      <a:pt x="2550" y="109"/>
                      <a:pt x="2424" y="74"/>
                    </a:cubicBezTo>
                    <a:cubicBezTo>
                      <a:pt x="2306" y="40"/>
                      <a:pt x="2173" y="12"/>
                      <a:pt x="2026" y="5"/>
                    </a:cubicBezTo>
                    <a:cubicBezTo>
                      <a:pt x="1963" y="2"/>
                      <a:pt x="1899" y="0"/>
                      <a:pt x="1835" y="0"/>
                    </a:cubicBezTo>
                    <a:close/>
                  </a:path>
                </a:pathLst>
              </a:custGeom>
              <a:solidFill>
                <a:srgbClr val="312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33"/>
              <p:cNvSpPr/>
              <p:nvPr/>
            </p:nvSpPr>
            <p:spPr>
              <a:xfrm>
                <a:off x="1095672" y="880170"/>
                <a:ext cx="222895" cy="295970"/>
              </a:xfrm>
              <a:custGeom>
                <a:rect b="b" l="l" r="r" t="t"/>
                <a:pathLst>
                  <a:path extrusionOk="0" h="3868" w="2913">
                    <a:moveTo>
                      <a:pt x="2043" y="0"/>
                    </a:moveTo>
                    <a:cubicBezTo>
                      <a:pt x="2013" y="0"/>
                      <a:pt x="1989" y="4"/>
                      <a:pt x="1970" y="10"/>
                    </a:cubicBezTo>
                    <a:cubicBezTo>
                      <a:pt x="1928" y="31"/>
                      <a:pt x="1893" y="80"/>
                      <a:pt x="1872" y="171"/>
                    </a:cubicBezTo>
                    <a:cubicBezTo>
                      <a:pt x="1844" y="352"/>
                      <a:pt x="1809" y="555"/>
                      <a:pt x="1774" y="778"/>
                    </a:cubicBezTo>
                    <a:cubicBezTo>
                      <a:pt x="1732" y="1009"/>
                      <a:pt x="1698" y="1232"/>
                      <a:pt x="1656" y="1470"/>
                    </a:cubicBezTo>
                    <a:cubicBezTo>
                      <a:pt x="1614" y="1707"/>
                      <a:pt x="1565" y="1931"/>
                      <a:pt x="1516" y="2148"/>
                    </a:cubicBezTo>
                    <a:cubicBezTo>
                      <a:pt x="1460" y="2371"/>
                      <a:pt x="1411" y="2560"/>
                      <a:pt x="1355" y="2734"/>
                    </a:cubicBezTo>
                    <a:cubicBezTo>
                      <a:pt x="1306" y="2902"/>
                      <a:pt x="1243" y="3042"/>
                      <a:pt x="1195" y="3146"/>
                    </a:cubicBezTo>
                    <a:cubicBezTo>
                      <a:pt x="1139" y="3251"/>
                      <a:pt x="1076" y="3293"/>
                      <a:pt x="1020" y="3293"/>
                    </a:cubicBezTo>
                    <a:cubicBezTo>
                      <a:pt x="950" y="3286"/>
                      <a:pt x="901" y="3244"/>
                      <a:pt x="887" y="3181"/>
                    </a:cubicBezTo>
                    <a:cubicBezTo>
                      <a:pt x="866" y="3118"/>
                      <a:pt x="852" y="3014"/>
                      <a:pt x="845" y="2867"/>
                    </a:cubicBezTo>
                    <a:cubicBezTo>
                      <a:pt x="831" y="2637"/>
                      <a:pt x="671" y="2462"/>
                      <a:pt x="328" y="2329"/>
                    </a:cubicBezTo>
                    <a:cubicBezTo>
                      <a:pt x="278" y="2302"/>
                      <a:pt x="235" y="2290"/>
                      <a:pt x="200" y="2290"/>
                    </a:cubicBezTo>
                    <a:cubicBezTo>
                      <a:pt x="163" y="2290"/>
                      <a:pt x="134" y="2304"/>
                      <a:pt x="112" y="2329"/>
                    </a:cubicBezTo>
                    <a:cubicBezTo>
                      <a:pt x="63" y="2378"/>
                      <a:pt x="28" y="2448"/>
                      <a:pt x="14" y="2553"/>
                    </a:cubicBezTo>
                    <a:cubicBezTo>
                      <a:pt x="7" y="2685"/>
                      <a:pt x="0" y="2797"/>
                      <a:pt x="7" y="2902"/>
                    </a:cubicBezTo>
                    <a:cubicBezTo>
                      <a:pt x="14" y="3007"/>
                      <a:pt x="42" y="3105"/>
                      <a:pt x="84" y="3202"/>
                    </a:cubicBezTo>
                    <a:cubicBezTo>
                      <a:pt x="112" y="3272"/>
                      <a:pt x="147" y="3328"/>
                      <a:pt x="189" y="3391"/>
                    </a:cubicBezTo>
                    <a:cubicBezTo>
                      <a:pt x="224" y="3454"/>
                      <a:pt x="280" y="3503"/>
                      <a:pt x="335" y="3559"/>
                    </a:cubicBezTo>
                    <a:cubicBezTo>
                      <a:pt x="398" y="3607"/>
                      <a:pt x="475" y="3656"/>
                      <a:pt x="559" y="3698"/>
                    </a:cubicBezTo>
                    <a:cubicBezTo>
                      <a:pt x="636" y="3733"/>
                      <a:pt x="734" y="3768"/>
                      <a:pt x="845" y="3817"/>
                    </a:cubicBezTo>
                    <a:cubicBezTo>
                      <a:pt x="981" y="3852"/>
                      <a:pt x="1101" y="3868"/>
                      <a:pt x="1205" y="3868"/>
                    </a:cubicBezTo>
                    <a:cubicBezTo>
                      <a:pt x="1267" y="3868"/>
                      <a:pt x="1324" y="3862"/>
                      <a:pt x="1376" y="3852"/>
                    </a:cubicBezTo>
                    <a:cubicBezTo>
                      <a:pt x="1516" y="3824"/>
                      <a:pt x="1628" y="3782"/>
                      <a:pt x="1732" y="3719"/>
                    </a:cubicBezTo>
                    <a:cubicBezTo>
                      <a:pt x="1865" y="3635"/>
                      <a:pt x="1977" y="3503"/>
                      <a:pt x="2089" y="3328"/>
                    </a:cubicBezTo>
                    <a:cubicBezTo>
                      <a:pt x="2207" y="3153"/>
                      <a:pt x="2298" y="2930"/>
                      <a:pt x="2396" y="2664"/>
                    </a:cubicBezTo>
                    <a:cubicBezTo>
                      <a:pt x="2494" y="2392"/>
                      <a:pt x="2578" y="2092"/>
                      <a:pt x="2661" y="1742"/>
                    </a:cubicBezTo>
                    <a:cubicBezTo>
                      <a:pt x="2738" y="1393"/>
                      <a:pt x="2815" y="1009"/>
                      <a:pt x="2885" y="576"/>
                    </a:cubicBezTo>
                    <a:cubicBezTo>
                      <a:pt x="2892" y="541"/>
                      <a:pt x="2906" y="506"/>
                      <a:pt x="2906" y="485"/>
                    </a:cubicBezTo>
                    <a:cubicBezTo>
                      <a:pt x="2913" y="457"/>
                      <a:pt x="2906" y="429"/>
                      <a:pt x="2892" y="401"/>
                    </a:cubicBezTo>
                    <a:cubicBezTo>
                      <a:pt x="2885" y="380"/>
                      <a:pt x="2871" y="352"/>
                      <a:pt x="2843" y="331"/>
                    </a:cubicBezTo>
                    <a:cubicBezTo>
                      <a:pt x="2822" y="310"/>
                      <a:pt x="2787" y="282"/>
                      <a:pt x="2745" y="255"/>
                    </a:cubicBezTo>
                    <a:cubicBezTo>
                      <a:pt x="2668" y="206"/>
                      <a:pt x="2571" y="157"/>
                      <a:pt x="2466" y="115"/>
                    </a:cubicBezTo>
                    <a:cubicBezTo>
                      <a:pt x="2361" y="73"/>
                      <a:pt x="2263" y="45"/>
                      <a:pt x="2180" y="17"/>
                    </a:cubicBezTo>
                    <a:cubicBezTo>
                      <a:pt x="2126" y="6"/>
                      <a:pt x="2080" y="0"/>
                      <a:pt x="2043" y="0"/>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33"/>
              <p:cNvSpPr/>
              <p:nvPr/>
            </p:nvSpPr>
            <p:spPr>
              <a:xfrm>
                <a:off x="1304103" y="879252"/>
                <a:ext cx="223508" cy="292526"/>
              </a:xfrm>
              <a:custGeom>
                <a:rect b="b" l="l" r="r" t="t"/>
                <a:pathLst>
                  <a:path extrusionOk="0" h="3823" w="2921">
                    <a:moveTo>
                      <a:pt x="1785" y="761"/>
                    </a:moveTo>
                    <a:cubicBezTo>
                      <a:pt x="1804" y="761"/>
                      <a:pt x="1821" y="766"/>
                      <a:pt x="1837" y="776"/>
                    </a:cubicBezTo>
                    <a:cubicBezTo>
                      <a:pt x="1900" y="790"/>
                      <a:pt x="1942" y="853"/>
                      <a:pt x="1970" y="958"/>
                    </a:cubicBezTo>
                    <a:cubicBezTo>
                      <a:pt x="1998" y="1056"/>
                      <a:pt x="2012" y="1175"/>
                      <a:pt x="2012" y="1321"/>
                    </a:cubicBezTo>
                    <a:cubicBezTo>
                      <a:pt x="2012" y="1468"/>
                      <a:pt x="2005" y="1615"/>
                      <a:pt x="1977" y="1775"/>
                    </a:cubicBezTo>
                    <a:cubicBezTo>
                      <a:pt x="1963" y="1936"/>
                      <a:pt x="1928" y="2083"/>
                      <a:pt x="1893" y="2222"/>
                    </a:cubicBezTo>
                    <a:cubicBezTo>
                      <a:pt x="1851" y="2390"/>
                      <a:pt x="1796" y="2537"/>
                      <a:pt x="1733" y="2676"/>
                    </a:cubicBezTo>
                    <a:cubicBezTo>
                      <a:pt x="1677" y="2816"/>
                      <a:pt x="1614" y="2935"/>
                      <a:pt x="1544" y="3026"/>
                    </a:cubicBezTo>
                    <a:cubicBezTo>
                      <a:pt x="1474" y="3124"/>
                      <a:pt x="1411" y="3193"/>
                      <a:pt x="1342" y="3235"/>
                    </a:cubicBezTo>
                    <a:cubicBezTo>
                      <a:pt x="1296" y="3267"/>
                      <a:pt x="1253" y="3281"/>
                      <a:pt x="1213" y="3281"/>
                    </a:cubicBezTo>
                    <a:cubicBezTo>
                      <a:pt x="1192" y="3281"/>
                      <a:pt x="1172" y="3277"/>
                      <a:pt x="1153" y="3270"/>
                    </a:cubicBezTo>
                    <a:cubicBezTo>
                      <a:pt x="1090" y="3256"/>
                      <a:pt x="1034" y="3193"/>
                      <a:pt x="999" y="3110"/>
                    </a:cubicBezTo>
                    <a:cubicBezTo>
                      <a:pt x="964" y="3019"/>
                      <a:pt x="950" y="2907"/>
                      <a:pt x="943" y="2781"/>
                    </a:cubicBezTo>
                    <a:cubicBezTo>
                      <a:pt x="929" y="2649"/>
                      <a:pt x="943" y="2523"/>
                      <a:pt x="957" y="2369"/>
                    </a:cubicBezTo>
                    <a:cubicBezTo>
                      <a:pt x="978" y="2236"/>
                      <a:pt x="999" y="2090"/>
                      <a:pt x="1048" y="1950"/>
                    </a:cubicBezTo>
                    <a:cubicBezTo>
                      <a:pt x="1090" y="1810"/>
                      <a:pt x="1139" y="1671"/>
                      <a:pt x="1202" y="1524"/>
                    </a:cubicBezTo>
                    <a:cubicBezTo>
                      <a:pt x="1265" y="1377"/>
                      <a:pt x="1335" y="1244"/>
                      <a:pt x="1411" y="1126"/>
                    </a:cubicBezTo>
                    <a:cubicBezTo>
                      <a:pt x="1488" y="1000"/>
                      <a:pt x="1558" y="902"/>
                      <a:pt x="1642" y="839"/>
                    </a:cubicBezTo>
                    <a:cubicBezTo>
                      <a:pt x="1691" y="790"/>
                      <a:pt x="1741" y="761"/>
                      <a:pt x="1785" y="761"/>
                    </a:cubicBezTo>
                    <a:close/>
                    <a:moveTo>
                      <a:pt x="1542" y="1"/>
                    </a:moveTo>
                    <a:cubicBezTo>
                      <a:pt x="1456" y="1"/>
                      <a:pt x="1369" y="16"/>
                      <a:pt x="1279" y="43"/>
                    </a:cubicBezTo>
                    <a:cubicBezTo>
                      <a:pt x="1139" y="78"/>
                      <a:pt x="1027" y="141"/>
                      <a:pt x="922" y="218"/>
                    </a:cubicBezTo>
                    <a:cubicBezTo>
                      <a:pt x="776" y="350"/>
                      <a:pt x="643" y="490"/>
                      <a:pt x="531" y="651"/>
                    </a:cubicBezTo>
                    <a:cubicBezTo>
                      <a:pt x="419" y="811"/>
                      <a:pt x="322" y="986"/>
                      <a:pt x="245" y="1168"/>
                    </a:cubicBezTo>
                    <a:cubicBezTo>
                      <a:pt x="161" y="1349"/>
                      <a:pt x="112" y="1538"/>
                      <a:pt x="70" y="1726"/>
                    </a:cubicBezTo>
                    <a:cubicBezTo>
                      <a:pt x="35" y="1922"/>
                      <a:pt x="7" y="2111"/>
                      <a:pt x="7" y="2292"/>
                    </a:cubicBezTo>
                    <a:cubicBezTo>
                      <a:pt x="0" y="2481"/>
                      <a:pt x="14" y="2656"/>
                      <a:pt x="49" y="2816"/>
                    </a:cubicBezTo>
                    <a:cubicBezTo>
                      <a:pt x="84" y="2991"/>
                      <a:pt x="140" y="3144"/>
                      <a:pt x="210" y="3270"/>
                    </a:cubicBezTo>
                    <a:cubicBezTo>
                      <a:pt x="252" y="3354"/>
                      <a:pt x="301" y="3431"/>
                      <a:pt x="385" y="3494"/>
                    </a:cubicBezTo>
                    <a:cubicBezTo>
                      <a:pt x="454" y="3550"/>
                      <a:pt x="531" y="3605"/>
                      <a:pt x="608" y="3647"/>
                    </a:cubicBezTo>
                    <a:cubicBezTo>
                      <a:pt x="706" y="3703"/>
                      <a:pt x="811" y="3738"/>
                      <a:pt x="922" y="3759"/>
                    </a:cubicBezTo>
                    <a:cubicBezTo>
                      <a:pt x="1048" y="3787"/>
                      <a:pt x="1153" y="3808"/>
                      <a:pt x="1265" y="3815"/>
                    </a:cubicBezTo>
                    <a:cubicBezTo>
                      <a:pt x="1321" y="3820"/>
                      <a:pt x="1373" y="3822"/>
                      <a:pt x="1424" y="3822"/>
                    </a:cubicBezTo>
                    <a:cubicBezTo>
                      <a:pt x="1524" y="3822"/>
                      <a:pt x="1614" y="3813"/>
                      <a:pt x="1698" y="3794"/>
                    </a:cubicBezTo>
                    <a:cubicBezTo>
                      <a:pt x="1830" y="3759"/>
                      <a:pt x="1956" y="3703"/>
                      <a:pt x="2068" y="3612"/>
                    </a:cubicBezTo>
                    <a:cubicBezTo>
                      <a:pt x="2236" y="3466"/>
                      <a:pt x="2382" y="3284"/>
                      <a:pt x="2494" y="3061"/>
                    </a:cubicBezTo>
                    <a:cubicBezTo>
                      <a:pt x="2620" y="2844"/>
                      <a:pt x="2704" y="2621"/>
                      <a:pt x="2773" y="2376"/>
                    </a:cubicBezTo>
                    <a:cubicBezTo>
                      <a:pt x="2843" y="2132"/>
                      <a:pt x="2885" y="1894"/>
                      <a:pt x="2906" y="1643"/>
                    </a:cubicBezTo>
                    <a:cubicBezTo>
                      <a:pt x="2920" y="1384"/>
                      <a:pt x="2920" y="1161"/>
                      <a:pt x="2885" y="951"/>
                    </a:cubicBezTo>
                    <a:cubicBezTo>
                      <a:pt x="2864" y="818"/>
                      <a:pt x="2829" y="707"/>
                      <a:pt x="2773" y="609"/>
                    </a:cubicBezTo>
                    <a:cubicBezTo>
                      <a:pt x="2732" y="511"/>
                      <a:pt x="2641" y="420"/>
                      <a:pt x="2522" y="336"/>
                    </a:cubicBezTo>
                    <a:cubicBezTo>
                      <a:pt x="2424" y="260"/>
                      <a:pt x="2305" y="190"/>
                      <a:pt x="2152" y="141"/>
                    </a:cubicBezTo>
                    <a:cubicBezTo>
                      <a:pt x="2005" y="85"/>
                      <a:pt x="1851" y="43"/>
                      <a:pt x="1684" y="15"/>
                    </a:cubicBezTo>
                    <a:cubicBezTo>
                      <a:pt x="1637" y="5"/>
                      <a:pt x="1590" y="1"/>
                      <a:pt x="1542" y="1"/>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33"/>
              <p:cNvSpPr/>
              <p:nvPr/>
            </p:nvSpPr>
            <p:spPr>
              <a:xfrm>
                <a:off x="1532352" y="875885"/>
                <a:ext cx="240571" cy="298954"/>
              </a:xfrm>
              <a:custGeom>
                <a:rect b="b" l="l" r="r" t="t"/>
                <a:pathLst>
                  <a:path extrusionOk="0" h="3907" w="3144">
                    <a:moveTo>
                      <a:pt x="2005" y="825"/>
                    </a:moveTo>
                    <a:cubicBezTo>
                      <a:pt x="2060" y="825"/>
                      <a:pt x="2110" y="833"/>
                      <a:pt x="2151" y="848"/>
                    </a:cubicBezTo>
                    <a:cubicBezTo>
                      <a:pt x="2200" y="862"/>
                      <a:pt x="2235" y="897"/>
                      <a:pt x="2242" y="932"/>
                    </a:cubicBezTo>
                    <a:cubicBezTo>
                      <a:pt x="2256" y="974"/>
                      <a:pt x="2235" y="1037"/>
                      <a:pt x="2193" y="1114"/>
                    </a:cubicBezTo>
                    <a:cubicBezTo>
                      <a:pt x="2151" y="1191"/>
                      <a:pt x="2068" y="1275"/>
                      <a:pt x="1977" y="1358"/>
                    </a:cubicBezTo>
                    <a:cubicBezTo>
                      <a:pt x="1879" y="1449"/>
                      <a:pt x="1753" y="1526"/>
                      <a:pt x="1607" y="1617"/>
                    </a:cubicBezTo>
                    <a:cubicBezTo>
                      <a:pt x="1460" y="1694"/>
                      <a:pt x="1292" y="1770"/>
                      <a:pt x="1111" y="1840"/>
                    </a:cubicBezTo>
                    <a:cubicBezTo>
                      <a:pt x="1153" y="1687"/>
                      <a:pt x="1188" y="1540"/>
                      <a:pt x="1215" y="1407"/>
                    </a:cubicBezTo>
                    <a:cubicBezTo>
                      <a:pt x="1243" y="1268"/>
                      <a:pt x="1278" y="1135"/>
                      <a:pt x="1320" y="1009"/>
                    </a:cubicBezTo>
                    <a:cubicBezTo>
                      <a:pt x="1453" y="946"/>
                      <a:pt x="1565" y="904"/>
                      <a:pt x="1670" y="883"/>
                    </a:cubicBezTo>
                    <a:cubicBezTo>
                      <a:pt x="1774" y="848"/>
                      <a:pt x="1872" y="827"/>
                      <a:pt x="1949" y="827"/>
                    </a:cubicBezTo>
                    <a:cubicBezTo>
                      <a:pt x="1968" y="826"/>
                      <a:pt x="1987" y="825"/>
                      <a:pt x="2005" y="825"/>
                    </a:cubicBezTo>
                    <a:close/>
                    <a:moveTo>
                      <a:pt x="1408" y="2464"/>
                    </a:moveTo>
                    <a:cubicBezTo>
                      <a:pt x="1442" y="2464"/>
                      <a:pt x="1473" y="2466"/>
                      <a:pt x="1502" y="2469"/>
                    </a:cubicBezTo>
                    <a:cubicBezTo>
                      <a:pt x="1572" y="2476"/>
                      <a:pt x="1635" y="2490"/>
                      <a:pt x="1676" y="2511"/>
                    </a:cubicBezTo>
                    <a:cubicBezTo>
                      <a:pt x="1718" y="2539"/>
                      <a:pt x="1746" y="2567"/>
                      <a:pt x="1767" y="2595"/>
                    </a:cubicBezTo>
                    <a:cubicBezTo>
                      <a:pt x="1781" y="2644"/>
                      <a:pt x="1767" y="2700"/>
                      <a:pt x="1718" y="2755"/>
                    </a:cubicBezTo>
                    <a:cubicBezTo>
                      <a:pt x="1676" y="2811"/>
                      <a:pt x="1614" y="2874"/>
                      <a:pt x="1530" y="2930"/>
                    </a:cubicBezTo>
                    <a:cubicBezTo>
                      <a:pt x="1439" y="2986"/>
                      <a:pt x="1334" y="3049"/>
                      <a:pt x="1215" y="3098"/>
                    </a:cubicBezTo>
                    <a:cubicBezTo>
                      <a:pt x="1090" y="3161"/>
                      <a:pt x="950" y="3202"/>
                      <a:pt x="803" y="3237"/>
                    </a:cubicBezTo>
                    <a:cubicBezTo>
                      <a:pt x="831" y="3126"/>
                      <a:pt x="845" y="3014"/>
                      <a:pt x="873" y="2895"/>
                    </a:cubicBezTo>
                    <a:cubicBezTo>
                      <a:pt x="901" y="2783"/>
                      <a:pt x="915" y="2672"/>
                      <a:pt x="936" y="2560"/>
                    </a:cubicBezTo>
                    <a:cubicBezTo>
                      <a:pt x="1048" y="2511"/>
                      <a:pt x="1153" y="2483"/>
                      <a:pt x="1250" y="2476"/>
                    </a:cubicBezTo>
                    <a:cubicBezTo>
                      <a:pt x="1308" y="2468"/>
                      <a:pt x="1360" y="2464"/>
                      <a:pt x="1408" y="2464"/>
                    </a:cubicBezTo>
                    <a:close/>
                    <a:moveTo>
                      <a:pt x="1821" y="0"/>
                    </a:moveTo>
                    <a:cubicBezTo>
                      <a:pt x="1736" y="0"/>
                      <a:pt x="1649" y="6"/>
                      <a:pt x="1565" y="17"/>
                    </a:cubicBezTo>
                    <a:cubicBezTo>
                      <a:pt x="1397" y="31"/>
                      <a:pt x="1243" y="59"/>
                      <a:pt x="1083" y="94"/>
                    </a:cubicBezTo>
                    <a:cubicBezTo>
                      <a:pt x="929" y="129"/>
                      <a:pt x="775" y="171"/>
                      <a:pt x="629" y="227"/>
                    </a:cubicBezTo>
                    <a:cubicBezTo>
                      <a:pt x="482" y="276"/>
                      <a:pt x="356" y="332"/>
                      <a:pt x="245" y="394"/>
                    </a:cubicBezTo>
                    <a:cubicBezTo>
                      <a:pt x="238" y="618"/>
                      <a:pt x="217" y="855"/>
                      <a:pt x="203" y="1100"/>
                    </a:cubicBezTo>
                    <a:cubicBezTo>
                      <a:pt x="182" y="1344"/>
                      <a:pt x="161" y="1589"/>
                      <a:pt x="133" y="1833"/>
                    </a:cubicBezTo>
                    <a:cubicBezTo>
                      <a:pt x="105" y="2078"/>
                      <a:pt x="77" y="2315"/>
                      <a:pt x="56" y="2539"/>
                    </a:cubicBezTo>
                    <a:cubicBezTo>
                      <a:pt x="35" y="2762"/>
                      <a:pt x="21" y="2979"/>
                      <a:pt x="7" y="3154"/>
                    </a:cubicBezTo>
                    <a:cubicBezTo>
                      <a:pt x="0" y="3202"/>
                      <a:pt x="7" y="3244"/>
                      <a:pt x="7" y="3279"/>
                    </a:cubicBezTo>
                    <a:cubicBezTo>
                      <a:pt x="7" y="3314"/>
                      <a:pt x="21" y="3349"/>
                      <a:pt x="35" y="3377"/>
                    </a:cubicBezTo>
                    <a:cubicBezTo>
                      <a:pt x="56" y="3405"/>
                      <a:pt x="70" y="3433"/>
                      <a:pt x="98" y="3454"/>
                    </a:cubicBezTo>
                    <a:lnTo>
                      <a:pt x="182" y="3545"/>
                    </a:lnTo>
                    <a:cubicBezTo>
                      <a:pt x="272" y="3615"/>
                      <a:pt x="349" y="3663"/>
                      <a:pt x="412" y="3712"/>
                    </a:cubicBezTo>
                    <a:cubicBezTo>
                      <a:pt x="468" y="3754"/>
                      <a:pt x="552" y="3796"/>
                      <a:pt x="636" y="3831"/>
                    </a:cubicBezTo>
                    <a:cubicBezTo>
                      <a:pt x="685" y="3859"/>
                      <a:pt x="727" y="3873"/>
                      <a:pt x="761" y="3887"/>
                    </a:cubicBezTo>
                    <a:cubicBezTo>
                      <a:pt x="796" y="3894"/>
                      <a:pt x="831" y="3901"/>
                      <a:pt x="866" y="3901"/>
                    </a:cubicBezTo>
                    <a:cubicBezTo>
                      <a:pt x="884" y="3904"/>
                      <a:pt x="903" y="3906"/>
                      <a:pt x="922" y="3906"/>
                    </a:cubicBezTo>
                    <a:cubicBezTo>
                      <a:pt x="941" y="3906"/>
                      <a:pt x="961" y="3904"/>
                      <a:pt x="978" y="3901"/>
                    </a:cubicBezTo>
                    <a:cubicBezTo>
                      <a:pt x="1013" y="3901"/>
                      <a:pt x="1069" y="3894"/>
                      <a:pt x="1118" y="3873"/>
                    </a:cubicBezTo>
                    <a:cubicBezTo>
                      <a:pt x="1222" y="3852"/>
                      <a:pt x="1334" y="3817"/>
                      <a:pt x="1453" y="3782"/>
                    </a:cubicBezTo>
                    <a:cubicBezTo>
                      <a:pt x="1565" y="3747"/>
                      <a:pt x="1676" y="3698"/>
                      <a:pt x="1788" y="3649"/>
                    </a:cubicBezTo>
                    <a:cubicBezTo>
                      <a:pt x="1907" y="3594"/>
                      <a:pt x="2012" y="3545"/>
                      <a:pt x="2117" y="3482"/>
                    </a:cubicBezTo>
                    <a:cubicBezTo>
                      <a:pt x="2207" y="3419"/>
                      <a:pt x="2298" y="3363"/>
                      <a:pt x="2375" y="3293"/>
                    </a:cubicBezTo>
                    <a:cubicBezTo>
                      <a:pt x="2480" y="3209"/>
                      <a:pt x="2557" y="3119"/>
                      <a:pt x="2613" y="3028"/>
                    </a:cubicBezTo>
                    <a:cubicBezTo>
                      <a:pt x="2661" y="2944"/>
                      <a:pt x="2682" y="2825"/>
                      <a:pt x="2661" y="2700"/>
                    </a:cubicBezTo>
                    <a:cubicBezTo>
                      <a:pt x="2640" y="2581"/>
                      <a:pt x="2592" y="2476"/>
                      <a:pt x="2522" y="2371"/>
                    </a:cubicBezTo>
                    <a:cubicBezTo>
                      <a:pt x="2452" y="2280"/>
                      <a:pt x="2368" y="2190"/>
                      <a:pt x="2270" y="2134"/>
                    </a:cubicBezTo>
                    <a:cubicBezTo>
                      <a:pt x="2368" y="2085"/>
                      <a:pt x="2452" y="2029"/>
                      <a:pt x="2522" y="1980"/>
                    </a:cubicBezTo>
                    <a:lnTo>
                      <a:pt x="2731" y="1819"/>
                    </a:lnTo>
                    <a:cubicBezTo>
                      <a:pt x="2794" y="1770"/>
                      <a:pt x="2857" y="1708"/>
                      <a:pt x="2906" y="1645"/>
                    </a:cubicBezTo>
                    <a:cubicBezTo>
                      <a:pt x="2962" y="1589"/>
                      <a:pt x="3011" y="1519"/>
                      <a:pt x="3046" y="1449"/>
                    </a:cubicBezTo>
                    <a:cubicBezTo>
                      <a:pt x="3081" y="1379"/>
                      <a:pt x="3108" y="1295"/>
                      <a:pt x="3129" y="1219"/>
                    </a:cubicBezTo>
                    <a:cubicBezTo>
                      <a:pt x="3143" y="1142"/>
                      <a:pt x="3143" y="1065"/>
                      <a:pt x="3129" y="974"/>
                    </a:cubicBezTo>
                    <a:cubicBezTo>
                      <a:pt x="3094" y="827"/>
                      <a:pt x="3046" y="688"/>
                      <a:pt x="2976" y="576"/>
                    </a:cubicBezTo>
                    <a:cubicBezTo>
                      <a:pt x="2906" y="464"/>
                      <a:pt x="2829" y="359"/>
                      <a:pt x="2724" y="248"/>
                    </a:cubicBezTo>
                    <a:cubicBezTo>
                      <a:pt x="2647" y="171"/>
                      <a:pt x="2550" y="115"/>
                      <a:pt x="2431" y="73"/>
                    </a:cubicBezTo>
                    <a:cubicBezTo>
                      <a:pt x="2305" y="45"/>
                      <a:pt x="2172" y="17"/>
                      <a:pt x="2026" y="10"/>
                    </a:cubicBezTo>
                    <a:cubicBezTo>
                      <a:pt x="1960" y="4"/>
                      <a:pt x="1891" y="0"/>
                      <a:pt x="1821" y="0"/>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80" name="Google Shape;1480;p33"/>
          <p:cNvGrpSpPr/>
          <p:nvPr/>
        </p:nvGrpSpPr>
        <p:grpSpPr>
          <a:xfrm>
            <a:off x="979674" y="885728"/>
            <a:ext cx="1796891" cy="3065957"/>
            <a:chOff x="1348952" y="2083050"/>
            <a:chExt cx="1386811" cy="2366255"/>
          </a:xfrm>
        </p:grpSpPr>
        <p:grpSp>
          <p:nvGrpSpPr>
            <p:cNvPr id="1481" name="Google Shape;1481;p33"/>
            <p:cNvGrpSpPr/>
            <p:nvPr/>
          </p:nvGrpSpPr>
          <p:grpSpPr>
            <a:xfrm>
              <a:off x="1348952" y="2083050"/>
              <a:ext cx="1386811" cy="2366255"/>
              <a:chOff x="1348952" y="2083050"/>
              <a:chExt cx="1386811" cy="2366255"/>
            </a:xfrm>
          </p:grpSpPr>
          <p:grpSp>
            <p:nvGrpSpPr>
              <p:cNvPr id="1482" name="Google Shape;1482;p33"/>
              <p:cNvGrpSpPr/>
              <p:nvPr/>
            </p:nvGrpSpPr>
            <p:grpSpPr>
              <a:xfrm>
                <a:off x="1354594" y="2083050"/>
                <a:ext cx="1381169" cy="2362505"/>
                <a:chOff x="1453177" y="1955476"/>
                <a:chExt cx="1381169" cy="2362505"/>
              </a:xfrm>
            </p:grpSpPr>
            <p:grpSp>
              <p:nvGrpSpPr>
                <p:cNvPr id="1483" name="Google Shape;1483;p33"/>
                <p:cNvGrpSpPr/>
                <p:nvPr/>
              </p:nvGrpSpPr>
              <p:grpSpPr>
                <a:xfrm>
                  <a:off x="1453177" y="1955476"/>
                  <a:ext cx="1381169" cy="2362505"/>
                  <a:chOff x="1453177" y="1955476"/>
                  <a:chExt cx="1381169" cy="2362505"/>
                </a:xfrm>
              </p:grpSpPr>
              <p:sp>
                <p:nvSpPr>
                  <p:cNvPr id="1484" name="Google Shape;1484;p33"/>
                  <p:cNvSpPr/>
                  <p:nvPr/>
                </p:nvSpPr>
                <p:spPr>
                  <a:xfrm>
                    <a:off x="1757993" y="1958870"/>
                    <a:ext cx="272468" cy="355324"/>
                  </a:xfrm>
                  <a:custGeom>
                    <a:rect b="b" l="l" r="r" t="t"/>
                    <a:pathLst>
                      <a:path extrusionOk="0" h="5129" w="3933">
                        <a:moveTo>
                          <a:pt x="1678" y="1"/>
                        </a:moveTo>
                        <a:cubicBezTo>
                          <a:pt x="1630" y="1"/>
                          <a:pt x="1580" y="2"/>
                          <a:pt x="1531" y="5"/>
                        </a:cubicBezTo>
                        <a:cubicBezTo>
                          <a:pt x="106" y="74"/>
                          <a:pt x="1" y="2016"/>
                          <a:pt x="50" y="2701"/>
                        </a:cubicBezTo>
                        <a:cubicBezTo>
                          <a:pt x="64" y="2994"/>
                          <a:pt x="36" y="4503"/>
                          <a:pt x="15" y="4720"/>
                        </a:cubicBezTo>
                        <a:cubicBezTo>
                          <a:pt x="591" y="5036"/>
                          <a:pt x="1231" y="5128"/>
                          <a:pt x="1799" y="5128"/>
                        </a:cubicBezTo>
                        <a:cubicBezTo>
                          <a:pt x="2435" y="5128"/>
                          <a:pt x="2980" y="5012"/>
                          <a:pt x="3242" y="4964"/>
                        </a:cubicBezTo>
                        <a:cubicBezTo>
                          <a:pt x="3200" y="4308"/>
                          <a:pt x="3340" y="2701"/>
                          <a:pt x="3521" y="2205"/>
                        </a:cubicBezTo>
                        <a:cubicBezTo>
                          <a:pt x="3933" y="1012"/>
                          <a:pt x="3023" y="1"/>
                          <a:pt x="1678"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3"/>
                  <p:cNvSpPr/>
                  <p:nvPr/>
                </p:nvSpPr>
                <p:spPr>
                  <a:xfrm>
                    <a:off x="1931738" y="2291749"/>
                    <a:ext cx="444762" cy="342231"/>
                  </a:xfrm>
                  <a:custGeom>
                    <a:rect b="b" l="l" r="r" t="t"/>
                    <a:pathLst>
                      <a:path extrusionOk="0" h="4940" w="6420">
                        <a:moveTo>
                          <a:pt x="760" y="0"/>
                        </a:moveTo>
                        <a:cubicBezTo>
                          <a:pt x="675" y="0"/>
                          <a:pt x="588" y="15"/>
                          <a:pt x="504" y="47"/>
                        </a:cubicBezTo>
                        <a:cubicBezTo>
                          <a:pt x="182" y="187"/>
                          <a:pt x="1" y="529"/>
                          <a:pt x="70" y="865"/>
                        </a:cubicBezTo>
                        <a:lnTo>
                          <a:pt x="91" y="928"/>
                        </a:lnTo>
                        <a:lnTo>
                          <a:pt x="105" y="990"/>
                        </a:lnTo>
                        <a:lnTo>
                          <a:pt x="133" y="1109"/>
                        </a:lnTo>
                        <a:cubicBezTo>
                          <a:pt x="147" y="1193"/>
                          <a:pt x="175" y="1270"/>
                          <a:pt x="196" y="1354"/>
                        </a:cubicBezTo>
                        <a:cubicBezTo>
                          <a:pt x="238" y="1514"/>
                          <a:pt x="280" y="1682"/>
                          <a:pt x="336" y="1836"/>
                        </a:cubicBezTo>
                        <a:cubicBezTo>
                          <a:pt x="427" y="2150"/>
                          <a:pt x="531" y="2471"/>
                          <a:pt x="657" y="2786"/>
                        </a:cubicBezTo>
                        <a:cubicBezTo>
                          <a:pt x="776" y="3100"/>
                          <a:pt x="909" y="3414"/>
                          <a:pt x="1076" y="3743"/>
                        </a:cubicBezTo>
                        <a:cubicBezTo>
                          <a:pt x="1104" y="3791"/>
                          <a:pt x="1125" y="3833"/>
                          <a:pt x="1153" y="3889"/>
                        </a:cubicBezTo>
                        <a:cubicBezTo>
                          <a:pt x="1174" y="3917"/>
                          <a:pt x="1181" y="3938"/>
                          <a:pt x="1195" y="3959"/>
                        </a:cubicBezTo>
                        <a:cubicBezTo>
                          <a:pt x="1251" y="4043"/>
                          <a:pt x="1300" y="4141"/>
                          <a:pt x="1370" y="4232"/>
                        </a:cubicBezTo>
                        <a:cubicBezTo>
                          <a:pt x="1433" y="4315"/>
                          <a:pt x="1495" y="4406"/>
                          <a:pt x="1579" y="4497"/>
                        </a:cubicBezTo>
                        <a:lnTo>
                          <a:pt x="1614" y="4532"/>
                        </a:lnTo>
                        <a:lnTo>
                          <a:pt x="1635" y="4553"/>
                        </a:lnTo>
                        <a:lnTo>
                          <a:pt x="1649" y="4567"/>
                        </a:lnTo>
                        <a:lnTo>
                          <a:pt x="1684" y="4602"/>
                        </a:lnTo>
                        <a:cubicBezTo>
                          <a:pt x="1705" y="4616"/>
                          <a:pt x="1712" y="4630"/>
                          <a:pt x="1726" y="4637"/>
                        </a:cubicBezTo>
                        <a:lnTo>
                          <a:pt x="1754" y="4658"/>
                        </a:lnTo>
                        <a:lnTo>
                          <a:pt x="1768" y="4665"/>
                        </a:lnTo>
                        <a:lnTo>
                          <a:pt x="1782" y="4672"/>
                        </a:lnTo>
                        <a:cubicBezTo>
                          <a:pt x="1789" y="4686"/>
                          <a:pt x="1796" y="4686"/>
                          <a:pt x="1810" y="4693"/>
                        </a:cubicBezTo>
                        <a:cubicBezTo>
                          <a:pt x="1817" y="4700"/>
                          <a:pt x="1824" y="4707"/>
                          <a:pt x="1838" y="4707"/>
                        </a:cubicBezTo>
                        <a:cubicBezTo>
                          <a:pt x="1852" y="4728"/>
                          <a:pt x="1880" y="4734"/>
                          <a:pt x="1894" y="4755"/>
                        </a:cubicBezTo>
                        <a:lnTo>
                          <a:pt x="1915" y="4762"/>
                        </a:lnTo>
                        <a:lnTo>
                          <a:pt x="1929" y="4769"/>
                        </a:lnTo>
                        <a:lnTo>
                          <a:pt x="1963" y="4790"/>
                        </a:lnTo>
                        <a:cubicBezTo>
                          <a:pt x="1970" y="4797"/>
                          <a:pt x="1991" y="4804"/>
                          <a:pt x="1998" y="4804"/>
                        </a:cubicBezTo>
                        <a:cubicBezTo>
                          <a:pt x="2019" y="4811"/>
                          <a:pt x="2026" y="4811"/>
                          <a:pt x="2040" y="4825"/>
                        </a:cubicBezTo>
                        <a:cubicBezTo>
                          <a:pt x="2061" y="4832"/>
                          <a:pt x="2068" y="4832"/>
                          <a:pt x="2089" y="4839"/>
                        </a:cubicBezTo>
                        <a:cubicBezTo>
                          <a:pt x="2096" y="4839"/>
                          <a:pt x="2103" y="4846"/>
                          <a:pt x="2103" y="4846"/>
                        </a:cubicBezTo>
                        <a:lnTo>
                          <a:pt x="2124" y="4860"/>
                        </a:lnTo>
                        <a:lnTo>
                          <a:pt x="2201" y="4881"/>
                        </a:lnTo>
                        <a:cubicBezTo>
                          <a:pt x="2229" y="4895"/>
                          <a:pt x="2243" y="4895"/>
                          <a:pt x="2271" y="4902"/>
                        </a:cubicBezTo>
                        <a:cubicBezTo>
                          <a:pt x="2278" y="4902"/>
                          <a:pt x="2299" y="4909"/>
                          <a:pt x="2306" y="4909"/>
                        </a:cubicBezTo>
                        <a:lnTo>
                          <a:pt x="2341" y="4916"/>
                        </a:lnTo>
                        <a:cubicBezTo>
                          <a:pt x="2355" y="4916"/>
                          <a:pt x="2383" y="4930"/>
                          <a:pt x="2404" y="4930"/>
                        </a:cubicBezTo>
                        <a:cubicBezTo>
                          <a:pt x="2438" y="4930"/>
                          <a:pt x="2480" y="4937"/>
                          <a:pt x="2515" y="4937"/>
                        </a:cubicBezTo>
                        <a:cubicBezTo>
                          <a:pt x="2550" y="4939"/>
                          <a:pt x="2584" y="4940"/>
                          <a:pt x="2616" y="4940"/>
                        </a:cubicBezTo>
                        <a:cubicBezTo>
                          <a:pt x="2713" y="4940"/>
                          <a:pt x="2800" y="4932"/>
                          <a:pt x="2878" y="4916"/>
                        </a:cubicBezTo>
                        <a:cubicBezTo>
                          <a:pt x="2983" y="4902"/>
                          <a:pt x="3088" y="4881"/>
                          <a:pt x="3186" y="4867"/>
                        </a:cubicBezTo>
                        <a:cubicBezTo>
                          <a:pt x="3284" y="4839"/>
                          <a:pt x="3367" y="4825"/>
                          <a:pt x="3458" y="4797"/>
                        </a:cubicBezTo>
                        <a:cubicBezTo>
                          <a:pt x="3500" y="4776"/>
                          <a:pt x="3542" y="4769"/>
                          <a:pt x="3591" y="4755"/>
                        </a:cubicBezTo>
                        <a:cubicBezTo>
                          <a:pt x="3605" y="4741"/>
                          <a:pt x="3626" y="4741"/>
                          <a:pt x="3640" y="4734"/>
                        </a:cubicBezTo>
                        <a:cubicBezTo>
                          <a:pt x="3668" y="4728"/>
                          <a:pt x="3682" y="4721"/>
                          <a:pt x="3710" y="4707"/>
                        </a:cubicBezTo>
                        <a:cubicBezTo>
                          <a:pt x="3801" y="4686"/>
                          <a:pt x="3877" y="4651"/>
                          <a:pt x="3954" y="4623"/>
                        </a:cubicBezTo>
                        <a:cubicBezTo>
                          <a:pt x="4038" y="4588"/>
                          <a:pt x="4115" y="4560"/>
                          <a:pt x="4192" y="4525"/>
                        </a:cubicBezTo>
                        <a:lnTo>
                          <a:pt x="4429" y="4420"/>
                        </a:lnTo>
                        <a:cubicBezTo>
                          <a:pt x="4730" y="4280"/>
                          <a:pt x="5030" y="4134"/>
                          <a:pt x="5316" y="3966"/>
                        </a:cubicBezTo>
                        <a:cubicBezTo>
                          <a:pt x="5463" y="3889"/>
                          <a:pt x="5603" y="3798"/>
                          <a:pt x="5742" y="3715"/>
                        </a:cubicBezTo>
                        <a:lnTo>
                          <a:pt x="5952" y="3582"/>
                        </a:lnTo>
                        <a:lnTo>
                          <a:pt x="6057" y="3512"/>
                        </a:lnTo>
                        <a:lnTo>
                          <a:pt x="6113" y="3477"/>
                        </a:lnTo>
                        <a:lnTo>
                          <a:pt x="6162" y="3442"/>
                        </a:lnTo>
                        <a:cubicBezTo>
                          <a:pt x="6364" y="3303"/>
                          <a:pt x="6420" y="3023"/>
                          <a:pt x="6280" y="2821"/>
                        </a:cubicBezTo>
                        <a:cubicBezTo>
                          <a:pt x="6189" y="2692"/>
                          <a:pt x="6052" y="2629"/>
                          <a:pt x="5908" y="2629"/>
                        </a:cubicBezTo>
                        <a:cubicBezTo>
                          <a:pt x="5865" y="2629"/>
                          <a:pt x="5821" y="2635"/>
                          <a:pt x="5777" y="2646"/>
                        </a:cubicBezTo>
                        <a:lnTo>
                          <a:pt x="5763" y="2646"/>
                        </a:lnTo>
                        <a:lnTo>
                          <a:pt x="5714" y="2667"/>
                        </a:lnTo>
                        <a:lnTo>
                          <a:pt x="5659" y="2681"/>
                        </a:lnTo>
                        <a:lnTo>
                          <a:pt x="5547" y="2716"/>
                        </a:lnTo>
                        <a:lnTo>
                          <a:pt x="5316" y="2786"/>
                        </a:lnTo>
                        <a:lnTo>
                          <a:pt x="4862" y="2939"/>
                        </a:lnTo>
                        <a:cubicBezTo>
                          <a:pt x="4723" y="2981"/>
                          <a:pt x="4576" y="3023"/>
                          <a:pt x="4436" y="3065"/>
                        </a:cubicBezTo>
                        <a:cubicBezTo>
                          <a:pt x="4408" y="3079"/>
                          <a:pt x="4394" y="3086"/>
                          <a:pt x="4366" y="3086"/>
                        </a:cubicBezTo>
                        <a:cubicBezTo>
                          <a:pt x="4234" y="3128"/>
                          <a:pt x="4094" y="3163"/>
                          <a:pt x="3961" y="3205"/>
                        </a:cubicBezTo>
                        <a:cubicBezTo>
                          <a:pt x="3815" y="3254"/>
                          <a:pt x="3668" y="3296"/>
                          <a:pt x="3528" y="3330"/>
                        </a:cubicBezTo>
                        <a:cubicBezTo>
                          <a:pt x="3388" y="3365"/>
                          <a:pt x="3249" y="3400"/>
                          <a:pt x="3116" y="3428"/>
                        </a:cubicBezTo>
                        <a:lnTo>
                          <a:pt x="3102" y="3428"/>
                        </a:lnTo>
                        <a:cubicBezTo>
                          <a:pt x="3095" y="3428"/>
                          <a:pt x="3081" y="3428"/>
                          <a:pt x="3067" y="3435"/>
                        </a:cubicBezTo>
                        <a:cubicBezTo>
                          <a:pt x="3004" y="3442"/>
                          <a:pt x="2948" y="3449"/>
                          <a:pt x="2899" y="3463"/>
                        </a:cubicBezTo>
                        <a:cubicBezTo>
                          <a:pt x="2837" y="3470"/>
                          <a:pt x="2774" y="3477"/>
                          <a:pt x="2725" y="3477"/>
                        </a:cubicBezTo>
                        <a:lnTo>
                          <a:pt x="2690" y="3477"/>
                        </a:lnTo>
                        <a:cubicBezTo>
                          <a:pt x="2676" y="3449"/>
                          <a:pt x="2648" y="3414"/>
                          <a:pt x="2620" y="3372"/>
                        </a:cubicBezTo>
                        <a:cubicBezTo>
                          <a:pt x="2585" y="3323"/>
                          <a:pt x="2557" y="3268"/>
                          <a:pt x="2522" y="3205"/>
                        </a:cubicBezTo>
                        <a:cubicBezTo>
                          <a:pt x="2487" y="3149"/>
                          <a:pt x="2466" y="3086"/>
                          <a:pt x="2424" y="3023"/>
                        </a:cubicBezTo>
                        <a:cubicBezTo>
                          <a:pt x="2369" y="2890"/>
                          <a:pt x="2306" y="2765"/>
                          <a:pt x="2243" y="2625"/>
                        </a:cubicBezTo>
                        <a:cubicBezTo>
                          <a:pt x="2187" y="2485"/>
                          <a:pt x="2131" y="2346"/>
                          <a:pt x="2068" y="2206"/>
                        </a:cubicBezTo>
                        <a:cubicBezTo>
                          <a:pt x="2061" y="2185"/>
                          <a:pt x="2054" y="2157"/>
                          <a:pt x="2040" y="2143"/>
                        </a:cubicBezTo>
                        <a:cubicBezTo>
                          <a:pt x="2033" y="2122"/>
                          <a:pt x="2026" y="2108"/>
                          <a:pt x="2026" y="2087"/>
                        </a:cubicBezTo>
                        <a:cubicBezTo>
                          <a:pt x="1929" y="1843"/>
                          <a:pt x="1838" y="1591"/>
                          <a:pt x="1740" y="1340"/>
                        </a:cubicBezTo>
                        <a:lnTo>
                          <a:pt x="1691" y="1214"/>
                        </a:lnTo>
                        <a:lnTo>
                          <a:pt x="1677" y="1165"/>
                        </a:lnTo>
                        <a:lnTo>
                          <a:pt x="1579" y="900"/>
                        </a:lnTo>
                        <a:lnTo>
                          <a:pt x="1502" y="683"/>
                        </a:lnTo>
                        <a:lnTo>
                          <a:pt x="1461" y="571"/>
                        </a:lnTo>
                        <a:lnTo>
                          <a:pt x="1440" y="515"/>
                        </a:lnTo>
                        <a:lnTo>
                          <a:pt x="1426" y="467"/>
                        </a:lnTo>
                        <a:lnTo>
                          <a:pt x="1419" y="446"/>
                        </a:lnTo>
                        <a:cubicBezTo>
                          <a:pt x="1311" y="171"/>
                          <a:pt x="1046" y="0"/>
                          <a:pt x="760"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3"/>
                  <p:cNvSpPr/>
                  <p:nvPr/>
                </p:nvSpPr>
                <p:spPr>
                  <a:xfrm>
                    <a:off x="2011614" y="2437786"/>
                    <a:ext cx="62488" cy="127817"/>
                  </a:xfrm>
                  <a:custGeom>
                    <a:rect b="b" l="l" r="r" t="t"/>
                    <a:pathLst>
                      <a:path extrusionOk="0" h="1845" w="902">
                        <a:moveTo>
                          <a:pt x="880" y="0"/>
                        </a:moveTo>
                        <a:lnTo>
                          <a:pt x="866" y="14"/>
                        </a:lnTo>
                        <a:cubicBezTo>
                          <a:pt x="356" y="475"/>
                          <a:pt x="63" y="1111"/>
                          <a:pt x="0" y="1774"/>
                        </a:cubicBezTo>
                        <a:cubicBezTo>
                          <a:pt x="21" y="1795"/>
                          <a:pt x="28" y="1823"/>
                          <a:pt x="42" y="1844"/>
                        </a:cubicBezTo>
                        <a:cubicBezTo>
                          <a:pt x="91" y="1153"/>
                          <a:pt x="398" y="517"/>
                          <a:pt x="901" y="49"/>
                        </a:cubicBezTo>
                        <a:cubicBezTo>
                          <a:pt x="894" y="35"/>
                          <a:pt x="880" y="14"/>
                          <a:pt x="880"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3"/>
                  <p:cNvSpPr/>
                  <p:nvPr/>
                </p:nvSpPr>
                <p:spPr>
                  <a:xfrm>
                    <a:off x="2144209" y="2504986"/>
                    <a:ext cx="94425" cy="64774"/>
                  </a:xfrm>
                  <a:custGeom>
                    <a:rect b="b" l="l" r="r" t="t"/>
                    <a:pathLst>
                      <a:path extrusionOk="0" h="935" w="1363">
                        <a:moveTo>
                          <a:pt x="1362" y="1"/>
                        </a:moveTo>
                        <a:cubicBezTo>
                          <a:pt x="1334" y="8"/>
                          <a:pt x="1320" y="15"/>
                          <a:pt x="1292" y="15"/>
                        </a:cubicBezTo>
                        <a:cubicBezTo>
                          <a:pt x="1236" y="127"/>
                          <a:pt x="1167" y="245"/>
                          <a:pt x="1090" y="350"/>
                        </a:cubicBezTo>
                        <a:cubicBezTo>
                          <a:pt x="943" y="546"/>
                          <a:pt x="713" y="818"/>
                          <a:pt x="461" y="874"/>
                        </a:cubicBezTo>
                        <a:cubicBezTo>
                          <a:pt x="425" y="882"/>
                          <a:pt x="391" y="885"/>
                          <a:pt x="360" y="885"/>
                        </a:cubicBezTo>
                        <a:cubicBezTo>
                          <a:pt x="109" y="885"/>
                          <a:pt x="42" y="643"/>
                          <a:pt x="42" y="357"/>
                        </a:cubicBezTo>
                        <a:lnTo>
                          <a:pt x="21" y="357"/>
                        </a:lnTo>
                        <a:cubicBezTo>
                          <a:pt x="14" y="364"/>
                          <a:pt x="7" y="371"/>
                          <a:pt x="0" y="371"/>
                        </a:cubicBezTo>
                        <a:lnTo>
                          <a:pt x="0" y="504"/>
                        </a:lnTo>
                        <a:cubicBezTo>
                          <a:pt x="7" y="630"/>
                          <a:pt x="35" y="748"/>
                          <a:pt x="119" y="839"/>
                        </a:cubicBezTo>
                        <a:cubicBezTo>
                          <a:pt x="190" y="906"/>
                          <a:pt x="284" y="935"/>
                          <a:pt x="378" y="935"/>
                        </a:cubicBezTo>
                        <a:cubicBezTo>
                          <a:pt x="413" y="935"/>
                          <a:pt x="448" y="931"/>
                          <a:pt x="482" y="923"/>
                        </a:cubicBezTo>
                        <a:cubicBezTo>
                          <a:pt x="748" y="860"/>
                          <a:pt x="971" y="609"/>
                          <a:pt x="1125" y="399"/>
                        </a:cubicBezTo>
                        <a:cubicBezTo>
                          <a:pt x="1223" y="273"/>
                          <a:pt x="1299" y="148"/>
                          <a:pt x="1362"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3"/>
                  <p:cNvSpPr/>
                  <p:nvPr/>
                </p:nvSpPr>
                <p:spPr>
                  <a:xfrm>
                    <a:off x="2053179" y="2591167"/>
                    <a:ext cx="129757" cy="30551"/>
                  </a:xfrm>
                  <a:custGeom>
                    <a:rect b="b" l="l" r="r" t="t"/>
                    <a:pathLst>
                      <a:path extrusionOk="0" h="441" w="1873">
                        <a:moveTo>
                          <a:pt x="899" y="1"/>
                        </a:moveTo>
                        <a:cubicBezTo>
                          <a:pt x="856" y="1"/>
                          <a:pt x="813" y="3"/>
                          <a:pt x="769" y="7"/>
                        </a:cubicBezTo>
                        <a:cubicBezTo>
                          <a:pt x="483" y="49"/>
                          <a:pt x="210" y="161"/>
                          <a:pt x="1" y="343"/>
                        </a:cubicBezTo>
                        <a:lnTo>
                          <a:pt x="22" y="350"/>
                        </a:lnTo>
                        <a:cubicBezTo>
                          <a:pt x="29" y="357"/>
                          <a:pt x="36" y="357"/>
                          <a:pt x="50" y="371"/>
                        </a:cubicBezTo>
                        <a:cubicBezTo>
                          <a:pt x="289" y="171"/>
                          <a:pt x="602" y="51"/>
                          <a:pt x="918" y="51"/>
                        </a:cubicBezTo>
                        <a:cubicBezTo>
                          <a:pt x="989" y="51"/>
                          <a:pt x="1061" y="57"/>
                          <a:pt x="1132" y="70"/>
                        </a:cubicBezTo>
                        <a:cubicBezTo>
                          <a:pt x="1391" y="119"/>
                          <a:pt x="1635" y="252"/>
                          <a:pt x="1817" y="440"/>
                        </a:cubicBezTo>
                        <a:cubicBezTo>
                          <a:pt x="1838" y="433"/>
                          <a:pt x="1852" y="433"/>
                          <a:pt x="1873" y="419"/>
                        </a:cubicBezTo>
                        <a:cubicBezTo>
                          <a:pt x="1617" y="157"/>
                          <a:pt x="1265" y="1"/>
                          <a:pt x="899"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3"/>
                  <p:cNvSpPr/>
                  <p:nvPr/>
                </p:nvSpPr>
                <p:spPr>
                  <a:xfrm>
                    <a:off x="1981617" y="2311493"/>
                    <a:ext cx="67753" cy="65329"/>
                  </a:xfrm>
                  <a:custGeom>
                    <a:rect b="b" l="l" r="r" t="t"/>
                    <a:pathLst>
                      <a:path extrusionOk="0" h="943" w="978">
                        <a:moveTo>
                          <a:pt x="32" y="0"/>
                        </a:moveTo>
                        <a:cubicBezTo>
                          <a:pt x="18" y="0"/>
                          <a:pt x="0" y="14"/>
                          <a:pt x="0" y="28"/>
                        </a:cubicBezTo>
                        <a:cubicBezTo>
                          <a:pt x="77" y="419"/>
                          <a:pt x="356" y="740"/>
                          <a:pt x="713" y="880"/>
                        </a:cubicBezTo>
                        <a:cubicBezTo>
                          <a:pt x="803" y="915"/>
                          <a:pt x="887" y="929"/>
                          <a:pt x="978" y="943"/>
                        </a:cubicBezTo>
                        <a:lnTo>
                          <a:pt x="957" y="887"/>
                        </a:lnTo>
                        <a:cubicBezTo>
                          <a:pt x="880" y="880"/>
                          <a:pt x="810" y="859"/>
                          <a:pt x="734" y="824"/>
                        </a:cubicBezTo>
                        <a:cubicBezTo>
                          <a:pt x="384" y="698"/>
                          <a:pt x="119" y="370"/>
                          <a:pt x="49" y="14"/>
                        </a:cubicBezTo>
                        <a:cubicBezTo>
                          <a:pt x="47" y="4"/>
                          <a:pt x="40" y="0"/>
                          <a:pt x="32"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3"/>
                  <p:cNvSpPr/>
                  <p:nvPr/>
                </p:nvSpPr>
                <p:spPr>
                  <a:xfrm>
                    <a:off x="2080959" y="2530618"/>
                    <a:ext cx="36994" cy="39488"/>
                  </a:xfrm>
                  <a:custGeom>
                    <a:rect b="b" l="l" r="r" t="t"/>
                    <a:pathLst>
                      <a:path extrusionOk="0" h="570" w="534">
                        <a:moveTo>
                          <a:pt x="481" y="0"/>
                        </a:moveTo>
                        <a:cubicBezTo>
                          <a:pt x="478" y="0"/>
                          <a:pt x="476" y="1"/>
                          <a:pt x="473" y="1"/>
                        </a:cubicBezTo>
                        <a:cubicBezTo>
                          <a:pt x="256" y="120"/>
                          <a:pt x="89" y="309"/>
                          <a:pt x="5" y="532"/>
                        </a:cubicBezTo>
                        <a:cubicBezTo>
                          <a:pt x="1" y="557"/>
                          <a:pt x="17" y="570"/>
                          <a:pt x="32" y="570"/>
                        </a:cubicBezTo>
                        <a:cubicBezTo>
                          <a:pt x="42" y="570"/>
                          <a:pt x="51" y="564"/>
                          <a:pt x="54" y="553"/>
                        </a:cubicBezTo>
                        <a:cubicBezTo>
                          <a:pt x="138" y="336"/>
                          <a:pt x="291" y="162"/>
                          <a:pt x="501" y="57"/>
                        </a:cubicBezTo>
                        <a:cubicBezTo>
                          <a:pt x="533" y="38"/>
                          <a:pt x="512" y="0"/>
                          <a:pt x="481"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33"/>
                  <p:cNvSpPr/>
                  <p:nvPr/>
                </p:nvSpPr>
                <p:spPr>
                  <a:xfrm>
                    <a:off x="2093845" y="2543989"/>
                    <a:ext cx="5611" cy="23901"/>
                  </a:xfrm>
                  <a:custGeom>
                    <a:rect b="b" l="l" r="r" t="t"/>
                    <a:pathLst>
                      <a:path extrusionOk="0" h="345" w="81">
                        <a:moveTo>
                          <a:pt x="58" y="0"/>
                        </a:moveTo>
                        <a:cubicBezTo>
                          <a:pt x="46" y="0"/>
                          <a:pt x="32" y="11"/>
                          <a:pt x="29" y="32"/>
                        </a:cubicBezTo>
                        <a:lnTo>
                          <a:pt x="1" y="318"/>
                        </a:lnTo>
                        <a:cubicBezTo>
                          <a:pt x="1" y="336"/>
                          <a:pt x="13" y="344"/>
                          <a:pt x="25" y="344"/>
                        </a:cubicBezTo>
                        <a:cubicBezTo>
                          <a:pt x="37" y="344"/>
                          <a:pt x="50" y="336"/>
                          <a:pt x="50" y="318"/>
                        </a:cubicBezTo>
                        <a:lnTo>
                          <a:pt x="77" y="32"/>
                        </a:lnTo>
                        <a:cubicBezTo>
                          <a:pt x="81" y="11"/>
                          <a:pt x="70" y="0"/>
                          <a:pt x="58"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33"/>
                  <p:cNvSpPr/>
                  <p:nvPr/>
                </p:nvSpPr>
                <p:spPr>
                  <a:xfrm>
                    <a:off x="1666063" y="2252884"/>
                    <a:ext cx="435617" cy="660769"/>
                  </a:xfrm>
                  <a:custGeom>
                    <a:rect b="b" l="l" r="r" t="t"/>
                    <a:pathLst>
                      <a:path extrusionOk="0" h="9538" w="6288">
                        <a:moveTo>
                          <a:pt x="2054" y="1"/>
                        </a:moveTo>
                        <a:cubicBezTo>
                          <a:pt x="2054" y="1"/>
                          <a:pt x="1991" y="64"/>
                          <a:pt x="1747" y="238"/>
                        </a:cubicBezTo>
                        <a:cubicBezTo>
                          <a:pt x="1733" y="245"/>
                          <a:pt x="1726" y="266"/>
                          <a:pt x="1705" y="273"/>
                        </a:cubicBezTo>
                        <a:cubicBezTo>
                          <a:pt x="1656" y="322"/>
                          <a:pt x="1593" y="364"/>
                          <a:pt x="1523" y="406"/>
                        </a:cubicBezTo>
                        <a:cubicBezTo>
                          <a:pt x="1503" y="413"/>
                          <a:pt x="1489" y="434"/>
                          <a:pt x="1461" y="441"/>
                        </a:cubicBezTo>
                        <a:cubicBezTo>
                          <a:pt x="1377" y="497"/>
                          <a:pt x="1279" y="546"/>
                          <a:pt x="1167" y="587"/>
                        </a:cubicBezTo>
                        <a:cubicBezTo>
                          <a:pt x="1153" y="601"/>
                          <a:pt x="1146" y="601"/>
                          <a:pt x="1132" y="608"/>
                        </a:cubicBezTo>
                        <a:lnTo>
                          <a:pt x="1118" y="608"/>
                        </a:lnTo>
                        <a:cubicBezTo>
                          <a:pt x="1111" y="615"/>
                          <a:pt x="1104" y="615"/>
                          <a:pt x="1097" y="615"/>
                        </a:cubicBezTo>
                        <a:cubicBezTo>
                          <a:pt x="1028" y="643"/>
                          <a:pt x="958" y="671"/>
                          <a:pt x="874" y="706"/>
                        </a:cubicBezTo>
                        <a:cubicBezTo>
                          <a:pt x="804" y="727"/>
                          <a:pt x="748" y="755"/>
                          <a:pt x="685" y="783"/>
                        </a:cubicBezTo>
                        <a:cubicBezTo>
                          <a:pt x="657" y="790"/>
                          <a:pt x="629" y="811"/>
                          <a:pt x="615" y="818"/>
                        </a:cubicBezTo>
                        <a:cubicBezTo>
                          <a:pt x="594" y="825"/>
                          <a:pt x="587" y="832"/>
                          <a:pt x="573" y="846"/>
                        </a:cubicBezTo>
                        <a:cubicBezTo>
                          <a:pt x="560" y="846"/>
                          <a:pt x="553" y="853"/>
                          <a:pt x="546" y="853"/>
                        </a:cubicBezTo>
                        <a:cubicBezTo>
                          <a:pt x="546" y="853"/>
                          <a:pt x="539" y="853"/>
                          <a:pt x="539" y="860"/>
                        </a:cubicBezTo>
                        <a:cubicBezTo>
                          <a:pt x="525" y="867"/>
                          <a:pt x="511" y="881"/>
                          <a:pt x="504" y="881"/>
                        </a:cubicBezTo>
                        <a:cubicBezTo>
                          <a:pt x="490" y="888"/>
                          <a:pt x="483" y="888"/>
                          <a:pt x="476" y="895"/>
                        </a:cubicBezTo>
                        <a:cubicBezTo>
                          <a:pt x="441" y="923"/>
                          <a:pt x="406" y="951"/>
                          <a:pt x="371" y="965"/>
                        </a:cubicBezTo>
                        <a:cubicBezTo>
                          <a:pt x="294" y="1028"/>
                          <a:pt x="224" y="1097"/>
                          <a:pt x="175" y="1160"/>
                        </a:cubicBezTo>
                        <a:cubicBezTo>
                          <a:pt x="168" y="1167"/>
                          <a:pt x="161" y="1181"/>
                          <a:pt x="154" y="1195"/>
                        </a:cubicBezTo>
                        <a:lnTo>
                          <a:pt x="154" y="1202"/>
                        </a:lnTo>
                        <a:cubicBezTo>
                          <a:pt x="140" y="1209"/>
                          <a:pt x="133" y="1230"/>
                          <a:pt x="126" y="1237"/>
                        </a:cubicBezTo>
                        <a:lnTo>
                          <a:pt x="99" y="1286"/>
                        </a:lnTo>
                        <a:cubicBezTo>
                          <a:pt x="92" y="1314"/>
                          <a:pt x="85" y="1335"/>
                          <a:pt x="71" y="1356"/>
                        </a:cubicBezTo>
                        <a:cubicBezTo>
                          <a:pt x="57" y="1405"/>
                          <a:pt x="50" y="1447"/>
                          <a:pt x="36" y="1496"/>
                        </a:cubicBezTo>
                        <a:cubicBezTo>
                          <a:pt x="36" y="1523"/>
                          <a:pt x="29" y="1544"/>
                          <a:pt x="29" y="1565"/>
                        </a:cubicBezTo>
                        <a:cubicBezTo>
                          <a:pt x="1" y="1628"/>
                          <a:pt x="1" y="1670"/>
                          <a:pt x="1" y="1719"/>
                        </a:cubicBezTo>
                        <a:lnTo>
                          <a:pt x="1" y="1768"/>
                        </a:lnTo>
                        <a:cubicBezTo>
                          <a:pt x="1" y="1789"/>
                          <a:pt x="1" y="1803"/>
                          <a:pt x="8" y="1817"/>
                        </a:cubicBezTo>
                        <a:cubicBezTo>
                          <a:pt x="8" y="1838"/>
                          <a:pt x="8" y="1859"/>
                          <a:pt x="22" y="1873"/>
                        </a:cubicBezTo>
                        <a:cubicBezTo>
                          <a:pt x="22" y="1901"/>
                          <a:pt x="29" y="1936"/>
                          <a:pt x="29" y="1957"/>
                        </a:cubicBezTo>
                        <a:lnTo>
                          <a:pt x="29" y="1984"/>
                        </a:lnTo>
                        <a:cubicBezTo>
                          <a:pt x="36" y="2061"/>
                          <a:pt x="112" y="2194"/>
                          <a:pt x="217" y="2369"/>
                        </a:cubicBezTo>
                        <a:cubicBezTo>
                          <a:pt x="231" y="2390"/>
                          <a:pt x="245" y="2411"/>
                          <a:pt x="252" y="2432"/>
                        </a:cubicBezTo>
                        <a:cubicBezTo>
                          <a:pt x="266" y="2439"/>
                          <a:pt x="266" y="2446"/>
                          <a:pt x="273" y="2459"/>
                        </a:cubicBezTo>
                        <a:cubicBezTo>
                          <a:pt x="273" y="2466"/>
                          <a:pt x="280" y="2473"/>
                          <a:pt x="280" y="2473"/>
                        </a:cubicBezTo>
                        <a:cubicBezTo>
                          <a:pt x="287" y="2494"/>
                          <a:pt x="308" y="2515"/>
                          <a:pt x="315" y="2536"/>
                        </a:cubicBezTo>
                        <a:cubicBezTo>
                          <a:pt x="322" y="2543"/>
                          <a:pt x="336" y="2564"/>
                          <a:pt x="336" y="2571"/>
                        </a:cubicBezTo>
                        <a:cubicBezTo>
                          <a:pt x="343" y="2578"/>
                          <a:pt x="343" y="2592"/>
                          <a:pt x="350" y="2599"/>
                        </a:cubicBezTo>
                        <a:cubicBezTo>
                          <a:pt x="357" y="2606"/>
                          <a:pt x="357" y="2613"/>
                          <a:pt x="371" y="2634"/>
                        </a:cubicBezTo>
                        <a:cubicBezTo>
                          <a:pt x="385" y="2669"/>
                          <a:pt x="406" y="2697"/>
                          <a:pt x="420" y="2732"/>
                        </a:cubicBezTo>
                        <a:cubicBezTo>
                          <a:pt x="427" y="2746"/>
                          <a:pt x="448" y="2767"/>
                          <a:pt x="455" y="2788"/>
                        </a:cubicBezTo>
                        <a:cubicBezTo>
                          <a:pt x="483" y="2844"/>
                          <a:pt x="511" y="2886"/>
                          <a:pt x="546" y="2941"/>
                        </a:cubicBezTo>
                        <a:cubicBezTo>
                          <a:pt x="629" y="3088"/>
                          <a:pt x="720" y="3242"/>
                          <a:pt x="804" y="3409"/>
                        </a:cubicBezTo>
                        <a:cubicBezTo>
                          <a:pt x="818" y="3430"/>
                          <a:pt x="825" y="3444"/>
                          <a:pt x="832" y="3451"/>
                        </a:cubicBezTo>
                        <a:cubicBezTo>
                          <a:pt x="839" y="3465"/>
                          <a:pt x="839" y="3472"/>
                          <a:pt x="853" y="3486"/>
                        </a:cubicBezTo>
                        <a:cubicBezTo>
                          <a:pt x="860" y="3507"/>
                          <a:pt x="874" y="3535"/>
                          <a:pt x="888" y="3549"/>
                        </a:cubicBezTo>
                        <a:cubicBezTo>
                          <a:pt x="902" y="3584"/>
                          <a:pt x="923" y="3612"/>
                          <a:pt x="937" y="3647"/>
                        </a:cubicBezTo>
                        <a:cubicBezTo>
                          <a:pt x="1069" y="3884"/>
                          <a:pt x="1188" y="4129"/>
                          <a:pt x="1314" y="4373"/>
                        </a:cubicBezTo>
                        <a:lnTo>
                          <a:pt x="1342" y="4422"/>
                        </a:lnTo>
                        <a:cubicBezTo>
                          <a:pt x="1530" y="4814"/>
                          <a:pt x="1691" y="5212"/>
                          <a:pt x="1782" y="5540"/>
                        </a:cubicBezTo>
                        <a:cubicBezTo>
                          <a:pt x="1803" y="5582"/>
                          <a:pt x="1810" y="5638"/>
                          <a:pt x="1817" y="5680"/>
                        </a:cubicBezTo>
                        <a:cubicBezTo>
                          <a:pt x="1831" y="5701"/>
                          <a:pt x="1831" y="5715"/>
                          <a:pt x="1831" y="5729"/>
                        </a:cubicBezTo>
                        <a:cubicBezTo>
                          <a:pt x="1852" y="5826"/>
                          <a:pt x="1866" y="5917"/>
                          <a:pt x="1873" y="6001"/>
                        </a:cubicBezTo>
                        <a:cubicBezTo>
                          <a:pt x="1887" y="6148"/>
                          <a:pt x="1887" y="6301"/>
                          <a:pt x="1880" y="6448"/>
                        </a:cubicBezTo>
                        <a:lnTo>
                          <a:pt x="1880" y="6497"/>
                        </a:lnTo>
                        <a:cubicBezTo>
                          <a:pt x="1880" y="6546"/>
                          <a:pt x="1873" y="6581"/>
                          <a:pt x="1873" y="6623"/>
                        </a:cubicBezTo>
                        <a:cubicBezTo>
                          <a:pt x="1852" y="6762"/>
                          <a:pt x="1831" y="6902"/>
                          <a:pt x="1803" y="7035"/>
                        </a:cubicBezTo>
                        <a:cubicBezTo>
                          <a:pt x="1768" y="7182"/>
                          <a:pt x="1719" y="7321"/>
                          <a:pt x="1691" y="7440"/>
                        </a:cubicBezTo>
                        <a:cubicBezTo>
                          <a:pt x="1677" y="7461"/>
                          <a:pt x="1677" y="7475"/>
                          <a:pt x="1670" y="7496"/>
                        </a:cubicBezTo>
                        <a:cubicBezTo>
                          <a:pt x="1593" y="7733"/>
                          <a:pt x="1503" y="7894"/>
                          <a:pt x="1468" y="7964"/>
                        </a:cubicBezTo>
                        <a:cubicBezTo>
                          <a:pt x="1461" y="7992"/>
                          <a:pt x="1454" y="7999"/>
                          <a:pt x="1454" y="7999"/>
                        </a:cubicBezTo>
                        <a:cubicBezTo>
                          <a:pt x="1461" y="8013"/>
                          <a:pt x="1468" y="8013"/>
                          <a:pt x="1482" y="8020"/>
                        </a:cubicBezTo>
                        <a:cubicBezTo>
                          <a:pt x="1880" y="8264"/>
                          <a:pt x="2271" y="8474"/>
                          <a:pt x="2648" y="8648"/>
                        </a:cubicBezTo>
                        <a:lnTo>
                          <a:pt x="2704" y="8676"/>
                        </a:lnTo>
                        <a:cubicBezTo>
                          <a:pt x="3214" y="8907"/>
                          <a:pt x="3696" y="9081"/>
                          <a:pt x="4129" y="9207"/>
                        </a:cubicBezTo>
                        <a:cubicBezTo>
                          <a:pt x="4150" y="9214"/>
                          <a:pt x="4164" y="9214"/>
                          <a:pt x="4185" y="9221"/>
                        </a:cubicBezTo>
                        <a:cubicBezTo>
                          <a:pt x="5181" y="9507"/>
                          <a:pt x="5913" y="9538"/>
                          <a:pt x="6178" y="9538"/>
                        </a:cubicBezTo>
                        <a:cubicBezTo>
                          <a:pt x="6250" y="9538"/>
                          <a:pt x="6287" y="9536"/>
                          <a:pt x="6287" y="9536"/>
                        </a:cubicBezTo>
                        <a:cubicBezTo>
                          <a:pt x="6287" y="9536"/>
                          <a:pt x="6259" y="8963"/>
                          <a:pt x="5966" y="7838"/>
                        </a:cubicBezTo>
                        <a:cubicBezTo>
                          <a:pt x="5959" y="7817"/>
                          <a:pt x="5959" y="7803"/>
                          <a:pt x="5952" y="7782"/>
                        </a:cubicBezTo>
                        <a:cubicBezTo>
                          <a:pt x="5924" y="7677"/>
                          <a:pt x="5889" y="7566"/>
                          <a:pt x="5854" y="7454"/>
                        </a:cubicBezTo>
                        <a:cubicBezTo>
                          <a:pt x="5854" y="7433"/>
                          <a:pt x="5847" y="7426"/>
                          <a:pt x="5847" y="7405"/>
                        </a:cubicBezTo>
                        <a:lnTo>
                          <a:pt x="5847" y="7391"/>
                        </a:lnTo>
                        <a:lnTo>
                          <a:pt x="5791" y="7209"/>
                        </a:lnTo>
                        <a:cubicBezTo>
                          <a:pt x="5764" y="7119"/>
                          <a:pt x="5743" y="7035"/>
                          <a:pt x="5708" y="6944"/>
                        </a:cubicBezTo>
                        <a:cubicBezTo>
                          <a:pt x="5659" y="6804"/>
                          <a:pt x="5617" y="6658"/>
                          <a:pt x="5575" y="6490"/>
                        </a:cubicBezTo>
                        <a:cubicBezTo>
                          <a:pt x="5568" y="6476"/>
                          <a:pt x="5568" y="6455"/>
                          <a:pt x="5554" y="6427"/>
                        </a:cubicBezTo>
                        <a:cubicBezTo>
                          <a:pt x="5505" y="6252"/>
                          <a:pt x="5463" y="6064"/>
                          <a:pt x="5414" y="5882"/>
                        </a:cubicBezTo>
                        <a:cubicBezTo>
                          <a:pt x="5407" y="5854"/>
                          <a:pt x="5407" y="5819"/>
                          <a:pt x="5400" y="5791"/>
                        </a:cubicBezTo>
                        <a:cubicBezTo>
                          <a:pt x="5372" y="5659"/>
                          <a:pt x="5344" y="5540"/>
                          <a:pt x="5330" y="5414"/>
                        </a:cubicBezTo>
                        <a:lnTo>
                          <a:pt x="5330" y="5407"/>
                        </a:lnTo>
                        <a:lnTo>
                          <a:pt x="5323" y="5365"/>
                        </a:lnTo>
                        <a:cubicBezTo>
                          <a:pt x="5296" y="5177"/>
                          <a:pt x="5275" y="4988"/>
                          <a:pt x="5275" y="4834"/>
                        </a:cubicBezTo>
                        <a:lnTo>
                          <a:pt x="5275" y="4765"/>
                        </a:lnTo>
                        <a:cubicBezTo>
                          <a:pt x="5275" y="4737"/>
                          <a:pt x="5275" y="4709"/>
                          <a:pt x="5289" y="4688"/>
                        </a:cubicBezTo>
                        <a:lnTo>
                          <a:pt x="5309" y="4527"/>
                        </a:lnTo>
                        <a:cubicBezTo>
                          <a:pt x="5323" y="4499"/>
                          <a:pt x="5323" y="4485"/>
                          <a:pt x="5330" y="4457"/>
                        </a:cubicBezTo>
                        <a:cubicBezTo>
                          <a:pt x="5358" y="4373"/>
                          <a:pt x="5379" y="4290"/>
                          <a:pt x="5414" y="4206"/>
                        </a:cubicBezTo>
                        <a:cubicBezTo>
                          <a:pt x="5428" y="4178"/>
                          <a:pt x="5435" y="4150"/>
                          <a:pt x="5449" y="4129"/>
                        </a:cubicBezTo>
                        <a:cubicBezTo>
                          <a:pt x="5463" y="4108"/>
                          <a:pt x="5470" y="4087"/>
                          <a:pt x="5477" y="4066"/>
                        </a:cubicBezTo>
                        <a:cubicBezTo>
                          <a:pt x="5484" y="4045"/>
                          <a:pt x="5498" y="4031"/>
                          <a:pt x="5498" y="4010"/>
                        </a:cubicBezTo>
                        <a:cubicBezTo>
                          <a:pt x="5533" y="3933"/>
                          <a:pt x="5554" y="3857"/>
                          <a:pt x="5589" y="3787"/>
                        </a:cubicBezTo>
                        <a:lnTo>
                          <a:pt x="5617" y="3710"/>
                        </a:lnTo>
                        <a:cubicBezTo>
                          <a:pt x="5645" y="3640"/>
                          <a:pt x="5673" y="3570"/>
                          <a:pt x="5687" y="3507"/>
                        </a:cubicBezTo>
                        <a:cubicBezTo>
                          <a:pt x="5694" y="3479"/>
                          <a:pt x="5694" y="3465"/>
                          <a:pt x="5708" y="3444"/>
                        </a:cubicBezTo>
                        <a:cubicBezTo>
                          <a:pt x="5729" y="3333"/>
                          <a:pt x="5757" y="3228"/>
                          <a:pt x="5757" y="3116"/>
                        </a:cubicBezTo>
                        <a:lnTo>
                          <a:pt x="5757" y="3011"/>
                        </a:lnTo>
                        <a:lnTo>
                          <a:pt x="5757" y="2990"/>
                        </a:lnTo>
                        <a:lnTo>
                          <a:pt x="5757" y="2955"/>
                        </a:lnTo>
                        <a:lnTo>
                          <a:pt x="5757" y="2927"/>
                        </a:lnTo>
                        <a:cubicBezTo>
                          <a:pt x="5743" y="2788"/>
                          <a:pt x="5694" y="2669"/>
                          <a:pt x="5638" y="2564"/>
                        </a:cubicBezTo>
                        <a:cubicBezTo>
                          <a:pt x="5638" y="2557"/>
                          <a:pt x="5624" y="2543"/>
                          <a:pt x="5624" y="2536"/>
                        </a:cubicBezTo>
                        <a:cubicBezTo>
                          <a:pt x="5624" y="2529"/>
                          <a:pt x="5617" y="2529"/>
                          <a:pt x="5617" y="2515"/>
                        </a:cubicBezTo>
                        <a:cubicBezTo>
                          <a:pt x="5610" y="2508"/>
                          <a:pt x="5603" y="2494"/>
                          <a:pt x="5589" y="2480"/>
                        </a:cubicBezTo>
                        <a:cubicBezTo>
                          <a:pt x="5582" y="2473"/>
                          <a:pt x="5582" y="2466"/>
                          <a:pt x="5575" y="2459"/>
                        </a:cubicBezTo>
                        <a:cubicBezTo>
                          <a:pt x="5442" y="2264"/>
                          <a:pt x="5275" y="2117"/>
                          <a:pt x="5191" y="2005"/>
                        </a:cubicBezTo>
                        <a:cubicBezTo>
                          <a:pt x="5156" y="1957"/>
                          <a:pt x="5135" y="1908"/>
                          <a:pt x="5128" y="1852"/>
                        </a:cubicBezTo>
                        <a:cubicBezTo>
                          <a:pt x="5128" y="1838"/>
                          <a:pt x="5121" y="1817"/>
                          <a:pt x="5121" y="1803"/>
                        </a:cubicBezTo>
                        <a:cubicBezTo>
                          <a:pt x="5114" y="1733"/>
                          <a:pt x="5114" y="1663"/>
                          <a:pt x="5121" y="1586"/>
                        </a:cubicBezTo>
                        <a:cubicBezTo>
                          <a:pt x="5128" y="1419"/>
                          <a:pt x="5156" y="1237"/>
                          <a:pt x="5135" y="1048"/>
                        </a:cubicBezTo>
                        <a:lnTo>
                          <a:pt x="5135" y="1014"/>
                        </a:lnTo>
                        <a:cubicBezTo>
                          <a:pt x="5135" y="1007"/>
                          <a:pt x="5135" y="993"/>
                          <a:pt x="5128" y="979"/>
                        </a:cubicBezTo>
                        <a:lnTo>
                          <a:pt x="5128" y="965"/>
                        </a:lnTo>
                        <a:cubicBezTo>
                          <a:pt x="5128" y="944"/>
                          <a:pt x="5121" y="923"/>
                          <a:pt x="5114" y="902"/>
                        </a:cubicBezTo>
                        <a:cubicBezTo>
                          <a:pt x="5086" y="804"/>
                          <a:pt x="5051" y="727"/>
                          <a:pt x="5009" y="678"/>
                        </a:cubicBezTo>
                        <a:lnTo>
                          <a:pt x="4953" y="622"/>
                        </a:lnTo>
                        <a:cubicBezTo>
                          <a:pt x="4883" y="560"/>
                          <a:pt x="4800" y="539"/>
                          <a:pt x="4702" y="518"/>
                        </a:cubicBezTo>
                        <a:cubicBezTo>
                          <a:pt x="4681" y="518"/>
                          <a:pt x="4667" y="511"/>
                          <a:pt x="4646" y="511"/>
                        </a:cubicBezTo>
                        <a:cubicBezTo>
                          <a:pt x="4562" y="504"/>
                          <a:pt x="4464" y="490"/>
                          <a:pt x="4366" y="490"/>
                        </a:cubicBezTo>
                        <a:cubicBezTo>
                          <a:pt x="4346" y="490"/>
                          <a:pt x="4325" y="490"/>
                          <a:pt x="4297" y="483"/>
                        </a:cubicBezTo>
                        <a:cubicBezTo>
                          <a:pt x="4283" y="483"/>
                          <a:pt x="4255" y="476"/>
                          <a:pt x="4241" y="476"/>
                        </a:cubicBezTo>
                        <a:lnTo>
                          <a:pt x="4136" y="448"/>
                        </a:lnTo>
                        <a:lnTo>
                          <a:pt x="4052" y="427"/>
                        </a:lnTo>
                        <a:cubicBezTo>
                          <a:pt x="3794" y="336"/>
                          <a:pt x="3563" y="189"/>
                          <a:pt x="3563" y="189"/>
                        </a:cubicBezTo>
                        <a:lnTo>
                          <a:pt x="3025" y="126"/>
                        </a:lnTo>
                        <a:lnTo>
                          <a:pt x="2934" y="126"/>
                        </a:lnTo>
                        <a:lnTo>
                          <a:pt x="2054" y="1"/>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3"/>
                  <p:cNvSpPr/>
                  <p:nvPr/>
                </p:nvSpPr>
                <p:spPr>
                  <a:xfrm>
                    <a:off x="1725571" y="2290156"/>
                    <a:ext cx="265748" cy="218640"/>
                  </a:xfrm>
                  <a:custGeom>
                    <a:rect b="b" l="l" r="r" t="t"/>
                    <a:pathLst>
                      <a:path extrusionOk="0" h="3156" w="3836">
                        <a:moveTo>
                          <a:pt x="3780" y="1"/>
                        </a:moveTo>
                        <a:cubicBezTo>
                          <a:pt x="3703" y="273"/>
                          <a:pt x="3598" y="531"/>
                          <a:pt x="3473" y="783"/>
                        </a:cubicBezTo>
                        <a:cubicBezTo>
                          <a:pt x="3207" y="1370"/>
                          <a:pt x="2830" y="1915"/>
                          <a:pt x="2369" y="2355"/>
                        </a:cubicBezTo>
                        <a:cubicBezTo>
                          <a:pt x="2131" y="2585"/>
                          <a:pt x="1866" y="2788"/>
                          <a:pt x="1573" y="2927"/>
                        </a:cubicBezTo>
                        <a:cubicBezTo>
                          <a:pt x="1330" y="3040"/>
                          <a:pt x="1071" y="3095"/>
                          <a:pt x="808" y="3095"/>
                        </a:cubicBezTo>
                        <a:cubicBezTo>
                          <a:pt x="730" y="3095"/>
                          <a:pt x="652" y="3091"/>
                          <a:pt x="574" y="3081"/>
                        </a:cubicBezTo>
                        <a:cubicBezTo>
                          <a:pt x="385" y="3074"/>
                          <a:pt x="189" y="3032"/>
                          <a:pt x="1" y="2955"/>
                        </a:cubicBezTo>
                        <a:lnTo>
                          <a:pt x="1" y="2955"/>
                        </a:lnTo>
                        <a:cubicBezTo>
                          <a:pt x="8" y="2976"/>
                          <a:pt x="22" y="3004"/>
                          <a:pt x="36" y="3018"/>
                        </a:cubicBezTo>
                        <a:cubicBezTo>
                          <a:pt x="270" y="3102"/>
                          <a:pt x="514" y="3155"/>
                          <a:pt x="764" y="3155"/>
                        </a:cubicBezTo>
                        <a:cubicBezTo>
                          <a:pt x="805" y="3155"/>
                          <a:pt x="847" y="3154"/>
                          <a:pt x="888" y="3151"/>
                        </a:cubicBezTo>
                        <a:cubicBezTo>
                          <a:pt x="1545" y="3123"/>
                          <a:pt x="2103" y="2725"/>
                          <a:pt x="2544" y="2257"/>
                        </a:cubicBezTo>
                        <a:cubicBezTo>
                          <a:pt x="3144" y="1621"/>
                          <a:pt x="3577" y="846"/>
                          <a:pt x="3836" y="8"/>
                        </a:cubicBezTo>
                        <a:cubicBezTo>
                          <a:pt x="3815" y="8"/>
                          <a:pt x="3801" y="1"/>
                          <a:pt x="3780"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3"/>
                  <p:cNvSpPr/>
                  <p:nvPr/>
                </p:nvSpPr>
                <p:spPr>
                  <a:xfrm>
                    <a:off x="1969979" y="2585348"/>
                    <a:ext cx="108974" cy="211573"/>
                  </a:xfrm>
                  <a:custGeom>
                    <a:rect b="b" l="l" r="r" t="t"/>
                    <a:pathLst>
                      <a:path extrusionOk="0" h="3054" w="1573">
                        <a:moveTo>
                          <a:pt x="881" y="1"/>
                        </a:moveTo>
                        <a:cubicBezTo>
                          <a:pt x="364" y="364"/>
                          <a:pt x="77" y="1048"/>
                          <a:pt x="140" y="1677"/>
                        </a:cubicBezTo>
                        <a:cubicBezTo>
                          <a:pt x="182" y="2110"/>
                          <a:pt x="392" y="2529"/>
                          <a:pt x="762" y="2788"/>
                        </a:cubicBezTo>
                        <a:cubicBezTo>
                          <a:pt x="992" y="2948"/>
                          <a:pt x="1279" y="3046"/>
                          <a:pt x="1572" y="3053"/>
                        </a:cubicBezTo>
                        <a:cubicBezTo>
                          <a:pt x="1565" y="3039"/>
                          <a:pt x="1565" y="3018"/>
                          <a:pt x="1551" y="3004"/>
                        </a:cubicBezTo>
                        <a:cubicBezTo>
                          <a:pt x="1230" y="2997"/>
                          <a:pt x="915" y="2871"/>
                          <a:pt x="671" y="2655"/>
                        </a:cubicBezTo>
                        <a:cubicBezTo>
                          <a:pt x="0" y="2068"/>
                          <a:pt x="49" y="971"/>
                          <a:pt x="601" y="329"/>
                        </a:cubicBezTo>
                        <a:cubicBezTo>
                          <a:pt x="692" y="238"/>
                          <a:pt x="776" y="147"/>
                          <a:pt x="881" y="70"/>
                        </a:cubicBezTo>
                        <a:lnTo>
                          <a:pt x="881" y="1"/>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3"/>
                  <p:cNvSpPr/>
                  <p:nvPr/>
                </p:nvSpPr>
                <p:spPr>
                  <a:xfrm>
                    <a:off x="1895922" y="2430512"/>
                    <a:ext cx="160724" cy="422731"/>
                  </a:xfrm>
                  <a:custGeom>
                    <a:rect b="b" l="l" r="r" t="t"/>
                    <a:pathLst>
                      <a:path extrusionOk="0" h="6102" w="2320">
                        <a:moveTo>
                          <a:pt x="2299" y="0"/>
                        </a:moveTo>
                        <a:cubicBezTo>
                          <a:pt x="2159" y="91"/>
                          <a:pt x="2040" y="196"/>
                          <a:pt x="1908" y="301"/>
                        </a:cubicBezTo>
                        <a:cubicBezTo>
                          <a:pt x="1146" y="957"/>
                          <a:pt x="580" y="1830"/>
                          <a:pt x="308" y="2808"/>
                        </a:cubicBezTo>
                        <a:cubicBezTo>
                          <a:pt x="1" y="3884"/>
                          <a:pt x="64" y="5058"/>
                          <a:pt x="476" y="6084"/>
                        </a:cubicBezTo>
                        <a:cubicBezTo>
                          <a:pt x="478" y="6096"/>
                          <a:pt x="489" y="6101"/>
                          <a:pt x="500" y="6101"/>
                        </a:cubicBezTo>
                        <a:cubicBezTo>
                          <a:pt x="516" y="6101"/>
                          <a:pt x="533" y="6089"/>
                          <a:pt x="525" y="6063"/>
                        </a:cubicBezTo>
                        <a:cubicBezTo>
                          <a:pt x="301" y="5491"/>
                          <a:pt x="175" y="4869"/>
                          <a:pt x="168" y="4247"/>
                        </a:cubicBezTo>
                        <a:cubicBezTo>
                          <a:pt x="154" y="3200"/>
                          <a:pt x="469" y="2166"/>
                          <a:pt x="1069" y="1300"/>
                        </a:cubicBezTo>
                        <a:cubicBezTo>
                          <a:pt x="1412" y="811"/>
                          <a:pt x="1838" y="384"/>
                          <a:pt x="2320" y="42"/>
                        </a:cubicBezTo>
                        <a:cubicBezTo>
                          <a:pt x="2320" y="35"/>
                          <a:pt x="2306" y="21"/>
                          <a:pt x="2306" y="14"/>
                        </a:cubicBezTo>
                        <a:cubicBezTo>
                          <a:pt x="2306" y="7"/>
                          <a:pt x="2299" y="7"/>
                          <a:pt x="2299"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33"/>
                  <p:cNvSpPr/>
                  <p:nvPr/>
                </p:nvSpPr>
                <p:spPr>
                  <a:xfrm>
                    <a:off x="2014038" y="2350566"/>
                    <a:ext cx="53274" cy="169383"/>
                  </a:xfrm>
                  <a:custGeom>
                    <a:rect b="b" l="l" r="r" t="t"/>
                    <a:pathLst>
                      <a:path extrusionOk="0" h="2445" w="769">
                        <a:moveTo>
                          <a:pt x="94" y="1"/>
                        </a:moveTo>
                        <a:cubicBezTo>
                          <a:pt x="84" y="1"/>
                          <a:pt x="77" y="5"/>
                          <a:pt x="77" y="16"/>
                        </a:cubicBezTo>
                        <a:cubicBezTo>
                          <a:pt x="0" y="463"/>
                          <a:pt x="405" y="777"/>
                          <a:pt x="559" y="1154"/>
                        </a:cubicBezTo>
                        <a:cubicBezTo>
                          <a:pt x="727" y="1552"/>
                          <a:pt x="699" y="2027"/>
                          <a:pt x="482" y="2412"/>
                        </a:cubicBezTo>
                        <a:cubicBezTo>
                          <a:pt x="467" y="2426"/>
                          <a:pt x="487" y="2444"/>
                          <a:pt x="505" y="2444"/>
                        </a:cubicBezTo>
                        <a:cubicBezTo>
                          <a:pt x="512" y="2444"/>
                          <a:pt x="520" y="2441"/>
                          <a:pt x="524" y="2433"/>
                        </a:cubicBezTo>
                        <a:cubicBezTo>
                          <a:pt x="713" y="2083"/>
                          <a:pt x="768" y="1657"/>
                          <a:pt x="657" y="1273"/>
                        </a:cubicBezTo>
                        <a:cubicBezTo>
                          <a:pt x="594" y="1063"/>
                          <a:pt x="475" y="889"/>
                          <a:pt x="349" y="707"/>
                        </a:cubicBezTo>
                        <a:cubicBezTo>
                          <a:pt x="210" y="505"/>
                          <a:pt x="77" y="288"/>
                          <a:pt x="126" y="37"/>
                        </a:cubicBezTo>
                        <a:cubicBezTo>
                          <a:pt x="130" y="15"/>
                          <a:pt x="109" y="1"/>
                          <a:pt x="94"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33"/>
                  <p:cNvSpPr/>
                  <p:nvPr/>
                </p:nvSpPr>
                <p:spPr>
                  <a:xfrm>
                    <a:off x="1757993" y="2553896"/>
                    <a:ext cx="118672" cy="256050"/>
                  </a:xfrm>
                  <a:custGeom>
                    <a:rect b="b" l="l" r="r" t="t"/>
                    <a:pathLst>
                      <a:path extrusionOk="0" h="3696" w="1713">
                        <a:moveTo>
                          <a:pt x="36" y="0"/>
                        </a:moveTo>
                        <a:cubicBezTo>
                          <a:pt x="1" y="7"/>
                          <a:pt x="1" y="63"/>
                          <a:pt x="36" y="63"/>
                        </a:cubicBezTo>
                        <a:cubicBezTo>
                          <a:pt x="448" y="84"/>
                          <a:pt x="832" y="287"/>
                          <a:pt x="1105" y="587"/>
                        </a:cubicBezTo>
                        <a:cubicBezTo>
                          <a:pt x="1635" y="1160"/>
                          <a:pt x="1663" y="2026"/>
                          <a:pt x="1286" y="2697"/>
                        </a:cubicBezTo>
                        <a:cubicBezTo>
                          <a:pt x="1035" y="3144"/>
                          <a:pt x="616" y="3465"/>
                          <a:pt x="141" y="3640"/>
                        </a:cubicBezTo>
                        <a:cubicBezTo>
                          <a:pt x="134" y="3668"/>
                          <a:pt x="127" y="3675"/>
                          <a:pt x="127" y="3675"/>
                        </a:cubicBezTo>
                        <a:cubicBezTo>
                          <a:pt x="134" y="3682"/>
                          <a:pt x="141" y="3682"/>
                          <a:pt x="155" y="3696"/>
                        </a:cubicBezTo>
                        <a:cubicBezTo>
                          <a:pt x="315" y="3633"/>
                          <a:pt x="483" y="3556"/>
                          <a:pt x="630" y="3451"/>
                        </a:cubicBezTo>
                        <a:cubicBezTo>
                          <a:pt x="1307" y="3011"/>
                          <a:pt x="1712" y="2194"/>
                          <a:pt x="1566" y="1391"/>
                        </a:cubicBezTo>
                        <a:cubicBezTo>
                          <a:pt x="1433" y="657"/>
                          <a:pt x="790" y="42"/>
                          <a:pt x="36"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3"/>
                  <p:cNvSpPr/>
                  <p:nvPr/>
                </p:nvSpPr>
                <p:spPr>
                  <a:xfrm>
                    <a:off x="1682066" y="2264038"/>
                    <a:ext cx="206655" cy="176865"/>
                  </a:xfrm>
                  <a:custGeom>
                    <a:rect b="b" l="l" r="r" t="t"/>
                    <a:pathLst>
                      <a:path extrusionOk="0" h="2553" w="2983">
                        <a:moveTo>
                          <a:pt x="2731" y="0"/>
                        </a:moveTo>
                        <a:cubicBezTo>
                          <a:pt x="2969" y="475"/>
                          <a:pt x="2934" y="1041"/>
                          <a:pt x="2703" y="1502"/>
                        </a:cubicBezTo>
                        <a:cubicBezTo>
                          <a:pt x="2452" y="2005"/>
                          <a:pt x="1991" y="2354"/>
                          <a:pt x="1439" y="2473"/>
                        </a:cubicBezTo>
                        <a:cubicBezTo>
                          <a:pt x="1315" y="2494"/>
                          <a:pt x="1190" y="2505"/>
                          <a:pt x="1065" y="2505"/>
                        </a:cubicBezTo>
                        <a:cubicBezTo>
                          <a:pt x="690" y="2505"/>
                          <a:pt x="320" y="2410"/>
                          <a:pt x="0" y="2222"/>
                        </a:cubicBezTo>
                        <a:lnTo>
                          <a:pt x="0" y="2222"/>
                        </a:lnTo>
                        <a:cubicBezTo>
                          <a:pt x="7" y="2236"/>
                          <a:pt x="21" y="2264"/>
                          <a:pt x="35" y="2278"/>
                        </a:cubicBezTo>
                        <a:cubicBezTo>
                          <a:pt x="42" y="2285"/>
                          <a:pt x="42" y="2298"/>
                          <a:pt x="49" y="2305"/>
                        </a:cubicBezTo>
                        <a:cubicBezTo>
                          <a:pt x="353" y="2470"/>
                          <a:pt x="695" y="2553"/>
                          <a:pt x="1035" y="2553"/>
                        </a:cubicBezTo>
                        <a:cubicBezTo>
                          <a:pt x="1258" y="2553"/>
                          <a:pt x="1480" y="2517"/>
                          <a:pt x="1691" y="2445"/>
                        </a:cubicBezTo>
                        <a:cubicBezTo>
                          <a:pt x="2235" y="2264"/>
                          <a:pt x="2648" y="1844"/>
                          <a:pt x="2836" y="1300"/>
                        </a:cubicBezTo>
                        <a:cubicBezTo>
                          <a:pt x="2983" y="873"/>
                          <a:pt x="2969" y="405"/>
                          <a:pt x="2787"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3"/>
                  <p:cNvSpPr/>
                  <p:nvPr/>
                </p:nvSpPr>
                <p:spPr>
                  <a:xfrm>
                    <a:off x="1922039" y="2231616"/>
                    <a:ext cx="69" cy="69"/>
                  </a:xfrm>
                  <a:custGeom>
                    <a:rect b="b" l="l" r="r" t="t"/>
                    <a:pathLst>
                      <a:path extrusionOk="0" h="1" w="1">
                        <a:moveTo>
                          <a:pt x="1" y="0"/>
                        </a:moveTo>
                        <a:lnTo>
                          <a:pt x="1" y="0"/>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3"/>
                  <p:cNvSpPr/>
                  <p:nvPr/>
                </p:nvSpPr>
                <p:spPr>
                  <a:xfrm>
                    <a:off x="1565889" y="4093244"/>
                    <a:ext cx="142850" cy="224736"/>
                  </a:xfrm>
                  <a:custGeom>
                    <a:rect b="b" l="l" r="r" t="t"/>
                    <a:pathLst>
                      <a:path extrusionOk="0" h="3244" w="2062">
                        <a:moveTo>
                          <a:pt x="608" y="1"/>
                        </a:moveTo>
                        <a:cubicBezTo>
                          <a:pt x="608" y="1"/>
                          <a:pt x="238" y="112"/>
                          <a:pt x="175" y="622"/>
                        </a:cubicBezTo>
                        <a:cubicBezTo>
                          <a:pt x="113" y="1125"/>
                          <a:pt x="1" y="2438"/>
                          <a:pt x="1" y="2438"/>
                        </a:cubicBezTo>
                        <a:lnTo>
                          <a:pt x="182" y="2452"/>
                        </a:lnTo>
                        <a:lnTo>
                          <a:pt x="322" y="1998"/>
                        </a:lnTo>
                        <a:cubicBezTo>
                          <a:pt x="322" y="1998"/>
                          <a:pt x="343" y="2508"/>
                          <a:pt x="560" y="2851"/>
                        </a:cubicBezTo>
                        <a:cubicBezTo>
                          <a:pt x="766" y="3160"/>
                          <a:pt x="1246" y="3243"/>
                          <a:pt x="1604" y="3243"/>
                        </a:cubicBezTo>
                        <a:cubicBezTo>
                          <a:pt x="1634" y="3243"/>
                          <a:pt x="1663" y="3243"/>
                          <a:pt x="1691" y="3242"/>
                        </a:cubicBezTo>
                        <a:cubicBezTo>
                          <a:pt x="2061" y="3221"/>
                          <a:pt x="1859" y="2536"/>
                          <a:pt x="1747" y="2138"/>
                        </a:cubicBezTo>
                        <a:cubicBezTo>
                          <a:pt x="1635" y="1754"/>
                          <a:pt x="1412" y="832"/>
                          <a:pt x="1412" y="832"/>
                        </a:cubicBezTo>
                        <a:lnTo>
                          <a:pt x="608" y="1"/>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33"/>
                  <p:cNvSpPr/>
                  <p:nvPr/>
                </p:nvSpPr>
                <p:spPr>
                  <a:xfrm>
                    <a:off x="1587712" y="4043918"/>
                    <a:ext cx="95880" cy="221827"/>
                  </a:xfrm>
                  <a:custGeom>
                    <a:rect b="b" l="l" r="r" t="t"/>
                    <a:pathLst>
                      <a:path extrusionOk="0" h="3202" w="1384">
                        <a:moveTo>
                          <a:pt x="461" y="0"/>
                        </a:moveTo>
                        <a:cubicBezTo>
                          <a:pt x="461" y="0"/>
                          <a:pt x="419" y="615"/>
                          <a:pt x="293" y="713"/>
                        </a:cubicBezTo>
                        <a:cubicBezTo>
                          <a:pt x="182" y="810"/>
                          <a:pt x="0" y="1139"/>
                          <a:pt x="70" y="1579"/>
                        </a:cubicBezTo>
                        <a:cubicBezTo>
                          <a:pt x="140" y="2012"/>
                          <a:pt x="147" y="2640"/>
                          <a:pt x="377" y="2934"/>
                        </a:cubicBezTo>
                        <a:cubicBezTo>
                          <a:pt x="513" y="3108"/>
                          <a:pt x="806" y="3202"/>
                          <a:pt x="1030" y="3202"/>
                        </a:cubicBezTo>
                        <a:cubicBezTo>
                          <a:pt x="1174" y="3202"/>
                          <a:pt x="1289" y="3163"/>
                          <a:pt x="1313" y="3081"/>
                        </a:cubicBezTo>
                        <a:cubicBezTo>
                          <a:pt x="1383" y="2871"/>
                          <a:pt x="1083" y="2040"/>
                          <a:pt x="1104" y="1628"/>
                        </a:cubicBezTo>
                        <a:cubicBezTo>
                          <a:pt x="1125" y="1222"/>
                          <a:pt x="1160" y="112"/>
                          <a:pt x="1160" y="112"/>
                        </a:cubicBezTo>
                        <a:lnTo>
                          <a:pt x="461" y="0"/>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33"/>
                  <p:cNvSpPr/>
                  <p:nvPr/>
                </p:nvSpPr>
                <p:spPr>
                  <a:xfrm>
                    <a:off x="1613829" y="2890238"/>
                    <a:ext cx="303366" cy="1207576"/>
                  </a:xfrm>
                  <a:custGeom>
                    <a:rect b="b" l="l" r="r" t="t"/>
                    <a:pathLst>
                      <a:path extrusionOk="0" h="17431" w="4379">
                        <a:moveTo>
                          <a:pt x="1761" y="0"/>
                        </a:moveTo>
                        <a:cubicBezTo>
                          <a:pt x="1614" y="315"/>
                          <a:pt x="1488" y="622"/>
                          <a:pt x="1376" y="908"/>
                        </a:cubicBezTo>
                        <a:cubicBezTo>
                          <a:pt x="1376" y="936"/>
                          <a:pt x="1369" y="950"/>
                          <a:pt x="1362" y="971"/>
                        </a:cubicBezTo>
                        <a:cubicBezTo>
                          <a:pt x="1265" y="1223"/>
                          <a:pt x="1174" y="1474"/>
                          <a:pt x="1104" y="1712"/>
                        </a:cubicBezTo>
                        <a:cubicBezTo>
                          <a:pt x="1097" y="1747"/>
                          <a:pt x="1090" y="1774"/>
                          <a:pt x="1083" y="1795"/>
                        </a:cubicBezTo>
                        <a:cubicBezTo>
                          <a:pt x="1027" y="1984"/>
                          <a:pt x="985" y="2145"/>
                          <a:pt x="943" y="2312"/>
                        </a:cubicBezTo>
                        <a:cubicBezTo>
                          <a:pt x="929" y="2340"/>
                          <a:pt x="929" y="2354"/>
                          <a:pt x="922" y="2382"/>
                        </a:cubicBezTo>
                        <a:cubicBezTo>
                          <a:pt x="825" y="2787"/>
                          <a:pt x="769" y="3158"/>
                          <a:pt x="734" y="3493"/>
                        </a:cubicBezTo>
                        <a:cubicBezTo>
                          <a:pt x="734" y="3521"/>
                          <a:pt x="720" y="3535"/>
                          <a:pt x="720" y="3563"/>
                        </a:cubicBezTo>
                        <a:cubicBezTo>
                          <a:pt x="706" y="3702"/>
                          <a:pt x="699" y="3835"/>
                          <a:pt x="685" y="3961"/>
                        </a:cubicBezTo>
                        <a:lnTo>
                          <a:pt x="685" y="3982"/>
                        </a:lnTo>
                        <a:lnTo>
                          <a:pt x="685" y="4024"/>
                        </a:lnTo>
                        <a:lnTo>
                          <a:pt x="685" y="4052"/>
                        </a:lnTo>
                        <a:cubicBezTo>
                          <a:pt x="664" y="4443"/>
                          <a:pt x="664" y="4778"/>
                          <a:pt x="671" y="5037"/>
                        </a:cubicBezTo>
                        <a:lnTo>
                          <a:pt x="671" y="5044"/>
                        </a:lnTo>
                        <a:lnTo>
                          <a:pt x="671" y="5099"/>
                        </a:lnTo>
                        <a:cubicBezTo>
                          <a:pt x="671" y="5274"/>
                          <a:pt x="678" y="5414"/>
                          <a:pt x="671" y="5526"/>
                        </a:cubicBezTo>
                        <a:cubicBezTo>
                          <a:pt x="664" y="5651"/>
                          <a:pt x="664" y="5777"/>
                          <a:pt x="664" y="5910"/>
                        </a:cubicBezTo>
                        <a:lnTo>
                          <a:pt x="664" y="6001"/>
                        </a:lnTo>
                        <a:cubicBezTo>
                          <a:pt x="664" y="6161"/>
                          <a:pt x="671" y="6336"/>
                          <a:pt x="671" y="6524"/>
                        </a:cubicBezTo>
                        <a:lnTo>
                          <a:pt x="671" y="6580"/>
                        </a:lnTo>
                        <a:cubicBezTo>
                          <a:pt x="671" y="6825"/>
                          <a:pt x="685" y="7083"/>
                          <a:pt x="699" y="7342"/>
                        </a:cubicBezTo>
                        <a:cubicBezTo>
                          <a:pt x="713" y="7572"/>
                          <a:pt x="720" y="7719"/>
                          <a:pt x="706" y="7935"/>
                        </a:cubicBezTo>
                        <a:lnTo>
                          <a:pt x="706" y="7956"/>
                        </a:lnTo>
                        <a:lnTo>
                          <a:pt x="706" y="7977"/>
                        </a:lnTo>
                        <a:lnTo>
                          <a:pt x="706" y="8012"/>
                        </a:lnTo>
                        <a:lnTo>
                          <a:pt x="706" y="8040"/>
                        </a:lnTo>
                        <a:lnTo>
                          <a:pt x="706" y="8061"/>
                        </a:lnTo>
                        <a:cubicBezTo>
                          <a:pt x="685" y="8215"/>
                          <a:pt x="650" y="8410"/>
                          <a:pt x="601" y="8690"/>
                        </a:cubicBezTo>
                        <a:cubicBezTo>
                          <a:pt x="524" y="8941"/>
                          <a:pt x="461" y="9214"/>
                          <a:pt x="398" y="9493"/>
                        </a:cubicBezTo>
                        <a:cubicBezTo>
                          <a:pt x="391" y="9514"/>
                          <a:pt x="391" y="9535"/>
                          <a:pt x="384" y="9563"/>
                        </a:cubicBezTo>
                        <a:cubicBezTo>
                          <a:pt x="371" y="9619"/>
                          <a:pt x="357" y="9682"/>
                          <a:pt x="350" y="9752"/>
                        </a:cubicBezTo>
                        <a:cubicBezTo>
                          <a:pt x="336" y="9780"/>
                          <a:pt x="336" y="9808"/>
                          <a:pt x="329" y="9828"/>
                        </a:cubicBezTo>
                        <a:cubicBezTo>
                          <a:pt x="252" y="10262"/>
                          <a:pt x="189" y="10695"/>
                          <a:pt x="147" y="11135"/>
                        </a:cubicBezTo>
                        <a:cubicBezTo>
                          <a:pt x="147" y="11156"/>
                          <a:pt x="140" y="11184"/>
                          <a:pt x="140" y="11212"/>
                        </a:cubicBezTo>
                        <a:cubicBezTo>
                          <a:pt x="140" y="11281"/>
                          <a:pt x="126" y="11351"/>
                          <a:pt x="119" y="11421"/>
                        </a:cubicBezTo>
                        <a:cubicBezTo>
                          <a:pt x="112" y="11449"/>
                          <a:pt x="112" y="11463"/>
                          <a:pt x="112" y="11491"/>
                        </a:cubicBezTo>
                        <a:cubicBezTo>
                          <a:pt x="56" y="11994"/>
                          <a:pt x="35" y="12483"/>
                          <a:pt x="14" y="12937"/>
                        </a:cubicBezTo>
                        <a:lnTo>
                          <a:pt x="14" y="13056"/>
                        </a:lnTo>
                        <a:cubicBezTo>
                          <a:pt x="7" y="13440"/>
                          <a:pt x="0" y="13789"/>
                          <a:pt x="0" y="14082"/>
                        </a:cubicBezTo>
                        <a:lnTo>
                          <a:pt x="0" y="14495"/>
                        </a:lnTo>
                        <a:lnTo>
                          <a:pt x="0" y="14557"/>
                        </a:lnTo>
                        <a:lnTo>
                          <a:pt x="0" y="14886"/>
                        </a:lnTo>
                        <a:lnTo>
                          <a:pt x="0" y="14977"/>
                        </a:lnTo>
                        <a:cubicBezTo>
                          <a:pt x="7" y="15326"/>
                          <a:pt x="7" y="15661"/>
                          <a:pt x="14" y="15968"/>
                        </a:cubicBezTo>
                        <a:lnTo>
                          <a:pt x="14" y="16031"/>
                        </a:lnTo>
                        <a:cubicBezTo>
                          <a:pt x="21" y="16360"/>
                          <a:pt x="21" y="16660"/>
                          <a:pt x="21" y="16898"/>
                        </a:cubicBezTo>
                        <a:lnTo>
                          <a:pt x="21" y="16967"/>
                        </a:lnTo>
                        <a:lnTo>
                          <a:pt x="21" y="16981"/>
                        </a:lnTo>
                        <a:lnTo>
                          <a:pt x="21" y="17121"/>
                        </a:lnTo>
                        <a:cubicBezTo>
                          <a:pt x="84" y="17198"/>
                          <a:pt x="161" y="17254"/>
                          <a:pt x="245" y="17296"/>
                        </a:cubicBezTo>
                        <a:cubicBezTo>
                          <a:pt x="252" y="17296"/>
                          <a:pt x="252" y="17303"/>
                          <a:pt x="259" y="17303"/>
                        </a:cubicBezTo>
                        <a:cubicBezTo>
                          <a:pt x="266" y="17303"/>
                          <a:pt x="266" y="17317"/>
                          <a:pt x="280" y="17317"/>
                        </a:cubicBezTo>
                        <a:lnTo>
                          <a:pt x="329" y="17338"/>
                        </a:lnTo>
                        <a:cubicBezTo>
                          <a:pt x="336" y="17352"/>
                          <a:pt x="336" y="17352"/>
                          <a:pt x="350" y="17352"/>
                        </a:cubicBezTo>
                        <a:cubicBezTo>
                          <a:pt x="357" y="17359"/>
                          <a:pt x="371" y="17366"/>
                          <a:pt x="384" y="17366"/>
                        </a:cubicBezTo>
                        <a:cubicBezTo>
                          <a:pt x="500" y="17411"/>
                          <a:pt x="618" y="17430"/>
                          <a:pt x="702" y="17430"/>
                        </a:cubicBezTo>
                        <a:cubicBezTo>
                          <a:pt x="735" y="17430"/>
                          <a:pt x="763" y="17427"/>
                          <a:pt x="783" y="17421"/>
                        </a:cubicBezTo>
                        <a:cubicBezTo>
                          <a:pt x="818" y="17282"/>
                          <a:pt x="873" y="17086"/>
                          <a:pt x="929" y="16863"/>
                        </a:cubicBezTo>
                        <a:lnTo>
                          <a:pt x="957" y="16779"/>
                        </a:lnTo>
                        <a:cubicBezTo>
                          <a:pt x="985" y="16660"/>
                          <a:pt x="1027" y="16527"/>
                          <a:pt x="1062" y="16388"/>
                        </a:cubicBezTo>
                        <a:cubicBezTo>
                          <a:pt x="1069" y="16374"/>
                          <a:pt x="1069" y="16346"/>
                          <a:pt x="1083" y="16325"/>
                        </a:cubicBezTo>
                        <a:cubicBezTo>
                          <a:pt x="1195" y="15927"/>
                          <a:pt x="1327" y="15466"/>
                          <a:pt x="1453" y="14984"/>
                        </a:cubicBezTo>
                        <a:cubicBezTo>
                          <a:pt x="1467" y="14956"/>
                          <a:pt x="1474" y="14921"/>
                          <a:pt x="1481" y="14886"/>
                        </a:cubicBezTo>
                        <a:cubicBezTo>
                          <a:pt x="1607" y="14425"/>
                          <a:pt x="1747" y="13950"/>
                          <a:pt x="1865" y="13510"/>
                        </a:cubicBezTo>
                        <a:cubicBezTo>
                          <a:pt x="1872" y="13489"/>
                          <a:pt x="1872" y="13461"/>
                          <a:pt x="1886" y="13447"/>
                        </a:cubicBezTo>
                        <a:cubicBezTo>
                          <a:pt x="1921" y="13321"/>
                          <a:pt x="1942" y="13209"/>
                          <a:pt x="1977" y="13098"/>
                        </a:cubicBezTo>
                        <a:cubicBezTo>
                          <a:pt x="1991" y="13063"/>
                          <a:pt x="1998" y="13035"/>
                          <a:pt x="2005" y="13007"/>
                        </a:cubicBezTo>
                        <a:cubicBezTo>
                          <a:pt x="2110" y="12657"/>
                          <a:pt x="2201" y="12336"/>
                          <a:pt x="2277" y="12064"/>
                        </a:cubicBezTo>
                        <a:cubicBezTo>
                          <a:pt x="2284" y="12050"/>
                          <a:pt x="2284" y="12022"/>
                          <a:pt x="2291" y="12008"/>
                        </a:cubicBezTo>
                        <a:cubicBezTo>
                          <a:pt x="2340" y="11847"/>
                          <a:pt x="2375" y="11714"/>
                          <a:pt x="2410" y="11603"/>
                        </a:cubicBezTo>
                        <a:cubicBezTo>
                          <a:pt x="2452" y="11463"/>
                          <a:pt x="2487" y="11323"/>
                          <a:pt x="2522" y="11191"/>
                        </a:cubicBezTo>
                        <a:cubicBezTo>
                          <a:pt x="2522" y="11170"/>
                          <a:pt x="2529" y="11142"/>
                          <a:pt x="2536" y="11114"/>
                        </a:cubicBezTo>
                        <a:cubicBezTo>
                          <a:pt x="2592" y="10932"/>
                          <a:pt x="2627" y="10764"/>
                          <a:pt x="2662" y="10611"/>
                        </a:cubicBezTo>
                        <a:lnTo>
                          <a:pt x="2662" y="10597"/>
                        </a:lnTo>
                        <a:cubicBezTo>
                          <a:pt x="2662" y="10576"/>
                          <a:pt x="2669" y="10555"/>
                          <a:pt x="2669" y="10541"/>
                        </a:cubicBezTo>
                        <a:cubicBezTo>
                          <a:pt x="2766" y="10101"/>
                          <a:pt x="2815" y="9738"/>
                          <a:pt x="2850" y="9444"/>
                        </a:cubicBezTo>
                        <a:cubicBezTo>
                          <a:pt x="2850" y="9423"/>
                          <a:pt x="2864" y="9402"/>
                          <a:pt x="2864" y="9374"/>
                        </a:cubicBezTo>
                        <a:cubicBezTo>
                          <a:pt x="2878" y="9193"/>
                          <a:pt x="2885" y="9046"/>
                          <a:pt x="2899" y="8948"/>
                        </a:cubicBezTo>
                        <a:lnTo>
                          <a:pt x="2899" y="8871"/>
                        </a:lnTo>
                        <a:lnTo>
                          <a:pt x="2899" y="8795"/>
                        </a:lnTo>
                        <a:cubicBezTo>
                          <a:pt x="2990" y="8417"/>
                          <a:pt x="3081" y="8068"/>
                          <a:pt x="3158" y="7726"/>
                        </a:cubicBezTo>
                        <a:cubicBezTo>
                          <a:pt x="3165" y="7698"/>
                          <a:pt x="3165" y="7677"/>
                          <a:pt x="3179" y="7649"/>
                        </a:cubicBezTo>
                        <a:cubicBezTo>
                          <a:pt x="3193" y="7572"/>
                          <a:pt x="3214" y="7502"/>
                          <a:pt x="3227" y="7433"/>
                        </a:cubicBezTo>
                        <a:cubicBezTo>
                          <a:pt x="3234" y="7405"/>
                          <a:pt x="3234" y="7384"/>
                          <a:pt x="3248" y="7363"/>
                        </a:cubicBezTo>
                        <a:cubicBezTo>
                          <a:pt x="3367" y="6846"/>
                          <a:pt x="3465" y="6392"/>
                          <a:pt x="3542" y="5987"/>
                        </a:cubicBezTo>
                        <a:cubicBezTo>
                          <a:pt x="3542" y="5973"/>
                          <a:pt x="3549" y="5952"/>
                          <a:pt x="3549" y="5938"/>
                        </a:cubicBezTo>
                        <a:cubicBezTo>
                          <a:pt x="3563" y="5903"/>
                          <a:pt x="3570" y="5868"/>
                          <a:pt x="3577" y="5826"/>
                        </a:cubicBezTo>
                        <a:cubicBezTo>
                          <a:pt x="3647" y="5449"/>
                          <a:pt x="3751" y="4897"/>
                          <a:pt x="3856" y="4310"/>
                        </a:cubicBezTo>
                        <a:cubicBezTo>
                          <a:pt x="3856" y="4289"/>
                          <a:pt x="3863" y="4268"/>
                          <a:pt x="3863" y="4240"/>
                        </a:cubicBezTo>
                        <a:cubicBezTo>
                          <a:pt x="3863" y="4233"/>
                          <a:pt x="3877" y="4219"/>
                          <a:pt x="3877" y="4205"/>
                        </a:cubicBezTo>
                        <a:cubicBezTo>
                          <a:pt x="3884" y="4184"/>
                          <a:pt x="3884" y="4156"/>
                          <a:pt x="3891" y="4129"/>
                        </a:cubicBezTo>
                        <a:cubicBezTo>
                          <a:pt x="3982" y="3660"/>
                          <a:pt x="4066" y="3172"/>
                          <a:pt x="4143" y="2717"/>
                        </a:cubicBezTo>
                        <a:cubicBezTo>
                          <a:pt x="4143" y="2690"/>
                          <a:pt x="4157" y="2669"/>
                          <a:pt x="4157" y="2648"/>
                        </a:cubicBezTo>
                        <a:cubicBezTo>
                          <a:pt x="4157" y="2620"/>
                          <a:pt x="4163" y="2599"/>
                          <a:pt x="4163" y="2578"/>
                        </a:cubicBezTo>
                        <a:cubicBezTo>
                          <a:pt x="4170" y="2550"/>
                          <a:pt x="4170" y="2515"/>
                          <a:pt x="4177" y="2487"/>
                        </a:cubicBezTo>
                        <a:cubicBezTo>
                          <a:pt x="4177" y="2459"/>
                          <a:pt x="4191" y="2438"/>
                          <a:pt x="4191" y="2410"/>
                        </a:cubicBezTo>
                        <a:cubicBezTo>
                          <a:pt x="4268" y="1949"/>
                          <a:pt x="4331" y="1537"/>
                          <a:pt x="4345" y="1216"/>
                        </a:cubicBezTo>
                        <a:cubicBezTo>
                          <a:pt x="4352" y="1146"/>
                          <a:pt x="4352" y="1076"/>
                          <a:pt x="4366" y="1020"/>
                        </a:cubicBezTo>
                        <a:cubicBezTo>
                          <a:pt x="4373" y="992"/>
                          <a:pt x="4373" y="971"/>
                          <a:pt x="4373" y="943"/>
                        </a:cubicBezTo>
                        <a:cubicBezTo>
                          <a:pt x="4378" y="874"/>
                          <a:pt x="4376" y="845"/>
                          <a:pt x="4364" y="845"/>
                        </a:cubicBezTo>
                        <a:cubicBezTo>
                          <a:pt x="4361" y="845"/>
                          <a:pt x="4357" y="848"/>
                          <a:pt x="4352" y="852"/>
                        </a:cubicBezTo>
                        <a:lnTo>
                          <a:pt x="4310" y="838"/>
                        </a:lnTo>
                        <a:lnTo>
                          <a:pt x="4212" y="804"/>
                        </a:lnTo>
                        <a:lnTo>
                          <a:pt x="2941" y="384"/>
                        </a:lnTo>
                        <a:lnTo>
                          <a:pt x="2878" y="363"/>
                        </a:lnTo>
                        <a:lnTo>
                          <a:pt x="2319" y="182"/>
                        </a:lnTo>
                        <a:lnTo>
                          <a:pt x="2236" y="154"/>
                        </a:lnTo>
                        <a:lnTo>
                          <a:pt x="1761" y="0"/>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3"/>
                  <p:cNvSpPr/>
                  <p:nvPr/>
                </p:nvSpPr>
                <p:spPr>
                  <a:xfrm>
                    <a:off x="1614314" y="4060891"/>
                    <a:ext cx="61380" cy="15172"/>
                  </a:xfrm>
                  <a:custGeom>
                    <a:rect b="b" l="l" r="r" t="t"/>
                    <a:pathLst>
                      <a:path extrusionOk="0" h="219" w="886">
                        <a:moveTo>
                          <a:pt x="57" y="0"/>
                        </a:moveTo>
                        <a:cubicBezTo>
                          <a:pt x="24" y="0"/>
                          <a:pt x="0" y="53"/>
                          <a:pt x="35" y="76"/>
                        </a:cubicBezTo>
                        <a:cubicBezTo>
                          <a:pt x="202" y="172"/>
                          <a:pt x="385" y="218"/>
                          <a:pt x="573" y="218"/>
                        </a:cubicBezTo>
                        <a:cubicBezTo>
                          <a:pt x="661" y="218"/>
                          <a:pt x="750" y="208"/>
                          <a:pt x="839" y="188"/>
                        </a:cubicBezTo>
                        <a:cubicBezTo>
                          <a:pt x="885" y="181"/>
                          <a:pt x="875" y="111"/>
                          <a:pt x="825" y="111"/>
                        </a:cubicBezTo>
                        <a:cubicBezTo>
                          <a:pt x="822" y="111"/>
                          <a:pt x="820" y="111"/>
                          <a:pt x="818" y="111"/>
                        </a:cubicBezTo>
                        <a:cubicBezTo>
                          <a:pt x="743" y="130"/>
                          <a:pt x="667" y="139"/>
                          <a:pt x="592" y="139"/>
                        </a:cubicBezTo>
                        <a:cubicBezTo>
                          <a:pt x="415" y="139"/>
                          <a:pt x="239" y="90"/>
                          <a:pt x="77" y="7"/>
                        </a:cubicBezTo>
                        <a:cubicBezTo>
                          <a:pt x="70" y="2"/>
                          <a:pt x="64" y="0"/>
                          <a:pt x="57"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3"/>
                  <p:cNvSpPr/>
                  <p:nvPr/>
                </p:nvSpPr>
                <p:spPr>
                  <a:xfrm>
                    <a:off x="1747255" y="3497249"/>
                    <a:ext cx="63112" cy="15380"/>
                  </a:xfrm>
                  <a:custGeom>
                    <a:rect b="b" l="l" r="r" t="t"/>
                    <a:pathLst>
                      <a:path extrusionOk="0" h="222" w="911">
                        <a:moveTo>
                          <a:pt x="32" y="0"/>
                        </a:moveTo>
                        <a:cubicBezTo>
                          <a:pt x="11" y="0"/>
                          <a:pt x="1" y="41"/>
                          <a:pt x="30" y="47"/>
                        </a:cubicBezTo>
                        <a:cubicBezTo>
                          <a:pt x="246" y="163"/>
                          <a:pt x="490" y="221"/>
                          <a:pt x="731" y="221"/>
                        </a:cubicBezTo>
                        <a:cubicBezTo>
                          <a:pt x="780" y="221"/>
                          <a:pt x="828" y="219"/>
                          <a:pt x="875" y="214"/>
                        </a:cubicBezTo>
                        <a:cubicBezTo>
                          <a:pt x="910" y="214"/>
                          <a:pt x="903" y="158"/>
                          <a:pt x="868" y="158"/>
                        </a:cubicBezTo>
                        <a:cubicBezTo>
                          <a:pt x="811" y="165"/>
                          <a:pt x="754" y="169"/>
                          <a:pt x="698" y="169"/>
                        </a:cubicBezTo>
                        <a:cubicBezTo>
                          <a:pt x="467" y="169"/>
                          <a:pt x="247" y="112"/>
                          <a:pt x="44" y="5"/>
                        </a:cubicBezTo>
                        <a:cubicBezTo>
                          <a:pt x="40" y="1"/>
                          <a:pt x="36" y="0"/>
                          <a:pt x="32"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3"/>
                  <p:cNvSpPr/>
                  <p:nvPr/>
                </p:nvSpPr>
                <p:spPr>
                  <a:xfrm>
                    <a:off x="1697515" y="2763945"/>
                    <a:ext cx="412894" cy="313065"/>
                  </a:xfrm>
                  <a:custGeom>
                    <a:rect b="b" l="l" r="r" t="t"/>
                    <a:pathLst>
                      <a:path extrusionOk="0" h="4519" w="5960">
                        <a:moveTo>
                          <a:pt x="1279" y="0"/>
                        </a:moveTo>
                        <a:cubicBezTo>
                          <a:pt x="476" y="1271"/>
                          <a:pt x="1" y="3248"/>
                          <a:pt x="1" y="3248"/>
                        </a:cubicBezTo>
                        <a:cubicBezTo>
                          <a:pt x="503" y="4247"/>
                          <a:pt x="1789" y="4518"/>
                          <a:pt x="3035" y="4518"/>
                        </a:cubicBezTo>
                        <a:cubicBezTo>
                          <a:pt x="4508" y="4518"/>
                          <a:pt x="5924" y="4139"/>
                          <a:pt x="5924" y="4135"/>
                        </a:cubicBezTo>
                        <a:cubicBezTo>
                          <a:pt x="5959" y="1376"/>
                          <a:pt x="5505" y="468"/>
                          <a:pt x="5505" y="468"/>
                        </a:cubicBezTo>
                        <a:cubicBezTo>
                          <a:pt x="5105" y="588"/>
                          <a:pt x="4682" y="635"/>
                          <a:pt x="4265" y="635"/>
                        </a:cubicBezTo>
                        <a:cubicBezTo>
                          <a:pt x="2734" y="635"/>
                          <a:pt x="1279" y="0"/>
                          <a:pt x="1279"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3"/>
                  <p:cNvSpPr/>
                  <p:nvPr/>
                </p:nvSpPr>
                <p:spPr>
                  <a:xfrm>
                    <a:off x="1762842" y="2751822"/>
                    <a:ext cx="328168" cy="95257"/>
                  </a:xfrm>
                  <a:custGeom>
                    <a:rect b="b" l="l" r="r" t="t"/>
                    <a:pathLst>
                      <a:path extrusionOk="0" h="1375" w="4737">
                        <a:moveTo>
                          <a:pt x="371" y="0"/>
                        </a:moveTo>
                        <a:cubicBezTo>
                          <a:pt x="64" y="280"/>
                          <a:pt x="1" y="734"/>
                          <a:pt x="1" y="734"/>
                        </a:cubicBezTo>
                        <a:cubicBezTo>
                          <a:pt x="1197" y="1238"/>
                          <a:pt x="2281" y="1375"/>
                          <a:pt x="3106" y="1375"/>
                        </a:cubicBezTo>
                        <a:cubicBezTo>
                          <a:pt x="4087" y="1375"/>
                          <a:pt x="4702" y="1181"/>
                          <a:pt x="4702" y="1181"/>
                        </a:cubicBezTo>
                        <a:cubicBezTo>
                          <a:pt x="4737" y="678"/>
                          <a:pt x="4464" y="329"/>
                          <a:pt x="4464" y="329"/>
                        </a:cubicBezTo>
                        <a:cubicBezTo>
                          <a:pt x="4106" y="444"/>
                          <a:pt x="3698" y="488"/>
                          <a:pt x="3280" y="488"/>
                        </a:cubicBezTo>
                        <a:cubicBezTo>
                          <a:pt x="1950" y="488"/>
                          <a:pt x="531" y="38"/>
                          <a:pt x="371"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3"/>
                  <p:cNvSpPr/>
                  <p:nvPr/>
                </p:nvSpPr>
                <p:spPr>
                  <a:xfrm>
                    <a:off x="1762496" y="2803087"/>
                    <a:ext cx="328029" cy="45238"/>
                  </a:xfrm>
                  <a:custGeom>
                    <a:rect b="b" l="l" r="r" t="t"/>
                    <a:pathLst>
                      <a:path extrusionOk="0" h="653" w="4735">
                        <a:moveTo>
                          <a:pt x="56" y="0"/>
                        </a:moveTo>
                        <a:cubicBezTo>
                          <a:pt x="18" y="0"/>
                          <a:pt x="1" y="64"/>
                          <a:pt x="41" y="78"/>
                        </a:cubicBezTo>
                        <a:cubicBezTo>
                          <a:pt x="229" y="148"/>
                          <a:pt x="411" y="210"/>
                          <a:pt x="593" y="273"/>
                        </a:cubicBezTo>
                        <a:cubicBezTo>
                          <a:pt x="613" y="280"/>
                          <a:pt x="634" y="280"/>
                          <a:pt x="655" y="287"/>
                        </a:cubicBezTo>
                        <a:cubicBezTo>
                          <a:pt x="1454" y="528"/>
                          <a:pt x="2287" y="652"/>
                          <a:pt x="3123" y="652"/>
                        </a:cubicBezTo>
                        <a:cubicBezTo>
                          <a:pt x="3646" y="652"/>
                          <a:pt x="4169" y="603"/>
                          <a:pt x="4686" y="504"/>
                        </a:cubicBezTo>
                        <a:cubicBezTo>
                          <a:pt x="4735" y="497"/>
                          <a:pt x="4714" y="434"/>
                          <a:pt x="4672" y="434"/>
                        </a:cubicBezTo>
                        <a:cubicBezTo>
                          <a:pt x="4165" y="528"/>
                          <a:pt x="3651" y="574"/>
                          <a:pt x="3136" y="574"/>
                        </a:cubicBezTo>
                        <a:cubicBezTo>
                          <a:pt x="2309" y="574"/>
                          <a:pt x="1483" y="454"/>
                          <a:pt x="690" y="217"/>
                        </a:cubicBezTo>
                        <a:cubicBezTo>
                          <a:pt x="669" y="210"/>
                          <a:pt x="648" y="210"/>
                          <a:pt x="627" y="203"/>
                        </a:cubicBezTo>
                        <a:cubicBezTo>
                          <a:pt x="439" y="141"/>
                          <a:pt x="250" y="78"/>
                          <a:pt x="62" y="1"/>
                        </a:cubicBezTo>
                        <a:cubicBezTo>
                          <a:pt x="60" y="1"/>
                          <a:pt x="58" y="0"/>
                          <a:pt x="56"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3"/>
                  <p:cNvSpPr/>
                  <p:nvPr/>
                </p:nvSpPr>
                <p:spPr>
                  <a:xfrm>
                    <a:off x="1797757" y="2759234"/>
                    <a:ext cx="22446" cy="60895"/>
                  </a:xfrm>
                  <a:custGeom>
                    <a:rect b="b" l="l" r="r" t="t"/>
                    <a:pathLst>
                      <a:path extrusionOk="0" h="879" w="324">
                        <a:moveTo>
                          <a:pt x="287" y="1"/>
                        </a:moveTo>
                        <a:cubicBezTo>
                          <a:pt x="279" y="1"/>
                          <a:pt x="271" y="4"/>
                          <a:pt x="265" y="12"/>
                        </a:cubicBezTo>
                        <a:cubicBezTo>
                          <a:pt x="108" y="258"/>
                          <a:pt x="17" y="545"/>
                          <a:pt x="7" y="832"/>
                        </a:cubicBezTo>
                        <a:lnTo>
                          <a:pt x="7" y="832"/>
                        </a:lnTo>
                        <a:cubicBezTo>
                          <a:pt x="0" y="841"/>
                          <a:pt x="2" y="853"/>
                          <a:pt x="8" y="862"/>
                        </a:cubicBezTo>
                        <a:lnTo>
                          <a:pt x="8" y="862"/>
                        </a:lnTo>
                        <a:cubicBezTo>
                          <a:pt x="13" y="874"/>
                          <a:pt x="25" y="878"/>
                          <a:pt x="42" y="878"/>
                        </a:cubicBezTo>
                        <a:cubicBezTo>
                          <a:pt x="60" y="875"/>
                          <a:pt x="63" y="859"/>
                          <a:pt x="56" y="845"/>
                        </a:cubicBezTo>
                        <a:lnTo>
                          <a:pt x="56" y="845"/>
                        </a:lnTo>
                        <a:cubicBezTo>
                          <a:pt x="71" y="547"/>
                          <a:pt x="154" y="283"/>
                          <a:pt x="314" y="40"/>
                        </a:cubicBezTo>
                        <a:cubicBezTo>
                          <a:pt x="324" y="20"/>
                          <a:pt x="306" y="1"/>
                          <a:pt x="287"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3"/>
                  <p:cNvSpPr/>
                  <p:nvPr/>
                </p:nvSpPr>
                <p:spPr>
                  <a:xfrm>
                    <a:off x="1852417" y="2770735"/>
                    <a:ext cx="18428" cy="63805"/>
                  </a:xfrm>
                  <a:custGeom>
                    <a:rect b="b" l="l" r="r" t="t"/>
                    <a:pathLst>
                      <a:path extrusionOk="0" h="921" w="266">
                        <a:moveTo>
                          <a:pt x="234" y="1"/>
                        </a:moveTo>
                        <a:cubicBezTo>
                          <a:pt x="226" y="1"/>
                          <a:pt x="217" y="5"/>
                          <a:pt x="210" y="14"/>
                        </a:cubicBezTo>
                        <a:cubicBezTo>
                          <a:pt x="70" y="279"/>
                          <a:pt x="0" y="580"/>
                          <a:pt x="0" y="894"/>
                        </a:cubicBezTo>
                        <a:cubicBezTo>
                          <a:pt x="0" y="911"/>
                          <a:pt x="14" y="920"/>
                          <a:pt x="28" y="920"/>
                        </a:cubicBezTo>
                        <a:cubicBezTo>
                          <a:pt x="42" y="920"/>
                          <a:pt x="56" y="911"/>
                          <a:pt x="56" y="894"/>
                        </a:cubicBezTo>
                        <a:cubicBezTo>
                          <a:pt x="49" y="594"/>
                          <a:pt x="119" y="307"/>
                          <a:pt x="251" y="35"/>
                        </a:cubicBezTo>
                        <a:cubicBezTo>
                          <a:pt x="265" y="16"/>
                          <a:pt x="251" y="1"/>
                          <a:pt x="234"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3"/>
                  <p:cNvSpPr/>
                  <p:nvPr/>
                </p:nvSpPr>
                <p:spPr>
                  <a:xfrm>
                    <a:off x="1910470" y="2778078"/>
                    <a:ext cx="12124" cy="66091"/>
                  </a:xfrm>
                  <a:custGeom>
                    <a:rect b="b" l="l" r="r" t="t"/>
                    <a:pathLst>
                      <a:path extrusionOk="0" h="954" w="175">
                        <a:moveTo>
                          <a:pt x="145" y="1"/>
                        </a:moveTo>
                        <a:cubicBezTo>
                          <a:pt x="137" y="1"/>
                          <a:pt x="129" y="6"/>
                          <a:pt x="126" y="20"/>
                        </a:cubicBezTo>
                        <a:cubicBezTo>
                          <a:pt x="49" y="320"/>
                          <a:pt x="0" y="620"/>
                          <a:pt x="21" y="928"/>
                        </a:cubicBezTo>
                        <a:cubicBezTo>
                          <a:pt x="21" y="945"/>
                          <a:pt x="33" y="954"/>
                          <a:pt x="46" y="954"/>
                        </a:cubicBezTo>
                        <a:cubicBezTo>
                          <a:pt x="58" y="954"/>
                          <a:pt x="70" y="945"/>
                          <a:pt x="70" y="928"/>
                        </a:cubicBezTo>
                        <a:cubicBezTo>
                          <a:pt x="63" y="620"/>
                          <a:pt x="98" y="327"/>
                          <a:pt x="175" y="27"/>
                        </a:cubicBezTo>
                        <a:cubicBezTo>
                          <a:pt x="175" y="14"/>
                          <a:pt x="159" y="1"/>
                          <a:pt x="145"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3"/>
                  <p:cNvSpPr/>
                  <p:nvPr/>
                </p:nvSpPr>
                <p:spPr>
                  <a:xfrm>
                    <a:off x="1968939" y="2782373"/>
                    <a:ext cx="7898" cy="64705"/>
                  </a:xfrm>
                  <a:custGeom>
                    <a:rect b="b" l="l" r="r" t="t"/>
                    <a:pathLst>
                      <a:path extrusionOk="0" h="934" w="114">
                        <a:moveTo>
                          <a:pt x="33" y="0"/>
                        </a:moveTo>
                        <a:cubicBezTo>
                          <a:pt x="17" y="0"/>
                          <a:pt x="0" y="14"/>
                          <a:pt x="8" y="34"/>
                        </a:cubicBezTo>
                        <a:cubicBezTo>
                          <a:pt x="50" y="328"/>
                          <a:pt x="57" y="621"/>
                          <a:pt x="43" y="908"/>
                        </a:cubicBezTo>
                        <a:cubicBezTo>
                          <a:pt x="43" y="925"/>
                          <a:pt x="54" y="934"/>
                          <a:pt x="65" y="934"/>
                        </a:cubicBezTo>
                        <a:cubicBezTo>
                          <a:pt x="77" y="934"/>
                          <a:pt x="89" y="925"/>
                          <a:pt x="92" y="908"/>
                        </a:cubicBezTo>
                        <a:cubicBezTo>
                          <a:pt x="113" y="614"/>
                          <a:pt x="99" y="314"/>
                          <a:pt x="57" y="20"/>
                        </a:cubicBezTo>
                        <a:cubicBezTo>
                          <a:pt x="55" y="6"/>
                          <a:pt x="44" y="0"/>
                          <a:pt x="33"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33"/>
                  <p:cNvSpPr/>
                  <p:nvPr/>
                </p:nvSpPr>
                <p:spPr>
                  <a:xfrm>
                    <a:off x="2017225" y="2782858"/>
                    <a:ext cx="12331" cy="61796"/>
                  </a:xfrm>
                  <a:custGeom>
                    <a:rect b="b" l="l" r="r" t="t"/>
                    <a:pathLst>
                      <a:path extrusionOk="0" h="892" w="178">
                        <a:moveTo>
                          <a:pt x="39" y="0"/>
                        </a:moveTo>
                        <a:cubicBezTo>
                          <a:pt x="22" y="0"/>
                          <a:pt x="1" y="14"/>
                          <a:pt x="10" y="27"/>
                        </a:cubicBezTo>
                        <a:cubicBezTo>
                          <a:pt x="94" y="300"/>
                          <a:pt x="122" y="586"/>
                          <a:pt x="101" y="866"/>
                        </a:cubicBezTo>
                        <a:cubicBezTo>
                          <a:pt x="101" y="883"/>
                          <a:pt x="111" y="892"/>
                          <a:pt x="123" y="892"/>
                        </a:cubicBezTo>
                        <a:cubicBezTo>
                          <a:pt x="136" y="892"/>
                          <a:pt x="150" y="883"/>
                          <a:pt x="157" y="866"/>
                        </a:cubicBezTo>
                        <a:cubicBezTo>
                          <a:pt x="178" y="579"/>
                          <a:pt x="143" y="293"/>
                          <a:pt x="59" y="13"/>
                        </a:cubicBezTo>
                        <a:cubicBezTo>
                          <a:pt x="56" y="4"/>
                          <a:pt x="48" y="0"/>
                          <a:pt x="39"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3"/>
                  <p:cNvSpPr/>
                  <p:nvPr/>
                </p:nvSpPr>
                <p:spPr>
                  <a:xfrm>
                    <a:off x="2059207" y="2776623"/>
                    <a:ext cx="14895" cy="63250"/>
                  </a:xfrm>
                  <a:custGeom>
                    <a:rect b="b" l="l" r="r" t="t"/>
                    <a:pathLst>
                      <a:path extrusionOk="0" h="913" w="215">
                        <a:moveTo>
                          <a:pt x="30" y="1"/>
                        </a:moveTo>
                        <a:cubicBezTo>
                          <a:pt x="15" y="1"/>
                          <a:pt x="0" y="12"/>
                          <a:pt x="5" y="34"/>
                        </a:cubicBezTo>
                        <a:cubicBezTo>
                          <a:pt x="109" y="313"/>
                          <a:pt x="158" y="599"/>
                          <a:pt x="137" y="886"/>
                        </a:cubicBezTo>
                        <a:cubicBezTo>
                          <a:pt x="137" y="903"/>
                          <a:pt x="148" y="912"/>
                          <a:pt x="159" y="912"/>
                        </a:cubicBezTo>
                        <a:cubicBezTo>
                          <a:pt x="171" y="912"/>
                          <a:pt x="183" y="903"/>
                          <a:pt x="186" y="886"/>
                        </a:cubicBezTo>
                        <a:cubicBezTo>
                          <a:pt x="214" y="592"/>
                          <a:pt x="158" y="292"/>
                          <a:pt x="54" y="13"/>
                        </a:cubicBezTo>
                        <a:cubicBezTo>
                          <a:pt x="48" y="5"/>
                          <a:pt x="39" y="1"/>
                          <a:pt x="30"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3"/>
                  <p:cNvSpPr/>
                  <p:nvPr/>
                </p:nvSpPr>
                <p:spPr>
                  <a:xfrm>
                    <a:off x="2004825" y="4106822"/>
                    <a:ext cx="212959" cy="196956"/>
                  </a:xfrm>
                  <a:custGeom>
                    <a:rect b="b" l="l" r="r" t="t"/>
                    <a:pathLst>
                      <a:path extrusionOk="0" h="2843" w="3074">
                        <a:moveTo>
                          <a:pt x="329" y="0"/>
                        </a:moveTo>
                        <a:cubicBezTo>
                          <a:pt x="329" y="0"/>
                          <a:pt x="0" y="252"/>
                          <a:pt x="21" y="531"/>
                        </a:cubicBezTo>
                        <a:cubicBezTo>
                          <a:pt x="35" y="796"/>
                          <a:pt x="21" y="2207"/>
                          <a:pt x="28" y="2354"/>
                        </a:cubicBezTo>
                        <a:lnTo>
                          <a:pt x="224" y="2354"/>
                        </a:lnTo>
                        <a:lnTo>
                          <a:pt x="329" y="1711"/>
                        </a:lnTo>
                        <a:cubicBezTo>
                          <a:pt x="329" y="1711"/>
                          <a:pt x="762" y="2417"/>
                          <a:pt x="1097" y="2655"/>
                        </a:cubicBezTo>
                        <a:cubicBezTo>
                          <a:pt x="1302" y="2803"/>
                          <a:pt x="1817" y="2842"/>
                          <a:pt x="2238" y="2842"/>
                        </a:cubicBezTo>
                        <a:cubicBezTo>
                          <a:pt x="2490" y="2842"/>
                          <a:pt x="2709" y="2828"/>
                          <a:pt x="2808" y="2815"/>
                        </a:cubicBezTo>
                        <a:cubicBezTo>
                          <a:pt x="3074" y="2780"/>
                          <a:pt x="2271" y="2096"/>
                          <a:pt x="2096" y="1816"/>
                        </a:cubicBezTo>
                        <a:cubicBezTo>
                          <a:pt x="1921" y="1523"/>
                          <a:pt x="329" y="0"/>
                          <a:pt x="329"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3"/>
                  <p:cNvSpPr/>
                  <p:nvPr/>
                </p:nvSpPr>
                <p:spPr>
                  <a:xfrm>
                    <a:off x="2023183" y="4047729"/>
                    <a:ext cx="143335" cy="206239"/>
                  </a:xfrm>
                  <a:custGeom>
                    <a:rect b="b" l="l" r="r" t="t"/>
                    <a:pathLst>
                      <a:path extrusionOk="0" h="2977" w="2069">
                        <a:moveTo>
                          <a:pt x="979" y="1"/>
                        </a:moveTo>
                        <a:lnTo>
                          <a:pt x="64" y="92"/>
                        </a:lnTo>
                        <a:lnTo>
                          <a:pt x="85" y="783"/>
                        </a:lnTo>
                        <a:cubicBezTo>
                          <a:pt x="85" y="783"/>
                          <a:pt x="1" y="993"/>
                          <a:pt x="85" y="1286"/>
                        </a:cubicBezTo>
                        <a:cubicBezTo>
                          <a:pt x="175" y="1594"/>
                          <a:pt x="518" y="2076"/>
                          <a:pt x="839" y="2432"/>
                        </a:cubicBezTo>
                        <a:cubicBezTo>
                          <a:pt x="1087" y="2704"/>
                          <a:pt x="1581" y="2977"/>
                          <a:pt x="1817" y="2977"/>
                        </a:cubicBezTo>
                        <a:cubicBezTo>
                          <a:pt x="1847" y="2977"/>
                          <a:pt x="1873" y="2972"/>
                          <a:pt x="1894" y="2963"/>
                        </a:cubicBezTo>
                        <a:cubicBezTo>
                          <a:pt x="2068" y="2886"/>
                          <a:pt x="1552" y="2264"/>
                          <a:pt x="1405" y="1943"/>
                        </a:cubicBezTo>
                        <a:cubicBezTo>
                          <a:pt x="1258" y="1615"/>
                          <a:pt x="1153" y="1300"/>
                          <a:pt x="1070" y="1035"/>
                        </a:cubicBezTo>
                        <a:cubicBezTo>
                          <a:pt x="986" y="727"/>
                          <a:pt x="979" y="1"/>
                          <a:pt x="979"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3"/>
                  <p:cNvSpPr/>
                  <p:nvPr/>
                </p:nvSpPr>
                <p:spPr>
                  <a:xfrm>
                    <a:off x="1913865" y="2904232"/>
                    <a:ext cx="217808" cy="1193374"/>
                  </a:xfrm>
                  <a:custGeom>
                    <a:rect b="b" l="l" r="r" t="t"/>
                    <a:pathLst>
                      <a:path extrusionOk="0" h="17226" w="3144">
                        <a:moveTo>
                          <a:pt x="2731" y="1"/>
                        </a:moveTo>
                        <a:lnTo>
                          <a:pt x="2703" y="8"/>
                        </a:lnTo>
                        <a:lnTo>
                          <a:pt x="1907" y="189"/>
                        </a:lnTo>
                        <a:lnTo>
                          <a:pt x="1816" y="217"/>
                        </a:lnTo>
                        <a:lnTo>
                          <a:pt x="1404" y="315"/>
                        </a:lnTo>
                        <a:lnTo>
                          <a:pt x="1341" y="329"/>
                        </a:lnTo>
                        <a:lnTo>
                          <a:pt x="42" y="636"/>
                        </a:lnTo>
                        <a:lnTo>
                          <a:pt x="35" y="636"/>
                        </a:lnTo>
                        <a:cubicBezTo>
                          <a:pt x="21" y="650"/>
                          <a:pt x="21" y="671"/>
                          <a:pt x="21" y="685"/>
                        </a:cubicBezTo>
                        <a:cubicBezTo>
                          <a:pt x="21" y="734"/>
                          <a:pt x="14" y="790"/>
                          <a:pt x="14" y="860"/>
                        </a:cubicBezTo>
                        <a:cubicBezTo>
                          <a:pt x="7" y="1139"/>
                          <a:pt x="0" y="1552"/>
                          <a:pt x="0" y="2034"/>
                        </a:cubicBezTo>
                        <a:lnTo>
                          <a:pt x="0" y="2103"/>
                        </a:lnTo>
                        <a:lnTo>
                          <a:pt x="0" y="2187"/>
                        </a:lnTo>
                        <a:lnTo>
                          <a:pt x="0" y="2257"/>
                        </a:lnTo>
                        <a:lnTo>
                          <a:pt x="0" y="2327"/>
                        </a:lnTo>
                        <a:cubicBezTo>
                          <a:pt x="7" y="2767"/>
                          <a:pt x="14" y="3228"/>
                          <a:pt x="21" y="3682"/>
                        </a:cubicBezTo>
                        <a:lnTo>
                          <a:pt x="21" y="3752"/>
                        </a:lnTo>
                        <a:cubicBezTo>
                          <a:pt x="35" y="3822"/>
                          <a:pt x="35" y="3892"/>
                          <a:pt x="35" y="3961"/>
                        </a:cubicBezTo>
                        <a:lnTo>
                          <a:pt x="35" y="4038"/>
                        </a:lnTo>
                        <a:cubicBezTo>
                          <a:pt x="49" y="4527"/>
                          <a:pt x="70" y="4981"/>
                          <a:pt x="84" y="5310"/>
                        </a:cubicBezTo>
                        <a:lnTo>
                          <a:pt x="84" y="5379"/>
                        </a:lnTo>
                        <a:cubicBezTo>
                          <a:pt x="84" y="5421"/>
                          <a:pt x="91" y="5456"/>
                          <a:pt x="91" y="5491"/>
                        </a:cubicBezTo>
                        <a:cubicBezTo>
                          <a:pt x="105" y="5568"/>
                          <a:pt x="112" y="5659"/>
                          <a:pt x="119" y="5736"/>
                        </a:cubicBezTo>
                        <a:cubicBezTo>
                          <a:pt x="119" y="5771"/>
                          <a:pt x="126" y="5799"/>
                          <a:pt x="126" y="5820"/>
                        </a:cubicBezTo>
                        <a:cubicBezTo>
                          <a:pt x="175" y="6155"/>
                          <a:pt x="231" y="6483"/>
                          <a:pt x="294" y="6790"/>
                        </a:cubicBezTo>
                        <a:cubicBezTo>
                          <a:pt x="294" y="6811"/>
                          <a:pt x="301" y="6832"/>
                          <a:pt x="301" y="6853"/>
                        </a:cubicBezTo>
                        <a:cubicBezTo>
                          <a:pt x="335" y="7042"/>
                          <a:pt x="384" y="7231"/>
                          <a:pt x="405" y="7391"/>
                        </a:cubicBezTo>
                        <a:cubicBezTo>
                          <a:pt x="433" y="7531"/>
                          <a:pt x="461" y="7664"/>
                          <a:pt x="489" y="7789"/>
                        </a:cubicBezTo>
                        <a:cubicBezTo>
                          <a:pt x="489" y="7824"/>
                          <a:pt x="496" y="7845"/>
                          <a:pt x="503" y="7880"/>
                        </a:cubicBezTo>
                        <a:cubicBezTo>
                          <a:pt x="531" y="7985"/>
                          <a:pt x="545" y="8083"/>
                          <a:pt x="573" y="8187"/>
                        </a:cubicBezTo>
                        <a:cubicBezTo>
                          <a:pt x="580" y="8208"/>
                          <a:pt x="580" y="8229"/>
                          <a:pt x="594" y="8250"/>
                        </a:cubicBezTo>
                        <a:cubicBezTo>
                          <a:pt x="678" y="8628"/>
                          <a:pt x="775" y="9019"/>
                          <a:pt x="887" y="9557"/>
                        </a:cubicBezTo>
                        <a:cubicBezTo>
                          <a:pt x="887" y="9578"/>
                          <a:pt x="894" y="9585"/>
                          <a:pt x="894" y="9606"/>
                        </a:cubicBezTo>
                        <a:lnTo>
                          <a:pt x="894" y="9619"/>
                        </a:lnTo>
                        <a:cubicBezTo>
                          <a:pt x="908" y="9682"/>
                          <a:pt x="922" y="9745"/>
                          <a:pt x="929" y="9801"/>
                        </a:cubicBezTo>
                        <a:cubicBezTo>
                          <a:pt x="922" y="9836"/>
                          <a:pt x="922" y="9871"/>
                          <a:pt x="922" y="9906"/>
                        </a:cubicBezTo>
                        <a:lnTo>
                          <a:pt x="922" y="9969"/>
                        </a:lnTo>
                        <a:lnTo>
                          <a:pt x="922" y="9976"/>
                        </a:lnTo>
                        <a:cubicBezTo>
                          <a:pt x="908" y="10388"/>
                          <a:pt x="908" y="10800"/>
                          <a:pt x="915" y="11212"/>
                        </a:cubicBezTo>
                        <a:lnTo>
                          <a:pt x="915" y="11282"/>
                        </a:lnTo>
                        <a:cubicBezTo>
                          <a:pt x="915" y="11387"/>
                          <a:pt x="922" y="11492"/>
                          <a:pt x="922" y="11596"/>
                        </a:cubicBezTo>
                        <a:lnTo>
                          <a:pt x="922" y="11673"/>
                        </a:lnTo>
                        <a:cubicBezTo>
                          <a:pt x="943" y="12064"/>
                          <a:pt x="964" y="12442"/>
                          <a:pt x="992" y="12805"/>
                        </a:cubicBezTo>
                        <a:cubicBezTo>
                          <a:pt x="999" y="12833"/>
                          <a:pt x="999" y="12854"/>
                          <a:pt x="999" y="12875"/>
                        </a:cubicBezTo>
                        <a:cubicBezTo>
                          <a:pt x="1020" y="13063"/>
                          <a:pt x="1034" y="13238"/>
                          <a:pt x="1055" y="13412"/>
                        </a:cubicBezTo>
                        <a:lnTo>
                          <a:pt x="1055" y="13419"/>
                        </a:lnTo>
                        <a:cubicBezTo>
                          <a:pt x="1055" y="13447"/>
                          <a:pt x="1062" y="13468"/>
                          <a:pt x="1062" y="13496"/>
                        </a:cubicBezTo>
                        <a:cubicBezTo>
                          <a:pt x="1090" y="13762"/>
                          <a:pt x="1125" y="14006"/>
                          <a:pt x="1153" y="14230"/>
                        </a:cubicBezTo>
                        <a:cubicBezTo>
                          <a:pt x="1160" y="14258"/>
                          <a:pt x="1160" y="14293"/>
                          <a:pt x="1167" y="14328"/>
                        </a:cubicBezTo>
                        <a:cubicBezTo>
                          <a:pt x="1167" y="14341"/>
                          <a:pt x="1174" y="14369"/>
                          <a:pt x="1174" y="14390"/>
                        </a:cubicBezTo>
                        <a:cubicBezTo>
                          <a:pt x="1223" y="14691"/>
                          <a:pt x="1278" y="15033"/>
                          <a:pt x="1334" y="15368"/>
                        </a:cubicBezTo>
                        <a:cubicBezTo>
                          <a:pt x="1341" y="15389"/>
                          <a:pt x="1341" y="15424"/>
                          <a:pt x="1348" y="15452"/>
                        </a:cubicBezTo>
                        <a:lnTo>
                          <a:pt x="1404" y="15766"/>
                        </a:lnTo>
                        <a:cubicBezTo>
                          <a:pt x="1404" y="15787"/>
                          <a:pt x="1411" y="15808"/>
                          <a:pt x="1411" y="15829"/>
                        </a:cubicBezTo>
                        <a:cubicBezTo>
                          <a:pt x="1523" y="16430"/>
                          <a:pt x="1621" y="16940"/>
                          <a:pt x="1656" y="17080"/>
                        </a:cubicBezTo>
                        <a:cubicBezTo>
                          <a:pt x="1684" y="17094"/>
                          <a:pt x="1712" y="17101"/>
                          <a:pt x="1732" y="17122"/>
                        </a:cubicBezTo>
                        <a:cubicBezTo>
                          <a:pt x="1746" y="17122"/>
                          <a:pt x="1746" y="17129"/>
                          <a:pt x="1753" y="17129"/>
                        </a:cubicBezTo>
                        <a:cubicBezTo>
                          <a:pt x="1753" y="17136"/>
                          <a:pt x="1760" y="17136"/>
                          <a:pt x="1760" y="17136"/>
                        </a:cubicBezTo>
                        <a:cubicBezTo>
                          <a:pt x="1767" y="17136"/>
                          <a:pt x="1767" y="17150"/>
                          <a:pt x="1781" y="17150"/>
                        </a:cubicBezTo>
                        <a:cubicBezTo>
                          <a:pt x="1896" y="17201"/>
                          <a:pt x="2024" y="17226"/>
                          <a:pt x="2151" y="17226"/>
                        </a:cubicBezTo>
                        <a:cubicBezTo>
                          <a:pt x="2334" y="17226"/>
                          <a:pt x="2513" y="17175"/>
                          <a:pt x="2641" y="17080"/>
                        </a:cubicBezTo>
                        <a:cubicBezTo>
                          <a:pt x="2641" y="17010"/>
                          <a:pt x="2641" y="16891"/>
                          <a:pt x="2655" y="16765"/>
                        </a:cubicBezTo>
                        <a:lnTo>
                          <a:pt x="2655" y="16751"/>
                        </a:lnTo>
                        <a:lnTo>
                          <a:pt x="2655" y="16730"/>
                        </a:lnTo>
                        <a:lnTo>
                          <a:pt x="2655" y="16696"/>
                        </a:lnTo>
                        <a:cubicBezTo>
                          <a:pt x="2662" y="16563"/>
                          <a:pt x="2662" y="16416"/>
                          <a:pt x="2668" y="16248"/>
                        </a:cubicBezTo>
                        <a:lnTo>
                          <a:pt x="2668" y="16214"/>
                        </a:lnTo>
                        <a:lnTo>
                          <a:pt x="2668" y="16179"/>
                        </a:lnTo>
                        <a:cubicBezTo>
                          <a:pt x="2682" y="15878"/>
                          <a:pt x="2696" y="15529"/>
                          <a:pt x="2710" y="15145"/>
                        </a:cubicBezTo>
                        <a:lnTo>
                          <a:pt x="2710" y="15138"/>
                        </a:lnTo>
                        <a:lnTo>
                          <a:pt x="2710" y="15096"/>
                        </a:lnTo>
                        <a:lnTo>
                          <a:pt x="2710" y="15075"/>
                        </a:lnTo>
                        <a:cubicBezTo>
                          <a:pt x="2724" y="14886"/>
                          <a:pt x="2731" y="14705"/>
                          <a:pt x="2738" y="14502"/>
                        </a:cubicBezTo>
                        <a:lnTo>
                          <a:pt x="2738" y="14425"/>
                        </a:lnTo>
                        <a:cubicBezTo>
                          <a:pt x="2745" y="14132"/>
                          <a:pt x="2759" y="13839"/>
                          <a:pt x="2773" y="13531"/>
                        </a:cubicBezTo>
                        <a:lnTo>
                          <a:pt x="2773" y="13461"/>
                        </a:lnTo>
                        <a:cubicBezTo>
                          <a:pt x="2780" y="13224"/>
                          <a:pt x="2801" y="12993"/>
                          <a:pt x="2808" y="12749"/>
                        </a:cubicBezTo>
                        <a:lnTo>
                          <a:pt x="2808" y="12665"/>
                        </a:lnTo>
                        <a:cubicBezTo>
                          <a:pt x="2815" y="12421"/>
                          <a:pt x="2829" y="12176"/>
                          <a:pt x="2843" y="11932"/>
                        </a:cubicBezTo>
                        <a:lnTo>
                          <a:pt x="2843" y="11862"/>
                        </a:lnTo>
                        <a:cubicBezTo>
                          <a:pt x="2864" y="11561"/>
                          <a:pt x="2878" y="11261"/>
                          <a:pt x="2899" y="10975"/>
                        </a:cubicBezTo>
                        <a:cubicBezTo>
                          <a:pt x="2906" y="10947"/>
                          <a:pt x="2906" y="10919"/>
                          <a:pt x="2906" y="10891"/>
                        </a:cubicBezTo>
                        <a:cubicBezTo>
                          <a:pt x="2913" y="10709"/>
                          <a:pt x="2934" y="10528"/>
                          <a:pt x="2941" y="10353"/>
                        </a:cubicBezTo>
                        <a:cubicBezTo>
                          <a:pt x="2948" y="10325"/>
                          <a:pt x="2948" y="10311"/>
                          <a:pt x="2948" y="10283"/>
                        </a:cubicBezTo>
                        <a:cubicBezTo>
                          <a:pt x="2976" y="9843"/>
                          <a:pt x="3011" y="9452"/>
                          <a:pt x="3046" y="9137"/>
                        </a:cubicBezTo>
                        <a:cubicBezTo>
                          <a:pt x="3046" y="9103"/>
                          <a:pt x="3053" y="9075"/>
                          <a:pt x="3053" y="9054"/>
                        </a:cubicBezTo>
                        <a:cubicBezTo>
                          <a:pt x="3060" y="9012"/>
                          <a:pt x="3060" y="8956"/>
                          <a:pt x="3074" y="8914"/>
                        </a:cubicBezTo>
                        <a:cubicBezTo>
                          <a:pt x="3074" y="8879"/>
                          <a:pt x="3081" y="8844"/>
                          <a:pt x="3081" y="8809"/>
                        </a:cubicBezTo>
                        <a:lnTo>
                          <a:pt x="3081" y="8802"/>
                        </a:lnTo>
                        <a:lnTo>
                          <a:pt x="3081" y="8767"/>
                        </a:lnTo>
                        <a:lnTo>
                          <a:pt x="3081" y="8739"/>
                        </a:lnTo>
                        <a:cubicBezTo>
                          <a:pt x="3130" y="8313"/>
                          <a:pt x="3143" y="7838"/>
                          <a:pt x="3130" y="7342"/>
                        </a:cubicBezTo>
                        <a:lnTo>
                          <a:pt x="3130" y="7272"/>
                        </a:lnTo>
                        <a:lnTo>
                          <a:pt x="3130" y="7175"/>
                        </a:lnTo>
                        <a:lnTo>
                          <a:pt x="3130" y="7105"/>
                        </a:lnTo>
                        <a:lnTo>
                          <a:pt x="3130" y="7098"/>
                        </a:lnTo>
                        <a:cubicBezTo>
                          <a:pt x="3123" y="6972"/>
                          <a:pt x="3123" y="6853"/>
                          <a:pt x="3116" y="6728"/>
                        </a:cubicBezTo>
                        <a:cubicBezTo>
                          <a:pt x="3109" y="6637"/>
                          <a:pt x="3088" y="6253"/>
                          <a:pt x="3060" y="5736"/>
                        </a:cubicBezTo>
                        <a:lnTo>
                          <a:pt x="3060" y="5666"/>
                        </a:lnTo>
                        <a:cubicBezTo>
                          <a:pt x="3060" y="5589"/>
                          <a:pt x="3060" y="5498"/>
                          <a:pt x="3053" y="5414"/>
                        </a:cubicBezTo>
                        <a:lnTo>
                          <a:pt x="3053" y="5331"/>
                        </a:lnTo>
                        <a:cubicBezTo>
                          <a:pt x="3039" y="4960"/>
                          <a:pt x="3011" y="4541"/>
                          <a:pt x="2990" y="4136"/>
                        </a:cubicBezTo>
                        <a:lnTo>
                          <a:pt x="2990" y="4066"/>
                        </a:lnTo>
                        <a:cubicBezTo>
                          <a:pt x="2990" y="3920"/>
                          <a:pt x="2983" y="3780"/>
                          <a:pt x="2976" y="3640"/>
                        </a:cubicBezTo>
                        <a:lnTo>
                          <a:pt x="2976" y="3563"/>
                        </a:lnTo>
                        <a:cubicBezTo>
                          <a:pt x="2948" y="3158"/>
                          <a:pt x="2934" y="2802"/>
                          <a:pt x="2920" y="2529"/>
                        </a:cubicBezTo>
                        <a:lnTo>
                          <a:pt x="2920" y="2460"/>
                        </a:lnTo>
                        <a:cubicBezTo>
                          <a:pt x="2913" y="2257"/>
                          <a:pt x="2906" y="2117"/>
                          <a:pt x="2906" y="2068"/>
                        </a:cubicBezTo>
                        <a:lnTo>
                          <a:pt x="2906" y="1887"/>
                        </a:lnTo>
                        <a:lnTo>
                          <a:pt x="2906" y="1852"/>
                        </a:lnTo>
                        <a:lnTo>
                          <a:pt x="2906" y="1817"/>
                        </a:lnTo>
                        <a:cubicBezTo>
                          <a:pt x="2885" y="1552"/>
                          <a:pt x="2864" y="1237"/>
                          <a:pt x="2836" y="951"/>
                        </a:cubicBezTo>
                        <a:cubicBezTo>
                          <a:pt x="2836" y="923"/>
                          <a:pt x="2829" y="909"/>
                          <a:pt x="2829" y="881"/>
                        </a:cubicBezTo>
                        <a:cubicBezTo>
                          <a:pt x="2780" y="490"/>
                          <a:pt x="2745" y="141"/>
                          <a:pt x="2731" y="36"/>
                        </a:cubicBezTo>
                        <a:lnTo>
                          <a:pt x="2731" y="8"/>
                        </a:lnTo>
                        <a:lnTo>
                          <a:pt x="2731" y="1"/>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3"/>
                  <p:cNvSpPr/>
                  <p:nvPr/>
                </p:nvSpPr>
                <p:spPr>
                  <a:xfrm>
                    <a:off x="2017086" y="4051677"/>
                    <a:ext cx="80154" cy="16211"/>
                  </a:xfrm>
                  <a:custGeom>
                    <a:rect b="b" l="l" r="r" t="t"/>
                    <a:pathLst>
                      <a:path extrusionOk="0" h="234" w="1157">
                        <a:moveTo>
                          <a:pt x="1094" y="0"/>
                        </a:moveTo>
                        <a:cubicBezTo>
                          <a:pt x="1087" y="0"/>
                          <a:pt x="1080" y="2"/>
                          <a:pt x="1074" y="7"/>
                        </a:cubicBezTo>
                        <a:cubicBezTo>
                          <a:pt x="916" y="107"/>
                          <a:pt x="737" y="156"/>
                          <a:pt x="561" y="156"/>
                        </a:cubicBezTo>
                        <a:cubicBezTo>
                          <a:pt x="393" y="156"/>
                          <a:pt x="228" y="113"/>
                          <a:pt x="82" y="28"/>
                        </a:cubicBezTo>
                        <a:cubicBezTo>
                          <a:pt x="74" y="23"/>
                          <a:pt x="66" y="21"/>
                          <a:pt x="59" y="21"/>
                        </a:cubicBezTo>
                        <a:cubicBezTo>
                          <a:pt x="22" y="21"/>
                          <a:pt x="0" y="74"/>
                          <a:pt x="47" y="98"/>
                        </a:cubicBezTo>
                        <a:cubicBezTo>
                          <a:pt x="205" y="189"/>
                          <a:pt x="383" y="234"/>
                          <a:pt x="561" y="234"/>
                        </a:cubicBezTo>
                        <a:cubicBezTo>
                          <a:pt x="753" y="234"/>
                          <a:pt x="946" y="182"/>
                          <a:pt x="1116" y="77"/>
                        </a:cubicBezTo>
                        <a:cubicBezTo>
                          <a:pt x="1157" y="53"/>
                          <a:pt x="1129" y="0"/>
                          <a:pt x="1094"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3"/>
                  <p:cNvSpPr/>
                  <p:nvPr/>
                </p:nvSpPr>
                <p:spPr>
                  <a:xfrm>
                    <a:off x="2066550" y="2906380"/>
                    <a:ext cx="40527" cy="47247"/>
                  </a:xfrm>
                  <a:custGeom>
                    <a:rect b="b" l="l" r="r" t="t"/>
                    <a:pathLst>
                      <a:path extrusionOk="0" h="682" w="585">
                        <a:moveTo>
                          <a:pt x="44" y="0"/>
                        </a:moveTo>
                        <a:cubicBezTo>
                          <a:pt x="23" y="0"/>
                          <a:pt x="0" y="22"/>
                          <a:pt x="10" y="47"/>
                        </a:cubicBezTo>
                        <a:cubicBezTo>
                          <a:pt x="157" y="270"/>
                          <a:pt x="325" y="480"/>
                          <a:pt x="520" y="675"/>
                        </a:cubicBezTo>
                        <a:cubicBezTo>
                          <a:pt x="524" y="679"/>
                          <a:pt x="529" y="681"/>
                          <a:pt x="535" y="681"/>
                        </a:cubicBezTo>
                        <a:cubicBezTo>
                          <a:pt x="557" y="681"/>
                          <a:pt x="585" y="650"/>
                          <a:pt x="562" y="633"/>
                        </a:cubicBezTo>
                        <a:cubicBezTo>
                          <a:pt x="381" y="438"/>
                          <a:pt x="213" y="235"/>
                          <a:pt x="66" y="12"/>
                        </a:cubicBezTo>
                        <a:cubicBezTo>
                          <a:pt x="60" y="4"/>
                          <a:pt x="52" y="0"/>
                          <a:pt x="44"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3"/>
                  <p:cNvSpPr/>
                  <p:nvPr/>
                </p:nvSpPr>
                <p:spPr>
                  <a:xfrm>
                    <a:off x="1905413" y="3018194"/>
                    <a:ext cx="53136" cy="54660"/>
                  </a:xfrm>
                  <a:custGeom>
                    <a:rect b="b" l="l" r="r" t="t"/>
                    <a:pathLst>
                      <a:path extrusionOk="0" h="789" w="767">
                        <a:moveTo>
                          <a:pt x="726" y="0"/>
                        </a:moveTo>
                        <a:cubicBezTo>
                          <a:pt x="715" y="0"/>
                          <a:pt x="703" y="6"/>
                          <a:pt x="695" y="18"/>
                        </a:cubicBezTo>
                        <a:cubicBezTo>
                          <a:pt x="618" y="193"/>
                          <a:pt x="506" y="354"/>
                          <a:pt x="374" y="493"/>
                        </a:cubicBezTo>
                        <a:cubicBezTo>
                          <a:pt x="276" y="584"/>
                          <a:pt x="164" y="689"/>
                          <a:pt x="38" y="724"/>
                        </a:cubicBezTo>
                        <a:cubicBezTo>
                          <a:pt x="1" y="736"/>
                          <a:pt x="14" y="789"/>
                          <a:pt x="47" y="789"/>
                        </a:cubicBezTo>
                        <a:cubicBezTo>
                          <a:pt x="51" y="789"/>
                          <a:pt x="55" y="788"/>
                          <a:pt x="59" y="787"/>
                        </a:cubicBezTo>
                        <a:cubicBezTo>
                          <a:pt x="199" y="745"/>
                          <a:pt x="318" y="640"/>
                          <a:pt x="416" y="535"/>
                        </a:cubicBezTo>
                        <a:cubicBezTo>
                          <a:pt x="555" y="395"/>
                          <a:pt x="681" y="221"/>
                          <a:pt x="758" y="39"/>
                        </a:cubicBezTo>
                        <a:cubicBezTo>
                          <a:pt x="767" y="17"/>
                          <a:pt x="747" y="0"/>
                          <a:pt x="726"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3"/>
                  <p:cNvSpPr/>
                  <p:nvPr/>
                </p:nvSpPr>
                <p:spPr>
                  <a:xfrm>
                    <a:off x="2066411" y="3528632"/>
                    <a:ext cx="57639" cy="11985"/>
                  </a:xfrm>
                  <a:custGeom>
                    <a:rect b="b" l="l" r="r" t="t"/>
                    <a:pathLst>
                      <a:path extrusionOk="0" h="173" w="832">
                        <a:moveTo>
                          <a:pt x="795" y="1"/>
                        </a:moveTo>
                        <a:cubicBezTo>
                          <a:pt x="790" y="1"/>
                          <a:pt x="786" y="2"/>
                          <a:pt x="781" y="6"/>
                        </a:cubicBezTo>
                        <a:cubicBezTo>
                          <a:pt x="661" y="83"/>
                          <a:pt x="521" y="122"/>
                          <a:pt x="380" y="122"/>
                        </a:cubicBezTo>
                        <a:cubicBezTo>
                          <a:pt x="267" y="122"/>
                          <a:pt x="153" y="97"/>
                          <a:pt x="47" y="48"/>
                        </a:cubicBezTo>
                        <a:cubicBezTo>
                          <a:pt x="45" y="47"/>
                          <a:pt x="43" y="47"/>
                          <a:pt x="41" y="47"/>
                        </a:cubicBezTo>
                        <a:cubicBezTo>
                          <a:pt x="16" y="47"/>
                          <a:pt x="0" y="83"/>
                          <a:pt x="19" y="90"/>
                        </a:cubicBezTo>
                        <a:cubicBezTo>
                          <a:pt x="134" y="145"/>
                          <a:pt x="255" y="172"/>
                          <a:pt x="375" y="172"/>
                        </a:cubicBezTo>
                        <a:cubicBezTo>
                          <a:pt x="527" y="172"/>
                          <a:pt x="676" y="129"/>
                          <a:pt x="809" y="48"/>
                        </a:cubicBezTo>
                        <a:cubicBezTo>
                          <a:pt x="832" y="36"/>
                          <a:pt x="817" y="1"/>
                          <a:pt x="795"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3"/>
                  <p:cNvSpPr/>
                  <p:nvPr/>
                </p:nvSpPr>
                <p:spPr>
                  <a:xfrm>
                    <a:off x="1622073" y="2818120"/>
                    <a:ext cx="188296" cy="1243531"/>
                  </a:xfrm>
                  <a:custGeom>
                    <a:rect b="b" l="l" r="r" t="t"/>
                    <a:pathLst>
                      <a:path extrusionOk="0" h="17950" w="2718">
                        <a:moveTo>
                          <a:pt x="2654" y="0"/>
                        </a:moveTo>
                        <a:cubicBezTo>
                          <a:pt x="2647" y="21"/>
                          <a:pt x="2626" y="42"/>
                          <a:pt x="2620" y="63"/>
                        </a:cubicBezTo>
                        <a:cubicBezTo>
                          <a:pt x="2033" y="1055"/>
                          <a:pt x="1593" y="2124"/>
                          <a:pt x="1334" y="3249"/>
                        </a:cubicBezTo>
                        <a:cubicBezTo>
                          <a:pt x="1111" y="4247"/>
                          <a:pt x="1048" y="5267"/>
                          <a:pt x="1041" y="6287"/>
                        </a:cubicBezTo>
                        <a:cubicBezTo>
                          <a:pt x="1034" y="6769"/>
                          <a:pt x="1041" y="7237"/>
                          <a:pt x="1048" y="7719"/>
                        </a:cubicBezTo>
                        <a:cubicBezTo>
                          <a:pt x="1048" y="8355"/>
                          <a:pt x="1055" y="9004"/>
                          <a:pt x="985" y="9633"/>
                        </a:cubicBezTo>
                        <a:cubicBezTo>
                          <a:pt x="908" y="10311"/>
                          <a:pt x="699" y="10967"/>
                          <a:pt x="552" y="11638"/>
                        </a:cubicBezTo>
                        <a:cubicBezTo>
                          <a:pt x="412" y="12287"/>
                          <a:pt x="300" y="12930"/>
                          <a:pt x="210" y="13587"/>
                        </a:cubicBezTo>
                        <a:cubicBezTo>
                          <a:pt x="42" y="14844"/>
                          <a:pt x="0" y="16129"/>
                          <a:pt x="28" y="17415"/>
                        </a:cubicBezTo>
                        <a:cubicBezTo>
                          <a:pt x="28" y="17589"/>
                          <a:pt x="35" y="17750"/>
                          <a:pt x="42" y="17925"/>
                        </a:cubicBezTo>
                        <a:cubicBezTo>
                          <a:pt x="42" y="17941"/>
                          <a:pt x="56" y="17950"/>
                          <a:pt x="71" y="17950"/>
                        </a:cubicBezTo>
                        <a:cubicBezTo>
                          <a:pt x="88" y="17950"/>
                          <a:pt x="105" y="17939"/>
                          <a:pt x="105" y="17918"/>
                        </a:cubicBezTo>
                        <a:cubicBezTo>
                          <a:pt x="63" y="16618"/>
                          <a:pt x="77" y="15319"/>
                          <a:pt x="217" y="14013"/>
                        </a:cubicBezTo>
                        <a:cubicBezTo>
                          <a:pt x="286" y="13377"/>
                          <a:pt x="384" y="12748"/>
                          <a:pt x="510" y="12120"/>
                        </a:cubicBezTo>
                        <a:cubicBezTo>
                          <a:pt x="636" y="11456"/>
                          <a:pt x="817" y="10814"/>
                          <a:pt x="964" y="10150"/>
                        </a:cubicBezTo>
                        <a:cubicBezTo>
                          <a:pt x="1090" y="9486"/>
                          <a:pt x="1111" y="8823"/>
                          <a:pt x="1111" y="8145"/>
                        </a:cubicBezTo>
                        <a:cubicBezTo>
                          <a:pt x="1111" y="7670"/>
                          <a:pt x="1104" y="7188"/>
                          <a:pt x="1104" y="6706"/>
                        </a:cubicBezTo>
                        <a:cubicBezTo>
                          <a:pt x="1104" y="5714"/>
                          <a:pt x="1139" y="4708"/>
                          <a:pt x="1313" y="3724"/>
                        </a:cubicBezTo>
                        <a:cubicBezTo>
                          <a:pt x="1523" y="2571"/>
                          <a:pt x="1921" y="1460"/>
                          <a:pt x="2480" y="427"/>
                        </a:cubicBezTo>
                        <a:cubicBezTo>
                          <a:pt x="2543" y="315"/>
                          <a:pt x="2613" y="196"/>
                          <a:pt x="2682" y="77"/>
                        </a:cubicBezTo>
                        <a:cubicBezTo>
                          <a:pt x="2689" y="63"/>
                          <a:pt x="2710" y="35"/>
                          <a:pt x="2717" y="21"/>
                        </a:cubicBezTo>
                        <a:cubicBezTo>
                          <a:pt x="2696" y="7"/>
                          <a:pt x="2675" y="7"/>
                          <a:pt x="2654"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3"/>
                  <p:cNvSpPr/>
                  <p:nvPr/>
                </p:nvSpPr>
                <p:spPr>
                  <a:xfrm>
                    <a:off x="1921347" y="3064056"/>
                    <a:ext cx="116940" cy="1000644"/>
                  </a:xfrm>
                  <a:custGeom>
                    <a:rect b="b" l="l" r="r" t="t"/>
                    <a:pathLst>
                      <a:path extrusionOk="0" h="14444" w="1688">
                        <a:moveTo>
                          <a:pt x="32" y="0"/>
                        </a:moveTo>
                        <a:cubicBezTo>
                          <a:pt x="15" y="0"/>
                          <a:pt x="0" y="11"/>
                          <a:pt x="4" y="34"/>
                        </a:cubicBezTo>
                        <a:cubicBezTo>
                          <a:pt x="74" y="1871"/>
                          <a:pt x="283" y="3722"/>
                          <a:pt x="716" y="5524"/>
                        </a:cubicBezTo>
                        <a:cubicBezTo>
                          <a:pt x="842" y="6027"/>
                          <a:pt x="1017" y="6537"/>
                          <a:pt x="1122" y="7040"/>
                        </a:cubicBezTo>
                        <a:cubicBezTo>
                          <a:pt x="1233" y="7557"/>
                          <a:pt x="1198" y="8088"/>
                          <a:pt x="1184" y="8612"/>
                        </a:cubicBezTo>
                        <a:cubicBezTo>
                          <a:pt x="1129" y="9660"/>
                          <a:pt x="1156" y="10707"/>
                          <a:pt x="1275" y="11748"/>
                        </a:cubicBezTo>
                        <a:cubicBezTo>
                          <a:pt x="1338" y="12237"/>
                          <a:pt x="1429" y="12719"/>
                          <a:pt x="1478" y="13208"/>
                        </a:cubicBezTo>
                        <a:cubicBezTo>
                          <a:pt x="1520" y="13606"/>
                          <a:pt x="1569" y="14011"/>
                          <a:pt x="1624" y="14423"/>
                        </a:cubicBezTo>
                        <a:cubicBezTo>
                          <a:pt x="1630" y="14437"/>
                          <a:pt x="1641" y="14443"/>
                          <a:pt x="1652" y="14443"/>
                        </a:cubicBezTo>
                        <a:cubicBezTo>
                          <a:pt x="1669" y="14443"/>
                          <a:pt x="1687" y="14428"/>
                          <a:pt x="1687" y="14402"/>
                        </a:cubicBezTo>
                        <a:cubicBezTo>
                          <a:pt x="1624" y="14039"/>
                          <a:pt x="1583" y="13662"/>
                          <a:pt x="1548" y="13292"/>
                        </a:cubicBezTo>
                        <a:cubicBezTo>
                          <a:pt x="1506" y="12894"/>
                          <a:pt x="1443" y="12503"/>
                          <a:pt x="1394" y="12097"/>
                        </a:cubicBezTo>
                        <a:cubicBezTo>
                          <a:pt x="1240" y="11050"/>
                          <a:pt x="1205" y="9995"/>
                          <a:pt x="1233" y="8940"/>
                        </a:cubicBezTo>
                        <a:cubicBezTo>
                          <a:pt x="1254" y="8416"/>
                          <a:pt x="1310" y="7892"/>
                          <a:pt x="1240" y="7368"/>
                        </a:cubicBezTo>
                        <a:cubicBezTo>
                          <a:pt x="1184" y="6865"/>
                          <a:pt x="1017" y="6397"/>
                          <a:pt x="884" y="5915"/>
                        </a:cubicBezTo>
                        <a:cubicBezTo>
                          <a:pt x="626" y="4931"/>
                          <a:pt x="430" y="3925"/>
                          <a:pt x="297" y="2912"/>
                        </a:cubicBezTo>
                        <a:cubicBezTo>
                          <a:pt x="172" y="1955"/>
                          <a:pt x="102" y="991"/>
                          <a:pt x="67" y="20"/>
                        </a:cubicBezTo>
                        <a:cubicBezTo>
                          <a:pt x="60" y="7"/>
                          <a:pt x="46" y="0"/>
                          <a:pt x="32"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3"/>
                  <p:cNvSpPr/>
                  <p:nvPr/>
                </p:nvSpPr>
                <p:spPr>
                  <a:xfrm>
                    <a:off x="1750303" y="2886705"/>
                    <a:ext cx="79600" cy="88883"/>
                  </a:xfrm>
                  <a:custGeom>
                    <a:rect b="b" l="l" r="r" t="t"/>
                    <a:pathLst>
                      <a:path extrusionOk="0" h="1283" w="1149">
                        <a:moveTo>
                          <a:pt x="1109" y="0"/>
                        </a:moveTo>
                        <a:cubicBezTo>
                          <a:pt x="1099" y="0"/>
                          <a:pt x="1090" y="5"/>
                          <a:pt x="1083" y="16"/>
                        </a:cubicBezTo>
                        <a:cubicBezTo>
                          <a:pt x="838" y="498"/>
                          <a:pt x="475" y="917"/>
                          <a:pt x="28" y="1232"/>
                        </a:cubicBezTo>
                        <a:cubicBezTo>
                          <a:pt x="1" y="1248"/>
                          <a:pt x="21" y="1282"/>
                          <a:pt x="44" y="1282"/>
                        </a:cubicBezTo>
                        <a:cubicBezTo>
                          <a:pt x="50" y="1282"/>
                          <a:pt x="57" y="1280"/>
                          <a:pt x="63" y="1274"/>
                        </a:cubicBezTo>
                        <a:cubicBezTo>
                          <a:pt x="517" y="959"/>
                          <a:pt x="880" y="533"/>
                          <a:pt x="1139" y="44"/>
                        </a:cubicBezTo>
                        <a:cubicBezTo>
                          <a:pt x="1148" y="21"/>
                          <a:pt x="1129" y="0"/>
                          <a:pt x="1109"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3"/>
                  <p:cNvSpPr/>
                  <p:nvPr/>
                </p:nvSpPr>
                <p:spPr>
                  <a:xfrm>
                    <a:off x="1775381" y="2273806"/>
                    <a:ext cx="186911" cy="132251"/>
                  </a:xfrm>
                  <a:custGeom>
                    <a:rect b="b" l="l" r="r" t="t"/>
                    <a:pathLst>
                      <a:path extrusionOk="0" h="1909" w="2698">
                        <a:moveTo>
                          <a:pt x="73" y="1"/>
                        </a:moveTo>
                        <a:cubicBezTo>
                          <a:pt x="39" y="1"/>
                          <a:pt x="0" y="40"/>
                          <a:pt x="29" y="69"/>
                        </a:cubicBezTo>
                        <a:cubicBezTo>
                          <a:pt x="448" y="600"/>
                          <a:pt x="637" y="1319"/>
                          <a:pt x="1238" y="1689"/>
                        </a:cubicBezTo>
                        <a:cubicBezTo>
                          <a:pt x="1445" y="1824"/>
                          <a:pt x="1696" y="1909"/>
                          <a:pt x="1949" y="1909"/>
                        </a:cubicBezTo>
                        <a:cubicBezTo>
                          <a:pt x="2013" y="1909"/>
                          <a:pt x="2076" y="1903"/>
                          <a:pt x="2139" y="1892"/>
                        </a:cubicBezTo>
                        <a:cubicBezTo>
                          <a:pt x="2279" y="1864"/>
                          <a:pt x="2418" y="1815"/>
                          <a:pt x="2523" y="1717"/>
                        </a:cubicBezTo>
                        <a:cubicBezTo>
                          <a:pt x="2628" y="1620"/>
                          <a:pt x="2670" y="1494"/>
                          <a:pt x="2677" y="1340"/>
                        </a:cubicBezTo>
                        <a:cubicBezTo>
                          <a:pt x="2698" y="942"/>
                          <a:pt x="2593" y="516"/>
                          <a:pt x="2460" y="139"/>
                        </a:cubicBezTo>
                        <a:cubicBezTo>
                          <a:pt x="2452" y="122"/>
                          <a:pt x="2435" y="114"/>
                          <a:pt x="2420" y="114"/>
                        </a:cubicBezTo>
                        <a:cubicBezTo>
                          <a:pt x="2397" y="114"/>
                          <a:pt x="2378" y="131"/>
                          <a:pt x="2390" y="160"/>
                        </a:cubicBezTo>
                        <a:cubicBezTo>
                          <a:pt x="2495" y="481"/>
                          <a:pt x="2572" y="809"/>
                          <a:pt x="2600" y="1145"/>
                        </a:cubicBezTo>
                        <a:cubicBezTo>
                          <a:pt x="2607" y="1291"/>
                          <a:pt x="2628" y="1466"/>
                          <a:pt x="2530" y="1599"/>
                        </a:cubicBezTo>
                        <a:cubicBezTo>
                          <a:pt x="2439" y="1717"/>
                          <a:pt x="2279" y="1787"/>
                          <a:pt x="2139" y="1815"/>
                        </a:cubicBezTo>
                        <a:cubicBezTo>
                          <a:pt x="2083" y="1824"/>
                          <a:pt x="2027" y="1828"/>
                          <a:pt x="1970" y="1828"/>
                        </a:cubicBezTo>
                        <a:cubicBezTo>
                          <a:pt x="1717" y="1828"/>
                          <a:pt x="1462" y="1742"/>
                          <a:pt x="1245" y="1599"/>
                        </a:cubicBezTo>
                        <a:cubicBezTo>
                          <a:pt x="993" y="1424"/>
                          <a:pt x="798" y="1166"/>
                          <a:pt x="644" y="907"/>
                        </a:cubicBezTo>
                        <a:cubicBezTo>
                          <a:pt x="462" y="600"/>
                          <a:pt x="309" y="285"/>
                          <a:pt x="92" y="6"/>
                        </a:cubicBezTo>
                        <a:cubicBezTo>
                          <a:pt x="86" y="3"/>
                          <a:pt x="80" y="1"/>
                          <a:pt x="73"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3"/>
                  <p:cNvSpPr/>
                  <p:nvPr/>
                </p:nvSpPr>
                <p:spPr>
                  <a:xfrm>
                    <a:off x="1738041" y="2475820"/>
                    <a:ext cx="101838" cy="348812"/>
                  </a:xfrm>
                  <a:custGeom>
                    <a:rect b="b" l="l" r="r" t="t"/>
                    <a:pathLst>
                      <a:path extrusionOk="0" h="5035" w="1470">
                        <a:moveTo>
                          <a:pt x="48" y="1"/>
                        </a:moveTo>
                        <a:cubicBezTo>
                          <a:pt x="22" y="1"/>
                          <a:pt x="0" y="32"/>
                          <a:pt x="16" y="59"/>
                        </a:cubicBezTo>
                        <a:cubicBezTo>
                          <a:pt x="1127" y="1414"/>
                          <a:pt x="1469" y="3335"/>
                          <a:pt x="897" y="4990"/>
                        </a:cubicBezTo>
                        <a:cubicBezTo>
                          <a:pt x="885" y="5018"/>
                          <a:pt x="902" y="5035"/>
                          <a:pt x="923" y="5035"/>
                        </a:cubicBezTo>
                        <a:cubicBezTo>
                          <a:pt x="939" y="5035"/>
                          <a:pt x="957" y="5025"/>
                          <a:pt x="966" y="5004"/>
                        </a:cubicBezTo>
                        <a:cubicBezTo>
                          <a:pt x="1099" y="4620"/>
                          <a:pt x="1190" y="4215"/>
                          <a:pt x="1225" y="3810"/>
                        </a:cubicBezTo>
                        <a:cubicBezTo>
                          <a:pt x="1344" y="2455"/>
                          <a:pt x="939" y="1065"/>
                          <a:pt x="72" y="10"/>
                        </a:cubicBezTo>
                        <a:cubicBezTo>
                          <a:pt x="64" y="3"/>
                          <a:pt x="56" y="1"/>
                          <a:pt x="48"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3"/>
                  <p:cNvSpPr/>
                  <p:nvPr/>
                </p:nvSpPr>
                <p:spPr>
                  <a:xfrm>
                    <a:off x="1951066" y="2106778"/>
                    <a:ext cx="38241" cy="51750"/>
                  </a:xfrm>
                  <a:custGeom>
                    <a:rect b="b" l="l" r="r" t="t"/>
                    <a:pathLst>
                      <a:path extrusionOk="0" h="747" w="552">
                        <a:moveTo>
                          <a:pt x="350" y="0"/>
                        </a:moveTo>
                        <a:cubicBezTo>
                          <a:pt x="350" y="0"/>
                          <a:pt x="1" y="692"/>
                          <a:pt x="218" y="741"/>
                        </a:cubicBezTo>
                        <a:cubicBezTo>
                          <a:pt x="233" y="745"/>
                          <a:pt x="247" y="747"/>
                          <a:pt x="262" y="747"/>
                        </a:cubicBezTo>
                        <a:cubicBezTo>
                          <a:pt x="445" y="747"/>
                          <a:pt x="551" y="432"/>
                          <a:pt x="532" y="238"/>
                        </a:cubicBezTo>
                        <a:cubicBezTo>
                          <a:pt x="518" y="28"/>
                          <a:pt x="350" y="0"/>
                          <a:pt x="350"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33"/>
                  <p:cNvSpPr/>
                  <p:nvPr/>
                </p:nvSpPr>
                <p:spPr>
                  <a:xfrm>
                    <a:off x="1950165" y="2142941"/>
                    <a:ext cx="42606" cy="40874"/>
                  </a:xfrm>
                  <a:custGeom>
                    <a:rect b="b" l="l" r="r" t="t"/>
                    <a:pathLst>
                      <a:path extrusionOk="0" h="590" w="615">
                        <a:moveTo>
                          <a:pt x="289" y="90"/>
                        </a:moveTo>
                        <a:cubicBezTo>
                          <a:pt x="300" y="90"/>
                          <a:pt x="310" y="91"/>
                          <a:pt x="321" y="93"/>
                        </a:cubicBezTo>
                        <a:cubicBezTo>
                          <a:pt x="433" y="100"/>
                          <a:pt x="510" y="205"/>
                          <a:pt x="503" y="316"/>
                        </a:cubicBezTo>
                        <a:cubicBezTo>
                          <a:pt x="496" y="423"/>
                          <a:pt x="400" y="498"/>
                          <a:pt x="294" y="498"/>
                        </a:cubicBezTo>
                        <a:cubicBezTo>
                          <a:pt x="289" y="498"/>
                          <a:pt x="284" y="498"/>
                          <a:pt x="279" y="498"/>
                        </a:cubicBezTo>
                        <a:cubicBezTo>
                          <a:pt x="161" y="491"/>
                          <a:pt x="84" y="386"/>
                          <a:pt x="91" y="274"/>
                        </a:cubicBezTo>
                        <a:cubicBezTo>
                          <a:pt x="110" y="174"/>
                          <a:pt x="191" y="90"/>
                          <a:pt x="289" y="90"/>
                        </a:cubicBezTo>
                        <a:close/>
                        <a:moveTo>
                          <a:pt x="310" y="1"/>
                        </a:moveTo>
                        <a:cubicBezTo>
                          <a:pt x="160" y="1"/>
                          <a:pt x="34" y="115"/>
                          <a:pt x="14" y="267"/>
                        </a:cubicBezTo>
                        <a:cubicBezTo>
                          <a:pt x="0" y="421"/>
                          <a:pt x="112" y="568"/>
                          <a:pt x="279" y="589"/>
                        </a:cubicBezTo>
                        <a:cubicBezTo>
                          <a:pt x="288" y="590"/>
                          <a:pt x="297" y="590"/>
                          <a:pt x="305" y="590"/>
                        </a:cubicBezTo>
                        <a:cubicBezTo>
                          <a:pt x="455" y="590"/>
                          <a:pt x="581" y="475"/>
                          <a:pt x="601" y="323"/>
                        </a:cubicBezTo>
                        <a:cubicBezTo>
                          <a:pt x="615" y="163"/>
                          <a:pt x="496" y="23"/>
                          <a:pt x="335" y="2"/>
                        </a:cubicBezTo>
                        <a:cubicBezTo>
                          <a:pt x="327" y="1"/>
                          <a:pt x="318" y="1"/>
                          <a:pt x="310"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33"/>
                  <p:cNvSpPr/>
                  <p:nvPr/>
                </p:nvSpPr>
                <p:spPr>
                  <a:xfrm>
                    <a:off x="1928343" y="2218038"/>
                    <a:ext cx="69" cy="69"/>
                  </a:xfrm>
                  <a:custGeom>
                    <a:rect b="b" l="l" r="r" t="t"/>
                    <a:pathLst>
                      <a:path extrusionOk="0" h="1" w="1">
                        <a:moveTo>
                          <a:pt x="1" y="1"/>
                        </a:moveTo>
                        <a:lnTo>
                          <a:pt x="1" y="1"/>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3"/>
                  <p:cNvSpPr/>
                  <p:nvPr/>
                </p:nvSpPr>
                <p:spPr>
                  <a:xfrm>
                    <a:off x="1805932" y="2152709"/>
                    <a:ext cx="122483" cy="149570"/>
                  </a:xfrm>
                  <a:custGeom>
                    <a:rect b="b" l="l" r="r" t="t"/>
                    <a:pathLst>
                      <a:path extrusionOk="0" h="2159" w="1768">
                        <a:moveTo>
                          <a:pt x="385" y="1"/>
                        </a:moveTo>
                        <a:lnTo>
                          <a:pt x="378" y="36"/>
                        </a:lnTo>
                        <a:lnTo>
                          <a:pt x="385" y="140"/>
                        </a:lnTo>
                        <a:cubicBezTo>
                          <a:pt x="406" y="622"/>
                          <a:pt x="245" y="1000"/>
                          <a:pt x="0" y="1510"/>
                        </a:cubicBezTo>
                        <a:cubicBezTo>
                          <a:pt x="0" y="1510"/>
                          <a:pt x="245" y="1992"/>
                          <a:pt x="860" y="2117"/>
                        </a:cubicBezTo>
                        <a:cubicBezTo>
                          <a:pt x="1007" y="2146"/>
                          <a:pt x="1130" y="2158"/>
                          <a:pt x="1233" y="2158"/>
                        </a:cubicBezTo>
                        <a:cubicBezTo>
                          <a:pt x="1673" y="2158"/>
                          <a:pt x="1747" y="1943"/>
                          <a:pt x="1747" y="1943"/>
                        </a:cubicBezTo>
                        <a:cubicBezTo>
                          <a:pt x="1719" y="1838"/>
                          <a:pt x="1705" y="1719"/>
                          <a:pt x="1705" y="1607"/>
                        </a:cubicBezTo>
                        <a:lnTo>
                          <a:pt x="1705" y="1475"/>
                        </a:lnTo>
                        <a:cubicBezTo>
                          <a:pt x="1712" y="1356"/>
                          <a:pt x="1733" y="1216"/>
                          <a:pt x="1747" y="1056"/>
                        </a:cubicBezTo>
                        <a:cubicBezTo>
                          <a:pt x="1754" y="1021"/>
                          <a:pt x="1754" y="979"/>
                          <a:pt x="1768" y="944"/>
                        </a:cubicBezTo>
                        <a:lnTo>
                          <a:pt x="1768" y="937"/>
                        </a:lnTo>
                        <a:cubicBezTo>
                          <a:pt x="1230" y="776"/>
                          <a:pt x="797" y="511"/>
                          <a:pt x="517" y="92"/>
                        </a:cubicBezTo>
                        <a:lnTo>
                          <a:pt x="441" y="36"/>
                        </a:lnTo>
                        <a:lnTo>
                          <a:pt x="385" y="1"/>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3"/>
                  <p:cNvSpPr/>
                  <p:nvPr/>
                </p:nvSpPr>
                <p:spPr>
                  <a:xfrm>
                    <a:off x="1865925" y="2190465"/>
                    <a:ext cx="61518" cy="65398"/>
                  </a:xfrm>
                  <a:custGeom>
                    <a:rect b="b" l="l" r="r" t="t"/>
                    <a:pathLst>
                      <a:path extrusionOk="0" h="944" w="888">
                        <a:moveTo>
                          <a:pt x="1" y="1"/>
                        </a:moveTo>
                        <a:lnTo>
                          <a:pt x="1" y="1"/>
                        </a:lnTo>
                        <a:cubicBezTo>
                          <a:pt x="98" y="266"/>
                          <a:pt x="343" y="741"/>
                          <a:pt x="832" y="944"/>
                        </a:cubicBezTo>
                        <a:cubicBezTo>
                          <a:pt x="839" y="818"/>
                          <a:pt x="853" y="678"/>
                          <a:pt x="874" y="524"/>
                        </a:cubicBezTo>
                        <a:cubicBezTo>
                          <a:pt x="881" y="490"/>
                          <a:pt x="881" y="441"/>
                          <a:pt x="888" y="406"/>
                        </a:cubicBezTo>
                        <a:lnTo>
                          <a:pt x="853" y="406"/>
                        </a:lnTo>
                        <a:cubicBezTo>
                          <a:pt x="566" y="406"/>
                          <a:pt x="252" y="231"/>
                          <a:pt x="1"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3"/>
                  <p:cNvSpPr/>
                  <p:nvPr/>
                </p:nvSpPr>
                <p:spPr>
                  <a:xfrm>
                    <a:off x="1787990" y="1989491"/>
                    <a:ext cx="211089" cy="231456"/>
                  </a:xfrm>
                  <a:custGeom>
                    <a:rect b="b" l="l" r="r" t="t"/>
                    <a:pathLst>
                      <a:path extrusionOk="0" h="3341" w="3047">
                        <a:moveTo>
                          <a:pt x="1305" y="1"/>
                        </a:moveTo>
                        <a:cubicBezTo>
                          <a:pt x="563" y="1"/>
                          <a:pt x="304" y="516"/>
                          <a:pt x="197" y="813"/>
                        </a:cubicBezTo>
                        <a:cubicBezTo>
                          <a:pt x="183" y="876"/>
                          <a:pt x="148" y="1232"/>
                          <a:pt x="197" y="1295"/>
                        </a:cubicBezTo>
                        <a:cubicBezTo>
                          <a:pt x="85" y="1330"/>
                          <a:pt x="43" y="1442"/>
                          <a:pt x="36" y="1546"/>
                        </a:cubicBezTo>
                        <a:cubicBezTo>
                          <a:pt x="1" y="1840"/>
                          <a:pt x="197" y="2224"/>
                          <a:pt x="581" y="2287"/>
                        </a:cubicBezTo>
                        <a:lnTo>
                          <a:pt x="595" y="2287"/>
                        </a:lnTo>
                        <a:cubicBezTo>
                          <a:pt x="595" y="2308"/>
                          <a:pt x="602" y="2322"/>
                          <a:pt x="609" y="2343"/>
                        </a:cubicBezTo>
                        <a:cubicBezTo>
                          <a:pt x="609" y="2350"/>
                          <a:pt x="616" y="2357"/>
                          <a:pt x="616" y="2364"/>
                        </a:cubicBezTo>
                        <a:cubicBezTo>
                          <a:pt x="790" y="2888"/>
                          <a:pt x="1475" y="3272"/>
                          <a:pt x="1859" y="3335"/>
                        </a:cubicBezTo>
                        <a:cubicBezTo>
                          <a:pt x="1906" y="3339"/>
                          <a:pt x="1948" y="3341"/>
                          <a:pt x="1983" y="3341"/>
                        </a:cubicBezTo>
                        <a:cubicBezTo>
                          <a:pt x="2055" y="3341"/>
                          <a:pt x="2104" y="3335"/>
                          <a:pt x="2118" y="3335"/>
                        </a:cubicBezTo>
                        <a:cubicBezTo>
                          <a:pt x="2537" y="3300"/>
                          <a:pt x="2676" y="2755"/>
                          <a:pt x="2669" y="2322"/>
                        </a:cubicBezTo>
                        <a:cubicBezTo>
                          <a:pt x="2669" y="2259"/>
                          <a:pt x="2662" y="2196"/>
                          <a:pt x="2648" y="2147"/>
                        </a:cubicBezTo>
                        <a:lnTo>
                          <a:pt x="2648" y="2140"/>
                        </a:lnTo>
                        <a:cubicBezTo>
                          <a:pt x="2648" y="2140"/>
                          <a:pt x="2865" y="1560"/>
                          <a:pt x="2921" y="1316"/>
                        </a:cubicBezTo>
                        <a:cubicBezTo>
                          <a:pt x="3047" y="827"/>
                          <a:pt x="2816" y="289"/>
                          <a:pt x="1740" y="52"/>
                        </a:cubicBezTo>
                        <a:cubicBezTo>
                          <a:pt x="1579" y="16"/>
                          <a:pt x="1435" y="1"/>
                          <a:pt x="1305"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3"/>
                  <p:cNvSpPr/>
                  <p:nvPr/>
                </p:nvSpPr>
                <p:spPr>
                  <a:xfrm>
                    <a:off x="1952521" y="2113498"/>
                    <a:ext cx="13648" cy="19952"/>
                  </a:xfrm>
                  <a:custGeom>
                    <a:rect b="b" l="l" r="r" t="t"/>
                    <a:pathLst>
                      <a:path extrusionOk="0" h="288" w="197">
                        <a:moveTo>
                          <a:pt x="134" y="0"/>
                        </a:moveTo>
                        <a:cubicBezTo>
                          <a:pt x="99" y="0"/>
                          <a:pt x="48" y="48"/>
                          <a:pt x="22" y="120"/>
                        </a:cubicBezTo>
                        <a:cubicBezTo>
                          <a:pt x="1" y="204"/>
                          <a:pt x="15" y="280"/>
                          <a:pt x="57" y="287"/>
                        </a:cubicBezTo>
                        <a:cubicBezTo>
                          <a:pt x="59" y="288"/>
                          <a:pt x="61" y="288"/>
                          <a:pt x="64" y="288"/>
                        </a:cubicBezTo>
                        <a:cubicBezTo>
                          <a:pt x="99" y="288"/>
                          <a:pt x="149" y="241"/>
                          <a:pt x="176" y="169"/>
                        </a:cubicBezTo>
                        <a:cubicBezTo>
                          <a:pt x="197" y="85"/>
                          <a:pt x="183" y="8"/>
                          <a:pt x="141" y="1"/>
                        </a:cubicBezTo>
                        <a:cubicBezTo>
                          <a:pt x="138" y="0"/>
                          <a:pt x="136" y="0"/>
                          <a:pt x="134"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3"/>
                  <p:cNvSpPr/>
                  <p:nvPr/>
                </p:nvSpPr>
                <p:spPr>
                  <a:xfrm>
                    <a:off x="1945801" y="2111974"/>
                    <a:ext cx="27642" cy="9214"/>
                  </a:xfrm>
                  <a:custGeom>
                    <a:rect b="b" l="l" r="r" t="t"/>
                    <a:pathLst>
                      <a:path extrusionOk="0" h="133" w="399">
                        <a:moveTo>
                          <a:pt x="175" y="0"/>
                        </a:moveTo>
                        <a:cubicBezTo>
                          <a:pt x="91" y="0"/>
                          <a:pt x="22" y="30"/>
                          <a:pt x="14" y="30"/>
                        </a:cubicBezTo>
                        <a:cubicBezTo>
                          <a:pt x="7" y="30"/>
                          <a:pt x="0" y="51"/>
                          <a:pt x="7" y="58"/>
                        </a:cubicBezTo>
                        <a:lnTo>
                          <a:pt x="14" y="65"/>
                        </a:lnTo>
                        <a:cubicBezTo>
                          <a:pt x="28" y="65"/>
                          <a:pt x="28" y="65"/>
                          <a:pt x="28" y="72"/>
                        </a:cubicBezTo>
                        <a:cubicBezTo>
                          <a:pt x="32" y="72"/>
                          <a:pt x="88" y="50"/>
                          <a:pt x="160" y="50"/>
                        </a:cubicBezTo>
                        <a:cubicBezTo>
                          <a:pt x="221" y="50"/>
                          <a:pt x="295" y="66"/>
                          <a:pt x="356" y="128"/>
                        </a:cubicBezTo>
                        <a:cubicBezTo>
                          <a:pt x="360" y="131"/>
                          <a:pt x="367" y="133"/>
                          <a:pt x="374" y="133"/>
                        </a:cubicBezTo>
                        <a:cubicBezTo>
                          <a:pt x="381" y="133"/>
                          <a:pt x="388" y="131"/>
                          <a:pt x="391" y="128"/>
                        </a:cubicBezTo>
                        <a:cubicBezTo>
                          <a:pt x="398" y="121"/>
                          <a:pt x="398" y="100"/>
                          <a:pt x="391" y="93"/>
                        </a:cubicBezTo>
                        <a:cubicBezTo>
                          <a:pt x="325" y="20"/>
                          <a:pt x="245" y="0"/>
                          <a:pt x="175"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3"/>
                  <p:cNvSpPr/>
                  <p:nvPr/>
                </p:nvSpPr>
                <p:spPr>
                  <a:xfrm>
                    <a:off x="1904166" y="2100404"/>
                    <a:ext cx="13648" cy="20506"/>
                  </a:xfrm>
                  <a:custGeom>
                    <a:rect b="b" l="l" r="r" t="t"/>
                    <a:pathLst>
                      <a:path extrusionOk="0" h="296" w="197">
                        <a:moveTo>
                          <a:pt x="134" y="1"/>
                        </a:moveTo>
                        <a:cubicBezTo>
                          <a:pt x="99" y="1"/>
                          <a:pt x="48" y="55"/>
                          <a:pt x="21" y="127"/>
                        </a:cubicBezTo>
                        <a:cubicBezTo>
                          <a:pt x="0" y="204"/>
                          <a:pt x="14" y="288"/>
                          <a:pt x="56" y="295"/>
                        </a:cubicBezTo>
                        <a:cubicBezTo>
                          <a:pt x="59" y="295"/>
                          <a:pt x="61" y="295"/>
                          <a:pt x="63" y="295"/>
                        </a:cubicBezTo>
                        <a:cubicBezTo>
                          <a:pt x="98" y="295"/>
                          <a:pt x="149" y="248"/>
                          <a:pt x="175" y="169"/>
                        </a:cubicBezTo>
                        <a:cubicBezTo>
                          <a:pt x="196" y="85"/>
                          <a:pt x="182" y="15"/>
                          <a:pt x="140" y="1"/>
                        </a:cubicBezTo>
                        <a:cubicBezTo>
                          <a:pt x="138" y="1"/>
                          <a:pt x="136" y="1"/>
                          <a:pt x="134"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3"/>
                  <p:cNvSpPr/>
                  <p:nvPr/>
                </p:nvSpPr>
                <p:spPr>
                  <a:xfrm>
                    <a:off x="1894467" y="2098880"/>
                    <a:ext cx="28127" cy="7343"/>
                  </a:xfrm>
                  <a:custGeom>
                    <a:rect b="b" l="l" r="r" t="t"/>
                    <a:pathLst>
                      <a:path extrusionOk="0" h="106" w="406">
                        <a:moveTo>
                          <a:pt x="209" y="1"/>
                        </a:moveTo>
                        <a:cubicBezTo>
                          <a:pt x="104" y="1"/>
                          <a:pt x="19" y="47"/>
                          <a:pt x="15" y="51"/>
                        </a:cubicBezTo>
                        <a:cubicBezTo>
                          <a:pt x="8" y="51"/>
                          <a:pt x="1" y="72"/>
                          <a:pt x="8" y="79"/>
                        </a:cubicBezTo>
                        <a:lnTo>
                          <a:pt x="15" y="86"/>
                        </a:lnTo>
                        <a:lnTo>
                          <a:pt x="36" y="86"/>
                        </a:lnTo>
                        <a:cubicBezTo>
                          <a:pt x="36" y="86"/>
                          <a:pt x="112" y="44"/>
                          <a:pt x="204" y="44"/>
                        </a:cubicBezTo>
                        <a:cubicBezTo>
                          <a:pt x="257" y="44"/>
                          <a:pt x="313" y="57"/>
                          <a:pt x="364" y="100"/>
                        </a:cubicBezTo>
                        <a:cubicBezTo>
                          <a:pt x="374" y="104"/>
                          <a:pt x="381" y="105"/>
                          <a:pt x="387" y="105"/>
                        </a:cubicBezTo>
                        <a:cubicBezTo>
                          <a:pt x="392" y="105"/>
                          <a:pt x="395" y="104"/>
                          <a:pt x="399" y="100"/>
                        </a:cubicBezTo>
                        <a:cubicBezTo>
                          <a:pt x="406" y="79"/>
                          <a:pt x="406" y="72"/>
                          <a:pt x="399" y="65"/>
                        </a:cubicBezTo>
                        <a:cubicBezTo>
                          <a:pt x="337" y="16"/>
                          <a:pt x="270" y="1"/>
                          <a:pt x="209"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3"/>
                  <p:cNvSpPr/>
                  <p:nvPr/>
                </p:nvSpPr>
                <p:spPr>
                  <a:xfrm>
                    <a:off x="1916289" y="2157836"/>
                    <a:ext cx="31521" cy="18428"/>
                  </a:xfrm>
                  <a:custGeom>
                    <a:rect b="b" l="l" r="r" t="t"/>
                    <a:pathLst>
                      <a:path extrusionOk="0" h="266" w="455">
                        <a:moveTo>
                          <a:pt x="38" y="1"/>
                        </a:moveTo>
                        <a:cubicBezTo>
                          <a:pt x="32" y="1"/>
                          <a:pt x="26" y="2"/>
                          <a:pt x="21" y="4"/>
                        </a:cubicBezTo>
                        <a:cubicBezTo>
                          <a:pt x="7" y="18"/>
                          <a:pt x="0" y="39"/>
                          <a:pt x="7" y="59"/>
                        </a:cubicBezTo>
                        <a:cubicBezTo>
                          <a:pt x="14" y="66"/>
                          <a:pt x="77" y="206"/>
                          <a:pt x="203" y="248"/>
                        </a:cubicBezTo>
                        <a:cubicBezTo>
                          <a:pt x="217" y="248"/>
                          <a:pt x="231" y="262"/>
                          <a:pt x="245" y="262"/>
                        </a:cubicBezTo>
                        <a:cubicBezTo>
                          <a:pt x="260" y="265"/>
                          <a:pt x="274" y="266"/>
                          <a:pt x="288" y="266"/>
                        </a:cubicBezTo>
                        <a:cubicBezTo>
                          <a:pt x="380" y="266"/>
                          <a:pt x="433" y="211"/>
                          <a:pt x="433" y="199"/>
                        </a:cubicBezTo>
                        <a:cubicBezTo>
                          <a:pt x="454" y="178"/>
                          <a:pt x="454" y="157"/>
                          <a:pt x="433" y="136"/>
                        </a:cubicBezTo>
                        <a:cubicBezTo>
                          <a:pt x="426" y="129"/>
                          <a:pt x="416" y="126"/>
                          <a:pt x="404" y="126"/>
                        </a:cubicBezTo>
                        <a:cubicBezTo>
                          <a:pt x="393" y="126"/>
                          <a:pt x="381" y="129"/>
                          <a:pt x="370" y="136"/>
                        </a:cubicBezTo>
                        <a:cubicBezTo>
                          <a:pt x="370" y="142"/>
                          <a:pt x="340" y="173"/>
                          <a:pt x="281" y="173"/>
                        </a:cubicBezTo>
                        <a:cubicBezTo>
                          <a:pt x="264" y="173"/>
                          <a:pt x="245" y="170"/>
                          <a:pt x="224" y="164"/>
                        </a:cubicBezTo>
                        <a:cubicBezTo>
                          <a:pt x="126" y="136"/>
                          <a:pt x="77" y="25"/>
                          <a:pt x="77" y="25"/>
                        </a:cubicBezTo>
                        <a:cubicBezTo>
                          <a:pt x="72" y="9"/>
                          <a:pt x="55" y="1"/>
                          <a:pt x="38"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3"/>
                  <p:cNvSpPr/>
                  <p:nvPr/>
                </p:nvSpPr>
                <p:spPr>
                  <a:xfrm>
                    <a:off x="1805447" y="2093962"/>
                    <a:ext cx="31036" cy="38033"/>
                  </a:xfrm>
                  <a:custGeom>
                    <a:rect b="b" l="l" r="r" t="t"/>
                    <a:pathLst>
                      <a:path extrusionOk="0" h="549" w="448">
                        <a:moveTo>
                          <a:pt x="43" y="1"/>
                        </a:moveTo>
                        <a:cubicBezTo>
                          <a:pt x="29" y="1"/>
                          <a:pt x="13" y="7"/>
                          <a:pt x="7" y="17"/>
                        </a:cubicBezTo>
                        <a:cubicBezTo>
                          <a:pt x="0" y="38"/>
                          <a:pt x="7" y="66"/>
                          <a:pt x="28" y="73"/>
                        </a:cubicBezTo>
                        <a:cubicBezTo>
                          <a:pt x="35" y="73"/>
                          <a:pt x="350" y="234"/>
                          <a:pt x="364" y="513"/>
                        </a:cubicBezTo>
                        <a:cubicBezTo>
                          <a:pt x="364" y="534"/>
                          <a:pt x="378" y="541"/>
                          <a:pt x="392" y="548"/>
                        </a:cubicBezTo>
                        <a:lnTo>
                          <a:pt x="406" y="548"/>
                        </a:lnTo>
                        <a:cubicBezTo>
                          <a:pt x="427" y="548"/>
                          <a:pt x="448" y="534"/>
                          <a:pt x="448" y="506"/>
                        </a:cubicBezTo>
                        <a:cubicBezTo>
                          <a:pt x="420" y="185"/>
                          <a:pt x="77" y="11"/>
                          <a:pt x="56" y="4"/>
                        </a:cubicBezTo>
                        <a:cubicBezTo>
                          <a:pt x="53" y="2"/>
                          <a:pt x="48" y="1"/>
                          <a:pt x="43"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3"/>
                  <p:cNvSpPr/>
                  <p:nvPr/>
                </p:nvSpPr>
                <p:spPr>
                  <a:xfrm>
                    <a:off x="1807872" y="2107886"/>
                    <a:ext cx="20368" cy="10738"/>
                  </a:xfrm>
                  <a:custGeom>
                    <a:rect b="b" l="l" r="r" t="t"/>
                    <a:pathLst>
                      <a:path extrusionOk="0" h="155" w="294">
                        <a:moveTo>
                          <a:pt x="207" y="0"/>
                        </a:moveTo>
                        <a:cubicBezTo>
                          <a:pt x="84" y="0"/>
                          <a:pt x="7" y="83"/>
                          <a:pt x="7" y="89"/>
                        </a:cubicBezTo>
                        <a:cubicBezTo>
                          <a:pt x="0" y="110"/>
                          <a:pt x="0" y="124"/>
                          <a:pt x="14" y="145"/>
                        </a:cubicBezTo>
                        <a:cubicBezTo>
                          <a:pt x="28" y="152"/>
                          <a:pt x="28" y="152"/>
                          <a:pt x="35" y="152"/>
                        </a:cubicBezTo>
                        <a:cubicBezTo>
                          <a:pt x="37" y="154"/>
                          <a:pt x="41" y="155"/>
                          <a:pt x="45" y="155"/>
                        </a:cubicBezTo>
                        <a:cubicBezTo>
                          <a:pt x="54" y="155"/>
                          <a:pt x="67" y="150"/>
                          <a:pt x="77" y="145"/>
                        </a:cubicBezTo>
                        <a:cubicBezTo>
                          <a:pt x="77" y="145"/>
                          <a:pt x="127" y="79"/>
                          <a:pt x="216" y="79"/>
                        </a:cubicBezTo>
                        <a:cubicBezTo>
                          <a:pt x="228" y="79"/>
                          <a:pt x="239" y="80"/>
                          <a:pt x="252" y="82"/>
                        </a:cubicBezTo>
                        <a:cubicBezTo>
                          <a:pt x="273" y="82"/>
                          <a:pt x="294" y="61"/>
                          <a:pt x="294" y="47"/>
                        </a:cubicBezTo>
                        <a:cubicBezTo>
                          <a:pt x="294" y="26"/>
                          <a:pt x="280" y="5"/>
                          <a:pt x="259" y="5"/>
                        </a:cubicBezTo>
                        <a:cubicBezTo>
                          <a:pt x="241" y="2"/>
                          <a:pt x="224" y="0"/>
                          <a:pt x="207"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33"/>
                  <p:cNvSpPr/>
                  <p:nvPr/>
                </p:nvSpPr>
                <p:spPr>
                  <a:xfrm>
                    <a:off x="1957370" y="2138161"/>
                    <a:ext cx="15102" cy="12193"/>
                  </a:xfrm>
                  <a:custGeom>
                    <a:rect b="b" l="l" r="r" t="t"/>
                    <a:pathLst>
                      <a:path extrusionOk="0" h="176" w="218">
                        <a:moveTo>
                          <a:pt x="165" y="0"/>
                        </a:moveTo>
                        <a:cubicBezTo>
                          <a:pt x="75" y="0"/>
                          <a:pt x="8" y="26"/>
                          <a:pt x="8" y="64"/>
                        </a:cubicBezTo>
                        <a:cubicBezTo>
                          <a:pt x="1" y="106"/>
                          <a:pt x="92" y="148"/>
                          <a:pt x="217" y="176"/>
                        </a:cubicBezTo>
                        <a:cubicBezTo>
                          <a:pt x="217" y="113"/>
                          <a:pt x="210" y="50"/>
                          <a:pt x="196" y="1"/>
                        </a:cubicBezTo>
                        <a:cubicBezTo>
                          <a:pt x="186" y="0"/>
                          <a:pt x="175" y="0"/>
                          <a:pt x="165"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3"/>
                  <p:cNvSpPr/>
                  <p:nvPr/>
                </p:nvSpPr>
                <p:spPr>
                  <a:xfrm>
                    <a:off x="1871745" y="2128254"/>
                    <a:ext cx="39765" cy="13440"/>
                  </a:xfrm>
                  <a:custGeom>
                    <a:rect b="b" l="l" r="r" t="t"/>
                    <a:pathLst>
                      <a:path extrusionOk="0" h="194" w="574">
                        <a:moveTo>
                          <a:pt x="203" y="0"/>
                        </a:moveTo>
                        <a:cubicBezTo>
                          <a:pt x="90" y="0"/>
                          <a:pt x="12" y="23"/>
                          <a:pt x="0" y="67"/>
                        </a:cubicBezTo>
                        <a:cubicBezTo>
                          <a:pt x="0" y="116"/>
                          <a:pt x="119" y="172"/>
                          <a:pt x="273" y="186"/>
                        </a:cubicBezTo>
                        <a:cubicBezTo>
                          <a:pt x="310" y="191"/>
                          <a:pt x="344" y="193"/>
                          <a:pt x="376" y="193"/>
                        </a:cubicBezTo>
                        <a:cubicBezTo>
                          <a:pt x="482" y="193"/>
                          <a:pt x="554" y="168"/>
                          <a:pt x="559" y="130"/>
                        </a:cubicBezTo>
                        <a:cubicBezTo>
                          <a:pt x="573" y="74"/>
                          <a:pt x="447" y="25"/>
                          <a:pt x="294" y="4"/>
                        </a:cubicBezTo>
                        <a:cubicBezTo>
                          <a:pt x="262" y="2"/>
                          <a:pt x="231" y="0"/>
                          <a:pt x="203"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3"/>
                  <p:cNvSpPr/>
                  <p:nvPr/>
                </p:nvSpPr>
                <p:spPr>
                  <a:xfrm>
                    <a:off x="1829140" y="2140585"/>
                    <a:ext cx="19952" cy="12678"/>
                  </a:xfrm>
                  <a:custGeom>
                    <a:rect b="b" l="l" r="r" t="t"/>
                    <a:pathLst>
                      <a:path extrusionOk="0" h="183" w="288">
                        <a:moveTo>
                          <a:pt x="236" y="0"/>
                        </a:moveTo>
                        <a:cubicBezTo>
                          <a:pt x="224" y="0"/>
                          <a:pt x="215" y="6"/>
                          <a:pt x="210" y="15"/>
                        </a:cubicBezTo>
                        <a:cubicBezTo>
                          <a:pt x="182" y="50"/>
                          <a:pt x="140" y="78"/>
                          <a:pt x="106" y="85"/>
                        </a:cubicBezTo>
                        <a:cubicBezTo>
                          <a:pt x="78" y="99"/>
                          <a:pt x="50" y="99"/>
                          <a:pt x="36" y="106"/>
                        </a:cubicBezTo>
                        <a:lnTo>
                          <a:pt x="1" y="106"/>
                        </a:lnTo>
                        <a:cubicBezTo>
                          <a:pt x="1" y="127"/>
                          <a:pt x="8" y="141"/>
                          <a:pt x="15" y="162"/>
                        </a:cubicBezTo>
                        <a:cubicBezTo>
                          <a:pt x="15" y="169"/>
                          <a:pt x="22" y="176"/>
                          <a:pt x="22" y="183"/>
                        </a:cubicBezTo>
                        <a:cubicBezTo>
                          <a:pt x="64" y="183"/>
                          <a:pt x="126" y="176"/>
                          <a:pt x="182" y="141"/>
                        </a:cubicBezTo>
                        <a:cubicBezTo>
                          <a:pt x="217" y="120"/>
                          <a:pt x="238" y="99"/>
                          <a:pt x="266" y="64"/>
                        </a:cubicBezTo>
                        <a:cubicBezTo>
                          <a:pt x="287" y="43"/>
                          <a:pt x="273" y="15"/>
                          <a:pt x="259" y="8"/>
                        </a:cubicBezTo>
                        <a:cubicBezTo>
                          <a:pt x="251" y="3"/>
                          <a:pt x="243" y="0"/>
                          <a:pt x="236"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33"/>
                  <p:cNvSpPr/>
                  <p:nvPr/>
                </p:nvSpPr>
                <p:spPr>
                  <a:xfrm>
                    <a:off x="1793324" y="2126106"/>
                    <a:ext cx="41705" cy="40804"/>
                  </a:xfrm>
                  <a:custGeom>
                    <a:rect b="b" l="l" r="r" t="t"/>
                    <a:pathLst>
                      <a:path extrusionOk="0" h="589" w="602">
                        <a:moveTo>
                          <a:pt x="308" y="1"/>
                        </a:moveTo>
                        <a:cubicBezTo>
                          <a:pt x="154" y="1"/>
                          <a:pt x="36" y="112"/>
                          <a:pt x="15" y="266"/>
                        </a:cubicBezTo>
                        <a:cubicBezTo>
                          <a:pt x="1" y="420"/>
                          <a:pt x="113" y="566"/>
                          <a:pt x="280" y="587"/>
                        </a:cubicBezTo>
                        <a:cubicBezTo>
                          <a:pt x="289" y="588"/>
                          <a:pt x="298" y="588"/>
                          <a:pt x="306" y="588"/>
                        </a:cubicBezTo>
                        <a:cubicBezTo>
                          <a:pt x="451" y="588"/>
                          <a:pt x="588" y="480"/>
                          <a:pt x="602" y="322"/>
                        </a:cubicBezTo>
                        <a:lnTo>
                          <a:pt x="602" y="315"/>
                        </a:lnTo>
                        <a:cubicBezTo>
                          <a:pt x="588" y="318"/>
                          <a:pt x="572" y="320"/>
                          <a:pt x="557" y="320"/>
                        </a:cubicBezTo>
                        <a:cubicBezTo>
                          <a:pt x="542" y="320"/>
                          <a:pt x="528" y="318"/>
                          <a:pt x="518" y="315"/>
                        </a:cubicBezTo>
                        <a:cubicBezTo>
                          <a:pt x="505" y="418"/>
                          <a:pt x="414" y="498"/>
                          <a:pt x="312" y="498"/>
                        </a:cubicBezTo>
                        <a:cubicBezTo>
                          <a:pt x="304" y="498"/>
                          <a:pt x="295" y="498"/>
                          <a:pt x="287" y="497"/>
                        </a:cubicBezTo>
                        <a:cubicBezTo>
                          <a:pt x="175" y="490"/>
                          <a:pt x="99" y="385"/>
                          <a:pt x="106" y="273"/>
                        </a:cubicBezTo>
                        <a:cubicBezTo>
                          <a:pt x="113" y="168"/>
                          <a:pt x="203" y="98"/>
                          <a:pt x="294" y="91"/>
                        </a:cubicBezTo>
                        <a:cubicBezTo>
                          <a:pt x="322" y="63"/>
                          <a:pt x="329" y="35"/>
                          <a:pt x="308"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33"/>
                  <p:cNvSpPr/>
                  <p:nvPr/>
                </p:nvSpPr>
                <p:spPr>
                  <a:xfrm>
                    <a:off x="1918645" y="2180836"/>
                    <a:ext cx="13163" cy="7621"/>
                  </a:xfrm>
                  <a:custGeom>
                    <a:rect b="b" l="l" r="r" t="t"/>
                    <a:pathLst>
                      <a:path extrusionOk="0" h="110" w="190">
                        <a:moveTo>
                          <a:pt x="25" y="1"/>
                        </a:moveTo>
                        <a:cubicBezTo>
                          <a:pt x="21" y="1"/>
                          <a:pt x="17" y="3"/>
                          <a:pt x="15" y="7"/>
                        </a:cubicBezTo>
                        <a:cubicBezTo>
                          <a:pt x="8" y="14"/>
                          <a:pt x="1" y="35"/>
                          <a:pt x="8" y="42"/>
                        </a:cubicBezTo>
                        <a:cubicBezTo>
                          <a:pt x="8" y="42"/>
                          <a:pt x="36" y="84"/>
                          <a:pt x="85" y="105"/>
                        </a:cubicBezTo>
                        <a:cubicBezTo>
                          <a:pt x="96" y="108"/>
                          <a:pt x="108" y="109"/>
                          <a:pt x="120" y="109"/>
                        </a:cubicBezTo>
                        <a:cubicBezTo>
                          <a:pt x="136" y="109"/>
                          <a:pt x="152" y="106"/>
                          <a:pt x="169" y="98"/>
                        </a:cubicBezTo>
                        <a:cubicBezTo>
                          <a:pt x="183" y="98"/>
                          <a:pt x="190" y="91"/>
                          <a:pt x="190" y="77"/>
                        </a:cubicBezTo>
                        <a:cubicBezTo>
                          <a:pt x="190" y="63"/>
                          <a:pt x="183" y="56"/>
                          <a:pt x="162" y="56"/>
                        </a:cubicBezTo>
                        <a:cubicBezTo>
                          <a:pt x="157" y="56"/>
                          <a:pt x="152" y="56"/>
                          <a:pt x="147" y="56"/>
                        </a:cubicBezTo>
                        <a:cubicBezTo>
                          <a:pt x="80" y="56"/>
                          <a:pt x="50" y="14"/>
                          <a:pt x="50" y="14"/>
                        </a:cubicBezTo>
                        <a:cubicBezTo>
                          <a:pt x="45" y="9"/>
                          <a:pt x="34" y="1"/>
                          <a:pt x="25"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3"/>
                  <p:cNvSpPr/>
                  <p:nvPr/>
                </p:nvSpPr>
                <p:spPr>
                  <a:xfrm>
                    <a:off x="1811266" y="1983187"/>
                    <a:ext cx="187326" cy="136477"/>
                  </a:xfrm>
                  <a:custGeom>
                    <a:rect b="b" l="l" r="r" t="t"/>
                    <a:pathLst>
                      <a:path extrusionOk="0" h="1970" w="2704">
                        <a:moveTo>
                          <a:pt x="1057" y="0"/>
                        </a:moveTo>
                        <a:cubicBezTo>
                          <a:pt x="742" y="0"/>
                          <a:pt x="460" y="142"/>
                          <a:pt x="238" y="317"/>
                        </a:cubicBezTo>
                        <a:cubicBezTo>
                          <a:pt x="49" y="660"/>
                          <a:pt x="14" y="1044"/>
                          <a:pt x="0" y="1428"/>
                        </a:cubicBezTo>
                        <a:cubicBezTo>
                          <a:pt x="140" y="1498"/>
                          <a:pt x="224" y="1603"/>
                          <a:pt x="294" y="1707"/>
                        </a:cubicBezTo>
                        <a:cubicBezTo>
                          <a:pt x="294" y="1707"/>
                          <a:pt x="315" y="1889"/>
                          <a:pt x="454" y="1959"/>
                        </a:cubicBezTo>
                        <a:cubicBezTo>
                          <a:pt x="469" y="1966"/>
                          <a:pt x="482" y="1969"/>
                          <a:pt x="492" y="1969"/>
                        </a:cubicBezTo>
                        <a:cubicBezTo>
                          <a:pt x="586" y="1969"/>
                          <a:pt x="552" y="1719"/>
                          <a:pt x="552" y="1519"/>
                        </a:cubicBezTo>
                        <a:cubicBezTo>
                          <a:pt x="552" y="1309"/>
                          <a:pt x="769" y="1190"/>
                          <a:pt x="783" y="1183"/>
                        </a:cubicBezTo>
                        <a:cubicBezTo>
                          <a:pt x="873" y="1148"/>
                          <a:pt x="992" y="1121"/>
                          <a:pt x="1118" y="1114"/>
                        </a:cubicBezTo>
                        <a:lnTo>
                          <a:pt x="1153" y="1114"/>
                        </a:lnTo>
                        <a:cubicBezTo>
                          <a:pt x="1202" y="1044"/>
                          <a:pt x="1223" y="960"/>
                          <a:pt x="1237" y="911"/>
                        </a:cubicBezTo>
                        <a:cubicBezTo>
                          <a:pt x="1244" y="862"/>
                          <a:pt x="1244" y="820"/>
                          <a:pt x="1244" y="820"/>
                        </a:cubicBezTo>
                        <a:cubicBezTo>
                          <a:pt x="1226" y="732"/>
                          <a:pt x="1343" y="693"/>
                          <a:pt x="1512" y="693"/>
                        </a:cubicBezTo>
                        <a:cubicBezTo>
                          <a:pt x="1881" y="693"/>
                          <a:pt x="2501" y="882"/>
                          <a:pt x="2515" y="1169"/>
                        </a:cubicBezTo>
                        <a:cubicBezTo>
                          <a:pt x="2529" y="1344"/>
                          <a:pt x="2536" y="1463"/>
                          <a:pt x="2536" y="1540"/>
                        </a:cubicBezTo>
                        <a:cubicBezTo>
                          <a:pt x="2543" y="1672"/>
                          <a:pt x="2536" y="1679"/>
                          <a:pt x="2536" y="1679"/>
                        </a:cubicBezTo>
                        <a:cubicBezTo>
                          <a:pt x="2536" y="1679"/>
                          <a:pt x="2546" y="1692"/>
                          <a:pt x="2562" y="1692"/>
                        </a:cubicBezTo>
                        <a:cubicBezTo>
                          <a:pt x="2596" y="1692"/>
                          <a:pt x="2654" y="1630"/>
                          <a:pt x="2683" y="1232"/>
                        </a:cubicBezTo>
                        <a:cubicBezTo>
                          <a:pt x="2704" y="1051"/>
                          <a:pt x="2641" y="869"/>
                          <a:pt x="2515" y="708"/>
                        </a:cubicBezTo>
                        <a:cubicBezTo>
                          <a:pt x="2270" y="380"/>
                          <a:pt x="1795" y="115"/>
                          <a:pt x="1244" y="17"/>
                        </a:cubicBezTo>
                        <a:cubicBezTo>
                          <a:pt x="1180" y="6"/>
                          <a:pt x="1118" y="0"/>
                          <a:pt x="1057"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3"/>
                  <p:cNvSpPr/>
                  <p:nvPr/>
                </p:nvSpPr>
                <p:spPr>
                  <a:xfrm>
                    <a:off x="1804962" y="2020597"/>
                    <a:ext cx="92485" cy="177766"/>
                  </a:xfrm>
                  <a:custGeom>
                    <a:rect b="b" l="l" r="r" t="t"/>
                    <a:pathLst>
                      <a:path extrusionOk="0" h="2566" w="1335">
                        <a:moveTo>
                          <a:pt x="363" y="1"/>
                        </a:moveTo>
                        <a:cubicBezTo>
                          <a:pt x="315" y="1"/>
                          <a:pt x="269" y="5"/>
                          <a:pt x="224" y="15"/>
                        </a:cubicBezTo>
                        <a:cubicBezTo>
                          <a:pt x="84" y="287"/>
                          <a:pt x="0" y="560"/>
                          <a:pt x="112" y="895"/>
                        </a:cubicBezTo>
                        <a:cubicBezTo>
                          <a:pt x="252" y="965"/>
                          <a:pt x="266" y="1063"/>
                          <a:pt x="336" y="1167"/>
                        </a:cubicBezTo>
                        <a:cubicBezTo>
                          <a:pt x="336" y="1167"/>
                          <a:pt x="36" y="2566"/>
                          <a:pt x="369" y="2566"/>
                        </a:cubicBezTo>
                        <a:cubicBezTo>
                          <a:pt x="399" y="2566"/>
                          <a:pt x="434" y="2554"/>
                          <a:pt x="475" y="2529"/>
                        </a:cubicBezTo>
                        <a:cubicBezTo>
                          <a:pt x="713" y="2369"/>
                          <a:pt x="650" y="1202"/>
                          <a:pt x="650" y="979"/>
                        </a:cubicBezTo>
                        <a:cubicBezTo>
                          <a:pt x="650" y="769"/>
                          <a:pt x="874" y="650"/>
                          <a:pt x="881" y="643"/>
                        </a:cubicBezTo>
                        <a:cubicBezTo>
                          <a:pt x="978" y="608"/>
                          <a:pt x="1090" y="581"/>
                          <a:pt x="1223" y="574"/>
                        </a:cubicBezTo>
                        <a:lnTo>
                          <a:pt x="1258" y="574"/>
                        </a:lnTo>
                        <a:cubicBezTo>
                          <a:pt x="1300" y="504"/>
                          <a:pt x="1328" y="420"/>
                          <a:pt x="1335" y="371"/>
                        </a:cubicBezTo>
                        <a:cubicBezTo>
                          <a:pt x="1241" y="302"/>
                          <a:pt x="759" y="1"/>
                          <a:pt x="363"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33"/>
                  <p:cNvSpPr/>
                  <p:nvPr/>
                </p:nvSpPr>
                <p:spPr>
                  <a:xfrm>
                    <a:off x="1933678" y="2113221"/>
                    <a:ext cx="17943" cy="36648"/>
                  </a:xfrm>
                  <a:custGeom>
                    <a:rect b="b" l="l" r="r" t="t"/>
                    <a:pathLst>
                      <a:path extrusionOk="0" h="529" w="259">
                        <a:moveTo>
                          <a:pt x="46" y="0"/>
                        </a:moveTo>
                        <a:cubicBezTo>
                          <a:pt x="42" y="0"/>
                          <a:pt x="39" y="2"/>
                          <a:pt x="35" y="5"/>
                        </a:cubicBezTo>
                        <a:cubicBezTo>
                          <a:pt x="15" y="5"/>
                          <a:pt x="1" y="19"/>
                          <a:pt x="8" y="40"/>
                        </a:cubicBezTo>
                        <a:cubicBezTo>
                          <a:pt x="28" y="208"/>
                          <a:pt x="77" y="319"/>
                          <a:pt x="175" y="417"/>
                        </a:cubicBezTo>
                        <a:lnTo>
                          <a:pt x="63" y="459"/>
                        </a:lnTo>
                        <a:cubicBezTo>
                          <a:pt x="42" y="466"/>
                          <a:pt x="35" y="487"/>
                          <a:pt x="42" y="501"/>
                        </a:cubicBezTo>
                        <a:cubicBezTo>
                          <a:pt x="49" y="522"/>
                          <a:pt x="63" y="529"/>
                          <a:pt x="70" y="529"/>
                        </a:cubicBezTo>
                        <a:lnTo>
                          <a:pt x="84" y="529"/>
                        </a:lnTo>
                        <a:lnTo>
                          <a:pt x="245" y="459"/>
                        </a:lnTo>
                        <a:cubicBezTo>
                          <a:pt x="252" y="452"/>
                          <a:pt x="259" y="438"/>
                          <a:pt x="259" y="431"/>
                        </a:cubicBezTo>
                        <a:cubicBezTo>
                          <a:pt x="259" y="424"/>
                          <a:pt x="259" y="403"/>
                          <a:pt x="252" y="396"/>
                        </a:cubicBezTo>
                        <a:cubicBezTo>
                          <a:pt x="140" y="312"/>
                          <a:pt x="84" y="194"/>
                          <a:pt x="70" y="33"/>
                        </a:cubicBezTo>
                        <a:cubicBezTo>
                          <a:pt x="70" y="17"/>
                          <a:pt x="58" y="0"/>
                          <a:pt x="46"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33"/>
                  <p:cNvSpPr/>
                  <p:nvPr/>
                </p:nvSpPr>
                <p:spPr>
                  <a:xfrm>
                    <a:off x="1940467" y="2113983"/>
                    <a:ext cx="56184" cy="39280"/>
                  </a:xfrm>
                  <a:custGeom>
                    <a:rect b="b" l="l" r="r" t="t"/>
                    <a:pathLst>
                      <a:path extrusionOk="0" h="567" w="811">
                        <a:moveTo>
                          <a:pt x="369" y="1"/>
                        </a:moveTo>
                        <a:cubicBezTo>
                          <a:pt x="194" y="1"/>
                          <a:pt x="45" y="91"/>
                          <a:pt x="21" y="217"/>
                        </a:cubicBezTo>
                        <a:cubicBezTo>
                          <a:pt x="0" y="371"/>
                          <a:pt x="147" y="525"/>
                          <a:pt x="357" y="560"/>
                        </a:cubicBezTo>
                        <a:cubicBezTo>
                          <a:pt x="385" y="565"/>
                          <a:pt x="414" y="567"/>
                          <a:pt x="441" y="567"/>
                        </a:cubicBezTo>
                        <a:cubicBezTo>
                          <a:pt x="615" y="567"/>
                          <a:pt x="759" y="477"/>
                          <a:pt x="783" y="350"/>
                        </a:cubicBezTo>
                        <a:cubicBezTo>
                          <a:pt x="811" y="203"/>
                          <a:pt x="664" y="43"/>
                          <a:pt x="454" y="8"/>
                        </a:cubicBezTo>
                        <a:cubicBezTo>
                          <a:pt x="426" y="3"/>
                          <a:pt x="397" y="1"/>
                          <a:pt x="369"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33"/>
                  <p:cNvSpPr/>
                  <p:nvPr/>
                </p:nvSpPr>
                <p:spPr>
                  <a:xfrm>
                    <a:off x="1873684" y="2099504"/>
                    <a:ext cx="62003" cy="42675"/>
                  </a:xfrm>
                  <a:custGeom>
                    <a:rect b="b" l="l" r="r" t="t"/>
                    <a:pathLst>
                      <a:path extrusionOk="0" h="616" w="895">
                        <a:moveTo>
                          <a:pt x="404" y="0"/>
                        </a:moveTo>
                        <a:cubicBezTo>
                          <a:pt x="212" y="0"/>
                          <a:pt x="52" y="93"/>
                          <a:pt x="28" y="238"/>
                        </a:cubicBezTo>
                        <a:cubicBezTo>
                          <a:pt x="0" y="399"/>
                          <a:pt x="168" y="566"/>
                          <a:pt x="392" y="608"/>
                        </a:cubicBezTo>
                        <a:cubicBezTo>
                          <a:pt x="425" y="613"/>
                          <a:pt x="459" y="615"/>
                          <a:pt x="491" y="615"/>
                        </a:cubicBezTo>
                        <a:cubicBezTo>
                          <a:pt x="685" y="615"/>
                          <a:pt x="843" y="528"/>
                          <a:pt x="867" y="385"/>
                        </a:cubicBezTo>
                        <a:cubicBezTo>
                          <a:pt x="894" y="231"/>
                          <a:pt x="734" y="63"/>
                          <a:pt x="496" y="7"/>
                        </a:cubicBezTo>
                        <a:cubicBezTo>
                          <a:pt x="465" y="3"/>
                          <a:pt x="434" y="0"/>
                          <a:pt x="404"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3"/>
                  <p:cNvSpPr/>
                  <p:nvPr/>
                </p:nvSpPr>
                <p:spPr>
                  <a:xfrm>
                    <a:off x="1929313" y="2121118"/>
                    <a:ext cx="16557" cy="7482"/>
                  </a:xfrm>
                  <a:custGeom>
                    <a:rect b="b" l="l" r="r" t="t"/>
                    <a:pathLst>
                      <a:path extrusionOk="0" h="108" w="239">
                        <a:moveTo>
                          <a:pt x="110" y="1"/>
                        </a:moveTo>
                        <a:cubicBezTo>
                          <a:pt x="72" y="1"/>
                          <a:pt x="39" y="17"/>
                          <a:pt x="15" y="31"/>
                        </a:cubicBezTo>
                        <a:cubicBezTo>
                          <a:pt x="1" y="38"/>
                          <a:pt x="1" y="59"/>
                          <a:pt x="8" y="66"/>
                        </a:cubicBezTo>
                        <a:cubicBezTo>
                          <a:pt x="16" y="74"/>
                          <a:pt x="24" y="77"/>
                          <a:pt x="31" y="77"/>
                        </a:cubicBezTo>
                        <a:cubicBezTo>
                          <a:pt x="36" y="77"/>
                          <a:pt x="40" y="75"/>
                          <a:pt x="43" y="73"/>
                        </a:cubicBezTo>
                        <a:cubicBezTo>
                          <a:pt x="51" y="73"/>
                          <a:pt x="78" y="51"/>
                          <a:pt x="112" y="51"/>
                        </a:cubicBezTo>
                        <a:cubicBezTo>
                          <a:pt x="138" y="51"/>
                          <a:pt x="167" y="62"/>
                          <a:pt x="196" y="100"/>
                        </a:cubicBezTo>
                        <a:cubicBezTo>
                          <a:pt x="203" y="107"/>
                          <a:pt x="203" y="107"/>
                          <a:pt x="210" y="107"/>
                        </a:cubicBezTo>
                        <a:cubicBezTo>
                          <a:pt x="210" y="107"/>
                          <a:pt x="217" y="107"/>
                          <a:pt x="231" y="100"/>
                        </a:cubicBezTo>
                        <a:cubicBezTo>
                          <a:pt x="238" y="94"/>
                          <a:pt x="238" y="73"/>
                          <a:pt x="231" y="66"/>
                        </a:cubicBezTo>
                        <a:cubicBezTo>
                          <a:pt x="189" y="17"/>
                          <a:pt x="147" y="1"/>
                          <a:pt x="110"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33"/>
                  <p:cNvSpPr/>
                  <p:nvPr/>
                </p:nvSpPr>
                <p:spPr>
                  <a:xfrm>
                    <a:off x="1839808" y="2090844"/>
                    <a:ext cx="42190" cy="22446"/>
                  </a:xfrm>
                  <a:custGeom>
                    <a:rect b="b" l="l" r="r" t="t"/>
                    <a:pathLst>
                      <a:path extrusionOk="0" h="324" w="609">
                        <a:moveTo>
                          <a:pt x="26" y="1"/>
                        </a:moveTo>
                        <a:cubicBezTo>
                          <a:pt x="18" y="1"/>
                          <a:pt x="7" y="11"/>
                          <a:pt x="7" y="21"/>
                        </a:cubicBezTo>
                        <a:cubicBezTo>
                          <a:pt x="0" y="28"/>
                          <a:pt x="7" y="49"/>
                          <a:pt x="28" y="49"/>
                        </a:cubicBezTo>
                        <a:cubicBezTo>
                          <a:pt x="28" y="56"/>
                          <a:pt x="343" y="111"/>
                          <a:pt x="566" y="307"/>
                        </a:cubicBezTo>
                        <a:cubicBezTo>
                          <a:pt x="566" y="321"/>
                          <a:pt x="580" y="321"/>
                          <a:pt x="580" y="321"/>
                        </a:cubicBezTo>
                        <a:cubicBezTo>
                          <a:pt x="582" y="323"/>
                          <a:pt x="584" y="324"/>
                          <a:pt x="586" y="324"/>
                        </a:cubicBezTo>
                        <a:cubicBezTo>
                          <a:pt x="591" y="324"/>
                          <a:pt x="596" y="317"/>
                          <a:pt x="601" y="307"/>
                        </a:cubicBezTo>
                        <a:cubicBezTo>
                          <a:pt x="608" y="300"/>
                          <a:pt x="608" y="286"/>
                          <a:pt x="601" y="272"/>
                        </a:cubicBezTo>
                        <a:cubicBezTo>
                          <a:pt x="371" y="62"/>
                          <a:pt x="56" y="7"/>
                          <a:pt x="35" y="7"/>
                        </a:cubicBezTo>
                        <a:cubicBezTo>
                          <a:pt x="33" y="3"/>
                          <a:pt x="30" y="1"/>
                          <a:pt x="26"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33"/>
                  <p:cNvSpPr/>
                  <p:nvPr/>
                </p:nvSpPr>
                <p:spPr>
                  <a:xfrm>
                    <a:off x="1974828" y="2125621"/>
                    <a:ext cx="20853" cy="14133"/>
                  </a:xfrm>
                  <a:custGeom>
                    <a:rect b="b" l="l" r="r" t="t"/>
                    <a:pathLst>
                      <a:path extrusionOk="0" h="204" w="301">
                        <a:moveTo>
                          <a:pt x="28" y="1"/>
                        </a:moveTo>
                        <a:cubicBezTo>
                          <a:pt x="14" y="1"/>
                          <a:pt x="0" y="8"/>
                          <a:pt x="0" y="15"/>
                        </a:cubicBezTo>
                        <a:cubicBezTo>
                          <a:pt x="0" y="29"/>
                          <a:pt x="7" y="42"/>
                          <a:pt x="14" y="42"/>
                        </a:cubicBezTo>
                        <a:cubicBezTo>
                          <a:pt x="70" y="63"/>
                          <a:pt x="224" y="112"/>
                          <a:pt x="259" y="182"/>
                        </a:cubicBezTo>
                        <a:cubicBezTo>
                          <a:pt x="259" y="182"/>
                          <a:pt x="273" y="189"/>
                          <a:pt x="280" y="189"/>
                        </a:cubicBezTo>
                        <a:cubicBezTo>
                          <a:pt x="287" y="189"/>
                          <a:pt x="287" y="189"/>
                          <a:pt x="287" y="203"/>
                        </a:cubicBezTo>
                        <a:cubicBezTo>
                          <a:pt x="294" y="189"/>
                          <a:pt x="301" y="175"/>
                          <a:pt x="294" y="168"/>
                        </a:cubicBezTo>
                        <a:cubicBezTo>
                          <a:pt x="245" y="63"/>
                          <a:pt x="35" y="1"/>
                          <a:pt x="28"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33"/>
                  <p:cNvSpPr/>
                  <p:nvPr/>
                </p:nvSpPr>
                <p:spPr>
                  <a:xfrm>
                    <a:off x="1714002" y="2967621"/>
                    <a:ext cx="36301" cy="71009"/>
                  </a:xfrm>
                  <a:custGeom>
                    <a:rect b="b" l="l" r="r" t="t"/>
                    <a:pathLst>
                      <a:path extrusionOk="0" h="1025" w="524">
                        <a:moveTo>
                          <a:pt x="0" y="1"/>
                        </a:moveTo>
                        <a:lnTo>
                          <a:pt x="0" y="29"/>
                        </a:lnTo>
                        <a:cubicBezTo>
                          <a:pt x="0" y="29"/>
                          <a:pt x="0" y="937"/>
                          <a:pt x="91" y="1014"/>
                        </a:cubicBezTo>
                        <a:cubicBezTo>
                          <a:pt x="99" y="1021"/>
                          <a:pt x="109" y="1024"/>
                          <a:pt x="122" y="1024"/>
                        </a:cubicBezTo>
                        <a:cubicBezTo>
                          <a:pt x="239" y="1024"/>
                          <a:pt x="524" y="718"/>
                          <a:pt x="454" y="560"/>
                        </a:cubicBezTo>
                        <a:cubicBezTo>
                          <a:pt x="384" y="385"/>
                          <a:pt x="0" y="1"/>
                          <a:pt x="0"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33"/>
                  <p:cNvSpPr/>
                  <p:nvPr/>
                </p:nvSpPr>
                <p:spPr>
                  <a:xfrm>
                    <a:off x="1453177" y="3078951"/>
                    <a:ext cx="434093" cy="326713"/>
                  </a:xfrm>
                  <a:custGeom>
                    <a:rect b="b" l="l" r="r" t="t"/>
                    <a:pathLst>
                      <a:path extrusionOk="0" h="4716" w="6266">
                        <a:moveTo>
                          <a:pt x="168" y="0"/>
                        </a:moveTo>
                        <a:cubicBezTo>
                          <a:pt x="70" y="0"/>
                          <a:pt x="0" y="77"/>
                          <a:pt x="0" y="161"/>
                        </a:cubicBezTo>
                        <a:lnTo>
                          <a:pt x="0" y="4548"/>
                        </a:lnTo>
                        <a:cubicBezTo>
                          <a:pt x="0" y="4646"/>
                          <a:pt x="84" y="4716"/>
                          <a:pt x="168" y="4716"/>
                        </a:cubicBezTo>
                        <a:lnTo>
                          <a:pt x="6098" y="4716"/>
                        </a:lnTo>
                        <a:cubicBezTo>
                          <a:pt x="6182" y="4716"/>
                          <a:pt x="6252" y="4646"/>
                          <a:pt x="6266" y="4548"/>
                        </a:cubicBezTo>
                        <a:lnTo>
                          <a:pt x="6266" y="161"/>
                        </a:lnTo>
                        <a:cubicBezTo>
                          <a:pt x="6266" y="70"/>
                          <a:pt x="6182" y="0"/>
                          <a:pt x="6098"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33"/>
                  <p:cNvSpPr/>
                  <p:nvPr/>
                </p:nvSpPr>
                <p:spPr>
                  <a:xfrm>
                    <a:off x="1455601" y="3231846"/>
                    <a:ext cx="429313" cy="7343"/>
                  </a:xfrm>
                  <a:custGeom>
                    <a:rect b="b" l="l" r="r" t="t"/>
                    <a:pathLst>
                      <a:path extrusionOk="0" h="106" w="6197">
                        <a:moveTo>
                          <a:pt x="56" y="1"/>
                        </a:moveTo>
                        <a:cubicBezTo>
                          <a:pt x="28" y="1"/>
                          <a:pt x="0" y="29"/>
                          <a:pt x="0" y="57"/>
                        </a:cubicBezTo>
                        <a:cubicBezTo>
                          <a:pt x="0" y="78"/>
                          <a:pt x="28" y="106"/>
                          <a:pt x="56" y="106"/>
                        </a:cubicBezTo>
                        <a:lnTo>
                          <a:pt x="6140" y="106"/>
                        </a:lnTo>
                        <a:cubicBezTo>
                          <a:pt x="6168" y="106"/>
                          <a:pt x="6182" y="78"/>
                          <a:pt x="6196" y="57"/>
                        </a:cubicBezTo>
                        <a:cubicBezTo>
                          <a:pt x="6196" y="29"/>
                          <a:pt x="6168" y="1"/>
                          <a:pt x="6140"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33"/>
                  <p:cNvSpPr/>
                  <p:nvPr/>
                </p:nvSpPr>
                <p:spPr>
                  <a:xfrm>
                    <a:off x="1482204" y="3081375"/>
                    <a:ext cx="7343" cy="157814"/>
                  </a:xfrm>
                  <a:custGeom>
                    <a:rect b="b" l="l" r="r" t="t"/>
                    <a:pathLst>
                      <a:path extrusionOk="0" h="2278" w="106">
                        <a:moveTo>
                          <a:pt x="56" y="0"/>
                        </a:moveTo>
                        <a:cubicBezTo>
                          <a:pt x="28" y="0"/>
                          <a:pt x="0" y="28"/>
                          <a:pt x="0" y="49"/>
                        </a:cubicBezTo>
                        <a:lnTo>
                          <a:pt x="0" y="2229"/>
                        </a:lnTo>
                        <a:cubicBezTo>
                          <a:pt x="0" y="2250"/>
                          <a:pt x="28" y="2278"/>
                          <a:pt x="56" y="2278"/>
                        </a:cubicBezTo>
                        <a:cubicBezTo>
                          <a:pt x="84" y="2278"/>
                          <a:pt x="98" y="2250"/>
                          <a:pt x="105" y="2229"/>
                        </a:cubicBezTo>
                        <a:lnTo>
                          <a:pt x="105" y="49"/>
                        </a:lnTo>
                        <a:cubicBezTo>
                          <a:pt x="105" y="28"/>
                          <a:pt x="84" y="0"/>
                          <a:pt x="56"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33"/>
                  <p:cNvSpPr/>
                  <p:nvPr/>
                </p:nvSpPr>
                <p:spPr>
                  <a:xfrm>
                    <a:off x="1851932" y="3081375"/>
                    <a:ext cx="7274" cy="157814"/>
                  </a:xfrm>
                  <a:custGeom>
                    <a:rect b="b" l="l" r="r" t="t"/>
                    <a:pathLst>
                      <a:path extrusionOk="0" h="2278" w="105">
                        <a:moveTo>
                          <a:pt x="56" y="0"/>
                        </a:moveTo>
                        <a:cubicBezTo>
                          <a:pt x="28" y="0"/>
                          <a:pt x="0" y="28"/>
                          <a:pt x="0" y="49"/>
                        </a:cubicBezTo>
                        <a:lnTo>
                          <a:pt x="0" y="2229"/>
                        </a:lnTo>
                        <a:cubicBezTo>
                          <a:pt x="0" y="2250"/>
                          <a:pt x="28" y="2278"/>
                          <a:pt x="56" y="2278"/>
                        </a:cubicBezTo>
                        <a:cubicBezTo>
                          <a:pt x="77" y="2278"/>
                          <a:pt x="98" y="2250"/>
                          <a:pt x="105" y="2229"/>
                        </a:cubicBezTo>
                        <a:lnTo>
                          <a:pt x="105" y="49"/>
                        </a:lnTo>
                        <a:cubicBezTo>
                          <a:pt x="105" y="28"/>
                          <a:pt x="77" y="0"/>
                          <a:pt x="56"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33"/>
                  <p:cNvSpPr/>
                  <p:nvPr/>
                </p:nvSpPr>
                <p:spPr>
                  <a:xfrm>
                    <a:off x="1527164" y="3204759"/>
                    <a:ext cx="29166" cy="62488"/>
                  </a:xfrm>
                  <a:custGeom>
                    <a:rect b="b" l="l" r="r" t="t"/>
                    <a:pathLst>
                      <a:path extrusionOk="0" h="902" w="421">
                        <a:moveTo>
                          <a:pt x="50" y="1"/>
                        </a:moveTo>
                        <a:cubicBezTo>
                          <a:pt x="29" y="1"/>
                          <a:pt x="1" y="29"/>
                          <a:pt x="1" y="50"/>
                        </a:cubicBezTo>
                        <a:lnTo>
                          <a:pt x="1" y="846"/>
                        </a:lnTo>
                        <a:cubicBezTo>
                          <a:pt x="1" y="874"/>
                          <a:pt x="29" y="902"/>
                          <a:pt x="50" y="902"/>
                        </a:cubicBezTo>
                        <a:lnTo>
                          <a:pt x="364" y="902"/>
                        </a:lnTo>
                        <a:cubicBezTo>
                          <a:pt x="399" y="902"/>
                          <a:pt x="420" y="874"/>
                          <a:pt x="420" y="846"/>
                        </a:cubicBezTo>
                        <a:lnTo>
                          <a:pt x="420" y="50"/>
                        </a:lnTo>
                        <a:cubicBezTo>
                          <a:pt x="420" y="29"/>
                          <a:pt x="392" y="1"/>
                          <a:pt x="364"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3"/>
                  <p:cNvSpPr/>
                  <p:nvPr/>
                </p:nvSpPr>
                <p:spPr>
                  <a:xfrm>
                    <a:off x="1786119" y="3204759"/>
                    <a:ext cx="29097" cy="62488"/>
                  </a:xfrm>
                  <a:custGeom>
                    <a:rect b="b" l="l" r="r" t="t"/>
                    <a:pathLst>
                      <a:path extrusionOk="0" h="902" w="420">
                        <a:moveTo>
                          <a:pt x="49" y="1"/>
                        </a:moveTo>
                        <a:cubicBezTo>
                          <a:pt x="28" y="1"/>
                          <a:pt x="0" y="29"/>
                          <a:pt x="0" y="50"/>
                        </a:cubicBezTo>
                        <a:lnTo>
                          <a:pt x="0" y="846"/>
                        </a:lnTo>
                        <a:cubicBezTo>
                          <a:pt x="0" y="874"/>
                          <a:pt x="28" y="902"/>
                          <a:pt x="49" y="902"/>
                        </a:cubicBezTo>
                        <a:lnTo>
                          <a:pt x="363" y="902"/>
                        </a:lnTo>
                        <a:cubicBezTo>
                          <a:pt x="391" y="902"/>
                          <a:pt x="419" y="874"/>
                          <a:pt x="419" y="846"/>
                        </a:cubicBezTo>
                        <a:lnTo>
                          <a:pt x="419" y="50"/>
                        </a:lnTo>
                        <a:cubicBezTo>
                          <a:pt x="419" y="29"/>
                          <a:pt x="391" y="1"/>
                          <a:pt x="363"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3"/>
                  <p:cNvSpPr/>
                  <p:nvPr/>
                </p:nvSpPr>
                <p:spPr>
                  <a:xfrm>
                    <a:off x="1590621" y="3231846"/>
                    <a:ext cx="7274" cy="173332"/>
                  </a:xfrm>
                  <a:custGeom>
                    <a:rect b="b" l="l" r="r" t="t"/>
                    <a:pathLst>
                      <a:path extrusionOk="0" h="2502" w="105">
                        <a:moveTo>
                          <a:pt x="56" y="1"/>
                        </a:moveTo>
                        <a:cubicBezTo>
                          <a:pt x="28" y="1"/>
                          <a:pt x="0" y="29"/>
                          <a:pt x="0" y="57"/>
                        </a:cubicBezTo>
                        <a:lnTo>
                          <a:pt x="0" y="2446"/>
                        </a:lnTo>
                        <a:cubicBezTo>
                          <a:pt x="0" y="2474"/>
                          <a:pt x="28" y="2502"/>
                          <a:pt x="56" y="2502"/>
                        </a:cubicBezTo>
                        <a:cubicBezTo>
                          <a:pt x="91" y="2502"/>
                          <a:pt x="105" y="2481"/>
                          <a:pt x="105" y="2446"/>
                        </a:cubicBezTo>
                        <a:lnTo>
                          <a:pt x="105" y="57"/>
                        </a:lnTo>
                        <a:cubicBezTo>
                          <a:pt x="105" y="29"/>
                          <a:pt x="77" y="1"/>
                          <a:pt x="56"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3"/>
                  <p:cNvSpPr/>
                  <p:nvPr/>
                </p:nvSpPr>
                <p:spPr>
                  <a:xfrm>
                    <a:off x="1742059" y="3231846"/>
                    <a:ext cx="7343" cy="173332"/>
                  </a:xfrm>
                  <a:custGeom>
                    <a:rect b="b" l="l" r="r" t="t"/>
                    <a:pathLst>
                      <a:path extrusionOk="0" h="2502" w="106">
                        <a:moveTo>
                          <a:pt x="49" y="1"/>
                        </a:moveTo>
                        <a:cubicBezTo>
                          <a:pt x="21" y="1"/>
                          <a:pt x="0" y="29"/>
                          <a:pt x="0" y="57"/>
                        </a:cubicBezTo>
                        <a:lnTo>
                          <a:pt x="0" y="2446"/>
                        </a:lnTo>
                        <a:cubicBezTo>
                          <a:pt x="0" y="2474"/>
                          <a:pt x="21" y="2502"/>
                          <a:pt x="49" y="2502"/>
                        </a:cubicBezTo>
                        <a:cubicBezTo>
                          <a:pt x="77" y="2502"/>
                          <a:pt x="105" y="2481"/>
                          <a:pt x="98" y="2446"/>
                        </a:cubicBezTo>
                        <a:lnTo>
                          <a:pt x="98" y="57"/>
                        </a:lnTo>
                        <a:cubicBezTo>
                          <a:pt x="98" y="29"/>
                          <a:pt x="77" y="1"/>
                          <a:pt x="49"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3"/>
                  <p:cNvSpPr/>
                  <p:nvPr/>
                </p:nvSpPr>
                <p:spPr>
                  <a:xfrm>
                    <a:off x="1722662" y="3007318"/>
                    <a:ext cx="28196" cy="79946"/>
                  </a:xfrm>
                  <a:custGeom>
                    <a:rect b="b" l="l" r="r" t="t"/>
                    <a:pathLst>
                      <a:path extrusionOk="0" h="1154" w="407">
                        <a:moveTo>
                          <a:pt x="8" y="1"/>
                        </a:moveTo>
                        <a:cubicBezTo>
                          <a:pt x="1" y="84"/>
                          <a:pt x="8" y="168"/>
                          <a:pt x="50" y="231"/>
                        </a:cubicBezTo>
                        <a:lnTo>
                          <a:pt x="183" y="231"/>
                        </a:lnTo>
                        <a:lnTo>
                          <a:pt x="183" y="1041"/>
                        </a:lnTo>
                        <a:cubicBezTo>
                          <a:pt x="183" y="1104"/>
                          <a:pt x="231" y="1153"/>
                          <a:pt x="294" y="1153"/>
                        </a:cubicBezTo>
                        <a:cubicBezTo>
                          <a:pt x="357" y="1153"/>
                          <a:pt x="406" y="1104"/>
                          <a:pt x="406" y="1041"/>
                        </a:cubicBezTo>
                        <a:lnTo>
                          <a:pt x="406" y="112"/>
                        </a:lnTo>
                        <a:cubicBezTo>
                          <a:pt x="406" y="57"/>
                          <a:pt x="357" y="1"/>
                          <a:pt x="294"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3"/>
                  <p:cNvSpPr/>
                  <p:nvPr/>
                </p:nvSpPr>
                <p:spPr>
                  <a:xfrm>
                    <a:off x="1597826" y="3007318"/>
                    <a:ext cx="26672" cy="79946"/>
                  </a:xfrm>
                  <a:custGeom>
                    <a:rect b="b" l="l" r="r" t="t"/>
                    <a:pathLst>
                      <a:path extrusionOk="0" h="1154" w="385">
                        <a:moveTo>
                          <a:pt x="113" y="1"/>
                        </a:moveTo>
                        <a:cubicBezTo>
                          <a:pt x="57" y="1"/>
                          <a:pt x="1" y="57"/>
                          <a:pt x="1" y="119"/>
                        </a:cubicBezTo>
                        <a:lnTo>
                          <a:pt x="1" y="1041"/>
                        </a:lnTo>
                        <a:cubicBezTo>
                          <a:pt x="1" y="1104"/>
                          <a:pt x="57" y="1153"/>
                          <a:pt x="113" y="1153"/>
                        </a:cubicBezTo>
                        <a:cubicBezTo>
                          <a:pt x="175" y="1153"/>
                          <a:pt x="231" y="1104"/>
                          <a:pt x="231" y="1041"/>
                        </a:cubicBezTo>
                        <a:lnTo>
                          <a:pt x="231" y="231"/>
                        </a:lnTo>
                        <a:lnTo>
                          <a:pt x="322" y="231"/>
                        </a:lnTo>
                        <a:lnTo>
                          <a:pt x="385" y="1"/>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33"/>
                  <p:cNvSpPr/>
                  <p:nvPr/>
                </p:nvSpPr>
                <p:spPr>
                  <a:xfrm>
                    <a:off x="1586257" y="2311008"/>
                    <a:ext cx="195085" cy="686055"/>
                  </a:xfrm>
                  <a:custGeom>
                    <a:rect b="b" l="l" r="r" t="t"/>
                    <a:pathLst>
                      <a:path extrusionOk="0" h="9903" w="2816">
                        <a:moveTo>
                          <a:pt x="1924" y="1"/>
                        </a:moveTo>
                        <a:cubicBezTo>
                          <a:pt x="1841" y="1"/>
                          <a:pt x="1758" y="15"/>
                          <a:pt x="1677" y="42"/>
                        </a:cubicBezTo>
                        <a:cubicBezTo>
                          <a:pt x="1509" y="91"/>
                          <a:pt x="1362" y="189"/>
                          <a:pt x="1257" y="328"/>
                        </a:cubicBezTo>
                        <a:cubicBezTo>
                          <a:pt x="1251" y="335"/>
                          <a:pt x="1244" y="356"/>
                          <a:pt x="1230" y="370"/>
                        </a:cubicBezTo>
                        <a:cubicBezTo>
                          <a:pt x="1195" y="426"/>
                          <a:pt x="1160" y="482"/>
                          <a:pt x="1146" y="552"/>
                        </a:cubicBezTo>
                        <a:lnTo>
                          <a:pt x="1146" y="559"/>
                        </a:lnTo>
                        <a:lnTo>
                          <a:pt x="1055" y="831"/>
                        </a:lnTo>
                        <a:lnTo>
                          <a:pt x="1034" y="922"/>
                        </a:lnTo>
                        <a:lnTo>
                          <a:pt x="1027" y="950"/>
                        </a:lnTo>
                        <a:lnTo>
                          <a:pt x="978" y="1076"/>
                        </a:lnTo>
                        <a:cubicBezTo>
                          <a:pt x="929" y="1250"/>
                          <a:pt x="866" y="1432"/>
                          <a:pt x="817" y="1607"/>
                        </a:cubicBezTo>
                        <a:cubicBezTo>
                          <a:pt x="762" y="1781"/>
                          <a:pt x="713" y="1970"/>
                          <a:pt x="657" y="2144"/>
                        </a:cubicBezTo>
                        <a:cubicBezTo>
                          <a:pt x="608" y="2326"/>
                          <a:pt x="552" y="2501"/>
                          <a:pt x="510" y="2682"/>
                        </a:cubicBezTo>
                        <a:cubicBezTo>
                          <a:pt x="475" y="2815"/>
                          <a:pt x="440" y="2941"/>
                          <a:pt x="405" y="3066"/>
                        </a:cubicBezTo>
                        <a:cubicBezTo>
                          <a:pt x="398" y="3094"/>
                          <a:pt x="384" y="3129"/>
                          <a:pt x="377" y="3164"/>
                        </a:cubicBezTo>
                        <a:cubicBezTo>
                          <a:pt x="370" y="3178"/>
                          <a:pt x="370" y="3206"/>
                          <a:pt x="363" y="3227"/>
                        </a:cubicBezTo>
                        <a:cubicBezTo>
                          <a:pt x="328" y="3374"/>
                          <a:pt x="294" y="3513"/>
                          <a:pt x="259" y="3660"/>
                        </a:cubicBezTo>
                        <a:cubicBezTo>
                          <a:pt x="259" y="3681"/>
                          <a:pt x="245" y="3695"/>
                          <a:pt x="245" y="3716"/>
                        </a:cubicBezTo>
                        <a:cubicBezTo>
                          <a:pt x="238" y="3730"/>
                          <a:pt x="238" y="3758"/>
                          <a:pt x="231" y="3772"/>
                        </a:cubicBezTo>
                        <a:cubicBezTo>
                          <a:pt x="182" y="3961"/>
                          <a:pt x="140" y="4149"/>
                          <a:pt x="105" y="4338"/>
                        </a:cubicBezTo>
                        <a:lnTo>
                          <a:pt x="56" y="4624"/>
                        </a:lnTo>
                        <a:lnTo>
                          <a:pt x="42" y="4694"/>
                        </a:lnTo>
                        <a:lnTo>
                          <a:pt x="35" y="4729"/>
                        </a:lnTo>
                        <a:lnTo>
                          <a:pt x="28" y="4778"/>
                        </a:lnTo>
                        <a:lnTo>
                          <a:pt x="28" y="4806"/>
                        </a:lnTo>
                        <a:lnTo>
                          <a:pt x="28" y="4834"/>
                        </a:lnTo>
                        <a:lnTo>
                          <a:pt x="21" y="4883"/>
                        </a:lnTo>
                        <a:cubicBezTo>
                          <a:pt x="21" y="4918"/>
                          <a:pt x="7" y="4945"/>
                          <a:pt x="7" y="4973"/>
                        </a:cubicBezTo>
                        <a:cubicBezTo>
                          <a:pt x="0" y="5099"/>
                          <a:pt x="0" y="5218"/>
                          <a:pt x="0" y="5323"/>
                        </a:cubicBezTo>
                        <a:cubicBezTo>
                          <a:pt x="0" y="5427"/>
                          <a:pt x="14" y="5532"/>
                          <a:pt x="14" y="5623"/>
                        </a:cubicBezTo>
                        <a:lnTo>
                          <a:pt x="35" y="5965"/>
                        </a:lnTo>
                        <a:cubicBezTo>
                          <a:pt x="49" y="6028"/>
                          <a:pt x="49" y="6091"/>
                          <a:pt x="56" y="6147"/>
                        </a:cubicBezTo>
                        <a:cubicBezTo>
                          <a:pt x="56" y="6175"/>
                          <a:pt x="63" y="6196"/>
                          <a:pt x="63" y="6217"/>
                        </a:cubicBezTo>
                        <a:cubicBezTo>
                          <a:pt x="119" y="6608"/>
                          <a:pt x="175" y="6978"/>
                          <a:pt x="245" y="7348"/>
                        </a:cubicBezTo>
                        <a:cubicBezTo>
                          <a:pt x="301" y="7628"/>
                          <a:pt x="349" y="7893"/>
                          <a:pt x="412" y="8166"/>
                        </a:cubicBezTo>
                        <a:cubicBezTo>
                          <a:pt x="412" y="8187"/>
                          <a:pt x="419" y="8201"/>
                          <a:pt x="419" y="8222"/>
                        </a:cubicBezTo>
                        <a:cubicBezTo>
                          <a:pt x="440" y="8298"/>
                          <a:pt x="454" y="8368"/>
                          <a:pt x="475" y="8445"/>
                        </a:cubicBezTo>
                        <a:cubicBezTo>
                          <a:pt x="517" y="8620"/>
                          <a:pt x="552" y="8787"/>
                          <a:pt x="594" y="8955"/>
                        </a:cubicBezTo>
                        <a:cubicBezTo>
                          <a:pt x="594" y="8962"/>
                          <a:pt x="608" y="8976"/>
                          <a:pt x="608" y="8990"/>
                        </a:cubicBezTo>
                        <a:lnTo>
                          <a:pt x="615" y="9004"/>
                        </a:lnTo>
                        <a:lnTo>
                          <a:pt x="678" y="9262"/>
                        </a:lnTo>
                        <a:lnTo>
                          <a:pt x="748" y="9528"/>
                        </a:lnTo>
                        <a:cubicBezTo>
                          <a:pt x="806" y="9749"/>
                          <a:pt x="1000" y="9903"/>
                          <a:pt x="1222" y="9903"/>
                        </a:cubicBezTo>
                        <a:cubicBezTo>
                          <a:pt x="1265" y="9903"/>
                          <a:pt x="1310" y="9897"/>
                          <a:pt x="1355" y="9884"/>
                        </a:cubicBezTo>
                        <a:cubicBezTo>
                          <a:pt x="1600" y="9814"/>
                          <a:pt x="1760" y="9584"/>
                          <a:pt x="1725" y="9339"/>
                        </a:cubicBezTo>
                        <a:lnTo>
                          <a:pt x="1725" y="9332"/>
                        </a:lnTo>
                        <a:lnTo>
                          <a:pt x="1691" y="9060"/>
                        </a:lnTo>
                        <a:lnTo>
                          <a:pt x="1656" y="8787"/>
                        </a:lnTo>
                        <a:cubicBezTo>
                          <a:pt x="1635" y="8676"/>
                          <a:pt x="1628" y="8564"/>
                          <a:pt x="1607" y="8459"/>
                        </a:cubicBezTo>
                        <a:cubicBezTo>
                          <a:pt x="1607" y="8431"/>
                          <a:pt x="1600" y="8403"/>
                          <a:pt x="1600" y="8375"/>
                        </a:cubicBezTo>
                        <a:cubicBezTo>
                          <a:pt x="1593" y="8333"/>
                          <a:pt x="1593" y="8291"/>
                          <a:pt x="1586" y="8256"/>
                        </a:cubicBezTo>
                        <a:cubicBezTo>
                          <a:pt x="1572" y="8159"/>
                          <a:pt x="1558" y="8075"/>
                          <a:pt x="1551" y="7977"/>
                        </a:cubicBezTo>
                        <a:cubicBezTo>
                          <a:pt x="1551" y="7949"/>
                          <a:pt x="1537" y="7935"/>
                          <a:pt x="1537" y="7907"/>
                        </a:cubicBezTo>
                        <a:lnTo>
                          <a:pt x="1460" y="7174"/>
                        </a:lnTo>
                        <a:cubicBezTo>
                          <a:pt x="1425" y="6817"/>
                          <a:pt x="1390" y="6454"/>
                          <a:pt x="1376" y="6105"/>
                        </a:cubicBezTo>
                        <a:cubicBezTo>
                          <a:pt x="1362" y="5930"/>
                          <a:pt x="1355" y="5756"/>
                          <a:pt x="1355" y="5588"/>
                        </a:cubicBezTo>
                        <a:lnTo>
                          <a:pt x="1355" y="5581"/>
                        </a:lnTo>
                        <a:lnTo>
                          <a:pt x="1355" y="5532"/>
                        </a:lnTo>
                        <a:cubicBezTo>
                          <a:pt x="1355" y="5469"/>
                          <a:pt x="1355" y="5406"/>
                          <a:pt x="1362" y="5351"/>
                        </a:cubicBezTo>
                        <a:cubicBezTo>
                          <a:pt x="1369" y="5267"/>
                          <a:pt x="1369" y="5197"/>
                          <a:pt x="1383" y="5127"/>
                        </a:cubicBezTo>
                        <a:lnTo>
                          <a:pt x="1390" y="5085"/>
                        </a:lnTo>
                        <a:lnTo>
                          <a:pt x="1390" y="5071"/>
                        </a:lnTo>
                        <a:lnTo>
                          <a:pt x="1390" y="5057"/>
                        </a:lnTo>
                        <a:lnTo>
                          <a:pt x="1390" y="5050"/>
                        </a:lnTo>
                        <a:lnTo>
                          <a:pt x="1418" y="4945"/>
                        </a:lnTo>
                        <a:cubicBezTo>
                          <a:pt x="1432" y="4862"/>
                          <a:pt x="1460" y="4778"/>
                          <a:pt x="1488" y="4694"/>
                        </a:cubicBezTo>
                        <a:cubicBezTo>
                          <a:pt x="1537" y="4526"/>
                          <a:pt x="1579" y="4352"/>
                          <a:pt x="1642" y="4184"/>
                        </a:cubicBezTo>
                        <a:cubicBezTo>
                          <a:pt x="1698" y="4009"/>
                          <a:pt x="1746" y="3849"/>
                          <a:pt x="1809" y="3674"/>
                        </a:cubicBezTo>
                        <a:cubicBezTo>
                          <a:pt x="1858" y="3500"/>
                          <a:pt x="1921" y="3332"/>
                          <a:pt x="1984" y="3157"/>
                        </a:cubicBezTo>
                        <a:lnTo>
                          <a:pt x="2089" y="2843"/>
                        </a:lnTo>
                        <a:cubicBezTo>
                          <a:pt x="2117" y="2773"/>
                          <a:pt x="2131" y="2710"/>
                          <a:pt x="2159" y="2640"/>
                        </a:cubicBezTo>
                        <a:cubicBezTo>
                          <a:pt x="2221" y="2466"/>
                          <a:pt x="2277" y="2298"/>
                          <a:pt x="2333" y="2123"/>
                        </a:cubicBezTo>
                        <a:lnTo>
                          <a:pt x="2689" y="1097"/>
                        </a:lnTo>
                        <a:lnTo>
                          <a:pt x="2689" y="1090"/>
                        </a:lnTo>
                        <a:cubicBezTo>
                          <a:pt x="2815" y="726"/>
                          <a:pt x="2675" y="335"/>
                          <a:pt x="2368" y="133"/>
                        </a:cubicBezTo>
                        <a:lnTo>
                          <a:pt x="2312" y="112"/>
                        </a:lnTo>
                        <a:cubicBezTo>
                          <a:pt x="2270" y="84"/>
                          <a:pt x="2228" y="63"/>
                          <a:pt x="2187" y="49"/>
                        </a:cubicBezTo>
                        <a:cubicBezTo>
                          <a:pt x="2100" y="16"/>
                          <a:pt x="2012" y="1"/>
                          <a:pt x="1924"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33"/>
                  <p:cNvSpPr/>
                  <p:nvPr/>
                </p:nvSpPr>
                <p:spPr>
                  <a:xfrm>
                    <a:off x="1612859" y="2372943"/>
                    <a:ext cx="84726" cy="157814"/>
                  </a:xfrm>
                  <a:custGeom>
                    <a:rect b="b" l="l" r="r" t="t"/>
                    <a:pathLst>
                      <a:path extrusionOk="0" h="2278" w="1223">
                        <a:moveTo>
                          <a:pt x="657" y="0"/>
                        </a:moveTo>
                        <a:lnTo>
                          <a:pt x="643" y="56"/>
                        </a:lnTo>
                        <a:cubicBezTo>
                          <a:pt x="685" y="63"/>
                          <a:pt x="727" y="70"/>
                          <a:pt x="769" y="91"/>
                        </a:cubicBezTo>
                        <a:lnTo>
                          <a:pt x="776" y="91"/>
                        </a:lnTo>
                        <a:cubicBezTo>
                          <a:pt x="832" y="105"/>
                          <a:pt x="887" y="133"/>
                          <a:pt x="936" y="168"/>
                        </a:cubicBezTo>
                        <a:cubicBezTo>
                          <a:pt x="1160" y="321"/>
                          <a:pt x="1195" y="587"/>
                          <a:pt x="1125" y="824"/>
                        </a:cubicBezTo>
                        <a:cubicBezTo>
                          <a:pt x="1125" y="831"/>
                          <a:pt x="1118" y="838"/>
                          <a:pt x="1118" y="845"/>
                        </a:cubicBezTo>
                        <a:cubicBezTo>
                          <a:pt x="1111" y="880"/>
                          <a:pt x="1097" y="929"/>
                          <a:pt x="1076" y="964"/>
                        </a:cubicBezTo>
                        <a:cubicBezTo>
                          <a:pt x="950" y="1215"/>
                          <a:pt x="748" y="1432"/>
                          <a:pt x="552" y="1642"/>
                        </a:cubicBezTo>
                        <a:cubicBezTo>
                          <a:pt x="385" y="1823"/>
                          <a:pt x="210" y="2012"/>
                          <a:pt x="28" y="2186"/>
                        </a:cubicBezTo>
                        <a:cubicBezTo>
                          <a:pt x="21" y="2221"/>
                          <a:pt x="14" y="2242"/>
                          <a:pt x="0" y="2277"/>
                        </a:cubicBezTo>
                        <a:cubicBezTo>
                          <a:pt x="189" y="2110"/>
                          <a:pt x="364" y="1935"/>
                          <a:pt x="524" y="1753"/>
                        </a:cubicBezTo>
                        <a:cubicBezTo>
                          <a:pt x="699" y="1572"/>
                          <a:pt x="867" y="1369"/>
                          <a:pt x="1013" y="1160"/>
                        </a:cubicBezTo>
                        <a:cubicBezTo>
                          <a:pt x="1069" y="1083"/>
                          <a:pt x="1118" y="999"/>
                          <a:pt x="1153" y="908"/>
                        </a:cubicBezTo>
                        <a:cubicBezTo>
                          <a:pt x="1153" y="901"/>
                          <a:pt x="1160" y="887"/>
                          <a:pt x="1160" y="880"/>
                        </a:cubicBezTo>
                        <a:cubicBezTo>
                          <a:pt x="1209" y="761"/>
                          <a:pt x="1223" y="636"/>
                          <a:pt x="1209" y="510"/>
                        </a:cubicBezTo>
                        <a:cubicBezTo>
                          <a:pt x="1181" y="300"/>
                          <a:pt x="1041" y="140"/>
                          <a:pt x="846" y="56"/>
                        </a:cubicBezTo>
                        <a:cubicBezTo>
                          <a:pt x="825" y="42"/>
                          <a:pt x="804" y="35"/>
                          <a:pt x="776" y="28"/>
                        </a:cubicBezTo>
                        <a:lnTo>
                          <a:pt x="769" y="28"/>
                        </a:lnTo>
                        <a:cubicBezTo>
                          <a:pt x="734" y="21"/>
                          <a:pt x="699" y="7"/>
                          <a:pt x="657"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3"/>
                  <p:cNvSpPr/>
                  <p:nvPr/>
                </p:nvSpPr>
                <p:spPr>
                  <a:xfrm>
                    <a:off x="1684491" y="2463696"/>
                    <a:ext cx="63181" cy="154142"/>
                  </a:xfrm>
                  <a:custGeom>
                    <a:rect b="b" l="l" r="r" t="t"/>
                    <a:pathLst>
                      <a:path extrusionOk="0" h="2225" w="912">
                        <a:moveTo>
                          <a:pt x="874" y="1"/>
                        </a:moveTo>
                        <a:cubicBezTo>
                          <a:pt x="872" y="1"/>
                          <a:pt x="869" y="2"/>
                          <a:pt x="866" y="3"/>
                        </a:cubicBezTo>
                        <a:lnTo>
                          <a:pt x="734" y="108"/>
                        </a:lnTo>
                        <a:cubicBezTo>
                          <a:pt x="664" y="164"/>
                          <a:pt x="601" y="234"/>
                          <a:pt x="538" y="304"/>
                        </a:cubicBezTo>
                        <a:cubicBezTo>
                          <a:pt x="112" y="841"/>
                          <a:pt x="0" y="1561"/>
                          <a:pt x="147" y="2225"/>
                        </a:cubicBezTo>
                        <a:lnTo>
                          <a:pt x="175" y="2120"/>
                        </a:lnTo>
                        <a:cubicBezTo>
                          <a:pt x="133" y="1903"/>
                          <a:pt x="119" y="1673"/>
                          <a:pt x="140" y="1449"/>
                        </a:cubicBezTo>
                        <a:cubicBezTo>
                          <a:pt x="182" y="1065"/>
                          <a:pt x="321" y="674"/>
                          <a:pt x="566" y="366"/>
                        </a:cubicBezTo>
                        <a:cubicBezTo>
                          <a:pt x="608" y="318"/>
                          <a:pt x="657" y="262"/>
                          <a:pt x="706" y="213"/>
                        </a:cubicBezTo>
                        <a:lnTo>
                          <a:pt x="887" y="52"/>
                        </a:lnTo>
                        <a:cubicBezTo>
                          <a:pt x="912" y="40"/>
                          <a:pt x="893" y="1"/>
                          <a:pt x="874"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3"/>
                  <p:cNvSpPr/>
                  <p:nvPr/>
                </p:nvSpPr>
                <p:spPr>
                  <a:xfrm>
                    <a:off x="1739080" y="2403425"/>
                    <a:ext cx="29166" cy="77937"/>
                  </a:xfrm>
                  <a:custGeom>
                    <a:rect b="b" l="l" r="r" t="t"/>
                    <a:pathLst>
                      <a:path extrusionOk="0" h="1125" w="421">
                        <a:moveTo>
                          <a:pt x="374" y="0"/>
                        </a:moveTo>
                        <a:cubicBezTo>
                          <a:pt x="360" y="0"/>
                          <a:pt x="347" y="6"/>
                          <a:pt x="337" y="21"/>
                        </a:cubicBezTo>
                        <a:cubicBezTo>
                          <a:pt x="218" y="370"/>
                          <a:pt x="99" y="734"/>
                          <a:pt x="8" y="1090"/>
                        </a:cubicBezTo>
                        <a:cubicBezTo>
                          <a:pt x="1" y="1112"/>
                          <a:pt x="18" y="1125"/>
                          <a:pt x="37" y="1125"/>
                        </a:cubicBezTo>
                        <a:cubicBezTo>
                          <a:pt x="54" y="1125"/>
                          <a:pt x="72" y="1116"/>
                          <a:pt x="78" y="1097"/>
                        </a:cubicBezTo>
                        <a:cubicBezTo>
                          <a:pt x="169" y="748"/>
                          <a:pt x="288" y="391"/>
                          <a:pt x="407" y="49"/>
                        </a:cubicBezTo>
                        <a:cubicBezTo>
                          <a:pt x="420" y="22"/>
                          <a:pt x="398" y="0"/>
                          <a:pt x="374"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3"/>
                  <p:cNvSpPr/>
                  <p:nvPr/>
                </p:nvSpPr>
                <p:spPr>
                  <a:xfrm>
                    <a:off x="1589651" y="2566019"/>
                    <a:ext cx="61518" cy="171808"/>
                  </a:xfrm>
                  <a:custGeom>
                    <a:rect b="b" l="l" r="r" t="t"/>
                    <a:pathLst>
                      <a:path extrusionOk="0" h="2480" w="888">
                        <a:moveTo>
                          <a:pt x="217" y="0"/>
                        </a:moveTo>
                        <a:cubicBezTo>
                          <a:pt x="217" y="14"/>
                          <a:pt x="210" y="35"/>
                          <a:pt x="210" y="49"/>
                        </a:cubicBezTo>
                        <a:cubicBezTo>
                          <a:pt x="440" y="77"/>
                          <a:pt x="685" y="161"/>
                          <a:pt x="747" y="405"/>
                        </a:cubicBezTo>
                        <a:cubicBezTo>
                          <a:pt x="782" y="580"/>
                          <a:pt x="685" y="748"/>
                          <a:pt x="601" y="887"/>
                        </a:cubicBezTo>
                        <a:cubicBezTo>
                          <a:pt x="524" y="1020"/>
                          <a:pt x="433" y="1153"/>
                          <a:pt x="363" y="1292"/>
                        </a:cubicBezTo>
                        <a:cubicBezTo>
                          <a:pt x="196" y="1607"/>
                          <a:pt x="70" y="1942"/>
                          <a:pt x="0" y="2291"/>
                        </a:cubicBezTo>
                        <a:cubicBezTo>
                          <a:pt x="7" y="2354"/>
                          <a:pt x="7" y="2417"/>
                          <a:pt x="14" y="2480"/>
                        </a:cubicBezTo>
                        <a:cubicBezTo>
                          <a:pt x="42" y="2319"/>
                          <a:pt x="77" y="2166"/>
                          <a:pt x="119" y="2005"/>
                        </a:cubicBezTo>
                        <a:cubicBezTo>
                          <a:pt x="217" y="1691"/>
                          <a:pt x="356" y="1383"/>
                          <a:pt x="531" y="1097"/>
                        </a:cubicBezTo>
                        <a:cubicBezTo>
                          <a:pt x="664" y="873"/>
                          <a:pt x="887" y="601"/>
                          <a:pt x="768" y="321"/>
                        </a:cubicBezTo>
                        <a:cubicBezTo>
                          <a:pt x="671" y="105"/>
                          <a:pt x="440" y="21"/>
                          <a:pt x="217"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33"/>
                  <p:cNvSpPr/>
                  <p:nvPr/>
                </p:nvSpPr>
                <p:spPr>
                  <a:xfrm>
                    <a:off x="1641886" y="2692797"/>
                    <a:ext cx="51820" cy="170423"/>
                  </a:xfrm>
                  <a:custGeom>
                    <a:rect b="b" l="l" r="r" t="t"/>
                    <a:pathLst>
                      <a:path extrusionOk="0" h="2460" w="748">
                        <a:moveTo>
                          <a:pt x="552" y="0"/>
                        </a:moveTo>
                        <a:cubicBezTo>
                          <a:pt x="140" y="189"/>
                          <a:pt x="21" y="685"/>
                          <a:pt x="63" y="1104"/>
                        </a:cubicBezTo>
                        <a:cubicBezTo>
                          <a:pt x="119" y="1565"/>
                          <a:pt x="273" y="2089"/>
                          <a:pt x="643" y="2389"/>
                        </a:cubicBezTo>
                        <a:cubicBezTo>
                          <a:pt x="678" y="2410"/>
                          <a:pt x="706" y="2438"/>
                          <a:pt x="748" y="2459"/>
                        </a:cubicBezTo>
                        <a:cubicBezTo>
                          <a:pt x="748" y="2431"/>
                          <a:pt x="734" y="2410"/>
                          <a:pt x="734" y="2389"/>
                        </a:cubicBezTo>
                        <a:cubicBezTo>
                          <a:pt x="468" y="2187"/>
                          <a:pt x="280" y="1851"/>
                          <a:pt x="196" y="1530"/>
                        </a:cubicBezTo>
                        <a:cubicBezTo>
                          <a:pt x="63" y="1048"/>
                          <a:pt x="0" y="308"/>
                          <a:pt x="552" y="63"/>
                        </a:cubicBezTo>
                        <a:cubicBezTo>
                          <a:pt x="552" y="63"/>
                          <a:pt x="559" y="63"/>
                          <a:pt x="559" y="56"/>
                        </a:cubicBezTo>
                        <a:lnTo>
                          <a:pt x="559" y="0"/>
                        </a:ln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33"/>
                  <p:cNvSpPr/>
                  <p:nvPr/>
                </p:nvSpPr>
                <p:spPr>
                  <a:xfrm>
                    <a:off x="1615284" y="2871326"/>
                    <a:ext cx="82302" cy="26256"/>
                  </a:xfrm>
                  <a:custGeom>
                    <a:rect b="b" l="l" r="r" t="t"/>
                    <a:pathLst>
                      <a:path extrusionOk="0" h="379" w="1188">
                        <a:moveTo>
                          <a:pt x="423" y="1"/>
                        </a:moveTo>
                        <a:cubicBezTo>
                          <a:pt x="279" y="1"/>
                          <a:pt x="136" y="28"/>
                          <a:pt x="0" y="78"/>
                        </a:cubicBezTo>
                        <a:cubicBezTo>
                          <a:pt x="0" y="99"/>
                          <a:pt x="14" y="113"/>
                          <a:pt x="14" y="134"/>
                        </a:cubicBezTo>
                        <a:cubicBezTo>
                          <a:pt x="142" y="80"/>
                          <a:pt x="280" y="53"/>
                          <a:pt x="417" y="53"/>
                        </a:cubicBezTo>
                        <a:cubicBezTo>
                          <a:pt x="512" y="53"/>
                          <a:pt x="607" y="66"/>
                          <a:pt x="699" y="92"/>
                        </a:cubicBezTo>
                        <a:cubicBezTo>
                          <a:pt x="887" y="141"/>
                          <a:pt x="1048" y="238"/>
                          <a:pt x="1188" y="378"/>
                        </a:cubicBezTo>
                        <a:cubicBezTo>
                          <a:pt x="1188" y="350"/>
                          <a:pt x="1181" y="322"/>
                          <a:pt x="1181" y="294"/>
                        </a:cubicBezTo>
                        <a:cubicBezTo>
                          <a:pt x="1048" y="175"/>
                          <a:pt x="894" y="85"/>
                          <a:pt x="720" y="43"/>
                        </a:cubicBezTo>
                        <a:cubicBezTo>
                          <a:pt x="622" y="14"/>
                          <a:pt x="522" y="1"/>
                          <a:pt x="423"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3"/>
                  <p:cNvSpPr/>
                  <p:nvPr/>
                </p:nvSpPr>
                <p:spPr>
                  <a:xfrm>
                    <a:off x="1628307" y="2931805"/>
                    <a:ext cx="62488" cy="62073"/>
                  </a:xfrm>
                  <a:custGeom>
                    <a:rect b="b" l="l" r="r" t="t"/>
                    <a:pathLst>
                      <a:path extrusionOk="0" h="896" w="902">
                        <a:moveTo>
                          <a:pt x="1" y="1"/>
                        </a:moveTo>
                        <a:cubicBezTo>
                          <a:pt x="1" y="8"/>
                          <a:pt x="8" y="29"/>
                          <a:pt x="8" y="36"/>
                        </a:cubicBezTo>
                        <a:lnTo>
                          <a:pt x="15" y="57"/>
                        </a:lnTo>
                        <a:cubicBezTo>
                          <a:pt x="141" y="71"/>
                          <a:pt x="259" y="113"/>
                          <a:pt x="371" y="183"/>
                        </a:cubicBezTo>
                        <a:cubicBezTo>
                          <a:pt x="630" y="343"/>
                          <a:pt x="811" y="602"/>
                          <a:pt x="860" y="895"/>
                        </a:cubicBezTo>
                        <a:cubicBezTo>
                          <a:pt x="881" y="881"/>
                          <a:pt x="895" y="874"/>
                          <a:pt x="902" y="867"/>
                        </a:cubicBezTo>
                        <a:cubicBezTo>
                          <a:pt x="846" y="567"/>
                          <a:pt x="664" y="301"/>
                          <a:pt x="399" y="141"/>
                        </a:cubicBezTo>
                        <a:cubicBezTo>
                          <a:pt x="266" y="64"/>
                          <a:pt x="141" y="22"/>
                          <a:pt x="1"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3"/>
                  <p:cNvSpPr/>
                  <p:nvPr/>
                </p:nvSpPr>
                <p:spPr>
                  <a:xfrm>
                    <a:off x="1672852" y="2295005"/>
                    <a:ext cx="79461" cy="58747"/>
                  </a:xfrm>
                  <a:custGeom>
                    <a:rect b="b" l="l" r="r" t="t"/>
                    <a:pathLst>
                      <a:path extrusionOk="0" h="848" w="1147">
                        <a:moveTo>
                          <a:pt x="1055" y="0"/>
                        </a:moveTo>
                        <a:cubicBezTo>
                          <a:pt x="1048" y="7"/>
                          <a:pt x="1041" y="7"/>
                          <a:pt x="1020" y="14"/>
                        </a:cubicBezTo>
                        <a:lnTo>
                          <a:pt x="1013" y="14"/>
                        </a:lnTo>
                        <a:cubicBezTo>
                          <a:pt x="1055" y="112"/>
                          <a:pt x="1083" y="210"/>
                          <a:pt x="1083" y="315"/>
                        </a:cubicBezTo>
                        <a:cubicBezTo>
                          <a:pt x="1083" y="343"/>
                          <a:pt x="1083" y="364"/>
                          <a:pt x="1076" y="392"/>
                        </a:cubicBezTo>
                        <a:lnTo>
                          <a:pt x="1076" y="420"/>
                        </a:lnTo>
                        <a:cubicBezTo>
                          <a:pt x="1027" y="643"/>
                          <a:pt x="832" y="783"/>
                          <a:pt x="601" y="797"/>
                        </a:cubicBezTo>
                        <a:cubicBezTo>
                          <a:pt x="587" y="798"/>
                          <a:pt x="574" y="798"/>
                          <a:pt x="560" y="798"/>
                        </a:cubicBezTo>
                        <a:cubicBezTo>
                          <a:pt x="362" y="798"/>
                          <a:pt x="193" y="704"/>
                          <a:pt x="49" y="566"/>
                        </a:cubicBezTo>
                        <a:lnTo>
                          <a:pt x="28" y="538"/>
                        </a:lnTo>
                        <a:cubicBezTo>
                          <a:pt x="21" y="559"/>
                          <a:pt x="7" y="566"/>
                          <a:pt x="1" y="587"/>
                        </a:cubicBezTo>
                        <a:lnTo>
                          <a:pt x="28" y="608"/>
                        </a:lnTo>
                        <a:cubicBezTo>
                          <a:pt x="177" y="751"/>
                          <a:pt x="351" y="848"/>
                          <a:pt x="563" y="848"/>
                        </a:cubicBezTo>
                        <a:cubicBezTo>
                          <a:pt x="600" y="848"/>
                          <a:pt x="638" y="845"/>
                          <a:pt x="678" y="839"/>
                        </a:cubicBezTo>
                        <a:cubicBezTo>
                          <a:pt x="881" y="804"/>
                          <a:pt x="1069" y="664"/>
                          <a:pt x="1118" y="461"/>
                        </a:cubicBezTo>
                        <a:cubicBezTo>
                          <a:pt x="1118" y="454"/>
                          <a:pt x="1125" y="440"/>
                          <a:pt x="1125" y="433"/>
                        </a:cubicBezTo>
                        <a:cubicBezTo>
                          <a:pt x="1132" y="413"/>
                          <a:pt x="1132" y="378"/>
                          <a:pt x="1132" y="350"/>
                        </a:cubicBezTo>
                        <a:cubicBezTo>
                          <a:pt x="1146" y="224"/>
                          <a:pt x="1111" y="112"/>
                          <a:pt x="1055"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3"/>
                  <p:cNvSpPr/>
                  <p:nvPr/>
                </p:nvSpPr>
                <p:spPr>
                  <a:xfrm>
                    <a:off x="1640431" y="2661830"/>
                    <a:ext cx="42398" cy="16834"/>
                  </a:xfrm>
                  <a:custGeom>
                    <a:rect b="b" l="l" r="r" t="t"/>
                    <a:pathLst>
                      <a:path extrusionOk="0" h="243" w="612">
                        <a:moveTo>
                          <a:pt x="35" y="0"/>
                        </a:moveTo>
                        <a:cubicBezTo>
                          <a:pt x="0" y="7"/>
                          <a:pt x="0" y="56"/>
                          <a:pt x="35" y="56"/>
                        </a:cubicBezTo>
                        <a:cubicBezTo>
                          <a:pt x="224" y="63"/>
                          <a:pt x="406" y="133"/>
                          <a:pt x="566" y="238"/>
                        </a:cubicBezTo>
                        <a:cubicBezTo>
                          <a:pt x="571" y="241"/>
                          <a:pt x="576" y="243"/>
                          <a:pt x="580" y="243"/>
                        </a:cubicBezTo>
                        <a:cubicBezTo>
                          <a:pt x="600" y="243"/>
                          <a:pt x="612" y="207"/>
                          <a:pt x="594" y="196"/>
                        </a:cubicBezTo>
                        <a:cubicBezTo>
                          <a:pt x="427" y="84"/>
                          <a:pt x="231" y="14"/>
                          <a:pt x="35"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33"/>
                  <p:cNvSpPr/>
                  <p:nvPr/>
                </p:nvSpPr>
                <p:spPr>
                  <a:xfrm>
                    <a:off x="1653178" y="2652478"/>
                    <a:ext cx="19952" cy="18913"/>
                  </a:xfrm>
                  <a:custGeom>
                    <a:rect b="b" l="l" r="r" t="t"/>
                    <a:pathLst>
                      <a:path extrusionOk="0" h="273" w="288">
                        <a:moveTo>
                          <a:pt x="37" y="0"/>
                        </a:moveTo>
                        <a:cubicBezTo>
                          <a:pt x="15" y="0"/>
                          <a:pt x="1" y="39"/>
                          <a:pt x="19" y="51"/>
                        </a:cubicBezTo>
                        <a:cubicBezTo>
                          <a:pt x="103" y="114"/>
                          <a:pt x="173" y="184"/>
                          <a:pt x="236" y="261"/>
                        </a:cubicBezTo>
                        <a:cubicBezTo>
                          <a:pt x="240" y="269"/>
                          <a:pt x="246" y="273"/>
                          <a:pt x="253" y="273"/>
                        </a:cubicBezTo>
                        <a:cubicBezTo>
                          <a:pt x="269" y="273"/>
                          <a:pt x="287" y="253"/>
                          <a:pt x="278" y="233"/>
                        </a:cubicBezTo>
                        <a:cubicBezTo>
                          <a:pt x="215" y="149"/>
                          <a:pt x="138" y="72"/>
                          <a:pt x="47" y="2"/>
                        </a:cubicBezTo>
                        <a:cubicBezTo>
                          <a:pt x="44" y="1"/>
                          <a:pt x="40" y="0"/>
                          <a:pt x="37"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33"/>
                  <p:cNvSpPr/>
                  <p:nvPr/>
                </p:nvSpPr>
                <p:spPr>
                  <a:xfrm>
                    <a:off x="1614799" y="2950718"/>
                    <a:ext cx="109389" cy="122344"/>
                  </a:xfrm>
                  <a:custGeom>
                    <a:rect b="b" l="l" r="r" t="t"/>
                    <a:pathLst>
                      <a:path extrusionOk="0" h="1766" w="1579">
                        <a:moveTo>
                          <a:pt x="1079" y="0"/>
                        </a:moveTo>
                        <a:cubicBezTo>
                          <a:pt x="753" y="0"/>
                          <a:pt x="287" y="133"/>
                          <a:pt x="287" y="133"/>
                        </a:cubicBezTo>
                        <a:cubicBezTo>
                          <a:pt x="287" y="133"/>
                          <a:pt x="21" y="908"/>
                          <a:pt x="7" y="1090"/>
                        </a:cubicBezTo>
                        <a:cubicBezTo>
                          <a:pt x="0" y="1272"/>
                          <a:pt x="210" y="1621"/>
                          <a:pt x="287" y="1691"/>
                        </a:cubicBezTo>
                        <a:cubicBezTo>
                          <a:pt x="306" y="1707"/>
                          <a:pt x="325" y="1713"/>
                          <a:pt x="344" y="1713"/>
                        </a:cubicBezTo>
                        <a:cubicBezTo>
                          <a:pt x="407" y="1713"/>
                          <a:pt x="461" y="1642"/>
                          <a:pt x="461" y="1642"/>
                        </a:cubicBezTo>
                        <a:cubicBezTo>
                          <a:pt x="461" y="1642"/>
                          <a:pt x="575" y="1756"/>
                          <a:pt x="664" y="1756"/>
                        </a:cubicBezTo>
                        <a:cubicBezTo>
                          <a:pt x="671" y="1756"/>
                          <a:pt x="678" y="1755"/>
                          <a:pt x="685" y="1754"/>
                        </a:cubicBezTo>
                        <a:cubicBezTo>
                          <a:pt x="769" y="1740"/>
                          <a:pt x="762" y="1621"/>
                          <a:pt x="762" y="1621"/>
                        </a:cubicBezTo>
                        <a:lnTo>
                          <a:pt x="762" y="1621"/>
                        </a:lnTo>
                        <a:cubicBezTo>
                          <a:pt x="762" y="1621"/>
                          <a:pt x="896" y="1756"/>
                          <a:pt x="994" y="1756"/>
                        </a:cubicBezTo>
                        <a:cubicBezTo>
                          <a:pt x="1000" y="1756"/>
                          <a:pt x="1007" y="1755"/>
                          <a:pt x="1013" y="1754"/>
                        </a:cubicBezTo>
                        <a:cubicBezTo>
                          <a:pt x="1118" y="1740"/>
                          <a:pt x="1090" y="1614"/>
                          <a:pt x="1090" y="1614"/>
                        </a:cubicBezTo>
                        <a:lnTo>
                          <a:pt x="1090" y="1614"/>
                        </a:lnTo>
                        <a:cubicBezTo>
                          <a:pt x="1090" y="1614"/>
                          <a:pt x="1169" y="1766"/>
                          <a:pt x="1267" y="1766"/>
                        </a:cubicBezTo>
                        <a:cubicBezTo>
                          <a:pt x="1282" y="1766"/>
                          <a:pt x="1298" y="1762"/>
                          <a:pt x="1313" y="1754"/>
                        </a:cubicBezTo>
                        <a:cubicBezTo>
                          <a:pt x="1425" y="1691"/>
                          <a:pt x="1537" y="1460"/>
                          <a:pt x="1565" y="1293"/>
                        </a:cubicBezTo>
                        <a:cubicBezTo>
                          <a:pt x="1579" y="1125"/>
                          <a:pt x="1565" y="797"/>
                          <a:pt x="1565" y="797"/>
                        </a:cubicBezTo>
                        <a:cubicBezTo>
                          <a:pt x="1565" y="797"/>
                          <a:pt x="1558" y="217"/>
                          <a:pt x="1327" y="49"/>
                        </a:cubicBezTo>
                        <a:cubicBezTo>
                          <a:pt x="1272" y="14"/>
                          <a:pt x="1182" y="0"/>
                          <a:pt x="1079"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3"/>
                  <p:cNvSpPr/>
                  <p:nvPr/>
                </p:nvSpPr>
                <p:spPr>
                  <a:xfrm>
                    <a:off x="2285463" y="2468407"/>
                    <a:ext cx="66368" cy="94910"/>
                  </a:xfrm>
                  <a:custGeom>
                    <a:rect b="b" l="l" r="r" t="t"/>
                    <a:pathLst>
                      <a:path extrusionOk="0" h="1370" w="958">
                        <a:moveTo>
                          <a:pt x="413" y="1"/>
                        </a:moveTo>
                        <a:cubicBezTo>
                          <a:pt x="353" y="1"/>
                          <a:pt x="285" y="19"/>
                          <a:pt x="210" y="61"/>
                        </a:cubicBezTo>
                        <a:cubicBezTo>
                          <a:pt x="210" y="61"/>
                          <a:pt x="1" y="389"/>
                          <a:pt x="71" y="718"/>
                        </a:cubicBezTo>
                        <a:cubicBezTo>
                          <a:pt x="140" y="1053"/>
                          <a:pt x="161" y="1332"/>
                          <a:pt x="490" y="1367"/>
                        </a:cubicBezTo>
                        <a:cubicBezTo>
                          <a:pt x="508" y="1369"/>
                          <a:pt x="525" y="1370"/>
                          <a:pt x="542" y="1370"/>
                        </a:cubicBezTo>
                        <a:cubicBezTo>
                          <a:pt x="839" y="1370"/>
                          <a:pt x="958" y="1095"/>
                          <a:pt x="958" y="1095"/>
                        </a:cubicBezTo>
                        <a:cubicBezTo>
                          <a:pt x="958" y="1095"/>
                          <a:pt x="881" y="1"/>
                          <a:pt x="413"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3"/>
                  <p:cNvSpPr/>
                  <p:nvPr/>
                </p:nvSpPr>
                <p:spPr>
                  <a:xfrm>
                    <a:off x="2292252" y="1973626"/>
                    <a:ext cx="164603" cy="2328278"/>
                  </a:xfrm>
                  <a:custGeom>
                    <a:rect b="b" l="l" r="r" t="t"/>
                    <a:pathLst>
                      <a:path extrusionOk="0" h="33608" w="2376">
                        <a:moveTo>
                          <a:pt x="153" y="1"/>
                        </a:moveTo>
                        <a:cubicBezTo>
                          <a:pt x="149" y="1"/>
                          <a:pt x="145" y="1"/>
                          <a:pt x="140" y="1"/>
                        </a:cubicBezTo>
                        <a:cubicBezTo>
                          <a:pt x="63" y="1"/>
                          <a:pt x="1" y="71"/>
                          <a:pt x="8" y="148"/>
                        </a:cubicBezTo>
                        <a:lnTo>
                          <a:pt x="2089" y="33481"/>
                        </a:lnTo>
                        <a:cubicBezTo>
                          <a:pt x="2089" y="33551"/>
                          <a:pt x="2152" y="33607"/>
                          <a:pt x="2229" y="33607"/>
                        </a:cubicBezTo>
                        <a:lnTo>
                          <a:pt x="2236" y="33607"/>
                        </a:lnTo>
                        <a:cubicBezTo>
                          <a:pt x="2313" y="33607"/>
                          <a:pt x="2376" y="33537"/>
                          <a:pt x="2369" y="33460"/>
                        </a:cubicBezTo>
                        <a:lnTo>
                          <a:pt x="287" y="134"/>
                        </a:lnTo>
                        <a:cubicBezTo>
                          <a:pt x="287" y="55"/>
                          <a:pt x="225" y="1"/>
                          <a:pt x="153"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3"/>
                  <p:cNvSpPr/>
                  <p:nvPr/>
                </p:nvSpPr>
                <p:spPr>
                  <a:xfrm>
                    <a:off x="2490175" y="2029326"/>
                    <a:ext cx="344171" cy="242125"/>
                  </a:xfrm>
                  <a:custGeom>
                    <a:rect b="b" l="l" r="r" t="t"/>
                    <a:pathLst>
                      <a:path extrusionOk="0" h="3495" w="4968">
                        <a:moveTo>
                          <a:pt x="1" y="1"/>
                        </a:moveTo>
                        <a:lnTo>
                          <a:pt x="8" y="3493"/>
                        </a:lnTo>
                        <a:cubicBezTo>
                          <a:pt x="48" y="3494"/>
                          <a:pt x="88" y="3495"/>
                          <a:pt x="128" y="3495"/>
                        </a:cubicBezTo>
                        <a:cubicBezTo>
                          <a:pt x="2903" y="3495"/>
                          <a:pt x="4967" y="909"/>
                          <a:pt x="4967" y="909"/>
                        </a:cubicBezTo>
                        <a:lnTo>
                          <a:pt x="4967" y="909"/>
                        </a:lnTo>
                        <a:cubicBezTo>
                          <a:pt x="4738" y="922"/>
                          <a:pt x="4515" y="928"/>
                          <a:pt x="4299" y="928"/>
                        </a:cubicBezTo>
                        <a:cubicBezTo>
                          <a:pt x="1622" y="928"/>
                          <a:pt x="1" y="1"/>
                          <a:pt x="1"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3"/>
                  <p:cNvSpPr/>
                  <p:nvPr/>
                </p:nvSpPr>
                <p:spPr>
                  <a:xfrm>
                    <a:off x="2490175" y="2208339"/>
                    <a:ext cx="58609" cy="63527"/>
                  </a:xfrm>
                  <a:custGeom>
                    <a:rect b="b" l="l" r="r" t="t"/>
                    <a:pathLst>
                      <a:path extrusionOk="0" h="917" w="846">
                        <a:moveTo>
                          <a:pt x="106" y="1"/>
                        </a:moveTo>
                        <a:cubicBezTo>
                          <a:pt x="72" y="1"/>
                          <a:pt x="36" y="3"/>
                          <a:pt x="1" y="8"/>
                        </a:cubicBezTo>
                        <a:lnTo>
                          <a:pt x="14" y="916"/>
                        </a:lnTo>
                        <a:cubicBezTo>
                          <a:pt x="14" y="916"/>
                          <a:pt x="629" y="909"/>
                          <a:pt x="846" y="378"/>
                        </a:cubicBezTo>
                        <a:cubicBezTo>
                          <a:pt x="846" y="378"/>
                          <a:pt x="540" y="1"/>
                          <a:pt x="106"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3"/>
                  <p:cNvSpPr/>
                  <p:nvPr/>
                </p:nvSpPr>
                <p:spPr>
                  <a:xfrm>
                    <a:off x="2281514" y="1955476"/>
                    <a:ext cx="267273" cy="306691"/>
                  </a:xfrm>
                  <a:custGeom>
                    <a:rect b="b" l="l" r="r" t="t"/>
                    <a:pathLst>
                      <a:path extrusionOk="0" h="4427" w="3858">
                        <a:moveTo>
                          <a:pt x="2508" y="1"/>
                        </a:moveTo>
                        <a:cubicBezTo>
                          <a:pt x="1323" y="1"/>
                          <a:pt x="0" y="504"/>
                          <a:pt x="79" y="682"/>
                        </a:cubicBezTo>
                        <a:lnTo>
                          <a:pt x="302" y="4426"/>
                        </a:lnTo>
                        <a:cubicBezTo>
                          <a:pt x="1431" y="3908"/>
                          <a:pt x="2244" y="3759"/>
                          <a:pt x="2805" y="3759"/>
                        </a:cubicBezTo>
                        <a:cubicBezTo>
                          <a:pt x="3559" y="3759"/>
                          <a:pt x="3858" y="4028"/>
                          <a:pt x="3858" y="4028"/>
                        </a:cubicBezTo>
                        <a:lnTo>
                          <a:pt x="3592" y="200"/>
                        </a:lnTo>
                        <a:cubicBezTo>
                          <a:pt x="3284" y="57"/>
                          <a:pt x="2904" y="1"/>
                          <a:pt x="2508"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33"/>
                  <p:cNvSpPr/>
                  <p:nvPr/>
                </p:nvSpPr>
                <p:spPr>
                  <a:xfrm>
                    <a:off x="2534720" y="2050109"/>
                    <a:ext cx="16973" cy="186911"/>
                  </a:xfrm>
                  <a:custGeom>
                    <a:rect b="b" l="l" r="r" t="t"/>
                    <a:pathLst>
                      <a:path extrusionOk="0" h="2698" w="245">
                        <a:moveTo>
                          <a:pt x="35" y="1"/>
                        </a:moveTo>
                        <a:cubicBezTo>
                          <a:pt x="21" y="8"/>
                          <a:pt x="0" y="22"/>
                          <a:pt x="0" y="43"/>
                        </a:cubicBezTo>
                        <a:cubicBezTo>
                          <a:pt x="0" y="57"/>
                          <a:pt x="126" y="1768"/>
                          <a:pt x="168" y="2662"/>
                        </a:cubicBezTo>
                        <a:cubicBezTo>
                          <a:pt x="168" y="2676"/>
                          <a:pt x="189" y="2697"/>
                          <a:pt x="203" y="2697"/>
                        </a:cubicBezTo>
                        <a:cubicBezTo>
                          <a:pt x="224" y="2697"/>
                          <a:pt x="238" y="2676"/>
                          <a:pt x="245" y="2655"/>
                        </a:cubicBezTo>
                        <a:cubicBezTo>
                          <a:pt x="203" y="1761"/>
                          <a:pt x="84" y="50"/>
                          <a:pt x="84" y="36"/>
                        </a:cubicBezTo>
                        <a:cubicBezTo>
                          <a:pt x="70" y="15"/>
                          <a:pt x="56" y="1"/>
                          <a:pt x="35"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33"/>
                  <p:cNvSpPr/>
                  <p:nvPr/>
                </p:nvSpPr>
                <p:spPr>
                  <a:xfrm>
                    <a:off x="2296132" y="2412084"/>
                    <a:ext cx="60549" cy="86458"/>
                  </a:xfrm>
                  <a:custGeom>
                    <a:rect b="b" l="l" r="r" t="t"/>
                    <a:pathLst>
                      <a:path extrusionOk="0" h="1248" w="874">
                        <a:moveTo>
                          <a:pt x="474" y="0"/>
                        </a:moveTo>
                        <a:cubicBezTo>
                          <a:pt x="276" y="0"/>
                          <a:pt x="202" y="273"/>
                          <a:pt x="147" y="539"/>
                        </a:cubicBezTo>
                        <a:cubicBezTo>
                          <a:pt x="56" y="902"/>
                          <a:pt x="0" y="1084"/>
                          <a:pt x="0" y="1084"/>
                        </a:cubicBezTo>
                        <a:lnTo>
                          <a:pt x="420" y="1077"/>
                        </a:lnTo>
                        <a:lnTo>
                          <a:pt x="434" y="867"/>
                        </a:lnTo>
                        <a:cubicBezTo>
                          <a:pt x="434" y="867"/>
                          <a:pt x="616" y="1248"/>
                          <a:pt x="729" y="1248"/>
                        </a:cubicBezTo>
                        <a:cubicBezTo>
                          <a:pt x="746" y="1248"/>
                          <a:pt x="763" y="1238"/>
                          <a:pt x="776" y="1216"/>
                        </a:cubicBezTo>
                        <a:cubicBezTo>
                          <a:pt x="874" y="1063"/>
                          <a:pt x="699" y="22"/>
                          <a:pt x="489" y="1"/>
                        </a:cubicBezTo>
                        <a:cubicBezTo>
                          <a:pt x="484" y="0"/>
                          <a:pt x="479" y="0"/>
                          <a:pt x="474"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3"/>
                  <p:cNvSpPr/>
                  <p:nvPr/>
                </p:nvSpPr>
                <p:spPr>
                  <a:xfrm>
                    <a:off x="2308740" y="2421298"/>
                    <a:ext cx="80847" cy="132112"/>
                  </a:xfrm>
                  <a:custGeom>
                    <a:rect b="b" l="l" r="r" t="t"/>
                    <a:pathLst>
                      <a:path extrusionOk="0" h="1907" w="1167">
                        <a:moveTo>
                          <a:pt x="554" y="0"/>
                        </a:moveTo>
                        <a:cubicBezTo>
                          <a:pt x="453" y="0"/>
                          <a:pt x="377" y="15"/>
                          <a:pt x="377" y="15"/>
                        </a:cubicBezTo>
                        <a:lnTo>
                          <a:pt x="314" y="671"/>
                        </a:lnTo>
                        <a:cubicBezTo>
                          <a:pt x="314" y="671"/>
                          <a:pt x="98" y="706"/>
                          <a:pt x="105" y="902"/>
                        </a:cubicBezTo>
                        <a:cubicBezTo>
                          <a:pt x="105" y="1027"/>
                          <a:pt x="224" y="1097"/>
                          <a:pt x="224" y="1097"/>
                        </a:cubicBezTo>
                        <a:cubicBezTo>
                          <a:pt x="224" y="1097"/>
                          <a:pt x="140" y="1118"/>
                          <a:pt x="133" y="1272"/>
                        </a:cubicBezTo>
                        <a:cubicBezTo>
                          <a:pt x="119" y="1460"/>
                          <a:pt x="279" y="1530"/>
                          <a:pt x="279" y="1530"/>
                        </a:cubicBezTo>
                        <a:cubicBezTo>
                          <a:pt x="279" y="1530"/>
                          <a:pt x="0" y="1649"/>
                          <a:pt x="224" y="1817"/>
                        </a:cubicBezTo>
                        <a:cubicBezTo>
                          <a:pt x="299" y="1876"/>
                          <a:pt x="482" y="1907"/>
                          <a:pt x="647" y="1907"/>
                        </a:cubicBezTo>
                        <a:cubicBezTo>
                          <a:pt x="756" y="1907"/>
                          <a:pt x="857" y="1893"/>
                          <a:pt x="915" y="1866"/>
                        </a:cubicBezTo>
                        <a:cubicBezTo>
                          <a:pt x="1062" y="1796"/>
                          <a:pt x="1020" y="1509"/>
                          <a:pt x="1020" y="1509"/>
                        </a:cubicBezTo>
                        <a:cubicBezTo>
                          <a:pt x="1020" y="1509"/>
                          <a:pt x="1146" y="1474"/>
                          <a:pt x="1146" y="1272"/>
                        </a:cubicBezTo>
                        <a:cubicBezTo>
                          <a:pt x="1146" y="1083"/>
                          <a:pt x="1006" y="1027"/>
                          <a:pt x="1006" y="1027"/>
                        </a:cubicBezTo>
                        <a:cubicBezTo>
                          <a:pt x="1006" y="1027"/>
                          <a:pt x="1167" y="958"/>
                          <a:pt x="1132" y="762"/>
                        </a:cubicBezTo>
                        <a:cubicBezTo>
                          <a:pt x="1097" y="566"/>
                          <a:pt x="971" y="496"/>
                          <a:pt x="971" y="496"/>
                        </a:cubicBezTo>
                        <a:cubicBezTo>
                          <a:pt x="971" y="496"/>
                          <a:pt x="1153" y="343"/>
                          <a:pt x="971" y="140"/>
                        </a:cubicBezTo>
                        <a:cubicBezTo>
                          <a:pt x="864" y="25"/>
                          <a:pt x="687" y="0"/>
                          <a:pt x="554"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3"/>
                  <p:cNvSpPr/>
                  <p:nvPr/>
                </p:nvSpPr>
                <p:spPr>
                  <a:xfrm>
                    <a:off x="2312412" y="2439172"/>
                    <a:ext cx="44268" cy="44753"/>
                  </a:xfrm>
                  <a:custGeom>
                    <a:rect b="b" l="l" r="r" t="t"/>
                    <a:pathLst>
                      <a:path extrusionOk="0" h="646" w="639">
                        <a:moveTo>
                          <a:pt x="46" y="1"/>
                        </a:moveTo>
                        <a:cubicBezTo>
                          <a:pt x="25" y="1"/>
                          <a:pt x="0" y="25"/>
                          <a:pt x="10" y="50"/>
                        </a:cubicBezTo>
                        <a:cubicBezTo>
                          <a:pt x="87" y="232"/>
                          <a:pt x="157" y="476"/>
                          <a:pt x="324" y="588"/>
                        </a:cubicBezTo>
                        <a:cubicBezTo>
                          <a:pt x="359" y="618"/>
                          <a:pt x="418" y="646"/>
                          <a:pt x="474" y="646"/>
                        </a:cubicBezTo>
                        <a:cubicBezTo>
                          <a:pt x="509" y="646"/>
                          <a:pt x="542" y="635"/>
                          <a:pt x="569" y="609"/>
                        </a:cubicBezTo>
                        <a:cubicBezTo>
                          <a:pt x="639" y="532"/>
                          <a:pt x="576" y="322"/>
                          <a:pt x="548" y="238"/>
                        </a:cubicBezTo>
                        <a:cubicBezTo>
                          <a:pt x="545" y="222"/>
                          <a:pt x="534" y="216"/>
                          <a:pt x="522" y="216"/>
                        </a:cubicBezTo>
                        <a:cubicBezTo>
                          <a:pt x="503" y="216"/>
                          <a:pt x="481" y="234"/>
                          <a:pt x="485" y="259"/>
                        </a:cubicBezTo>
                        <a:cubicBezTo>
                          <a:pt x="506" y="322"/>
                          <a:pt x="513" y="378"/>
                          <a:pt x="520" y="448"/>
                        </a:cubicBezTo>
                        <a:lnTo>
                          <a:pt x="520" y="532"/>
                        </a:lnTo>
                        <a:cubicBezTo>
                          <a:pt x="493" y="559"/>
                          <a:pt x="468" y="573"/>
                          <a:pt x="441" y="573"/>
                        </a:cubicBezTo>
                        <a:cubicBezTo>
                          <a:pt x="420" y="573"/>
                          <a:pt x="398" y="564"/>
                          <a:pt x="373" y="546"/>
                        </a:cubicBezTo>
                        <a:cubicBezTo>
                          <a:pt x="310" y="511"/>
                          <a:pt x="268" y="441"/>
                          <a:pt x="233" y="378"/>
                        </a:cubicBezTo>
                        <a:cubicBezTo>
                          <a:pt x="164" y="266"/>
                          <a:pt x="122" y="134"/>
                          <a:pt x="66" y="15"/>
                        </a:cubicBezTo>
                        <a:cubicBezTo>
                          <a:pt x="62" y="5"/>
                          <a:pt x="54" y="1"/>
                          <a:pt x="46"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33"/>
                  <p:cNvSpPr/>
                  <p:nvPr/>
                </p:nvSpPr>
                <p:spPr>
                  <a:xfrm>
                    <a:off x="2305900" y="2462865"/>
                    <a:ext cx="24386" cy="88329"/>
                  </a:xfrm>
                  <a:custGeom>
                    <a:rect b="b" l="l" r="r" t="t"/>
                    <a:pathLst>
                      <a:path extrusionOk="0" h="1275" w="352">
                        <a:moveTo>
                          <a:pt x="263" y="1"/>
                        </a:moveTo>
                        <a:cubicBezTo>
                          <a:pt x="262" y="1"/>
                          <a:pt x="260" y="1"/>
                          <a:pt x="258" y="1"/>
                        </a:cubicBezTo>
                        <a:cubicBezTo>
                          <a:pt x="139" y="22"/>
                          <a:pt x="13" y="99"/>
                          <a:pt x="6" y="239"/>
                        </a:cubicBezTo>
                        <a:cubicBezTo>
                          <a:pt x="1" y="347"/>
                          <a:pt x="75" y="434"/>
                          <a:pt x="170" y="465"/>
                        </a:cubicBezTo>
                        <a:lnTo>
                          <a:pt x="170" y="465"/>
                        </a:lnTo>
                        <a:cubicBezTo>
                          <a:pt x="124" y="515"/>
                          <a:pt x="104" y="585"/>
                          <a:pt x="104" y="658"/>
                        </a:cubicBezTo>
                        <a:cubicBezTo>
                          <a:pt x="104" y="748"/>
                          <a:pt x="156" y="808"/>
                          <a:pt x="224" y="854"/>
                        </a:cubicBezTo>
                        <a:lnTo>
                          <a:pt x="224" y="854"/>
                        </a:lnTo>
                        <a:cubicBezTo>
                          <a:pt x="118" y="966"/>
                          <a:pt x="158" y="1189"/>
                          <a:pt x="286" y="1273"/>
                        </a:cubicBezTo>
                        <a:cubicBezTo>
                          <a:pt x="289" y="1274"/>
                          <a:pt x="293" y="1275"/>
                          <a:pt x="297" y="1275"/>
                        </a:cubicBezTo>
                        <a:cubicBezTo>
                          <a:pt x="327" y="1275"/>
                          <a:pt x="352" y="1229"/>
                          <a:pt x="320" y="1217"/>
                        </a:cubicBezTo>
                        <a:cubicBezTo>
                          <a:pt x="223" y="1154"/>
                          <a:pt x="181" y="944"/>
                          <a:pt x="293" y="888"/>
                        </a:cubicBezTo>
                        <a:cubicBezTo>
                          <a:pt x="313" y="867"/>
                          <a:pt x="313" y="840"/>
                          <a:pt x="293" y="833"/>
                        </a:cubicBezTo>
                        <a:cubicBezTo>
                          <a:pt x="223" y="791"/>
                          <a:pt x="174" y="749"/>
                          <a:pt x="174" y="658"/>
                        </a:cubicBezTo>
                        <a:cubicBezTo>
                          <a:pt x="174" y="588"/>
                          <a:pt x="209" y="511"/>
                          <a:pt x="279" y="483"/>
                        </a:cubicBezTo>
                        <a:cubicBezTo>
                          <a:pt x="300" y="469"/>
                          <a:pt x="293" y="420"/>
                          <a:pt x="258" y="420"/>
                        </a:cubicBezTo>
                        <a:cubicBezTo>
                          <a:pt x="254" y="420"/>
                          <a:pt x="250" y="420"/>
                          <a:pt x="246" y="420"/>
                        </a:cubicBezTo>
                        <a:lnTo>
                          <a:pt x="246" y="420"/>
                        </a:lnTo>
                        <a:cubicBezTo>
                          <a:pt x="245" y="418"/>
                          <a:pt x="244" y="416"/>
                          <a:pt x="244" y="413"/>
                        </a:cubicBezTo>
                        <a:cubicBezTo>
                          <a:pt x="240" y="415"/>
                          <a:pt x="236" y="417"/>
                          <a:pt x="232" y="419"/>
                        </a:cubicBezTo>
                        <a:lnTo>
                          <a:pt x="232" y="419"/>
                        </a:lnTo>
                        <a:cubicBezTo>
                          <a:pt x="130" y="407"/>
                          <a:pt x="44" y="327"/>
                          <a:pt x="83" y="211"/>
                        </a:cubicBezTo>
                        <a:cubicBezTo>
                          <a:pt x="111" y="127"/>
                          <a:pt x="188" y="92"/>
                          <a:pt x="279" y="71"/>
                        </a:cubicBezTo>
                        <a:cubicBezTo>
                          <a:pt x="318" y="64"/>
                          <a:pt x="301" y="1"/>
                          <a:pt x="263"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33"/>
                  <p:cNvSpPr/>
                  <p:nvPr/>
                </p:nvSpPr>
                <p:spPr>
                  <a:xfrm>
                    <a:off x="2321764" y="2518910"/>
                    <a:ext cx="31036" cy="6027"/>
                  </a:xfrm>
                  <a:custGeom>
                    <a:rect b="b" l="l" r="r" t="t"/>
                    <a:pathLst>
                      <a:path extrusionOk="0" h="87" w="448">
                        <a:moveTo>
                          <a:pt x="154" y="0"/>
                        </a:moveTo>
                        <a:cubicBezTo>
                          <a:pt x="115" y="0"/>
                          <a:pt x="75" y="3"/>
                          <a:pt x="36" y="10"/>
                        </a:cubicBezTo>
                        <a:cubicBezTo>
                          <a:pt x="2" y="16"/>
                          <a:pt x="1" y="80"/>
                          <a:pt x="31" y="80"/>
                        </a:cubicBezTo>
                        <a:cubicBezTo>
                          <a:pt x="32" y="80"/>
                          <a:pt x="34" y="80"/>
                          <a:pt x="36" y="79"/>
                        </a:cubicBezTo>
                        <a:cubicBezTo>
                          <a:pt x="75" y="73"/>
                          <a:pt x="115" y="70"/>
                          <a:pt x="154" y="70"/>
                        </a:cubicBezTo>
                        <a:cubicBezTo>
                          <a:pt x="237" y="70"/>
                          <a:pt x="320" y="82"/>
                          <a:pt x="406" y="86"/>
                        </a:cubicBezTo>
                        <a:cubicBezTo>
                          <a:pt x="448" y="86"/>
                          <a:pt x="448" y="24"/>
                          <a:pt x="406" y="17"/>
                        </a:cubicBezTo>
                        <a:cubicBezTo>
                          <a:pt x="320" y="12"/>
                          <a:pt x="237" y="0"/>
                          <a:pt x="154"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33"/>
                  <p:cNvSpPr/>
                  <p:nvPr/>
                </p:nvSpPr>
                <p:spPr>
                  <a:xfrm>
                    <a:off x="2316638" y="2489329"/>
                    <a:ext cx="28889" cy="7066"/>
                  </a:xfrm>
                  <a:custGeom>
                    <a:rect b="b" l="l" r="r" t="t"/>
                    <a:pathLst>
                      <a:path extrusionOk="0" h="102" w="417">
                        <a:moveTo>
                          <a:pt x="292" y="1"/>
                        </a:moveTo>
                        <a:cubicBezTo>
                          <a:pt x="204" y="1"/>
                          <a:pt x="120" y="10"/>
                          <a:pt x="40" y="31"/>
                        </a:cubicBezTo>
                        <a:cubicBezTo>
                          <a:pt x="0" y="51"/>
                          <a:pt x="17" y="102"/>
                          <a:pt x="54" y="102"/>
                        </a:cubicBezTo>
                        <a:cubicBezTo>
                          <a:pt x="56" y="102"/>
                          <a:pt x="58" y="102"/>
                          <a:pt x="61" y="101"/>
                        </a:cubicBezTo>
                        <a:cubicBezTo>
                          <a:pt x="141" y="80"/>
                          <a:pt x="221" y="71"/>
                          <a:pt x="301" y="71"/>
                        </a:cubicBezTo>
                        <a:cubicBezTo>
                          <a:pt x="326" y="71"/>
                          <a:pt x="350" y="72"/>
                          <a:pt x="375" y="73"/>
                        </a:cubicBezTo>
                        <a:cubicBezTo>
                          <a:pt x="417" y="73"/>
                          <a:pt x="417" y="17"/>
                          <a:pt x="375" y="3"/>
                        </a:cubicBezTo>
                        <a:cubicBezTo>
                          <a:pt x="347" y="2"/>
                          <a:pt x="319" y="1"/>
                          <a:pt x="292"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33"/>
                  <p:cNvSpPr/>
                  <p:nvPr/>
                </p:nvSpPr>
                <p:spPr>
                  <a:xfrm>
                    <a:off x="1799143" y="2221779"/>
                    <a:ext cx="137516" cy="91862"/>
                  </a:xfrm>
                  <a:custGeom>
                    <a:rect b="b" l="l" r="r" t="t"/>
                    <a:pathLst>
                      <a:path extrusionOk="0" h="1326" w="1985">
                        <a:moveTo>
                          <a:pt x="255" y="0"/>
                        </a:moveTo>
                        <a:cubicBezTo>
                          <a:pt x="172" y="0"/>
                          <a:pt x="122" y="104"/>
                          <a:pt x="133" y="184"/>
                        </a:cubicBezTo>
                        <a:cubicBezTo>
                          <a:pt x="154" y="317"/>
                          <a:pt x="1" y="568"/>
                          <a:pt x="1" y="568"/>
                        </a:cubicBezTo>
                        <a:cubicBezTo>
                          <a:pt x="1" y="568"/>
                          <a:pt x="329" y="1169"/>
                          <a:pt x="1013" y="1302"/>
                        </a:cubicBezTo>
                        <a:cubicBezTo>
                          <a:pt x="1098" y="1318"/>
                          <a:pt x="1175" y="1326"/>
                          <a:pt x="1247" y="1326"/>
                        </a:cubicBezTo>
                        <a:cubicBezTo>
                          <a:pt x="1751" y="1326"/>
                          <a:pt x="1950" y="967"/>
                          <a:pt x="1950" y="967"/>
                        </a:cubicBezTo>
                        <a:cubicBezTo>
                          <a:pt x="1873" y="841"/>
                          <a:pt x="1901" y="540"/>
                          <a:pt x="1901" y="540"/>
                        </a:cubicBezTo>
                        <a:cubicBezTo>
                          <a:pt x="1984" y="464"/>
                          <a:pt x="1922" y="303"/>
                          <a:pt x="1922" y="303"/>
                        </a:cubicBezTo>
                        <a:lnTo>
                          <a:pt x="1922" y="303"/>
                        </a:lnTo>
                        <a:cubicBezTo>
                          <a:pt x="1807" y="344"/>
                          <a:pt x="1681" y="361"/>
                          <a:pt x="1553" y="361"/>
                        </a:cubicBezTo>
                        <a:cubicBezTo>
                          <a:pt x="1048" y="361"/>
                          <a:pt x="493" y="100"/>
                          <a:pt x="315" y="17"/>
                        </a:cubicBezTo>
                        <a:cubicBezTo>
                          <a:pt x="294" y="5"/>
                          <a:pt x="274" y="0"/>
                          <a:pt x="255"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8" name="Google Shape;1588;p33"/>
                <p:cNvSpPr/>
                <p:nvPr/>
              </p:nvSpPr>
              <p:spPr>
                <a:xfrm>
                  <a:off x="1782517" y="1993024"/>
                  <a:ext cx="50573" cy="88121"/>
                </a:xfrm>
                <a:custGeom>
                  <a:rect b="b" l="l" r="r" t="t"/>
                  <a:pathLst>
                    <a:path extrusionOk="0" h="1272" w="730">
                      <a:moveTo>
                        <a:pt x="730" y="1"/>
                      </a:moveTo>
                      <a:cubicBezTo>
                        <a:pt x="730" y="1"/>
                        <a:pt x="262" y="315"/>
                        <a:pt x="129" y="608"/>
                      </a:cubicBezTo>
                      <a:cubicBezTo>
                        <a:pt x="0" y="893"/>
                        <a:pt x="49" y="1224"/>
                        <a:pt x="141" y="1224"/>
                      </a:cubicBezTo>
                      <a:cubicBezTo>
                        <a:pt x="144" y="1224"/>
                        <a:pt x="147" y="1224"/>
                        <a:pt x="150" y="1223"/>
                      </a:cubicBezTo>
                      <a:cubicBezTo>
                        <a:pt x="162" y="1220"/>
                        <a:pt x="175" y="1219"/>
                        <a:pt x="190" y="1219"/>
                      </a:cubicBezTo>
                      <a:cubicBezTo>
                        <a:pt x="287" y="1219"/>
                        <a:pt x="429" y="1272"/>
                        <a:pt x="429" y="1272"/>
                      </a:cubicBezTo>
                      <a:cubicBezTo>
                        <a:pt x="359" y="706"/>
                        <a:pt x="639" y="392"/>
                        <a:pt x="639" y="392"/>
                      </a:cubicBezTo>
                      <a:cubicBezTo>
                        <a:pt x="730" y="308"/>
                        <a:pt x="730" y="1"/>
                        <a:pt x="730"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3"/>
                <p:cNvSpPr/>
                <p:nvPr/>
              </p:nvSpPr>
              <p:spPr>
                <a:xfrm>
                  <a:off x="1885738" y="2069645"/>
                  <a:ext cx="46901" cy="19398"/>
                </a:xfrm>
                <a:custGeom>
                  <a:rect b="b" l="l" r="r" t="t"/>
                  <a:pathLst>
                    <a:path extrusionOk="0" h="280" w="677">
                      <a:moveTo>
                        <a:pt x="297" y="1"/>
                      </a:moveTo>
                      <a:cubicBezTo>
                        <a:pt x="125" y="1"/>
                        <a:pt x="1" y="75"/>
                        <a:pt x="1" y="75"/>
                      </a:cubicBezTo>
                      <a:cubicBezTo>
                        <a:pt x="1" y="75"/>
                        <a:pt x="315" y="110"/>
                        <a:pt x="448" y="194"/>
                      </a:cubicBezTo>
                      <a:cubicBezTo>
                        <a:pt x="476" y="222"/>
                        <a:pt x="490" y="243"/>
                        <a:pt x="518" y="257"/>
                      </a:cubicBezTo>
                      <a:cubicBezTo>
                        <a:pt x="536" y="273"/>
                        <a:pt x="556" y="280"/>
                        <a:pt x="574" y="280"/>
                      </a:cubicBezTo>
                      <a:cubicBezTo>
                        <a:pt x="629" y="280"/>
                        <a:pt x="677" y="221"/>
                        <a:pt x="651" y="159"/>
                      </a:cubicBezTo>
                      <a:cubicBezTo>
                        <a:pt x="630" y="117"/>
                        <a:pt x="588" y="75"/>
                        <a:pt x="525" y="47"/>
                      </a:cubicBezTo>
                      <a:cubicBezTo>
                        <a:pt x="444" y="13"/>
                        <a:pt x="367" y="1"/>
                        <a:pt x="297"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3"/>
                <p:cNvSpPr/>
                <p:nvPr/>
              </p:nvSpPr>
              <p:spPr>
                <a:xfrm>
                  <a:off x="1944831" y="2083016"/>
                  <a:ext cx="40181" cy="16072"/>
                </a:xfrm>
                <a:custGeom>
                  <a:rect b="b" l="l" r="r" t="t"/>
                  <a:pathLst>
                    <a:path extrusionOk="0" h="232" w="580">
                      <a:moveTo>
                        <a:pt x="224" y="1"/>
                      </a:moveTo>
                      <a:cubicBezTo>
                        <a:pt x="154" y="1"/>
                        <a:pt x="98" y="22"/>
                        <a:pt x="63" y="50"/>
                      </a:cubicBezTo>
                      <a:cubicBezTo>
                        <a:pt x="1" y="93"/>
                        <a:pt x="38" y="187"/>
                        <a:pt x="107" y="187"/>
                      </a:cubicBezTo>
                      <a:cubicBezTo>
                        <a:pt x="115" y="187"/>
                        <a:pt x="124" y="186"/>
                        <a:pt x="133" y="182"/>
                      </a:cubicBezTo>
                      <a:cubicBezTo>
                        <a:pt x="161" y="175"/>
                        <a:pt x="189" y="175"/>
                        <a:pt x="224" y="175"/>
                      </a:cubicBezTo>
                      <a:cubicBezTo>
                        <a:pt x="238" y="174"/>
                        <a:pt x="252" y="174"/>
                        <a:pt x="267" y="174"/>
                      </a:cubicBezTo>
                      <a:cubicBezTo>
                        <a:pt x="413" y="174"/>
                        <a:pt x="580" y="231"/>
                        <a:pt x="580" y="231"/>
                      </a:cubicBezTo>
                      <a:cubicBezTo>
                        <a:pt x="580" y="231"/>
                        <a:pt x="531" y="22"/>
                        <a:pt x="224"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1" name="Google Shape;1591;p33"/>
              <p:cNvGrpSpPr/>
              <p:nvPr/>
            </p:nvGrpSpPr>
            <p:grpSpPr>
              <a:xfrm>
                <a:off x="1353191" y="2085388"/>
                <a:ext cx="1381169" cy="2362505"/>
                <a:chOff x="1453177" y="1955476"/>
                <a:chExt cx="1381169" cy="2362505"/>
              </a:xfrm>
            </p:grpSpPr>
            <p:grpSp>
              <p:nvGrpSpPr>
                <p:cNvPr id="1592" name="Google Shape;1592;p33"/>
                <p:cNvGrpSpPr/>
                <p:nvPr/>
              </p:nvGrpSpPr>
              <p:grpSpPr>
                <a:xfrm>
                  <a:off x="1453177" y="1955476"/>
                  <a:ext cx="1381169" cy="2362505"/>
                  <a:chOff x="1453177" y="1955476"/>
                  <a:chExt cx="1381169" cy="2362505"/>
                </a:xfrm>
              </p:grpSpPr>
              <p:sp>
                <p:nvSpPr>
                  <p:cNvPr id="1593" name="Google Shape;1593;p33"/>
                  <p:cNvSpPr/>
                  <p:nvPr/>
                </p:nvSpPr>
                <p:spPr>
                  <a:xfrm>
                    <a:off x="1757993" y="1958870"/>
                    <a:ext cx="272468" cy="355324"/>
                  </a:xfrm>
                  <a:custGeom>
                    <a:rect b="b" l="l" r="r" t="t"/>
                    <a:pathLst>
                      <a:path extrusionOk="0" h="5129" w="3933">
                        <a:moveTo>
                          <a:pt x="1678" y="1"/>
                        </a:moveTo>
                        <a:cubicBezTo>
                          <a:pt x="1630" y="1"/>
                          <a:pt x="1580" y="2"/>
                          <a:pt x="1531" y="5"/>
                        </a:cubicBezTo>
                        <a:cubicBezTo>
                          <a:pt x="106" y="74"/>
                          <a:pt x="1" y="2016"/>
                          <a:pt x="50" y="2701"/>
                        </a:cubicBezTo>
                        <a:cubicBezTo>
                          <a:pt x="64" y="2994"/>
                          <a:pt x="36" y="4503"/>
                          <a:pt x="15" y="4720"/>
                        </a:cubicBezTo>
                        <a:cubicBezTo>
                          <a:pt x="591" y="5036"/>
                          <a:pt x="1231" y="5128"/>
                          <a:pt x="1799" y="5128"/>
                        </a:cubicBezTo>
                        <a:cubicBezTo>
                          <a:pt x="2435" y="5128"/>
                          <a:pt x="2980" y="5012"/>
                          <a:pt x="3242" y="4964"/>
                        </a:cubicBezTo>
                        <a:cubicBezTo>
                          <a:pt x="3200" y="4308"/>
                          <a:pt x="3340" y="2701"/>
                          <a:pt x="3521" y="2205"/>
                        </a:cubicBezTo>
                        <a:cubicBezTo>
                          <a:pt x="3933" y="1012"/>
                          <a:pt x="3023" y="1"/>
                          <a:pt x="1678"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33"/>
                  <p:cNvSpPr/>
                  <p:nvPr/>
                </p:nvSpPr>
                <p:spPr>
                  <a:xfrm>
                    <a:off x="1931738" y="2291749"/>
                    <a:ext cx="444762" cy="342231"/>
                  </a:xfrm>
                  <a:custGeom>
                    <a:rect b="b" l="l" r="r" t="t"/>
                    <a:pathLst>
                      <a:path extrusionOk="0" h="4940" w="6420">
                        <a:moveTo>
                          <a:pt x="760" y="0"/>
                        </a:moveTo>
                        <a:cubicBezTo>
                          <a:pt x="675" y="0"/>
                          <a:pt x="588" y="15"/>
                          <a:pt x="504" y="47"/>
                        </a:cubicBezTo>
                        <a:cubicBezTo>
                          <a:pt x="182" y="187"/>
                          <a:pt x="1" y="529"/>
                          <a:pt x="70" y="865"/>
                        </a:cubicBezTo>
                        <a:lnTo>
                          <a:pt x="91" y="928"/>
                        </a:lnTo>
                        <a:lnTo>
                          <a:pt x="105" y="990"/>
                        </a:lnTo>
                        <a:lnTo>
                          <a:pt x="133" y="1109"/>
                        </a:lnTo>
                        <a:cubicBezTo>
                          <a:pt x="147" y="1193"/>
                          <a:pt x="175" y="1270"/>
                          <a:pt x="196" y="1354"/>
                        </a:cubicBezTo>
                        <a:cubicBezTo>
                          <a:pt x="238" y="1514"/>
                          <a:pt x="280" y="1682"/>
                          <a:pt x="336" y="1836"/>
                        </a:cubicBezTo>
                        <a:cubicBezTo>
                          <a:pt x="427" y="2150"/>
                          <a:pt x="531" y="2471"/>
                          <a:pt x="657" y="2786"/>
                        </a:cubicBezTo>
                        <a:cubicBezTo>
                          <a:pt x="776" y="3100"/>
                          <a:pt x="909" y="3414"/>
                          <a:pt x="1076" y="3743"/>
                        </a:cubicBezTo>
                        <a:cubicBezTo>
                          <a:pt x="1104" y="3791"/>
                          <a:pt x="1125" y="3833"/>
                          <a:pt x="1153" y="3889"/>
                        </a:cubicBezTo>
                        <a:cubicBezTo>
                          <a:pt x="1174" y="3917"/>
                          <a:pt x="1181" y="3938"/>
                          <a:pt x="1195" y="3959"/>
                        </a:cubicBezTo>
                        <a:cubicBezTo>
                          <a:pt x="1251" y="4043"/>
                          <a:pt x="1300" y="4141"/>
                          <a:pt x="1370" y="4232"/>
                        </a:cubicBezTo>
                        <a:cubicBezTo>
                          <a:pt x="1433" y="4315"/>
                          <a:pt x="1495" y="4406"/>
                          <a:pt x="1579" y="4497"/>
                        </a:cubicBezTo>
                        <a:lnTo>
                          <a:pt x="1614" y="4532"/>
                        </a:lnTo>
                        <a:lnTo>
                          <a:pt x="1635" y="4553"/>
                        </a:lnTo>
                        <a:lnTo>
                          <a:pt x="1649" y="4567"/>
                        </a:lnTo>
                        <a:lnTo>
                          <a:pt x="1684" y="4602"/>
                        </a:lnTo>
                        <a:cubicBezTo>
                          <a:pt x="1705" y="4616"/>
                          <a:pt x="1712" y="4630"/>
                          <a:pt x="1726" y="4637"/>
                        </a:cubicBezTo>
                        <a:lnTo>
                          <a:pt x="1754" y="4658"/>
                        </a:lnTo>
                        <a:lnTo>
                          <a:pt x="1768" y="4665"/>
                        </a:lnTo>
                        <a:lnTo>
                          <a:pt x="1782" y="4672"/>
                        </a:lnTo>
                        <a:cubicBezTo>
                          <a:pt x="1789" y="4686"/>
                          <a:pt x="1796" y="4686"/>
                          <a:pt x="1810" y="4693"/>
                        </a:cubicBezTo>
                        <a:cubicBezTo>
                          <a:pt x="1817" y="4700"/>
                          <a:pt x="1824" y="4707"/>
                          <a:pt x="1838" y="4707"/>
                        </a:cubicBezTo>
                        <a:cubicBezTo>
                          <a:pt x="1852" y="4728"/>
                          <a:pt x="1880" y="4734"/>
                          <a:pt x="1894" y="4755"/>
                        </a:cubicBezTo>
                        <a:lnTo>
                          <a:pt x="1915" y="4762"/>
                        </a:lnTo>
                        <a:lnTo>
                          <a:pt x="1929" y="4769"/>
                        </a:lnTo>
                        <a:lnTo>
                          <a:pt x="1963" y="4790"/>
                        </a:lnTo>
                        <a:cubicBezTo>
                          <a:pt x="1970" y="4797"/>
                          <a:pt x="1991" y="4804"/>
                          <a:pt x="1998" y="4804"/>
                        </a:cubicBezTo>
                        <a:cubicBezTo>
                          <a:pt x="2019" y="4811"/>
                          <a:pt x="2026" y="4811"/>
                          <a:pt x="2040" y="4825"/>
                        </a:cubicBezTo>
                        <a:cubicBezTo>
                          <a:pt x="2061" y="4832"/>
                          <a:pt x="2068" y="4832"/>
                          <a:pt x="2089" y="4839"/>
                        </a:cubicBezTo>
                        <a:cubicBezTo>
                          <a:pt x="2096" y="4839"/>
                          <a:pt x="2103" y="4846"/>
                          <a:pt x="2103" y="4846"/>
                        </a:cubicBezTo>
                        <a:lnTo>
                          <a:pt x="2124" y="4860"/>
                        </a:lnTo>
                        <a:lnTo>
                          <a:pt x="2201" y="4881"/>
                        </a:lnTo>
                        <a:cubicBezTo>
                          <a:pt x="2229" y="4895"/>
                          <a:pt x="2243" y="4895"/>
                          <a:pt x="2271" y="4902"/>
                        </a:cubicBezTo>
                        <a:cubicBezTo>
                          <a:pt x="2278" y="4902"/>
                          <a:pt x="2299" y="4909"/>
                          <a:pt x="2306" y="4909"/>
                        </a:cubicBezTo>
                        <a:lnTo>
                          <a:pt x="2341" y="4916"/>
                        </a:lnTo>
                        <a:cubicBezTo>
                          <a:pt x="2355" y="4916"/>
                          <a:pt x="2383" y="4930"/>
                          <a:pt x="2404" y="4930"/>
                        </a:cubicBezTo>
                        <a:cubicBezTo>
                          <a:pt x="2438" y="4930"/>
                          <a:pt x="2480" y="4937"/>
                          <a:pt x="2515" y="4937"/>
                        </a:cubicBezTo>
                        <a:cubicBezTo>
                          <a:pt x="2550" y="4939"/>
                          <a:pt x="2584" y="4940"/>
                          <a:pt x="2616" y="4940"/>
                        </a:cubicBezTo>
                        <a:cubicBezTo>
                          <a:pt x="2713" y="4940"/>
                          <a:pt x="2800" y="4932"/>
                          <a:pt x="2878" y="4916"/>
                        </a:cubicBezTo>
                        <a:cubicBezTo>
                          <a:pt x="2983" y="4902"/>
                          <a:pt x="3088" y="4881"/>
                          <a:pt x="3186" y="4867"/>
                        </a:cubicBezTo>
                        <a:cubicBezTo>
                          <a:pt x="3284" y="4839"/>
                          <a:pt x="3367" y="4825"/>
                          <a:pt x="3458" y="4797"/>
                        </a:cubicBezTo>
                        <a:cubicBezTo>
                          <a:pt x="3500" y="4776"/>
                          <a:pt x="3542" y="4769"/>
                          <a:pt x="3591" y="4755"/>
                        </a:cubicBezTo>
                        <a:cubicBezTo>
                          <a:pt x="3605" y="4741"/>
                          <a:pt x="3626" y="4741"/>
                          <a:pt x="3640" y="4734"/>
                        </a:cubicBezTo>
                        <a:cubicBezTo>
                          <a:pt x="3668" y="4728"/>
                          <a:pt x="3682" y="4721"/>
                          <a:pt x="3710" y="4707"/>
                        </a:cubicBezTo>
                        <a:cubicBezTo>
                          <a:pt x="3801" y="4686"/>
                          <a:pt x="3877" y="4651"/>
                          <a:pt x="3954" y="4623"/>
                        </a:cubicBezTo>
                        <a:cubicBezTo>
                          <a:pt x="4038" y="4588"/>
                          <a:pt x="4115" y="4560"/>
                          <a:pt x="4192" y="4525"/>
                        </a:cubicBezTo>
                        <a:lnTo>
                          <a:pt x="4429" y="4420"/>
                        </a:lnTo>
                        <a:cubicBezTo>
                          <a:pt x="4730" y="4280"/>
                          <a:pt x="5030" y="4134"/>
                          <a:pt x="5316" y="3966"/>
                        </a:cubicBezTo>
                        <a:cubicBezTo>
                          <a:pt x="5463" y="3889"/>
                          <a:pt x="5603" y="3798"/>
                          <a:pt x="5742" y="3715"/>
                        </a:cubicBezTo>
                        <a:lnTo>
                          <a:pt x="5952" y="3582"/>
                        </a:lnTo>
                        <a:lnTo>
                          <a:pt x="6057" y="3512"/>
                        </a:lnTo>
                        <a:lnTo>
                          <a:pt x="6113" y="3477"/>
                        </a:lnTo>
                        <a:lnTo>
                          <a:pt x="6162" y="3442"/>
                        </a:lnTo>
                        <a:cubicBezTo>
                          <a:pt x="6364" y="3303"/>
                          <a:pt x="6420" y="3023"/>
                          <a:pt x="6280" y="2821"/>
                        </a:cubicBezTo>
                        <a:cubicBezTo>
                          <a:pt x="6189" y="2692"/>
                          <a:pt x="6052" y="2629"/>
                          <a:pt x="5908" y="2629"/>
                        </a:cubicBezTo>
                        <a:cubicBezTo>
                          <a:pt x="5865" y="2629"/>
                          <a:pt x="5821" y="2635"/>
                          <a:pt x="5777" y="2646"/>
                        </a:cubicBezTo>
                        <a:lnTo>
                          <a:pt x="5763" y="2646"/>
                        </a:lnTo>
                        <a:lnTo>
                          <a:pt x="5714" y="2667"/>
                        </a:lnTo>
                        <a:lnTo>
                          <a:pt x="5659" y="2681"/>
                        </a:lnTo>
                        <a:lnTo>
                          <a:pt x="5547" y="2716"/>
                        </a:lnTo>
                        <a:lnTo>
                          <a:pt x="5316" y="2786"/>
                        </a:lnTo>
                        <a:lnTo>
                          <a:pt x="4862" y="2939"/>
                        </a:lnTo>
                        <a:cubicBezTo>
                          <a:pt x="4723" y="2981"/>
                          <a:pt x="4576" y="3023"/>
                          <a:pt x="4436" y="3065"/>
                        </a:cubicBezTo>
                        <a:cubicBezTo>
                          <a:pt x="4408" y="3079"/>
                          <a:pt x="4394" y="3086"/>
                          <a:pt x="4366" y="3086"/>
                        </a:cubicBezTo>
                        <a:cubicBezTo>
                          <a:pt x="4234" y="3128"/>
                          <a:pt x="4094" y="3163"/>
                          <a:pt x="3961" y="3205"/>
                        </a:cubicBezTo>
                        <a:cubicBezTo>
                          <a:pt x="3815" y="3254"/>
                          <a:pt x="3668" y="3296"/>
                          <a:pt x="3528" y="3330"/>
                        </a:cubicBezTo>
                        <a:cubicBezTo>
                          <a:pt x="3388" y="3365"/>
                          <a:pt x="3249" y="3400"/>
                          <a:pt x="3116" y="3428"/>
                        </a:cubicBezTo>
                        <a:lnTo>
                          <a:pt x="3102" y="3428"/>
                        </a:lnTo>
                        <a:cubicBezTo>
                          <a:pt x="3095" y="3428"/>
                          <a:pt x="3081" y="3428"/>
                          <a:pt x="3067" y="3435"/>
                        </a:cubicBezTo>
                        <a:cubicBezTo>
                          <a:pt x="3004" y="3442"/>
                          <a:pt x="2948" y="3449"/>
                          <a:pt x="2899" y="3463"/>
                        </a:cubicBezTo>
                        <a:cubicBezTo>
                          <a:pt x="2837" y="3470"/>
                          <a:pt x="2774" y="3477"/>
                          <a:pt x="2725" y="3477"/>
                        </a:cubicBezTo>
                        <a:lnTo>
                          <a:pt x="2690" y="3477"/>
                        </a:lnTo>
                        <a:cubicBezTo>
                          <a:pt x="2676" y="3449"/>
                          <a:pt x="2648" y="3414"/>
                          <a:pt x="2620" y="3372"/>
                        </a:cubicBezTo>
                        <a:cubicBezTo>
                          <a:pt x="2585" y="3323"/>
                          <a:pt x="2557" y="3268"/>
                          <a:pt x="2522" y="3205"/>
                        </a:cubicBezTo>
                        <a:cubicBezTo>
                          <a:pt x="2487" y="3149"/>
                          <a:pt x="2466" y="3086"/>
                          <a:pt x="2424" y="3023"/>
                        </a:cubicBezTo>
                        <a:cubicBezTo>
                          <a:pt x="2369" y="2890"/>
                          <a:pt x="2306" y="2765"/>
                          <a:pt x="2243" y="2625"/>
                        </a:cubicBezTo>
                        <a:cubicBezTo>
                          <a:pt x="2187" y="2485"/>
                          <a:pt x="2131" y="2346"/>
                          <a:pt x="2068" y="2206"/>
                        </a:cubicBezTo>
                        <a:cubicBezTo>
                          <a:pt x="2061" y="2185"/>
                          <a:pt x="2054" y="2157"/>
                          <a:pt x="2040" y="2143"/>
                        </a:cubicBezTo>
                        <a:cubicBezTo>
                          <a:pt x="2033" y="2122"/>
                          <a:pt x="2026" y="2108"/>
                          <a:pt x="2026" y="2087"/>
                        </a:cubicBezTo>
                        <a:cubicBezTo>
                          <a:pt x="1929" y="1843"/>
                          <a:pt x="1838" y="1591"/>
                          <a:pt x="1740" y="1340"/>
                        </a:cubicBezTo>
                        <a:lnTo>
                          <a:pt x="1691" y="1214"/>
                        </a:lnTo>
                        <a:lnTo>
                          <a:pt x="1677" y="1165"/>
                        </a:lnTo>
                        <a:lnTo>
                          <a:pt x="1579" y="900"/>
                        </a:lnTo>
                        <a:lnTo>
                          <a:pt x="1502" y="683"/>
                        </a:lnTo>
                        <a:lnTo>
                          <a:pt x="1461" y="571"/>
                        </a:lnTo>
                        <a:lnTo>
                          <a:pt x="1440" y="515"/>
                        </a:lnTo>
                        <a:lnTo>
                          <a:pt x="1426" y="467"/>
                        </a:lnTo>
                        <a:lnTo>
                          <a:pt x="1419" y="446"/>
                        </a:lnTo>
                        <a:cubicBezTo>
                          <a:pt x="1311" y="171"/>
                          <a:pt x="1046" y="0"/>
                          <a:pt x="760"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3"/>
                  <p:cNvSpPr/>
                  <p:nvPr/>
                </p:nvSpPr>
                <p:spPr>
                  <a:xfrm>
                    <a:off x="2011614" y="2437786"/>
                    <a:ext cx="62488" cy="127817"/>
                  </a:xfrm>
                  <a:custGeom>
                    <a:rect b="b" l="l" r="r" t="t"/>
                    <a:pathLst>
                      <a:path extrusionOk="0" h="1845" w="902">
                        <a:moveTo>
                          <a:pt x="880" y="0"/>
                        </a:moveTo>
                        <a:lnTo>
                          <a:pt x="866" y="14"/>
                        </a:lnTo>
                        <a:cubicBezTo>
                          <a:pt x="356" y="475"/>
                          <a:pt x="63" y="1111"/>
                          <a:pt x="0" y="1774"/>
                        </a:cubicBezTo>
                        <a:cubicBezTo>
                          <a:pt x="21" y="1795"/>
                          <a:pt x="28" y="1823"/>
                          <a:pt x="42" y="1844"/>
                        </a:cubicBezTo>
                        <a:cubicBezTo>
                          <a:pt x="91" y="1153"/>
                          <a:pt x="398" y="517"/>
                          <a:pt x="901" y="49"/>
                        </a:cubicBezTo>
                        <a:cubicBezTo>
                          <a:pt x="894" y="35"/>
                          <a:pt x="880" y="14"/>
                          <a:pt x="880"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3"/>
                  <p:cNvSpPr/>
                  <p:nvPr/>
                </p:nvSpPr>
                <p:spPr>
                  <a:xfrm>
                    <a:off x="2144209" y="2504986"/>
                    <a:ext cx="94425" cy="64774"/>
                  </a:xfrm>
                  <a:custGeom>
                    <a:rect b="b" l="l" r="r" t="t"/>
                    <a:pathLst>
                      <a:path extrusionOk="0" h="935" w="1363">
                        <a:moveTo>
                          <a:pt x="1362" y="1"/>
                        </a:moveTo>
                        <a:cubicBezTo>
                          <a:pt x="1334" y="8"/>
                          <a:pt x="1320" y="15"/>
                          <a:pt x="1292" y="15"/>
                        </a:cubicBezTo>
                        <a:cubicBezTo>
                          <a:pt x="1236" y="127"/>
                          <a:pt x="1167" y="245"/>
                          <a:pt x="1090" y="350"/>
                        </a:cubicBezTo>
                        <a:cubicBezTo>
                          <a:pt x="943" y="546"/>
                          <a:pt x="713" y="818"/>
                          <a:pt x="461" y="874"/>
                        </a:cubicBezTo>
                        <a:cubicBezTo>
                          <a:pt x="425" y="882"/>
                          <a:pt x="391" y="885"/>
                          <a:pt x="360" y="885"/>
                        </a:cubicBezTo>
                        <a:cubicBezTo>
                          <a:pt x="109" y="885"/>
                          <a:pt x="42" y="643"/>
                          <a:pt x="42" y="357"/>
                        </a:cubicBezTo>
                        <a:lnTo>
                          <a:pt x="21" y="357"/>
                        </a:lnTo>
                        <a:cubicBezTo>
                          <a:pt x="14" y="364"/>
                          <a:pt x="7" y="371"/>
                          <a:pt x="0" y="371"/>
                        </a:cubicBezTo>
                        <a:lnTo>
                          <a:pt x="0" y="504"/>
                        </a:lnTo>
                        <a:cubicBezTo>
                          <a:pt x="7" y="630"/>
                          <a:pt x="35" y="748"/>
                          <a:pt x="119" y="839"/>
                        </a:cubicBezTo>
                        <a:cubicBezTo>
                          <a:pt x="190" y="906"/>
                          <a:pt x="284" y="935"/>
                          <a:pt x="378" y="935"/>
                        </a:cubicBezTo>
                        <a:cubicBezTo>
                          <a:pt x="413" y="935"/>
                          <a:pt x="448" y="931"/>
                          <a:pt x="482" y="923"/>
                        </a:cubicBezTo>
                        <a:cubicBezTo>
                          <a:pt x="748" y="860"/>
                          <a:pt x="971" y="609"/>
                          <a:pt x="1125" y="399"/>
                        </a:cubicBezTo>
                        <a:cubicBezTo>
                          <a:pt x="1223" y="273"/>
                          <a:pt x="1299" y="148"/>
                          <a:pt x="1362"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3"/>
                  <p:cNvSpPr/>
                  <p:nvPr/>
                </p:nvSpPr>
                <p:spPr>
                  <a:xfrm>
                    <a:off x="2053179" y="2591167"/>
                    <a:ext cx="129757" cy="30551"/>
                  </a:xfrm>
                  <a:custGeom>
                    <a:rect b="b" l="l" r="r" t="t"/>
                    <a:pathLst>
                      <a:path extrusionOk="0" h="441" w="1873">
                        <a:moveTo>
                          <a:pt x="899" y="1"/>
                        </a:moveTo>
                        <a:cubicBezTo>
                          <a:pt x="856" y="1"/>
                          <a:pt x="813" y="3"/>
                          <a:pt x="769" y="7"/>
                        </a:cubicBezTo>
                        <a:cubicBezTo>
                          <a:pt x="483" y="49"/>
                          <a:pt x="210" y="161"/>
                          <a:pt x="1" y="343"/>
                        </a:cubicBezTo>
                        <a:lnTo>
                          <a:pt x="22" y="350"/>
                        </a:lnTo>
                        <a:cubicBezTo>
                          <a:pt x="29" y="357"/>
                          <a:pt x="36" y="357"/>
                          <a:pt x="50" y="371"/>
                        </a:cubicBezTo>
                        <a:cubicBezTo>
                          <a:pt x="289" y="171"/>
                          <a:pt x="602" y="51"/>
                          <a:pt x="918" y="51"/>
                        </a:cubicBezTo>
                        <a:cubicBezTo>
                          <a:pt x="989" y="51"/>
                          <a:pt x="1061" y="57"/>
                          <a:pt x="1132" y="70"/>
                        </a:cubicBezTo>
                        <a:cubicBezTo>
                          <a:pt x="1391" y="119"/>
                          <a:pt x="1635" y="252"/>
                          <a:pt x="1817" y="440"/>
                        </a:cubicBezTo>
                        <a:cubicBezTo>
                          <a:pt x="1838" y="433"/>
                          <a:pt x="1852" y="433"/>
                          <a:pt x="1873" y="419"/>
                        </a:cubicBezTo>
                        <a:cubicBezTo>
                          <a:pt x="1617" y="157"/>
                          <a:pt x="1265" y="1"/>
                          <a:pt x="899"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3"/>
                  <p:cNvSpPr/>
                  <p:nvPr/>
                </p:nvSpPr>
                <p:spPr>
                  <a:xfrm>
                    <a:off x="1981617" y="2311493"/>
                    <a:ext cx="67753" cy="65329"/>
                  </a:xfrm>
                  <a:custGeom>
                    <a:rect b="b" l="l" r="r" t="t"/>
                    <a:pathLst>
                      <a:path extrusionOk="0" h="943" w="978">
                        <a:moveTo>
                          <a:pt x="32" y="0"/>
                        </a:moveTo>
                        <a:cubicBezTo>
                          <a:pt x="18" y="0"/>
                          <a:pt x="0" y="14"/>
                          <a:pt x="0" y="28"/>
                        </a:cubicBezTo>
                        <a:cubicBezTo>
                          <a:pt x="77" y="419"/>
                          <a:pt x="356" y="740"/>
                          <a:pt x="713" y="880"/>
                        </a:cubicBezTo>
                        <a:cubicBezTo>
                          <a:pt x="803" y="915"/>
                          <a:pt x="887" y="929"/>
                          <a:pt x="978" y="943"/>
                        </a:cubicBezTo>
                        <a:lnTo>
                          <a:pt x="957" y="887"/>
                        </a:lnTo>
                        <a:cubicBezTo>
                          <a:pt x="880" y="880"/>
                          <a:pt x="810" y="859"/>
                          <a:pt x="734" y="824"/>
                        </a:cubicBezTo>
                        <a:cubicBezTo>
                          <a:pt x="384" y="698"/>
                          <a:pt x="119" y="370"/>
                          <a:pt x="49" y="14"/>
                        </a:cubicBezTo>
                        <a:cubicBezTo>
                          <a:pt x="47" y="4"/>
                          <a:pt x="40" y="0"/>
                          <a:pt x="32"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33"/>
                  <p:cNvSpPr/>
                  <p:nvPr/>
                </p:nvSpPr>
                <p:spPr>
                  <a:xfrm>
                    <a:off x="2080959" y="2530618"/>
                    <a:ext cx="36994" cy="39488"/>
                  </a:xfrm>
                  <a:custGeom>
                    <a:rect b="b" l="l" r="r" t="t"/>
                    <a:pathLst>
                      <a:path extrusionOk="0" h="570" w="534">
                        <a:moveTo>
                          <a:pt x="481" y="0"/>
                        </a:moveTo>
                        <a:cubicBezTo>
                          <a:pt x="478" y="0"/>
                          <a:pt x="476" y="1"/>
                          <a:pt x="473" y="1"/>
                        </a:cubicBezTo>
                        <a:cubicBezTo>
                          <a:pt x="256" y="120"/>
                          <a:pt x="89" y="309"/>
                          <a:pt x="5" y="532"/>
                        </a:cubicBezTo>
                        <a:cubicBezTo>
                          <a:pt x="1" y="557"/>
                          <a:pt x="17" y="570"/>
                          <a:pt x="32" y="570"/>
                        </a:cubicBezTo>
                        <a:cubicBezTo>
                          <a:pt x="42" y="570"/>
                          <a:pt x="51" y="564"/>
                          <a:pt x="54" y="553"/>
                        </a:cubicBezTo>
                        <a:cubicBezTo>
                          <a:pt x="138" y="336"/>
                          <a:pt x="291" y="162"/>
                          <a:pt x="501" y="57"/>
                        </a:cubicBezTo>
                        <a:cubicBezTo>
                          <a:pt x="533" y="38"/>
                          <a:pt x="512" y="0"/>
                          <a:pt x="481"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33"/>
                  <p:cNvSpPr/>
                  <p:nvPr/>
                </p:nvSpPr>
                <p:spPr>
                  <a:xfrm>
                    <a:off x="2093845" y="2543989"/>
                    <a:ext cx="5611" cy="23901"/>
                  </a:xfrm>
                  <a:custGeom>
                    <a:rect b="b" l="l" r="r" t="t"/>
                    <a:pathLst>
                      <a:path extrusionOk="0" h="345" w="81">
                        <a:moveTo>
                          <a:pt x="58" y="0"/>
                        </a:moveTo>
                        <a:cubicBezTo>
                          <a:pt x="46" y="0"/>
                          <a:pt x="32" y="11"/>
                          <a:pt x="29" y="32"/>
                        </a:cubicBezTo>
                        <a:lnTo>
                          <a:pt x="1" y="318"/>
                        </a:lnTo>
                        <a:cubicBezTo>
                          <a:pt x="1" y="336"/>
                          <a:pt x="13" y="344"/>
                          <a:pt x="25" y="344"/>
                        </a:cubicBezTo>
                        <a:cubicBezTo>
                          <a:pt x="37" y="344"/>
                          <a:pt x="50" y="336"/>
                          <a:pt x="50" y="318"/>
                        </a:cubicBezTo>
                        <a:lnTo>
                          <a:pt x="77" y="32"/>
                        </a:lnTo>
                        <a:cubicBezTo>
                          <a:pt x="81" y="11"/>
                          <a:pt x="70" y="0"/>
                          <a:pt x="58"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3"/>
                  <p:cNvSpPr/>
                  <p:nvPr/>
                </p:nvSpPr>
                <p:spPr>
                  <a:xfrm>
                    <a:off x="1666063" y="2252884"/>
                    <a:ext cx="435617" cy="660769"/>
                  </a:xfrm>
                  <a:custGeom>
                    <a:rect b="b" l="l" r="r" t="t"/>
                    <a:pathLst>
                      <a:path extrusionOk="0" h="9538" w="6288">
                        <a:moveTo>
                          <a:pt x="2054" y="1"/>
                        </a:moveTo>
                        <a:cubicBezTo>
                          <a:pt x="2054" y="1"/>
                          <a:pt x="1991" y="64"/>
                          <a:pt x="1747" y="238"/>
                        </a:cubicBezTo>
                        <a:cubicBezTo>
                          <a:pt x="1733" y="245"/>
                          <a:pt x="1726" y="266"/>
                          <a:pt x="1705" y="273"/>
                        </a:cubicBezTo>
                        <a:cubicBezTo>
                          <a:pt x="1656" y="322"/>
                          <a:pt x="1593" y="364"/>
                          <a:pt x="1523" y="406"/>
                        </a:cubicBezTo>
                        <a:cubicBezTo>
                          <a:pt x="1503" y="413"/>
                          <a:pt x="1489" y="434"/>
                          <a:pt x="1461" y="441"/>
                        </a:cubicBezTo>
                        <a:cubicBezTo>
                          <a:pt x="1377" y="497"/>
                          <a:pt x="1279" y="546"/>
                          <a:pt x="1167" y="587"/>
                        </a:cubicBezTo>
                        <a:cubicBezTo>
                          <a:pt x="1153" y="601"/>
                          <a:pt x="1146" y="601"/>
                          <a:pt x="1132" y="608"/>
                        </a:cubicBezTo>
                        <a:lnTo>
                          <a:pt x="1118" y="608"/>
                        </a:lnTo>
                        <a:cubicBezTo>
                          <a:pt x="1111" y="615"/>
                          <a:pt x="1104" y="615"/>
                          <a:pt x="1097" y="615"/>
                        </a:cubicBezTo>
                        <a:cubicBezTo>
                          <a:pt x="1028" y="643"/>
                          <a:pt x="958" y="671"/>
                          <a:pt x="874" y="706"/>
                        </a:cubicBezTo>
                        <a:cubicBezTo>
                          <a:pt x="804" y="727"/>
                          <a:pt x="748" y="755"/>
                          <a:pt x="685" y="783"/>
                        </a:cubicBezTo>
                        <a:cubicBezTo>
                          <a:pt x="657" y="790"/>
                          <a:pt x="629" y="811"/>
                          <a:pt x="615" y="818"/>
                        </a:cubicBezTo>
                        <a:cubicBezTo>
                          <a:pt x="594" y="825"/>
                          <a:pt x="587" y="832"/>
                          <a:pt x="573" y="846"/>
                        </a:cubicBezTo>
                        <a:cubicBezTo>
                          <a:pt x="560" y="846"/>
                          <a:pt x="553" y="853"/>
                          <a:pt x="546" y="853"/>
                        </a:cubicBezTo>
                        <a:cubicBezTo>
                          <a:pt x="546" y="853"/>
                          <a:pt x="539" y="853"/>
                          <a:pt x="539" y="860"/>
                        </a:cubicBezTo>
                        <a:cubicBezTo>
                          <a:pt x="525" y="867"/>
                          <a:pt x="511" y="881"/>
                          <a:pt x="504" y="881"/>
                        </a:cubicBezTo>
                        <a:cubicBezTo>
                          <a:pt x="490" y="888"/>
                          <a:pt x="483" y="888"/>
                          <a:pt x="476" y="895"/>
                        </a:cubicBezTo>
                        <a:cubicBezTo>
                          <a:pt x="441" y="923"/>
                          <a:pt x="406" y="951"/>
                          <a:pt x="371" y="965"/>
                        </a:cubicBezTo>
                        <a:cubicBezTo>
                          <a:pt x="294" y="1028"/>
                          <a:pt x="224" y="1097"/>
                          <a:pt x="175" y="1160"/>
                        </a:cubicBezTo>
                        <a:cubicBezTo>
                          <a:pt x="168" y="1167"/>
                          <a:pt x="161" y="1181"/>
                          <a:pt x="154" y="1195"/>
                        </a:cubicBezTo>
                        <a:lnTo>
                          <a:pt x="154" y="1202"/>
                        </a:lnTo>
                        <a:cubicBezTo>
                          <a:pt x="140" y="1209"/>
                          <a:pt x="133" y="1230"/>
                          <a:pt x="126" y="1237"/>
                        </a:cubicBezTo>
                        <a:lnTo>
                          <a:pt x="99" y="1286"/>
                        </a:lnTo>
                        <a:cubicBezTo>
                          <a:pt x="92" y="1314"/>
                          <a:pt x="85" y="1335"/>
                          <a:pt x="71" y="1356"/>
                        </a:cubicBezTo>
                        <a:cubicBezTo>
                          <a:pt x="57" y="1405"/>
                          <a:pt x="50" y="1447"/>
                          <a:pt x="36" y="1496"/>
                        </a:cubicBezTo>
                        <a:cubicBezTo>
                          <a:pt x="36" y="1523"/>
                          <a:pt x="29" y="1544"/>
                          <a:pt x="29" y="1565"/>
                        </a:cubicBezTo>
                        <a:cubicBezTo>
                          <a:pt x="1" y="1628"/>
                          <a:pt x="1" y="1670"/>
                          <a:pt x="1" y="1719"/>
                        </a:cubicBezTo>
                        <a:lnTo>
                          <a:pt x="1" y="1768"/>
                        </a:lnTo>
                        <a:cubicBezTo>
                          <a:pt x="1" y="1789"/>
                          <a:pt x="1" y="1803"/>
                          <a:pt x="8" y="1817"/>
                        </a:cubicBezTo>
                        <a:cubicBezTo>
                          <a:pt x="8" y="1838"/>
                          <a:pt x="8" y="1859"/>
                          <a:pt x="22" y="1873"/>
                        </a:cubicBezTo>
                        <a:cubicBezTo>
                          <a:pt x="22" y="1901"/>
                          <a:pt x="29" y="1936"/>
                          <a:pt x="29" y="1957"/>
                        </a:cubicBezTo>
                        <a:lnTo>
                          <a:pt x="29" y="1984"/>
                        </a:lnTo>
                        <a:cubicBezTo>
                          <a:pt x="36" y="2061"/>
                          <a:pt x="112" y="2194"/>
                          <a:pt x="217" y="2369"/>
                        </a:cubicBezTo>
                        <a:cubicBezTo>
                          <a:pt x="231" y="2390"/>
                          <a:pt x="245" y="2411"/>
                          <a:pt x="252" y="2432"/>
                        </a:cubicBezTo>
                        <a:cubicBezTo>
                          <a:pt x="266" y="2439"/>
                          <a:pt x="266" y="2446"/>
                          <a:pt x="273" y="2459"/>
                        </a:cubicBezTo>
                        <a:cubicBezTo>
                          <a:pt x="273" y="2466"/>
                          <a:pt x="280" y="2473"/>
                          <a:pt x="280" y="2473"/>
                        </a:cubicBezTo>
                        <a:cubicBezTo>
                          <a:pt x="287" y="2494"/>
                          <a:pt x="308" y="2515"/>
                          <a:pt x="315" y="2536"/>
                        </a:cubicBezTo>
                        <a:cubicBezTo>
                          <a:pt x="322" y="2543"/>
                          <a:pt x="336" y="2564"/>
                          <a:pt x="336" y="2571"/>
                        </a:cubicBezTo>
                        <a:cubicBezTo>
                          <a:pt x="343" y="2578"/>
                          <a:pt x="343" y="2592"/>
                          <a:pt x="350" y="2599"/>
                        </a:cubicBezTo>
                        <a:cubicBezTo>
                          <a:pt x="357" y="2606"/>
                          <a:pt x="357" y="2613"/>
                          <a:pt x="371" y="2634"/>
                        </a:cubicBezTo>
                        <a:cubicBezTo>
                          <a:pt x="385" y="2669"/>
                          <a:pt x="406" y="2697"/>
                          <a:pt x="420" y="2732"/>
                        </a:cubicBezTo>
                        <a:cubicBezTo>
                          <a:pt x="427" y="2746"/>
                          <a:pt x="448" y="2767"/>
                          <a:pt x="455" y="2788"/>
                        </a:cubicBezTo>
                        <a:cubicBezTo>
                          <a:pt x="483" y="2844"/>
                          <a:pt x="511" y="2886"/>
                          <a:pt x="546" y="2941"/>
                        </a:cubicBezTo>
                        <a:cubicBezTo>
                          <a:pt x="629" y="3088"/>
                          <a:pt x="720" y="3242"/>
                          <a:pt x="804" y="3409"/>
                        </a:cubicBezTo>
                        <a:cubicBezTo>
                          <a:pt x="818" y="3430"/>
                          <a:pt x="825" y="3444"/>
                          <a:pt x="832" y="3451"/>
                        </a:cubicBezTo>
                        <a:cubicBezTo>
                          <a:pt x="839" y="3465"/>
                          <a:pt x="839" y="3472"/>
                          <a:pt x="853" y="3486"/>
                        </a:cubicBezTo>
                        <a:cubicBezTo>
                          <a:pt x="860" y="3507"/>
                          <a:pt x="874" y="3535"/>
                          <a:pt x="888" y="3549"/>
                        </a:cubicBezTo>
                        <a:cubicBezTo>
                          <a:pt x="902" y="3584"/>
                          <a:pt x="923" y="3612"/>
                          <a:pt x="937" y="3647"/>
                        </a:cubicBezTo>
                        <a:cubicBezTo>
                          <a:pt x="1069" y="3884"/>
                          <a:pt x="1188" y="4129"/>
                          <a:pt x="1314" y="4373"/>
                        </a:cubicBezTo>
                        <a:lnTo>
                          <a:pt x="1342" y="4422"/>
                        </a:lnTo>
                        <a:cubicBezTo>
                          <a:pt x="1530" y="4814"/>
                          <a:pt x="1691" y="5212"/>
                          <a:pt x="1782" y="5540"/>
                        </a:cubicBezTo>
                        <a:cubicBezTo>
                          <a:pt x="1803" y="5582"/>
                          <a:pt x="1810" y="5638"/>
                          <a:pt x="1817" y="5680"/>
                        </a:cubicBezTo>
                        <a:cubicBezTo>
                          <a:pt x="1831" y="5701"/>
                          <a:pt x="1831" y="5715"/>
                          <a:pt x="1831" y="5729"/>
                        </a:cubicBezTo>
                        <a:cubicBezTo>
                          <a:pt x="1852" y="5826"/>
                          <a:pt x="1866" y="5917"/>
                          <a:pt x="1873" y="6001"/>
                        </a:cubicBezTo>
                        <a:cubicBezTo>
                          <a:pt x="1887" y="6148"/>
                          <a:pt x="1887" y="6301"/>
                          <a:pt x="1880" y="6448"/>
                        </a:cubicBezTo>
                        <a:lnTo>
                          <a:pt x="1880" y="6497"/>
                        </a:lnTo>
                        <a:cubicBezTo>
                          <a:pt x="1880" y="6546"/>
                          <a:pt x="1873" y="6581"/>
                          <a:pt x="1873" y="6623"/>
                        </a:cubicBezTo>
                        <a:cubicBezTo>
                          <a:pt x="1852" y="6762"/>
                          <a:pt x="1831" y="6902"/>
                          <a:pt x="1803" y="7035"/>
                        </a:cubicBezTo>
                        <a:cubicBezTo>
                          <a:pt x="1768" y="7182"/>
                          <a:pt x="1719" y="7321"/>
                          <a:pt x="1691" y="7440"/>
                        </a:cubicBezTo>
                        <a:cubicBezTo>
                          <a:pt x="1677" y="7461"/>
                          <a:pt x="1677" y="7475"/>
                          <a:pt x="1670" y="7496"/>
                        </a:cubicBezTo>
                        <a:cubicBezTo>
                          <a:pt x="1593" y="7733"/>
                          <a:pt x="1503" y="7894"/>
                          <a:pt x="1468" y="7964"/>
                        </a:cubicBezTo>
                        <a:cubicBezTo>
                          <a:pt x="1461" y="7992"/>
                          <a:pt x="1454" y="7999"/>
                          <a:pt x="1454" y="7999"/>
                        </a:cubicBezTo>
                        <a:cubicBezTo>
                          <a:pt x="1461" y="8013"/>
                          <a:pt x="1468" y="8013"/>
                          <a:pt x="1482" y="8020"/>
                        </a:cubicBezTo>
                        <a:cubicBezTo>
                          <a:pt x="1880" y="8264"/>
                          <a:pt x="2271" y="8474"/>
                          <a:pt x="2648" y="8648"/>
                        </a:cubicBezTo>
                        <a:lnTo>
                          <a:pt x="2704" y="8676"/>
                        </a:lnTo>
                        <a:cubicBezTo>
                          <a:pt x="3214" y="8907"/>
                          <a:pt x="3696" y="9081"/>
                          <a:pt x="4129" y="9207"/>
                        </a:cubicBezTo>
                        <a:cubicBezTo>
                          <a:pt x="4150" y="9214"/>
                          <a:pt x="4164" y="9214"/>
                          <a:pt x="4185" y="9221"/>
                        </a:cubicBezTo>
                        <a:cubicBezTo>
                          <a:pt x="5181" y="9507"/>
                          <a:pt x="5913" y="9538"/>
                          <a:pt x="6178" y="9538"/>
                        </a:cubicBezTo>
                        <a:cubicBezTo>
                          <a:pt x="6250" y="9538"/>
                          <a:pt x="6287" y="9536"/>
                          <a:pt x="6287" y="9536"/>
                        </a:cubicBezTo>
                        <a:cubicBezTo>
                          <a:pt x="6287" y="9536"/>
                          <a:pt x="6259" y="8963"/>
                          <a:pt x="5966" y="7838"/>
                        </a:cubicBezTo>
                        <a:cubicBezTo>
                          <a:pt x="5959" y="7817"/>
                          <a:pt x="5959" y="7803"/>
                          <a:pt x="5952" y="7782"/>
                        </a:cubicBezTo>
                        <a:cubicBezTo>
                          <a:pt x="5924" y="7677"/>
                          <a:pt x="5889" y="7566"/>
                          <a:pt x="5854" y="7454"/>
                        </a:cubicBezTo>
                        <a:cubicBezTo>
                          <a:pt x="5854" y="7433"/>
                          <a:pt x="5847" y="7426"/>
                          <a:pt x="5847" y="7405"/>
                        </a:cubicBezTo>
                        <a:lnTo>
                          <a:pt x="5847" y="7391"/>
                        </a:lnTo>
                        <a:lnTo>
                          <a:pt x="5791" y="7209"/>
                        </a:lnTo>
                        <a:cubicBezTo>
                          <a:pt x="5764" y="7119"/>
                          <a:pt x="5743" y="7035"/>
                          <a:pt x="5708" y="6944"/>
                        </a:cubicBezTo>
                        <a:cubicBezTo>
                          <a:pt x="5659" y="6804"/>
                          <a:pt x="5617" y="6658"/>
                          <a:pt x="5575" y="6490"/>
                        </a:cubicBezTo>
                        <a:cubicBezTo>
                          <a:pt x="5568" y="6476"/>
                          <a:pt x="5568" y="6455"/>
                          <a:pt x="5554" y="6427"/>
                        </a:cubicBezTo>
                        <a:cubicBezTo>
                          <a:pt x="5505" y="6252"/>
                          <a:pt x="5463" y="6064"/>
                          <a:pt x="5414" y="5882"/>
                        </a:cubicBezTo>
                        <a:cubicBezTo>
                          <a:pt x="5407" y="5854"/>
                          <a:pt x="5407" y="5819"/>
                          <a:pt x="5400" y="5791"/>
                        </a:cubicBezTo>
                        <a:cubicBezTo>
                          <a:pt x="5372" y="5659"/>
                          <a:pt x="5344" y="5540"/>
                          <a:pt x="5330" y="5414"/>
                        </a:cubicBezTo>
                        <a:lnTo>
                          <a:pt x="5330" y="5407"/>
                        </a:lnTo>
                        <a:lnTo>
                          <a:pt x="5323" y="5365"/>
                        </a:lnTo>
                        <a:cubicBezTo>
                          <a:pt x="5296" y="5177"/>
                          <a:pt x="5275" y="4988"/>
                          <a:pt x="5275" y="4834"/>
                        </a:cubicBezTo>
                        <a:lnTo>
                          <a:pt x="5275" y="4765"/>
                        </a:lnTo>
                        <a:cubicBezTo>
                          <a:pt x="5275" y="4737"/>
                          <a:pt x="5275" y="4709"/>
                          <a:pt x="5289" y="4688"/>
                        </a:cubicBezTo>
                        <a:lnTo>
                          <a:pt x="5309" y="4527"/>
                        </a:lnTo>
                        <a:cubicBezTo>
                          <a:pt x="5323" y="4499"/>
                          <a:pt x="5323" y="4485"/>
                          <a:pt x="5330" y="4457"/>
                        </a:cubicBezTo>
                        <a:cubicBezTo>
                          <a:pt x="5358" y="4373"/>
                          <a:pt x="5379" y="4290"/>
                          <a:pt x="5414" y="4206"/>
                        </a:cubicBezTo>
                        <a:cubicBezTo>
                          <a:pt x="5428" y="4178"/>
                          <a:pt x="5435" y="4150"/>
                          <a:pt x="5449" y="4129"/>
                        </a:cubicBezTo>
                        <a:cubicBezTo>
                          <a:pt x="5463" y="4108"/>
                          <a:pt x="5470" y="4087"/>
                          <a:pt x="5477" y="4066"/>
                        </a:cubicBezTo>
                        <a:cubicBezTo>
                          <a:pt x="5484" y="4045"/>
                          <a:pt x="5498" y="4031"/>
                          <a:pt x="5498" y="4010"/>
                        </a:cubicBezTo>
                        <a:cubicBezTo>
                          <a:pt x="5533" y="3933"/>
                          <a:pt x="5554" y="3857"/>
                          <a:pt x="5589" y="3787"/>
                        </a:cubicBezTo>
                        <a:lnTo>
                          <a:pt x="5617" y="3710"/>
                        </a:lnTo>
                        <a:cubicBezTo>
                          <a:pt x="5645" y="3640"/>
                          <a:pt x="5673" y="3570"/>
                          <a:pt x="5687" y="3507"/>
                        </a:cubicBezTo>
                        <a:cubicBezTo>
                          <a:pt x="5694" y="3479"/>
                          <a:pt x="5694" y="3465"/>
                          <a:pt x="5708" y="3444"/>
                        </a:cubicBezTo>
                        <a:cubicBezTo>
                          <a:pt x="5729" y="3333"/>
                          <a:pt x="5757" y="3228"/>
                          <a:pt x="5757" y="3116"/>
                        </a:cubicBezTo>
                        <a:lnTo>
                          <a:pt x="5757" y="3011"/>
                        </a:lnTo>
                        <a:lnTo>
                          <a:pt x="5757" y="2990"/>
                        </a:lnTo>
                        <a:lnTo>
                          <a:pt x="5757" y="2955"/>
                        </a:lnTo>
                        <a:lnTo>
                          <a:pt x="5757" y="2927"/>
                        </a:lnTo>
                        <a:cubicBezTo>
                          <a:pt x="5743" y="2788"/>
                          <a:pt x="5694" y="2669"/>
                          <a:pt x="5638" y="2564"/>
                        </a:cubicBezTo>
                        <a:cubicBezTo>
                          <a:pt x="5638" y="2557"/>
                          <a:pt x="5624" y="2543"/>
                          <a:pt x="5624" y="2536"/>
                        </a:cubicBezTo>
                        <a:cubicBezTo>
                          <a:pt x="5624" y="2529"/>
                          <a:pt x="5617" y="2529"/>
                          <a:pt x="5617" y="2515"/>
                        </a:cubicBezTo>
                        <a:cubicBezTo>
                          <a:pt x="5610" y="2508"/>
                          <a:pt x="5603" y="2494"/>
                          <a:pt x="5589" y="2480"/>
                        </a:cubicBezTo>
                        <a:cubicBezTo>
                          <a:pt x="5582" y="2473"/>
                          <a:pt x="5582" y="2466"/>
                          <a:pt x="5575" y="2459"/>
                        </a:cubicBezTo>
                        <a:cubicBezTo>
                          <a:pt x="5442" y="2264"/>
                          <a:pt x="5275" y="2117"/>
                          <a:pt x="5191" y="2005"/>
                        </a:cubicBezTo>
                        <a:cubicBezTo>
                          <a:pt x="5156" y="1957"/>
                          <a:pt x="5135" y="1908"/>
                          <a:pt x="5128" y="1852"/>
                        </a:cubicBezTo>
                        <a:cubicBezTo>
                          <a:pt x="5128" y="1838"/>
                          <a:pt x="5121" y="1817"/>
                          <a:pt x="5121" y="1803"/>
                        </a:cubicBezTo>
                        <a:cubicBezTo>
                          <a:pt x="5114" y="1733"/>
                          <a:pt x="5114" y="1663"/>
                          <a:pt x="5121" y="1586"/>
                        </a:cubicBezTo>
                        <a:cubicBezTo>
                          <a:pt x="5128" y="1419"/>
                          <a:pt x="5156" y="1237"/>
                          <a:pt x="5135" y="1048"/>
                        </a:cubicBezTo>
                        <a:lnTo>
                          <a:pt x="5135" y="1014"/>
                        </a:lnTo>
                        <a:cubicBezTo>
                          <a:pt x="5135" y="1007"/>
                          <a:pt x="5135" y="993"/>
                          <a:pt x="5128" y="979"/>
                        </a:cubicBezTo>
                        <a:lnTo>
                          <a:pt x="5128" y="965"/>
                        </a:lnTo>
                        <a:cubicBezTo>
                          <a:pt x="5128" y="944"/>
                          <a:pt x="5121" y="923"/>
                          <a:pt x="5114" y="902"/>
                        </a:cubicBezTo>
                        <a:cubicBezTo>
                          <a:pt x="5086" y="804"/>
                          <a:pt x="5051" y="727"/>
                          <a:pt x="5009" y="678"/>
                        </a:cubicBezTo>
                        <a:lnTo>
                          <a:pt x="4953" y="622"/>
                        </a:lnTo>
                        <a:cubicBezTo>
                          <a:pt x="4883" y="560"/>
                          <a:pt x="4800" y="539"/>
                          <a:pt x="4702" y="518"/>
                        </a:cubicBezTo>
                        <a:cubicBezTo>
                          <a:pt x="4681" y="518"/>
                          <a:pt x="4667" y="511"/>
                          <a:pt x="4646" y="511"/>
                        </a:cubicBezTo>
                        <a:cubicBezTo>
                          <a:pt x="4562" y="504"/>
                          <a:pt x="4464" y="490"/>
                          <a:pt x="4366" y="490"/>
                        </a:cubicBezTo>
                        <a:cubicBezTo>
                          <a:pt x="4346" y="490"/>
                          <a:pt x="4325" y="490"/>
                          <a:pt x="4297" y="483"/>
                        </a:cubicBezTo>
                        <a:cubicBezTo>
                          <a:pt x="4283" y="483"/>
                          <a:pt x="4255" y="476"/>
                          <a:pt x="4241" y="476"/>
                        </a:cubicBezTo>
                        <a:lnTo>
                          <a:pt x="4136" y="448"/>
                        </a:lnTo>
                        <a:lnTo>
                          <a:pt x="4052" y="427"/>
                        </a:lnTo>
                        <a:cubicBezTo>
                          <a:pt x="3794" y="336"/>
                          <a:pt x="3563" y="189"/>
                          <a:pt x="3563" y="189"/>
                        </a:cubicBezTo>
                        <a:lnTo>
                          <a:pt x="3025" y="126"/>
                        </a:lnTo>
                        <a:lnTo>
                          <a:pt x="2934" y="126"/>
                        </a:lnTo>
                        <a:lnTo>
                          <a:pt x="2054" y="1"/>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3"/>
                  <p:cNvSpPr/>
                  <p:nvPr/>
                </p:nvSpPr>
                <p:spPr>
                  <a:xfrm>
                    <a:off x="1725571" y="2290156"/>
                    <a:ext cx="265748" cy="218640"/>
                  </a:xfrm>
                  <a:custGeom>
                    <a:rect b="b" l="l" r="r" t="t"/>
                    <a:pathLst>
                      <a:path extrusionOk="0" h="3156" w="3836">
                        <a:moveTo>
                          <a:pt x="3780" y="1"/>
                        </a:moveTo>
                        <a:cubicBezTo>
                          <a:pt x="3703" y="273"/>
                          <a:pt x="3598" y="531"/>
                          <a:pt x="3473" y="783"/>
                        </a:cubicBezTo>
                        <a:cubicBezTo>
                          <a:pt x="3207" y="1370"/>
                          <a:pt x="2830" y="1915"/>
                          <a:pt x="2369" y="2355"/>
                        </a:cubicBezTo>
                        <a:cubicBezTo>
                          <a:pt x="2131" y="2585"/>
                          <a:pt x="1866" y="2788"/>
                          <a:pt x="1573" y="2927"/>
                        </a:cubicBezTo>
                        <a:cubicBezTo>
                          <a:pt x="1330" y="3040"/>
                          <a:pt x="1071" y="3095"/>
                          <a:pt x="808" y="3095"/>
                        </a:cubicBezTo>
                        <a:cubicBezTo>
                          <a:pt x="730" y="3095"/>
                          <a:pt x="652" y="3091"/>
                          <a:pt x="574" y="3081"/>
                        </a:cubicBezTo>
                        <a:cubicBezTo>
                          <a:pt x="385" y="3074"/>
                          <a:pt x="189" y="3032"/>
                          <a:pt x="1" y="2955"/>
                        </a:cubicBezTo>
                        <a:lnTo>
                          <a:pt x="1" y="2955"/>
                        </a:lnTo>
                        <a:cubicBezTo>
                          <a:pt x="8" y="2976"/>
                          <a:pt x="22" y="3004"/>
                          <a:pt x="36" y="3018"/>
                        </a:cubicBezTo>
                        <a:cubicBezTo>
                          <a:pt x="270" y="3102"/>
                          <a:pt x="514" y="3155"/>
                          <a:pt x="764" y="3155"/>
                        </a:cubicBezTo>
                        <a:cubicBezTo>
                          <a:pt x="805" y="3155"/>
                          <a:pt x="847" y="3154"/>
                          <a:pt x="888" y="3151"/>
                        </a:cubicBezTo>
                        <a:cubicBezTo>
                          <a:pt x="1545" y="3123"/>
                          <a:pt x="2103" y="2725"/>
                          <a:pt x="2544" y="2257"/>
                        </a:cubicBezTo>
                        <a:cubicBezTo>
                          <a:pt x="3144" y="1621"/>
                          <a:pt x="3577" y="846"/>
                          <a:pt x="3836" y="8"/>
                        </a:cubicBezTo>
                        <a:cubicBezTo>
                          <a:pt x="3815" y="8"/>
                          <a:pt x="3801" y="1"/>
                          <a:pt x="378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3"/>
                  <p:cNvSpPr/>
                  <p:nvPr/>
                </p:nvSpPr>
                <p:spPr>
                  <a:xfrm>
                    <a:off x="1969979" y="2585348"/>
                    <a:ext cx="108974" cy="211573"/>
                  </a:xfrm>
                  <a:custGeom>
                    <a:rect b="b" l="l" r="r" t="t"/>
                    <a:pathLst>
                      <a:path extrusionOk="0" h="3054" w="1573">
                        <a:moveTo>
                          <a:pt x="881" y="1"/>
                        </a:moveTo>
                        <a:cubicBezTo>
                          <a:pt x="364" y="364"/>
                          <a:pt x="77" y="1048"/>
                          <a:pt x="140" y="1677"/>
                        </a:cubicBezTo>
                        <a:cubicBezTo>
                          <a:pt x="182" y="2110"/>
                          <a:pt x="392" y="2529"/>
                          <a:pt x="762" y="2788"/>
                        </a:cubicBezTo>
                        <a:cubicBezTo>
                          <a:pt x="992" y="2948"/>
                          <a:pt x="1279" y="3046"/>
                          <a:pt x="1572" y="3053"/>
                        </a:cubicBezTo>
                        <a:cubicBezTo>
                          <a:pt x="1565" y="3039"/>
                          <a:pt x="1565" y="3018"/>
                          <a:pt x="1551" y="3004"/>
                        </a:cubicBezTo>
                        <a:cubicBezTo>
                          <a:pt x="1230" y="2997"/>
                          <a:pt x="915" y="2871"/>
                          <a:pt x="671" y="2655"/>
                        </a:cubicBezTo>
                        <a:cubicBezTo>
                          <a:pt x="0" y="2068"/>
                          <a:pt x="49" y="971"/>
                          <a:pt x="601" y="329"/>
                        </a:cubicBezTo>
                        <a:cubicBezTo>
                          <a:pt x="692" y="238"/>
                          <a:pt x="776" y="147"/>
                          <a:pt x="881" y="70"/>
                        </a:cubicBezTo>
                        <a:lnTo>
                          <a:pt x="881" y="1"/>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33"/>
                  <p:cNvSpPr/>
                  <p:nvPr/>
                </p:nvSpPr>
                <p:spPr>
                  <a:xfrm>
                    <a:off x="1895922" y="2430512"/>
                    <a:ext cx="160724" cy="422731"/>
                  </a:xfrm>
                  <a:custGeom>
                    <a:rect b="b" l="l" r="r" t="t"/>
                    <a:pathLst>
                      <a:path extrusionOk="0" h="6102" w="2320">
                        <a:moveTo>
                          <a:pt x="2299" y="0"/>
                        </a:moveTo>
                        <a:cubicBezTo>
                          <a:pt x="2159" y="91"/>
                          <a:pt x="2040" y="196"/>
                          <a:pt x="1908" y="301"/>
                        </a:cubicBezTo>
                        <a:cubicBezTo>
                          <a:pt x="1146" y="957"/>
                          <a:pt x="580" y="1830"/>
                          <a:pt x="308" y="2808"/>
                        </a:cubicBezTo>
                        <a:cubicBezTo>
                          <a:pt x="1" y="3884"/>
                          <a:pt x="64" y="5058"/>
                          <a:pt x="476" y="6084"/>
                        </a:cubicBezTo>
                        <a:cubicBezTo>
                          <a:pt x="478" y="6096"/>
                          <a:pt x="489" y="6101"/>
                          <a:pt x="500" y="6101"/>
                        </a:cubicBezTo>
                        <a:cubicBezTo>
                          <a:pt x="516" y="6101"/>
                          <a:pt x="533" y="6089"/>
                          <a:pt x="525" y="6063"/>
                        </a:cubicBezTo>
                        <a:cubicBezTo>
                          <a:pt x="301" y="5491"/>
                          <a:pt x="175" y="4869"/>
                          <a:pt x="168" y="4247"/>
                        </a:cubicBezTo>
                        <a:cubicBezTo>
                          <a:pt x="154" y="3200"/>
                          <a:pt x="469" y="2166"/>
                          <a:pt x="1069" y="1300"/>
                        </a:cubicBezTo>
                        <a:cubicBezTo>
                          <a:pt x="1412" y="811"/>
                          <a:pt x="1838" y="384"/>
                          <a:pt x="2320" y="42"/>
                        </a:cubicBezTo>
                        <a:cubicBezTo>
                          <a:pt x="2320" y="35"/>
                          <a:pt x="2306" y="21"/>
                          <a:pt x="2306" y="14"/>
                        </a:cubicBezTo>
                        <a:cubicBezTo>
                          <a:pt x="2306" y="7"/>
                          <a:pt x="2299" y="7"/>
                          <a:pt x="2299"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3"/>
                  <p:cNvSpPr/>
                  <p:nvPr/>
                </p:nvSpPr>
                <p:spPr>
                  <a:xfrm>
                    <a:off x="2014038" y="2350566"/>
                    <a:ext cx="53274" cy="169383"/>
                  </a:xfrm>
                  <a:custGeom>
                    <a:rect b="b" l="l" r="r" t="t"/>
                    <a:pathLst>
                      <a:path extrusionOk="0" h="2445" w="769">
                        <a:moveTo>
                          <a:pt x="94" y="1"/>
                        </a:moveTo>
                        <a:cubicBezTo>
                          <a:pt x="84" y="1"/>
                          <a:pt x="77" y="5"/>
                          <a:pt x="77" y="16"/>
                        </a:cubicBezTo>
                        <a:cubicBezTo>
                          <a:pt x="0" y="463"/>
                          <a:pt x="405" y="777"/>
                          <a:pt x="559" y="1154"/>
                        </a:cubicBezTo>
                        <a:cubicBezTo>
                          <a:pt x="727" y="1552"/>
                          <a:pt x="699" y="2027"/>
                          <a:pt x="482" y="2412"/>
                        </a:cubicBezTo>
                        <a:cubicBezTo>
                          <a:pt x="467" y="2426"/>
                          <a:pt x="487" y="2444"/>
                          <a:pt x="505" y="2444"/>
                        </a:cubicBezTo>
                        <a:cubicBezTo>
                          <a:pt x="512" y="2444"/>
                          <a:pt x="520" y="2441"/>
                          <a:pt x="524" y="2433"/>
                        </a:cubicBezTo>
                        <a:cubicBezTo>
                          <a:pt x="713" y="2083"/>
                          <a:pt x="768" y="1657"/>
                          <a:pt x="657" y="1273"/>
                        </a:cubicBezTo>
                        <a:cubicBezTo>
                          <a:pt x="594" y="1063"/>
                          <a:pt x="475" y="889"/>
                          <a:pt x="349" y="707"/>
                        </a:cubicBezTo>
                        <a:cubicBezTo>
                          <a:pt x="210" y="505"/>
                          <a:pt x="77" y="288"/>
                          <a:pt x="126" y="37"/>
                        </a:cubicBezTo>
                        <a:cubicBezTo>
                          <a:pt x="130" y="15"/>
                          <a:pt x="109" y="1"/>
                          <a:pt x="94"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3"/>
                  <p:cNvSpPr/>
                  <p:nvPr/>
                </p:nvSpPr>
                <p:spPr>
                  <a:xfrm>
                    <a:off x="1757993" y="2553896"/>
                    <a:ext cx="118672" cy="256050"/>
                  </a:xfrm>
                  <a:custGeom>
                    <a:rect b="b" l="l" r="r" t="t"/>
                    <a:pathLst>
                      <a:path extrusionOk="0" h="3696" w="1713">
                        <a:moveTo>
                          <a:pt x="36" y="0"/>
                        </a:moveTo>
                        <a:cubicBezTo>
                          <a:pt x="1" y="7"/>
                          <a:pt x="1" y="63"/>
                          <a:pt x="36" y="63"/>
                        </a:cubicBezTo>
                        <a:cubicBezTo>
                          <a:pt x="448" y="84"/>
                          <a:pt x="832" y="287"/>
                          <a:pt x="1105" y="587"/>
                        </a:cubicBezTo>
                        <a:cubicBezTo>
                          <a:pt x="1635" y="1160"/>
                          <a:pt x="1663" y="2026"/>
                          <a:pt x="1286" y="2697"/>
                        </a:cubicBezTo>
                        <a:cubicBezTo>
                          <a:pt x="1035" y="3144"/>
                          <a:pt x="616" y="3465"/>
                          <a:pt x="141" y="3640"/>
                        </a:cubicBezTo>
                        <a:cubicBezTo>
                          <a:pt x="134" y="3668"/>
                          <a:pt x="127" y="3675"/>
                          <a:pt x="127" y="3675"/>
                        </a:cubicBezTo>
                        <a:cubicBezTo>
                          <a:pt x="134" y="3682"/>
                          <a:pt x="141" y="3682"/>
                          <a:pt x="155" y="3696"/>
                        </a:cubicBezTo>
                        <a:cubicBezTo>
                          <a:pt x="315" y="3633"/>
                          <a:pt x="483" y="3556"/>
                          <a:pt x="630" y="3451"/>
                        </a:cubicBezTo>
                        <a:cubicBezTo>
                          <a:pt x="1307" y="3011"/>
                          <a:pt x="1712" y="2194"/>
                          <a:pt x="1566" y="1391"/>
                        </a:cubicBezTo>
                        <a:cubicBezTo>
                          <a:pt x="1433" y="657"/>
                          <a:pt x="790" y="42"/>
                          <a:pt x="36"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3"/>
                  <p:cNvSpPr/>
                  <p:nvPr/>
                </p:nvSpPr>
                <p:spPr>
                  <a:xfrm>
                    <a:off x="1682066" y="2264038"/>
                    <a:ext cx="206655" cy="176865"/>
                  </a:xfrm>
                  <a:custGeom>
                    <a:rect b="b" l="l" r="r" t="t"/>
                    <a:pathLst>
                      <a:path extrusionOk="0" h="2553" w="2983">
                        <a:moveTo>
                          <a:pt x="2731" y="0"/>
                        </a:moveTo>
                        <a:cubicBezTo>
                          <a:pt x="2969" y="475"/>
                          <a:pt x="2934" y="1041"/>
                          <a:pt x="2703" y="1502"/>
                        </a:cubicBezTo>
                        <a:cubicBezTo>
                          <a:pt x="2452" y="2005"/>
                          <a:pt x="1991" y="2354"/>
                          <a:pt x="1439" y="2473"/>
                        </a:cubicBezTo>
                        <a:cubicBezTo>
                          <a:pt x="1315" y="2494"/>
                          <a:pt x="1190" y="2505"/>
                          <a:pt x="1065" y="2505"/>
                        </a:cubicBezTo>
                        <a:cubicBezTo>
                          <a:pt x="690" y="2505"/>
                          <a:pt x="320" y="2410"/>
                          <a:pt x="0" y="2222"/>
                        </a:cubicBezTo>
                        <a:lnTo>
                          <a:pt x="0" y="2222"/>
                        </a:lnTo>
                        <a:cubicBezTo>
                          <a:pt x="7" y="2236"/>
                          <a:pt x="21" y="2264"/>
                          <a:pt x="35" y="2278"/>
                        </a:cubicBezTo>
                        <a:cubicBezTo>
                          <a:pt x="42" y="2285"/>
                          <a:pt x="42" y="2298"/>
                          <a:pt x="49" y="2305"/>
                        </a:cubicBezTo>
                        <a:cubicBezTo>
                          <a:pt x="353" y="2470"/>
                          <a:pt x="695" y="2553"/>
                          <a:pt x="1035" y="2553"/>
                        </a:cubicBezTo>
                        <a:cubicBezTo>
                          <a:pt x="1258" y="2553"/>
                          <a:pt x="1480" y="2517"/>
                          <a:pt x="1691" y="2445"/>
                        </a:cubicBezTo>
                        <a:cubicBezTo>
                          <a:pt x="2235" y="2264"/>
                          <a:pt x="2648" y="1844"/>
                          <a:pt x="2836" y="1300"/>
                        </a:cubicBezTo>
                        <a:cubicBezTo>
                          <a:pt x="2983" y="873"/>
                          <a:pt x="2969" y="405"/>
                          <a:pt x="2787"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3"/>
                  <p:cNvSpPr/>
                  <p:nvPr/>
                </p:nvSpPr>
                <p:spPr>
                  <a:xfrm>
                    <a:off x="1922039" y="2231616"/>
                    <a:ext cx="69" cy="69"/>
                  </a:xfrm>
                  <a:custGeom>
                    <a:rect b="b" l="l" r="r" t="t"/>
                    <a:pathLst>
                      <a:path extrusionOk="0" h="1" w="1">
                        <a:moveTo>
                          <a:pt x="1" y="0"/>
                        </a:moveTo>
                        <a:lnTo>
                          <a:pt x="1" y="0"/>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3"/>
                  <p:cNvSpPr/>
                  <p:nvPr/>
                </p:nvSpPr>
                <p:spPr>
                  <a:xfrm>
                    <a:off x="1565889" y="4093244"/>
                    <a:ext cx="142850" cy="224736"/>
                  </a:xfrm>
                  <a:custGeom>
                    <a:rect b="b" l="l" r="r" t="t"/>
                    <a:pathLst>
                      <a:path extrusionOk="0" h="3244" w="2062">
                        <a:moveTo>
                          <a:pt x="608" y="1"/>
                        </a:moveTo>
                        <a:cubicBezTo>
                          <a:pt x="608" y="1"/>
                          <a:pt x="238" y="112"/>
                          <a:pt x="175" y="622"/>
                        </a:cubicBezTo>
                        <a:cubicBezTo>
                          <a:pt x="113" y="1125"/>
                          <a:pt x="1" y="2438"/>
                          <a:pt x="1" y="2438"/>
                        </a:cubicBezTo>
                        <a:lnTo>
                          <a:pt x="182" y="2452"/>
                        </a:lnTo>
                        <a:lnTo>
                          <a:pt x="322" y="1998"/>
                        </a:lnTo>
                        <a:cubicBezTo>
                          <a:pt x="322" y="1998"/>
                          <a:pt x="343" y="2508"/>
                          <a:pt x="560" y="2851"/>
                        </a:cubicBezTo>
                        <a:cubicBezTo>
                          <a:pt x="766" y="3160"/>
                          <a:pt x="1246" y="3243"/>
                          <a:pt x="1604" y="3243"/>
                        </a:cubicBezTo>
                        <a:cubicBezTo>
                          <a:pt x="1634" y="3243"/>
                          <a:pt x="1663" y="3243"/>
                          <a:pt x="1691" y="3242"/>
                        </a:cubicBezTo>
                        <a:cubicBezTo>
                          <a:pt x="2061" y="3221"/>
                          <a:pt x="1859" y="2536"/>
                          <a:pt x="1747" y="2138"/>
                        </a:cubicBezTo>
                        <a:cubicBezTo>
                          <a:pt x="1635" y="1754"/>
                          <a:pt x="1412" y="832"/>
                          <a:pt x="1412" y="832"/>
                        </a:cubicBezTo>
                        <a:lnTo>
                          <a:pt x="608" y="1"/>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3"/>
                  <p:cNvSpPr/>
                  <p:nvPr/>
                </p:nvSpPr>
                <p:spPr>
                  <a:xfrm>
                    <a:off x="1587712" y="4043918"/>
                    <a:ext cx="95880" cy="221827"/>
                  </a:xfrm>
                  <a:custGeom>
                    <a:rect b="b" l="l" r="r" t="t"/>
                    <a:pathLst>
                      <a:path extrusionOk="0" h="3202" w="1384">
                        <a:moveTo>
                          <a:pt x="461" y="0"/>
                        </a:moveTo>
                        <a:cubicBezTo>
                          <a:pt x="461" y="0"/>
                          <a:pt x="419" y="615"/>
                          <a:pt x="293" y="713"/>
                        </a:cubicBezTo>
                        <a:cubicBezTo>
                          <a:pt x="182" y="810"/>
                          <a:pt x="0" y="1139"/>
                          <a:pt x="70" y="1579"/>
                        </a:cubicBezTo>
                        <a:cubicBezTo>
                          <a:pt x="140" y="2012"/>
                          <a:pt x="147" y="2640"/>
                          <a:pt x="377" y="2934"/>
                        </a:cubicBezTo>
                        <a:cubicBezTo>
                          <a:pt x="513" y="3108"/>
                          <a:pt x="806" y="3202"/>
                          <a:pt x="1030" y="3202"/>
                        </a:cubicBezTo>
                        <a:cubicBezTo>
                          <a:pt x="1174" y="3202"/>
                          <a:pt x="1289" y="3163"/>
                          <a:pt x="1313" y="3081"/>
                        </a:cubicBezTo>
                        <a:cubicBezTo>
                          <a:pt x="1383" y="2871"/>
                          <a:pt x="1083" y="2040"/>
                          <a:pt x="1104" y="1628"/>
                        </a:cubicBezTo>
                        <a:cubicBezTo>
                          <a:pt x="1125" y="1222"/>
                          <a:pt x="1160" y="112"/>
                          <a:pt x="1160" y="112"/>
                        </a:cubicBezTo>
                        <a:lnTo>
                          <a:pt x="461" y="0"/>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3"/>
                  <p:cNvSpPr/>
                  <p:nvPr/>
                </p:nvSpPr>
                <p:spPr>
                  <a:xfrm>
                    <a:off x="1613829" y="2890238"/>
                    <a:ext cx="303366" cy="1207576"/>
                  </a:xfrm>
                  <a:custGeom>
                    <a:rect b="b" l="l" r="r" t="t"/>
                    <a:pathLst>
                      <a:path extrusionOk="0" h="17431" w="4379">
                        <a:moveTo>
                          <a:pt x="1761" y="0"/>
                        </a:moveTo>
                        <a:cubicBezTo>
                          <a:pt x="1614" y="315"/>
                          <a:pt x="1488" y="622"/>
                          <a:pt x="1376" y="908"/>
                        </a:cubicBezTo>
                        <a:cubicBezTo>
                          <a:pt x="1376" y="936"/>
                          <a:pt x="1369" y="950"/>
                          <a:pt x="1362" y="971"/>
                        </a:cubicBezTo>
                        <a:cubicBezTo>
                          <a:pt x="1265" y="1223"/>
                          <a:pt x="1174" y="1474"/>
                          <a:pt x="1104" y="1712"/>
                        </a:cubicBezTo>
                        <a:cubicBezTo>
                          <a:pt x="1097" y="1747"/>
                          <a:pt x="1090" y="1774"/>
                          <a:pt x="1083" y="1795"/>
                        </a:cubicBezTo>
                        <a:cubicBezTo>
                          <a:pt x="1027" y="1984"/>
                          <a:pt x="985" y="2145"/>
                          <a:pt x="943" y="2312"/>
                        </a:cubicBezTo>
                        <a:cubicBezTo>
                          <a:pt x="929" y="2340"/>
                          <a:pt x="929" y="2354"/>
                          <a:pt x="922" y="2382"/>
                        </a:cubicBezTo>
                        <a:cubicBezTo>
                          <a:pt x="825" y="2787"/>
                          <a:pt x="769" y="3158"/>
                          <a:pt x="734" y="3493"/>
                        </a:cubicBezTo>
                        <a:cubicBezTo>
                          <a:pt x="734" y="3521"/>
                          <a:pt x="720" y="3535"/>
                          <a:pt x="720" y="3563"/>
                        </a:cubicBezTo>
                        <a:cubicBezTo>
                          <a:pt x="706" y="3702"/>
                          <a:pt x="699" y="3835"/>
                          <a:pt x="685" y="3961"/>
                        </a:cubicBezTo>
                        <a:lnTo>
                          <a:pt x="685" y="3982"/>
                        </a:lnTo>
                        <a:lnTo>
                          <a:pt x="685" y="4024"/>
                        </a:lnTo>
                        <a:lnTo>
                          <a:pt x="685" y="4052"/>
                        </a:lnTo>
                        <a:cubicBezTo>
                          <a:pt x="664" y="4443"/>
                          <a:pt x="664" y="4778"/>
                          <a:pt x="671" y="5037"/>
                        </a:cubicBezTo>
                        <a:lnTo>
                          <a:pt x="671" y="5044"/>
                        </a:lnTo>
                        <a:lnTo>
                          <a:pt x="671" y="5099"/>
                        </a:lnTo>
                        <a:cubicBezTo>
                          <a:pt x="671" y="5274"/>
                          <a:pt x="678" y="5414"/>
                          <a:pt x="671" y="5526"/>
                        </a:cubicBezTo>
                        <a:cubicBezTo>
                          <a:pt x="664" y="5651"/>
                          <a:pt x="664" y="5777"/>
                          <a:pt x="664" y="5910"/>
                        </a:cubicBezTo>
                        <a:lnTo>
                          <a:pt x="664" y="6001"/>
                        </a:lnTo>
                        <a:cubicBezTo>
                          <a:pt x="664" y="6161"/>
                          <a:pt x="671" y="6336"/>
                          <a:pt x="671" y="6524"/>
                        </a:cubicBezTo>
                        <a:lnTo>
                          <a:pt x="671" y="6580"/>
                        </a:lnTo>
                        <a:cubicBezTo>
                          <a:pt x="671" y="6825"/>
                          <a:pt x="685" y="7083"/>
                          <a:pt x="699" y="7342"/>
                        </a:cubicBezTo>
                        <a:cubicBezTo>
                          <a:pt x="713" y="7572"/>
                          <a:pt x="720" y="7719"/>
                          <a:pt x="706" y="7935"/>
                        </a:cubicBezTo>
                        <a:lnTo>
                          <a:pt x="706" y="7956"/>
                        </a:lnTo>
                        <a:lnTo>
                          <a:pt x="706" y="7977"/>
                        </a:lnTo>
                        <a:lnTo>
                          <a:pt x="706" y="8012"/>
                        </a:lnTo>
                        <a:lnTo>
                          <a:pt x="706" y="8040"/>
                        </a:lnTo>
                        <a:lnTo>
                          <a:pt x="706" y="8061"/>
                        </a:lnTo>
                        <a:cubicBezTo>
                          <a:pt x="685" y="8215"/>
                          <a:pt x="650" y="8410"/>
                          <a:pt x="601" y="8690"/>
                        </a:cubicBezTo>
                        <a:cubicBezTo>
                          <a:pt x="524" y="8941"/>
                          <a:pt x="461" y="9214"/>
                          <a:pt x="398" y="9493"/>
                        </a:cubicBezTo>
                        <a:cubicBezTo>
                          <a:pt x="391" y="9514"/>
                          <a:pt x="391" y="9535"/>
                          <a:pt x="384" y="9563"/>
                        </a:cubicBezTo>
                        <a:cubicBezTo>
                          <a:pt x="371" y="9619"/>
                          <a:pt x="357" y="9682"/>
                          <a:pt x="350" y="9752"/>
                        </a:cubicBezTo>
                        <a:cubicBezTo>
                          <a:pt x="336" y="9780"/>
                          <a:pt x="336" y="9808"/>
                          <a:pt x="329" y="9828"/>
                        </a:cubicBezTo>
                        <a:cubicBezTo>
                          <a:pt x="252" y="10262"/>
                          <a:pt x="189" y="10695"/>
                          <a:pt x="147" y="11135"/>
                        </a:cubicBezTo>
                        <a:cubicBezTo>
                          <a:pt x="147" y="11156"/>
                          <a:pt x="140" y="11184"/>
                          <a:pt x="140" y="11212"/>
                        </a:cubicBezTo>
                        <a:cubicBezTo>
                          <a:pt x="140" y="11281"/>
                          <a:pt x="126" y="11351"/>
                          <a:pt x="119" y="11421"/>
                        </a:cubicBezTo>
                        <a:cubicBezTo>
                          <a:pt x="112" y="11449"/>
                          <a:pt x="112" y="11463"/>
                          <a:pt x="112" y="11491"/>
                        </a:cubicBezTo>
                        <a:cubicBezTo>
                          <a:pt x="56" y="11994"/>
                          <a:pt x="35" y="12483"/>
                          <a:pt x="14" y="12937"/>
                        </a:cubicBezTo>
                        <a:lnTo>
                          <a:pt x="14" y="13056"/>
                        </a:lnTo>
                        <a:cubicBezTo>
                          <a:pt x="7" y="13440"/>
                          <a:pt x="0" y="13789"/>
                          <a:pt x="0" y="14082"/>
                        </a:cubicBezTo>
                        <a:lnTo>
                          <a:pt x="0" y="14495"/>
                        </a:lnTo>
                        <a:lnTo>
                          <a:pt x="0" y="14557"/>
                        </a:lnTo>
                        <a:lnTo>
                          <a:pt x="0" y="14886"/>
                        </a:lnTo>
                        <a:lnTo>
                          <a:pt x="0" y="14977"/>
                        </a:lnTo>
                        <a:cubicBezTo>
                          <a:pt x="7" y="15326"/>
                          <a:pt x="7" y="15661"/>
                          <a:pt x="14" y="15968"/>
                        </a:cubicBezTo>
                        <a:lnTo>
                          <a:pt x="14" y="16031"/>
                        </a:lnTo>
                        <a:cubicBezTo>
                          <a:pt x="21" y="16360"/>
                          <a:pt x="21" y="16660"/>
                          <a:pt x="21" y="16898"/>
                        </a:cubicBezTo>
                        <a:lnTo>
                          <a:pt x="21" y="16967"/>
                        </a:lnTo>
                        <a:lnTo>
                          <a:pt x="21" y="16981"/>
                        </a:lnTo>
                        <a:lnTo>
                          <a:pt x="21" y="17121"/>
                        </a:lnTo>
                        <a:cubicBezTo>
                          <a:pt x="84" y="17198"/>
                          <a:pt x="161" y="17254"/>
                          <a:pt x="245" y="17296"/>
                        </a:cubicBezTo>
                        <a:cubicBezTo>
                          <a:pt x="252" y="17296"/>
                          <a:pt x="252" y="17303"/>
                          <a:pt x="259" y="17303"/>
                        </a:cubicBezTo>
                        <a:cubicBezTo>
                          <a:pt x="266" y="17303"/>
                          <a:pt x="266" y="17317"/>
                          <a:pt x="280" y="17317"/>
                        </a:cubicBezTo>
                        <a:lnTo>
                          <a:pt x="329" y="17338"/>
                        </a:lnTo>
                        <a:cubicBezTo>
                          <a:pt x="336" y="17352"/>
                          <a:pt x="336" y="17352"/>
                          <a:pt x="350" y="17352"/>
                        </a:cubicBezTo>
                        <a:cubicBezTo>
                          <a:pt x="357" y="17359"/>
                          <a:pt x="371" y="17366"/>
                          <a:pt x="384" y="17366"/>
                        </a:cubicBezTo>
                        <a:cubicBezTo>
                          <a:pt x="500" y="17411"/>
                          <a:pt x="618" y="17430"/>
                          <a:pt x="702" y="17430"/>
                        </a:cubicBezTo>
                        <a:cubicBezTo>
                          <a:pt x="735" y="17430"/>
                          <a:pt x="763" y="17427"/>
                          <a:pt x="783" y="17421"/>
                        </a:cubicBezTo>
                        <a:cubicBezTo>
                          <a:pt x="818" y="17282"/>
                          <a:pt x="873" y="17086"/>
                          <a:pt x="929" y="16863"/>
                        </a:cubicBezTo>
                        <a:lnTo>
                          <a:pt x="957" y="16779"/>
                        </a:lnTo>
                        <a:cubicBezTo>
                          <a:pt x="985" y="16660"/>
                          <a:pt x="1027" y="16527"/>
                          <a:pt x="1062" y="16388"/>
                        </a:cubicBezTo>
                        <a:cubicBezTo>
                          <a:pt x="1069" y="16374"/>
                          <a:pt x="1069" y="16346"/>
                          <a:pt x="1083" y="16325"/>
                        </a:cubicBezTo>
                        <a:cubicBezTo>
                          <a:pt x="1195" y="15927"/>
                          <a:pt x="1327" y="15466"/>
                          <a:pt x="1453" y="14984"/>
                        </a:cubicBezTo>
                        <a:cubicBezTo>
                          <a:pt x="1467" y="14956"/>
                          <a:pt x="1474" y="14921"/>
                          <a:pt x="1481" y="14886"/>
                        </a:cubicBezTo>
                        <a:cubicBezTo>
                          <a:pt x="1607" y="14425"/>
                          <a:pt x="1747" y="13950"/>
                          <a:pt x="1865" y="13510"/>
                        </a:cubicBezTo>
                        <a:cubicBezTo>
                          <a:pt x="1872" y="13489"/>
                          <a:pt x="1872" y="13461"/>
                          <a:pt x="1886" y="13447"/>
                        </a:cubicBezTo>
                        <a:cubicBezTo>
                          <a:pt x="1921" y="13321"/>
                          <a:pt x="1942" y="13209"/>
                          <a:pt x="1977" y="13098"/>
                        </a:cubicBezTo>
                        <a:cubicBezTo>
                          <a:pt x="1991" y="13063"/>
                          <a:pt x="1998" y="13035"/>
                          <a:pt x="2005" y="13007"/>
                        </a:cubicBezTo>
                        <a:cubicBezTo>
                          <a:pt x="2110" y="12657"/>
                          <a:pt x="2201" y="12336"/>
                          <a:pt x="2277" y="12064"/>
                        </a:cubicBezTo>
                        <a:cubicBezTo>
                          <a:pt x="2284" y="12050"/>
                          <a:pt x="2284" y="12022"/>
                          <a:pt x="2291" y="12008"/>
                        </a:cubicBezTo>
                        <a:cubicBezTo>
                          <a:pt x="2340" y="11847"/>
                          <a:pt x="2375" y="11714"/>
                          <a:pt x="2410" y="11603"/>
                        </a:cubicBezTo>
                        <a:cubicBezTo>
                          <a:pt x="2452" y="11463"/>
                          <a:pt x="2487" y="11323"/>
                          <a:pt x="2522" y="11191"/>
                        </a:cubicBezTo>
                        <a:cubicBezTo>
                          <a:pt x="2522" y="11170"/>
                          <a:pt x="2529" y="11142"/>
                          <a:pt x="2536" y="11114"/>
                        </a:cubicBezTo>
                        <a:cubicBezTo>
                          <a:pt x="2592" y="10932"/>
                          <a:pt x="2627" y="10764"/>
                          <a:pt x="2662" y="10611"/>
                        </a:cubicBezTo>
                        <a:lnTo>
                          <a:pt x="2662" y="10597"/>
                        </a:lnTo>
                        <a:cubicBezTo>
                          <a:pt x="2662" y="10576"/>
                          <a:pt x="2669" y="10555"/>
                          <a:pt x="2669" y="10541"/>
                        </a:cubicBezTo>
                        <a:cubicBezTo>
                          <a:pt x="2766" y="10101"/>
                          <a:pt x="2815" y="9738"/>
                          <a:pt x="2850" y="9444"/>
                        </a:cubicBezTo>
                        <a:cubicBezTo>
                          <a:pt x="2850" y="9423"/>
                          <a:pt x="2864" y="9402"/>
                          <a:pt x="2864" y="9374"/>
                        </a:cubicBezTo>
                        <a:cubicBezTo>
                          <a:pt x="2878" y="9193"/>
                          <a:pt x="2885" y="9046"/>
                          <a:pt x="2899" y="8948"/>
                        </a:cubicBezTo>
                        <a:lnTo>
                          <a:pt x="2899" y="8871"/>
                        </a:lnTo>
                        <a:lnTo>
                          <a:pt x="2899" y="8795"/>
                        </a:lnTo>
                        <a:cubicBezTo>
                          <a:pt x="2990" y="8417"/>
                          <a:pt x="3081" y="8068"/>
                          <a:pt x="3158" y="7726"/>
                        </a:cubicBezTo>
                        <a:cubicBezTo>
                          <a:pt x="3165" y="7698"/>
                          <a:pt x="3165" y="7677"/>
                          <a:pt x="3179" y="7649"/>
                        </a:cubicBezTo>
                        <a:cubicBezTo>
                          <a:pt x="3193" y="7572"/>
                          <a:pt x="3214" y="7502"/>
                          <a:pt x="3227" y="7433"/>
                        </a:cubicBezTo>
                        <a:cubicBezTo>
                          <a:pt x="3234" y="7405"/>
                          <a:pt x="3234" y="7384"/>
                          <a:pt x="3248" y="7363"/>
                        </a:cubicBezTo>
                        <a:cubicBezTo>
                          <a:pt x="3367" y="6846"/>
                          <a:pt x="3465" y="6392"/>
                          <a:pt x="3542" y="5987"/>
                        </a:cubicBezTo>
                        <a:cubicBezTo>
                          <a:pt x="3542" y="5973"/>
                          <a:pt x="3549" y="5952"/>
                          <a:pt x="3549" y="5938"/>
                        </a:cubicBezTo>
                        <a:cubicBezTo>
                          <a:pt x="3563" y="5903"/>
                          <a:pt x="3570" y="5868"/>
                          <a:pt x="3577" y="5826"/>
                        </a:cubicBezTo>
                        <a:cubicBezTo>
                          <a:pt x="3647" y="5449"/>
                          <a:pt x="3751" y="4897"/>
                          <a:pt x="3856" y="4310"/>
                        </a:cubicBezTo>
                        <a:cubicBezTo>
                          <a:pt x="3856" y="4289"/>
                          <a:pt x="3863" y="4268"/>
                          <a:pt x="3863" y="4240"/>
                        </a:cubicBezTo>
                        <a:cubicBezTo>
                          <a:pt x="3863" y="4233"/>
                          <a:pt x="3877" y="4219"/>
                          <a:pt x="3877" y="4205"/>
                        </a:cubicBezTo>
                        <a:cubicBezTo>
                          <a:pt x="3884" y="4184"/>
                          <a:pt x="3884" y="4156"/>
                          <a:pt x="3891" y="4129"/>
                        </a:cubicBezTo>
                        <a:cubicBezTo>
                          <a:pt x="3982" y="3660"/>
                          <a:pt x="4066" y="3172"/>
                          <a:pt x="4143" y="2717"/>
                        </a:cubicBezTo>
                        <a:cubicBezTo>
                          <a:pt x="4143" y="2690"/>
                          <a:pt x="4157" y="2669"/>
                          <a:pt x="4157" y="2648"/>
                        </a:cubicBezTo>
                        <a:cubicBezTo>
                          <a:pt x="4157" y="2620"/>
                          <a:pt x="4163" y="2599"/>
                          <a:pt x="4163" y="2578"/>
                        </a:cubicBezTo>
                        <a:cubicBezTo>
                          <a:pt x="4170" y="2550"/>
                          <a:pt x="4170" y="2515"/>
                          <a:pt x="4177" y="2487"/>
                        </a:cubicBezTo>
                        <a:cubicBezTo>
                          <a:pt x="4177" y="2459"/>
                          <a:pt x="4191" y="2438"/>
                          <a:pt x="4191" y="2410"/>
                        </a:cubicBezTo>
                        <a:cubicBezTo>
                          <a:pt x="4268" y="1949"/>
                          <a:pt x="4331" y="1537"/>
                          <a:pt x="4345" y="1216"/>
                        </a:cubicBezTo>
                        <a:cubicBezTo>
                          <a:pt x="4352" y="1146"/>
                          <a:pt x="4352" y="1076"/>
                          <a:pt x="4366" y="1020"/>
                        </a:cubicBezTo>
                        <a:cubicBezTo>
                          <a:pt x="4373" y="992"/>
                          <a:pt x="4373" y="971"/>
                          <a:pt x="4373" y="943"/>
                        </a:cubicBezTo>
                        <a:cubicBezTo>
                          <a:pt x="4378" y="874"/>
                          <a:pt x="4376" y="845"/>
                          <a:pt x="4364" y="845"/>
                        </a:cubicBezTo>
                        <a:cubicBezTo>
                          <a:pt x="4361" y="845"/>
                          <a:pt x="4357" y="848"/>
                          <a:pt x="4352" y="852"/>
                        </a:cubicBezTo>
                        <a:lnTo>
                          <a:pt x="4310" y="838"/>
                        </a:lnTo>
                        <a:lnTo>
                          <a:pt x="4212" y="804"/>
                        </a:lnTo>
                        <a:lnTo>
                          <a:pt x="2941" y="384"/>
                        </a:lnTo>
                        <a:lnTo>
                          <a:pt x="2878" y="363"/>
                        </a:lnTo>
                        <a:lnTo>
                          <a:pt x="2319" y="182"/>
                        </a:lnTo>
                        <a:lnTo>
                          <a:pt x="2236" y="154"/>
                        </a:lnTo>
                        <a:lnTo>
                          <a:pt x="1761" y="0"/>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3"/>
                  <p:cNvSpPr/>
                  <p:nvPr/>
                </p:nvSpPr>
                <p:spPr>
                  <a:xfrm>
                    <a:off x="1614314" y="4060891"/>
                    <a:ext cx="61380" cy="15172"/>
                  </a:xfrm>
                  <a:custGeom>
                    <a:rect b="b" l="l" r="r" t="t"/>
                    <a:pathLst>
                      <a:path extrusionOk="0" h="219" w="886">
                        <a:moveTo>
                          <a:pt x="57" y="0"/>
                        </a:moveTo>
                        <a:cubicBezTo>
                          <a:pt x="24" y="0"/>
                          <a:pt x="0" y="53"/>
                          <a:pt x="35" y="76"/>
                        </a:cubicBezTo>
                        <a:cubicBezTo>
                          <a:pt x="202" y="172"/>
                          <a:pt x="385" y="218"/>
                          <a:pt x="573" y="218"/>
                        </a:cubicBezTo>
                        <a:cubicBezTo>
                          <a:pt x="661" y="218"/>
                          <a:pt x="750" y="208"/>
                          <a:pt x="839" y="188"/>
                        </a:cubicBezTo>
                        <a:cubicBezTo>
                          <a:pt x="885" y="181"/>
                          <a:pt x="875" y="111"/>
                          <a:pt x="825" y="111"/>
                        </a:cubicBezTo>
                        <a:cubicBezTo>
                          <a:pt x="822" y="111"/>
                          <a:pt x="820" y="111"/>
                          <a:pt x="818" y="111"/>
                        </a:cubicBezTo>
                        <a:cubicBezTo>
                          <a:pt x="743" y="130"/>
                          <a:pt x="667" y="139"/>
                          <a:pt x="592" y="139"/>
                        </a:cubicBezTo>
                        <a:cubicBezTo>
                          <a:pt x="415" y="139"/>
                          <a:pt x="239" y="90"/>
                          <a:pt x="77" y="7"/>
                        </a:cubicBezTo>
                        <a:cubicBezTo>
                          <a:pt x="70" y="2"/>
                          <a:pt x="64" y="0"/>
                          <a:pt x="57"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3"/>
                  <p:cNvSpPr/>
                  <p:nvPr/>
                </p:nvSpPr>
                <p:spPr>
                  <a:xfrm>
                    <a:off x="1747255" y="3497249"/>
                    <a:ext cx="63112" cy="15380"/>
                  </a:xfrm>
                  <a:custGeom>
                    <a:rect b="b" l="l" r="r" t="t"/>
                    <a:pathLst>
                      <a:path extrusionOk="0" h="222" w="911">
                        <a:moveTo>
                          <a:pt x="32" y="0"/>
                        </a:moveTo>
                        <a:cubicBezTo>
                          <a:pt x="11" y="0"/>
                          <a:pt x="1" y="41"/>
                          <a:pt x="30" y="47"/>
                        </a:cubicBezTo>
                        <a:cubicBezTo>
                          <a:pt x="246" y="163"/>
                          <a:pt x="490" y="221"/>
                          <a:pt x="731" y="221"/>
                        </a:cubicBezTo>
                        <a:cubicBezTo>
                          <a:pt x="780" y="221"/>
                          <a:pt x="828" y="219"/>
                          <a:pt x="875" y="214"/>
                        </a:cubicBezTo>
                        <a:cubicBezTo>
                          <a:pt x="910" y="214"/>
                          <a:pt x="903" y="158"/>
                          <a:pt x="868" y="158"/>
                        </a:cubicBezTo>
                        <a:cubicBezTo>
                          <a:pt x="811" y="165"/>
                          <a:pt x="754" y="169"/>
                          <a:pt x="698" y="169"/>
                        </a:cubicBezTo>
                        <a:cubicBezTo>
                          <a:pt x="467" y="169"/>
                          <a:pt x="247" y="112"/>
                          <a:pt x="44" y="5"/>
                        </a:cubicBezTo>
                        <a:cubicBezTo>
                          <a:pt x="40" y="1"/>
                          <a:pt x="36" y="0"/>
                          <a:pt x="32"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33"/>
                  <p:cNvSpPr/>
                  <p:nvPr/>
                </p:nvSpPr>
                <p:spPr>
                  <a:xfrm>
                    <a:off x="1697515" y="2763945"/>
                    <a:ext cx="412894" cy="313065"/>
                  </a:xfrm>
                  <a:custGeom>
                    <a:rect b="b" l="l" r="r" t="t"/>
                    <a:pathLst>
                      <a:path extrusionOk="0" h="4519" w="5960">
                        <a:moveTo>
                          <a:pt x="1279" y="0"/>
                        </a:moveTo>
                        <a:cubicBezTo>
                          <a:pt x="476" y="1271"/>
                          <a:pt x="1" y="3248"/>
                          <a:pt x="1" y="3248"/>
                        </a:cubicBezTo>
                        <a:cubicBezTo>
                          <a:pt x="503" y="4247"/>
                          <a:pt x="1789" y="4518"/>
                          <a:pt x="3035" y="4518"/>
                        </a:cubicBezTo>
                        <a:cubicBezTo>
                          <a:pt x="4508" y="4518"/>
                          <a:pt x="5924" y="4139"/>
                          <a:pt x="5924" y="4135"/>
                        </a:cubicBezTo>
                        <a:cubicBezTo>
                          <a:pt x="5959" y="1376"/>
                          <a:pt x="5505" y="468"/>
                          <a:pt x="5505" y="468"/>
                        </a:cubicBezTo>
                        <a:cubicBezTo>
                          <a:pt x="5105" y="588"/>
                          <a:pt x="4682" y="635"/>
                          <a:pt x="4265" y="635"/>
                        </a:cubicBezTo>
                        <a:cubicBezTo>
                          <a:pt x="2734" y="635"/>
                          <a:pt x="1279" y="0"/>
                          <a:pt x="1279"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3"/>
                  <p:cNvSpPr/>
                  <p:nvPr/>
                </p:nvSpPr>
                <p:spPr>
                  <a:xfrm>
                    <a:off x="1762842" y="2751822"/>
                    <a:ext cx="328168" cy="95257"/>
                  </a:xfrm>
                  <a:custGeom>
                    <a:rect b="b" l="l" r="r" t="t"/>
                    <a:pathLst>
                      <a:path extrusionOk="0" h="1375" w="4737">
                        <a:moveTo>
                          <a:pt x="371" y="0"/>
                        </a:moveTo>
                        <a:cubicBezTo>
                          <a:pt x="64" y="280"/>
                          <a:pt x="1" y="734"/>
                          <a:pt x="1" y="734"/>
                        </a:cubicBezTo>
                        <a:cubicBezTo>
                          <a:pt x="1197" y="1238"/>
                          <a:pt x="2281" y="1375"/>
                          <a:pt x="3106" y="1375"/>
                        </a:cubicBezTo>
                        <a:cubicBezTo>
                          <a:pt x="4087" y="1375"/>
                          <a:pt x="4702" y="1181"/>
                          <a:pt x="4702" y="1181"/>
                        </a:cubicBezTo>
                        <a:cubicBezTo>
                          <a:pt x="4737" y="678"/>
                          <a:pt x="4464" y="329"/>
                          <a:pt x="4464" y="329"/>
                        </a:cubicBezTo>
                        <a:cubicBezTo>
                          <a:pt x="4106" y="444"/>
                          <a:pt x="3698" y="488"/>
                          <a:pt x="3280" y="488"/>
                        </a:cubicBezTo>
                        <a:cubicBezTo>
                          <a:pt x="1950" y="488"/>
                          <a:pt x="531" y="38"/>
                          <a:pt x="371"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3"/>
                  <p:cNvSpPr/>
                  <p:nvPr/>
                </p:nvSpPr>
                <p:spPr>
                  <a:xfrm>
                    <a:off x="1762496" y="2803087"/>
                    <a:ext cx="328029" cy="45238"/>
                  </a:xfrm>
                  <a:custGeom>
                    <a:rect b="b" l="l" r="r" t="t"/>
                    <a:pathLst>
                      <a:path extrusionOk="0" h="653" w="4735">
                        <a:moveTo>
                          <a:pt x="56" y="0"/>
                        </a:moveTo>
                        <a:cubicBezTo>
                          <a:pt x="18" y="0"/>
                          <a:pt x="1" y="64"/>
                          <a:pt x="41" y="78"/>
                        </a:cubicBezTo>
                        <a:cubicBezTo>
                          <a:pt x="229" y="148"/>
                          <a:pt x="411" y="210"/>
                          <a:pt x="593" y="273"/>
                        </a:cubicBezTo>
                        <a:cubicBezTo>
                          <a:pt x="613" y="280"/>
                          <a:pt x="634" y="280"/>
                          <a:pt x="655" y="287"/>
                        </a:cubicBezTo>
                        <a:cubicBezTo>
                          <a:pt x="1454" y="528"/>
                          <a:pt x="2287" y="652"/>
                          <a:pt x="3123" y="652"/>
                        </a:cubicBezTo>
                        <a:cubicBezTo>
                          <a:pt x="3646" y="652"/>
                          <a:pt x="4169" y="603"/>
                          <a:pt x="4686" y="504"/>
                        </a:cubicBezTo>
                        <a:cubicBezTo>
                          <a:pt x="4735" y="497"/>
                          <a:pt x="4714" y="434"/>
                          <a:pt x="4672" y="434"/>
                        </a:cubicBezTo>
                        <a:cubicBezTo>
                          <a:pt x="4165" y="528"/>
                          <a:pt x="3651" y="574"/>
                          <a:pt x="3136" y="574"/>
                        </a:cubicBezTo>
                        <a:cubicBezTo>
                          <a:pt x="2309" y="574"/>
                          <a:pt x="1483" y="454"/>
                          <a:pt x="690" y="217"/>
                        </a:cubicBezTo>
                        <a:cubicBezTo>
                          <a:pt x="669" y="210"/>
                          <a:pt x="648" y="210"/>
                          <a:pt x="627" y="203"/>
                        </a:cubicBezTo>
                        <a:cubicBezTo>
                          <a:pt x="439" y="141"/>
                          <a:pt x="250" y="78"/>
                          <a:pt x="62" y="1"/>
                        </a:cubicBezTo>
                        <a:cubicBezTo>
                          <a:pt x="60" y="1"/>
                          <a:pt x="58" y="0"/>
                          <a:pt x="56"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3"/>
                  <p:cNvSpPr/>
                  <p:nvPr/>
                </p:nvSpPr>
                <p:spPr>
                  <a:xfrm>
                    <a:off x="1797757" y="2759234"/>
                    <a:ext cx="22446" cy="60895"/>
                  </a:xfrm>
                  <a:custGeom>
                    <a:rect b="b" l="l" r="r" t="t"/>
                    <a:pathLst>
                      <a:path extrusionOk="0" h="879" w="324">
                        <a:moveTo>
                          <a:pt x="287" y="1"/>
                        </a:moveTo>
                        <a:cubicBezTo>
                          <a:pt x="279" y="1"/>
                          <a:pt x="271" y="4"/>
                          <a:pt x="265" y="12"/>
                        </a:cubicBezTo>
                        <a:cubicBezTo>
                          <a:pt x="108" y="258"/>
                          <a:pt x="17" y="545"/>
                          <a:pt x="7" y="832"/>
                        </a:cubicBezTo>
                        <a:lnTo>
                          <a:pt x="7" y="832"/>
                        </a:lnTo>
                        <a:cubicBezTo>
                          <a:pt x="0" y="841"/>
                          <a:pt x="2" y="853"/>
                          <a:pt x="8" y="862"/>
                        </a:cubicBezTo>
                        <a:lnTo>
                          <a:pt x="8" y="862"/>
                        </a:lnTo>
                        <a:cubicBezTo>
                          <a:pt x="13" y="874"/>
                          <a:pt x="25" y="878"/>
                          <a:pt x="42" y="878"/>
                        </a:cubicBezTo>
                        <a:cubicBezTo>
                          <a:pt x="60" y="875"/>
                          <a:pt x="63" y="859"/>
                          <a:pt x="56" y="845"/>
                        </a:cubicBezTo>
                        <a:lnTo>
                          <a:pt x="56" y="845"/>
                        </a:lnTo>
                        <a:cubicBezTo>
                          <a:pt x="71" y="547"/>
                          <a:pt x="154" y="283"/>
                          <a:pt x="314" y="40"/>
                        </a:cubicBezTo>
                        <a:cubicBezTo>
                          <a:pt x="324" y="20"/>
                          <a:pt x="306" y="1"/>
                          <a:pt x="287"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33"/>
                  <p:cNvSpPr/>
                  <p:nvPr/>
                </p:nvSpPr>
                <p:spPr>
                  <a:xfrm>
                    <a:off x="1852417" y="2770735"/>
                    <a:ext cx="18428" cy="63805"/>
                  </a:xfrm>
                  <a:custGeom>
                    <a:rect b="b" l="l" r="r" t="t"/>
                    <a:pathLst>
                      <a:path extrusionOk="0" h="921" w="266">
                        <a:moveTo>
                          <a:pt x="234" y="1"/>
                        </a:moveTo>
                        <a:cubicBezTo>
                          <a:pt x="226" y="1"/>
                          <a:pt x="217" y="5"/>
                          <a:pt x="210" y="14"/>
                        </a:cubicBezTo>
                        <a:cubicBezTo>
                          <a:pt x="70" y="279"/>
                          <a:pt x="0" y="580"/>
                          <a:pt x="0" y="894"/>
                        </a:cubicBezTo>
                        <a:cubicBezTo>
                          <a:pt x="0" y="911"/>
                          <a:pt x="14" y="920"/>
                          <a:pt x="28" y="920"/>
                        </a:cubicBezTo>
                        <a:cubicBezTo>
                          <a:pt x="42" y="920"/>
                          <a:pt x="56" y="911"/>
                          <a:pt x="56" y="894"/>
                        </a:cubicBezTo>
                        <a:cubicBezTo>
                          <a:pt x="49" y="594"/>
                          <a:pt x="119" y="307"/>
                          <a:pt x="251" y="35"/>
                        </a:cubicBezTo>
                        <a:cubicBezTo>
                          <a:pt x="265" y="16"/>
                          <a:pt x="251" y="1"/>
                          <a:pt x="234"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33"/>
                  <p:cNvSpPr/>
                  <p:nvPr/>
                </p:nvSpPr>
                <p:spPr>
                  <a:xfrm>
                    <a:off x="1910470" y="2778078"/>
                    <a:ext cx="12124" cy="66091"/>
                  </a:xfrm>
                  <a:custGeom>
                    <a:rect b="b" l="l" r="r" t="t"/>
                    <a:pathLst>
                      <a:path extrusionOk="0" h="954" w="175">
                        <a:moveTo>
                          <a:pt x="145" y="1"/>
                        </a:moveTo>
                        <a:cubicBezTo>
                          <a:pt x="137" y="1"/>
                          <a:pt x="129" y="6"/>
                          <a:pt x="126" y="20"/>
                        </a:cubicBezTo>
                        <a:cubicBezTo>
                          <a:pt x="49" y="320"/>
                          <a:pt x="0" y="620"/>
                          <a:pt x="21" y="928"/>
                        </a:cubicBezTo>
                        <a:cubicBezTo>
                          <a:pt x="21" y="945"/>
                          <a:pt x="33" y="954"/>
                          <a:pt x="46" y="954"/>
                        </a:cubicBezTo>
                        <a:cubicBezTo>
                          <a:pt x="58" y="954"/>
                          <a:pt x="70" y="945"/>
                          <a:pt x="70" y="928"/>
                        </a:cubicBezTo>
                        <a:cubicBezTo>
                          <a:pt x="63" y="620"/>
                          <a:pt x="98" y="327"/>
                          <a:pt x="175" y="27"/>
                        </a:cubicBezTo>
                        <a:cubicBezTo>
                          <a:pt x="175" y="14"/>
                          <a:pt x="159" y="1"/>
                          <a:pt x="145"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33"/>
                  <p:cNvSpPr/>
                  <p:nvPr/>
                </p:nvSpPr>
                <p:spPr>
                  <a:xfrm>
                    <a:off x="1968939" y="2782373"/>
                    <a:ext cx="7898" cy="64705"/>
                  </a:xfrm>
                  <a:custGeom>
                    <a:rect b="b" l="l" r="r" t="t"/>
                    <a:pathLst>
                      <a:path extrusionOk="0" h="934" w="114">
                        <a:moveTo>
                          <a:pt x="33" y="0"/>
                        </a:moveTo>
                        <a:cubicBezTo>
                          <a:pt x="17" y="0"/>
                          <a:pt x="0" y="14"/>
                          <a:pt x="8" y="34"/>
                        </a:cubicBezTo>
                        <a:cubicBezTo>
                          <a:pt x="50" y="328"/>
                          <a:pt x="57" y="621"/>
                          <a:pt x="43" y="908"/>
                        </a:cubicBezTo>
                        <a:cubicBezTo>
                          <a:pt x="43" y="925"/>
                          <a:pt x="54" y="934"/>
                          <a:pt x="65" y="934"/>
                        </a:cubicBezTo>
                        <a:cubicBezTo>
                          <a:pt x="77" y="934"/>
                          <a:pt x="89" y="925"/>
                          <a:pt x="92" y="908"/>
                        </a:cubicBezTo>
                        <a:cubicBezTo>
                          <a:pt x="113" y="614"/>
                          <a:pt x="99" y="314"/>
                          <a:pt x="57" y="20"/>
                        </a:cubicBezTo>
                        <a:cubicBezTo>
                          <a:pt x="55" y="6"/>
                          <a:pt x="44" y="0"/>
                          <a:pt x="33"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33"/>
                  <p:cNvSpPr/>
                  <p:nvPr/>
                </p:nvSpPr>
                <p:spPr>
                  <a:xfrm>
                    <a:off x="2017225" y="2782858"/>
                    <a:ext cx="12331" cy="61796"/>
                  </a:xfrm>
                  <a:custGeom>
                    <a:rect b="b" l="l" r="r" t="t"/>
                    <a:pathLst>
                      <a:path extrusionOk="0" h="892" w="178">
                        <a:moveTo>
                          <a:pt x="39" y="0"/>
                        </a:moveTo>
                        <a:cubicBezTo>
                          <a:pt x="22" y="0"/>
                          <a:pt x="1" y="14"/>
                          <a:pt x="10" y="27"/>
                        </a:cubicBezTo>
                        <a:cubicBezTo>
                          <a:pt x="94" y="300"/>
                          <a:pt x="122" y="586"/>
                          <a:pt x="101" y="866"/>
                        </a:cubicBezTo>
                        <a:cubicBezTo>
                          <a:pt x="101" y="883"/>
                          <a:pt x="111" y="892"/>
                          <a:pt x="123" y="892"/>
                        </a:cubicBezTo>
                        <a:cubicBezTo>
                          <a:pt x="136" y="892"/>
                          <a:pt x="150" y="883"/>
                          <a:pt x="157" y="866"/>
                        </a:cubicBezTo>
                        <a:cubicBezTo>
                          <a:pt x="178" y="579"/>
                          <a:pt x="143" y="293"/>
                          <a:pt x="59" y="13"/>
                        </a:cubicBezTo>
                        <a:cubicBezTo>
                          <a:pt x="56" y="4"/>
                          <a:pt x="48" y="0"/>
                          <a:pt x="39"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33"/>
                  <p:cNvSpPr/>
                  <p:nvPr/>
                </p:nvSpPr>
                <p:spPr>
                  <a:xfrm>
                    <a:off x="2059207" y="2776623"/>
                    <a:ext cx="14895" cy="63250"/>
                  </a:xfrm>
                  <a:custGeom>
                    <a:rect b="b" l="l" r="r" t="t"/>
                    <a:pathLst>
                      <a:path extrusionOk="0" h="913" w="215">
                        <a:moveTo>
                          <a:pt x="30" y="1"/>
                        </a:moveTo>
                        <a:cubicBezTo>
                          <a:pt x="15" y="1"/>
                          <a:pt x="0" y="12"/>
                          <a:pt x="5" y="34"/>
                        </a:cubicBezTo>
                        <a:cubicBezTo>
                          <a:pt x="109" y="313"/>
                          <a:pt x="158" y="599"/>
                          <a:pt x="137" y="886"/>
                        </a:cubicBezTo>
                        <a:cubicBezTo>
                          <a:pt x="137" y="903"/>
                          <a:pt x="148" y="912"/>
                          <a:pt x="159" y="912"/>
                        </a:cubicBezTo>
                        <a:cubicBezTo>
                          <a:pt x="171" y="912"/>
                          <a:pt x="183" y="903"/>
                          <a:pt x="186" y="886"/>
                        </a:cubicBezTo>
                        <a:cubicBezTo>
                          <a:pt x="214" y="592"/>
                          <a:pt x="158" y="292"/>
                          <a:pt x="54" y="13"/>
                        </a:cubicBezTo>
                        <a:cubicBezTo>
                          <a:pt x="48" y="5"/>
                          <a:pt x="39" y="1"/>
                          <a:pt x="3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33"/>
                  <p:cNvSpPr/>
                  <p:nvPr/>
                </p:nvSpPr>
                <p:spPr>
                  <a:xfrm>
                    <a:off x="2004825" y="4106822"/>
                    <a:ext cx="212959" cy="196956"/>
                  </a:xfrm>
                  <a:custGeom>
                    <a:rect b="b" l="l" r="r" t="t"/>
                    <a:pathLst>
                      <a:path extrusionOk="0" h="2843" w="3074">
                        <a:moveTo>
                          <a:pt x="329" y="0"/>
                        </a:moveTo>
                        <a:cubicBezTo>
                          <a:pt x="329" y="0"/>
                          <a:pt x="0" y="252"/>
                          <a:pt x="21" y="531"/>
                        </a:cubicBezTo>
                        <a:cubicBezTo>
                          <a:pt x="35" y="796"/>
                          <a:pt x="21" y="2207"/>
                          <a:pt x="28" y="2354"/>
                        </a:cubicBezTo>
                        <a:lnTo>
                          <a:pt x="224" y="2354"/>
                        </a:lnTo>
                        <a:lnTo>
                          <a:pt x="329" y="1711"/>
                        </a:lnTo>
                        <a:cubicBezTo>
                          <a:pt x="329" y="1711"/>
                          <a:pt x="762" y="2417"/>
                          <a:pt x="1097" y="2655"/>
                        </a:cubicBezTo>
                        <a:cubicBezTo>
                          <a:pt x="1302" y="2803"/>
                          <a:pt x="1817" y="2842"/>
                          <a:pt x="2238" y="2842"/>
                        </a:cubicBezTo>
                        <a:cubicBezTo>
                          <a:pt x="2490" y="2842"/>
                          <a:pt x="2709" y="2828"/>
                          <a:pt x="2808" y="2815"/>
                        </a:cubicBezTo>
                        <a:cubicBezTo>
                          <a:pt x="3074" y="2780"/>
                          <a:pt x="2271" y="2096"/>
                          <a:pt x="2096" y="1816"/>
                        </a:cubicBezTo>
                        <a:cubicBezTo>
                          <a:pt x="1921" y="1523"/>
                          <a:pt x="329" y="0"/>
                          <a:pt x="329"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33"/>
                  <p:cNvSpPr/>
                  <p:nvPr/>
                </p:nvSpPr>
                <p:spPr>
                  <a:xfrm>
                    <a:off x="2023183" y="4047729"/>
                    <a:ext cx="143335" cy="206239"/>
                  </a:xfrm>
                  <a:custGeom>
                    <a:rect b="b" l="l" r="r" t="t"/>
                    <a:pathLst>
                      <a:path extrusionOk="0" h="2977" w="2069">
                        <a:moveTo>
                          <a:pt x="979" y="1"/>
                        </a:moveTo>
                        <a:lnTo>
                          <a:pt x="64" y="92"/>
                        </a:lnTo>
                        <a:lnTo>
                          <a:pt x="85" y="783"/>
                        </a:lnTo>
                        <a:cubicBezTo>
                          <a:pt x="85" y="783"/>
                          <a:pt x="1" y="993"/>
                          <a:pt x="85" y="1286"/>
                        </a:cubicBezTo>
                        <a:cubicBezTo>
                          <a:pt x="175" y="1594"/>
                          <a:pt x="518" y="2076"/>
                          <a:pt x="839" y="2432"/>
                        </a:cubicBezTo>
                        <a:cubicBezTo>
                          <a:pt x="1087" y="2704"/>
                          <a:pt x="1581" y="2977"/>
                          <a:pt x="1817" y="2977"/>
                        </a:cubicBezTo>
                        <a:cubicBezTo>
                          <a:pt x="1847" y="2977"/>
                          <a:pt x="1873" y="2972"/>
                          <a:pt x="1894" y="2963"/>
                        </a:cubicBezTo>
                        <a:cubicBezTo>
                          <a:pt x="2068" y="2886"/>
                          <a:pt x="1552" y="2264"/>
                          <a:pt x="1405" y="1943"/>
                        </a:cubicBezTo>
                        <a:cubicBezTo>
                          <a:pt x="1258" y="1615"/>
                          <a:pt x="1153" y="1300"/>
                          <a:pt x="1070" y="1035"/>
                        </a:cubicBezTo>
                        <a:cubicBezTo>
                          <a:pt x="986" y="727"/>
                          <a:pt x="979" y="1"/>
                          <a:pt x="979"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33"/>
                  <p:cNvSpPr/>
                  <p:nvPr/>
                </p:nvSpPr>
                <p:spPr>
                  <a:xfrm>
                    <a:off x="1913865" y="2904232"/>
                    <a:ext cx="217808" cy="1193374"/>
                  </a:xfrm>
                  <a:custGeom>
                    <a:rect b="b" l="l" r="r" t="t"/>
                    <a:pathLst>
                      <a:path extrusionOk="0" h="17226" w="3144">
                        <a:moveTo>
                          <a:pt x="2731" y="1"/>
                        </a:moveTo>
                        <a:lnTo>
                          <a:pt x="2703" y="8"/>
                        </a:lnTo>
                        <a:lnTo>
                          <a:pt x="1907" y="189"/>
                        </a:lnTo>
                        <a:lnTo>
                          <a:pt x="1816" y="217"/>
                        </a:lnTo>
                        <a:lnTo>
                          <a:pt x="1404" y="315"/>
                        </a:lnTo>
                        <a:lnTo>
                          <a:pt x="1341" y="329"/>
                        </a:lnTo>
                        <a:lnTo>
                          <a:pt x="42" y="636"/>
                        </a:lnTo>
                        <a:lnTo>
                          <a:pt x="35" y="636"/>
                        </a:lnTo>
                        <a:cubicBezTo>
                          <a:pt x="21" y="650"/>
                          <a:pt x="21" y="671"/>
                          <a:pt x="21" y="685"/>
                        </a:cubicBezTo>
                        <a:cubicBezTo>
                          <a:pt x="21" y="734"/>
                          <a:pt x="14" y="790"/>
                          <a:pt x="14" y="860"/>
                        </a:cubicBezTo>
                        <a:cubicBezTo>
                          <a:pt x="7" y="1139"/>
                          <a:pt x="0" y="1552"/>
                          <a:pt x="0" y="2034"/>
                        </a:cubicBezTo>
                        <a:lnTo>
                          <a:pt x="0" y="2103"/>
                        </a:lnTo>
                        <a:lnTo>
                          <a:pt x="0" y="2187"/>
                        </a:lnTo>
                        <a:lnTo>
                          <a:pt x="0" y="2257"/>
                        </a:lnTo>
                        <a:lnTo>
                          <a:pt x="0" y="2327"/>
                        </a:lnTo>
                        <a:cubicBezTo>
                          <a:pt x="7" y="2767"/>
                          <a:pt x="14" y="3228"/>
                          <a:pt x="21" y="3682"/>
                        </a:cubicBezTo>
                        <a:lnTo>
                          <a:pt x="21" y="3752"/>
                        </a:lnTo>
                        <a:cubicBezTo>
                          <a:pt x="35" y="3822"/>
                          <a:pt x="35" y="3892"/>
                          <a:pt x="35" y="3961"/>
                        </a:cubicBezTo>
                        <a:lnTo>
                          <a:pt x="35" y="4038"/>
                        </a:lnTo>
                        <a:cubicBezTo>
                          <a:pt x="49" y="4527"/>
                          <a:pt x="70" y="4981"/>
                          <a:pt x="84" y="5310"/>
                        </a:cubicBezTo>
                        <a:lnTo>
                          <a:pt x="84" y="5379"/>
                        </a:lnTo>
                        <a:cubicBezTo>
                          <a:pt x="84" y="5421"/>
                          <a:pt x="91" y="5456"/>
                          <a:pt x="91" y="5491"/>
                        </a:cubicBezTo>
                        <a:cubicBezTo>
                          <a:pt x="105" y="5568"/>
                          <a:pt x="112" y="5659"/>
                          <a:pt x="119" y="5736"/>
                        </a:cubicBezTo>
                        <a:cubicBezTo>
                          <a:pt x="119" y="5771"/>
                          <a:pt x="126" y="5799"/>
                          <a:pt x="126" y="5820"/>
                        </a:cubicBezTo>
                        <a:cubicBezTo>
                          <a:pt x="175" y="6155"/>
                          <a:pt x="231" y="6483"/>
                          <a:pt x="294" y="6790"/>
                        </a:cubicBezTo>
                        <a:cubicBezTo>
                          <a:pt x="294" y="6811"/>
                          <a:pt x="301" y="6832"/>
                          <a:pt x="301" y="6853"/>
                        </a:cubicBezTo>
                        <a:cubicBezTo>
                          <a:pt x="335" y="7042"/>
                          <a:pt x="384" y="7231"/>
                          <a:pt x="405" y="7391"/>
                        </a:cubicBezTo>
                        <a:cubicBezTo>
                          <a:pt x="433" y="7531"/>
                          <a:pt x="461" y="7664"/>
                          <a:pt x="489" y="7789"/>
                        </a:cubicBezTo>
                        <a:cubicBezTo>
                          <a:pt x="489" y="7824"/>
                          <a:pt x="496" y="7845"/>
                          <a:pt x="503" y="7880"/>
                        </a:cubicBezTo>
                        <a:cubicBezTo>
                          <a:pt x="531" y="7985"/>
                          <a:pt x="545" y="8083"/>
                          <a:pt x="573" y="8187"/>
                        </a:cubicBezTo>
                        <a:cubicBezTo>
                          <a:pt x="580" y="8208"/>
                          <a:pt x="580" y="8229"/>
                          <a:pt x="594" y="8250"/>
                        </a:cubicBezTo>
                        <a:cubicBezTo>
                          <a:pt x="678" y="8628"/>
                          <a:pt x="775" y="9019"/>
                          <a:pt x="887" y="9557"/>
                        </a:cubicBezTo>
                        <a:cubicBezTo>
                          <a:pt x="887" y="9578"/>
                          <a:pt x="894" y="9585"/>
                          <a:pt x="894" y="9606"/>
                        </a:cubicBezTo>
                        <a:lnTo>
                          <a:pt x="894" y="9619"/>
                        </a:lnTo>
                        <a:cubicBezTo>
                          <a:pt x="908" y="9682"/>
                          <a:pt x="922" y="9745"/>
                          <a:pt x="929" y="9801"/>
                        </a:cubicBezTo>
                        <a:cubicBezTo>
                          <a:pt x="922" y="9836"/>
                          <a:pt x="922" y="9871"/>
                          <a:pt x="922" y="9906"/>
                        </a:cubicBezTo>
                        <a:lnTo>
                          <a:pt x="922" y="9969"/>
                        </a:lnTo>
                        <a:lnTo>
                          <a:pt x="922" y="9976"/>
                        </a:lnTo>
                        <a:cubicBezTo>
                          <a:pt x="908" y="10388"/>
                          <a:pt x="908" y="10800"/>
                          <a:pt x="915" y="11212"/>
                        </a:cubicBezTo>
                        <a:lnTo>
                          <a:pt x="915" y="11282"/>
                        </a:lnTo>
                        <a:cubicBezTo>
                          <a:pt x="915" y="11387"/>
                          <a:pt x="922" y="11492"/>
                          <a:pt x="922" y="11596"/>
                        </a:cubicBezTo>
                        <a:lnTo>
                          <a:pt x="922" y="11673"/>
                        </a:lnTo>
                        <a:cubicBezTo>
                          <a:pt x="943" y="12064"/>
                          <a:pt x="964" y="12442"/>
                          <a:pt x="992" y="12805"/>
                        </a:cubicBezTo>
                        <a:cubicBezTo>
                          <a:pt x="999" y="12833"/>
                          <a:pt x="999" y="12854"/>
                          <a:pt x="999" y="12875"/>
                        </a:cubicBezTo>
                        <a:cubicBezTo>
                          <a:pt x="1020" y="13063"/>
                          <a:pt x="1034" y="13238"/>
                          <a:pt x="1055" y="13412"/>
                        </a:cubicBezTo>
                        <a:lnTo>
                          <a:pt x="1055" y="13419"/>
                        </a:lnTo>
                        <a:cubicBezTo>
                          <a:pt x="1055" y="13447"/>
                          <a:pt x="1062" y="13468"/>
                          <a:pt x="1062" y="13496"/>
                        </a:cubicBezTo>
                        <a:cubicBezTo>
                          <a:pt x="1090" y="13762"/>
                          <a:pt x="1125" y="14006"/>
                          <a:pt x="1153" y="14230"/>
                        </a:cubicBezTo>
                        <a:cubicBezTo>
                          <a:pt x="1160" y="14258"/>
                          <a:pt x="1160" y="14293"/>
                          <a:pt x="1167" y="14328"/>
                        </a:cubicBezTo>
                        <a:cubicBezTo>
                          <a:pt x="1167" y="14341"/>
                          <a:pt x="1174" y="14369"/>
                          <a:pt x="1174" y="14390"/>
                        </a:cubicBezTo>
                        <a:cubicBezTo>
                          <a:pt x="1223" y="14691"/>
                          <a:pt x="1278" y="15033"/>
                          <a:pt x="1334" y="15368"/>
                        </a:cubicBezTo>
                        <a:cubicBezTo>
                          <a:pt x="1341" y="15389"/>
                          <a:pt x="1341" y="15424"/>
                          <a:pt x="1348" y="15452"/>
                        </a:cubicBezTo>
                        <a:lnTo>
                          <a:pt x="1404" y="15766"/>
                        </a:lnTo>
                        <a:cubicBezTo>
                          <a:pt x="1404" y="15787"/>
                          <a:pt x="1411" y="15808"/>
                          <a:pt x="1411" y="15829"/>
                        </a:cubicBezTo>
                        <a:cubicBezTo>
                          <a:pt x="1523" y="16430"/>
                          <a:pt x="1621" y="16940"/>
                          <a:pt x="1656" y="17080"/>
                        </a:cubicBezTo>
                        <a:cubicBezTo>
                          <a:pt x="1684" y="17094"/>
                          <a:pt x="1712" y="17101"/>
                          <a:pt x="1732" y="17122"/>
                        </a:cubicBezTo>
                        <a:cubicBezTo>
                          <a:pt x="1746" y="17122"/>
                          <a:pt x="1746" y="17129"/>
                          <a:pt x="1753" y="17129"/>
                        </a:cubicBezTo>
                        <a:cubicBezTo>
                          <a:pt x="1753" y="17136"/>
                          <a:pt x="1760" y="17136"/>
                          <a:pt x="1760" y="17136"/>
                        </a:cubicBezTo>
                        <a:cubicBezTo>
                          <a:pt x="1767" y="17136"/>
                          <a:pt x="1767" y="17150"/>
                          <a:pt x="1781" y="17150"/>
                        </a:cubicBezTo>
                        <a:cubicBezTo>
                          <a:pt x="1896" y="17201"/>
                          <a:pt x="2024" y="17226"/>
                          <a:pt x="2151" y="17226"/>
                        </a:cubicBezTo>
                        <a:cubicBezTo>
                          <a:pt x="2334" y="17226"/>
                          <a:pt x="2513" y="17175"/>
                          <a:pt x="2641" y="17080"/>
                        </a:cubicBezTo>
                        <a:cubicBezTo>
                          <a:pt x="2641" y="17010"/>
                          <a:pt x="2641" y="16891"/>
                          <a:pt x="2655" y="16765"/>
                        </a:cubicBezTo>
                        <a:lnTo>
                          <a:pt x="2655" y="16751"/>
                        </a:lnTo>
                        <a:lnTo>
                          <a:pt x="2655" y="16730"/>
                        </a:lnTo>
                        <a:lnTo>
                          <a:pt x="2655" y="16696"/>
                        </a:lnTo>
                        <a:cubicBezTo>
                          <a:pt x="2662" y="16563"/>
                          <a:pt x="2662" y="16416"/>
                          <a:pt x="2668" y="16248"/>
                        </a:cubicBezTo>
                        <a:lnTo>
                          <a:pt x="2668" y="16214"/>
                        </a:lnTo>
                        <a:lnTo>
                          <a:pt x="2668" y="16179"/>
                        </a:lnTo>
                        <a:cubicBezTo>
                          <a:pt x="2682" y="15878"/>
                          <a:pt x="2696" y="15529"/>
                          <a:pt x="2710" y="15145"/>
                        </a:cubicBezTo>
                        <a:lnTo>
                          <a:pt x="2710" y="15138"/>
                        </a:lnTo>
                        <a:lnTo>
                          <a:pt x="2710" y="15096"/>
                        </a:lnTo>
                        <a:lnTo>
                          <a:pt x="2710" y="15075"/>
                        </a:lnTo>
                        <a:cubicBezTo>
                          <a:pt x="2724" y="14886"/>
                          <a:pt x="2731" y="14705"/>
                          <a:pt x="2738" y="14502"/>
                        </a:cubicBezTo>
                        <a:lnTo>
                          <a:pt x="2738" y="14425"/>
                        </a:lnTo>
                        <a:cubicBezTo>
                          <a:pt x="2745" y="14132"/>
                          <a:pt x="2759" y="13839"/>
                          <a:pt x="2773" y="13531"/>
                        </a:cubicBezTo>
                        <a:lnTo>
                          <a:pt x="2773" y="13461"/>
                        </a:lnTo>
                        <a:cubicBezTo>
                          <a:pt x="2780" y="13224"/>
                          <a:pt x="2801" y="12993"/>
                          <a:pt x="2808" y="12749"/>
                        </a:cubicBezTo>
                        <a:lnTo>
                          <a:pt x="2808" y="12665"/>
                        </a:lnTo>
                        <a:cubicBezTo>
                          <a:pt x="2815" y="12421"/>
                          <a:pt x="2829" y="12176"/>
                          <a:pt x="2843" y="11932"/>
                        </a:cubicBezTo>
                        <a:lnTo>
                          <a:pt x="2843" y="11862"/>
                        </a:lnTo>
                        <a:cubicBezTo>
                          <a:pt x="2864" y="11561"/>
                          <a:pt x="2878" y="11261"/>
                          <a:pt x="2899" y="10975"/>
                        </a:cubicBezTo>
                        <a:cubicBezTo>
                          <a:pt x="2906" y="10947"/>
                          <a:pt x="2906" y="10919"/>
                          <a:pt x="2906" y="10891"/>
                        </a:cubicBezTo>
                        <a:cubicBezTo>
                          <a:pt x="2913" y="10709"/>
                          <a:pt x="2934" y="10528"/>
                          <a:pt x="2941" y="10353"/>
                        </a:cubicBezTo>
                        <a:cubicBezTo>
                          <a:pt x="2948" y="10325"/>
                          <a:pt x="2948" y="10311"/>
                          <a:pt x="2948" y="10283"/>
                        </a:cubicBezTo>
                        <a:cubicBezTo>
                          <a:pt x="2976" y="9843"/>
                          <a:pt x="3011" y="9452"/>
                          <a:pt x="3046" y="9137"/>
                        </a:cubicBezTo>
                        <a:cubicBezTo>
                          <a:pt x="3046" y="9103"/>
                          <a:pt x="3053" y="9075"/>
                          <a:pt x="3053" y="9054"/>
                        </a:cubicBezTo>
                        <a:cubicBezTo>
                          <a:pt x="3060" y="9012"/>
                          <a:pt x="3060" y="8956"/>
                          <a:pt x="3074" y="8914"/>
                        </a:cubicBezTo>
                        <a:cubicBezTo>
                          <a:pt x="3074" y="8879"/>
                          <a:pt x="3081" y="8844"/>
                          <a:pt x="3081" y="8809"/>
                        </a:cubicBezTo>
                        <a:lnTo>
                          <a:pt x="3081" y="8802"/>
                        </a:lnTo>
                        <a:lnTo>
                          <a:pt x="3081" y="8767"/>
                        </a:lnTo>
                        <a:lnTo>
                          <a:pt x="3081" y="8739"/>
                        </a:lnTo>
                        <a:cubicBezTo>
                          <a:pt x="3130" y="8313"/>
                          <a:pt x="3143" y="7838"/>
                          <a:pt x="3130" y="7342"/>
                        </a:cubicBezTo>
                        <a:lnTo>
                          <a:pt x="3130" y="7272"/>
                        </a:lnTo>
                        <a:lnTo>
                          <a:pt x="3130" y="7175"/>
                        </a:lnTo>
                        <a:lnTo>
                          <a:pt x="3130" y="7105"/>
                        </a:lnTo>
                        <a:lnTo>
                          <a:pt x="3130" y="7098"/>
                        </a:lnTo>
                        <a:cubicBezTo>
                          <a:pt x="3123" y="6972"/>
                          <a:pt x="3123" y="6853"/>
                          <a:pt x="3116" y="6728"/>
                        </a:cubicBezTo>
                        <a:cubicBezTo>
                          <a:pt x="3109" y="6637"/>
                          <a:pt x="3088" y="6253"/>
                          <a:pt x="3060" y="5736"/>
                        </a:cubicBezTo>
                        <a:lnTo>
                          <a:pt x="3060" y="5666"/>
                        </a:lnTo>
                        <a:cubicBezTo>
                          <a:pt x="3060" y="5589"/>
                          <a:pt x="3060" y="5498"/>
                          <a:pt x="3053" y="5414"/>
                        </a:cubicBezTo>
                        <a:lnTo>
                          <a:pt x="3053" y="5331"/>
                        </a:lnTo>
                        <a:cubicBezTo>
                          <a:pt x="3039" y="4960"/>
                          <a:pt x="3011" y="4541"/>
                          <a:pt x="2990" y="4136"/>
                        </a:cubicBezTo>
                        <a:lnTo>
                          <a:pt x="2990" y="4066"/>
                        </a:lnTo>
                        <a:cubicBezTo>
                          <a:pt x="2990" y="3920"/>
                          <a:pt x="2983" y="3780"/>
                          <a:pt x="2976" y="3640"/>
                        </a:cubicBezTo>
                        <a:lnTo>
                          <a:pt x="2976" y="3563"/>
                        </a:lnTo>
                        <a:cubicBezTo>
                          <a:pt x="2948" y="3158"/>
                          <a:pt x="2934" y="2802"/>
                          <a:pt x="2920" y="2529"/>
                        </a:cubicBezTo>
                        <a:lnTo>
                          <a:pt x="2920" y="2460"/>
                        </a:lnTo>
                        <a:cubicBezTo>
                          <a:pt x="2913" y="2257"/>
                          <a:pt x="2906" y="2117"/>
                          <a:pt x="2906" y="2068"/>
                        </a:cubicBezTo>
                        <a:lnTo>
                          <a:pt x="2906" y="1887"/>
                        </a:lnTo>
                        <a:lnTo>
                          <a:pt x="2906" y="1852"/>
                        </a:lnTo>
                        <a:lnTo>
                          <a:pt x="2906" y="1817"/>
                        </a:lnTo>
                        <a:cubicBezTo>
                          <a:pt x="2885" y="1552"/>
                          <a:pt x="2864" y="1237"/>
                          <a:pt x="2836" y="951"/>
                        </a:cubicBezTo>
                        <a:cubicBezTo>
                          <a:pt x="2836" y="923"/>
                          <a:pt x="2829" y="909"/>
                          <a:pt x="2829" y="881"/>
                        </a:cubicBezTo>
                        <a:cubicBezTo>
                          <a:pt x="2780" y="490"/>
                          <a:pt x="2745" y="141"/>
                          <a:pt x="2731" y="36"/>
                        </a:cubicBezTo>
                        <a:lnTo>
                          <a:pt x="2731" y="8"/>
                        </a:lnTo>
                        <a:lnTo>
                          <a:pt x="2731" y="1"/>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33"/>
                  <p:cNvSpPr/>
                  <p:nvPr/>
                </p:nvSpPr>
                <p:spPr>
                  <a:xfrm>
                    <a:off x="2017086" y="4051677"/>
                    <a:ext cx="80154" cy="16211"/>
                  </a:xfrm>
                  <a:custGeom>
                    <a:rect b="b" l="l" r="r" t="t"/>
                    <a:pathLst>
                      <a:path extrusionOk="0" h="234" w="1157">
                        <a:moveTo>
                          <a:pt x="1094" y="0"/>
                        </a:moveTo>
                        <a:cubicBezTo>
                          <a:pt x="1087" y="0"/>
                          <a:pt x="1080" y="2"/>
                          <a:pt x="1074" y="7"/>
                        </a:cubicBezTo>
                        <a:cubicBezTo>
                          <a:pt x="916" y="107"/>
                          <a:pt x="737" y="156"/>
                          <a:pt x="561" y="156"/>
                        </a:cubicBezTo>
                        <a:cubicBezTo>
                          <a:pt x="393" y="156"/>
                          <a:pt x="228" y="113"/>
                          <a:pt x="82" y="28"/>
                        </a:cubicBezTo>
                        <a:cubicBezTo>
                          <a:pt x="74" y="23"/>
                          <a:pt x="66" y="21"/>
                          <a:pt x="59" y="21"/>
                        </a:cubicBezTo>
                        <a:cubicBezTo>
                          <a:pt x="22" y="21"/>
                          <a:pt x="0" y="74"/>
                          <a:pt x="47" y="98"/>
                        </a:cubicBezTo>
                        <a:cubicBezTo>
                          <a:pt x="205" y="189"/>
                          <a:pt x="383" y="234"/>
                          <a:pt x="561" y="234"/>
                        </a:cubicBezTo>
                        <a:cubicBezTo>
                          <a:pt x="753" y="234"/>
                          <a:pt x="946" y="182"/>
                          <a:pt x="1116" y="77"/>
                        </a:cubicBezTo>
                        <a:cubicBezTo>
                          <a:pt x="1157" y="53"/>
                          <a:pt x="1129" y="0"/>
                          <a:pt x="1094"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3"/>
                  <p:cNvSpPr/>
                  <p:nvPr/>
                </p:nvSpPr>
                <p:spPr>
                  <a:xfrm>
                    <a:off x="2066550" y="2906380"/>
                    <a:ext cx="40527" cy="47247"/>
                  </a:xfrm>
                  <a:custGeom>
                    <a:rect b="b" l="l" r="r" t="t"/>
                    <a:pathLst>
                      <a:path extrusionOk="0" h="682" w="585">
                        <a:moveTo>
                          <a:pt x="44" y="0"/>
                        </a:moveTo>
                        <a:cubicBezTo>
                          <a:pt x="23" y="0"/>
                          <a:pt x="0" y="22"/>
                          <a:pt x="10" y="47"/>
                        </a:cubicBezTo>
                        <a:cubicBezTo>
                          <a:pt x="157" y="270"/>
                          <a:pt x="325" y="480"/>
                          <a:pt x="520" y="675"/>
                        </a:cubicBezTo>
                        <a:cubicBezTo>
                          <a:pt x="524" y="679"/>
                          <a:pt x="529" y="681"/>
                          <a:pt x="535" y="681"/>
                        </a:cubicBezTo>
                        <a:cubicBezTo>
                          <a:pt x="557" y="681"/>
                          <a:pt x="585" y="650"/>
                          <a:pt x="562" y="633"/>
                        </a:cubicBezTo>
                        <a:cubicBezTo>
                          <a:pt x="381" y="438"/>
                          <a:pt x="213" y="235"/>
                          <a:pt x="66" y="12"/>
                        </a:cubicBezTo>
                        <a:cubicBezTo>
                          <a:pt x="60" y="4"/>
                          <a:pt x="52" y="0"/>
                          <a:pt x="44"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3"/>
                  <p:cNvSpPr/>
                  <p:nvPr/>
                </p:nvSpPr>
                <p:spPr>
                  <a:xfrm>
                    <a:off x="1905413" y="3018194"/>
                    <a:ext cx="53136" cy="54660"/>
                  </a:xfrm>
                  <a:custGeom>
                    <a:rect b="b" l="l" r="r" t="t"/>
                    <a:pathLst>
                      <a:path extrusionOk="0" h="789" w="767">
                        <a:moveTo>
                          <a:pt x="726" y="0"/>
                        </a:moveTo>
                        <a:cubicBezTo>
                          <a:pt x="715" y="0"/>
                          <a:pt x="703" y="6"/>
                          <a:pt x="695" y="18"/>
                        </a:cubicBezTo>
                        <a:cubicBezTo>
                          <a:pt x="618" y="193"/>
                          <a:pt x="506" y="354"/>
                          <a:pt x="374" y="493"/>
                        </a:cubicBezTo>
                        <a:cubicBezTo>
                          <a:pt x="276" y="584"/>
                          <a:pt x="164" y="689"/>
                          <a:pt x="38" y="724"/>
                        </a:cubicBezTo>
                        <a:cubicBezTo>
                          <a:pt x="1" y="736"/>
                          <a:pt x="14" y="789"/>
                          <a:pt x="47" y="789"/>
                        </a:cubicBezTo>
                        <a:cubicBezTo>
                          <a:pt x="51" y="789"/>
                          <a:pt x="55" y="788"/>
                          <a:pt x="59" y="787"/>
                        </a:cubicBezTo>
                        <a:cubicBezTo>
                          <a:pt x="199" y="745"/>
                          <a:pt x="318" y="640"/>
                          <a:pt x="416" y="535"/>
                        </a:cubicBezTo>
                        <a:cubicBezTo>
                          <a:pt x="555" y="395"/>
                          <a:pt x="681" y="221"/>
                          <a:pt x="758" y="39"/>
                        </a:cubicBezTo>
                        <a:cubicBezTo>
                          <a:pt x="767" y="17"/>
                          <a:pt x="747" y="0"/>
                          <a:pt x="726"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3"/>
                  <p:cNvSpPr/>
                  <p:nvPr/>
                </p:nvSpPr>
                <p:spPr>
                  <a:xfrm>
                    <a:off x="2066411" y="3528632"/>
                    <a:ext cx="57639" cy="11985"/>
                  </a:xfrm>
                  <a:custGeom>
                    <a:rect b="b" l="l" r="r" t="t"/>
                    <a:pathLst>
                      <a:path extrusionOk="0" h="173" w="832">
                        <a:moveTo>
                          <a:pt x="795" y="1"/>
                        </a:moveTo>
                        <a:cubicBezTo>
                          <a:pt x="790" y="1"/>
                          <a:pt x="786" y="2"/>
                          <a:pt x="781" y="6"/>
                        </a:cubicBezTo>
                        <a:cubicBezTo>
                          <a:pt x="661" y="83"/>
                          <a:pt x="521" y="122"/>
                          <a:pt x="380" y="122"/>
                        </a:cubicBezTo>
                        <a:cubicBezTo>
                          <a:pt x="267" y="122"/>
                          <a:pt x="153" y="97"/>
                          <a:pt x="47" y="48"/>
                        </a:cubicBezTo>
                        <a:cubicBezTo>
                          <a:pt x="45" y="47"/>
                          <a:pt x="43" y="47"/>
                          <a:pt x="41" y="47"/>
                        </a:cubicBezTo>
                        <a:cubicBezTo>
                          <a:pt x="16" y="47"/>
                          <a:pt x="0" y="83"/>
                          <a:pt x="19" y="90"/>
                        </a:cubicBezTo>
                        <a:cubicBezTo>
                          <a:pt x="134" y="145"/>
                          <a:pt x="255" y="172"/>
                          <a:pt x="375" y="172"/>
                        </a:cubicBezTo>
                        <a:cubicBezTo>
                          <a:pt x="527" y="172"/>
                          <a:pt x="676" y="129"/>
                          <a:pt x="809" y="48"/>
                        </a:cubicBezTo>
                        <a:cubicBezTo>
                          <a:pt x="832" y="36"/>
                          <a:pt x="817" y="1"/>
                          <a:pt x="795"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3"/>
                  <p:cNvSpPr/>
                  <p:nvPr/>
                </p:nvSpPr>
                <p:spPr>
                  <a:xfrm>
                    <a:off x="1622073" y="2818120"/>
                    <a:ext cx="188296" cy="1243531"/>
                  </a:xfrm>
                  <a:custGeom>
                    <a:rect b="b" l="l" r="r" t="t"/>
                    <a:pathLst>
                      <a:path extrusionOk="0" h="17950" w="2718">
                        <a:moveTo>
                          <a:pt x="2654" y="0"/>
                        </a:moveTo>
                        <a:cubicBezTo>
                          <a:pt x="2647" y="21"/>
                          <a:pt x="2626" y="42"/>
                          <a:pt x="2620" y="63"/>
                        </a:cubicBezTo>
                        <a:cubicBezTo>
                          <a:pt x="2033" y="1055"/>
                          <a:pt x="1593" y="2124"/>
                          <a:pt x="1334" y="3249"/>
                        </a:cubicBezTo>
                        <a:cubicBezTo>
                          <a:pt x="1111" y="4247"/>
                          <a:pt x="1048" y="5267"/>
                          <a:pt x="1041" y="6287"/>
                        </a:cubicBezTo>
                        <a:cubicBezTo>
                          <a:pt x="1034" y="6769"/>
                          <a:pt x="1041" y="7237"/>
                          <a:pt x="1048" y="7719"/>
                        </a:cubicBezTo>
                        <a:cubicBezTo>
                          <a:pt x="1048" y="8355"/>
                          <a:pt x="1055" y="9004"/>
                          <a:pt x="985" y="9633"/>
                        </a:cubicBezTo>
                        <a:cubicBezTo>
                          <a:pt x="908" y="10311"/>
                          <a:pt x="699" y="10967"/>
                          <a:pt x="552" y="11638"/>
                        </a:cubicBezTo>
                        <a:cubicBezTo>
                          <a:pt x="412" y="12287"/>
                          <a:pt x="300" y="12930"/>
                          <a:pt x="210" y="13587"/>
                        </a:cubicBezTo>
                        <a:cubicBezTo>
                          <a:pt x="42" y="14844"/>
                          <a:pt x="0" y="16129"/>
                          <a:pt x="28" y="17415"/>
                        </a:cubicBezTo>
                        <a:cubicBezTo>
                          <a:pt x="28" y="17589"/>
                          <a:pt x="35" y="17750"/>
                          <a:pt x="42" y="17925"/>
                        </a:cubicBezTo>
                        <a:cubicBezTo>
                          <a:pt x="42" y="17941"/>
                          <a:pt x="56" y="17950"/>
                          <a:pt x="71" y="17950"/>
                        </a:cubicBezTo>
                        <a:cubicBezTo>
                          <a:pt x="88" y="17950"/>
                          <a:pt x="105" y="17939"/>
                          <a:pt x="105" y="17918"/>
                        </a:cubicBezTo>
                        <a:cubicBezTo>
                          <a:pt x="63" y="16618"/>
                          <a:pt x="77" y="15319"/>
                          <a:pt x="217" y="14013"/>
                        </a:cubicBezTo>
                        <a:cubicBezTo>
                          <a:pt x="286" y="13377"/>
                          <a:pt x="384" y="12748"/>
                          <a:pt x="510" y="12120"/>
                        </a:cubicBezTo>
                        <a:cubicBezTo>
                          <a:pt x="636" y="11456"/>
                          <a:pt x="817" y="10814"/>
                          <a:pt x="964" y="10150"/>
                        </a:cubicBezTo>
                        <a:cubicBezTo>
                          <a:pt x="1090" y="9486"/>
                          <a:pt x="1111" y="8823"/>
                          <a:pt x="1111" y="8145"/>
                        </a:cubicBezTo>
                        <a:cubicBezTo>
                          <a:pt x="1111" y="7670"/>
                          <a:pt x="1104" y="7188"/>
                          <a:pt x="1104" y="6706"/>
                        </a:cubicBezTo>
                        <a:cubicBezTo>
                          <a:pt x="1104" y="5714"/>
                          <a:pt x="1139" y="4708"/>
                          <a:pt x="1313" y="3724"/>
                        </a:cubicBezTo>
                        <a:cubicBezTo>
                          <a:pt x="1523" y="2571"/>
                          <a:pt x="1921" y="1460"/>
                          <a:pt x="2480" y="427"/>
                        </a:cubicBezTo>
                        <a:cubicBezTo>
                          <a:pt x="2543" y="315"/>
                          <a:pt x="2613" y="196"/>
                          <a:pt x="2682" y="77"/>
                        </a:cubicBezTo>
                        <a:cubicBezTo>
                          <a:pt x="2689" y="63"/>
                          <a:pt x="2710" y="35"/>
                          <a:pt x="2717" y="21"/>
                        </a:cubicBezTo>
                        <a:cubicBezTo>
                          <a:pt x="2696" y="7"/>
                          <a:pt x="2675" y="7"/>
                          <a:pt x="2654"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3"/>
                  <p:cNvSpPr/>
                  <p:nvPr/>
                </p:nvSpPr>
                <p:spPr>
                  <a:xfrm>
                    <a:off x="1921347" y="3064056"/>
                    <a:ext cx="116940" cy="1000644"/>
                  </a:xfrm>
                  <a:custGeom>
                    <a:rect b="b" l="l" r="r" t="t"/>
                    <a:pathLst>
                      <a:path extrusionOk="0" h="14444" w="1688">
                        <a:moveTo>
                          <a:pt x="32" y="0"/>
                        </a:moveTo>
                        <a:cubicBezTo>
                          <a:pt x="15" y="0"/>
                          <a:pt x="0" y="11"/>
                          <a:pt x="4" y="34"/>
                        </a:cubicBezTo>
                        <a:cubicBezTo>
                          <a:pt x="74" y="1871"/>
                          <a:pt x="283" y="3722"/>
                          <a:pt x="716" y="5524"/>
                        </a:cubicBezTo>
                        <a:cubicBezTo>
                          <a:pt x="842" y="6027"/>
                          <a:pt x="1017" y="6537"/>
                          <a:pt x="1122" y="7040"/>
                        </a:cubicBezTo>
                        <a:cubicBezTo>
                          <a:pt x="1233" y="7557"/>
                          <a:pt x="1198" y="8088"/>
                          <a:pt x="1184" y="8612"/>
                        </a:cubicBezTo>
                        <a:cubicBezTo>
                          <a:pt x="1129" y="9660"/>
                          <a:pt x="1156" y="10707"/>
                          <a:pt x="1275" y="11748"/>
                        </a:cubicBezTo>
                        <a:cubicBezTo>
                          <a:pt x="1338" y="12237"/>
                          <a:pt x="1429" y="12719"/>
                          <a:pt x="1478" y="13208"/>
                        </a:cubicBezTo>
                        <a:cubicBezTo>
                          <a:pt x="1520" y="13606"/>
                          <a:pt x="1569" y="14011"/>
                          <a:pt x="1624" y="14423"/>
                        </a:cubicBezTo>
                        <a:cubicBezTo>
                          <a:pt x="1630" y="14437"/>
                          <a:pt x="1641" y="14443"/>
                          <a:pt x="1652" y="14443"/>
                        </a:cubicBezTo>
                        <a:cubicBezTo>
                          <a:pt x="1669" y="14443"/>
                          <a:pt x="1687" y="14428"/>
                          <a:pt x="1687" y="14402"/>
                        </a:cubicBezTo>
                        <a:cubicBezTo>
                          <a:pt x="1624" y="14039"/>
                          <a:pt x="1583" y="13662"/>
                          <a:pt x="1548" y="13292"/>
                        </a:cubicBezTo>
                        <a:cubicBezTo>
                          <a:pt x="1506" y="12894"/>
                          <a:pt x="1443" y="12503"/>
                          <a:pt x="1394" y="12097"/>
                        </a:cubicBezTo>
                        <a:cubicBezTo>
                          <a:pt x="1240" y="11050"/>
                          <a:pt x="1205" y="9995"/>
                          <a:pt x="1233" y="8940"/>
                        </a:cubicBezTo>
                        <a:cubicBezTo>
                          <a:pt x="1254" y="8416"/>
                          <a:pt x="1310" y="7892"/>
                          <a:pt x="1240" y="7368"/>
                        </a:cubicBezTo>
                        <a:cubicBezTo>
                          <a:pt x="1184" y="6865"/>
                          <a:pt x="1017" y="6397"/>
                          <a:pt x="884" y="5915"/>
                        </a:cubicBezTo>
                        <a:cubicBezTo>
                          <a:pt x="626" y="4931"/>
                          <a:pt x="430" y="3925"/>
                          <a:pt x="297" y="2912"/>
                        </a:cubicBezTo>
                        <a:cubicBezTo>
                          <a:pt x="172" y="1955"/>
                          <a:pt x="102" y="991"/>
                          <a:pt x="67" y="20"/>
                        </a:cubicBezTo>
                        <a:cubicBezTo>
                          <a:pt x="60" y="7"/>
                          <a:pt x="46" y="0"/>
                          <a:pt x="32"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33"/>
                  <p:cNvSpPr/>
                  <p:nvPr/>
                </p:nvSpPr>
                <p:spPr>
                  <a:xfrm>
                    <a:off x="1750303" y="2886705"/>
                    <a:ext cx="79600" cy="88883"/>
                  </a:xfrm>
                  <a:custGeom>
                    <a:rect b="b" l="l" r="r" t="t"/>
                    <a:pathLst>
                      <a:path extrusionOk="0" h="1283" w="1149">
                        <a:moveTo>
                          <a:pt x="1109" y="0"/>
                        </a:moveTo>
                        <a:cubicBezTo>
                          <a:pt x="1099" y="0"/>
                          <a:pt x="1090" y="5"/>
                          <a:pt x="1083" y="16"/>
                        </a:cubicBezTo>
                        <a:cubicBezTo>
                          <a:pt x="838" y="498"/>
                          <a:pt x="475" y="917"/>
                          <a:pt x="28" y="1232"/>
                        </a:cubicBezTo>
                        <a:cubicBezTo>
                          <a:pt x="1" y="1248"/>
                          <a:pt x="21" y="1282"/>
                          <a:pt x="44" y="1282"/>
                        </a:cubicBezTo>
                        <a:cubicBezTo>
                          <a:pt x="50" y="1282"/>
                          <a:pt x="57" y="1280"/>
                          <a:pt x="63" y="1274"/>
                        </a:cubicBezTo>
                        <a:cubicBezTo>
                          <a:pt x="517" y="959"/>
                          <a:pt x="880" y="533"/>
                          <a:pt x="1139" y="44"/>
                        </a:cubicBezTo>
                        <a:cubicBezTo>
                          <a:pt x="1148" y="21"/>
                          <a:pt x="1129" y="0"/>
                          <a:pt x="1109"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33"/>
                  <p:cNvSpPr/>
                  <p:nvPr/>
                </p:nvSpPr>
                <p:spPr>
                  <a:xfrm>
                    <a:off x="1775381" y="2273806"/>
                    <a:ext cx="186911" cy="132251"/>
                  </a:xfrm>
                  <a:custGeom>
                    <a:rect b="b" l="l" r="r" t="t"/>
                    <a:pathLst>
                      <a:path extrusionOk="0" h="1909" w="2698">
                        <a:moveTo>
                          <a:pt x="73" y="1"/>
                        </a:moveTo>
                        <a:cubicBezTo>
                          <a:pt x="39" y="1"/>
                          <a:pt x="0" y="40"/>
                          <a:pt x="29" y="69"/>
                        </a:cubicBezTo>
                        <a:cubicBezTo>
                          <a:pt x="448" y="600"/>
                          <a:pt x="637" y="1319"/>
                          <a:pt x="1238" y="1689"/>
                        </a:cubicBezTo>
                        <a:cubicBezTo>
                          <a:pt x="1445" y="1824"/>
                          <a:pt x="1696" y="1909"/>
                          <a:pt x="1949" y="1909"/>
                        </a:cubicBezTo>
                        <a:cubicBezTo>
                          <a:pt x="2013" y="1909"/>
                          <a:pt x="2076" y="1903"/>
                          <a:pt x="2139" y="1892"/>
                        </a:cubicBezTo>
                        <a:cubicBezTo>
                          <a:pt x="2279" y="1864"/>
                          <a:pt x="2418" y="1815"/>
                          <a:pt x="2523" y="1717"/>
                        </a:cubicBezTo>
                        <a:cubicBezTo>
                          <a:pt x="2628" y="1620"/>
                          <a:pt x="2670" y="1494"/>
                          <a:pt x="2677" y="1340"/>
                        </a:cubicBezTo>
                        <a:cubicBezTo>
                          <a:pt x="2698" y="942"/>
                          <a:pt x="2593" y="516"/>
                          <a:pt x="2460" y="139"/>
                        </a:cubicBezTo>
                        <a:cubicBezTo>
                          <a:pt x="2452" y="122"/>
                          <a:pt x="2435" y="114"/>
                          <a:pt x="2420" y="114"/>
                        </a:cubicBezTo>
                        <a:cubicBezTo>
                          <a:pt x="2397" y="114"/>
                          <a:pt x="2378" y="131"/>
                          <a:pt x="2390" y="160"/>
                        </a:cubicBezTo>
                        <a:cubicBezTo>
                          <a:pt x="2495" y="481"/>
                          <a:pt x="2572" y="809"/>
                          <a:pt x="2600" y="1145"/>
                        </a:cubicBezTo>
                        <a:cubicBezTo>
                          <a:pt x="2607" y="1291"/>
                          <a:pt x="2628" y="1466"/>
                          <a:pt x="2530" y="1599"/>
                        </a:cubicBezTo>
                        <a:cubicBezTo>
                          <a:pt x="2439" y="1717"/>
                          <a:pt x="2279" y="1787"/>
                          <a:pt x="2139" y="1815"/>
                        </a:cubicBezTo>
                        <a:cubicBezTo>
                          <a:pt x="2083" y="1824"/>
                          <a:pt x="2027" y="1828"/>
                          <a:pt x="1970" y="1828"/>
                        </a:cubicBezTo>
                        <a:cubicBezTo>
                          <a:pt x="1717" y="1828"/>
                          <a:pt x="1462" y="1742"/>
                          <a:pt x="1245" y="1599"/>
                        </a:cubicBezTo>
                        <a:cubicBezTo>
                          <a:pt x="993" y="1424"/>
                          <a:pt x="798" y="1166"/>
                          <a:pt x="644" y="907"/>
                        </a:cubicBezTo>
                        <a:cubicBezTo>
                          <a:pt x="462" y="600"/>
                          <a:pt x="309" y="285"/>
                          <a:pt x="92" y="6"/>
                        </a:cubicBezTo>
                        <a:cubicBezTo>
                          <a:pt x="86" y="3"/>
                          <a:pt x="80" y="1"/>
                          <a:pt x="73"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3"/>
                  <p:cNvSpPr/>
                  <p:nvPr/>
                </p:nvSpPr>
                <p:spPr>
                  <a:xfrm>
                    <a:off x="1738041" y="2475820"/>
                    <a:ext cx="101838" cy="348812"/>
                  </a:xfrm>
                  <a:custGeom>
                    <a:rect b="b" l="l" r="r" t="t"/>
                    <a:pathLst>
                      <a:path extrusionOk="0" h="5035" w="1470">
                        <a:moveTo>
                          <a:pt x="48" y="1"/>
                        </a:moveTo>
                        <a:cubicBezTo>
                          <a:pt x="22" y="1"/>
                          <a:pt x="0" y="32"/>
                          <a:pt x="16" y="59"/>
                        </a:cubicBezTo>
                        <a:cubicBezTo>
                          <a:pt x="1127" y="1414"/>
                          <a:pt x="1469" y="3335"/>
                          <a:pt x="897" y="4990"/>
                        </a:cubicBezTo>
                        <a:cubicBezTo>
                          <a:pt x="885" y="5018"/>
                          <a:pt x="902" y="5035"/>
                          <a:pt x="923" y="5035"/>
                        </a:cubicBezTo>
                        <a:cubicBezTo>
                          <a:pt x="939" y="5035"/>
                          <a:pt x="957" y="5025"/>
                          <a:pt x="966" y="5004"/>
                        </a:cubicBezTo>
                        <a:cubicBezTo>
                          <a:pt x="1099" y="4620"/>
                          <a:pt x="1190" y="4215"/>
                          <a:pt x="1225" y="3810"/>
                        </a:cubicBezTo>
                        <a:cubicBezTo>
                          <a:pt x="1344" y="2455"/>
                          <a:pt x="939" y="1065"/>
                          <a:pt x="72" y="10"/>
                        </a:cubicBezTo>
                        <a:cubicBezTo>
                          <a:pt x="64" y="3"/>
                          <a:pt x="56" y="1"/>
                          <a:pt x="48"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3"/>
                  <p:cNvSpPr/>
                  <p:nvPr/>
                </p:nvSpPr>
                <p:spPr>
                  <a:xfrm>
                    <a:off x="1951066" y="2106778"/>
                    <a:ext cx="38241" cy="51750"/>
                  </a:xfrm>
                  <a:custGeom>
                    <a:rect b="b" l="l" r="r" t="t"/>
                    <a:pathLst>
                      <a:path extrusionOk="0" h="747" w="552">
                        <a:moveTo>
                          <a:pt x="350" y="0"/>
                        </a:moveTo>
                        <a:cubicBezTo>
                          <a:pt x="350" y="0"/>
                          <a:pt x="1" y="692"/>
                          <a:pt x="218" y="741"/>
                        </a:cubicBezTo>
                        <a:cubicBezTo>
                          <a:pt x="233" y="745"/>
                          <a:pt x="247" y="747"/>
                          <a:pt x="262" y="747"/>
                        </a:cubicBezTo>
                        <a:cubicBezTo>
                          <a:pt x="445" y="747"/>
                          <a:pt x="551" y="432"/>
                          <a:pt x="532" y="238"/>
                        </a:cubicBezTo>
                        <a:cubicBezTo>
                          <a:pt x="518" y="28"/>
                          <a:pt x="350" y="0"/>
                          <a:pt x="350"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3"/>
                  <p:cNvSpPr/>
                  <p:nvPr/>
                </p:nvSpPr>
                <p:spPr>
                  <a:xfrm>
                    <a:off x="1950165" y="2142941"/>
                    <a:ext cx="42606" cy="40874"/>
                  </a:xfrm>
                  <a:custGeom>
                    <a:rect b="b" l="l" r="r" t="t"/>
                    <a:pathLst>
                      <a:path extrusionOk="0" h="590" w="615">
                        <a:moveTo>
                          <a:pt x="289" y="90"/>
                        </a:moveTo>
                        <a:cubicBezTo>
                          <a:pt x="300" y="90"/>
                          <a:pt x="310" y="91"/>
                          <a:pt x="321" y="93"/>
                        </a:cubicBezTo>
                        <a:cubicBezTo>
                          <a:pt x="433" y="100"/>
                          <a:pt x="510" y="205"/>
                          <a:pt x="503" y="316"/>
                        </a:cubicBezTo>
                        <a:cubicBezTo>
                          <a:pt x="496" y="423"/>
                          <a:pt x="400" y="498"/>
                          <a:pt x="294" y="498"/>
                        </a:cubicBezTo>
                        <a:cubicBezTo>
                          <a:pt x="289" y="498"/>
                          <a:pt x="284" y="498"/>
                          <a:pt x="279" y="498"/>
                        </a:cubicBezTo>
                        <a:cubicBezTo>
                          <a:pt x="161" y="491"/>
                          <a:pt x="84" y="386"/>
                          <a:pt x="91" y="274"/>
                        </a:cubicBezTo>
                        <a:cubicBezTo>
                          <a:pt x="110" y="174"/>
                          <a:pt x="191" y="90"/>
                          <a:pt x="289" y="90"/>
                        </a:cubicBezTo>
                        <a:close/>
                        <a:moveTo>
                          <a:pt x="310" y="1"/>
                        </a:moveTo>
                        <a:cubicBezTo>
                          <a:pt x="160" y="1"/>
                          <a:pt x="34" y="115"/>
                          <a:pt x="14" y="267"/>
                        </a:cubicBezTo>
                        <a:cubicBezTo>
                          <a:pt x="0" y="421"/>
                          <a:pt x="112" y="568"/>
                          <a:pt x="279" y="589"/>
                        </a:cubicBezTo>
                        <a:cubicBezTo>
                          <a:pt x="288" y="590"/>
                          <a:pt x="297" y="590"/>
                          <a:pt x="305" y="590"/>
                        </a:cubicBezTo>
                        <a:cubicBezTo>
                          <a:pt x="455" y="590"/>
                          <a:pt x="581" y="475"/>
                          <a:pt x="601" y="323"/>
                        </a:cubicBezTo>
                        <a:cubicBezTo>
                          <a:pt x="615" y="163"/>
                          <a:pt x="496" y="23"/>
                          <a:pt x="335" y="2"/>
                        </a:cubicBezTo>
                        <a:cubicBezTo>
                          <a:pt x="327" y="1"/>
                          <a:pt x="318" y="1"/>
                          <a:pt x="31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3"/>
                  <p:cNvSpPr/>
                  <p:nvPr/>
                </p:nvSpPr>
                <p:spPr>
                  <a:xfrm>
                    <a:off x="1928343" y="2218038"/>
                    <a:ext cx="69" cy="69"/>
                  </a:xfrm>
                  <a:custGeom>
                    <a:rect b="b" l="l" r="r" t="t"/>
                    <a:pathLst>
                      <a:path extrusionOk="0" h="1" w="1">
                        <a:moveTo>
                          <a:pt x="1" y="1"/>
                        </a:moveTo>
                        <a:lnTo>
                          <a:pt x="1" y="1"/>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33"/>
                  <p:cNvSpPr/>
                  <p:nvPr/>
                </p:nvSpPr>
                <p:spPr>
                  <a:xfrm>
                    <a:off x="1805932" y="2152709"/>
                    <a:ext cx="122483" cy="149570"/>
                  </a:xfrm>
                  <a:custGeom>
                    <a:rect b="b" l="l" r="r" t="t"/>
                    <a:pathLst>
                      <a:path extrusionOk="0" h="2159" w="1768">
                        <a:moveTo>
                          <a:pt x="385" y="1"/>
                        </a:moveTo>
                        <a:lnTo>
                          <a:pt x="378" y="36"/>
                        </a:lnTo>
                        <a:lnTo>
                          <a:pt x="385" y="140"/>
                        </a:lnTo>
                        <a:cubicBezTo>
                          <a:pt x="406" y="622"/>
                          <a:pt x="245" y="1000"/>
                          <a:pt x="0" y="1510"/>
                        </a:cubicBezTo>
                        <a:cubicBezTo>
                          <a:pt x="0" y="1510"/>
                          <a:pt x="245" y="1992"/>
                          <a:pt x="860" y="2117"/>
                        </a:cubicBezTo>
                        <a:cubicBezTo>
                          <a:pt x="1007" y="2146"/>
                          <a:pt x="1130" y="2158"/>
                          <a:pt x="1233" y="2158"/>
                        </a:cubicBezTo>
                        <a:cubicBezTo>
                          <a:pt x="1673" y="2158"/>
                          <a:pt x="1747" y="1943"/>
                          <a:pt x="1747" y="1943"/>
                        </a:cubicBezTo>
                        <a:cubicBezTo>
                          <a:pt x="1719" y="1838"/>
                          <a:pt x="1705" y="1719"/>
                          <a:pt x="1705" y="1607"/>
                        </a:cubicBezTo>
                        <a:lnTo>
                          <a:pt x="1705" y="1475"/>
                        </a:lnTo>
                        <a:cubicBezTo>
                          <a:pt x="1712" y="1356"/>
                          <a:pt x="1733" y="1216"/>
                          <a:pt x="1747" y="1056"/>
                        </a:cubicBezTo>
                        <a:cubicBezTo>
                          <a:pt x="1754" y="1021"/>
                          <a:pt x="1754" y="979"/>
                          <a:pt x="1768" y="944"/>
                        </a:cubicBezTo>
                        <a:lnTo>
                          <a:pt x="1768" y="937"/>
                        </a:lnTo>
                        <a:cubicBezTo>
                          <a:pt x="1230" y="776"/>
                          <a:pt x="797" y="511"/>
                          <a:pt x="517" y="92"/>
                        </a:cubicBezTo>
                        <a:lnTo>
                          <a:pt x="441" y="36"/>
                        </a:lnTo>
                        <a:lnTo>
                          <a:pt x="385" y="1"/>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3"/>
                  <p:cNvSpPr/>
                  <p:nvPr/>
                </p:nvSpPr>
                <p:spPr>
                  <a:xfrm>
                    <a:off x="1865925" y="2190465"/>
                    <a:ext cx="61518" cy="65398"/>
                  </a:xfrm>
                  <a:custGeom>
                    <a:rect b="b" l="l" r="r" t="t"/>
                    <a:pathLst>
                      <a:path extrusionOk="0" h="944" w="888">
                        <a:moveTo>
                          <a:pt x="1" y="1"/>
                        </a:moveTo>
                        <a:lnTo>
                          <a:pt x="1" y="1"/>
                        </a:lnTo>
                        <a:cubicBezTo>
                          <a:pt x="98" y="266"/>
                          <a:pt x="343" y="741"/>
                          <a:pt x="832" y="944"/>
                        </a:cubicBezTo>
                        <a:cubicBezTo>
                          <a:pt x="839" y="818"/>
                          <a:pt x="853" y="678"/>
                          <a:pt x="874" y="524"/>
                        </a:cubicBezTo>
                        <a:cubicBezTo>
                          <a:pt x="881" y="490"/>
                          <a:pt x="881" y="441"/>
                          <a:pt x="888" y="406"/>
                        </a:cubicBezTo>
                        <a:lnTo>
                          <a:pt x="853" y="406"/>
                        </a:lnTo>
                        <a:cubicBezTo>
                          <a:pt x="566" y="406"/>
                          <a:pt x="252" y="231"/>
                          <a:pt x="1"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3"/>
                  <p:cNvSpPr/>
                  <p:nvPr/>
                </p:nvSpPr>
                <p:spPr>
                  <a:xfrm>
                    <a:off x="1787990" y="1989491"/>
                    <a:ext cx="211089" cy="231456"/>
                  </a:xfrm>
                  <a:custGeom>
                    <a:rect b="b" l="l" r="r" t="t"/>
                    <a:pathLst>
                      <a:path extrusionOk="0" h="3341" w="3047">
                        <a:moveTo>
                          <a:pt x="1305" y="1"/>
                        </a:moveTo>
                        <a:cubicBezTo>
                          <a:pt x="563" y="1"/>
                          <a:pt x="304" y="516"/>
                          <a:pt x="197" y="813"/>
                        </a:cubicBezTo>
                        <a:cubicBezTo>
                          <a:pt x="183" y="876"/>
                          <a:pt x="148" y="1232"/>
                          <a:pt x="197" y="1295"/>
                        </a:cubicBezTo>
                        <a:cubicBezTo>
                          <a:pt x="85" y="1330"/>
                          <a:pt x="43" y="1442"/>
                          <a:pt x="36" y="1546"/>
                        </a:cubicBezTo>
                        <a:cubicBezTo>
                          <a:pt x="1" y="1840"/>
                          <a:pt x="197" y="2224"/>
                          <a:pt x="581" y="2287"/>
                        </a:cubicBezTo>
                        <a:lnTo>
                          <a:pt x="595" y="2287"/>
                        </a:lnTo>
                        <a:cubicBezTo>
                          <a:pt x="595" y="2308"/>
                          <a:pt x="602" y="2322"/>
                          <a:pt x="609" y="2343"/>
                        </a:cubicBezTo>
                        <a:cubicBezTo>
                          <a:pt x="609" y="2350"/>
                          <a:pt x="616" y="2357"/>
                          <a:pt x="616" y="2364"/>
                        </a:cubicBezTo>
                        <a:cubicBezTo>
                          <a:pt x="790" y="2888"/>
                          <a:pt x="1475" y="3272"/>
                          <a:pt x="1859" y="3335"/>
                        </a:cubicBezTo>
                        <a:cubicBezTo>
                          <a:pt x="1906" y="3339"/>
                          <a:pt x="1948" y="3341"/>
                          <a:pt x="1983" y="3341"/>
                        </a:cubicBezTo>
                        <a:cubicBezTo>
                          <a:pt x="2055" y="3341"/>
                          <a:pt x="2104" y="3335"/>
                          <a:pt x="2118" y="3335"/>
                        </a:cubicBezTo>
                        <a:cubicBezTo>
                          <a:pt x="2537" y="3300"/>
                          <a:pt x="2676" y="2755"/>
                          <a:pt x="2669" y="2322"/>
                        </a:cubicBezTo>
                        <a:cubicBezTo>
                          <a:pt x="2669" y="2259"/>
                          <a:pt x="2662" y="2196"/>
                          <a:pt x="2648" y="2147"/>
                        </a:cubicBezTo>
                        <a:lnTo>
                          <a:pt x="2648" y="2140"/>
                        </a:lnTo>
                        <a:cubicBezTo>
                          <a:pt x="2648" y="2140"/>
                          <a:pt x="2865" y="1560"/>
                          <a:pt x="2921" y="1316"/>
                        </a:cubicBezTo>
                        <a:cubicBezTo>
                          <a:pt x="3047" y="827"/>
                          <a:pt x="2816" y="289"/>
                          <a:pt x="1740" y="52"/>
                        </a:cubicBezTo>
                        <a:cubicBezTo>
                          <a:pt x="1579" y="16"/>
                          <a:pt x="1435" y="1"/>
                          <a:pt x="1305"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3"/>
                  <p:cNvSpPr/>
                  <p:nvPr/>
                </p:nvSpPr>
                <p:spPr>
                  <a:xfrm>
                    <a:off x="1952521" y="2113498"/>
                    <a:ext cx="13648" cy="19952"/>
                  </a:xfrm>
                  <a:custGeom>
                    <a:rect b="b" l="l" r="r" t="t"/>
                    <a:pathLst>
                      <a:path extrusionOk="0" h="288" w="197">
                        <a:moveTo>
                          <a:pt x="134" y="0"/>
                        </a:moveTo>
                        <a:cubicBezTo>
                          <a:pt x="99" y="0"/>
                          <a:pt x="48" y="48"/>
                          <a:pt x="22" y="120"/>
                        </a:cubicBezTo>
                        <a:cubicBezTo>
                          <a:pt x="1" y="204"/>
                          <a:pt x="15" y="280"/>
                          <a:pt x="57" y="287"/>
                        </a:cubicBezTo>
                        <a:cubicBezTo>
                          <a:pt x="59" y="288"/>
                          <a:pt x="61" y="288"/>
                          <a:pt x="64" y="288"/>
                        </a:cubicBezTo>
                        <a:cubicBezTo>
                          <a:pt x="99" y="288"/>
                          <a:pt x="149" y="241"/>
                          <a:pt x="176" y="169"/>
                        </a:cubicBezTo>
                        <a:cubicBezTo>
                          <a:pt x="197" y="85"/>
                          <a:pt x="183" y="8"/>
                          <a:pt x="141" y="1"/>
                        </a:cubicBezTo>
                        <a:cubicBezTo>
                          <a:pt x="138" y="0"/>
                          <a:pt x="136" y="0"/>
                          <a:pt x="134"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33"/>
                  <p:cNvSpPr/>
                  <p:nvPr/>
                </p:nvSpPr>
                <p:spPr>
                  <a:xfrm>
                    <a:off x="1945801" y="2111974"/>
                    <a:ext cx="27642" cy="9214"/>
                  </a:xfrm>
                  <a:custGeom>
                    <a:rect b="b" l="l" r="r" t="t"/>
                    <a:pathLst>
                      <a:path extrusionOk="0" h="133" w="399">
                        <a:moveTo>
                          <a:pt x="175" y="0"/>
                        </a:moveTo>
                        <a:cubicBezTo>
                          <a:pt x="91" y="0"/>
                          <a:pt x="22" y="30"/>
                          <a:pt x="14" y="30"/>
                        </a:cubicBezTo>
                        <a:cubicBezTo>
                          <a:pt x="7" y="30"/>
                          <a:pt x="0" y="51"/>
                          <a:pt x="7" y="58"/>
                        </a:cubicBezTo>
                        <a:lnTo>
                          <a:pt x="14" y="65"/>
                        </a:lnTo>
                        <a:cubicBezTo>
                          <a:pt x="28" y="65"/>
                          <a:pt x="28" y="65"/>
                          <a:pt x="28" y="72"/>
                        </a:cubicBezTo>
                        <a:cubicBezTo>
                          <a:pt x="32" y="72"/>
                          <a:pt x="88" y="50"/>
                          <a:pt x="160" y="50"/>
                        </a:cubicBezTo>
                        <a:cubicBezTo>
                          <a:pt x="221" y="50"/>
                          <a:pt x="295" y="66"/>
                          <a:pt x="356" y="128"/>
                        </a:cubicBezTo>
                        <a:cubicBezTo>
                          <a:pt x="360" y="131"/>
                          <a:pt x="367" y="133"/>
                          <a:pt x="374" y="133"/>
                        </a:cubicBezTo>
                        <a:cubicBezTo>
                          <a:pt x="381" y="133"/>
                          <a:pt x="388" y="131"/>
                          <a:pt x="391" y="128"/>
                        </a:cubicBezTo>
                        <a:cubicBezTo>
                          <a:pt x="398" y="121"/>
                          <a:pt x="398" y="100"/>
                          <a:pt x="391" y="93"/>
                        </a:cubicBezTo>
                        <a:cubicBezTo>
                          <a:pt x="325" y="20"/>
                          <a:pt x="245" y="0"/>
                          <a:pt x="175"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33"/>
                  <p:cNvSpPr/>
                  <p:nvPr/>
                </p:nvSpPr>
                <p:spPr>
                  <a:xfrm>
                    <a:off x="1904166" y="2100404"/>
                    <a:ext cx="13648" cy="20506"/>
                  </a:xfrm>
                  <a:custGeom>
                    <a:rect b="b" l="l" r="r" t="t"/>
                    <a:pathLst>
                      <a:path extrusionOk="0" h="296" w="197">
                        <a:moveTo>
                          <a:pt x="134" y="1"/>
                        </a:moveTo>
                        <a:cubicBezTo>
                          <a:pt x="99" y="1"/>
                          <a:pt x="48" y="55"/>
                          <a:pt x="21" y="127"/>
                        </a:cubicBezTo>
                        <a:cubicBezTo>
                          <a:pt x="0" y="204"/>
                          <a:pt x="14" y="288"/>
                          <a:pt x="56" y="295"/>
                        </a:cubicBezTo>
                        <a:cubicBezTo>
                          <a:pt x="59" y="295"/>
                          <a:pt x="61" y="295"/>
                          <a:pt x="63" y="295"/>
                        </a:cubicBezTo>
                        <a:cubicBezTo>
                          <a:pt x="98" y="295"/>
                          <a:pt x="149" y="248"/>
                          <a:pt x="175" y="169"/>
                        </a:cubicBezTo>
                        <a:cubicBezTo>
                          <a:pt x="196" y="85"/>
                          <a:pt x="182" y="15"/>
                          <a:pt x="140" y="1"/>
                        </a:cubicBezTo>
                        <a:cubicBezTo>
                          <a:pt x="138" y="1"/>
                          <a:pt x="136" y="1"/>
                          <a:pt x="134"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33"/>
                  <p:cNvSpPr/>
                  <p:nvPr/>
                </p:nvSpPr>
                <p:spPr>
                  <a:xfrm>
                    <a:off x="1894467" y="2098880"/>
                    <a:ext cx="28127" cy="7343"/>
                  </a:xfrm>
                  <a:custGeom>
                    <a:rect b="b" l="l" r="r" t="t"/>
                    <a:pathLst>
                      <a:path extrusionOk="0" h="106" w="406">
                        <a:moveTo>
                          <a:pt x="209" y="1"/>
                        </a:moveTo>
                        <a:cubicBezTo>
                          <a:pt x="104" y="1"/>
                          <a:pt x="19" y="47"/>
                          <a:pt x="15" y="51"/>
                        </a:cubicBezTo>
                        <a:cubicBezTo>
                          <a:pt x="8" y="51"/>
                          <a:pt x="1" y="72"/>
                          <a:pt x="8" y="79"/>
                        </a:cubicBezTo>
                        <a:lnTo>
                          <a:pt x="15" y="86"/>
                        </a:lnTo>
                        <a:lnTo>
                          <a:pt x="36" y="86"/>
                        </a:lnTo>
                        <a:cubicBezTo>
                          <a:pt x="36" y="86"/>
                          <a:pt x="112" y="44"/>
                          <a:pt x="204" y="44"/>
                        </a:cubicBezTo>
                        <a:cubicBezTo>
                          <a:pt x="257" y="44"/>
                          <a:pt x="313" y="57"/>
                          <a:pt x="364" y="100"/>
                        </a:cubicBezTo>
                        <a:cubicBezTo>
                          <a:pt x="374" y="104"/>
                          <a:pt x="381" y="105"/>
                          <a:pt x="387" y="105"/>
                        </a:cubicBezTo>
                        <a:cubicBezTo>
                          <a:pt x="392" y="105"/>
                          <a:pt x="395" y="104"/>
                          <a:pt x="399" y="100"/>
                        </a:cubicBezTo>
                        <a:cubicBezTo>
                          <a:pt x="406" y="79"/>
                          <a:pt x="406" y="72"/>
                          <a:pt x="399" y="65"/>
                        </a:cubicBezTo>
                        <a:cubicBezTo>
                          <a:pt x="337" y="16"/>
                          <a:pt x="270" y="1"/>
                          <a:pt x="209"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3"/>
                  <p:cNvSpPr/>
                  <p:nvPr/>
                </p:nvSpPr>
                <p:spPr>
                  <a:xfrm>
                    <a:off x="1916289" y="2157836"/>
                    <a:ext cx="31521" cy="18428"/>
                  </a:xfrm>
                  <a:custGeom>
                    <a:rect b="b" l="l" r="r" t="t"/>
                    <a:pathLst>
                      <a:path extrusionOk="0" h="266" w="455">
                        <a:moveTo>
                          <a:pt x="38" y="1"/>
                        </a:moveTo>
                        <a:cubicBezTo>
                          <a:pt x="32" y="1"/>
                          <a:pt x="26" y="2"/>
                          <a:pt x="21" y="4"/>
                        </a:cubicBezTo>
                        <a:cubicBezTo>
                          <a:pt x="7" y="18"/>
                          <a:pt x="0" y="39"/>
                          <a:pt x="7" y="59"/>
                        </a:cubicBezTo>
                        <a:cubicBezTo>
                          <a:pt x="14" y="66"/>
                          <a:pt x="77" y="206"/>
                          <a:pt x="203" y="248"/>
                        </a:cubicBezTo>
                        <a:cubicBezTo>
                          <a:pt x="217" y="248"/>
                          <a:pt x="231" y="262"/>
                          <a:pt x="245" y="262"/>
                        </a:cubicBezTo>
                        <a:cubicBezTo>
                          <a:pt x="260" y="265"/>
                          <a:pt x="274" y="266"/>
                          <a:pt x="288" y="266"/>
                        </a:cubicBezTo>
                        <a:cubicBezTo>
                          <a:pt x="380" y="266"/>
                          <a:pt x="433" y="211"/>
                          <a:pt x="433" y="199"/>
                        </a:cubicBezTo>
                        <a:cubicBezTo>
                          <a:pt x="454" y="178"/>
                          <a:pt x="454" y="157"/>
                          <a:pt x="433" y="136"/>
                        </a:cubicBezTo>
                        <a:cubicBezTo>
                          <a:pt x="426" y="129"/>
                          <a:pt x="416" y="126"/>
                          <a:pt x="404" y="126"/>
                        </a:cubicBezTo>
                        <a:cubicBezTo>
                          <a:pt x="393" y="126"/>
                          <a:pt x="381" y="129"/>
                          <a:pt x="370" y="136"/>
                        </a:cubicBezTo>
                        <a:cubicBezTo>
                          <a:pt x="370" y="142"/>
                          <a:pt x="340" y="173"/>
                          <a:pt x="281" y="173"/>
                        </a:cubicBezTo>
                        <a:cubicBezTo>
                          <a:pt x="264" y="173"/>
                          <a:pt x="245" y="170"/>
                          <a:pt x="224" y="164"/>
                        </a:cubicBezTo>
                        <a:cubicBezTo>
                          <a:pt x="126" y="136"/>
                          <a:pt x="77" y="25"/>
                          <a:pt x="77" y="25"/>
                        </a:cubicBezTo>
                        <a:cubicBezTo>
                          <a:pt x="72" y="9"/>
                          <a:pt x="55" y="1"/>
                          <a:pt x="38"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3"/>
                  <p:cNvSpPr/>
                  <p:nvPr/>
                </p:nvSpPr>
                <p:spPr>
                  <a:xfrm>
                    <a:off x="1805447" y="2093962"/>
                    <a:ext cx="31036" cy="38033"/>
                  </a:xfrm>
                  <a:custGeom>
                    <a:rect b="b" l="l" r="r" t="t"/>
                    <a:pathLst>
                      <a:path extrusionOk="0" h="549" w="448">
                        <a:moveTo>
                          <a:pt x="43" y="1"/>
                        </a:moveTo>
                        <a:cubicBezTo>
                          <a:pt x="29" y="1"/>
                          <a:pt x="13" y="7"/>
                          <a:pt x="7" y="17"/>
                        </a:cubicBezTo>
                        <a:cubicBezTo>
                          <a:pt x="0" y="38"/>
                          <a:pt x="7" y="66"/>
                          <a:pt x="28" y="73"/>
                        </a:cubicBezTo>
                        <a:cubicBezTo>
                          <a:pt x="35" y="73"/>
                          <a:pt x="350" y="234"/>
                          <a:pt x="364" y="513"/>
                        </a:cubicBezTo>
                        <a:cubicBezTo>
                          <a:pt x="364" y="534"/>
                          <a:pt x="378" y="541"/>
                          <a:pt x="392" y="548"/>
                        </a:cubicBezTo>
                        <a:lnTo>
                          <a:pt x="406" y="548"/>
                        </a:lnTo>
                        <a:cubicBezTo>
                          <a:pt x="427" y="548"/>
                          <a:pt x="448" y="534"/>
                          <a:pt x="448" y="506"/>
                        </a:cubicBezTo>
                        <a:cubicBezTo>
                          <a:pt x="420" y="185"/>
                          <a:pt x="77" y="11"/>
                          <a:pt x="56" y="4"/>
                        </a:cubicBezTo>
                        <a:cubicBezTo>
                          <a:pt x="53" y="2"/>
                          <a:pt x="48" y="1"/>
                          <a:pt x="43"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3"/>
                  <p:cNvSpPr/>
                  <p:nvPr/>
                </p:nvSpPr>
                <p:spPr>
                  <a:xfrm>
                    <a:off x="1807872" y="2107886"/>
                    <a:ext cx="20368" cy="10738"/>
                  </a:xfrm>
                  <a:custGeom>
                    <a:rect b="b" l="l" r="r" t="t"/>
                    <a:pathLst>
                      <a:path extrusionOk="0" h="155" w="294">
                        <a:moveTo>
                          <a:pt x="207" y="0"/>
                        </a:moveTo>
                        <a:cubicBezTo>
                          <a:pt x="84" y="0"/>
                          <a:pt x="7" y="83"/>
                          <a:pt x="7" y="89"/>
                        </a:cubicBezTo>
                        <a:cubicBezTo>
                          <a:pt x="0" y="110"/>
                          <a:pt x="0" y="124"/>
                          <a:pt x="14" y="145"/>
                        </a:cubicBezTo>
                        <a:cubicBezTo>
                          <a:pt x="28" y="152"/>
                          <a:pt x="28" y="152"/>
                          <a:pt x="35" y="152"/>
                        </a:cubicBezTo>
                        <a:cubicBezTo>
                          <a:pt x="37" y="154"/>
                          <a:pt x="41" y="155"/>
                          <a:pt x="45" y="155"/>
                        </a:cubicBezTo>
                        <a:cubicBezTo>
                          <a:pt x="54" y="155"/>
                          <a:pt x="67" y="150"/>
                          <a:pt x="77" y="145"/>
                        </a:cubicBezTo>
                        <a:cubicBezTo>
                          <a:pt x="77" y="145"/>
                          <a:pt x="127" y="79"/>
                          <a:pt x="216" y="79"/>
                        </a:cubicBezTo>
                        <a:cubicBezTo>
                          <a:pt x="228" y="79"/>
                          <a:pt x="239" y="80"/>
                          <a:pt x="252" y="82"/>
                        </a:cubicBezTo>
                        <a:cubicBezTo>
                          <a:pt x="273" y="82"/>
                          <a:pt x="294" y="61"/>
                          <a:pt x="294" y="47"/>
                        </a:cubicBezTo>
                        <a:cubicBezTo>
                          <a:pt x="294" y="26"/>
                          <a:pt x="280" y="5"/>
                          <a:pt x="259" y="5"/>
                        </a:cubicBezTo>
                        <a:cubicBezTo>
                          <a:pt x="241" y="2"/>
                          <a:pt x="224" y="0"/>
                          <a:pt x="207"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3"/>
                  <p:cNvSpPr/>
                  <p:nvPr/>
                </p:nvSpPr>
                <p:spPr>
                  <a:xfrm>
                    <a:off x="1957370" y="2138161"/>
                    <a:ext cx="15102" cy="12193"/>
                  </a:xfrm>
                  <a:custGeom>
                    <a:rect b="b" l="l" r="r" t="t"/>
                    <a:pathLst>
                      <a:path extrusionOk="0" h="176" w="218">
                        <a:moveTo>
                          <a:pt x="165" y="0"/>
                        </a:moveTo>
                        <a:cubicBezTo>
                          <a:pt x="75" y="0"/>
                          <a:pt x="8" y="26"/>
                          <a:pt x="8" y="64"/>
                        </a:cubicBezTo>
                        <a:cubicBezTo>
                          <a:pt x="1" y="106"/>
                          <a:pt x="92" y="148"/>
                          <a:pt x="217" y="176"/>
                        </a:cubicBezTo>
                        <a:cubicBezTo>
                          <a:pt x="217" y="113"/>
                          <a:pt x="210" y="50"/>
                          <a:pt x="196" y="1"/>
                        </a:cubicBezTo>
                        <a:cubicBezTo>
                          <a:pt x="186" y="0"/>
                          <a:pt x="175" y="0"/>
                          <a:pt x="165"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3"/>
                  <p:cNvSpPr/>
                  <p:nvPr/>
                </p:nvSpPr>
                <p:spPr>
                  <a:xfrm>
                    <a:off x="1871745" y="2128254"/>
                    <a:ext cx="39765" cy="13440"/>
                  </a:xfrm>
                  <a:custGeom>
                    <a:rect b="b" l="l" r="r" t="t"/>
                    <a:pathLst>
                      <a:path extrusionOk="0" h="194" w="574">
                        <a:moveTo>
                          <a:pt x="203" y="0"/>
                        </a:moveTo>
                        <a:cubicBezTo>
                          <a:pt x="90" y="0"/>
                          <a:pt x="12" y="23"/>
                          <a:pt x="0" y="67"/>
                        </a:cubicBezTo>
                        <a:cubicBezTo>
                          <a:pt x="0" y="116"/>
                          <a:pt x="119" y="172"/>
                          <a:pt x="273" y="186"/>
                        </a:cubicBezTo>
                        <a:cubicBezTo>
                          <a:pt x="310" y="191"/>
                          <a:pt x="344" y="193"/>
                          <a:pt x="376" y="193"/>
                        </a:cubicBezTo>
                        <a:cubicBezTo>
                          <a:pt x="482" y="193"/>
                          <a:pt x="554" y="168"/>
                          <a:pt x="559" y="130"/>
                        </a:cubicBezTo>
                        <a:cubicBezTo>
                          <a:pt x="573" y="74"/>
                          <a:pt x="447" y="25"/>
                          <a:pt x="294" y="4"/>
                        </a:cubicBezTo>
                        <a:cubicBezTo>
                          <a:pt x="262" y="2"/>
                          <a:pt x="231" y="0"/>
                          <a:pt x="203"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33"/>
                  <p:cNvSpPr/>
                  <p:nvPr/>
                </p:nvSpPr>
                <p:spPr>
                  <a:xfrm>
                    <a:off x="1829140" y="2140585"/>
                    <a:ext cx="19952" cy="12678"/>
                  </a:xfrm>
                  <a:custGeom>
                    <a:rect b="b" l="l" r="r" t="t"/>
                    <a:pathLst>
                      <a:path extrusionOk="0" h="183" w="288">
                        <a:moveTo>
                          <a:pt x="236" y="0"/>
                        </a:moveTo>
                        <a:cubicBezTo>
                          <a:pt x="224" y="0"/>
                          <a:pt x="215" y="6"/>
                          <a:pt x="210" y="15"/>
                        </a:cubicBezTo>
                        <a:cubicBezTo>
                          <a:pt x="182" y="50"/>
                          <a:pt x="140" y="78"/>
                          <a:pt x="106" y="85"/>
                        </a:cubicBezTo>
                        <a:cubicBezTo>
                          <a:pt x="78" y="99"/>
                          <a:pt x="50" y="99"/>
                          <a:pt x="36" y="106"/>
                        </a:cubicBezTo>
                        <a:lnTo>
                          <a:pt x="1" y="106"/>
                        </a:lnTo>
                        <a:cubicBezTo>
                          <a:pt x="1" y="127"/>
                          <a:pt x="8" y="141"/>
                          <a:pt x="15" y="162"/>
                        </a:cubicBezTo>
                        <a:cubicBezTo>
                          <a:pt x="15" y="169"/>
                          <a:pt x="22" y="176"/>
                          <a:pt x="22" y="183"/>
                        </a:cubicBezTo>
                        <a:cubicBezTo>
                          <a:pt x="64" y="183"/>
                          <a:pt x="126" y="176"/>
                          <a:pt x="182" y="141"/>
                        </a:cubicBezTo>
                        <a:cubicBezTo>
                          <a:pt x="217" y="120"/>
                          <a:pt x="238" y="99"/>
                          <a:pt x="266" y="64"/>
                        </a:cubicBezTo>
                        <a:cubicBezTo>
                          <a:pt x="287" y="43"/>
                          <a:pt x="273" y="15"/>
                          <a:pt x="259" y="8"/>
                        </a:cubicBezTo>
                        <a:cubicBezTo>
                          <a:pt x="251" y="3"/>
                          <a:pt x="243" y="0"/>
                          <a:pt x="236"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33"/>
                  <p:cNvSpPr/>
                  <p:nvPr/>
                </p:nvSpPr>
                <p:spPr>
                  <a:xfrm>
                    <a:off x="1793324" y="2126106"/>
                    <a:ext cx="41705" cy="40804"/>
                  </a:xfrm>
                  <a:custGeom>
                    <a:rect b="b" l="l" r="r" t="t"/>
                    <a:pathLst>
                      <a:path extrusionOk="0" h="589" w="602">
                        <a:moveTo>
                          <a:pt x="308" y="1"/>
                        </a:moveTo>
                        <a:cubicBezTo>
                          <a:pt x="154" y="1"/>
                          <a:pt x="36" y="112"/>
                          <a:pt x="15" y="266"/>
                        </a:cubicBezTo>
                        <a:cubicBezTo>
                          <a:pt x="1" y="420"/>
                          <a:pt x="113" y="566"/>
                          <a:pt x="280" y="587"/>
                        </a:cubicBezTo>
                        <a:cubicBezTo>
                          <a:pt x="289" y="588"/>
                          <a:pt x="298" y="588"/>
                          <a:pt x="306" y="588"/>
                        </a:cubicBezTo>
                        <a:cubicBezTo>
                          <a:pt x="451" y="588"/>
                          <a:pt x="588" y="480"/>
                          <a:pt x="602" y="322"/>
                        </a:cubicBezTo>
                        <a:lnTo>
                          <a:pt x="602" y="315"/>
                        </a:lnTo>
                        <a:cubicBezTo>
                          <a:pt x="588" y="318"/>
                          <a:pt x="572" y="320"/>
                          <a:pt x="557" y="320"/>
                        </a:cubicBezTo>
                        <a:cubicBezTo>
                          <a:pt x="542" y="320"/>
                          <a:pt x="528" y="318"/>
                          <a:pt x="518" y="315"/>
                        </a:cubicBezTo>
                        <a:cubicBezTo>
                          <a:pt x="505" y="418"/>
                          <a:pt x="414" y="498"/>
                          <a:pt x="312" y="498"/>
                        </a:cubicBezTo>
                        <a:cubicBezTo>
                          <a:pt x="304" y="498"/>
                          <a:pt x="295" y="498"/>
                          <a:pt x="287" y="497"/>
                        </a:cubicBezTo>
                        <a:cubicBezTo>
                          <a:pt x="175" y="490"/>
                          <a:pt x="99" y="385"/>
                          <a:pt x="106" y="273"/>
                        </a:cubicBezTo>
                        <a:cubicBezTo>
                          <a:pt x="113" y="168"/>
                          <a:pt x="203" y="98"/>
                          <a:pt x="294" y="91"/>
                        </a:cubicBezTo>
                        <a:cubicBezTo>
                          <a:pt x="322" y="63"/>
                          <a:pt x="329" y="35"/>
                          <a:pt x="308"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3"/>
                  <p:cNvSpPr/>
                  <p:nvPr/>
                </p:nvSpPr>
                <p:spPr>
                  <a:xfrm>
                    <a:off x="1918645" y="2180836"/>
                    <a:ext cx="13163" cy="7621"/>
                  </a:xfrm>
                  <a:custGeom>
                    <a:rect b="b" l="l" r="r" t="t"/>
                    <a:pathLst>
                      <a:path extrusionOk="0" h="110" w="190">
                        <a:moveTo>
                          <a:pt x="25" y="1"/>
                        </a:moveTo>
                        <a:cubicBezTo>
                          <a:pt x="21" y="1"/>
                          <a:pt x="17" y="3"/>
                          <a:pt x="15" y="7"/>
                        </a:cubicBezTo>
                        <a:cubicBezTo>
                          <a:pt x="8" y="14"/>
                          <a:pt x="1" y="35"/>
                          <a:pt x="8" y="42"/>
                        </a:cubicBezTo>
                        <a:cubicBezTo>
                          <a:pt x="8" y="42"/>
                          <a:pt x="36" y="84"/>
                          <a:pt x="85" y="105"/>
                        </a:cubicBezTo>
                        <a:cubicBezTo>
                          <a:pt x="96" y="108"/>
                          <a:pt x="108" y="109"/>
                          <a:pt x="120" y="109"/>
                        </a:cubicBezTo>
                        <a:cubicBezTo>
                          <a:pt x="136" y="109"/>
                          <a:pt x="152" y="106"/>
                          <a:pt x="169" y="98"/>
                        </a:cubicBezTo>
                        <a:cubicBezTo>
                          <a:pt x="183" y="98"/>
                          <a:pt x="190" y="91"/>
                          <a:pt x="190" y="77"/>
                        </a:cubicBezTo>
                        <a:cubicBezTo>
                          <a:pt x="190" y="63"/>
                          <a:pt x="183" y="56"/>
                          <a:pt x="162" y="56"/>
                        </a:cubicBezTo>
                        <a:cubicBezTo>
                          <a:pt x="157" y="56"/>
                          <a:pt x="152" y="56"/>
                          <a:pt x="147" y="56"/>
                        </a:cubicBezTo>
                        <a:cubicBezTo>
                          <a:pt x="80" y="56"/>
                          <a:pt x="50" y="14"/>
                          <a:pt x="50" y="14"/>
                        </a:cubicBezTo>
                        <a:cubicBezTo>
                          <a:pt x="45" y="9"/>
                          <a:pt x="34" y="1"/>
                          <a:pt x="25"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3"/>
                  <p:cNvSpPr/>
                  <p:nvPr/>
                </p:nvSpPr>
                <p:spPr>
                  <a:xfrm>
                    <a:off x="1811266" y="1983187"/>
                    <a:ext cx="187326" cy="136477"/>
                  </a:xfrm>
                  <a:custGeom>
                    <a:rect b="b" l="l" r="r" t="t"/>
                    <a:pathLst>
                      <a:path extrusionOk="0" h="1970" w="2704">
                        <a:moveTo>
                          <a:pt x="1057" y="0"/>
                        </a:moveTo>
                        <a:cubicBezTo>
                          <a:pt x="742" y="0"/>
                          <a:pt x="460" y="142"/>
                          <a:pt x="238" y="317"/>
                        </a:cubicBezTo>
                        <a:cubicBezTo>
                          <a:pt x="49" y="660"/>
                          <a:pt x="14" y="1044"/>
                          <a:pt x="0" y="1428"/>
                        </a:cubicBezTo>
                        <a:cubicBezTo>
                          <a:pt x="140" y="1498"/>
                          <a:pt x="224" y="1603"/>
                          <a:pt x="294" y="1707"/>
                        </a:cubicBezTo>
                        <a:cubicBezTo>
                          <a:pt x="294" y="1707"/>
                          <a:pt x="315" y="1889"/>
                          <a:pt x="454" y="1959"/>
                        </a:cubicBezTo>
                        <a:cubicBezTo>
                          <a:pt x="469" y="1966"/>
                          <a:pt x="482" y="1969"/>
                          <a:pt x="492" y="1969"/>
                        </a:cubicBezTo>
                        <a:cubicBezTo>
                          <a:pt x="586" y="1969"/>
                          <a:pt x="552" y="1719"/>
                          <a:pt x="552" y="1519"/>
                        </a:cubicBezTo>
                        <a:cubicBezTo>
                          <a:pt x="552" y="1309"/>
                          <a:pt x="769" y="1190"/>
                          <a:pt x="783" y="1183"/>
                        </a:cubicBezTo>
                        <a:cubicBezTo>
                          <a:pt x="873" y="1148"/>
                          <a:pt x="992" y="1121"/>
                          <a:pt x="1118" y="1114"/>
                        </a:cubicBezTo>
                        <a:lnTo>
                          <a:pt x="1153" y="1114"/>
                        </a:lnTo>
                        <a:cubicBezTo>
                          <a:pt x="1202" y="1044"/>
                          <a:pt x="1223" y="960"/>
                          <a:pt x="1237" y="911"/>
                        </a:cubicBezTo>
                        <a:cubicBezTo>
                          <a:pt x="1244" y="862"/>
                          <a:pt x="1244" y="820"/>
                          <a:pt x="1244" y="820"/>
                        </a:cubicBezTo>
                        <a:cubicBezTo>
                          <a:pt x="1226" y="732"/>
                          <a:pt x="1343" y="693"/>
                          <a:pt x="1512" y="693"/>
                        </a:cubicBezTo>
                        <a:cubicBezTo>
                          <a:pt x="1881" y="693"/>
                          <a:pt x="2501" y="882"/>
                          <a:pt x="2515" y="1169"/>
                        </a:cubicBezTo>
                        <a:cubicBezTo>
                          <a:pt x="2529" y="1344"/>
                          <a:pt x="2536" y="1463"/>
                          <a:pt x="2536" y="1540"/>
                        </a:cubicBezTo>
                        <a:cubicBezTo>
                          <a:pt x="2543" y="1672"/>
                          <a:pt x="2536" y="1679"/>
                          <a:pt x="2536" y="1679"/>
                        </a:cubicBezTo>
                        <a:cubicBezTo>
                          <a:pt x="2536" y="1679"/>
                          <a:pt x="2546" y="1692"/>
                          <a:pt x="2562" y="1692"/>
                        </a:cubicBezTo>
                        <a:cubicBezTo>
                          <a:pt x="2596" y="1692"/>
                          <a:pt x="2654" y="1630"/>
                          <a:pt x="2683" y="1232"/>
                        </a:cubicBezTo>
                        <a:cubicBezTo>
                          <a:pt x="2704" y="1051"/>
                          <a:pt x="2641" y="869"/>
                          <a:pt x="2515" y="708"/>
                        </a:cubicBezTo>
                        <a:cubicBezTo>
                          <a:pt x="2270" y="380"/>
                          <a:pt x="1795" y="115"/>
                          <a:pt x="1244" y="17"/>
                        </a:cubicBezTo>
                        <a:cubicBezTo>
                          <a:pt x="1180" y="6"/>
                          <a:pt x="1118" y="0"/>
                          <a:pt x="1057"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3"/>
                  <p:cNvSpPr/>
                  <p:nvPr/>
                </p:nvSpPr>
                <p:spPr>
                  <a:xfrm>
                    <a:off x="1804962" y="2020597"/>
                    <a:ext cx="92485" cy="177766"/>
                  </a:xfrm>
                  <a:custGeom>
                    <a:rect b="b" l="l" r="r" t="t"/>
                    <a:pathLst>
                      <a:path extrusionOk="0" h="2566" w="1335">
                        <a:moveTo>
                          <a:pt x="363" y="1"/>
                        </a:moveTo>
                        <a:cubicBezTo>
                          <a:pt x="315" y="1"/>
                          <a:pt x="269" y="5"/>
                          <a:pt x="224" y="15"/>
                        </a:cubicBezTo>
                        <a:cubicBezTo>
                          <a:pt x="84" y="287"/>
                          <a:pt x="0" y="560"/>
                          <a:pt x="112" y="895"/>
                        </a:cubicBezTo>
                        <a:cubicBezTo>
                          <a:pt x="252" y="965"/>
                          <a:pt x="266" y="1063"/>
                          <a:pt x="336" y="1167"/>
                        </a:cubicBezTo>
                        <a:cubicBezTo>
                          <a:pt x="336" y="1167"/>
                          <a:pt x="36" y="2566"/>
                          <a:pt x="369" y="2566"/>
                        </a:cubicBezTo>
                        <a:cubicBezTo>
                          <a:pt x="399" y="2566"/>
                          <a:pt x="434" y="2554"/>
                          <a:pt x="475" y="2529"/>
                        </a:cubicBezTo>
                        <a:cubicBezTo>
                          <a:pt x="713" y="2369"/>
                          <a:pt x="650" y="1202"/>
                          <a:pt x="650" y="979"/>
                        </a:cubicBezTo>
                        <a:cubicBezTo>
                          <a:pt x="650" y="769"/>
                          <a:pt x="874" y="650"/>
                          <a:pt x="881" y="643"/>
                        </a:cubicBezTo>
                        <a:cubicBezTo>
                          <a:pt x="978" y="608"/>
                          <a:pt x="1090" y="581"/>
                          <a:pt x="1223" y="574"/>
                        </a:cubicBezTo>
                        <a:lnTo>
                          <a:pt x="1258" y="574"/>
                        </a:lnTo>
                        <a:cubicBezTo>
                          <a:pt x="1300" y="504"/>
                          <a:pt x="1328" y="420"/>
                          <a:pt x="1335" y="371"/>
                        </a:cubicBezTo>
                        <a:cubicBezTo>
                          <a:pt x="1241" y="302"/>
                          <a:pt x="759" y="1"/>
                          <a:pt x="363"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3"/>
                  <p:cNvSpPr/>
                  <p:nvPr/>
                </p:nvSpPr>
                <p:spPr>
                  <a:xfrm>
                    <a:off x="1933678" y="2113221"/>
                    <a:ext cx="17943" cy="36648"/>
                  </a:xfrm>
                  <a:custGeom>
                    <a:rect b="b" l="l" r="r" t="t"/>
                    <a:pathLst>
                      <a:path extrusionOk="0" h="529" w="259">
                        <a:moveTo>
                          <a:pt x="46" y="0"/>
                        </a:moveTo>
                        <a:cubicBezTo>
                          <a:pt x="42" y="0"/>
                          <a:pt x="39" y="2"/>
                          <a:pt x="35" y="5"/>
                        </a:cubicBezTo>
                        <a:cubicBezTo>
                          <a:pt x="15" y="5"/>
                          <a:pt x="1" y="19"/>
                          <a:pt x="8" y="40"/>
                        </a:cubicBezTo>
                        <a:cubicBezTo>
                          <a:pt x="28" y="208"/>
                          <a:pt x="77" y="319"/>
                          <a:pt x="175" y="417"/>
                        </a:cubicBezTo>
                        <a:lnTo>
                          <a:pt x="63" y="459"/>
                        </a:lnTo>
                        <a:cubicBezTo>
                          <a:pt x="42" y="466"/>
                          <a:pt x="35" y="487"/>
                          <a:pt x="42" y="501"/>
                        </a:cubicBezTo>
                        <a:cubicBezTo>
                          <a:pt x="49" y="522"/>
                          <a:pt x="63" y="529"/>
                          <a:pt x="70" y="529"/>
                        </a:cubicBezTo>
                        <a:lnTo>
                          <a:pt x="84" y="529"/>
                        </a:lnTo>
                        <a:lnTo>
                          <a:pt x="245" y="459"/>
                        </a:lnTo>
                        <a:cubicBezTo>
                          <a:pt x="252" y="452"/>
                          <a:pt x="259" y="438"/>
                          <a:pt x="259" y="431"/>
                        </a:cubicBezTo>
                        <a:cubicBezTo>
                          <a:pt x="259" y="424"/>
                          <a:pt x="259" y="403"/>
                          <a:pt x="252" y="396"/>
                        </a:cubicBezTo>
                        <a:cubicBezTo>
                          <a:pt x="140" y="312"/>
                          <a:pt x="84" y="194"/>
                          <a:pt x="70" y="33"/>
                        </a:cubicBezTo>
                        <a:cubicBezTo>
                          <a:pt x="70" y="17"/>
                          <a:pt x="58" y="0"/>
                          <a:pt x="46"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33"/>
                  <p:cNvSpPr/>
                  <p:nvPr/>
                </p:nvSpPr>
                <p:spPr>
                  <a:xfrm>
                    <a:off x="1940467" y="2113983"/>
                    <a:ext cx="56184" cy="39280"/>
                  </a:xfrm>
                  <a:custGeom>
                    <a:rect b="b" l="l" r="r" t="t"/>
                    <a:pathLst>
                      <a:path extrusionOk="0" h="567" w="811">
                        <a:moveTo>
                          <a:pt x="369" y="1"/>
                        </a:moveTo>
                        <a:cubicBezTo>
                          <a:pt x="194" y="1"/>
                          <a:pt x="45" y="91"/>
                          <a:pt x="21" y="217"/>
                        </a:cubicBezTo>
                        <a:cubicBezTo>
                          <a:pt x="0" y="371"/>
                          <a:pt x="147" y="525"/>
                          <a:pt x="357" y="560"/>
                        </a:cubicBezTo>
                        <a:cubicBezTo>
                          <a:pt x="385" y="565"/>
                          <a:pt x="414" y="567"/>
                          <a:pt x="441" y="567"/>
                        </a:cubicBezTo>
                        <a:cubicBezTo>
                          <a:pt x="615" y="567"/>
                          <a:pt x="759" y="477"/>
                          <a:pt x="783" y="350"/>
                        </a:cubicBezTo>
                        <a:cubicBezTo>
                          <a:pt x="811" y="203"/>
                          <a:pt x="664" y="43"/>
                          <a:pt x="454" y="8"/>
                        </a:cubicBezTo>
                        <a:cubicBezTo>
                          <a:pt x="426" y="3"/>
                          <a:pt x="397" y="1"/>
                          <a:pt x="369"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3"/>
                  <p:cNvSpPr/>
                  <p:nvPr/>
                </p:nvSpPr>
                <p:spPr>
                  <a:xfrm>
                    <a:off x="1873684" y="2099504"/>
                    <a:ext cx="62003" cy="42675"/>
                  </a:xfrm>
                  <a:custGeom>
                    <a:rect b="b" l="l" r="r" t="t"/>
                    <a:pathLst>
                      <a:path extrusionOk="0" h="616" w="895">
                        <a:moveTo>
                          <a:pt x="404" y="0"/>
                        </a:moveTo>
                        <a:cubicBezTo>
                          <a:pt x="212" y="0"/>
                          <a:pt x="52" y="93"/>
                          <a:pt x="28" y="238"/>
                        </a:cubicBezTo>
                        <a:cubicBezTo>
                          <a:pt x="0" y="399"/>
                          <a:pt x="168" y="566"/>
                          <a:pt x="392" y="608"/>
                        </a:cubicBezTo>
                        <a:cubicBezTo>
                          <a:pt x="425" y="613"/>
                          <a:pt x="459" y="615"/>
                          <a:pt x="491" y="615"/>
                        </a:cubicBezTo>
                        <a:cubicBezTo>
                          <a:pt x="685" y="615"/>
                          <a:pt x="843" y="528"/>
                          <a:pt x="867" y="385"/>
                        </a:cubicBezTo>
                        <a:cubicBezTo>
                          <a:pt x="894" y="231"/>
                          <a:pt x="734" y="63"/>
                          <a:pt x="496" y="7"/>
                        </a:cubicBezTo>
                        <a:cubicBezTo>
                          <a:pt x="465" y="3"/>
                          <a:pt x="434" y="0"/>
                          <a:pt x="404"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3"/>
                  <p:cNvSpPr/>
                  <p:nvPr/>
                </p:nvSpPr>
                <p:spPr>
                  <a:xfrm>
                    <a:off x="1929313" y="2121118"/>
                    <a:ext cx="16557" cy="7482"/>
                  </a:xfrm>
                  <a:custGeom>
                    <a:rect b="b" l="l" r="r" t="t"/>
                    <a:pathLst>
                      <a:path extrusionOk="0" h="108" w="239">
                        <a:moveTo>
                          <a:pt x="110" y="1"/>
                        </a:moveTo>
                        <a:cubicBezTo>
                          <a:pt x="72" y="1"/>
                          <a:pt x="39" y="17"/>
                          <a:pt x="15" y="31"/>
                        </a:cubicBezTo>
                        <a:cubicBezTo>
                          <a:pt x="1" y="38"/>
                          <a:pt x="1" y="59"/>
                          <a:pt x="8" y="66"/>
                        </a:cubicBezTo>
                        <a:cubicBezTo>
                          <a:pt x="16" y="74"/>
                          <a:pt x="24" y="77"/>
                          <a:pt x="31" y="77"/>
                        </a:cubicBezTo>
                        <a:cubicBezTo>
                          <a:pt x="36" y="77"/>
                          <a:pt x="40" y="75"/>
                          <a:pt x="43" y="73"/>
                        </a:cubicBezTo>
                        <a:cubicBezTo>
                          <a:pt x="51" y="73"/>
                          <a:pt x="78" y="51"/>
                          <a:pt x="112" y="51"/>
                        </a:cubicBezTo>
                        <a:cubicBezTo>
                          <a:pt x="138" y="51"/>
                          <a:pt x="167" y="62"/>
                          <a:pt x="196" y="100"/>
                        </a:cubicBezTo>
                        <a:cubicBezTo>
                          <a:pt x="203" y="107"/>
                          <a:pt x="203" y="107"/>
                          <a:pt x="210" y="107"/>
                        </a:cubicBezTo>
                        <a:cubicBezTo>
                          <a:pt x="210" y="107"/>
                          <a:pt x="217" y="107"/>
                          <a:pt x="231" y="100"/>
                        </a:cubicBezTo>
                        <a:cubicBezTo>
                          <a:pt x="238" y="94"/>
                          <a:pt x="238" y="73"/>
                          <a:pt x="231" y="66"/>
                        </a:cubicBezTo>
                        <a:cubicBezTo>
                          <a:pt x="189" y="17"/>
                          <a:pt x="147" y="1"/>
                          <a:pt x="11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3"/>
                  <p:cNvSpPr/>
                  <p:nvPr/>
                </p:nvSpPr>
                <p:spPr>
                  <a:xfrm>
                    <a:off x="1839808" y="2090844"/>
                    <a:ext cx="42190" cy="22446"/>
                  </a:xfrm>
                  <a:custGeom>
                    <a:rect b="b" l="l" r="r" t="t"/>
                    <a:pathLst>
                      <a:path extrusionOk="0" h="324" w="609">
                        <a:moveTo>
                          <a:pt x="26" y="1"/>
                        </a:moveTo>
                        <a:cubicBezTo>
                          <a:pt x="18" y="1"/>
                          <a:pt x="7" y="11"/>
                          <a:pt x="7" y="21"/>
                        </a:cubicBezTo>
                        <a:cubicBezTo>
                          <a:pt x="0" y="28"/>
                          <a:pt x="7" y="49"/>
                          <a:pt x="28" y="49"/>
                        </a:cubicBezTo>
                        <a:cubicBezTo>
                          <a:pt x="28" y="56"/>
                          <a:pt x="343" y="111"/>
                          <a:pt x="566" y="307"/>
                        </a:cubicBezTo>
                        <a:cubicBezTo>
                          <a:pt x="566" y="321"/>
                          <a:pt x="580" y="321"/>
                          <a:pt x="580" y="321"/>
                        </a:cubicBezTo>
                        <a:cubicBezTo>
                          <a:pt x="582" y="323"/>
                          <a:pt x="584" y="324"/>
                          <a:pt x="586" y="324"/>
                        </a:cubicBezTo>
                        <a:cubicBezTo>
                          <a:pt x="591" y="324"/>
                          <a:pt x="596" y="317"/>
                          <a:pt x="601" y="307"/>
                        </a:cubicBezTo>
                        <a:cubicBezTo>
                          <a:pt x="608" y="300"/>
                          <a:pt x="608" y="286"/>
                          <a:pt x="601" y="272"/>
                        </a:cubicBezTo>
                        <a:cubicBezTo>
                          <a:pt x="371" y="62"/>
                          <a:pt x="56" y="7"/>
                          <a:pt x="35" y="7"/>
                        </a:cubicBezTo>
                        <a:cubicBezTo>
                          <a:pt x="33" y="3"/>
                          <a:pt x="30" y="1"/>
                          <a:pt x="26"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33"/>
                  <p:cNvSpPr/>
                  <p:nvPr/>
                </p:nvSpPr>
                <p:spPr>
                  <a:xfrm>
                    <a:off x="1974828" y="2125621"/>
                    <a:ext cx="20853" cy="14133"/>
                  </a:xfrm>
                  <a:custGeom>
                    <a:rect b="b" l="l" r="r" t="t"/>
                    <a:pathLst>
                      <a:path extrusionOk="0" h="204" w="301">
                        <a:moveTo>
                          <a:pt x="28" y="1"/>
                        </a:moveTo>
                        <a:cubicBezTo>
                          <a:pt x="14" y="1"/>
                          <a:pt x="0" y="8"/>
                          <a:pt x="0" y="15"/>
                        </a:cubicBezTo>
                        <a:cubicBezTo>
                          <a:pt x="0" y="29"/>
                          <a:pt x="7" y="42"/>
                          <a:pt x="14" y="42"/>
                        </a:cubicBezTo>
                        <a:cubicBezTo>
                          <a:pt x="70" y="63"/>
                          <a:pt x="224" y="112"/>
                          <a:pt x="259" y="182"/>
                        </a:cubicBezTo>
                        <a:cubicBezTo>
                          <a:pt x="259" y="182"/>
                          <a:pt x="273" y="189"/>
                          <a:pt x="280" y="189"/>
                        </a:cubicBezTo>
                        <a:cubicBezTo>
                          <a:pt x="287" y="189"/>
                          <a:pt x="287" y="189"/>
                          <a:pt x="287" y="203"/>
                        </a:cubicBezTo>
                        <a:cubicBezTo>
                          <a:pt x="294" y="189"/>
                          <a:pt x="301" y="175"/>
                          <a:pt x="294" y="168"/>
                        </a:cubicBezTo>
                        <a:cubicBezTo>
                          <a:pt x="245" y="63"/>
                          <a:pt x="35" y="1"/>
                          <a:pt x="28"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3"/>
                  <p:cNvSpPr/>
                  <p:nvPr/>
                </p:nvSpPr>
                <p:spPr>
                  <a:xfrm>
                    <a:off x="1714002" y="2967621"/>
                    <a:ext cx="36301" cy="71009"/>
                  </a:xfrm>
                  <a:custGeom>
                    <a:rect b="b" l="l" r="r" t="t"/>
                    <a:pathLst>
                      <a:path extrusionOk="0" h="1025" w="524">
                        <a:moveTo>
                          <a:pt x="0" y="1"/>
                        </a:moveTo>
                        <a:lnTo>
                          <a:pt x="0" y="29"/>
                        </a:lnTo>
                        <a:cubicBezTo>
                          <a:pt x="0" y="29"/>
                          <a:pt x="0" y="937"/>
                          <a:pt x="91" y="1014"/>
                        </a:cubicBezTo>
                        <a:cubicBezTo>
                          <a:pt x="99" y="1021"/>
                          <a:pt x="109" y="1024"/>
                          <a:pt x="122" y="1024"/>
                        </a:cubicBezTo>
                        <a:cubicBezTo>
                          <a:pt x="239" y="1024"/>
                          <a:pt x="524" y="718"/>
                          <a:pt x="454" y="560"/>
                        </a:cubicBezTo>
                        <a:cubicBezTo>
                          <a:pt x="384" y="385"/>
                          <a:pt x="0" y="1"/>
                          <a:pt x="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3"/>
                  <p:cNvSpPr/>
                  <p:nvPr/>
                </p:nvSpPr>
                <p:spPr>
                  <a:xfrm>
                    <a:off x="1453177" y="3078951"/>
                    <a:ext cx="434093" cy="326713"/>
                  </a:xfrm>
                  <a:custGeom>
                    <a:rect b="b" l="l" r="r" t="t"/>
                    <a:pathLst>
                      <a:path extrusionOk="0" h="4716" w="6266">
                        <a:moveTo>
                          <a:pt x="168" y="0"/>
                        </a:moveTo>
                        <a:cubicBezTo>
                          <a:pt x="70" y="0"/>
                          <a:pt x="0" y="77"/>
                          <a:pt x="0" y="161"/>
                        </a:cubicBezTo>
                        <a:lnTo>
                          <a:pt x="0" y="4548"/>
                        </a:lnTo>
                        <a:cubicBezTo>
                          <a:pt x="0" y="4646"/>
                          <a:pt x="84" y="4716"/>
                          <a:pt x="168" y="4716"/>
                        </a:cubicBezTo>
                        <a:lnTo>
                          <a:pt x="6098" y="4716"/>
                        </a:lnTo>
                        <a:cubicBezTo>
                          <a:pt x="6182" y="4716"/>
                          <a:pt x="6252" y="4646"/>
                          <a:pt x="6266" y="4548"/>
                        </a:cubicBezTo>
                        <a:lnTo>
                          <a:pt x="6266" y="161"/>
                        </a:lnTo>
                        <a:cubicBezTo>
                          <a:pt x="6266" y="70"/>
                          <a:pt x="6182" y="0"/>
                          <a:pt x="6098"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3"/>
                  <p:cNvSpPr/>
                  <p:nvPr/>
                </p:nvSpPr>
                <p:spPr>
                  <a:xfrm>
                    <a:off x="1455601" y="3231846"/>
                    <a:ext cx="429313" cy="7343"/>
                  </a:xfrm>
                  <a:custGeom>
                    <a:rect b="b" l="l" r="r" t="t"/>
                    <a:pathLst>
                      <a:path extrusionOk="0" h="106" w="6197">
                        <a:moveTo>
                          <a:pt x="56" y="1"/>
                        </a:moveTo>
                        <a:cubicBezTo>
                          <a:pt x="28" y="1"/>
                          <a:pt x="0" y="29"/>
                          <a:pt x="0" y="57"/>
                        </a:cubicBezTo>
                        <a:cubicBezTo>
                          <a:pt x="0" y="78"/>
                          <a:pt x="28" y="106"/>
                          <a:pt x="56" y="106"/>
                        </a:cubicBezTo>
                        <a:lnTo>
                          <a:pt x="6140" y="106"/>
                        </a:lnTo>
                        <a:cubicBezTo>
                          <a:pt x="6168" y="106"/>
                          <a:pt x="6182" y="78"/>
                          <a:pt x="6196" y="57"/>
                        </a:cubicBezTo>
                        <a:cubicBezTo>
                          <a:pt x="6196" y="29"/>
                          <a:pt x="6168" y="1"/>
                          <a:pt x="614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33"/>
                  <p:cNvSpPr/>
                  <p:nvPr/>
                </p:nvSpPr>
                <p:spPr>
                  <a:xfrm>
                    <a:off x="1482204" y="3081375"/>
                    <a:ext cx="7343" cy="157814"/>
                  </a:xfrm>
                  <a:custGeom>
                    <a:rect b="b" l="l" r="r" t="t"/>
                    <a:pathLst>
                      <a:path extrusionOk="0" h="2278" w="106">
                        <a:moveTo>
                          <a:pt x="56" y="0"/>
                        </a:moveTo>
                        <a:cubicBezTo>
                          <a:pt x="28" y="0"/>
                          <a:pt x="0" y="28"/>
                          <a:pt x="0" y="49"/>
                        </a:cubicBezTo>
                        <a:lnTo>
                          <a:pt x="0" y="2229"/>
                        </a:lnTo>
                        <a:cubicBezTo>
                          <a:pt x="0" y="2250"/>
                          <a:pt x="28" y="2278"/>
                          <a:pt x="56" y="2278"/>
                        </a:cubicBezTo>
                        <a:cubicBezTo>
                          <a:pt x="84" y="2278"/>
                          <a:pt x="98" y="2250"/>
                          <a:pt x="105" y="2229"/>
                        </a:cubicBezTo>
                        <a:lnTo>
                          <a:pt x="105" y="49"/>
                        </a:lnTo>
                        <a:cubicBezTo>
                          <a:pt x="105" y="28"/>
                          <a:pt x="84" y="0"/>
                          <a:pt x="56"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33"/>
                  <p:cNvSpPr/>
                  <p:nvPr/>
                </p:nvSpPr>
                <p:spPr>
                  <a:xfrm>
                    <a:off x="1851932" y="3081375"/>
                    <a:ext cx="7274" cy="157814"/>
                  </a:xfrm>
                  <a:custGeom>
                    <a:rect b="b" l="l" r="r" t="t"/>
                    <a:pathLst>
                      <a:path extrusionOk="0" h="2278" w="105">
                        <a:moveTo>
                          <a:pt x="56" y="0"/>
                        </a:moveTo>
                        <a:cubicBezTo>
                          <a:pt x="28" y="0"/>
                          <a:pt x="0" y="28"/>
                          <a:pt x="0" y="49"/>
                        </a:cubicBezTo>
                        <a:lnTo>
                          <a:pt x="0" y="2229"/>
                        </a:lnTo>
                        <a:cubicBezTo>
                          <a:pt x="0" y="2250"/>
                          <a:pt x="28" y="2278"/>
                          <a:pt x="56" y="2278"/>
                        </a:cubicBezTo>
                        <a:cubicBezTo>
                          <a:pt x="77" y="2278"/>
                          <a:pt x="98" y="2250"/>
                          <a:pt x="105" y="2229"/>
                        </a:cubicBezTo>
                        <a:lnTo>
                          <a:pt x="105" y="49"/>
                        </a:lnTo>
                        <a:cubicBezTo>
                          <a:pt x="105" y="28"/>
                          <a:pt x="77" y="0"/>
                          <a:pt x="56"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3"/>
                  <p:cNvSpPr/>
                  <p:nvPr/>
                </p:nvSpPr>
                <p:spPr>
                  <a:xfrm>
                    <a:off x="1527164" y="3204759"/>
                    <a:ext cx="29166" cy="62488"/>
                  </a:xfrm>
                  <a:custGeom>
                    <a:rect b="b" l="l" r="r" t="t"/>
                    <a:pathLst>
                      <a:path extrusionOk="0" h="902" w="421">
                        <a:moveTo>
                          <a:pt x="50" y="1"/>
                        </a:moveTo>
                        <a:cubicBezTo>
                          <a:pt x="29" y="1"/>
                          <a:pt x="1" y="29"/>
                          <a:pt x="1" y="50"/>
                        </a:cubicBezTo>
                        <a:lnTo>
                          <a:pt x="1" y="846"/>
                        </a:lnTo>
                        <a:cubicBezTo>
                          <a:pt x="1" y="874"/>
                          <a:pt x="29" y="902"/>
                          <a:pt x="50" y="902"/>
                        </a:cubicBezTo>
                        <a:lnTo>
                          <a:pt x="364" y="902"/>
                        </a:lnTo>
                        <a:cubicBezTo>
                          <a:pt x="399" y="902"/>
                          <a:pt x="420" y="874"/>
                          <a:pt x="420" y="846"/>
                        </a:cubicBezTo>
                        <a:lnTo>
                          <a:pt x="420" y="50"/>
                        </a:lnTo>
                        <a:cubicBezTo>
                          <a:pt x="420" y="29"/>
                          <a:pt x="392" y="1"/>
                          <a:pt x="364"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3"/>
                  <p:cNvSpPr/>
                  <p:nvPr/>
                </p:nvSpPr>
                <p:spPr>
                  <a:xfrm>
                    <a:off x="1786119" y="3204759"/>
                    <a:ext cx="29097" cy="62488"/>
                  </a:xfrm>
                  <a:custGeom>
                    <a:rect b="b" l="l" r="r" t="t"/>
                    <a:pathLst>
                      <a:path extrusionOk="0" h="902" w="420">
                        <a:moveTo>
                          <a:pt x="49" y="1"/>
                        </a:moveTo>
                        <a:cubicBezTo>
                          <a:pt x="28" y="1"/>
                          <a:pt x="0" y="29"/>
                          <a:pt x="0" y="50"/>
                        </a:cubicBezTo>
                        <a:lnTo>
                          <a:pt x="0" y="846"/>
                        </a:lnTo>
                        <a:cubicBezTo>
                          <a:pt x="0" y="874"/>
                          <a:pt x="28" y="902"/>
                          <a:pt x="49" y="902"/>
                        </a:cubicBezTo>
                        <a:lnTo>
                          <a:pt x="363" y="902"/>
                        </a:lnTo>
                        <a:cubicBezTo>
                          <a:pt x="391" y="902"/>
                          <a:pt x="419" y="874"/>
                          <a:pt x="419" y="846"/>
                        </a:cubicBezTo>
                        <a:lnTo>
                          <a:pt x="419" y="50"/>
                        </a:lnTo>
                        <a:cubicBezTo>
                          <a:pt x="419" y="29"/>
                          <a:pt x="391" y="1"/>
                          <a:pt x="363"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33"/>
                  <p:cNvSpPr/>
                  <p:nvPr/>
                </p:nvSpPr>
                <p:spPr>
                  <a:xfrm>
                    <a:off x="1590621" y="3231846"/>
                    <a:ext cx="7274" cy="173332"/>
                  </a:xfrm>
                  <a:custGeom>
                    <a:rect b="b" l="l" r="r" t="t"/>
                    <a:pathLst>
                      <a:path extrusionOk="0" h="2502" w="105">
                        <a:moveTo>
                          <a:pt x="56" y="1"/>
                        </a:moveTo>
                        <a:cubicBezTo>
                          <a:pt x="28" y="1"/>
                          <a:pt x="0" y="29"/>
                          <a:pt x="0" y="57"/>
                        </a:cubicBezTo>
                        <a:lnTo>
                          <a:pt x="0" y="2446"/>
                        </a:lnTo>
                        <a:cubicBezTo>
                          <a:pt x="0" y="2474"/>
                          <a:pt x="28" y="2502"/>
                          <a:pt x="56" y="2502"/>
                        </a:cubicBezTo>
                        <a:cubicBezTo>
                          <a:pt x="91" y="2502"/>
                          <a:pt x="105" y="2481"/>
                          <a:pt x="105" y="2446"/>
                        </a:cubicBezTo>
                        <a:lnTo>
                          <a:pt x="105" y="57"/>
                        </a:lnTo>
                        <a:cubicBezTo>
                          <a:pt x="105" y="29"/>
                          <a:pt x="77" y="1"/>
                          <a:pt x="56"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33"/>
                  <p:cNvSpPr/>
                  <p:nvPr/>
                </p:nvSpPr>
                <p:spPr>
                  <a:xfrm>
                    <a:off x="1742059" y="3231846"/>
                    <a:ext cx="7343" cy="173332"/>
                  </a:xfrm>
                  <a:custGeom>
                    <a:rect b="b" l="l" r="r" t="t"/>
                    <a:pathLst>
                      <a:path extrusionOk="0" h="2502" w="106">
                        <a:moveTo>
                          <a:pt x="49" y="1"/>
                        </a:moveTo>
                        <a:cubicBezTo>
                          <a:pt x="21" y="1"/>
                          <a:pt x="0" y="29"/>
                          <a:pt x="0" y="57"/>
                        </a:cubicBezTo>
                        <a:lnTo>
                          <a:pt x="0" y="2446"/>
                        </a:lnTo>
                        <a:cubicBezTo>
                          <a:pt x="0" y="2474"/>
                          <a:pt x="21" y="2502"/>
                          <a:pt x="49" y="2502"/>
                        </a:cubicBezTo>
                        <a:cubicBezTo>
                          <a:pt x="77" y="2502"/>
                          <a:pt x="105" y="2481"/>
                          <a:pt x="98" y="2446"/>
                        </a:cubicBezTo>
                        <a:lnTo>
                          <a:pt x="98" y="57"/>
                        </a:lnTo>
                        <a:cubicBezTo>
                          <a:pt x="98" y="29"/>
                          <a:pt x="77" y="1"/>
                          <a:pt x="49"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3"/>
                  <p:cNvSpPr/>
                  <p:nvPr/>
                </p:nvSpPr>
                <p:spPr>
                  <a:xfrm>
                    <a:off x="1722662" y="3007318"/>
                    <a:ext cx="28196" cy="79946"/>
                  </a:xfrm>
                  <a:custGeom>
                    <a:rect b="b" l="l" r="r" t="t"/>
                    <a:pathLst>
                      <a:path extrusionOk="0" h="1154" w="407">
                        <a:moveTo>
                          <a:pt x="8" y="1"/>
                        </a:moveTo>
                        <a:cubicBezTo>
                          <a:pt x="1" y="84"/>
                          <a:pt x="8" y="168"/>
                          <a:pt x="50" y="231"/>
                        </a:cubicBezTo>
                        <a:lnTo>
                          <a:pt x="183" y="231"/>
                        </a:lnTo>
                        <a:lnTo>
                          <a:pt x="183" y="1041"/>
                        </a:lnTo>
                        <a:cubicBezTo>
                          <a:pt x="183" y="1104"/>
                          <a:pt x="231" y="1153"/>
                          <a:pt x="294" y="1153"/>
                        </a:cubicBezTo>
                        <a:cubicBezTo>
                          <a:pt x="357" y="1153"/>
                          <a:pt x="406" y="1104"/>
                          <a:pt x="406" y="1041"/>
                        </a:cubicBezTo>
                        <a:lnTo>
                          <a:pt x="406" y="112"/>
                        </a:lnTo>
                        <a:cubicBezTo>
                          <a:pt x="406" y="57"/>
                          <a:pt x="357" y="1"/>
                          <a:pt x="294"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3"/>
                  <p:cNvSpPr/>
                  <p:nvPr/>
                </p:nvSpPr>
                <p:spPr>
                  <a:xfrm>
                    <a:off x="1597826" y="3007318"/>
                    <a:ext cx="26672" cy="79946"/>
                  </a:xfrm>
                  <a:custGeom>
                    <a:rect b="b" l="l" r="r" t="t"/>
                    <a:pathLst>
                      <a:path extrusionOk="0" h="1154" w="385">
                        <a:moveTo>
                          <a:pt x="113" y="1"/>
                        </a:moveTo>
                        <a:cubicBezTo>
                          <a:pt x="57" y="1"/>
                          <a:pt x="1" y="57"/>
                          <a:pt x="1" y="119"/>
                        </a:cubicBezTo>
                        <a:lnTo>
                          <a:pt x="1" y="1041"/>
                        </a:lnTo>
                        <a:cubicBezTo>
                          <a:pt x="1" y="1104"/>
                          <a:pt x="57" y="1153"/>
                          <a:pt x="113" y="1153"/>
                        </a:cubicBezTo>
                        <a:cubicBezTo>
                          <a:pt x="175" y="1153"/>
                          <a:pt x="231" y="1104"/>
                          <a:pt x="231" y="1041"/>
                        </a:cubicBezTo>
                        <a:lnTo>
                          <a:pt x="231" y="231"/>
                        </a:lnTo>
                        <a:lnTo>
                          <a:pt x="322" y="231"/>
                        </a:lnTo>
                        <a:lnTo>
                          <a:pt x="385" y="1"/>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33"/>
                  <p:cNvSpPr/>
                  <p:nvPr/>
                </p:nvSpPr>
                <p:spPr>
                  <a:xfrm>
                    <a:off x="1586257" y="2311008"/>
                    <a:ext cx="195085" cy="686055"/>
                  </a:xfrm>
                  <a:custGeom>
                    <a:rect b="b" l="l" r="r" t="t"/>
                    <a:pathLst>
                      <a:path extrusionOk="0" h="9903" w="2816">
                        <a:moveTo>
                          <a:pt x="1924" y="1"/>
                        </a:moveTo>
                        <a:cubicBezTo>
                          <a:pt x="1841" y="1"/>
                          <a:pt x="1758" y="15"/>
                          <a:pt x="1677" y="42"/>
                        </a:cubicBezTo>
                        <a:cubicBezTo>
                          <a:pt x="1509" y="91"/>
                          <a:pt x="1362" y="189"/>
                          <a:pt x="1257" y="328"/>
                        </a:cubicBezTo>
                        <a:cubicBezTo>
                          <a:pt x="1251" y="335"/>
                          <a:pt x="1244" y="356"/>
                          <a:pt x="1230" y="370"/>
                        </a:cubicBezTo>
                        <a:cubicBezTo>
                          <a:pt x="1195" y="426"/>
                          <a:pt x="1160" y="482"/>
                          <a:pt x="1146" y="552"/>
                        </a:cubicBezTo>
                        <a:lnTo>
                          <a:pt x="1146" y="559"/>
                        </a:lnTo>
                        <a:lnTo>
                          <a:pt x="1055" y="831"/>
                        </a:lnTo>
                        <a:lnTo>
                          <a:pt x="1034" y="922"/>
                        </a:lnTo>
                        <a:lnTo>
                          <a:pt x="1027" y="950"/>
                        </a:lnTo>
                        <a:lnTo>
                          <a:pt x="978" y="1076"/>
                        </a:lnTo>
                        <a:cubicBezTo>
                          <a:pt x="929" y="1250"/>
                          <a:pt x="866" y="1432"/>
                          <a:pt x="817" y="1607"/>
                        </a:cubicBezTo>
                        <a:cubicBezTo>
                          <a:pt x="762" y="1781"/>
                          <a:pt x="713" y="1970"/>
                          <a:pt x="657" y="2144"/>
                        </a:cubicBezTo>
                        <a:cubicBezTo>
                          <a:pt x="608" y="2326"/>
                          <a:pt x="552" y="2501"/>
                          <a:pt x="510" y="2682"/>
                        </a:cubicBezTo>
                        <a:cubicBezTo>
                          <a:pt x="475" y="2815"/>
                          <a:pt x="440" y="2941"/>
                          <a:pt x="405" y="3066"/>
                        </a:cubicBezTo>
                        <a:cubicBezTo>
                          <a:pt x="398" y="3094"/>
                          <a:pt x="384" y="3129"/>
                          <a:pt x="377" y="3164"/>
                        </a:cubicBezTo>
                        <a:cubicBezTo>
                          <a:pt x="370" y="3178"/>
                          <a:pt x="370" y="3206"/>
                          <a:pt x="363" y="3227"/>
                        </a:cubicBezTo>
                        <a:cubicBezTo>
                          <a:pt x="328" y="3374"/>
                          <a:pt x="294" y="3513"/>
                          <a:pt x="259" y="3660"/>
                        </a:cubicBezTo>
                        <a:cubicBezTo>
                          <a:pt x="259" y="3681"/>
                          <a:pt x="245" y="3695"/>
                          <a:pt x="245" y="3716"/>
                        </a:cubicBezTo>
                        <a:cubicBezTo>
                          <a:pt x="238" y="3730"/>
                          <a:pt x="238" y="3758"/>
                          <a:pt x="231" y="3772"/>
                        </a:cubicBezTo>
                        <a:cubicBezTo>
                          <a:pt x="182" y="3961"/>
                          <a:pt x="140" y="4149"/>
                          <a:pt x="105" y="4338"/>
                        </a:cubicBezTo>
                        <a:lnTo>
                          <a:pt x="56" y="4624"/>
                        </a:lnTo>
                        <a:lnTo>
                          <a:pt x="42" y="4694"/>
                        </a:lnTo>
                        <a:lnTo>
                          <a:pt x="35" y="4729"/>
                        </a:lnTo>
                        <a:lnTo>
                          <a:pt x="28" y="4778"/>
                        </a:lnTo>
                        <a:lnTo>
                          <a:pt x="28" y="4806"/>
                        </a:lnTo>
                        <a:lnTo>
                          <a:pt x="28" y="4834"/>
                        </a:lnTo>
                        <a:lnTo>
                          <a:pt x="21" y="4883"/>
                        </a:lnTo>
                        <a:cubicBezTo>
                          <a:pt x="21" y="4918"/>
                          <a:pt x="7" y="4945"/>
                          <a:pt x="7" y="4973"/>
                        </a:cubicBezTo>
                        <a:cubicBezTo>
                          <a:pt x="0" y="5099"/>
                          <a:pt x="0" y="5218"/>
                          <a:pt x="0" y="5323"/>
                        </a:cubicBezTo>
                        <a:cubicBezTo>
                          <a:pt x="0" y="5427"/>
                          <a:pt x="14" y="5532"/>
                          <a:pt x="14" y="5623"/>
                        </a:cubicBezTo>
                        <a:lnTo>
                          <a:pt x="35" y="5965"/>
                        </a:lnTo>
                        <a:cubicBezTo>
                          <a:pt x="49" y="6028"/>
                          <a:pt x="49" y="6091"/>
                          <a:pt x="56" y="6147"/>
                        </a:cubicBezTo>
                        <a:cubicBezTo>
                          <a:pt x="56" y="6175"/>
                          <a:pt x="63" y="6196"/>
                          <a:pt x="63" y="6217"/>
                        </a:cubicBezTo>
                        <a:cubicBezTo>
                          <a:pt x="119" y="6608"/>
                          <a:pt x="175" y="6978"/>
                          <a:pt x="245" y="7348"/>
                        </a:cubicBezTo>
                        <a:cubicBezTo>
                          <a:pt x="301" y="7628"/>
                          <a:pt x="349" y="7893"/>
                          <a:pt x="412" y="8166"/>
                        </a:cubicBezTo>
                        <a:cubicBezTo>
                          <a:pt x="412" y="8187"/>
                          <a:pt x="419" y="8201"/>
                          <a:pt x="419" y="8222"/>
                        </a:cubicBezTo>
                        <a:cubicBezTo>
                          <a:pt x="440" y="8298"/>
                          <a:pt x="454" y="8368"/>
                          <a:pt x="475" y="8445"/>
                        </a:cubicBezTo>
                        <a:cubicBezTo>
                          <a:pt x="517" y="8620"/>
                          <a:pt x="552" y="8787"/>
                          <a:pt x="594" y="8955"/>
                        </a:cubicBezTo>
                        <a:cubicBezTo>
                          <a:pt x="594" y="8962"/>
                          <a:pt x="608" y="8976"/>
                          <a:pt x="608" y="8990"/>
                        </a:cubicBezTo>
                        <a:lnTo>
                          <a:pt x="615" y="9004"/>
                        </a:lnTo>
                        <a:lnTo>
                          <a:pt x="678" y="9262"/>
                        </a:lnTo>
                        <a:lnTo>
                          <a:pt x="748" y="9528"/>
                        </a:lnTo>
                        <a:cubicBezTo>
                          <a:pt x="806" y="9749"/>
                          <a:pt x="1000" y="9903"/>
                          <a:pt x="1222" y="9903"/>
                        </a:cubicBezTo>
                        <a:cubicBezTo>
                          <a:pt x="1265" y="9903"/>
                          <a:pt x="1310" y="9897"/>
                          <a:pt x="1355" y="9884"/>
                        </a:cubicBezTo>
                        <a:cubicBezTo>
                          <a:pt x="1600" y="9814"/>
                          <a:pt x="1760" y="9584"/>
                          <a:pt x="1725" y="9339"/>
                        </a:cubicBezTo>
                        <a:lnTo>
                          <a:pt x="1725" y="9332"/>
                        </a:lnTo>
                        <a:lnTo>
                          <a:pt x="1691" y="9060"/>
                        </a:lnTo>
                        <a:lnTo>
                          <a:pt x="1656" y="8787"/>
                        </a:lnTo>
                        <a:cubicBezTo>
                          <a:pt x="1635" y="8676"/>
                          <a:pt x="1628" y="8564"/>
                          <a:pt x="1607" y="8459"/>
                        </a:cubicBezTo>
                        <a:cubicBezTo>
                          <a:pt x="1607" y="8431"/>
                          <a:pt x="1600" y="8403"/>
                          <a:pt x="1600" y="8375"/>
                        </a:cubicBezTo>
                        <a:cubicBezTo>
                          <a:pt x="1593" y="8333"/>
                          <a:pt x="1593" y="8291"/>
                          <a:pt x="1586" y="8256"/>
                        </a:cubicBezTo>
                        <a:cubicBezTo>
                          <a:pt x="1572" y="8159"/>
                          <a:pt x="1558" y="8075"/>
                          <a:pt x="1551" y="7977"/>
                        </a:cubicBezTo>
                        <a:cubicBezTo>
                          <a:pt x="1551" y="7949"/>
                          <a:pt x="1537" y="7935"/>
                          <a:pt x="1537" y="7907"/>
                        </a:cubicBezTo>
                        <a:lnTo>
                          <a:pt x="1460" y="7174"/>
                        </a:lnTo>
                        <a:cubicBezTo>
                          <a:pt x="1425" y="6817"/>
                          <a:pt x="1390" y="6454"/>
                          <a:pt x="1376" y="6105"/>
                        </a:cubicBezTo>
                        <a:cubicBezTo>
                          <a:pt x="1362" y="5930"/>
                          <a:pt x="1355" y="5756"/>
                          <a:pt x="1355" y="5588"/>
                        </a:cubicBezTo>
                        <a:lnTo>
                          <a:pt x="1355" y="5581"/>
                        </a:lnTo>
                        <a:lnTo>
                          <a:pt x="1355" y="5532"/>
                        </a:lnTo>
                        <a:cubicBezTo>
                          <a:pt x="1355" y="5469"/>
                          <a:pt x="1355" y="5406"/>
                          <a:pt x="1362" y="5351"/>
                        </a:cubicBezTo>
                        <a:cubicBezTo>
                          <a:pt x="1369" y="5267"/>
                          <a:pt x="1369" y="5197"/>
                          <a:pt x="1383" y="5127"/>
                        </a:cubicBezTo>
                        <a:lnTo>
                          <a:pt x="1390" y="5085"/>
                        </a:lnTo>
                        <a:lnTo>
                          <a:pt x="1390" y="5071"/>
                        </a:lnTo>
                        <a:lnTo>
                          <a:pt x="1390" y="5057"/>
                        </a:lnTo>
                        <a:lnTo>
                          <a:pt x="1390" y="5050"/>
                        </a:lnTo>
                        <a:lnTo>
                          <a:pt x="1418" y="4945"/>
                        </a:lnTo>
                        <a:cubicBezTo>
                          <a:pt x="1432" y="4862"/>
                          <a:pt x="1460" y="4778"/>
                          <a:pt x="1488" y="4694"/>
                        </a:cubicBezTo>
                        <a:cubicBezTo>
                          <a:pt x="1537" y="4526"/>
                          <a:pt x="1579" y="4352"/>
                          <a:pt x="1642" y="4184"/>
                        </a:cubicBezTo>
                        <a:cubicBezTo>
                          <a:pt x="1698" y="4009"/>
                          <a:pt x="1746" y="3849"/>
                          <a:pt x="1809" y="3674"/>
                        </a:cubicBezTo>
                        <a:cubicBezTo>
                          <a:pt x="1858" y="3500"/>
                          <a:pt x="1921" y="3332"/>
                          <a:pt x="1984" y="3157"/>
                        </a:cubicBezTo>
                        <a:lnTo>
                          <a:pt x="2089" y="2843"/>
                        </a:lnTo>
                        <a:cubicBezTo>
                          <a:pt x="2117" y="2773"/>
                          <a:pt x="2131" y="2710"/>
                          <a:pt x="2159" y="2640"/>
                        </a:cubicBezTo>
                        <a:cubicBezTo>
                          <a:pt x="2221" y="2466"/>
                          <a:pt x="2277" y="2298"/>
                          <a:pt x="2333" y="2123"/>
                        </a:cubicBezTo>
                        <a:lnTo>
                          <a:pt x="2689" y="1097"/>
                        </a:lnTo>
                        <a:lnTo>
                          <a:pt x="2689" y="1090"/>
                        </a:lnTo>
                        <a:cubicBezTo>
                          <a:pt x="2815" y="726"/>
                          <a:pt x="2675" y="335"/>
                          <a:pt x="2368" y="133"/>
                        </a:cubicBezTo>
                        <a:lnTo>
                          <a:pt x="2312" y="112"/>
                        </a:lnTo>
                        <a:cubicBezTo>
                          <a:pt x="2270" y="84"/>
                          <a:pt x="2228" y="63"/>
                          <a:pt x="2187" y="49"/>
                        </a:cubicBezTo>
                        <a:cubicBezTo>
                          <a:pt x="2100" y="16"/>
                          <a:pt x="2012" y="1"/>
                          <a:pt x="1924"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33"/>
                  <p:cNvSpPr/>
                  <p:nvPr/>
                </p:nvSpPr>
                <p:spPr>
                  <a:xfrm>
                    <a:off x="1612859" y="2372943"/>
                    <a:ext cx="84726" cy="157814"/>
                  </a:xfrm>
                  <a:custGeom>
                    <a:rect b="b" l="l" r="r" t="t"/>
                    <a:pathLst>
                      <a:path extrusionOk="0" h="2278" w="1223">
                        <a:moveTo>
                          <a:pt x="657" y="0"/>
                        </a:moveTo>
                        <a:lnTo>
                          <a:pt x="643" y="56"/>
                        </a:lnTo>
                        <a:cubicBezTo>
                          <a:pt x="685" y="63"/>
                          <a:pt x="727" y="70"/>
                          <a:pt x="769" y="91"/>
                        </a:cubicBezTo>
                        <a:lnTo>
                          <a:pt x="776" y="91"/>
                        </a:lnTo>
                        <a:cubicBezTo>
                          <a:pt x="832" y="105"/>
                          <a:pt x="887" y="133"/>
                          <a:pt x="936" y="168"/>
                        </a:cubicBezTo>
                        <a:cubicBezTo>
                          <a:pt x="1160" y="321"/>
                          <a:pt x="1195" y="587"/>
                          <a:pt x="1125" y="824"/>
                        </a:cubicBezTo>
                        <a:cubicBezTo>
                          <a:pt x="1125" y="831"/>
                          <a:pt x="1118" y="838"/>
                          <a:pt x="1118" y="845"/>
                        </a:cubicBezTo>
                        <a:cubicBezTo>
                          <a:pt x="1111" y="880"/>
                          <a:pt x="1097" y="929"/>
                          <a:pt x="1076" y="964"/>
                        </a:cubicBezTo>
                        <a:cubicBezTo>
                          <a:pt x="950" y="1215"/>
                          <a:pt x="748" y="1432"/>
                          <a:pt x="552" y="1642"/>
                        </a:cubicBezTo>
                        <a:cubicBezTo>
                          <a:pt x="385" y="1823"/>
                          <a:pt x="210" y="2012"/>
                          <a:pt x="28" y="2186"/>
                        </a:cubicBezTo>
                        <a:cubicBezTo>
                          <a:pt x="21" y="2221"/>
                          <a:pt x="14" y="2242"/>
                          <a:pt x="0" y="2277"/>
                        </a:cubicBezTo>
                        <a:cubicBezTo>
                          <a:pt x="189" y="2110"/>
                          <a:pt x="364" y="1935"/>
                          <a:pt x="524" y="1753"/>
                        </a:cubicBezTo>
                        <a:cubicBezTo>
                          <a:pt x="699" y="1572"/>
                          <a:pt x="867" y="1369"/>
                          <a:pt x="1013" y="1160"/>
                        </a:cubicBezTo>
                        <a:cubicBezTo>
                          <a:pt x="1069" y="1083"/>
                          <a:pt x="1118" y="999"/>
                          <a:pt x="1153" y="908"/>
                        </a:cubicBezTo>
                        <a:cubicBezTo>
                          <a:pt x="1153" y="901"/>
                          <a:pt x="1160" y="887"/>
                          <a:pt x="1160" y="880"/>
                        </a:cubicBezTo>
                        <a:cubicBezTo>
                          <a:pt x="1209" y="761"/>
                          <a:pt x="1223" y="636"/>
                          <a:pt x="1209" y="510"/>
                        </a:cubicBezTo>
                        <a:cubicBezTo>
                          <a:pt x="1181" y="300"/>
                          <a:pt x="1041" y="140"/>
                          <a:pt x="846" y="56"/>
                        </a:cubicBezTo>
                        <a:cubicBezTo>
                          <a:pt x="825" y="42"/>
                          <a:pt x="804" y="35"/>
                          <a:pt x="776" y="28"/>
                        </a:cubicBezTo>
                        <a:lnTo>
                          <a:pt x="769" y="28"/>
                        </a:lnTo>
                        <a:cubicBezTo>
                          <a:pt x="734" y="21"/>
                          <a:pt x="699" y="7"/>
                          <a:pt x="657"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3"/>
                  <p:cNvSpPr/>
                  <p:nvPr/>
                </p:nvSpPr>
                <p:spPr>
                  <a:xfrm>
                    <a:off x="1684491" y="2463696"/>
                    <a:ext cx="63181" cy="154142"/>
                  </a:xfrm>
                  <a:custGeom>
                    <a:rect b="b" l="l" r="r" t="t"/>
                    <a:pathLst>
                      <a:path extrusionOk="0" h="2225" w="912">
                        <a:moveTo>
                          <a:pt x="874" y="1"/>
                        </a:moveTo>
                        <a:cubicBezTo>
                          <a:pt x="872" y="1"/>
                          <a:pt x="869" y="2"/>
                          <a:pt x="866" y="3"/>
                        </a:cubicBezTo>
                        <a:lnTo>
                          <a:pt x="734" y="108"/>
                        </a:lnTo>
                        <a:cubicBezTo>
                          <a:pt x="664" y="164"/>
                          <a:pt x="601" y="234"/>
                          <a:pt x="538" y="304"/>
                        </a:cubicBezTo>
                        <a:cubicBezTo>
                          <a:pt x="112" y="841"/>
                          <a:pt x="0" y="1561"/>
                          <a:pt x="147" y="2225"/>
                        </a:cubicBezTo>
                        <a:lnTo>
                          <a:pt x="175" y="2120"/>
                        </a:lnTo>
                        <a:cubicBezTo>
                          <a:pt x="133" y="1903"/>
                          <a:pt x="119" y="1673"/>
                          <a:pt x="140" y="1449"/>
                        </a:cubicBezTo>
                        <a:cubicBezTo>
                          <a:pt x="182" y="1065"/>
                          <a:pt x="321" y="674"/>
                          <a:pt x="566" y="366"/>
                        </a:cubicBezTo>
                        <a:cubicBezTo>
                          <a:pt x="608" y="318"/>
                          <a:pt x="657" y="262"/>
                          <a:pt x="706" y="213"/>
                        </a:cubicBezTo>
                        <a:lnTo>
                          <a:pt x="887" y="52"/>
                        </a:lnTo>
                        <a:cubicBezTo>
                          <a:pt x="912" y="40"/>
                          <a:pt x="893" y="1"/>
                          <a:pt x="874"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3"/>
                  <p:cNvSpPr/>
                  <p:nvPr/>
                </p:nvSpPr>
                <p:spPr>
                  <a:xfrm>
                    <a:off x="1739080" y="2403425"/>
                    <a:ext cx="29166" cy="77937"/>
                  </a:xfrm>
                  <a:custGeom>
                    <a:rect b="b" l="l" r="r" t="t"/>
                    <a:pathLst>
                      <a:path extrusionOk="0" h="1125" w="421">
                        <a:moveTo>
                          <a:pt x="374" y="0"/>
                        </a:moveTo>
                        <a:cubicBezTo>
                          <a:pt x="360" y="0"/>
                          <a:pt x="347" y="6"/>
                          <a:pt x="337" y="21"/>
                        </a:cubicBezTo>
                        <a:cubicBezTo>
                          <a:pt x="218" y="370"/>
                          <a:pt x="99" y="734"/>
                          <a:pt x="8" y="1090"/>
                        </a:cubicBezTo>
                        <a:cubicBezTo>
                          <a:pt x="1" y="1112"/>
                          <a:pt x="18" y="1125"/>
                          <a:pt x="37" y="1125"/>
                        </a:cubicBezTo>
                        <a:cubicBezTo>
                          <a:pt x="54" y="1125"/>
                          <a:pt x="72" y="1116"/>
                          <a:pt x="78" y="1097"/>
                        </a:cubicBezTo>
                        <a:cubicBezTo>
                          <a:pt x="169" y="748"/>
                          <a:pt x="288" y="391"/>
                          <a:pt x="407" y="49"/>
                        </a:cubicBezTo>
                        <a:cubicBezTo>
                          <a:pt x="420" y="22"/>
                          <a:pt x="398" y="0"/>
                          <a:pt x="374"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33"/>
                  <p:cNvSpPr/>
                  <p:nvPr/>
                </p:nvSpPr>
                <p:spPr>
                  <a:xfrm>
                    <a:off x="1589651" y="2566019"/>
                    <a:ext cx="61518" cy="171808"/>
                  </a:xfrm>
                  <a:custGeom>
                    <a:rect b="b" l="l" r="r" t="t"/>
                    <a:pathLst>
                      <a:path extrusionOk="0" h="2480" w="888">
                        <a:moveTo>
                          <a:pt x="217" y="0"/>
                        </a:moveTo>
                        <a:cubicBezTo>
                          <a:pt x="217" y="14"/>
                          <a:pt x="210" y="35"/>
                          <a:pt x="210" y="49"/>
                        </a:cubicBezTo>
                        <a:cubicBezTo>
                          <a:pt x="440" y="77"/>
                          <a:pt x="685" y="161"/>
                          <a:pt x="747" y="405"/>
                        </a:cubicBezTo>
                        <a:cubicBezTo>
                          <a:pt x="782" y="580"/>
                          <a:pt x="685" y="748"/>
                          <a:pt x="601" y="887"/>
                        </a:cubicBezTo>
                        <a:cubicBezTo>
                          <a:pt x="524" y="1020"/>
                          <a:pt x="433" y="1153"/>
                          <a:pt x="363" y="1292"/>
                        </a:cubicBezTo>
                        <a:cubicBezTo>
                          <a:pt x="196" y="1607"/>
                          <a:pt x="70" y="1942"/>
                          <a:pt x="0" y="2291"/>
                        </a:cubicBezTo>
                        <a:cubicBezTo>
                          <a:pt x="7" y="2354"/>
                          <a:pt x="7" y="2417"/>
                          <a:pt x="14" y="2480"/>
                        </a:cubicBezTo>
                        <a:cubicBezTo>
                          <a:pt x="42" y="2319"/>
                          <a:pt x="77" y="2166"/>
                          <a:pt x="119" y="2005"/>
                        </a:cubicBezTo>
                        <a:cubicBezTo>
                          <a:pt x="217" y="1691"/>
                          <a:pt x="356" y="1383"/>
                          <a:pt x="531" y="1097"/>
                        </a:cubicBezTo>
                        <a:cubicBezTo>
                          <a:pt x="664" y="873"/>
                          <a:pt x="887" y="601"/>
                          <a:pt x="768" y="321"/>
                        </a:cubicBezTo>
                        <a:cubicBezTo>
                          <a:pt x="671" y="105"/>
                          <a:pt x="440" y="21"/>
                          <a:pt x="217"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33"/>
                  <p:cNvSpPr/>
                  <p:nvPr/>
                </p:nvSpPr>
                <p:spPr>
                  <a:xfrm>
                    <a:off x="1641886" y="2692797"/>
                    <a:ext cx="51820" cy="170423"/>
                  </a:xfrm>
                  <a:custGeom>
                    <a:rect b="b" l="l" r="r" t="t"/>
                    <a:pathLst>
                      <a:path extrusionOk="0" h="2460" w="748">
                        <a:moveTo>
                          <a:pt x="552" y="0"/>
                        </a:moveTo>
                        <a:cubicBezTo>
                          <a:pt x="140" y="189"/>
                          <a:pt x="21" y="685"/>
                          <a:pt x="63" y="1104"/>
                        </a:cubicBezTo>
                        <a:cubicBezTo>
                          <a:pt x="119" y="1565"/>
                          <a:pt x="273" y="2089"/>
                          <a:pt x="643" y="2389"/>
                        </a:cubicBezTo>
                        <a:cubicBezTo>
                          <a:pt x="678" y="2410"/>
                          <a:pt x="706" y="2438"/>
                          <a:pt x="748" y="2459"/>
                        </a:cubicBezTo>
                        <a:cubicBezTo>
                          <a:pt x="748" y="2431"/>
                          <a:pt x="734" y="2410"/>
                          <a:pt x="734" y="2389"/>
                        </a:cubicBezTo>
                        <a:cubicBezTo>
                          <a:pt x="468" y="2187"/>
                          <a:pt x="280" y="1851"/>
                          <a:pt x="196" y="1530"/>
                        </a:cubicBezTo>
                        <a:cubicBezTo>
                          <a:pt x="63" y="1048"/>
                          <a:pt x="0" y="308"/>
                          <a:pt x="552" y="63"/>
                        </a:cubicBezTo>
                        <a:cubicBezTo>
                          <a:pt x="552" y="63"/>
                          <a:pt x="559" y="63"/>
                          <a:pt x="559" y="56"/>
                        </a:cubicBezTo>
                        <a:lnTo>
                          <a:pt x="559" y="0"/>
                        </a:ln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33"/>
                  <p:cNvSpPr/>
                  <p:nvPr/>
                </p:nvSpPr>
                <p:spPr>
                  <a:xfrm>
                    <a:off x="1615284" y="2871326"/>
                    <a:ext cx="82302" cy="26256"/>
                  </a:xfrm>
                  <a:custGeom>
                    <a:rect b="b" l="l" r="r" t="t"/>
                    <a:pathLst>
                      <a:path extrusionOk="0" h="379" w="1188">
                        <a:moveTo>
                          <a:pt x="423" y="1"/>
                        </a:moveTo>
                        <a:cubicBezTo>
                          <a:pt x="279" y="1"/>
                          <a:pt x="136" y="28"/>
                          <a:pt x="0" y="78"/>
                        </a:cubicBezTo>
                        <a:cubicBezTo>
                          <a:pt x="0" y="99"/>
                          <a:pt x="14" y="113"/>
                          <a:pt x="14" y="134"/>
                        </a:cubicBezTo>
                        <a:cubicBezTo>
                          <a:pt x="142" y="80"/>
                          <a:pt x="280" y="53"/>
                          <a:pt x="417" y="53"/>
                        </a:cubicBezTo>
                        <a:cubicBezTo>
                          <a:pt x="512" y="53"/>
                          <a:pt x="607" y="66"/>
                          <a:pt x="699" y="92"/>
                        </a:cubicBezTo>
                        <a:cubicBezTo>
                          <a:pt x="887" y="141"/>
                          <a:pt x="1048" y="238"/>
                          <a:pt x="1188" y="378"/>
                        </a:cubicBezTo>
                        <a:cubicBezTo>
                          <a:pt x="1188" y="350"/>
                          <a:pt x="1181" y="322"/>
                          <a:pt x="1181" y="294"/>
                        </a:cubicBezTo>
                        <a:cubicBezTo>
                          <a:pt x="1048" y="175"/>
                          <a:pt x="894" y="85"/>
                          <a:pt x="720" y="43"/>
                        </a:cubicBezTo>
                        <a:cubicBezTo>
                          <a:pt x="622" y="14"/>
                          <a:pt x="522" y="1"/>
                          <a:pt x="423"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3"/>
                  <p:cNvSpPr/>
                  <p:nvPr/>
                </p:nvSpPr>
                <p:spPr>
                  <a:xfrm>
                    <a:off x="1628307" y="2931805"/>
                    <a:ext cx="62488" cy="62073"/>
                  </a:xfrm>
                  <a:custGeom>
                    <a:rect b="b" l="l" r="r" t="t"/>
                    <a:pathLst>
                      <a:path extrusionOk="0" h="896" w="902">
                        <a:moveTo>
                          <a:pt x="1" y="1"/>
                        </a:moveTo>
                        <a:cubicBezTo>
                          <a:pt x="1" y="8"/>
                          <a:pt x="8" y="29"/>
                          <a:pt x="8" y="36"/>
                        </a:cubicBezTo>
                        <a:lnTo>
                          <a:pt x="15" y="57"/>
                        </a:lnTo>
                        <a:cubicBezTo>
                          <a:pt x="141" y="71"/>
                          <a:pt x="259" y="113"/>
                          <a:pt x="371" y="183"/>
                        </a:cubicBezTo>
                        <a:cubicBezTo>
                          <a:pt x="630" y="343"/>
                          <a:pt x="811" y="602"/>
                          <a:pt x="860" y="895"/>
                        </a:cubicBezTo>
                        <a:cubicBezTo>
                          <a:pt x="881" y="881"/>
                          <a:pt x="895" y="874"/>
                          <a:pt x="902" y="867"/>
                        </a:cubicBezTo>
                        <a:cubicBezTo>
                          <a:pt x="846" y="567"/>
                          <a:pt x="664" y="301"/>
                          <a:pt x="399" y="141"/>
                        </a:cubicBezTo>
                        <a:cubicBezTo>
                          <a:pt x="266" y="64"/>
                          <a:pt x="141" y="22"/>
                          <a:pt x="1"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3"/>
                  <p:cNvSpPr/>
                  <p:nvPr/>
                </p:nvSpPr>
                <p:spPr>
                  <a:xfrm>
                    <a:off x="1672852" y="2295005"/>
                    <a:ext cx="79461" cy="58747"/>
                  </a:xfrm>
                  <a:custGeom>
                    <a:rect b="b" l="l" r="r" t="t"/>
                    <a:pathLst>
                      <a:path extrusionOk="0" h="848" w="1147">
                        <a:moveTo>
                          <a:pt x="1055" y="0"/>
                        </a:moveTo>
                        <a:cubicBezTo>
                          <a:pt x="1048" y="7"/>
                          <a:pt x="1041" y="7"/>
                          <a:pt x="1020" y="14"/>
                        </a:cubicBezTo>
                        <a:lnTo>
                          <a:pt x="1013" y="14"/>
                        </a:lnTo>
                        <a:cubicBezTo>
                          <a:pt x="1055" y="112"/>
                          <a:pt x="1083" y="210"/>
                          <a:pt x="1083" y="315"/>
                        </a:cubicBezTo>
                        <a:cubicBezTo>
                          <a:pt x="1083" y="343"/>
                          <a:pt x="1083" y="364"/>
                          <a:pt x="1076" y="392"/>
                        </a:cubicBezTo>
                        <a:lnTo>
                          <a:pt x="1076" y="420"/>
                        </a:lnTo>
                        <a:cubicBezTo>
                          <a:pt x="1027" y="643"/>
                          <a:pt x="832" y="783"/>
                          <a:pt x="601" y="797"/>
                        </a:cubicBezTo>
                        <a:cubicBezTo>
                          <a:pt x="587" y="798"/>
                          <a:pt x="574" y="798"/>
                          <a:pt x="560" y="798"/>
                        </a:cubicBezTo>
                        <a:cubicBezTo>
                          <a:pt x="362" y="798"/>
                          <a:pt x="193" y="704"/>
                          <a:pt x="49" y="566"/>
                        </a:cubicBezTo>
                        <a:lnTo>
                          <a:pt x="28" y="538"/>
                        </a:lnTo>
                        <a:cubicBezTo>
                          <a:pt x="21" y="559"/>
                          <a:pt x="7" y="566"/>
                          <a:pt x="1" y="587"/>
                        </a:cubicBezTo>
                        <a:lnTo>
                          <a:pt x="28" y="608"/>
                        </a:lnTo>
                        <a:cubicBezTo>
                          <a:pt x="177" y="751"/>
                          <a:pt x="351" y="848"/>
                          <a:pt x="563" y="848"/>
                        </a:cubicBezTo>
                        <a:cubicBezTo>
                          <a:pt x="600" y="848"/>
                          <a:pt x="638" y="845"/>
                          <a:pt x="678" y="839"/>
                        </a:cubicBezTo>
                        <a:cubicBezTo>
                          <a:pt x="881" y="804"/>
                          <a:pt x="1069" y="664"/>
                          <a:pt x="1118" y="461"/>
                        </a:cubicBezTo>
                        <a:cubicBezTo>
                          <a:pt x="1118" y="454"/>
                          <a:pt x="1125" y="440"/>
                          <a:pt x="1125" y="433"/>
                        </a:cubicBezTo>
                        <a:cubicBezTo>
                          <a:pt x="1132" y="413"/>
                          <a:pt x="1132" y="378"/>
                          <a:pt x="1132" y="350"/>
                        </a:cubicBezTo>
                        <a:cubicBezTo>
                          <a:pt x="1146" y="224"/>
                          <a:pt x="1111" y="112"/>
                          <a:pt x="1055"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3"/>
                  <p:cNvSpPr/>
                  <p:nvPr/>
                </p:nvSpPr>
                <p:spPr>
                  <a:xfrm>
                    <a:off x="1640431" y="2661830"/>
                    <a:ext cx="42398" cy="16834"/>
                  </a:xfrm>
                  <a:custGeom>
                    <a:rect b="b" l="l" r="r" t="t"/>
                    <a:pathLst>
                      <a:path extrusionOk="0" h="243" w="612">
                        <a:moveTo>
                          <a:pt x="35" y="0"/>
                        </a:moveTo>
                        <a:cubicBezTo>
                          <a:pt x="0" y="7"/>
                          <a:pt x="0" y="56"/>
                          <a:pt x="35" y="56"/>
                        </a:cubicBezTo>
                        <a:cubicBezTo>
                          <a:pt x="224" y="63"/>
                          <a:pt x="406" y="133"/>
                          <a:pt x="566" y="238"/>
                        </a:cubicBezTo>
                        <a:cubicBezTo>
                          <a:pt x="571" y="241"/>
                          <a:pt x="576" y="243"/>
                          <a:pt x="580" y="243"/>
                        </a:cubicBezTo>
                        <a:cubicBezTo>
                          <a:pt x="600" y="243"/>
                          <a:pt x="612" y="207"/>
                          <a:pt x="594" y="196"/>
                        </a:cubicBezTo>
                        <a:cubicBezTo>
                          <a:pt x="427" y="84"/>
                          <a:pt x="231" y="14"/>
                          <a:pt x="35"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33"/>
                  <p:cNvSpPr/>
                  <p:nvPr/>
                </p:nvSpPr>
                <p:spPr>
                  <a:xfrm>
                    <a:off x="1653178" y="2652478"/>
                    <a:ext cx="19952" cy="18913"/>
                  </a:xfrm>
                  <a:custGeom>
                    <a:rect b="b" l="l" r="r" t="t"/>
                    <a:pathLst>
                      <a:path extrusionOk="0" h="273" w="288">
                        <a:moveTo>
                          <a:pt x="37" y="0"/>
                        </a:moveTo>
                        <a:cubicBezTo>
                          <a:pt x="15" y="0"/>
                          <a:pt x="1" y="39"/>
                          <a:pt x="19" y="51"/>
                        </a:cubicBezTo>
                        <a:cubicBezTo>
                          <a:pt x="103" y="114"/>
                          <a:pt x="173" y="184"/>
                          <a:pt x="236" y="261"/>
                        </a:cubicBezTo>
                        <a:cubicBezTo>
                          <a:pt x="240" y="269"/>
                          <a:pt x="246" y="273"/>
                          <a:pt x="253" y="273"/>
                        </a:cubicBezTo>
                        <a:cubicBezTo>
                          <a:pt x="269" y="273"/>
                          <a:pt x="287" y="253"/>
                          <a:pt x="278" y="233"/>
                        </a:cubicBezTo>
                        <a:cubicBezTo>
                          <a:pt x="215" y="149"/>
                          <a:pt x="138" y="72"/>
                          <a:pt x="47" y="2"/>
                        </a:cubicBezTo>
                        <a:cubicBezTo>
                          <a:pt x="44" y="1"/>
                          <a:pt x="40" y="0"/>
                          <a:pt x="37"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33"/>
                  <p:cNvSpPr/>
                  <p:nvPr/>
                </p:nvSpPr>
                <p:spPr>
                  <a:xfrm>
                    <a:off x="1614799" y="2950718"/>
                    <a:ext cx="109389" cy="122344"/>
                  </a:xfrm>
                  <a:custGeom>
                    <a:rect b="b" l="l" r="r" t="t"/>
                    <a:pathLst>
                      <a:path extrusionOk="0" h="1766" w="1579">
                        <a:moveTo>
                          <a:pt x="1079" y="0"/>
                        </a:moveTo>
                        <a:cubicBezTo>
                          <a:pt x="753" y="0"/>
                          <a:pt x="287" y="133"/>
                          <a:pt x="287" y="133"/>
                        </a:cubicBezTo>
                        <a:cubicBezTo>
                          <a:pt x="287" y="133"/>
                          <a:pt x="21" y="908"/>
                          <a:pt x="7" y="1090"/>
                        </a:cubicBezTo>
                        <a:cubicBezTo>
                          <a:pt x="0" y="1272"/>
                          <a:pt x="210" y="1621"/>
                          <a:pt x="287" y="1691"/>
                        </a:cubicBezTo>
                        <a:cubicBezTo>
                          <a:pt x="306" y="1707"/>
                          <a:pt x="325" y="1713"/>
                          <a:pt x="344" y="1713"/>
                        </a:cubicBezTo>
                        <a:cubicBezTo>
                          <a:pt x="407" y="1713"/>
                          <a:pt x="461" y="1642"/>
                          <a:pt x="461" y="1642"/>
                        </a:cubicBezTo>
                        <a:cubicBezTo>
                          <a:pt x="461" y="1642"/>
                          <a:pt x="575" y="1756"/>
                          <a:pt x="664" y="1756"/>
                        </a:cubicBezTo>
                        <a:cubicBezTo>
                          <a:pt x="671" y="1756"/>
                          <a:pt x="678" y="1755"/>
                          <a:pt x="685" y="1754"/>
                        </a:cubicBezTo>
                        <a:cubicBezTo>
                          <a:pt x="769" y="1740"/>
                          <a:pt x="762" y="1621"/>
                          <a:pt x="762" y="1621"/>
                        </a:cubicBezTo>
                        <a:lnTo>
                          <a:pt x="762" y="1621"/>
                        </a:lnTo>
                        <a:cubicBezTo>
                          <a:pt x="762" y="1621"/>
                          <a:pt x="896" y="1756"/>
                          <a:pt x="994" y="1756"/>
                        </a:cubicBezTo>
                        <a:cubicBezTo>
                          <a:pt x="1000" y="1756"/>
                          <a:pt x="1007" y="1755"/>
                          <a:pt x="1013" y="1754"/>
                        </a:cubicBezTo>
                        <a:cubicBezTo>
                          <a:pt x="1118" y="1740"/>
                          <a:pt x="1090" y="1614"/>
                          <a:pt x="1090" y="1614"/>
                        </a:cubicBezTo>
                        <a:lnTo>
                          <a:pt x="1090" y="1614"/>
                        </a:lnTo>
                        <a:cubicBezTo>
                          <a:pt x="1090" y="1614"/>
                          <a:pt x="1169" y="1766"/>
                          <a:pt x="1267" y="1766"/>
                        </a:cubicBezTo>
                        <a:cubicBezTo>
                          <a:pt x="1282" y="1766"/>
                          <a:pt x="1298" y="1762"/>
                          <a:pt x="1313" y="1754"/>
                        </a:cubicBezTo>
                        <a:cubicBezTo>
                          <a:pt x="1425" y="1691"/>
                          <a:pt x="1537" y="1460"/>
                          <a:pt x="1565" y="1293"/>
                        </a:cubicBezTo>
                        <a:cubicBezTo>
                          <a:pt x="1579" y="1125"/>
                          <a:pt x="1565" y="797"/>
                          <a:pt x="1565" y="797"/>
                        </a:cubicBezTo>
                        <a:cubicBezTo>
                          <a:pt x="1565" y="797"/>
                          <a:pt x="1558" y="217"/>
                          <a:pt x="1327" y="49"/>
                        </a:cubicBezTo>
                        <a:cubicBezTo>
                          <a:pt x="1272" y="14"/>
                          <a:pt x="1182" y="0"/>
                          <a:pt x="1079"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33"/>
                  <p:cNvSpPr/>
                  <p:nvPr/>
                </p:nvSpPr>
                <p:spPr>
                  <a:xfrm>
                    <a:off x="2285463" y="2468407"/>
                    <a:ext cx="66368" cy="94910"/>
                  </a:xfrm>
                  <a:custGeom>
                    <a:rect b="b" l="l" r="r" t="t"/>
                    <a:pathLst>
                      <a:path extrusionOk="0" h="1370" w="958">
                        <a:moveTo>
                          <a:pt x="413" y="1"/>
                        </a:moveTo>
                        <a:cubicBezTo>
                          <a:pt x="353" y="1"/>
                          <a:pt x="285" y="19"/>
                          <a:pt x="210" y="61"/>
                        </a:cubicBezTo>
                        <a:cubicBezTo>
                          <a:pt x="210" y="61"/>
                          <a:pt x="1" y="389"/>
                          <a:pt x="71" y="718"/>
                        </a:cubicBezTo>
                        <a:cubicBezTo>
                          <a:pt x="140" y="1053"/>
                          <a:pt x="161" y="1332"/>
                          <a:pt x="490" y="1367"/>
                        </a:cubicBezTo>
                        <a:cubicBezTo>
                          <a:pt x="508" y="1369"/>
                          <a:pt x="525" y="1370"/>
                          <a:pt x="542" y="1370"/>
                        </a:cubicBezTo>
                        <a:cubicBezTo>
                          <a:pt x="839" y="1370"/>
                          <a:pt x="958" y="1095"/>
                          <a:pt x="958" y="1095"/>
                        </a:cubicBezTo>
                        <a:cubicBezTo>
                          <a:pt x="958" y="1095"/>
                          <a:pt x="881" y="1"/>
                          <a:pt x="413"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33"/>
                  <p:cNvSpPr/>
                  <p:nvPr/>
                </p:nvSpPr>
                <p:spPr>
                  <a:xfrm>
                    <a:off x="2292252" y="1973626"/>
                    <a:ext cx="164603" cy="2328278"/>
                  </a:xfrm>
                  <a:custGeom>
                    <a:rect b="b" l="l" r="r" t="t"/>
                    <a:pathLst>
                      <a:path extrusionOk="0" h="33608" w="2376">
                        <a:moveTo>
                          <a:pt x="153" y="1"/>
                        </a:moveTo>
                        <a:cubicBezTo>
                          <a:pt x="149" y="1"/>
                          <a:pt x="145" y="1"/>
                          <a:pt x="140" y="1"/>
                        </a:cubicBezTo>
                        <a:cubicBezTo>
                          <a:pt x="63" y="1"/>
                          <a:pt x="1" y="71"/>
                          <a:pt x="8" y="148"/>
                        </a:cubicBezTo>
                        <a:lnTo>
                          <a:pt x="2089" y="33481"/>
                        </a:lnTo>
                        <a:cubicBezTo>
                          <a:pt x="2089" y="33551"/>
                          <a:pt x="2152" y="33607"/>
                          <a:pt x="2229" y="33607"/>
                        </a:cubicBezTo>
                        <a:lnTo>
                          <a:pt x="2236" y="33607"/>
                        </a:lnTo>
                        <a:cubicBezTo>
                          <a:pt x="2313" y="33607"/>
                          <a:pt x="2376" y="33537"/>
                          <a:pt x="2369" y="33460"/>
                        </a:cubicBezTo>
                        <a:lnTo>
                          <a:pt x="287" y="134"/>
                        </a:lnTo>
                        <a:cubicBezTo>
                          <a:pt x="287" y="55"/>
                          <a:pt x="225" y="1"/>
                          <a:pt x="153"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33"/>
                  <p:cNvSpPr/>
                  <p:nvPr/>
                </p:nvSpPr>
                <p:spPr>
                  <a:xfrm>
                    <a:off x="2490175" y="2029326"/>
                    <a:ext cx="344171" cy="242125"/>
                  </a:xfrm>
                  <a:custGeom>
                    <a:rect b="b" l="l" r="r" t="t"/>
                    <a:pathLst>
                      <a:path extrusionOk="0" h="3495" w="4968">
                        <a:moveTo>
                          <a:pt x="1" y="1"/>
                        </a:moveTo>
                        <a:lnTo>
                          <a:pt x="8" y="3493"/>
                        </a:lnTo>
                        <a:cubicBezTo>
                          <a:pt x="48" y="3494"/>
                          <a:pt x="88" y="3495"/>
                          <a:pt x="128" y="3495"/>
                        </a:cubicBezTo>
                        <a:cubicBezTo>
                          <a:pt x="2903" y="3495"/>
                          <a:pt x="4967" y="909"/>
                          <a:pt x="4967" y="909"/>
                        </a:cubicBezTo>
                        <a:lnTo>
                          <a:pt x="4967" y="909"/>
                        </a:lnTo>
                        <a:cubicBezTo>
                          <a:pt x="4738" y="922"/>
                          <a:pt x="4515" y="928"/>
                          <a:pt x="4299" y="928"/>
                        </a:cubicBezTo>
                        <a:cubicBezTo>
                          <a:pt x="1622" y="928"/>
                          <a:pt x="1" y="1"/>
                          <a:pt x="1"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33"/>
                  <p:cNvSpPr/>
                  <p:nvPr/>
                </p:nvSpPr>
                <p:spPr>
                  <a:xfrm>
                    <a:off x="2490175" y="2208339"/>
                    <a:ext cx="58609" cy="63527"/>
                  </a:xfrm>
                  <a:custGeom>
                    <a:rect b="b" l="l" r="r" t="t"/>
                    <a:pathLst>
                      <a:path extrusionOk="0" h="917" w="846">
                        <a:moveTo>
                          <a:pt x="106" y="1"/>
                        </a:moveTo>
                        <a:cubicBezTo>
                          <a:pt x="72" y="1"/>
                          <a:pt x="36" y="3"/>
                          <a:pt x="1" y="8"/>
                        </a:cubicBezTo>
                        <a:lnTo>
                          <a:pt x="14" y="916"/>
                        </a:lnTo>
                        <a:cubicBezTo>
                          <a:pt x="14" y="916"/>
                          <a:pt x="629" y="909"/>
                          <a:pt x="846" y="378"/>
                        </a:cubicBezTo>
                        <a:cubicBezTo>
                          <a:pt x="846" y="378"/>
                          <a:pt x="540" y="1"/>
                          <a:pt x="106"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33"/>
                  <p:cNvSpPr/>
                  <p:nvPr/>
                </p:nvSpPr>
                <p:spPr>
                  <a:xfrm>
                    <a:off x="2281514" y="1955476"/>
                    <a:ext cx="267273" cy="306691"/>
                  </a:xfrm>
                  <a:custGeom>
                    <a:rect b="b" l="l" r="r" t="t"/>
                    <a:pathLst>
                      <a:path extrusionOk="0" h="4427" w="3858">
                        <a:moveTo>
                          <a:pt x="2508" y="1"/>
                        </a:moveTo>
                        <a:cubicBezTo>
                          <a:pt x="1323" y="1"/>
                          <a:pt x="0" y="504"/>
                          <a:pt x="79" y="682"/>
                        </a:cubicBezTo>
                        <a:lnTo>
                          <a:pt x="302" y="4426"/>
                        </a:lnTo>
                        <a:cubicBezTo>
                          <a:pt x="1431" y="3908"/>
                          <a:pt x="2244" y="3759"/>
                          <a:pt x="2805" y="3759"/>
                        </a:cubicBezTo>
                        <a:cubicBezTo>
                          <a:pt x="3559" y="3759"/>
                          <a:pt x="3858" y="4028"/>
                          <a:pt x="3858" y="4028"/>
                        </a:cubicBezTo>
                        <a:lnTo>
                          <a:pt x="3592" y="200"/>
                        </a:lnTo>
                        <a:cubicBezTo>
                          <a:pt x="3284" y="57"/>
                          <a:pt x="2904" y="1"/>
                          <a:pt x="2508"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3"/>
                  <p:cNvSpPr/>
                  <p:nvPr/>
                </p:nvSpPr>
                <p:spPr>
                  <a:xfrm>
                    <a:off x="2534720" y="2050109"/>
                    <a:ext cx="16973" cy="186911"/>
                  </a:xfrm>
                  <a:custGeom>
                    <a:rect b="b" l="l" r="r" t="t"/>
                    <a:pathLst>
                      <a:path extrusionOk="0" h="2698" w="245">
                        <a:moveTo>
                          <a:pt x="35" y="1"/>
                        </a:moveTo>
                        <a:cubicBezTo>
                          <a:pt x="21" y="8"/>
                          <a:pt x="0" y="22"/>
                          <a:pt x="0" y="43"/>
                        </a:cubicBezTo>
                        <a:cubicBezTo>
                          <a:pt x="0" y="57"/>
                          <a:pt x="126" y="1768"/>
                          <a:pt x="168" y="2662"/>
                        </a:cubicBezTo>
                        <a:cubicBezTo>
                          <a:pt x="168" y="2676"/>
                          <a:pt x="189" y="2697"/>
                          <a:pt x="203" y="2697"/>
                        </a:cubicBezTo>
                        <a:cubicBezTo>
                          <a:pt x="224" y="2697"/>
                          <a:pt x="238" y="2676"/>
                          <a:pt x="245" y="2655"/>
                        </a:cubicBezTo>
                        <a:cubicBezTo>
                          <a:pt x="203" y="1761"/>
                          <a:pt x="84" y="50"/>
                          <a:pt x="84" y="36"/>
                        </a:cubicBezTo>
                        <a:cubicBezTo>
                          <a:pt x="70" y="15"/>
                          <a:pt x="56" y="1"/>
                          <a:pt x="35"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3"/>
                  <p:cNvSpPr/>
                  <p:nvPr/>
                </p:nvSpPr>
                <p:spPr>
                  <a:xfrm>
                    <a:off x="2296132" y="2412084"/>
                    <a:ext cx="60549" cy="86458"/>
                  </a:xfrm>
                  <a:custGeom>
                    <a:rect b="b" l="l" r="r" t="t"/>
                    <a:pathLst>
                      <a:path extrusionOk="0" h="1248" w="874">
                        <a:moveTo>
                          <a:pt x="474" y="0"/>
                        </a:moveTo>
                        <a:cubicBezTo>
                          <a:pt x="276" y="0"/>
                          <a:pt x="202" y="273"/>
                          <a:pt x="147" y="539"/>
                        </a:cubicBezTo>
                        <a:cubicBezTo>
                          <a:pt x="56" y="902"/>
                          <a:pt x="0" y="1084"/>
                          <a:pt x="0" y="1084"/>
                        </a:cubicBezTo>
                        <a:lnTo>
                          <a:pt x="420" y="1077"/>
                        </a:lnTo>
                        <a:lnTo>
                          <a:pt x="434" y="867"/>
                        </a:lnTo>
                        <a:cubicBezTo>
                          <a:pt x="434" y="867"/>
                          <a:pt x="616" y="1248"/>
                          <a:pt x="729" y="1248"/>
                        </a:cubicBezTo>
                        <a:cubicBezTo>
                          <a:pt x="746" y="1248"/>
                          <a:pt x="763" y="1238"/>
                          <a:pt x="776" y="1216"/>
                        </a:cubicBezTo>
                        <a:cubicBezTo>
                          <a:pt x="874" y="1063"/>
                          <a:pt x="699" y="22"/>
                          <a:pt x="489" y="1"/>
                        </a:cubicBezTo>
                        <a:cubicBezTo>
                          <a:pt x="484" y="0"/>
                          <a:pt x="479" y="0"/>
                          <a:pt x="474"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3"/>
                  <p:cNvSpPr/>
                  <p:nvPr/>
                </p:nvSpPr>
                <p:spPr>
                  <a:xfrm>
                    <a:off x="2308740" y="2421298"/>
                    <a:ext cx="80847" cy="132112"/>
                  </a:xfrm>
                  <a:custGeom>
                    <a:rect b="b" l="l" r="r" t="t"/>
                    <a:pathLst>
                      <a:path extrusionOk="0" h="1907" w="1167">
                        <a:moveTo>
                          <a:pt x="554" y="0"/>
                        </a:moveTo>
                        <a:cubicBezTo>
                          <a:pt x="453" y="0"/>
                          <a:pt x="377" y="15"/>
                          <a:pt x="377" y="15"/>
                        </a:cubicBezTo>
                        <a:lnTo>
                          <a:pt x="314" y="671"/>
                        </a:lnTo>
                        <a:cubicBezTo>
                          <a:pt x="314" y="671"/>
                          <a:pt x="98" y="706"/>
                          <a:pt x="105" y="902"/>
                        </a:cubicBezTo>
                        <a:cubicBezTo>
                          <a:pt x="105" y="1027"/>
                          <a:pt x="224" y="1097"/>
                          <a:pt x="224" y="1097"/>
                        </a:cubicBezTo>
                        <a:cubicBezTo>
                          <a:pt x="224" y="1097"/>
                          <a:pt x="140" y="1118"/>
                          <a:pt x="133" y="1272"/>
                        </a:cubicBezTo>
                        <a:cubicBezTo>
                          <a:pt x="119" y="1460"/>
                          <a:pt x="279" y="1530"/>
                          <a:pt x="279" y="1530"/>
                        </a:cubicBezTo>
                        <a:cubicBezTo>
                          <a:pt x="279" y="1530"/>
                          <a:pt x="0" y="1649"/>
                          <a:pt x="224" y="1817"/>
                        </a:cubicBezTo>
                        <a:cubicBezTo>
                          <a:pt x="299" y="1876"/>
                          <a:pt x="482" y="1907"/>
                          <a:pt x="647" y="1907"/>
                        </a:cubicBezTo>
                        <a:cubicBezTo>
                          <a:pt x="756" y="1907"/>
                          <a:pt x="857" y="1893"/>
                          <a:pt x="915" y="1866"/>
                        </a:cubicBezTo>
                        <a:cubicBezTo>
                          <a:pt x="1062" y="1796"/>
                          <a:pt x="1020" y="1509"/>
                          <a:pt x="1020" y="1509"/>
                        </a:cubicBezTo>
                        <a:cubicBezTo>
                          <a:pt x="1020" y="1509"/>
                          <a:pt x="1146" y="1474"/>
                          <a:pt x="1146" y="1272"/>
                        </a:cubicBezTo>
                        <a:cubicBezTo>
                          <a:pt x="1146" y="1083"/>
                          <a:pt x="1006" y="1027"/>
                          <a:pt x="1006" y="1027"/>
                        </a:cubicBezTo>
                        <a:cubicBezTo>
                          <a:pt x="1006" y="1027"/>
                          <a:pt x="1167" y="958"/>
                          <a:pt x="1132" y="762"/>
                        </a:cubicBezTo>
                        <a:cubicBezTo>
                          <a:pt x="1097" y="566"/>
                          <a:pt x="971" y="496"/>
                          <a:pt x="971" y="496"/>
                        </a:cubicBezTo>
                        <a:cubicBezTo>
                          <a:pt x="971" y="496"/>
                          <a:pt x="1153" y="343"/>
                          <a:pt x="971" y="140"/>
                        </a:cubicBezTo>
                        <a:cubicBezTo>
                          <a:pt x="864" y="25"/>
                          <a:pt x="687" y="0"/>
                          <a:pt x="554"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3"/>
                  <p:cNvSpPr/>
                  <p:nvPr/>
                </p:nvSpPr>
                <p:spPr>
                  <a:xfrm>
                    <a:off x="2312412" y="2439172"/>
                    <a:ext cx="44268" cy="44753"/>
                  </a:xfrm>
                  <a:custGeom>
                    <a:rect b="b" l="l" r="r" t="t"/>
                    <a:pathLst>
                      <a:path extrusionOk="0" h="646" w="639">
                        <a:moveTo>
                          <a:pt x="46" y="1"/>
                        </a:moveTo>
                        <a:cubicBezTo>
                          <a:pt x="25" y="1"/>
                          <a:pt x="0" y="25"/>
                          <a:pt x="10" y="50"/>
                        </a:cubicBezTo>
                        <a:cubicBezTo>
                          <a:pt x="87" y="232"/>
                          <a:pt x="157" y="476"/>
                          <a:pt x="324" y="588"/>
                        </a:cubicBezTo>
                        <a:cubicBezTo>
                          <a:pt x="359" y="618"/>
                          <a:pt x="418" y="646"/>
                          <a:pt x="474" y="646"/>
                        </a:cubicBezTo>
                        <a:cubicBezTo>
                          <a:pt x="509" y="646"/>
                          <a:pt x="542" y="635"/>
                          <a:pt x="569" y="609"/>
                        </a:cubicBezTo>
                        <a:cubicBezTo>
                          <a:pt x="639" y="532"/>
                          <a:pt x="576" y="322"/>
                          <a:pt x="548" y="238"/>
                        </a:cubicBezTo>
                        <a:cubicBezTo>
                          <a:pt x="545" y="222"/>
                          <a:pt x="534" y="216"/>
                          <a:pt x="522" y="216"/>
                        </a:cubicBezTo>
                        <a:cubicBezTo>
                          <a:pt x="503" y="216"/>
                          <a:pt x="481" y="234"/>
                          <a:pt x="485" y="259"/>
                        </a:cubicBezTo>
                        <a:cubicBezTo>
                          <a:pt x="506" y="322"/>
                          <a:pt x="513" y="378"/>
                          <a:pt x="520" y="448"/>
                        </a:cubicBezTo>
                        <a:lnTo>
                          <a:pt x="520" y="532"/>
                        </a:lnTo>
                        <a:cubicBezTo>
                          <a:pt x="493" y="559"/>
                          <a:pt x="468" y="573"/>
                          <a:pt x="441" y="573"/>
                        </a:cubicBezTo>
                        <a:cubicBezTo>
                          <a:pt x="420" y="573"/>
                          <a:pt x="398" y="564"/>
                          <a:pt x="373" y="546"/>
                        </a:cubicBezTo>
                        <a:cubicBezTo>
                          <a:pt x="310" y="511"/>
                          <a:pt x="268" y="441"/>
                          <a:pt x="233" y="378"/>
                        </a:cubicBezTo>
                        <a:cubicBezTo>
                          <a:pt x="164" y="266"/>
                          <a:pt x="122" y="134"/>
                          <a:pt x="66" y="15"/>
                        </a:cubicBezTo>
                        <a:cubicBezTo>
                          <a:pt x="62" y="5"/>
                          <a:pt x="54" y="1"/>
                          <a:pt x="46"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3"/>
                  <p:cNvSpPr/>
                  <p:nvPr/>
                </p:nvSpPr>
                <p:spPr>
                  <a:xfrm>
                    <a:off x="2305900" y="2462865"/>
                    <a:ext cx="24386" cy="88329"/>
                  </a:xfrm>
                  <a:custGeom>
                    <a:rect b="b" l="l" r="r" t="t"/>
                    <a:pathLst>
                      <a:path extrusionOk="0" h="1275" w="352">
                        <a:moveTo>
                          <a:pt x="263" y="1"/>
                        </a:moveTo>
                        <a:cubicBezTo>
                          <a:pt x="262" y="1"/>
                          <a:pt x="260" y="1"/>
                          <a:pt x="258" y="1"/>
                        </a:cubicBezTo>
                        <a:cubicBezTo>
                          <a:pt x="139" y="22"/>
                          <a:pt x="13" y="99"/>
                          <a:pt x="6" y="239"/>
                        </a:cubicBezTo>
                        <a:cubicBezTo>
                          <a:pt x="1" y="347"/>
                          <a:pt x="75" y="434"/>
                          <a:pt x="170" y="465"/>
                        </a:cubicBezTo>
                        <a:lnTo>
                          <a:pt x="170" y="465"/>
                        </a:lnTo>
                        <a:cubicBezTo>
                          <a:pt x="124" y="515"/>
                          <a:pt x="104" y="585"/>
                          <a:pt x="104" y="658"/>
                        </a:cubicBezTo>
                        <a:cubicBezTo>
                          <a:pt x="104" y="748"/>
                          <a:pt x="156" y="808"/>
                          <a:pt x="224" y="854"/>
                        </a:cubicBezTo>
                        <a:lnTo>
                          <a:pt x="224" y="854"/>
                        </a:lnTo>
                        <a:cubicBezTo>
                          <a:pt x="118" y="966"/>
                          <a:pt x="158" y="1189"/>
                          <a:pt x="286" y="1273"/>
                        </a:cubicBezTo>
                        <a:cubicBezTo>
                          <a:pt x="289" y="1274"/>
                          <a:pt x="293" y="1275"/>
                          <a:pt x="297" y="1275"/>
                        </a:cubicBezTo>
                        <a:cubicBezTo>
                          <a:pt x="327" y="1275"/>
                          <a:pt x="352" y="1229"/>
                          <a:pt x="320" y="1217"/>
                        </a:cubicBezTo>
                        <a:cubicBezTo>
                          <a:pt x="223" y="1154"/>
                          <a:pt x="181" y="944"/>
                          <a:pt x="293" y="888"/>
                        </a:cubicBezTo>
                        <a:cubicBezTo>
                          <a:pt x="313" y="867"/>
                          <a:pt x="313" y="840"/>
                          <a:pt x="293" y="833"/>
                        </a:cubicBezTo>
                        <a:cubicBezTo>
                          <a:pt x="223" y="791"/>
                          <a:pt x="174" y="749"/>
                          <a:pt x="174" y="658"/>
                        </a:cubicBezTo>
                        <a:cubicBezTo>
                          <a:pt x="174" y="588"/>
                          <a:pt x="209" y="511"/>
                          <a:pt x="279" y="483"/>
                        </a:cubicBezTo>
                        <a:cubicBezTo>
                          <a:pt x="300" y="469"/>
                          <a:pt x="293" y="420"/>
                          <a:pt x="258" y="420"/>
                        </a:cubicBezTo>
                        <a:cubicBezTo>
                          <a:pt x="254" y="420"/>
                          <a:pt x="250" y="420"/>
                          <a:pt x="246" y="420"/>
                        </a:cubicBezTo>
                        <a:lnTo>
                          <a:pt x="246" y="420"/>
                        </a:lnTo>
                        <a:cubicBezTo>
                          <a:pt x="245" y="418"/>
                          <a:pt x="244" y="416"/>
                          <a:pt x="244" y="413"/>
                        </a:cubicBezTo>
                        <a:cubicBezTo>
                          <a:pt x="240" y="415"/>
                          <a:pt x="236" y="417"/>
                          <a:pt x="232" y="419"/>
                        </a:cubicBezTo>
                        <a:lnTo>
                          <a:pt x="232" y="419"/>
                        </a:lnTo>
                        <a:cubicBezTo>
                          <a:pt x="130" y="407"/>
                          <a:pt x="44" y="327"/>
                          <a:pt x="83" y="211"/>
                        </a:cubicBezTo>
                        <a:cubicBezTo>
                          <a:pt x="111" y="127"/>
                          <a:pt x="188" y="92"/>
                          <a:pt x="279" y="71"/>
                        </a:cubicBezTo>
                        <a:cubicBezTo>
                          <a:pt x="318" y="64"/>
                          <a:pt x="301" y="1"/>
                          <a:pt x="263"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3"/>
                  <p:cNvSpPr/>
                  <p:nvPr/>
                </p:nvSpPr>
                <p:spPr>
                  <a:xfrm>
                    <a:off x="2321764" y="2518910"/>
                    <a:ext cx="31036" cy="6027"/>
                  </a:xfrm>
                  <a:custGeom>
                    <a:rect b="b" l="l" r="r" t="t"/>
                    <a:pathLst>
                      <a:path extrusionOk="0" h="87" w="448">
                        <a:moveTo>
                          <a:pt x="154" y="0"/>
                        </a:moveTo>
                        <a:cubicBezTo>
                          <a:pt x="115" y="0"/>
                          <a:pt x="75" y="3"/>
                          <a:pt x="36" y="10"/>
                        </a:cubicBezTo>
                        <a:cubicBezTo>
                          <a:pt x="2" y="16"/>
                          <a:pt x="1" y="80"/>
                          <a:pt x="31" y="80"/>
                        </a:cubicBezTo>
                        <a:cubicBezTo>
                          <a:pt x="32" y="80"/>
                          <a:pt x="34" y="80"/>
                          <a:pt x="36" y="79"/>
                        </a:cubicBezTo>
                        <a:cubicBezTo>
                          <a:pt x="75" y="73"/>
                          <a:pt x="115" y="70"/>
                          <a:pt x="154" y="70"/>
                        </a:cubicBezTo>
                        <a:cubicBezTo>
                          <a:pt x="237" y="70"/>
                          <a:pt x="320" y="82"/>
                          <a:pt x="406" y="86"/>
                        </a:cubicBezTo>
                        <a:cubicBezTo>
                          <a:pt x="448" y="86"/>
                          <a:pt x="448" y="24"/>
                          <a:pt x="406" y="17"/>
                        </a:cubicBezTo>
                        <a:cubicBezTo>
                          <a:pt x="320" y="12"/>
                          <a:pt x="237" y="0"/>
                          <a:pt x="154"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3"/>
                  <p:cNvSpPr/>
                  <p:nvPr/>
                </p:nvSpPr>
                <p:spPr>
                  <a:xfrm>
                    <a:off x="2316638" y="2489329"/>
                    <a:ext cx="28889" cy="7066"/>
                  </a:xfrm>
                  <a:custGeom>
                    <a:rect b="b" l="l" r="r" t="t"/>
                    <a:pathLst>
                      <a:path extrusionOk="0" h="102" w="417">
                        <a:moveTo>
                          <a:pt x="292" y="1"/>
                        </a:moveTo>
                        <a:cubicBezTo>
                          <a:pt x="204" y="1"/>
                          <a:pt x="120" y="10"/>
                          <a:pt x="40" y="31"/>
                        </a:cubicBezTo>
                        <a:cubicBezTo>
                          <a:pt x="0" y="51"/>
                          <a:pt x="17" y="102"/>
                          <a:pt x="54" y="102"/>
                        </a:cubicBezTo>
                        <a:cubicBezTo>
                          <a:pt x="56" y="102"/>
                          <a:pt x="58" y="102"/>
                          <a:pt x="61" y="101"/>
                        </a:cubicBezTo>
                        <a:cubicBezTo>
                          <a:pt x="141" y="80"/>
                          <a:pt x="221" y="71"/>
                          <a:pt x="301" y="71"/>
                        </a:cubicBezTo>
                        <a:cubicBezTo>
                          <a:pt x="326" y="71"/>
                          <a:pt x="350" y="72"/>
                          <a:pt x="375" y="73"/>
                        </a:cubicBezTo>
                        <a:cubicBezTo>
                          <a:pt x="417" y="73"/>
                          <a:pt x="417" y="17"/>
                          <a:pt x="375" y="3"/>
                        </a:cubicBezTo>
                        <a:cubicBezTo>
                          <a:pt x="347" y="2"/>
                          <a:pt x="319" y="1"/>
                          <a:pt x="292"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3"/>
                  <p:cNvSpPr/>
                  <p:nvPr/>
                </p:nvSpPr>
                <p:spPr>
                  <a:xfrm>
                    <a:off x="1799143" y="2221779"/>
                    <a:ext cx="137516" cy="91862"/>
                  </a:xfrm>
                  <a:custGeom>
                    <a:rect b="b" l="l" r="r" t="t"/>
                    <a:pathLst>
                      <a:path extrusionOk="0" h="1326" w="1985">
                        <a:moveTo>
                          <a:pt x="255" y="0"/>
                        </a:moveTo>
                        <a:cubicBezTo>
                          <a:pt x="172" y="0"/>
                          <a:pt x="122" y="104"/>
                          <a:pt x="133" y="184"/>
                        </a:cubicBezTo>
                        <a:cubicBezTo>
                          <a:pt x="154" y="317"/>
                          <a:pt x="1" y="568"/>
                          <a:pt x="1" y="568"/>
                        </a:cubicBezTo>
                        <a:cubicBezTo>
                          <a:pt x="1" y="568"/>
                          <a:pt x="329" y="1169"/>
                          <a:pt x="1013" y="1302"/>
                        </a:cubicBezTo>
                        <a:cubicBezTo>
                          <a:pt x="1098" y="1318"/>
                          <a:pt x="1175" y="1326"/>
                          <a:pt x="1247" y="1326"/>
                        </a:cubicBezTo>
                        <a:cubicBezTo>
                          <a:pt x="1751" y="1326"/>
                          <a:pt x="1950" y="967"/>
                          <a:pt x="1950" y="967"/>
                        </a:cubicBezTo>
                        <a:cubicBezTo>
                          <a:pt x="1873" y="841"/>
                          <a:pt x="1901" y="540"/>
                          <a:pt x="1901" y="540"/>
                        </a:cubicBezTo>
                        <a:cubicBezTo>
                          <a:pt x="1984" y="464"/>
                          <a:pt x="1922" y="303"/>
                          <a:pt x="1922" y="303"/>
                        </a:cubicBezTo>
                        <a:lnTo>
                          <a:pt x="1922" y="303"/>
                        </a:lnTo>
                        <a:cubicBezTo>
                          <a:pt x="1807" y="344"/>
                          <a:pt x="1681" y="361"/>
                          <a:pt x="1553" y="361"/>
                        </a:cubicBezTo>
                        <a:cubicBezTo>
                          <a:pt x="1048" y="361"/>
                          <a:pt x="493" y="100"/>
                          <a:pt x="315" y="17"/>
                        </a:cubicBezTo>
                        <a:cubicBezTo>
                          <a:pt x="294" y="5"/>
                          <a:pt x="274" y="0"/>
                          <a:pt x="255" y="0"/>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7" name="Google Shape;1697;p33"/>
                <p:cNvSpPr/>
                <p:nvPr/>
              </p:nvSpPr>
              <p:spPr>
                <a:xfrm>
                  <a:off x="1782517" y="1993024"/>
                  <a:ext cx="50573" cy="88121"/>
                </a:xfrm>
                <a:custGeom>
                  <a:rect b="b" l="l" r="r" t="t"/>
                  <a:pathLst>
                    <a:path extrusionOk="0" h="1272" w="730">
                      <a:moveTo>
                        <a:pt x="730" y="1"/>
                      </a:moveTo>
                      <a:cubicBezTo>
                        <a:pt x="730" y="1"/>
                        <a:pt x="262" y="315"/>
                        <a:pt x="129" y="608"/>
                      </a:cubicBezTo>
                      <a:cubicBezTo>
                        <a:pt x="0" y="893"/>
                        <a:pt x="49" y="1224"/>
                        <a:pt x="141" y="1224"/>
                      </a:cubicBezTo>
                      <a:cubicBezTo>
                        <a:pt x="144" y="1224"/>
                        <a:pt x="147" y="1224"/>
                        <a:pt x="150" y="1223"/>
                      </a:cubicBezTo>
                      <a:cubicBezTo>
                        <a:pt x="162" y="1220"/>
                        <a:pt x="175" y="1219"/>
                        <a:pt x="190" y="1219"/>
                      </a:cubicBezTo>
                      <a:cubicBezTo>
                        <a:pt x="287" y="1219"/>
                        <a:pt x="429" y="1272"/>
                        <a:pt x="429" y="1272"/>
                      </a:cubicBezTo>
                      <a:cubicBezTo>
                        <a:pt x="359" y="706"/>
                        <a:pt x="639" y="392"/>
                        <a:pt x="639" y="392"/>
                      </a:cubicBezTo>
                      <a:cubicBezTo>
                        <a:pt x="730" y="308"/>
                        <a:pt x="730" y="1"/>
                        <a:pt x="730"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3"/>
                <p:cNvSpPr/>
                <p:nvPr/>
              </p:nvSpPr>
              <p:spPr>
                <a:xfrm>
                  <a:off x="1885738" y="2069645"/>
                  <a:ext cx="46901" cy="19398"/>
                </a:xfrm>
                <a:custGeom>
                  <a:rect b="b" l="l" r="r" t="t"/>
                  <a:pathLst>
                    <a:path extrusionOk="0" h="280" w="677">
                      <a:moveTo>
                        <a:pt x="297" y="1"/>
                      </a:moveTo>
                      <a:cubicBezTo>
                        <a:pt x="125" y="1"/>
                        <a:pt x="1" y="75"/>
                        <a:pt x="1" y="75"/>
                      </a:cubicBezTo>
                      <a:cubicBezTo>
                        <a:pt x="1" y="75"/>
                        <a:pt x="315" y="110"/>
                        <a:pt x="448" y="194"/>
                      </a:cubicBezTo>
                      <a:cubicBezTo>
                        <a:pt x="476" y="222"/>
                        <a:pt x="490" y="243"/>
                        <a:pt x="518" y="257"/>
                      </a:cubicBezTo>
                      <a:cubicBezTo>
                        <a:pt x="536" y="273"/>
                        <a:pt x="556" y="280"/>
                        <a:pt x="574" y="280"/>
                      </a:cubicBezTo>
                      <a:cubicBezTo>
                        <a:pt x="629" y="280"/>
                        <a:pt x="677" y="221"/>
                        <a:pt x="651" y="159"/>
                      </a:cubicBezTo>
                      <a:cubicBezTo>
                        <a:pt x="630" y="117"/>
                        <a:pt x="588" y="75"/>
                        <a:pt x="525" y="47"/>
                      </a:cubicBezTo>
                      <a:cubicBezTo>
                        <a:pt x="444" y="13"/>
                        <a:pt x="367" y="1"/>
                        <a:pt x="297"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3"/>
                <p:cNvSpPr/>
                <p:nvPr/>
              </p:nvSpPr>
              <p:spPr>
                <a:xfrm>
                  <a:off x="1944831" y="2083016"/>
                  <a:ext cx="40181" cy="16072"/>
                </a:xfrm>
                <a:custGeom>
                  <a:rect b="b" l="l" r="r" t="t"/>
                  <a:pathLst>
                    <a:path extrusionOk="0" h="232" w="580">
                      <a:moveTo>
                        <a:pt x="224" y="1"/>
                      </a:moveTo>
                      <a:cubicBezTo>
                        <a:pt x="154" y="1"/>
                        <a:pt x="98" y="22"/>
                        <a:pt x="63" y="50"/>
                      </a:cubicBezTo>
                      <a:cubicBezTo>
                        <a:pt x="1" y="93"/>
                        <a:pt x="38" y="187"/>
                        <a:pt x="107" y="187"/>
                      </a:cubicBezTo>
                      <a:cubicBezTo>
                        <a:pt x="115" y="187"/>
                        <a:pt x="124" y="186"/>
                        <a:pt x="133" y="182"/>
                      </a:cubicBezTo>
                      <a:cubicBezTo>
                        <a:pt x="161" y="175"/>
                        <a:pt x="189" y="175"/>
                        <a:pt x="224" y="175"/>
                      </a:cubicBezTo>
                      <a:cubicBezTo>
                        <a:pt x="238" y="174"/>
                        <a:pt x="252" y="174"/>
                        <a:pt x="267" y="174"/>
                      </a:cubicBezTo>
                      <a:cubicBezTo>
                        <a:pt x="413" y="174"/>
                        <a:pt x="580" y="231"/>
                        <a:pt x="580" y="231"/>
                      </a:cubicBezTo>
                      <a:cubicBezTo>
                        <a:pt x="580" y="231"/>
                        <a:pt x="531" y="22"/>
                        <a:pt x="224" y="1"/>
                      </a:cubicBezTo>
                      <a:close/>
                    </a:path>
                  </a:pathLst>
                </a:custGeom>
                <a:solidFill>
                  <a:schemeClr val="lt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0" name="Google Shape;1700;p33"/>
              <p:cNvGrpSpPr/>
              <p:nvPr/>
            </p:nvGrpSpPr>
            <p:grpSpPr>
              <a:xfrm>
                <a:off x="1348952" y="2086801"/>
                <a:ext cx="1381169" cy="2362505"/>
                <a:chOff x="1453177" y="1955476"/>
                <a:chExt cx="1381169" cy="2362505"/>
              </a:xfrm>
            </p:grpSpPr>
            <p:sp>
              <p:nvSpPr>
                <p:cNvPr id="1701" name="Google Shape;1701;p33"/>
                <p:cNvSpPr/>
                <p:nvPr/>
              </p:nvSpPr>
              <p:spPr>
                <a:xfrm>
                  <a:off x="1757993" y="1958870"/>
                  <a:ext cx="272468" cy="355324"/>
                </a:xfrm>
                <a:custGeom>
                  <a:rect b="b" l="l" r="r" t="t"/>
                  <a:pathLst>
                    <a:path extrusionOk="0" h="5129" w="3933">
                      <a:moveTo>
                        <a:pt x="1678" y="1"/>
                      </a:moveTo>
                      <a:cubicBezTo>
                        <a:pt x="1630" y="1"/>
                        <a:pt x="1580" y="2"/>
                        <a:pt x="1531" y="5"/>
                      </a:cubicBezTo>
                      <a:cubicBezTo>
                        <a:pt x="106" y="74"/>
                        <a:pt x="1" y="2016"/>
                        <a:pt x="50" y="2701"/>
                      </a:cubicBezTo>
                      <a:cubicBezTo>
                        <a:pt x="64" y="2994"/>
                        <a:pt x="36" y="4503"/>
                        <a:pt x="15" y="4720"/>
                      </a:cubicBezTo>
                      <a:cubicBezTo>
                        <a:pt x="591" y="5036"/>
                        <a:pt x="1231" y="5128"/>
                        <a:pt x="1799" y="5128"/>
                      </a:cubicBezTo>
                      <a:cubicBezTo>
                        <a:pt x="2435" y="5128"/>
                        <a:pt x="2980" y="5012"/>
                        <a:pt x="3242" y="4964"/>
                      </a:cubicBezTo>
                      <a:cubicBezTo>
                        <a:pt x="3200" y="4308"/>
                        <a:pt x="3340" y="2701"/>
                        <a:pt x="3521" y="2205"/>
                      </a:cubicBezTo>
                      <a:cubicBezTo>
                        <a:pt x="3933" y="1012"/>
                        <a:pt x="3023" y="1"/>
                        <a:pt x="1678"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3"/>
                <p:cNvSpPr/>
                <p:nvPr/>
              </p:nvSpPr>
              <p:spPr>
                <a:xfrm>
                  <a:off x="1931738" y="2291749"/>
                  <a:ext cx="444762" cy="342231"/>
                </a:xfrm>
                <a:custGeom>
                  <a:rect b="b" l="l" r="r" t="t"/>
                  <a:pathLst>
                    <a:path extrusionOk="0" h="4940" w="6420">
                      <a:moveTo>
                        <a:pt x="760" y="0"/>
                      </a:moveTo>
                      <a:cubicBezTo>
                        <a:pt x="675" y="0"/>
                        <a:pt x="588" y="15"/>
                        <a:pt x="504" y="47"/>
                      </a:cubicBezTo>
                      <a:cubicBezTo>
                        <a:pt x="182" y="187"/>
                        <a:pt x="1" y="529"/>
                        <a:pt x="70" y="865"/>
                      </a:cubicBezTo>
                      <a:lnTo>
                        <a:pt x="91" y="928"/>
                      </a:lnTo>
                      <a:lnTo>
                        <a:pt x="105" y="990"/>
                      </a:lnTo>
                      <a:lnTo>
                        <a:pt x="133" y="1109"/>
                      </a:lnTo>
                      <a:cubicBezTo>
                        <a:pt x="147" y="1193"/>
                        <a:pt x="175" y="1270"/>
                        <a:pt x="196" y="1354"/>
                      </a:cubicBezTo>
                      <a:cubicBezTo>
                        <a:pt x="238" y="1514"/>
                        <a:pt x="280" y="1682"/>
                        <a:pt x="336" y="1836"/>
                      </a:cubicBezTo>
                      <a:cubicBezTo>
                        <a:pt x="427" y="2150"/>
                        <a:pt x="531" y="2471"/>
                        <a:pt x="657" y="2786"/>
                      </a:cubicBezTo>
                      <a:cubicBezTo>
                        <a:pt x="776" y="3100"/>
                        <a:pt x="909" y="3414"/>
                        <a:pt x="1076" y="3743"/>
                      </a:cubicBezTo>
                      <a:cubicBezTo>
                        <a:pt x="1104" y="3791"/>
                        <a:pt x="1125" y="3833"/>
                        <a:pt x="1153" y="3889"/>
                      </a:cubicBezTo>
                      <a:cubicBezTo>
                        <a:pt x="1174" y="3917"/>
                        <a:pt x="1181" y="3938"/>
                        <a:pt x="1195" y="3959"/>
                      </a:cubicBezTo>
                      <a:cubicBezTo>
                        <a:pt x="1251" y="4043"/>
                        <a:pt x="1300" y="4141"/>
                        <a:pt x="1370" y="4232"/>
                      </a:cubicBezTo>
                      <a:cubicBezTo>
                        <a:pt x="1433" y="4315"/>
                        <a:pt x="1495" y="4406"/>
                        <a:pt x="1579" y="4497"/>
                      </a:cubicBezTo>
                      <a:lnTo>
                        <a:pt x="1614" y="4532"/>
                      </a:lnTo>
                      <a:lnTo>
                        <a:pt x="1635" y="4553"/>
                      </a:lnTo>
                      <a:lnTo>
                        <a:pt x="1649" y="4567"/>
                      </a:lnTo>
                      <a:lnTo>
                        <a:pt x="1684" y="4602"/>
                      </a:lnTo>
                      <a:cubicBezTo>
                        <a:pt x="1705" y="4616"/>
                        <a:pt x="1712" y="4630"/>
                        <a:pt x="1726" y="4637"/>
                      </a:cubicBezTo>
                      <a:lnTo>
                        <a:pt x="1754" y="4658"/>
                      </a:lnTo>
                      <a:lnTo>
                        <a:pt x="1768" y="4665"/>
                      </a:lnTo>
                      <a:lnTo>
                        <a:pt x="1782" y="4672"/>
                      </a:lnTo>
                      <a:cubicBezTo>
                        <a:pt x="1789" y="4686"/>
                        <a:pt x="1796" y="4686"/>
                        <a:pt x="1810" y="4693"/>
                      </a:cubicBezTo>
                      <a:cubicBezTo>
                        <a:pt x="1817" y="4700"/>
                        <a:pt x="1824" y="4707"/>
                        <a:pt x="1838" y="4707"/>
                      </a:cubicBezTo>
                      <a:cubicBezTo>
                        <a:pt x="1852" y="4728"/>
                        <a:pt x="1880" y="4734"/>
                        <a:pt x="1894" y="4755"/>
                      </a:cubicBezTo>
                      <a:lnTo>
                        <a:pt x="1915" y="4762"/>
                      </a:lnTo>
                      <a:lnTo>
                        <a:pt x="1929" y="4769"/>
                      </a:lnTo>
                      <a:lnTo>
                        <a:pt x="1963" y="4790"/>
                      </a:lnTo>
                      <a:cubicBezTo>
                        <a:pt x="1970" y="4797"/>
                        <a:pt x="1991" y="4804"/>
                        <a:pt x="1998" y="4804"/>
                      </a:cubicBezTo>
                      <a:cubicBezTo>
                        <a:pt x="2019" y="4811"/>
                        <a:pt x="2026" y="4811"/>
                        <a:pt x="2040" y="4825"/>
                      </a:cubicBezTo>
                      <a:cubicBezTo>
                        <a:pt x="2061" y="4832"/>
                        <a:pt x="2068" y="4832"/>
                        <a:pt x="2089" y="4839"/>
                      </a:cubicBezTo>
                      <a:cubicBezTo>
                        <a:pt x="2096" y="4839"/>
                        <a:pt x="2103" y="4846"/>
                        <a:pt x="2103" y="4846"/>
                      </a:cubicBezTo>
                      <a:lnTo>
                        <a:pt x="2124" y="4860"/>
                      </a:lnTo>
                      <a:lnTo>
                        <a:pt x="2201" y="4881"/>
                      </a:lnTo>
                      <a:cubicBezTo>
                        <a:pt x="2229" y="4895"/>
                        <a:pt x="2243" y="4895"/>
                        <a:pt x="2271" y="4902"/>
                      </a:cubicBezTo>
                      <a:cubicBezTo>
                        <a:pt x="2278" y="4902"/>
                        <a:pt x="2299" y="4909"/>
                        <a:pt x="2306" y="4909"/>
                      </a:cubicBezTo>
                      <a:lnTo>
                        <a:pt x="2341" y="4916"/>
                      </a:lnTo>
                      <a:cubicBezTo>
                        <a:pt x="2355" y="4916"/>
                        <a:pt x="2383" y="4930"/>
                        <a:pt x="2404" y="4930"/>
                      </a:cubicBezTo>
                      <a:cubicBezTo>
                        <a:pt x="2438" y="4930"/>
                        <a:pt x="2480" y="4937"/>
                        <a:pt x="2515" y="4937"/>
                      </a:cubicBezTo>
                      <a:cubicBezTo>
                        <a:pt x="2550" y="4939"/>
                        <a:pt x="2584" y="4940"/>
                        <a:pt x="2616" y="4940"/>
                      </a:cubicBezTo>
                      <a:cubicBezTo>
                        <a:pt x="2713" y="4940"/>
                        <a:pt x="2800" y="4932"/>
                        <a:pt x="2878" y="4916"/>
                      </a:cubicBezTo>
                      <a:cubicBezTo>
                        <a:pt x="2983" y="4902"/>
                        <a:pt x="3088" y="4881"/>
                        <a:pt x="3186" y="4867"/>
                      </a:cubicBezTo>
                      <a:cubicBezTo>
                        <a:pt x="3284" y="4839"/>
                        <a:pt x="3367" y="4825"/>
                        <a:pt x="3458" y="4797"/>
                      </a:cubicBezTo>
                      <a:cubicBezTo>
                        <a:pt x="3500" y="4776"/>
                        <a:pt x="3542" y="4769"/>
                        <a:pt x="3591" y="4755"/>
                      </a:cubicBezTo>
                      <a:cubicBezTo>
                        <a:pt x="3605" y="4741"/>
                        <a:pt x="3626" y="4741"/>
                        <a:pt x="3640" y="4734"/>
                      </a:cubicBezTo>
                      <a:cubicBezTo>
                        <a:pt x="3668" y="4728"/>
                        <a:pt x="3682" y="4721"/>
                        <a:pt x="3710" y="4707"/>
                      </a:cubicBezTo>
                      <a:cubicBezTo>
                        <a:pt x="3801" y="4686"/>
                        <a:pt x="3877" y="4651"/>
                        <a:pt x="3954" y="4623"/>
                      </a:cubicBezTo>
                      <a:cubicBezTo>
                        <a:pt x="4038" y="4588"/>
                        <a:pt x="4115" y="4560"/>
                        <a:pt x="4192" y="4525"/>
                      </a:cubicBezTo>
                      <a:lnTo>
                        <a:pt x="4429" y="4420"/>
                      </a:lnTo>
                      <a:cubicBezTo>
                        <a:pt x="4730" y="4280"/>
                        <a:pt x="5030" y="4134"/>
                        <a:pt x="5316" y="3966"/>
                      </a:cubicBezTo>
                      <a:cubicBezTo>
                        <a:pt x="5463" y="3889"/>
                        <a:pt x="5603" y="3798"/>
                        <a:pt x="5742" y="3715"/>
                      </a:cubicBezTo>
                      <a:lnTo>
                        <a:pt x="5952" y="3582"/>
                      </a:lnTo>
                      <a:lnTo>
                        <a:pt x="6057" y="3512"/>
                      </a:lnTo>
                      <a:lnTo>
                        <a:pt x="6113" y="3477"/>
                      </a:lnTo>
                      <a:lnTo>
                        <a:pt x="6162" y="3442"/>
                      </a:lnTo>
                      <a:cubicBezTo>
                        <a:pt x="6364" y="3303"/>
                        <a:pt x="6420" y="3023"/>
                        <a:pt x="6280" y="2821"/>
                      </a:cubicBezTo>
                      <a:cubicBezTo>
                        <a:pt x="6189" y="2692"/>
                        <a:pt x="6052" y="2629"/>
                        <a:pt x="5908" y="2629"/>
                      </a:cubicBezTo>
                      <a:cubicBezTo>
                        <a:pt x="5865" y="2629"/>
                        <a:pt x="5821" y="2635"/>
                        <a:pt x="5777" y="2646"/>
                      </a:cubicBezTo>
                      <a:lnTo>
                        <a:pt x="5763" y="2646"/>
                      </a:lnTo>
                      <a:lnTo>
                        <a:pt x="5714" y="2667"/>
                      </a:lnTo>
                      <a:lnTo>
                        <a:pt x="5659" y="2681"/>
                      </a:lnTo>
                      <a:lnTo>
                        <a:pt x="5547" y="2716"/>
                      </a:lnTo>
                      <a:lnTo>
                        <a:pt x="5316" y="2786"/>
                      </a:lnTo>
                      <a:lnTo>
                        <a:pt x="4862" y="2939"/>
                      </a:lnTo>
                      <a:cubicBezTo>
                        <a:pt x="4723" y="2981"/>
                        <a:pt x="4576" y="3023"/>
                        <a:pt x="4436" y="3065"/>
                      </a:cubicBezTo>
                      <a:cubicBezTo>
                        <a:pt x="4408" y="3079"/>
                        <a:pt x="4394" y="3086"/>
                        <a:pt x="4366" y="3086"/>
                      </a:cubicBezTo>
                      <a:cubicBezTo>
                        <a:pt x="4234" y="3128"/>
                        <a:pt x="4094" y="3163"/>
                        <a:pt x="3961" y="3205"/>
                      </a:cubicBezTo>
                      <a:cubicBezTo>
                        <a:pt x="3815" y="3254"/>
                        <a:pt x="3668" y="3296"/>
                        <a:pt x="3528" y="3330"/>
                      </a:cubicBezTo>
                      <a:cubicBezTo>
                        <a:pt x="3388" y="3365"/>
                        <a:pt x="3249" y="3400"/>
                        <a:pt x="3116" y="3428"/>
                      </a:cubicBezTo>
                      <a:lnTo>
                        <a:pt x="3102" y="3428"/>
                      </a:lnTo>
                      <a:cubicBezTo>
                        <a:pt x="3095" y="3428"/>
                        <a:pt x="3081" y="3428"/>
                        <a:pt x="3067" y="3435"/>
                      </a:cubicBezTo>
                      <a:cubicBezTo>
                        <a:pt x="3004" y="3442"/>
                        <a:pt x="2948" y="3449"/>
                        <a:pt x="2899" y="3463"/>
                      </a:cubicBezTo>
                      <a:cubicBezTo>
                        <a:pt x="2837" y="3470"/>
                        <a:pt x="2774" y="3477"/>
                        <a:pt x="2725" y="3477"/>
                      </a:cubicBezTo>
                      <a:lnTo>
                        <a:pt x="2690" y="3477"/>
                      </a:lnTo>
                      <a:cubicBezTo>
                        <a:pt x="2676" y="3449"/>
                        <a:pt x="2648" y="3414"/>
                        <a:pt x="2620" y="3372"/>
                      </a:cubicBezTo>
                      <a:cubicBezTo>
                        <a:pt x="2585" y="3323"/>
                        <a:pt x="2557" y="3268"/>
                        <a:pt x="2522" y="3205"/>
                      </a:cubicBezTo>
                      <a:cubicBezTo>
                        <a:pt x="2487" y="3149"/>
                        <a:pt x="2466" y="3086"/>
                        <a:pt x="2424" y="3023"/>
                      </a:cubicBezTo>
                      <a:cubicBezTo>
                        <a:pt x="2369" y="2890"/>
                        <a:pt x="2306" y="2765"/>
                        <a:pt x="2243" y="2625"/>
                      </a:cubicBezTo>
                      <a:cubicBezTo>
                        <a:pt x="2187" y="2485"/>
                        <a:pt x="2131" y="2346"/>
                        <a:pt x="2068" y="2206"/>
                      </a:cubicBezTo>
                      <a:cubicBezTo>
                        <a:pt x="2061" y="2185"/>
                        <a:pt x="2054" y="2157"/>
                        <a:pt x="2040" y="2143"/>
                      </a:cubicBezTo>
                      <a:cubicBezTo>
                        <a:pt x="2033" y="2122"/>
                        <a:pt x="2026" y="2108"/>
                        <a:pt x="2026" y="2087"/>
                      </a:cubicBezTo>
                      <a:cubicBezTo>
                        <a:pt x="1929" y="1843"/>
                        <a:pt x="1838" y="1591"/>
                        <a:pt x="1740" y="1340"/>
                      </a:cubicBezTo>
                      <a:lnTo>
                        <a:pt x="1691" y="1214"/>
                      </a:lnTo>
                      <a:lnTo>
                        <a:pt x="1677" y="1165"/>
                      </a:lnTo>
                      <a:lnTo>
                        <a:pt x="1579" y="900"/>
                      </a:lnTo>
                      <a:lnTo>
                        <a:pt x="1502" y="683"/>
                      </a:lnTo>
                      <a:lnTo>
                        <a:pt x="1461" y="571"/>
                      </a:lnTo>
                      <a:lnTo>
                        <a:pt x="1440" y="515"/>
                      </a:lnTo>
                      <a:lnTo>
                        <a:pt x="1426" y="467"/>
                      </a:lnTo>
                      <a:lnTo>
                        <a:pt x="1419" y="446"/>
                      </a:lnTo>
                      <a:cubicBezTo>
                        <a:pt x="1311" y="171"/>
                        <a:pt x="1046" y="0"/>
                        <a:pt x="760" y="0"/>
                      </a:cubicBezTo>
                      <a:close/>
                    </a:path>
                  </a:pathLst>
                </a:custGeom>
                <a:solidFill>
                  <a:srgbClr val="742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3"/>
                <p:cNvSpPr/>
                <p:nvPr/>
              </p:nvSpPr>
              <p:spPr>
                <a:xfrm>
                  <a:off x="2011614" y="2437786"/>
                  <a:ext cx="62488" cy="127817"/>
                </a:xfrm>
                <a:custGeom>
                  <a:rect b="b" l="l" r="r" t="t"/>
                  <a:pathLst>
                    <a:path extrusionOk="0" h="1845" w="902">
                      <a:moveTo>
                        <a:pt x="880" y="0"/>
                      </a:moveTo>
                      <a:lnTo>
                        <a:pt x="866" y="14"/>
                      </a:lnTo>
                      <a:cubicBezTo>
                        <a:pt x="356" y="475"/>
                        <a:pt x="63" y="1111"/>
                        <a:pt x="0" y="1774"/>
                      </a:cubicBezTo>
                      <a:cubicBezTo>
                        <a:pt x="21" y="1795"/>
                        <a:pt x="28" y="1823"/>
                        <a:pt x="42" y="1844"/>
                      </a:cubicBezTo>
                      <a:cubicBezTo>
                        <a:pt x="91" y="1153"/>
                        <a:pt x="398" y="517"/>
                        <a:pt x="901" y="49"/>
                      </a:cubicBezTo>
                      <a:cubicBezTo>
                        <a:pt x="894" y="35"/>
                        <a:pt x="880" y="14"/>
                        <a:pt x="880" y="0"/>
                      </a:cubicBezTo>
                      <a:close/>
                    </a:path>
                  </a:pathLst>
                </a:custGeom>
                <a:solidFill>
                  <a:srgbClr val="7E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3"/>
                <p:cNvSpPr/>
                <p:nvPr/>
              </p:nvSpPr>
              <p:spPr>
                <a:xfrm>
                  <a:off x="2144209" y="2504986"/>
                  <a:ext cx="94425" cy="64774"/>
                </a:xfrm>
                <a:custGeom>
                  <a:rect b="b" l="l" r="r" t="t"/>
                  <a:pathLst>
                    <a:path extrusionOk="0" h="935" w="1363">
                      <a:moveTo>
                        <a:pt x="1362" y="1"/>
                      </a:moveTo>
                      <a:cubicBezTo>
                        <a:pt x="1334" y="8"/>
                        <a:pt x="1320" y="15"/>
                        <a:pt x="1292" y="15"/>
                      </a:cubicBezTo>
                      <a:cubicBezTo>
                        <a:pt x="1236" y="127"/>
                        <a:pt x="1167" y="245"/>
                        <a:pt x="1090" y="350"/>
                      </a:cubicBezTo>
                      <a:cubicBezTo>
                        <a:pt x="943" y="546"/>
                        <a:pt x="713" y="818"/>
                        <a:pt x="461" y="874"/>
                      </a:cubicBezTo>
                      <a:cubicBezTo>
                        <a:pt x="425" y="882"/>
                        <a:pt x="391" y="885"/>
                        <a:pt x="360" y="885"/>
                      </a:cubicBezTo>
                      <a:cubicBezTo>
                        <a:pt x="109" y="885"/>
                        <a:pt x="42" y="643"/>
                        <a:pt x="42" y="357"/>
                      </a:cubicBezTo>
                      <a:lnTo>
                        <a:pt x="21" y="357"/>
                      </a:lnTo>
                      <a:cubicBezTo>
                        <a:pt x="14" y="364"/>
                        <a:pt x="7" y="371"/>
                        <a:pt x="0" y="371"/>
                      </a:cubicBezTo>
                      <a:lnTo>
                        <a:pt x="0" y="504"/>
                      </a:lnTo>
                      <a:cubicBezTo>
                        <a:pt x="7" y="630"/>
                        <a:pt x="35" y="748"/>
                        <a:pt x="119" y="839"/>
                      </a:cubicBezTo>
                      <a:cubicBezTo>
                        <a:pt x="190" y="906"/>
                        <a:pt x="284" y="935"/>
                        <a:pt x="378" y="935"/>
                      </a:cubicBezTo>
                      <a:cubicBezTo>
                        <a:pt x="413" y="935"/>
                        <a:pt x="448" y="931"/>
                        <a:pt x="482" y="923"/>
                      </a:cubicBezTo>
                      <a:cubicBezTo>
                        <a:pt x="748" y="860"/>
                        <a:pt x="971" y="609"/>
                        <a:pt x="1125" y="399"/>
                      </a:cubicBezTo>
                      <a:cubicBezTo>
                        <a:pt x="1223" y="273"/>
                        <a:pt x="1299" y="148"/>
                        <a:pt x="1362" y="1"/>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3"/>
                <p:cNvSpPr/>
                <p:nvPr/>
              </p:nvSpPr>
              <p:spPr>
                <a:xfrm>
                  <a:off x="2053179" y="2591167"/>
                  <a:ext cx="129757" cy="30551"/>
                </a:xfrm>
                <a:custGeom>
                  <a:rect b="b" l="l" r="r" t="t"/>
                  <a:pathLst>
                    <a:path extrusionOk="0" h="441" w="1873">
                      <a:moveTo>
                        <a:pt x="899" y="1"/>
                      </a:moveTo>
                      <a:cubicBezTo>
                        <a:pt x="856" y="1"/>
                        <a:pt x="813" y="3"/>
                        <a:pt x="769" y="7"/>
                      </a:cubicBezTo>
                      <a:cubicBezTo>
                        <a:pt x="483" y="49"/>
                        <a:pt x="210" y="161"/>
                        <a:pt x="1" y="343"/>
                      </a:cubicBezTo>
                      <a:lnTo>
                        <a:pt x="22" y="350"/>
                      </a:lnTo>
                      <a:cubicBezTo>
                        <a:pt x="29" y="357"/>
                        <a:pt x="36" y="357"/>
                        <a:pt x="50" y="371"/>
                      </a:cubicBezTo>
                      <a:cubicBezTo>
                        <a:pt x="289" y="171"/>
                        <a:pt x="602" y="51"/>
                        <a:pt x="918" y="51"/>
                      </a:cubicBezTo>
                      <a:cubicBezTo>
                        <a:pt x="989" y="51"/>
                        <a:pt x="1061" y="57"/>
                        <a:pt x="1132" y="70"/>
                      </a:cubicBezTo>
                      <a:cubicBezTo>
                        <a:pt x="1391" y="119"/>
                        <a:pt x="1635" y="252"/>
                        <a:pt x="1817" y="440"/>
                      </a:cubicBezTo>
                      <a:cubicBezTo>
                        <a:pt x="1838" y="433"/>
                        <a:pt x="1852" y="433"/>
                        <a:pt x="1873" y="419"/>
                      </a:cubicBezTo>
                      <a:cubicBezTo>
                        <a:pt x="1617" y="157"/>
                        <a:pt x="1265" y="1"/>
                        <a:pt x="899" y="1"/>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3"/>
                <p:cNvSpPr/>
                <p:nvPr/>
              </p:nvSpPr>
              <p:spPr>
                <a:xfrm>
                  <a:off x="1981617" y="2311493"/>
                  <a:ext cx="67753" cy="65329"/>
                </a:xfrm>
                <a:custGeom>
                  <a:rect b="b" l="l" r="r" t="t"/>
                  <a:pathLst>
                    <a:path extrusionOk="0" h="943" w="978">
                      <a:moveTo>
                        <a:pt x="32" y="0"/>
                      </a:moveTo>
                      <a:cubicBezTo>
                        <a:pt x="18" y="0"/>
                        <a:pt x="0" y="14"/>
                        <a:pt x="0" y="28"/>
                      </a:cubicBezTo>
                      <a:cubicBezTo>
                        <a:pt x="77" y="419"/>
                        <a:pt x="356" y="740"/>
                        <a:pt x="713" y="880"/>
                      </a:cubicBezTo>
                      <a:cubicBezTo>
                        <a:pt x="803" y="915"/>
                        <a:pt x="887" y="929"/>
                        <a:pt x="978" y="943"/>
                      </a:cubicBezTo>
                      <a:lnTo>
                        <a:pt x="957" y="887"/>
                      </a:lnTo>
                      <a:cubicBezTo>
                        <a:pt x="880" y="880"/>
                        <a:pt x="810" y="859"/>
                        <a:pt x="734" y="824"/>
                      </a:cubicBezTo>
                      <a:cubicBezTo>
                        <a:pt x="384" y="698"/>
                        <a:pt x="119" y="370"/>
                        <a:pt x="49" y="14"/>
                      </a:cubicBezTo>
                      <a:cubicBezTo>
                        <a:pt x="47" y="4"/>
                        <a:pt x="40" y="0"/>
                        <a:pt x="32" y="0"/>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3"/>
                <p:cNvSpPr/>
                <p:nvPr/>
              </p:nvSpPr>
              <p:spPr>
                <a:xfrm>
                  <a:off x="2080959" y="2530618"/>
                  <a:ext cx="36994" cy="39488"/>
                </a:xfrm>
                <a:custGeom>
                  <a:rect b="b" l="l" r="r" t="t"/>
                  <a:pathLst>
                    <a:path extrusionOk="0" h="570" w="534">
                      <a:moveTo>
                        <a:pt x="481" y="0"/>
                      </a:moveTo>
                      <a:cubicBezTo>
                        <a:pt x="478" y="0"/>
                        <a:pt x="476" y="1"/>
                        <a:pt x="473" y="1"/>
                      </a:cubicBezTo>
                      <a:cubicBezTo>
                        <a:pt x="256" y="120"/>
                        <a:pt x="89" y="309"/>
                        <a:pt x="5" y="532"/>
                      </a:cubicBezTo>
                      <a:cubicBezTo>
                        <a:pt x="1" y="557"/>
                        <a:pt x="17" y="570"/>
                        <a:pt x="32" y="570"/>
                      </a:cubicBezTo>
                      <a:cubicBezTo>
                        <a:pt x="42" y="570"/>
                        <a:pt x="51" y="564"/>
                        <a:pt x="54" y="553"/>
                      </a:cubicBezTo>
                      <a:cubicBezTo>
                        <a:pt x="138" y="336"/>
                        <a:pt x="291" y="162"/>
                        <a:pt x="501" y="57"/>
                      </a:cubicBezTo>
                      <a:cubicBezTo>
                        <a:pt x="533" y="38"/>
                        <a:pt x="512" y="0"/>
                        <a:pt x="481"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33"/>
                <p:cNvSpPr/>
                <p:nvPr/>
              </p:nvSpPr>
              <p:spPr>
                <a:xfrm>
                  <a:off x="2093845" y="2543989"/>
                  <a:ext cx="5611" cy="23901"/>
                </a:xfrm>
                <a:custGeom>
                  <a:rect b="b" l="l" r="r" t="t"/>
                  <a:pathLst>
                    <a:path extrusionOk="0" h="345" w="81">
                      <a:moveTo>
                        <a:pt x="58" y="0"/>
                      </a:moveTo>
                      <a:cubicBezTo>
                        <a:pt x="46" y="0"/>
                        <a:pt x="32" y="11"/>
                        <a:pt x="29" y="32"/>
                      </a:cubicBezTo>
                      <a:lnTo>
                        <a:pt x="1" y="318"/>
                      </a:lnTo>
                      <a:cubicBezTo>
                        <a:pt x="1" y="336"/>
                        <a:pt x="13" y="344"/>
                        <a:pt x="25" y="344"/>
                      </a:cubicBezTo>
                      <a:cubicBezTo>
                        <a:pt x="37" y="344"/>
                        <a:pt x="50" y="336"/>
                        <a:pt x="50" y="318"/>
                      </a:cubicBezTo>
                      <a:lnTo>
                        <a:pt x="77" y="32"/>
                      </a:lnTo>
                      <a:cubicBezTo>
                        <a:pt x="81" y="11"/>
                        <a:pt x="70" y="0"/>
                        <a:pt x="58"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3"/>
                <p:cNvSpPr/>
                <p:nvPr/>
              </p:nvSpPr>
              <p:spPr>
                <a:xfrm>
                  <a:off x="1666063" y="2252884"/>
                  <a:ext cx="435617" cy="660769"/>
                </a:xfrm>
                <a:custGeom>
                  <a:rect b="b" l="l" r="r" t="t"/>
                  <a:pathLst>
                    <a:path extrusionOk="0" h="9538" w="6288">
                      <a:moveTo>
                        <a:pt x="2054" y="1"/>
                      </a:moveTo>
                      <a:cubicBezTo>
                        <a:pt x="2054" y="1"/>
                        <a:pt x="1991" y="64"/>
                        <a:pt x="1747" y="238"/>
                      </a:cubicBezTo>
                      <a:cubicBezTo>
                        <a:pt x="1733" y="245"/>
                        <a:pt x="1726" y="266"/>
                        <a:pt x="1705" y="273"/>
                      </a:cubicBezTo>
                      <a:cubicBezTo>
                        <a:pt x="1656" y="322"/>
                        <a:pt x="1593" y="364"/>
                        <a:pt x="1523" y="406"/>
                      </a:cubicBezTo>
                      <a:cubicBezTo>
                        <a:pt x="1503" y="413"/>
                        <a:pt x="1489" y="434"/>
                        <a:pt x="1461" y="441"/>
                      </a:cubicBezTo>
                      <a:cubicBezTo>
                        <a:pt x="1377" y="497"/>
                        <a:pt x="1279" y="546"/>
                        <a:pt x="1167" y="587"/>
                      </a:cubicBezTo>
                      <a:cubicBezTo>
                        <a:pt x="1153" y="601"/>
                        <a:pt x="1146" y="601"/>
                        <a:pt x="1132" y="608"/>
                      </a:cubicBezTo>
                      <a:lnTo>
                        <a:pt x="1118" y="608"/>
                      </a:lnTo>
                      <a:cubicBezTo>
                        <a:pt x="1111" y="615"/>
                        <a:pt x="1104" y="615"/>
                        <a:pt x="1097" y="615"/>
                      </a:cubicBezTo>
                      <a:cubicBezTo>
                        <a:pt x="1028" y="643"/>
                        <a:pt x="958" y="671"/>
                        <a:pt x="874" y="706"/>
                      </a:cubicBezTo>
                      <a:cubicBezTo>
                        <a:pt x="804" y="727"/>
                        <a:pt x="748" y="755"/>
                        <a:pt x="685" y="783"/>
                      </a:cubicBezTo>
                      <a:cubicBezTo>
                        <a:pt x="657" y="790"/>
                        <a:pt x="629" y="811"/>
                        <a:pt x="615" y="818"/>
                      </a:cubicBezTo>
                      <a:cubicBezTo>
                        <a:pt x="594" y="825"/>
                        <a:pt x="587" y="832"/>
                        <a:pt x="573" y="846"/>
                      </a:cubicBezTo>
                      <a:cubicBezTo>
                        <a:pt x="560" y="846"/>
                        <a:pt x="553" y="853"/>
                        <a:pt x="546" y="853"/>
                      </a:cubicBezTo>
                      <a:cubicBezTo>
                        <a:pt x="546" y="853"/>
                        <a:pt x="539" y="853"/>
                        <a:pt x="539" y="860"/>
                      </a:cubicBezTo>
                      <a:cubicBezTo>
                        <a:pt x="525" y="867"/>
                        <a:pt x="511" y="881"/>
                        <a:pt x="504" y="881"/>
                      </a:cubicBezTo>
                      <a:cubicBezTo>
                        <a:pt x="490" y="888"/>
                        <a:pt x="483" y="888"/>
                        <a:pt x="476" y="895"/>
                      </a:cubicBezTo>
                      <a:cubicBezTo>
                        <a:pt x="441" y="923"/>
                        <a:pt x="406" y="951"/>
                        <a:pt x="371" y="965"/>
                      </a:cubicBezTo>
                      <a:cubicBezTo>
                        <a:pt x="294" y="1028"/>
                        <a:pt x="224" y="1097"/>
                        <a:pt x="175" y="1160"/>
                      </a:cubicBezTo>
                      <a:cubicBezTo>
                        <a:pt x="168" y="1167"/>
                        <a:pt x="161" y="1181"/>
                        <a:pt x="154" y="1195"/>
                      </a:cubicBezTo>
                      <a:lnTo>
                        <a:pt x="154" y="1202"/>
                      </a:lnTo>
                      <a:cubicBezTo>
                        <a:pt x="140" y="1209"/>
                        <a:pt x="133" y="1230"/>
                        <a:pt x="126" y="1237"/>
                      </a:cubicBezTo>
                      <a:lnTo>
                        <a:pt x="99" y="1286"/>
                      </a:lnTo>
                      <a:cubicBezTo>
                        <a:pt x="92" y="1314"/>
                        <a:pt x="85" y="1335"/>
                        <a:pt x="71" y="1356"/>
                      </a:cubicBezTo>
                      <a:cubicBezTo>
                        <a:pt x="57" y="1405"/>
                        <a:pt x="50" y="1447"/>
                        <a:pt x="36" y="1496"/>
                      </a:cubicBezTo>
                      <a:cubicBezTo>
                        <a:pt x="36" y="1523"/>
                        <a:pt x="29" y="1544"/>
                        <a:pt x="29" y="1565"/>
                      </a:cubicBezTo>
                      <a:cubicBezTo>
                        <a:pt x="1" y="1628"/>
                        <a:pt x="1" y="1670"/>
                        <a:pt x="1" y="1719"/>
                      </a:cubicBezTo>
                      <a:lnTo>
                        <a:pt x="1" y="1768"/>
                      </a:lnTo>
                      <a:cubicBezTo>
                        <a:pt x="1" y="1789"/>
                        <a:pt x="1" y="1803"/>
                        <a:pt x="8" y="1817"/>
                      </a:cubicBezTo>
                      <a:cubicBezTo>
                        <a:pt x="8" y="1838"/>
                        <a:pt x="8" y="1859"/>
                        <a:pt x="22" y="1873"/>
                      </a:cubicBezTo>
                      <a:cubicBezTo>
                        <a:pt x="22" y="1901"/>
                        <a:pt x="29" y="1936"/>
                        <a:pt x="29" y="1957"/>
                      </a:cubicBezTo>
                      <a:lnTo>
                        <a:pt x="29" y="1984"/>
                      </a:lnTo>
                      <a:cubicBezTo>
                        <a:pt x="36" y="2061"/>
                        <a:pt x="112" y="2194"/>
                        <a:pt x="217" y="2369"/>
                      </a:cubicBezTo>
                      <a:cubicBezTo>
                        <a:pt x="231" y="2390"/>
                        <a:pt x="245" y="2411"/>
                        <a:pt x="252" y="2432"/>
                      </a:cubicBezTo>
                      <a:cubicBezTo>
                        <a:pt x="266" y="2439"/>
                        <a:pt x="266" y="2446"/>
                        <a:pt x="273" y="2459"/>
                      </a:cubicBezTo>
                      <a:cubicBezTo>
                        <a:pt x="273" y="2466"/>
                        <a:pt x="280" y="2473"/>
                        <a:pt x="280" y="2473"/>
                      </a:cubicBezTo>
                      <a:cubicBezTo>
                        <a:pt x="287" y="2494"/>
                        <a:pt x="308" y="2515"/>
                        <a:pt x="315" y="2536"/>
                      </a:cubicBezTo>
                      <a:cubicBezTo>
                        <a:pt x="322" y="2543"/>
                        <a:pt x="336" y="2564"/>
                        <a:pt x="336" y="2571"/>
                      </a:cubicBezTo>
                      <a:cubicBezTo>
                        <a:pt x="343" y="2578"/>
                        <a:pt x="343" y="2592"/>
                        <a:pt x="350" y="2599"/>
                      </a:cubicBezTo>
                      <a:cubicBezTo>
                        <a:pt x="357" y="2606"/>
                        <a:pt x="357" y="2613"/>
                        <a:pt x="371" y="2634"/>
                      </a:cubicBezTo>
                      <a:cubicBezTo>
                        <a:pt x="385" y="2669"/>
                        <a:pt x="406" y="2697"/>
                        <a:pt x="420" y="2732"/>
                      </a:cubicBezTo>
                      <a:cubicBezTo>
                        <a:pt x="427" y="2746"/>
                        <a:pt x="448" y="2767"/>
                        <a:pt x="455" y="2788"/>
                      </a:cubicBezTo>
                      <a:cubicBezTo>
                        <a:pt x="483" y="2844"/>
                        <a:pt x="511" y="2886"/>
                        <a:pt x="546" y="2941"/>
                      </a:cubicBezTo>
                      <a:cubicBezTo>
                        <a:pt x="629" y="3088"/>
                        <a:pt x="720" y="3242"/>
                        <a:pt x="804" y="3409"/>
                      </a:cubicBezTo>
                      <a:cubicBezTo>
                        <a:pt x="818" y="3430"/>
                        <a:pt x="825" y="3444"/>
                        <a:pt x="832" y="3451"/>
                      </a:cubicBezTo>
                      <a:cubicBezTo>
                        <a:pt x="839" y="3465"/>
                        <a:pt x="839" y="3472"/>
                        <a:pt x="853" y="3486"/>
                      </a:cubicBezTo>
                      <a:cubicBezTo>
                        <a:pt x="860" y="3507"/>
                        <a:pt x="874" y="3535"/>
                        <a:pt x="888" y="3549"/>
                      </a:cubicBezTo>
                      <a:cubicBezTo>
                        <a:pt x="902" y="3584"/>
                        <a:pt x="923" y="3612"/>
                        <a:pt x="937" y="3647"/>
                      </a:cubicBezTo>
                      <a:cubicBezTo>
                        <a:pt x="1069" y="3884"/>
                        <a:pt x="1188" y="4129"/>
                        <a:pt x="1314" y="4373"/>
                      </a:cubicBezTo>
                      <a:lnTo>
                        <a:pt x="1342" y="4422"/>
                      </a:lnTo>
                      <a:cubicBezTo>
                        <a:pt x="1530" y="4814"/>
                        <a:pt x="1691" y="5212"/>
                        <a:pt x="1782" y="5540"/>
                      </a:cubicBezTo>
                      <a:cubicBezTo>
                        <a:pt x="1803" y="5582"/>
                        <a:pt x="1810" y="5638"/>
                        <a:pt x="1817" y="5680"/>
                      </a:cubicBezTo>
                      <a:cubicBezTo>
                        <a:pt x="1831" y="5701"/>
                        <a:pt x="1831" y="5715"/>
                        <a:pt x="1831" y="5729"/>
                      </a:cubicBezTo>
                      <a:cubicBezTo>
                        <a:pt x="1852" y="5826"/>
                        <a:pt x="1866" y="5917"/>
                        <a:pt x="1873" y="6001"/>
                      </a:cubicBezTo>
                      <a:cubicBezTo>
                        <a:pt x="1887" y="6148"/>
                        <a:pt x="1887" y="6301"/>
                        <a:pt x="1880" y="6448"/>
                      </a:cubicBezTo>
                      <a:lnTo>
                        <a:pt x="1880" y="6497"/>
                      </a:lnTo>
                      <a:cubicBezTo>
                        <a:pt x="1880" y="6546"/>
                        <a:pt x="1873" y="6581"/>
                        <a:pt x="1873" y="6623"/>
                      </a:cubicBezTo>
                      <a:cubicBezTo>
                        <a:pt x="1852" y="6762"/>
                        <a:pt x="1831" y="6902"/>
                        <a:pt x="1803" y="7035"/>
                      </a:cubicBezTo>
                      <a:cubicBezTo>
                        <a:pt x="1768" y="7182"/>
                        <a:pt x="1719" y="7321"/>
                        <a:pt x="1691" y="7440"/>
                      </a:cubicBezTo>
                      <a:cubicBezTo>
                        <a:pt x="1677" y="7461"/>
                        <a:pt x="1677" y="7475"/>
                        <a:pt x="1670" y="7496"/>
                      </a:cubicBezTo>
                      <a:cubicBezTo>
                        <a:pt x="1593" y="7733"/>
                        <a:pt x="1503" y="7894"/>
                        <a:pt x="1468" y="7964"/>
                      </a:cubicBezTo>
                      <a:cubicBezTo>
                        <a:pt x="1461" y="7992"/>
                        <a:pt x="1454" y="7999"/>
                        <a:pt x="1454" y="7999"/>
                      </a:cubicBezTo>
                      <a:cubicBezTo>
                        <a:pt x="1461" y="8013"/>
                        <a:pt x="1468" y="8013"/>
                        <a:pt x="1482" y="8020"/>
                      </a:cubicBezTo>
                      <a:cubicBezTo>
                        <a:pt x="1880" y="8264"/>
                        <a:pt x="2271" y="8474"/>
                        <a:pt x="2648" y="8648"/>
                      </a:cubicBezTo>
                      <a:lnTo>
                        <a:pt x="2704" y="8676"/>
                      </a:lnTo>
                      <a:cubicBezTo>
                        <a:pt x="3214" y="8907"/>
                        <a:pt x="3696" y="9081"/>
                        <a:pt x="4129" y="9207"/>
                      </a:cubicBezTo>
                      <a:cubicBezTo>
                        <a:pt x="4150" y="9214"/>
                        <a:pt x="4164" y="9214"/>
                        <a:pt x="4185" y="9221"/>
                      </a:cubicBezTo>
                      <a:cubicBezTo>
                        <a:pt x="5181" y="9507"/>
                        <a:pt x="5913" y="9538"/>
                        <a:pt x="6178" y="9538"/>
                      </a:cubicBezTo>
                      <a:cubicBezTo>
                        <a:pt x="6250" y="9538"/>
                        <a:pt x="6287" y="9536"/>
                        <a:pt x="6287" y="9536"/>
                      </a:cubicBezTo>
                      <a:cubicBezTo>
                        <a:pt x="6287" y="9536"/>
                        <a:pt x="6259" y="8963"/>
                        <a:pt x="5966" y="7838"/>
                      </a:cubicBezTo>
                      <a:cubicBezTo>
                        <a:pt x="5959" y="7817"/>
                        <a:pt x="5959" y="7803"/>
                        <a:pt x="5952" y="7782"/>
                      </a:cubicBezTo>
                      <a:cubicBezTo>
                        <a:pt x="5924" y="7677"/>
                        <a:pt x="5889" y="7566"/>
                        <a:pt x="5854" y="7454"/>
                      </a:cubicBezTo>
                      <a:cubicBezTo>
                        <a:pt x="5854" y="7433"/>
                        <a:pt x="5847" y="7426"/>
                        <a:pt x="5847" y="7405"/>
                      </a:cubicBezTo>
                      <a:lnTo>
                        <a:pt x="5847" y="7391"/>
                      </a:lnTo>
                      <a:lnTo>
                        <a:pt x="5791" y="7209"/>
                      </a:lnTo>
                      <a:cubicBezTo>
                        <a:pt x="5764" y="7119"/>
                        <a:pt x="5743" y="7035"/>
                        <a:pt x="5708" y="6944"/>
                      </a:cubicBezTo>
                      <a:cubicBezTo>
                        <a:pt x="5659" y="6804"/>
                        <a:pt x="5617" y="6658"/>
                        <a:pt x="5575" y="6490"/>
                      </a:cubicBezTo>
                      <a:cubicBezTo>
                        <a:pt x="5568" y="6476"/>
                        <a:pt x="5568" y="6455"/>
                        <a:pt x="5554" y="6427"/>
                      </a:cubicBezTo>
                      <a:cubicBezTo>
                        <a:pt x="5505" y="6252"/>
                        <a:pt x="5463" y="6064"/>
                        <a:pt x="5414" y="5882"/>
                      </a:cubicBezTo>
                      <a:cubicBezTo>
                        <a:pt x="5407" y="5854"/>
                        <a:pt x="5407" y="5819"/>
                        <a:pt x="5400" y="5791"/>
                      </a:cubicBezTo>
                      <a:cubicBezTo>
                        <a:pt x="5372" y="5659"/>
                        <a:pt x="5344" y="5540"/>
                        <a:pt x="5330" y="5414"/>
                      </a:cubicBezTo>
                      <a:lnTo>
                        <a:pt x="5330" y="5407"/>
                      </a:lnTo>
                      <a:lnTo>
                        <a:pt x="5323" y="5365"/>
                      </a:lnTo>
                      <a:cubicBezTo>
                        <a:pt x="5296" y="5177"/>
                        <a:pt x="5275" y="4988"/>
                        <a:pt x="5275" y="4834"/>
                      </a:cubicBezTo>
                      <a:lnTo>
                        <a:pt x="5275" y="4765"/>
                      </a:lnTo>
                      <a:cubicBezTo>
                        <a:pt x="5275" y="4737"/>
                        <a:pt x="5275" y="4709"/>
                        <a:pt x="5289" y="4688"/>
                      </a:cubicBezTo>
                      <a:lnTo>
                        <a:pt x="5309" y="4527"/>
                      </a:lnTo>
                      <a:cubicBezTo>
                        <a:pt x="5323" y="4499"/>
                        <a:pt x="5323" y="4485"/>
                        <a:pt x="5330" y="4457"/>
                      </a:cubicBezTo>
                      <a:cubicBezTo>
                        <a:pt x="5358" y="4373"/>
                        <a:pt x="5379" y="4290"/>
                        <a:pt x="5414" y="4206"/>
                      </a:cubicBezTo>
                      <a:cubicBezTo>
                        <a:pt x="5428" y="4178"/>
                        <a:pt x="5435" y="4150"/>
                        <a:pt x="5449" y="4129"/>
                      </a:cubicBezTo>
                      <a:cubicBezTo>
                        <a:pt x="5463" y="4108"/>
                        <a:pt x="5470" y="4087"/>
                        <a:pt x="5477" y="4066"/>
                      </a:cubicBezTo>
                      <a:cubicBezTo>
                        <a:pt x="5484" y="4045"/>
                        <a:pt x="5498" y="4031"/>
                        <a:pt x="5498" y="4010"/>
                      </a:cubicBezTo>
                      <a:cubicBezTo>
                        <a:pt x="5533" y="3933"/>
                        <a:pt x="5554" y="3857"/>
                        <a:pt x="5589" y="3787"/>
                      </a:cubicBezTo>
                      <a:lnTo>
                        <a:pt x="5617" y="3710"/>
                      </a:lnTo>
                      <a:cubicBezTo>
                        <a:pt x="5645" y="3640"/>
                        <a:pt x="5673" y="3570"/>
                        <a:pt x="5687" y="3507"/>
                      </a:cubicBezTo>
                      <a:cubicBezTo>
                        <a:pt x="5694" y="3479"/>
                        <a:pt x="5694" y="3465"/>
                        <a:pt x="5708" y="3444"/>
                      </a:cubicBezTo>
                      <a:cubicBezTo>
                        <a:pt x="5729" y="3333"/>
                        <a:pt x="5757" y="3228"/>
                        <a:pt x="5757" y="3116"/>
                      </a:cubicBezTo>
                      <a:lnTo>
                        <a:pt x="5757" y="3011"/>
                      </a:lnTo>
                      <a:lnTo>
                        <a:pt x="5757" y="2990"/>
                      </a:lnTo>
                      <a:lnTo>
                        <a:pt x="5757" y="2955"/>
                      </a:lnTo>
                      <a:lnTo>
                        <a:pt x="5757" y="2927"/>
                      </a:lnTo>
                      <a:cubicBezTo>
                        <a:pt x="5743" y="2788"/>
                        <a:pt x="5694" y="2669"/>
                        <a:pt x="5638" y="2564"/>
                      </a:cubicBezTo>
                      <a:cubicBezTo>
                        <a:pt x="5638" y="2557"/>
                        <a:pt x="5624" y="2543"/>
                        <a:pt x="5624" y="2536"/>
                      </a:cubicBezTo>
                      <a:cubicBezTo>
                        <a:pt x="5624" y="2529"/>
                        <a:pt x="5617" y="2529"/>
                        <a:pt x="5617" y="2515"/>
                      </a:cubicBezTo>
                      <a:cubicBezTo>
                        <a:pt x="5610" y="2508"/>
                        <a:pt x="5603" y="2494"/>
                        <a:pt x="5589" y="2480"/>
                      </a:cubicBezTo>
                      <a:cubicBezTo>
                        <a:pt x="5582" y="2473"/>
                        <a:pt x="5582" y="2466"/>
                        <a:pt x="5575" y="2459"/>
                      </a:cubicBezTo>
                      <a:cubicBezTo>
                        <a:pt x="5442" y="2264"/>
                        <a:pt x="5275" y="2117"/>
                        <a:pt x="5191" y="2005"/>
                      </a:cubicBezTo>
                      <a:cubicBezTo>
                        <a:pt x="5156" y="1957"/>
                        <a:pt x="5135" y="1908"/>
                        <a:pt x="5128" y="1852"/>
                      </a:cubicBezTo>
                      <a:cubicBezTo>
                        <a:pt x="5128" y="1838"/>
                        <a:pt x="5121" y="1817"/>
                        <a:pt x="5121" y="1803"/>
                      </a:cubicBezTo>
                      <a:cubicBezTo>
                        <a:pt x="5114" y="1733"/>
                        <a:pt x="5114" y="1663"/>
                        <a:pt x="5121" y="1586"/>
                      </a:cubicBezTo>
                      <a:cubicBezTo>
                        <a:pt x="5128" y="1419"/>
                        <a:pt x="5156" y="1237"/>
                        <a:pt x="5135" y="1048"/>
                      </a:cubicBezTo>
                      <a:lnTo>
                        <a:pt x="5135" y="1014"/>
                      </a:lnTo>
                      <a:cubicBezTo>
                        <a:pt x="5135" y="1007"/>
                        <a:pt x="5135" y="993"/>
                        <a:pt x="5128" y="979"/>
                      </a:cubicBezTo>
                      <a:lnTo>
                        <a:pt x="5128" y="965"/>
                      </a:lnTo>
                      <a:cubicBezTo>
                        <a:pt x="5128" y="944"/>
                        <a:pt x="5121" y="923"/>
                        <a:pt x="5114" y="902"/>
                      </a:cubicBezTo>
                      <a:cubicBezTo>
                        <a:pt x="5086" y="804"/>
                        <a:pt x="5051" y="727"/>
                        <a:pt x="5009" y="678"/>
                      </a:cubicBezTo>
                      <a:lnTo>
                        <a:pt x="4953" y="622"/>
                      </a:lnTo>
                      <a:cubicBezTo>
                        <a:pt x="4883" y="560"/>
                        <a:pt x="4800" y="539"/>
                        <a:pt x="4702" y="518"/>
                      </a:cubicBezTo>
                      <a:cubicBezTo>
                        <a:pt x="4681" y="518"/>
                        <a:pt x="4667" y="511"/>
                        <a:pt x="4646" y="511"/>
                      </a:cubicBezTo>
                      <a:cubicBezTo>
                        <a:pt x="4562" y="504"/>
                        <a:pt x="4464" y="490"/>
                        <a:pt x="4366" y="490"/>
                      </a:cubicBezTo>
                      <a:cubicBezTo>
                        <a:pt x="4346" y="490"/>
                        <a:pt x="4325" y="490"/>
                        <a:pt x="4297" y="483"/>
                      </a:cubicBezTo>
                      <a:cubicBezTo>
                        <a:pt x="4283" y="483"/>
                        <a:pt x="4255" y="476"/>
                        <a:pt x="4241" y="476"/>
                      </a:cubicBezTo>
                      <a:lnTo>
                        <a:pt x="4136" y="448"/>
                      </a:lnTo>
                      <a:lnTo>
                        <a:pt x="4052" y="427"/>
                      </a:lnTo>
                      <a:cubicBezTo>
                        <a:pt x="3794" y="336"/>
                        <a:pt x="3563" y="189"/>
                        <a:pt x="3563" y="189"/>
                      </a:cubicBezTo>
                      <a:lnTo>
                        <a:pt x="3025" y="126"/>
                      </a:lnTo>
                      <a:lnTo>
                        <a:pt x="2934" y="126"/>
                      </a:lnTo>
                      <a:lnTo>
                        <a:pt x="205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3"/>
                <p:cNvSpPr/>
                <p:nvPr/>
              </p:nvSpPr>
              <p:spPr>
                <a:xfrm>
                  <a:off x="1725571" y="2290156"/>
                  <a:ext cx="265748" cy="218640"/>
                </a:xfrm>
                <a:custGeom>
                  <a:rect b="b" l="l" r="r" t="t"/>
                  <a:pathLst>
                    <a:path extrusionOk="0" h="3156" w="3836">
                      <a:moveTo>
                        <a:pt x="3780" y="1"/>
                      </a:moveTo>
                      <a:cubicBezTo>
                        <a:pt x="3703" y="273"/>
                        <a:pt x="3598" y="531"/>
                        <a:pt x="3473" y="783"/>
                      </a:cubicBezTo>
                      <a:cubicBezTo>
                        <a:pt x="3207" y="1370"/>
                        <a:pt x="2830" y="1915"/>
                        <a:pt x="2369" y="2355"/>
                      </a:cubicBezTo>
                      <a:cubicBezTo>
                        <a:pt x="2131" y="2585"/>
                        <a:pt x="1866" y="2788"/>
                        <a:pt x="1573" y="2927"/>
                      </a:cubicBezTo>
                      <a:cubicBezTo>
                        <a:pt x="1330" y="3040"/>
                        <a:pt x="1071" y="3095"/>
                        <a:pt x="808" y="3095"/>
                      </a:cubicBezTo>
                      <a:cubicBezTo>
                        <a:pt x="730" y="3095"/>
                        <a:pt x="652" y="3091"/>
                        <a:pt x="574" y="3081"/>
                      </a:cubicBezTo>
                      <a:cubicBezTo>
                        <a:pt x="385" y="3074"/>
                        <a:pt x="189" y="3032"/>
                        <a:pt x="1" y="2955"/>
                      </a:cubicBezTo>
                      <a:lnTo>
                        <a:pt x="1" y="2955"/>
                      </a:lnTo>
                      <a:cubicBezTo>
                        <a:pt x="8" y="2976"/>
                        <a:pt x="22" y="3004"/>
                        <a:pt x="36" y="3018"/>
                      </a:cubicBezTo>
                      <a:cubicBezTo>
                        <a:pt x="270" y="3102"/>
                        <a:pt x="514" y="3155"/>
                        <a:pt x="764" y="3155"/>
                      </a:cubicBezTo>
                      <a:cubicBezTo>
                        <a:pt x="805" y="3155"/>
                        <a:pt x="847" y="3154"/>
                        <a:pt x="888" y="3151"/>
                      </a:cubicBezTo>
                      <a:cubicBezTo>
                        <a:pt x="1545" y="3123"/>
                        <a:pt x="2103" y="2725"/>
                        <a:pt x="2544" y="2257"/>
                      </a:cubicBezTo>
                      <a:cubicBezTo>
                        <a:pt x="3144" y="1621"/>
                        <a:pt x="3577" y="846"/>
                        <a:pt x="3836" y="8"/>
                      </a:cubicBezTo>
                      <a:cubicBezTo>
                        <a:pt x="3815" y="8"/>
                        <a:pt x="3801" y="1"/>
                        <a:pt x="3780" y="1"/>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3"/>
                <p:cNvSpPr/>
                <p:nvPr/>
              </p:nvSpPr>
              <p:spPr>
                <a:xfrm>
                  <a:off x="1969979" y="2585348"/>
                  <a:ext cx="108974" cy="211573"/>
                </a:xfrm>
                <a:custGeom>
                  <a:rect b="b" l="l" r="r" t="t"/>
                  <a:pathLst>
                    <a:path extrusionOk="0" h="3054" w="1573">
                      <a:moveTo>
                        <a:pt x="881" y="1"/>
                      </a:moveTo>
                      <a:cubicBezTo>
                        <a:pt x="364" y="364"/>
                        <a:pt x="77" y="1048"/>
                        <a:pt x="140" y="1677"/>
                      </a:cubicBezTo>
                      <a:cubicBezTo>
                        <a:pt x="182" y="2110"/>
                        <a:pt x="392" y="2529"/>
                        <a:pt x="762" y="2788"/>
                      </a:cubicBezTo>
                      <a:cubicBezTo>
                        <a:pt x="992" y="2948"/>
                        <a:pt x="1279" y="3046"/>
                        <a:pt x="1572" y="3053"/>
                      </a:cubicBezTo>
                      <a:cubicBezTo>
                        <a:pt x="1565" y="3039"/>
                        <a:pt x="1565" y="3018"/>
                        <a:pt x="1551" y="3004"/>
                      </a:cubicBezTo>
                      <a:cubicBezTo>
                        <a:pt x="1230" y="2997"/>
                        <a:pt x="915" y="2871"/>
                        <a:pt x="671" y="2655"/>
                      </a:cubicBezTo>
                      <a:cubicBezTo>
                        <a:pt x="0" y="2068"/>
                        <a:pt x="49" y="971"/>
                        <a:pt x="601" y="329"/>
                      </a:cubicBezTo>
                      <a:cubicBezTo>
                        <a:pt x="692" y="238"/>
                        <a:pt x="776" y="147"/>
                        <a:pt x="881" y="70"/>
                      </a:cubicBezTo>
                      <a:lnTo>
                        <a:pt x="881" y="1"/>
                      </a:ln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3"/>
                <p:cNvSpPr/>
                <p:nvPr/>
              </p:nvSpPr>
              <p:spPr>
                <a:xfrm>
                  <a:off x="1895922" y="2430512"/>
                  <a:ext cx="160724" cy="422731"/>
                </a:xfrm>
                <a:custGeom>
                  <a:rect b="b" l="l" r="r" t="t"/>
                  <a:pathLst>
                    <a:path extrusionOk="0" h="6102" w="2320">
                      <a:moveTo>
                        <a:pt x="2299" y="0"/>
                      </a:moveTo>
                      <a:cubicBezTo>
                        <a:pt x="2159" y="91"/>
                        <a:pt x="2040" y="196"/>
                        <a:pt x="1908" y="301"/>
                      </a:cubicBezTo>
                      <a:cubicBezTo>
                        <a:pt x="1146" y="957"/>
                        <a:pt x="580" y="1830"/>
                        <a:pt x="308" y="2808"/>
                      </a:cubicBezTo>
                      <a:cubicBezTo>
                        <a:pt x="1" y="3884"/>
                        <a:pt x="64" y="5058"/>
                        <a:pt x="476" y="6084"/>
                      </a:cubicBezTo>
                      <a:cubicBezTo>
                        <a:pt x="478" y="6096"/>
                        <a:pt x="489" y="6101"/>
                        <a:pt x="500" y="6101"/>
                      </a:cubicBezTo>
                      <a:cubicBezTo>
                        <a:pt x="516" y="6101"/>
                        <a:pt x="533" y="6089"/>
                        <a:pt x="525" y="6063"/>
                      </a:cubicBezTo>
                      <a:cubicBezTo>
                        <a:pt x="301" y="5491"/>
                        <a:pt x="175" y="4869"/>
                        <a:pt x="168" y="4247"/>
                      </a:cubicBezTo>
                      <a:cubicBezTo>
                        <a:pt x="154" y="3200"/>
                        <a:pt x="469" y="2166"/>
                        <a:pt x="1069" y="1300"/>
                      </a:cubicBezTo>
                      <a:cubicBezTo>
                        <a:pt x="1412" y="811"/>
                        <a:pt x="1838" y="384"/>
                        <a:pt x="2320" y="42"/>
                      </a:cubicBezTo>
                      <a:cubicBezTo>
                        <a:pt x="2320" y="35"/>
                        <a:pt x="2306" y="21"/>
                        <a:pt x="2306" y="14"/>
                      </a:cubicBezTo>
                      <a:cubicBezTo>
                        <a:pt x="2306" y="7"/>
                        <a:pt x="2299" y="7"/>
                        <a:pt x="2299" y="0"/>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3"/>
                <p:cNvSpPr/>
                <p:nvPr/>
              </p:nvSpPr>
              <p:spPr>
                <a:xfrm>
                  <a:off x="2014038" y="2350566"/>
                  <a:ext cx="53274" cy="169383"/>
                </a:xfrm>
                <a:custGeom>
                  <a:rect b="b" l="l" r="r" t="t"/>
                  <a:pathLst>
                    <a:path extrusionOk="0" h="2445" w="769">
                      <a:moveTo>
                        <a:pt x="94" y="1"/>
                      </a:moveTo>
                      <a:cubicBezTo>
                        <a:pt x="84" y="1"/>
                        <a:pt x="77" y="5"/>
                        <a:pt x="77" y="16"/>
                      </a:cubicBezTo>
                      <a:cubicBezTo>
                        <a:pt x="0" y="463"/>
                        <a:pt x="405" y="777"/>
                        <a:pt x="559" y="1154"/>
                      </a:cubicBezTo>
                      <a:cubicBezTo>
                        <a:pt x="727" y="1552"/>
                        <a:pt x="699" y="2027"/>
                        <a:pt x="482" y="2412"/>
                      </a:cubicBezTo>
                      <a:cubicBezTo>
                        <a:pt x="467" y="2426"/>
                        <a:pt x="487" y="2444"/>
                        <a:pt x="505" y="2444"/>
                      </a:cubicBezTo>
                      <a:cubicBezTo>
                        <a:pt x="512" y="2444"/>
                        <a:pt x="520" y="2441"/>
                        <a:pt x="524" y="2433"/>
                      </a:cubicBezTo>
                      <a:cubicBezTo>
                        <a:pt x="713" y="2083"/>
                        <a:pt x="768" y="1657"/>
                        <a:pt x="657" y="1273"/>
                      </a:cubicBezTo>
                      <a:cubicBezTo>
                        <a:pt x="594" y="1063"/>
                        <a:pt x="475" y="889"/>
                        <a:pt x="349" y="707"/>
                      </a:cubicBezTo>
                      <a:cubicBezTo>
                        <a:pt x="210" y="505"/>
                        <a:pt x="77" y="288"/>
                        <a:pt x="126" y="37"/>
                      </a:cubicBezTo>
                      <a:cubicBezTo>
                        <a:pt x="130" y="15"/>
                        <a:pt x="109" y="1"/>
                        <a:pt x="94"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3"/>
                <p:cNvSpPr/>
                <p:nvPr/>
              </p:nvSpPr>
              <p:spPr>
                <a:xfrm>
                  <a:off x="1757993" y="2553896"/>
                  <a:ext cx="118672" cy="256050"/>
                </a:xfrm>
                <a:custGeom>
                  <a:rect b="b" l="l" r="r" t="t"/>
                  <a:pathLst>
                    <a:path extrusionOk="0" h="3696" w="1713">
                      <a:moveTo>
                        <a:pt x="36" y="0"/>
                      </a:moveTo>
                      <a:cubicBezTo>
                        <a:pt x="1" y="7"/>
                        <a:pt x="1" y="63"/>
                        <a:pt x="36" y="63"/>
                      </a:cubicBezTo>
                      <a:cubicBezTo>
                        <a:pt x="448" y="84"/>
                        <a:pt x="832" y="287"/>
                        <a:pt x="1105" y="587"/>
                      </a:cubicBezTo>
                      <a:cubicBezTo>
                        <a:pt x="1635" y="1160"/>
                        <a:pt x="1663" y="2026"/>
                        <a:pt x="1286" y="2697"/>
                      </a:cubicBezTo>
                      <a:cubicBezTo>
                        <a:pt x="1035" y="3144"/>
                        <a:pt x="616" y="3465"/>
                        <a:pt x="141" y="3640"/>
                      </a:cubicBezTo>
                      <a:cubicBezTo>
                        <a:pt x="134" y="3668"/>
                        <a:pt x="127" y="3675"/>
                        <a:pt x="127" y="3675"/>
                      </a:cubicBezTo>
                      <a:cubicBezTo>
                        <a:pt x="134" y="3682"/>
                        <a:pt x="141" y="3682"/>
                        <a:pt x="155" y="3696"/>
                      </a:cubicBezTo>
                      <a:cubicBezTo>
                        <a:pt x="315" y="3633"/>
                        <a:pt x="483" y="3556"/>
                        <a:pt x="630" y="3451"/>
                      </a:cubicBezTo>
                      <a:cubicBezTo>
                        <a:pt x="1307" y="3011"/>
                        <a:pt x="1712" y="2194"/>
                        <a:pt x="1566" y="1391"/>
                      </a:cubicBezTo>
                      <a:cubicBezTo>
                        <a:pt x="1433" y="657"/>
                        <a:pt x="790" y="42"/>
                        <a:pt x="36" y="0"/>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3"/>
                <p:cNvSpPr/>
                <p:nvPr/>
              </p:nvSpPr>
              <p:spPr>
                <a:xfrm>
                  <a:off x="1682066" y="2264038"/>
                  <a:ext cx="206655" cy="176865"/>
                </a:xfrm>
                <a:custGeom>
                  <a:rect b="b" l="l" r="r" t="t"/>
                  <a:pathLst>
                    <a:path extrusionOk="0" h="2553" w="2983">
                      <a:moveTo>
                        <a:pt x="2731" y="0"/>
                      </a:moveTo>
                      <a:cubicBezTo>
                        <a:pt x="2969" y="475"/>
                        <a:pt x="2934" y="1041"/>
                        <a:pt x="2703" y="1502"/>
                      </a:cubicBezTo>
                      <a:cubicBezTo>
                        <a:pt x="2452" y="2005"/>
                        <a:pt x="1991" y="2354"/>
                        <a:pt x="1439" y="2473"/>
                      </a:cubicBezTo>
                      <a:cubicBezTo>
                        <a:pt x="1315" y="2494"/>
                        <a:pt x="1190" y="2505"/>
                        <a:pt x="1065" y="2505"/>
                      </a:cubicBezTo>
                      <a:cubicBezTo>
                        <a:pt x="690" y="2505"/>
                        <a:pt x="320" y="2410"/>
                        <a:pt x="0" y="2222"/>
                      </a:cubicBezTo>
                      <a:lnTo>
                        <a:pt x="0" y="2222"/>
                      </a:lnTo>
                      <a:cubicBezTo>
                        <a:pt x="7" y="2236"/>
                        <a:pt x="21" y="2264"/>
                        <a:pt x="35" y="2278"/>
                      </a:cubicBezTo>
                      <a:cubicBezTo>
                        <a:pt x="42" y="2285"/>
                        <a:pt x="42" y="2298"/>
                        <a:pt x="49" y="2305"/>
                      </a:cubicBezTo>
                      <a:cubicBezTo>
                        <a:pt x="353" y="2470"/>
                        <a:pt x="695" y="2553"/>
                        <a:pt x="1035" y="2553"/>
                      </a:cubicBezTo>
                      <a:cubicBezTo>
                        <a:pt x="1258" y="2553"/>
                        <a:pt x="1480" y="2517"/>
                        <a:pt x="1691" y="2445"/>
                      </a:cubicBezTo>
                      <a:cubicBezTo>
                        <a:pt x="2235" y="2264"/>
                        <a:pt x="2648" y="1844"/>
                        <a:pt x="2836" y="1300"/>
                      </a:cubicBezTo>
                      <a:cubicBezTo>
                        <a:pt x="2983" y="873"/>
                        <a:pt x="2969" y="405"/>
                        <a:pt x="2787" y="0"/>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33"/>
                <p:cNvSpPr/>
                <p:nvPr/>
              </p:nvSpPr>
              <p:spPr>
                <a:xfrm>
                  <a:off x="1922039" y="2231616"/>
                  <a:ext cx="69" cy="69"/>
                </a:xfrm>
                <a:custGeom>
                  <a:rect b="b" l="l" r="r" t="t"/>
                  <a:pathLst>
                    <a:path extrusionOk="0" h="1" w="1">
                      <a:moveTo>
                        <a:pt x="1" y="0"/>
                      </a:moveTo>
                      <a:lnTo>
                        <a:pt x="1" y="0"/>
                      </a:lnTo>
                      <a:close/>
                    </a:path>
                  </a:pathLst>
                </a:custGeom>
                <a:solidFill>
                  <a:srgbClr val="AF61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33"/>
                <p:cNvSpPr/>
                <p:nvPr/>
              </p:nvSpPr>
              <p:spPr>
                <a:xfrm>
                  <a:off x="1565889" y="4093244"/>
                  <a:ext cx="142850" cy="224736"/>
                </a:xfrm>
                <a:custGeom>
                  <a:rect b="b" l="l" r="r" t="t"/>
                  <a:pathLst>
                    <a:path extrusionOk="0" h="3244" w="2062">
                      <a:moveTo>
                        <a:pt x="608" y="1"/>
                      </a:moveTo>
                      <a:cubicBezTo>
                        <a:pt x="608" y="1"/>
                        <a:pt x="238" y="112"/>
                        <a:pt x="175" y="622"/>
                      </a:cubicBezTo>
                      <a:cubicBezTo>
                        <a:pt x="113" y="1125"/>
                        <a:pt x="1" y="2438"/>
                        <a:pt x="1" y="2438"/>
                      </a:cubicBezTo>
                      <a:lnTo>
                        <a:pt x="182" y="2452"/>
                      </a:lnTo>
                      <a:lnTo>
                        <a:pt x="322" y="1998"/>
                      </a:lnTo>
                      <a:cubicBezTo>
                        <a:pt x="322" y="1998"/>
                        <a:pt x="343" y="2508"/>
                        <a:pt x="560" y="2851"/>
                      </a:cubicBezTo>
                      <a:cubicBezTo>
                        <a:pt x="766" y="3160"/>
                        <a:pt x="1246" y="3243"/>
                        <a:pt x="1604" y="3243"/>
                      </a:cubicBezTo>
                      <a:cubicBezTo>
                        <a:pt x="1634" y="3243"/>
                        <a:pt x="1663" y="3243"/>
                        <a:pt x="1691" y="3242"/>
                      </a:cubicBezTo>
                      <a:cubicBezTo>
                        <a:pt x="2061" y="3221"/>
                        <a:pt x="1859" y="2536"/>
                        <a:pt x="1747" y="2138"/>
                      </a:cubicBezTo>
                      <a:cubicBezTo>
                        <a:pt x="1635" y="1754"/>
                        <a:pt x="1412" y="832"/>
                        <a:pt x="1412" y="832"/>
                      </a:cubicBezTo>
                      <a:lnTo>
                        <a:pt x="6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3"/>
                <p:cNvSpPr/>
                <p:nvPr/>
              </p:nvSpPr>
              <p:spPr>
                <a:xfrm>
                  <a:off x="1587712" y="4043918"/>
                  <a:ext cx="95880" cy="221827"/>
                </a:xfrm>
                <a:custGeom>
                  <a:rect b="b" l="l" r="r" t="t"/>
                  <a:pathLst>
                    <a:path extrusionOk="0" h="3202" w="1384">
                      <a:moveTo>
                        <a:pt x="461" y="0"/>
                      </a:moveTo>
                      <a:cubicBezTo>
                        <a:pt x="461" y="0"/>
                        <a:pt x="419" y="615"/>
                        <a:pt x="293" y="713"/>
                      </a:cubicBezTo>
                      <a:cubicBezTo>
                        <a:pt x="182" y="810"/>
                        <a:pt x="0" y="1139"/>
                        <a:pt x="70" y="1579"/>
                      </a:cubicBezTo>
                      <a:cubicBezTo>
                        <a:pt x="140" y="2012"/>
                        <a:pt x="147" y="2640"/>
                        <a:pt x="377" y="2934"/>
                      </a:cubicBezTo>
                      <a:cubicBezTo>
                        <a:pt x="513" y="3108"/>
                        <a:pt x="806" y="3202"/>
                        <a:pt x="1030" y="3202"/>
                      </a:cubicBezTo>
                      <a:cubicBezTo>
                        <a:pt x="1174" y="3202"/>
                        <a:pt x="1289" y="3163"/>
                        <a:pt x="1313" y="3081"/>
                      </a:cubicBezTo>
                      <a:cubicBezTo>
                        <a:pt x="1383" y="2871"/>
                        <a:pt x="1083" y="2040"/>
                        <a:pt x="1104" y="1628"/>
                      </a:cubicBezTo>
                      <a:cubicBezTo>
                        <a:pt x="1125" y="1222"/>
                        <a:pt x="1160" y="112"/>
                        <a:pt x="1160" y="112"/>
                      </a:cubicBezTo>
                      <a:lnTo>
                        <a:pt x="461" y="0"/>
                      </a:ln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3"/>
                <p:cNvSpPr/>
                <p:nvPr/>
              </p:nvSpPr>
              <p:spPr>
                <a:xfrm>
                  <a:off x="1613829" y="2890238"/>
                  <a:ext cx="303366" cy="1207576"/>
                </a:xfrm>
                <a:custGeom>
                  <a:rect b="b" l="l" r="r" t="t"/>
                  <a:pathLst>
                    <a:path extrusionOk="0" h="17431" w="4379">
                      <a:moveTo>
                        <a:pt x="1761" y="0"/>
                      </a:moveTo>
                      <a:cubicBezTo>
                        <a:pt x="1614" y="315"/>
                        <a:pt x="1488" y="622"/>
                        <a:pt x="1376" y="908"/>
                      </a:cubicBezTo>
                      <a:cubicBezTo>
                        <a:pt x="1376" y="936"/>
                        <a:pt x="1369" y="950"/>
                        <a:pt x="1362" y="971"/>
                      </a:cubicBezTo>
                      <a:cubicBezTo>
                        <a:pt x="1265" y="1223"/>
                        <a:pt x="1174" y="1474"/>
                        <a:pt x="1104" y="1712"/>
                      </a:cubicBezTo>
                      <a:cubicBezTo>
                        <a:pt x="1097" y="1747"/>
                        <a:pt x="1090" y="1774"/>
                        <a:pt x="1083" y="1795"/>
                      </a:cubicBezTo>
                      <a:cubicBezTo>
                        <a:pt x="1027" y="1984"/>
                        <a:pt x="985" y="2145"/>
                        <a:pt x="943" y="2312"/>
                      </a:cubicBezTo>
                      <a:cubicBezTo>
                        <a:pt x="929" y="2340"/>
                        <a:pt x="929" y="2354"/>
                        <a:pt x="922" y="2382"/>
                      </a:cubicBezTo>
                      <a:cubicBezTo>
                        <a:pt x="825" y="2787"/>
                        <a:pt x="769" y="3158"/>
                        <a:pt x="734" y="3493"/>
                      </a:cubicBezTo>
                      <a:cubicBezTo>
                        <a:pt x="734" y="3521"/>
                        <a:pt x="720" y="3535"/>
                        <a:pt x="720" y="3563"/>
                      </a:cubicBezTo>
                      <a:cubicBezTo>
                        <a:pt x="706" y="3702"/>
                        <a:pt x="699" y="3835"/>
                        <a:pt x="685" y="3961"/>
                      </a:cubicBezTo>
                      <a:lnTo>
                        <a:pt x="685" y="3982"/>
                      </a:lnTo>
                      <a:lnTo>
                        <a:pt x="685" y="4024"/>
                      </a:lnTo>
                      <a:lnTo>
                        <a:pt x="685" y="4052"/>
                      </a:lnTo>
                      <a:cubicBezTo>
                        <a:pt x="664" y="4443"/>
                        <a:pt x="664" y="4778"/>
                        <a:pt x="671" y="5037"/>
                      </a:cubicBezTo>
                      <a:lnTo>
                        <a:pt x="671" y="5044"/>
                      </a:lnTo>
                      <a:lnTo>
                        <a:pt x="671" y="5099"/>
                      </a:lnTo>
                      <a:cubicBezTo>
                        <a:pt x="671" y="5274"/>
                        <a:pt x="678" y="5414"/>
                        <a:pt x="671" y="5526"/>
                      </a:cubicBezTo>
                      <a:cubicBezTo>
                        <a:pt x="664" y="5651"/>
                        <a:pt x="664" y="5777"/>
                        <a:pt x="664" y="5910"/>
                      </a:cubicBezTo>
                      <a:lnTo>
                        <a:pt x="664" y="6001"/>
                      </a:lnTo>
                      <a:cubicBezTo>
                        <a:pt x="664" y="6161"/>
                        <a:pt x="671" y="6336"/>
                        <a:pt x="671" y="6524"/>
                      </a:cubicBezTo>
                      <a:lnTo>
                        <a:pt x="671" y="6580"/>
                      </a:lnTo>
                      <a:cubicBezTo>
                        <a:pt x="671" y="6825"/>
                        <a:pt x="685" y="7083"/>
                        <a:pt x="699" y="7342"/>
                      </a:cubicBezTo>
                      <a:cubicBezTo>
                        <a:pt x="713" y="7572"/>
                        <a:pt x="720" y="7719"/>
                        <a:pt x="706" y="7935"/>
                      </a:cubicBezTo>
                      <a:lnTo>
                        <a:pt x="706" y="7956"/>
                      </a:lnTo>
                      <a:lnTo>
                        <a:pt x="706" y="7977"/>
                      </a:lnTo>
                      <a:lnTo>
                        <a:pt x="706" y="8012"/>
                      </a:lnTo>
                      <a:lnTo>
                        <a:pt x="706" y="8040"/>
                      </a:lnTo>
                      <a:lnTo>
                        <a:pt x="706" y="8061"/>
                      </a:lnTo>
                      <a:cubicBezTo>
                        <a:pt x="685" y="8215"/>
                        <a:pt x="650" y="8410"/>
                        <a:pt x="601" y="8690"/>
                      </a:cubicBezTo>
                      <a:cubicBezTo>
                        <a:pt x="524" y="8941"/>
                        <a:pt x="461" y="9214"/>
                        <a:pt x="398" y="9493"/>
                      </a:cubicBezTo>
                      <a:cubicBezTo>
                        <a:pt x="391" y="9514"/>
                        <a:pt x="391" y="9535"/>
                        <a:pt x="384" y="9563"/>
                      </a:cubicBezTo>
                      <a:cubicBezTo>
                        <a:pt x="371" y="9619"/>
                        <a:pt x="357" y="9682"/>
                        <a:pt x="350" y="9752"/>
                      </a:cubicBezTo>
                      <a:cubicBezTo>
                        <a:pt x="336" y="9780"/>
                        <a:pt x="336" y="9808"/>
                        <a:pt x="329" y="9828"/>
                      </a:cubicBezTo>
                      <a:cubicBezTo>
                        <a:pt x="252" y="10262"/>
                        <a:pt x="189" y="10695"/>
                        <a:pt x="147" y="11135"/>
                      </a:cubicBezTo>
                      <a:cubicBezTo>
                        <a:pt x="147" y="11156"/>
                        <a:pt x="140" y="11184"/>
                        <a:pt x="140" y="11212"/>
                      </a:cubicBezTo>
                      <a:cubicBezTo>
                        <a:pt x="140" y="11281"/>
                        <a:pt x="126" y="11351"/>
                        <a:pt x="119" y="11421"/>
                      </a:cubicBezTo>
                      <a:cubicBezTo>
                        <a:pt x="112" y="11449"/>
                        <a:pt x="112" y="11463"/>
                        <a:pt x="112" y="11491"/>
                      </a:cubicBezTo>
                      <a:cubicBezTo>
                        <a:pt x="56" y="11994"/>
                        <a:pt x="35" y="12483"/>
                        <a:pt x="14" y="12937"/>
                      </a:cubicBezTo>
                      <a:lnTo>
                        <a:pt x="14" y="13056"/>
                      </a:lnTo>
                      <a:cubicBezTo>
                        <a:pt x="7" y="13440"/>
                        <a:pt x="0" y="13789"/>
                        <a:pt x="0" y="14082"/>
                      </a:cubicBezTo>
                      <a:lnTo>
                        <a:pt x="0" y="14495"/>
                      </a:lnTo>
                      <a:lnTo>
                        <a:pt x="0" y="14557"/>
                      </a:lnTo>
                      <a:lnTo>
                        <a:pt x="0" y="14886"/>
                      </a:lnTo>
                      <a:lnTo>
                        <a:pt x="0" y="14977"/>
                      </a:lnTo>
                      <a:cubicBezTo>
                        <a:pt x="7" y="15326"/>
                        <a:pt x="7" y="15661"/>
                        <a:pt x="14" y="15968"/>
                      </a:cubicBezTo>
                      <a:lnTo>
                        <a:pt x="14" y="16031"/>
                      </a:lnTo>
                      <a:cubicBezTo>
                        <a:pt x="21" y="16360"/>
                        <a:pt x="21" y="16660"/>
                        <a:pt x="21" y="16898"/>
                      </a:cubicBezTo>
                      <a:lnTo>
                        <a:pt x="21" y="16967"/>
                      </a:lnTo>
                      <a:lnTo>
                        <a:pt x="21" y="16981"/>
                      </a:lnTo>
                      <a:lnTo>
                        <a:pt x="21" y="17121"/>
                      </a:lnTo>
                      <a:cubicBezTo>
                        <a:pt x="84" y="17198"/>
                        <a:pt x="161" y="17254"/>
                        <a:pt x="245" y="17296"/>
                      </a:cubicBezTo>
                      <a:cubicBezTo>
                        <a:pt x="252" y="17296"/>
                        <a:pt x="252" y="17303"/>
                        <a:pt x="259" y="17303"/>
                      </a:cubicBezTo>
                      <a:cubicBezTo>
                        <a:pt x="266" y="17303"/>
                        <a:pt x="266" y="17317"/>
                        <a:pt x="280" y="17317"/>
                      </a:cubicBezTo>
                      <a:lnTo>
                        <a:pt x="329" y="17338"/>
                      </a:lnTo>
                      <a:cubicBezTo>
                        <a:pt x="336" y="17352"/>
                        <a:pt x="336" y="17352"/>
                        <a:pt x="350" y="17352"/>
                      </a:cubicBezTo>
                      <a:cubicBezTo>
                        <a:pt x="357" y="17359"/>
                        <a:pt x="371" y="17366"/>
                        <a:pt x="384" y="17366"/>
                      </a:cubicBezTo>
                      <a:cubicBezTo>
                        <a:pt x="500" y="17411"/>
                        <a:pt x="618" y="17430"/>
                        <a:pt x="702" y="17430"/>
                      </a:cubicBezTo>
                      <a:cubicBezTo>
                        <a:pt x="735" y="17430"/>
                        <a:pt x="763" y="17427"/>
                        <a:pt x="783" y="17421"/>
                      </a:cubicBezTo>
                      <a:cubicBezTo>
                        <a:pt x="818" y="17282"/>
                        <a:pt x="873" y="17086"/>
                        <a:pt x="929" y="16863"/>
                      </a:cubicBezTo>
                      <a:lnTo>
                        <a:pt x="957" y="16779"/>
                      </a:lnTo>
                      <a:cubicBezTo>
                        <a:pt x="985" y="16660"/>
                        <a:pt x="1027" y="16527"/>
                        <a:pt x="1062" y="16388"/>
                      </a:cubicBezTo>
                      <a:cubicBezTo>
                        <a:pt x="1069" y="16374"/>
                        <a:pt x="1069" y="16346"/>
                        <a:pt x="1083" y="16325"/>
                      </a:cubicBezTo>
                      <a:cubicBezTo>
                        <a:pt x="1195" y="15927"/>
                        <a:pt x="1327" y="15466"/>
                        <a:pt x="1453" y="14984"/>
                      </a:cubicBezTo>
                      <a:cubicBezTo>
                        <a:pt x="1467" y="14956"/>
                        <a:pt x="1474" y="14921"/>
                        <a:pt x="1481" y="14886"/>
                      </a:cubicBezTo>
                      <a:cubicBezTo>
                        <a:pt x="1607" y="14425"/>
                        <a:pt x="1747" y="13950"/>
                        <a:pt x="1865" y="13510"/>
                      </a:cubicBezTo>
                      <a:cubicBezTo>
                        <a:pt x="1872" y="13489"/>
                        <a:pt x="1872" y="13461"/>
                        <a:pt x="1886" y="13447"/>
                      </a:cubicBezTo>
                      <a:cubicBezTo>
                        <a:pt x="1921" y="13321"/>
                        <a:pt x="1942" y="13209"/>
                        <a:pt x="1977" y="13098"/>
                      </a:cubicBezTo>
                      <a:cubicBezTo>
                        <a:pt x="1991" y="13063"/>
                        <a:pt x="1998" y="13035"/>
                        <a:pt x="2005" y="13007"/>
                      </a:cubicBezTo>
                      <a:cubicBezTo>
                        <a:pt x="2110" y="12657"/>
                        <a:pt x="2201" y="12336"/>
                        <a:pt x="2277" y="12064"/>
                      </a:cubicBezTo>
                      <a:cubicBezTo>
                        <a:pt x="2284" y="12050"/>
                        <a:pt x="2284" y="12022"/>
                        <a:pt x="2291" y="12008"/>
                      </a:cubicBezTo>
                      <a:cubicBezTo>
                        <a:pt x="2340" y="11847"/>
                        <a:pt x="2375" y="11714"/>
                        <a:pt x="2410" y="11603"/>
                      </a:cubicBezTo>
                      <a:cubicBezTo>
                        <a:pt x="2452" y="11463"/>
                        <a:pt x="2487" y="11323"/>
                        <a:pt x="2522" y="11191"/>
                      </a:cubicBezTo>
                      <a:cubicBezTo>
                        <a:pt x="2522" y="11170"/>
                        <a:pt x="2529" y="11142"/>
                        <a:pt x="2536" y="11114"/>
                      </a:cubicBezTo>
                      <a:cubicBezTo>
                        <a:pt x="2592" y="10932"/>
                        <a:pt x="2627" y="10764"/>
                        <a:pt x="2662" y="10611"/>
                      </a:cubicBezTo>
                      <a:lnTo>
                        <a:pt x="2662" y="10597"/>
                      </a:lnTo>
                      <a:cubicBezTo>
                        <a:pt x="2662" y="10576"/>
                        <a:pt x="2669" y="10555"/>
                        <a:pt x="2669" y="10541"/>
                      </a:cubicBezTo>
                      <a:cubicBezTo>
                        <a:pt x="2766" y="10101"/>
                        <a:pt x="2815" y="9738"/>
                        <a:pt x="2850" y="9444"/>
                      </a:cubicBezTo>
                      <a:cubicBezTo>
                        <a:pt x="2850" y="9423"/>
                        <a:pt x="2864" y="9402"/>
                        <a:pt x="2864" y="9374"/>
                      </a:cubicBezTo>
                      <a:cubicBezTo>
                        <a:pt x="2878" y="9193"/>
                        <a:pt x="2885" y="9046"/>
                        <a:pt x="2899" y="8948"/>
                      </a:cubicBezTo>
                      <a:lnTo>
                        <a:pt x="2899" y="8871"/>
                      </a:lnTo>
                      <a:lnTo>
                        <a:pt x="2899" y="8795"/>
                      </a:lnTo>
                      <a:cubicBezTo>
                        <a:pt x="2990" y="8417"/>
                        <a:pt x="3081" y="8068"/>
                        <a:pt x="3158" y="7726"/>
                      </a:cubicBezTo>
                      <a:cubicBezTo>
                        <a:pt x="3165" y="7698"/>
                        <a:pt x="3165" y="7677"/>
                        <a:pt x="3179" y="7649"/>
                      </a:cubicBezTo>
                      <a:cubicBezTo>
                        <a:pt x="3193" y="7572"/>
                        <a:pt x="3214" y="7502"/>
                        <a:pt x="3227" y="7433"/>
                      </a:cubicBezTo>
                      <a:cubicBezTo>
                        <a:pt x="3234" y="7405"/>
                        <a:pt x="3234" y="7384"/>
                        <a:pt x="3248" y="7363"/>
                      </a:cubicBezTo>
                      <a:cubicBezTo>
                        <a:pt x="3367" y="6846"/>
                        <a:pt x="3465" y="6392"/>
                        <a:pt x="3542" y="5987"/>
                      </a:cubicBezTo>
                      <a:cubicBezTo>
                        <a:pt x="3542" y="5973"/>
                        <a:pt x="3549" y="5952"/>
                        <a:pt x="3549" y="5938"/>
                      </a:cubicBezTo>
                      <a:cubicBezTo>
                        <a:pt x="3563" y="5903"/>
                        <a:pt x="3570" y="5868"/>
                        <a:pt x="3577" y="5826"/>
                      </a:cubicBezTo>
                      <a:cubicBezTo>
                        <a:pt x="3647" y="5449"/>
                        <a:pt x="3751" y="4897"/>
                        <a:pt x="3856" y="4310"/>
                      </a:cubicBezTo>
                      <a:cubicBezTo>
                        <a:pt x="3856" y="4289"/>
                        <a:pt x="3863" y="4268"/>
                        <a:pt x="3863" y="4240"/>
                      </a:cubicBezTo>
                      <a:cubicBezTo>
                        <a:pt x="3863" y="4233"/>
                        <a:pt x="3877" y="4219"/>
                        <a:pt x="3877" y="4205"/>
                      </a:cubicBezTo>
                      <a:cubicBezTo>
                        <a:pt x="3884" y="4184"/>
                        <a:pt x="3884" y="4156"/>
                        <a:pt x="3891" y="4129"/>
                      </a:cubicBezTo>
                      <a:cubicBezTo>
                        <a:pt x="3982" y="3660"/>
                        <a:pt x="4066" y="3172"/>
                        <a:pt x="4143" y="2717"/>
                      </a:cubicBezTo>
                      <a:cubicBezTo>
                        <a:pt x="4143" y="2690"/>
                        <a:pt x="4157" y="2669"/>
                        <a:pt x="4157" y="2648"/>
                      </a:cubicBezTo>
                      <a:cubicBezTo>
                        <a:pt x="4157" y="2620"/>
                        <a:pt x="4163" y="2599"/>
                        <a:pt x="4163" y="2578"/>
                      </a:cubicBezTo>
                      <a:cubicBezTo>
                        <a:pt x="4170" y="2550"/>
                        <a:pt x="4170" y="2515"/>
                        <a:pt x="4177" y="2487"/>
                      </a:cubicBezTo>
                      <a:cubicBezTo>
                        <a:pt x="4177" y="2459"/>
                        <a:pt x="4191" y="2438"/>
                        <a:pt x="4191" y="2410"/>
                      </a:cubicBezTo>
                      <a:cubicBezTo>
                        <a:pt x="4268" y="1949"/>
                        <a:pt x="4331" y="1537"/>
                        <a:pt x="4345" y="1216"/>
                      </a:cubicBezTo>
                      <a:cubicBezTo>
                        <a:pt x="4352" y="1146"/>
                        <a:pt x="4352" y="1076"/>
                        <a:pt x="4366" y="1020"/>
                      </a:cubicBezTo>
                      <a:cubicBezTo>
                        <a:pt x="4373" y="992"/>
                        <a:pt x="4373" y="971"/>
                        <a:pt x="4373" y="943"/>
                      </a:cubicBezTo>
                      <a:cubicBezTo>
                        <a:pt x="4378" y="874"/>
                        <a:pt x="4376" y="845"/>
                        <a:pt x="4364" y="845"/>
                      </a:cubicBezTo>
                      <a:cubicBezTo>
                        <a:pt x="4361" y="845"/>
                        <a:pt x="4357" y="848"/>
                        <a:pt x="4352" y="852"/>
                      </a:cubicBezTo>
                      <a:lnTo>
                        <a:pt x="4310" y="838"/>
                      </a:lnTo>
                      <a:lnTo>
                        <a:pt x="4212" y="804"/>
                      </a:lnTo>
                      <a:lnTo>
                        <a:pt x="2941" y="384"/>
                      </a:lnTo>
                      <a:lnTo>
                        <a:pt x="2878" y="363"/>
                      </a:lnTo>
                      <a:lnTo>
                        <a:pt x="2319" y="182"/>
                      </a:lnTo>
                      <a:lnTo>
                        <a:pt x="2236" y="154"/>
                      </a:lnTo>
                      <a:lnTo>
                        <a:pt x="1761" y="0"/>
                      </a:ln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3"/>
                <p:cNvSpPr/>
                <p:nvPr/>
              </p:nvSpPr>
              <p:spPr>
                <a:xfrm>
                  <a:off x="1614314" y="4060891"/>
                  <a:ext cx="61380" cy="15172"/>
                </a:xfrm>
                <a:custGeom>
                  <a:rect b="b" l="l" r="r" t="t"/>
                  <a:pathLst>
                    <a:path extrusionOk="0" h="219" w="886">
                      <a:moveTo>
                        <a:pt x="57" y="0"/>
                      </a:moveTo>
                      <a:cubicBezTo>
                        <a:pt x="24" y="0"/>
                        <a:pt x="0" y="53"/>
                        <a:pt x="35" y="76"/>
                      </a:cubicBezTo>
                      <a:cubicBezTo>
                        <a:pt x="202" y="172"/>
                        <a:pt x="385" y="218"/>
                        <a:pt x="573" y="218"/>
                      </a:cubicBezTo>
                      <a:cubicBezTo>
                        <a:pt x="661" y="218"/>
                        <a:pt x="750" y="208"/>
                        <a:pt x="839" y="188"/>
                      </a:cubicBezTo>
                      <a:cubicBezTo>
                        <a:pt x="885" y="181"/>
                        <a:pt x="875" y="111"/>
                        <a:pt x="825" y="111"/>
                      </a:cubicBezTo>
                      <a:cubicBezTo>
                        <a:pt x="822" y="111"/>
                        <a:pt x="820" y="111"/>
                        <a:pt x="818" y="111"/>
                      </a:cubicBezTo>
                      <a:cubicBezTo>
                        <a:pt x="743" y="130"/>
                        <a:pt x="667" y="139"/>
                        <a:pt x="592" y="139"/>
                      </a:cubicBezTo>
                      <a:cubicBezTo>
                        <a:pt x="415" y="139"/>
                        <a:pt x="239" y="90"/>
                        <a:pt x="77" y="7"/>
                      </a:cubicBezTo>
                      <a:cubicBezTo>
                        <a:pt x="70" y="2"/>
                        <a:pt x="64" y="0"/>
                        <a:pt x="57"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3"/>
                <p:cNvSpPr/>
                <p:nvPr/>
              </p:nvSpPr>
              <p:spPr>
                <a:xfrm>
                  <a:off x="1747255" y="3497249"/>
                  <a:ext cx="63112" cy="15380"/>
                </a:xfrm>
                <a:custGeom>
                  <a:rect b="b" l="l" r="r" t="t"/>
                  <a:pathLst>
                    <a:path extrusionOk="0" h="222" w="911">
                      <a:moveTo>
                        <a:pt x="32" y="0"/>
                      </a:moveTo>
                      <a:cubicBezTo>
                        <a:pt x="11" y="0"/>
                        <a:pt x="1" y="41"/>
                        <a:pt x="30" y="47"/>
                      </a:cubicBezTo>
                      <a:cubicBezTo>
                        <a:pt x="246" y="163"/>
                        <a:pt x="490" y="221"/>
                        <a:pt x="731" y="221"/>
                      </a:cubicBezTo>
                      <a:cubicBezTo>
                        <a:pt x="780" y="221"/>
                        <a:pt x="828" y="219"/>
                        <a:pt x="875" y="214"/>
                      </a:cubicBezTo>
                      <a:cubicBezTo>
                        <a:pt x="910" y="214"/>
                        <a:pt x="903" y="158"/>
                        <a:pt x="868" y="158"/>
                      </a:cubicBezTo>
                      <a:cubicBezTo>
                        <a:pt x="811" y="165"/>
                        <a:pt x="754" y="169"/>
                        <a:pt x="698" y="169"/>
                      </a:cubicBezTo>
                      <a:cubicBezTo>
                        <a:pt x="467" y="169"/>
                        <a:pt x="247" y="112"/>
                        <a:pt x="44" y="5"/>
                      </a:cubicBezTo>
                      <a:cubicBezTo>
                        <a:pt x="40" y="1"/>
                        <a:pt x="36" y="0"/>
                        <a:pt x="32"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3"/>
                <p:cNvSpPr/>
                <p:nvPr/>
              </p:nvSpPr>
              <p:spPr>
                <a:xfrm>
                  <a:off x="1697515" y="2763945"/>
                  <a:ext cx="412894" cy="313065"/>
                </a:xfrm>
                <a:custGeom>
                  <a:rect b="b" l="l" r="r" t="t"/>
                  <a:pathLst>
                    <a:path extrusionOk="0" h="4519" w="5960">
                      <a:moveTo>
                        <a:pt x="1279" y="0"/>
                      </a:moveTo>
                      <a:cubicBezTo>
                        <a:pt x="476" y="1271"/>
                        <a:pt x="1" y="3248"/>
                        <a:pt x="1" y="3248"/>
                      </a:cubicBezTo>
                      <a:cubicBezTo>
                        <a:pt x="503" y="4247"/>
                        <a:pt x="1789" y="4518"/>
                        <a:pt x="3035" y="4518"/>
                      </a:cubicBezTo>
                      <a:cubicBezTo>
                        <a:pt x="4508" y="4518"/>
                        <a:pt x="5924" y="4139"/>
                        <a:pt x="5924" y="4135"/>
                      </a:cubicBezTo>
                      <a:cubicBezTo>
                        <a:pt x="5959" y="1376"/>
                        <a:pt x="5505" y="468"/>
                        <a:pt x="5505" y="468"/>
                      </a:cubicBezTo>
                      <a:cubicBezTo>
                        <a:pt x="5105" y="588"/>
                        <a:pt x="4682" y="635"/>
                        <a:pt x="4265" y="635"/>
                      </a:cubicBezTo>
                      <a:cubicBezTo>
                        <a:pt x="2734" y="635"/>
                        <a:pt x="1279" y="0"/>
                        <a:pt x="1279"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3"/>
                <p:cNvSpPr/>
                <p:nvPr/>
              </p:nvSpPr>
              <p:spPr>
                <a:xfrm>
                  <a:off x="1762842" y="2751822"/>
                  <a:ext cx="328168" cy="95257"/>
                </a:xfrm>
                <a:custGeom>
                  <a:rect b="b" l="l" r="r" t="t"/>
                  <a:pathLst>
                    <a:path extrusionOk="0" h="1375" w="4737">
                      <a:moveTo>
                        <a:pt x="371" y="0"/>
                      </a:moveTo>
                      <a:cubicBezTo>
                        <a:pt x="64" y="280"/>
                        <a:pt x="1" y="734"/>
                        <a:pt x="1" y="734"/>
                      </a:cubicBezTo>
                      <a:cubicBezTo>
                        <a:pt x="1197" y="1238"/>
                        <a:pt x="2281" y="1375"/>
                        <a:pt x="3106" y="1375"/>
                      </a:cubicBezTo>
                      <a:cubicBezTo>
                        <a:pt x="4087" y="1375"/>
                        <a:pt x="4702" y="1181"/>
                        <a:pt x="4702" y="1181"/>
                      </a:cubicBezTo>
                      <a:cubicBezTo>
                        <a:pt x="4737" y="678"/>
                        <a:pt x="4464" y="329"/>
                        <a:pt x="4464" y="329"/>
                      </a:cubicBezTo>
                      <a:cubicBezTo>
                        <a:pt x="4106" y="444"/>
                        <a:pt x="3698" y="488"/>
                        <a:pt x="3280" y="488"/>
                      </a:cubicBezTo>
                      <a:cubicBezTo>
                        <a:pt x="1950" y="488"/>
                        <a:pt x="531" y="38"/>
                        <a:pt x="371"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3"/>
                <p:cNvSpPr/>
                <p:nvPr/>
              </p:nvSpPr>
              <p:spPr>
                <a:xfrm>
                  <a:off x="1762496" y="2803087"/>
                  <a:ext cx="328029" cy="45238"/>
                </a:xfrm>
                <a:custGeom>
                  <a:rect b="b" l="l" r="r" t="t"/>
                  <a:pathLst>
                    <a:path extrusionOk="0" h="653" w="4735">
                      <a:moveTo>
                        <a:pt x="56" y="0"/>
                      </a:moveTo>
                      <a:cubicBezTo>
                        <a:pt x="18" y="0"/>
                        <a:pt x="1" y="64"/>
                        <a:pt x="41" y="78"/>
                      </a:cubicBezTo>
                      <a:cubicBezTo>
                        <a:pt x="229" y="148"/>
                        <a:pt x="411" y="210"/>
                        <a:pt x="593" y="273"/>
                      </a:cubicBezTo>
                      <a:cubicBezTo>
                        <a:pt x="613" y="280"/>
                        <a:pt x="634" y="280"/>
                        <a:pt x="655" y="287"/>
                      </a:cubicBezTo>
                      <a:cubicBezTo>
                        <a:pt x="1454" y="528"/>
                        <a:pt x="2287" y="652"/>
                        <a:pt x="3123" y="652"/>
                      </a:cubicBezTo>
                      <a:cubicBezTo>
                        <a:pt x="3646" y="652"/>
                        <a:pt x="4169" y="603"/>
                        <a:pt x="4686" y="504"/>
                      </a:cubicBezTo>
                      <a:cubicBezTo>
                        <a:pt x="4735" y="497"/>
                        <a:pt x="4714" y="434"/>
                        <a:pt x="4672" y="434"/>
                      </a:cubicBezTo>
                      <a:cubicBezTo>
                        <a:pt x="4165" y="528"/>
                        <a:pt x="3651" y="574"/>
                        <a:pt x="3136" y="574"/>
                      </a:cubicBezTo>
                      <a:cubicBezTo>
                        <a:pt x="2309" y="574"/>
                        <a:pt x="1483" y="454"/>
                        <a:pt x="690" y="217"/>
                      </a:cubicBezTo>
                      <a:cubicBezTo>
                        <a:pt x="669" y="210"/>
                        <a:pt x="648" y="210"/>
                        <a:pt x="627" y="203"/>
                      </a:cubicBezTo>
                      <a:cubicBezTo>
                        <a:pt x="439" y="141"/>
                        <a:pt x="250" y="78"/>
                        <a:pt x="62" y="1"/>
                      </a:cubicBezTo>
                      <a:cubicBezTo>
                        <a:pt x="60" y="1"/>
                        <a:pt x="58" y="0"/>
                        <a:pt x="56"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33"/>
                <p:cNvSpPr/>
                <p:nvPr/>
              </p:nvSpPr>
              <p:spPr>
                <a:xfrm>
                  <a:off x="1797757" y="2759234"/>
                  <a:ext cx="22446" cy="60895"/>
                </a:xfrm>
                <a:custGeom>
                  <a:rect b="b" l="l" r="r" t="t"/>
                  <a:pathLst>
                    <a:path extrusionOk="0" h="879" w="324">
                      <a:moveTo>
                        <a:pt x="287" y="1"/>
                      </a:moveTo>
                      <a:cubicBezTo>
                        <a:pt x="279" y="1"/>
                        <a:pt x="271" y="4"/>
                        <a:pt x="265" y="12"/>
                      </a:cubicBezTo>
                      <a:cubicBezTo>
                        <a:pt x="108" y="258"/>
                        <a:pt x="17" y="545"/>
                        <a:pt x="7" y="832"/>
                      </a:cubicBezTo>
                      <a:lnTo>
                        <a:pt x="7" y="832"/>
                      </a:lnTo>
                      <a:cubicBezTo>
                        <a:pt x="0" y="841"/>
                        <a:pt x="2" y="853"/>
                        <a:pt x="8" y="862"/>
                      </a:cubicBezTo>
                      <a:lnTo>
                        <a:pt x="8" y="862"/>
                      </a:lnTo>
                      <a:cubicBezTo>
                        <a:pt x="13" y="874"/>
                        <a:pt x="25" y="878"/>
                        <a:pt x="42" y="878"/>
                      </a:cubicBezTo>
                      <a:cubicBezTo>
                        <a:pt x="60" y="875"/>
                        <a:pt x="63" y="859"/>
                        <a:pt x="56" y="845"/>
                      </a:cubicBezTo>
                      <a:lnTo>
                        <a:pt x="56" y="845"/>
                      </a:lnTo>
                      <a:cubicBezTo>
                        <a:pt x="71" y="547"/>
                        <a:pt x="154" y="283"/>
                        <a:pt x="314" y="40"/>
                      </a:cubicBezTo>
                      <a:cubicBezTo>
                        <a:pt x="324" y="20"/>
                        <a:pt x="306" y="1"/>
                        <a:pt x="287" y="1"/>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33"/>
                <p:cNvSpPr/>
                <p:nvPr/>
              </p:nvSpPr>
              <p:spPr>
                <a:xfrm>
                  <a:off x="1852417" y="2770735"/>
                  <a:ext cx="18428" cy="63805"/>
                </a:xfrm>
                <a:custGeom>
                  <a:rect b="b" l="l" r="r" t="t"/>
                  <a:pathLst>
                    <a:path extrusionOk="0" h="921" w="266">
                      <a:moveTo>
                        <a:pt x="234" y="1"/>
                      </a:moveTo>
                      <a:cubicBezTo>
                        <a:pt x="226" y="1"/>
                        <a:pt x="217" y="5"/>
                        <a:pt x="210" y="14"/>
                      </a:cubicBezTo>
                      <a:cubicBezTo>
                        <a:pt x="70" y="279"/>
                        <a:pt x="0" y="580"/>
                        <a:pt x="0" y="894"/>
                      </a:cubicBezTo>
                      <a:cubicBezTo>
                        <a:pt x="0" y="911"/>
                        <a:pt x="14" y="920"/>
                        <a:pt x="28" y="920"/>
                      </a:cubicBezTo>
                      <a:cubicBezTo>
                        <a:pt x="42" y="920"/>
                        <a:pt x="56" y="911"/>
                        <a:pt x="56" y="894"/>
                      </a:cubicBezTo>
                      <a:cubicBezTo>
                        <a:pt x="49" y="594"/>
                        <a:pt x="119" y="307"/>
                        <a:pt x="251" y="35"/>
                      </a:cubicBezTo>
                      <a:cubicBezTo>
                        <a:pt x="265" y="16"/>
                        <a:pt x="251" y="1"/>
                        <a:pt x="234" y="1"/>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33"/>
                <p:cNvSpPr/>
                <p:nvPr/>
              </p:nvSpPr>
              <p:spPr>
                <a:xfrm>
                  <a:off x="1910470" y="2778078"/>
                  <a:ext cx="12124" cy="66091"/>
                </a:xfrm>
                <a:custGeom>
                  <a:rect b="b" l="l" r="r" t="t"/>
                  <a:pathLst>
                    <a:path extrusionOk="0" h="954" w="175">
                      <a:moveTo>
                        <a:pt x="145" y="1"/>
                      </a:moveTo>
                      <a:cubicBezTo>
                        <a:pt x="137" y="1"/>
                        <a:pt x="129" y="6"/>
                        <a:pt x="126" y="20"/>
                      </a:cubicBezTo>
                      <a:cubicBezTo>
                        <a:pt x="49" y="320"/>
                        <a:pt x="0" y="620"/>
                        <a:pt x="21" y="928"/>
                      </a:cubicBezTo>
                      <a:cubicBezTo>
                        <a:pt x="21" y="945"/>
                        <a:pt x="33" y="954"/>
                        <a:pt x="46" y="954"/>
                      </a:cubicBezTo>
                      <a:cubicBezTo>
                        <a:pt x="58" y="954"/>
                        <a:pt x="70" y="945"/>
                        <a:pt x="70" y="928"/>
                      </a:cubicBezTo>
                      <a:cubicBezTo>
                        <a:pt x="63" y="620"/>
                        <a:pt x="98" y="327"/>
                        <a:pt x="175" y="27"/>
                      </a:cubicBezTo>
                      <a:cubicBezTo>
                        <a:pt x="175" y="14"/>
                        <a:pt x="159" y="1"/>
                        <a:pt x="145" y="1"/>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33"/>
                <p:cNvSpPr/>
                <p:nvPr/>
              </p:nvSpPr>
              <p:spPr>
                <a:xfrm>
                  <a:off x="1968939" y="2782373"/>
                  <a:ext cx="7898" cy="64705"/>
                </a:xfrm>
                <a:custGeom>
                  <a:rect b="b" l="l" r="r" t="t"/>
                  <a:pathLst>
                    <a:path extrusionOk="0" h="934" w="114">
                      <a:moveTo>
                        <a:pt x="33" y="0"/>
                      </a:moveTo>
                      <a:cubicBezTo>
                        <a:pt x="17" y="0"/>
                        <a:pt x="0" y="14"/>
                        <a:pt x="8" y="34"/>
                      </a:cubicBezTo>
                      <a:cubicBezTo>
                        <a:pt x="50" y="328"/>
                        <a:pt x="57" y="621"/>
                        <a:pt x="43" y="908"/>
                      </a:cubicBezTo>
                      <a:cubicBezTo>
                        <a:pt x="43" y="925"/>
                        <a:pt x="54" y="934"/>
                        <a:pt x="65" y="934"/>
                      </a:cubicBezTo>
                      <a:cubicBezTo>
                        <a:pt x="77" y="934"/>
                        <a:pt x="89" y="925"/>
                        <a:pt x="92" y="908"/>
                      </a:cubicBezTo>
                      <a:cubicBezTo>
                        <a:pt x="113" y="614"/>
                        <a:pt x="99" y="314"/>
                        <a:pt x="57" y="20"/>
                      </a:cubicBezTo>
                      <a:cubicBezTo>
                        <a:pt x="55" y="6"/>
                        <a:pt x="44" y="0"/>
                        <a:pt x="33"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33"/>
                <p:cNvSpPr/>
                <p:nvPr/>
              </p:nvSpPr>
              <p:spPr>
                <a:xfrm>
                  <a:off x="2017225" y="2782858"/>
                  <a:ext cx="12331" cy="61796"/>
                </a:xfrm>
                <a:custGeom>
                  <a:rect b="b" l="l" r="r" t="t"/>
                  <a:pathLst>
                    <a:path extrusionOk="0" h="892" w="178">
                      <a:moveTo>
                        <a:pt x="39" y="0"/>
                      </a:moveTo>
                      <a:cubicBezTo>
                        <a:pt x="22" y="0"/>
                        <a:pt x="1" y="14"/>
                        <a:pt x="10" y="27"/>
                      </a:cubicBezTo>
                      <a:cubicBezTo>
                        <a:pt x="94" y="300"/>
                        <a:pt x="122" y="586"/>
                        <a:pt x="101" y="866"/>
                      </a:cubicBezTo>
                      <a:cubicBezTo>
                        <a:pt x="101" y="883"/>
                        <a:pt x="111" y="892"/>
                        <a:pt x="123" y="892"/>
                      </a:cubicBezTo>
                      <a:cubicBezTo>
                        <a:pt x="136" y="892"/>
                        <a:pt x="150" y="883"/>
                        <a:pt x="157" y="866"/>
                      </a:cubicBezTo>
                      <a:cubicBezTo>
                        <a:pt x="178" y="579"/>
                        <a:pt x="143" y="293"/>
                        <a:pt x="59" y="13"/>
                      </a:cubicBezTo>
                      <a:cubicBezTo>
                        <a:pt x="56" y="4"/>
                        <a:pt x="48" y="0"/>
                        <a:pt x="39"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33"/>
                <p:cNvSpPr/>
                <p:nvPr/>
              </p:nvSpPr>
              <p:spPr>
                <a:xfrm>
                  <a:off x="2059207" y="2776623"/>
                  <a:ext cx="14895" cy="63250"/>
                </a:xfrm>
                <a:custGeom>
                  <a:rect b="b" l="l" r="r" t="t"/>
                  <a:pathLst>
                    <a:path extrusionOk="0" h="913" w="215">
                      <a:moveTo>
                        <a:pt x="30" y="1"/>
                      </a:moveTo>
                      <a:cubicBezTo>
                        <a:pt x="15" y="1"/>
                        <a:pt x="0" y="12"/>
                        <a:pt x="5" y="34"/>
                      </a:cubicBezTo>
                      <a:cubicBezTo>
                        <a:pt x="109" y="313"/>
                        <a:pt x="158" y="599"/>
                        <a:pt x="137" y="886"/>
                      </a:cubicBezTo>
                      <a:cubicBezTo>
                        <a:pt x="137" y="903"/>
                        <a:pt x="148" y="912"/>
                        <a:pt x="159" y="912"/>
                      </a:cubicBezTo>
                      <a:cubicBezTo>
                        <a:pt x="171" y="912"/>
                        <a:pt x="183" y="903"/>
                        <a:pt x="186" y="886"/>
                      </a:cubicBezTo>
                      <a:cubicBezTo>
                        <a:pt x="214" y="592"/>
                        <a:pt x="158" y="292"/>
                        <a:pt x="54" y="13"/>
                      </a:cubicBezTo>
                      <a:cubicBezTo>
                        <a:pt x="48" y="5"/>
                        <a:pt x="39" y="1"/>
                        <a:pt x="30" y="1"/>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33"/>
                <p:cNvSpPr/>
                <p:nvPr/>
              </p:nvSpPr>
              <p:spPr>
                <a:xfrm>
                  <a:off x="2004825" y="4106822"/>
                  <a:ext cx="212959" cy="196956"/>
                </a:xfrm>
                <a:custGeom>
                  <a:rect b="b" l="l" r="r" t="t"/>
                  <a:pathLst>
                    <a:path extrusionOk="0" h="2843" w="3074">
                      <a:moveTo>
                        <a:pt x="329" y="0"/>
                      </a:moveTo>
                      <a:cubicBezTo>
                        <a:pt x="329" y="0"/>
                        <a:pt x="0" y="252"/>
                        <a:pt x="21" y="531"/>
                      </a:cubicBezTo>
                      <a:cubicBezTo>
                        <a:pt x="35" y="796"/>
                        <a:pt x="21" y="2207"/>
                        <a:pt x="28" y="2354"/>
                      </a:cubicBezTo>
                      <a:lnTo>
                        <a:pt x="224" y="2354"/>
                      </a:lnTo>
                      <a:lnTo>
                        <a:pt x="329" y="1711"/>
                      </a:lnTo>
                      <a:cubicBezTo>
                        <a:pt x="329" y="1711"/>
                        <a:pt x="762" y="2417"/>
                        <a:pt x="1097" y="2655"/>
                      </a:cubicBezTo>
                      <a:cubicBezTo>
                        <a:pt x="1302" y="2803"/>
                        <a:pt x="1817" y="2842"/>
                        <a:pt x="2238" y="2842"/>
                      </a:cubicBezTo>
                      <a:cubicBezTo>
                        <a:pt x="2490" y="2842"/>
                        <a:pt x="2709" y="2828"/>
                        <a:pt x="2808" y="2815"/>
                      </a:cubicBezTo>
                      <a:cubicBezTo>
                        <a:pt x="3074" y="2780"/>
                        <a:pt x="2271" y="2096"/>
                        <a:pt x="2096" y="1816"/>
                      </a:cubicBezTo>
                      <a:cubicBezTo>
                        <a:pt x="1921" y="1523"/>
                        <a:pt x="329" y="0"/>
                        <a:pt x="3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33"/>
                <p:cNvSpPr/>
                <p:nvPr/>
              </p:nvSpPr>
              <p:spPr>
                <a:xfrm>
                  <a:off x="2023183" y="4047729"/>
                  <a:ext cx="143335" cy="206239"/>
                </a:xfrm>
                <a:custGeom>
                  <a:rect b="b" l="l" r="r" t="t"/>
                  <a:pathLst>
                    <a:path extrusionOk="0" h="2977" w="2069">
                      <a:moveTo>
                        <a:pt x="979" y="1"/>
                      </a:moveTo>
                      <a:lnTo>
                        <a:pt x="64" y="92"/>
                      </a:lnTo>
                      <a:lnTo>
                        <a:pt x="85" y="783"/>
                      </a:lnTo>
                      <a:cubicBezTo>
                        <a:pt x="85" y="783"/>
                        <a:pt x="1" y="993"/>
                        <a:pt x="85" y="1286"/>
                      </a:cubicBezTo>
                      <a:cubicBezTo>
                        <a:pt x="175" y="1594"/>
                        <a:pt x="518" y="2076"/>
                        <a:pt x="839" y="2432"/>
                      </a:cubicBezTo>
                      <a:cubicBezTo>
                        <a:pt x="1087" y="2704"/>
                        <a:pt x="1581" y="2977"/>
                        <a:pt x="1817" y="2977"/>
                      </a:cubicBezTo>
                      <a:cubicBezTo>
                        <a:pt x="1847" y="2977"/>
                        <a:pt x="1873" y="2972"/>
                        <a:pt x="1894" y="2963"/>
                      </a:cubicBezTo>
                      <a:cubicBezTo>
                        <a:pt x="2068" y="2886"/>
                        <a:pt x="1552" y="2264"/>
                        <a:pt x="1405" y="1943"/>
                      </a:cubicBezTo>
                      <a:cubicBezTo>
                        <a:pt x="1258" y="1615"/>
                        <a:pt x="1153" y="1300"/>
                        <a:pt x="1070" y="1035"/>
                      </a:cubicBezTo>
                      <a:cubicBezTo>
                        <a:pt x="986" y="727"/>
                        <a:pt x="979" y="1"/>
                        <a:pt x="979" y="1"/>
                      </a:cubicBez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33"/>
                <p:cNvSpPr/>
                <p:nvPr/>
              </p:nvSpPr>
              <p:spPr>
                <a:xfrm>
                  <a:off x="1913865" y="2904232"/>
                  <a:ext cx="217808" cy="1193374"/>
                </a:xfrm>
                <a:custGeom>
                  <a:rect b="b" l="l" r="r" t="t"/>
                  <a:pathLst>
                    <a:path extrusionOk="0" h="17226" w="3144">
                      <a:moveTo>
                        <a:pt x="2731" y="1"/>
                      </a:moveTo>
                      <a:lnTo>
                        <a:pt x="2703" y="8"/>
                      </a:lnTo>
                      <a:lnTo>
                        <a:pt x="1907" y="189"/>
                      </a:lnTo>
                      <a:lnTo>
                        <a:pt x="1816" y="217"/>
                      </a:lnTo>
                      <a:lnTo>
                        <a:pt x="1404" y="315"/>
                      </a:lnTo>
                      <a:lnTo>
                        <a:pt x="1341" y="329"/>
                      </a:lnTo>
                      <a:lnTo>
                        <a:pt x="42" y="636"/>
                      </a:lnTo>
                      <a:lnTo>
                        <a:pt x="35" y="636"/>
                      </a:lnTo>
                      <a:cubicBezTo>
                        <a:pt x="21" y="650"/>
                        <a:pt x="21" y="671"/>
                        <a:pt x="21" y="685"/>
                      </a:cubicBezTo>
                      <a:cubicBezTo>
                        <a:pt x="21" y="734"/>
                        <a:pt x="14" y="790"/>
                        <a:pt x="14" y="860"/>
                      </a:cubicBezTo>
                      <a:cubicBezTo>
                        <a:pt x="7" y="1139"/>
                        <a:pt x="0" y="1552"/>
                        <a:pt x="0" y="2034"/>
                      </a:cubicBezTo>
                      <a:lnTo>
                        <a:pt x="0" y="2103"/>
                      </a:lnTo>
                      <a:lnTo>
                        <a:pt x="0" y="2187"/>
                      </a:lnTo>
                      <a:lnTo>
                        <a:pt x="0" y="2257"/>
                      </a:lnTo>
                      <a:lnTo>
                        <a:pt x="0" y="2327"/>
                      </a:lnTo>
                      <a:cubicBezTo>
                        <a:pt x="7" y="2767"/>
                        <a:pt x="14" y="3228"/>
                        <a:pt x="21" y="3682"/>
                      </a:cubicBezTo>
                      <a:lnTo>
                        <a:pt x="21" y="3752"/>
                      </a:lnTo>
                      <a:cubicBezTo>
                        <a:pt x="35" y="3822"/>
                        <a:pt x="35" y="3892"/>
                        <a:pt x="35" y="3961"/>
                      </a:cubicBezTo>
                      <a:lnTo>
                        <a:pt x="35" y="4038"/>
                      </a:lnTo>
                      <a:cubicBezTo>
                        <a:pt x="49" y="4527"/>
                        <a:pt x="70" y="4981"/>
                        <a:pt x="84" y="5310"/>
                      </a:cubicBezTo>
                      <a:lnTo>
                        <a:pt x="84" y="5379"/>
                      </a:lnTo>
                      <a:cubicBezTo>
                        <a:pt x="84" y="5421"/>
                        <a:pt x="91" y="5456"/>
                        <a:pt x="91" y="5491"/>
                      </a:cubicBezTo>
                      <a:cubicBezTo>
                        <a:pt x="105" y="5568"/>
                        <a:pt x="112" y="5659"/>
                        <a:pt x="119" y="5736"/>
                      </a:cubicBezTo>
                      <a:cubicBezTo>
                        <a:pt x="119" y="5771"/>
                        <a:pt x="126" y="5799"/>
                        <a:pt x="126" y="5820"/>
                      </a:cubicBezTo>
                      <a:cubicBezTo>
                        <a:pt x="175" y="6155"/>
                        <a:pt x="231" y="6483"/>
                        <a:pt x="294" y="6790"/>
                      </a:cubicBezTo>
                      <a:cubicBezTo>
                        <a:pt x="294" y="6811"/>
                        <a:pt x="301" y="6832"/>
                        <a:pt x="301" y="6853"/>
                      </a:cubicBezTo>
                      <a:cubicBezTo>
                        <a:pt x="335" y="7042"/>
                        <a:pt x="384" y="7231"/>
                        <a:pt x="405" y="7391"/>
                      </a:cubicBezTo>
                      <a:cubicBezTo>
                        <a:pt x="433" y="7531"/>
                        <a:pt x="461" y="7664"/>
                        <a:pt x="489" y="7789"/>
                      </a:cubicBezTo>
                      <a:cubicBezTo>
                        <a:pt x="489" y="7824"/>
                        <a:pt x="496" y="7845"/>
                        <a:pt x="503" y="7880"/>
                      </a:cubicBezTo>
                      <a:cubicBezTo>
                        <a:pt x="531" y="7985"/>
                        <a:pt x="545" y="8083"/>
                        <a:pt x="573" y="8187"/>
                      </a:cubicBezTo>
                      <a:cubicBezTo>
                        <a:pt x="580" y="8208"/>
                        <a:pt x="580" y="8229"/>
                        <a:pt x="594" y="8250"/>
                      </a:cubicBezTo>
                      <a:cubicBezTo>
                        <a:pt x="678" y="8628"/>
                        <a:pt x="775" y="9019"/>
                        <a:pt x="887" y="9557"/>
                      </a:cubicBezTo>
                      <a:cubicBezTo>
                        <a:pt x="887" y="9578"/>
                        <a:pt x="894" y="9585"/>
                        <a:pt x="894" y="9606"/>
                      </a:cubicBezTo>
                      <a:lnTo>
                        <a:pt x="894" y="9619"/>
                      </a:lnTo>
                      <a:cubicBezTo>
                        <a:pt x="908" y="9682"/>
                        <a:pt x="922" y="9745"/>
                        <a:pt x="929" y="9801"/>
                      </a:cubicBezTo>
                      <a:cubicBezTo>
                        <a:pt x="922" y="9836"/>
                        <a:pt x="922" y="9871"/>
                        <a:pt x="922" y="9906"/>
                      </a:cubicBezTo>
                      <a:lnTo>
                        <a:pt x="922" y="9969"/>
                      </a:lnTo>
                      <a:lnTo>
                        <a:pt x="922" y="9976"/>
                      </a:lnTo>
                      <a:cubicBezTo>
                        <a:pt x="908" y="10388"/>
                        <a:pt x="908" y="10800"/>
                        <a:pt x="915" y="11212"/>
                      </a:cubicBezTo>
                      <a:lnTo>
                        <a:pt x="915" y="11282"/>
                      </a:lnTo>
                      <a:cubicBezTo>
                        <a:pt x="915" y="11387"/>
                        <a:pt x="922" y="11492"/>
                        <a:pt x="922" y="11596"/>
                      </a:cubicBezTo>
                      <a:lnTo>
                        <a:pt x="922" y="11673"/>
                      </a:lnTo>
                      <a:cubicBezTo>
                        <a:pt x="943" y="12064"/>
                        <a:pt x="964" y="12442"/>
                        <a:pt x="992" y="12805"/>
                      </a:cubicBezTo>
                      <a:cubicBezTo>
                        <a:pt x="999" y="12833"/>
                        <a:pt x="999" y="12854"/>
                        <a:pt x="999" y="12875"/>
                      </a:cubicBezTo>
                      <a:cubicBezTo>
                        <a:pt x="1020" y="13063"/>
                        <a:pt x="1034" y="13238"/>
                        <a:pt x="1055" y="13412"/>
                      </a:cubicBezTo>
                      <a:lnTo>
                        <a:pt x="1055" y="13419"/>
                      </a:lnTo>
                      <a:cubicBezTo>
                        <a:pt x="1055" y="13447"/>
                        <a:pt x="1062" y="13468"/>
                        <a:pt x="1062" y="13496"/>
                      </a:cubicBezTo>
                      <a:cubicBezTo>
                        <a:pt x="1090" y="13762"/>
                        <a:pt x="1125" y="14006"/>
                        <a:pt x="1153" y="14230"/>
                      </a:cubicBezTo>
                      <a:cubicBezTo>
                        <a:pt x="1160" y="14258"/>
                        <a:pt x="1160" y="14293"/>
                        <a:pt x="1167" y="14328"/>
                      </a:cubicBezTo>
                      <a:cubicBezTo>
                        <a:pt x="1167" y="14341"/>
                        <a:pt x="1174" y="14369"/>
                        <a:pt x="1174" y="14390"/>
                      </a:cubicBezTo>
                      <a:cubicBezTo>
                        <a:pt x="1223" y="14691"/>
                        <a:pt x="1278" y="15033"/>
                        <a:pt x="1334" y="15368"/>
                      </a:cubicBezTo>
                      <a:cubicBezTo>
                        <a:pt x="1341" y="15389"/>
                        <a:pt x="1341" y="15424"/>
                        <a:pt x="1348" y="15452"/>
                      </a:cubicBezTo>
                      <a:lnTo>
                        <a:pt x="1404" y="15766"/>
                      </a:lnTo>
                      <a:cubicBezTo>
                        <a:pt x="1404" y="15787"/>
                        <a:pt x="1411" y="15808"/>
                        <a:pt x="1411" y="15829"/>
                      </a:cubicBezTo>
                      <a:cubicBezTo>
                        <a:pt x="1523" y="16430"/>
                        <a:pt x="1621" y="16940"/>
                        <a:pt x="1656" y="17080"/>
                      </a:cubicBezTo>
                      <a:cubicBezTo>
                        <a:pt x="1684" y="17094"/>
                        <a:pt x="1712" y="17101"/>
                        <a:pt x="1732" y="17122"/>
                      </a:cubicBezTo>
                      <a:cubicBezTo>
                        <a:pt x="1746" y="17122"/>
                        <a:pt x="1746" y="17129"/>
                        <a:pt x="1753" y="17129"/>
                      </a:cubicBezTo>
                      <a:cubicBezTo>
                        <a:pt x="1753" y="17136"/>
                        <a:pt x="1760" y="17136"/>
                        <a:pt x="1760" y="17136"/>
                      </a:cubicBezTo>
                      <a:cubicBezTo>
                        <a:pt x="1767" y="17136"/>
                        <a:pt x="1767" y="17150"/>
                        <a:pt x="1781" y="17150"/>
                      </a:cubicBezTo>
                      <a:cubicBezTo>
                        <a:pt x="1896" y="17201"/>
                        <a:pt x="2024" y="17226"/>
                        <a:pt x="2151" y="17226"/>
                      </a:cubicBezTo>
                      <a:cubicBezTo>
                        <a:pt x="2334" y="17226"/>
                        <a:pt x="2513" y="17175"/>
                        <a:pt x="2641" y="17080"/>
                      </a:cubicBezTo>
                      <a:cubicBezTo>
                        <a:pt x="2641" y="17010"/>
                        <a:pt x="2641" y="16891"/>
                        <a:pt x="2655" y="16765"/>
                      </a:cubicBezTo>
                      <a:lnTo>
                        <a:pt x="2655" y="16751"/>
                      </a:lnTo>
                      <a:lnTo>
                        <a:pt x="2655" y="16730"/>
                      </a:lnTo>
                      <a:lnTo>
                        <a:pt x="2655" y="16696"/>
                      </a:lnTo>
                      <a:cubicBezTo>
                        <a:pt x="2662" y="16563"/>
                        <a:pt x="2662" y="16416"/>
                        <a:pt x="2668" y="16248"/>
                      </a:cubicBezTo>
                      <a:lnTo>
                        <a:pt x="2668" y="16214"/>
                      </a:lnTo>
                      <a:lnTo>
                        <a:pt x="2668" y="16179"/>
                      </a:lnTo>
                      <a:cubicBezTo>
                        <a:pt x="2682" y="15878"/>
                        <a:pt x="2696" y="15529"/>
                        <a:pt x="2710" y="15145"/>
                      </a:cubicBezTo>
                      <a:lnTo>
                        <a:pt x="2710" y="15138"/>
                      </a:lnTo>
                      <a:lnTo>
                        <a:pt x="2710" y="15096"/>
                      </a:lnTo>
                      <a:lnTo>
                        <a:pt x="2710" y="15075"/>
                      </a:lnTo>
                      <a:cubicBezTo>
                        <a:pt x="2724" y="14886"/>
                        <a:pt x="2731" y="14705"/>
                        <a:pt x="2738" y="14502"/>
                      </a:cubicBezTo>
                      <a:lnTo>
                        <a:pt x="2738" y="14425"/>
                      </a:lnTo>
                      <a:cubicBezTo>
                        <a:pt x="2745" y="14132"/>
                        <a:pt x="2759" y="13839"/>
                        <a:pt x="2773" y="13531"/>
                      </a:cubicBezTo>
                      <a:lnTo>
                        <a:pt x="2773" y="13461"/>
                      </a:lnTo>
                      <a:cubicBezTo>
                        <a:pt x="2780" y="13224"/>
                        <a:pt x="2801" y="12993"/>
                        <a:pt x="2808" y="12749"/>
                      </a:cubicBezTo>
                      <a:lnTo>
                        <a:pt x="2808" y="12665"/>
                      </a:lnTo>
                      <a:cubicBezTo>
                        <a:pt x="2815" y="12421"/>
                        <a:pt x="2829" y="12176"/>
                        <a:pt x="2843" y="11932"/>
                      </a:cubicBezTo>
                      <a:lnTo>
                        <a:pt x="2843" y="11862"/>
                      </a:lnTo>
                      <a:cubicBezTo>
                        <a:pt x="2864" y="11561"/>
                        <a:pt x="2878" y="11261"/>
                        <a:pt x="2899" y="10975"/>
                      </a:cubicBezTo>
                      <a:cubicBezTo>
                        <a:pt x="2906" y="10947"/>
                        <a:pt x="2906" y="10919"/>
                        <a:pt x="2906" y="10891"/>
                      </a:cubicBezTo>
                      <a:cubicBezTo>
                        <a:pt x="2913" y="10709"/>
                        <a:pt x="2934" y="10528"/>
                        <a:pt x="2941" y="10353"/>
                      </a:cubicBezTo>
                      <a:cubicBezTo>
                        <a:pt x="2948" y="10325"/>
                        <a:pt x="2948" y="10311"/>
                        <a:pt x="2948" y="10283"/>
                      </a:cubicBezTo>
                      <a:cubicBezTo>
                        <a:pt x="2976" y="9843"/>
                        <a:pt x="3011" y="9452"/>
                        <a:pt x="3046" y="9137"/>
                      </a:cubicBezTo>
                      <a:cubicBezTo>
                        <a:pt x="3046" y="9103"/>
                        <a:pt x="3053" y="9075"/>
                        <a:pt x="3053" y="9054"/>
                      </a:cubicBezTo>
                      <a:cubicBezTo>
                        <a:pt x="3060" y="9012"/>
                        <a:pt x="3060" y="8956"/>
                        <a:pt x="3074" y="8914"/>
                      </a:cubicBezTo>
                      <a:cubicBezTo>
                        <a:pt x="3074" y="8879"/>
                        <a:pt x="3081" y="8844"/>
                        <a:pt x="3081" y="8809"/>
                      </a:cubicBezTo>
                      <a:lnTo>
                        <a:pt x="3081" y="8802"/>
                      </a:lnTo>
                      <a:lnTo>
                        <a:pt x="3081" y="8767"/>
                      </a:lnTo>
                      <a:lnTo>
                        <a:pt x="3081" y="8739"/>
                      </a:lnTo>
                      <a:cubicBezTo>
                        <a:pt x="3130" y="8313"/>
                        <a:pt x="3143" y="7838"/>
                        <a:pt x="3130" y="7342"/>
                      </a:cubicBezTo>
                      <a:lnTo>
                        <a:pt x="3130" y="7272"/>
                      </a:lnTo>
                      <a:lnTo>
                        <a:pt x="3130" y="7175"/>
                      </a:lnTo>
                      <a:lnTo>
                        <a:pt x="3130" y="7105"/>
                      </a:lnTo>
                      <a:lnTo>
                        <a:pt x="3130" y="7098"/>
                      </a:lnTo>
                      <a:cubicBezTo>
                        <a:pt x="3123" y="6972"/>
                        <a:pt x="3123" y="6853"/>
                        <a:pt x="3116" y="6728"/>
                      </a:cubicBezTo>
                      <a:cubicBezTo>
                        <a:pt x="3109" y="6637"/>
                        <a:pt x="3088" y="6253"/>
                        <a:pt x="3060" y="5736"/>
                      </a:cubicBezTo>
                      <a:lnTo>
                        <a:pt x="3060" y="5666"/>
                      </a:lnTo>
                      <a:cubicBezTo>
                        <a:pt x="3060" y="5589"/>
                        <a:pt x="3060" y="5498"/>
                        <a:pt x="3053" y="5414"/>
                      </a:cubicBezTo>
                      <a:lnTo>
                        <a:pt x="3053" y="5331"/>
                      </a:lnTo>
                      <a:cubicBezTo>
                        <a:pt x="3039" y="4960"/>
                        <a:pt x="3011" y="4541"/>
                        <a:pt x="2990" y="4136"/>
                      </a:cubicBezTo>
                      <a:lnTo>
                        <a:pt x="2990" y="4066"/>
                      </a:lnTo>
                      <a:cubicBezTo>
                        <a:pt x="2990" y="3920"/>
                        <a:pt x="2983" y="3780"/>
                        <a:pt x="2976" y="3640"/>
                      </a:cubicBezTo>
                      <a:lnTo>
                        <a:pt x="2976" y="3563"/>
                      </a:lnTo>
                      <a:cubicBezTo>
                        <a:pt x="2948" y="3158"/>
                        <a:pt x="2934" y="2802"/>
                        <a:pt x="2920" y="2529"/>
                      </a:cubicBezTo>
                      <a:lnTo>
                        <a:pt x="2920" y="2460"/>
                      </a:lnTo>
                      <a:cubicBezTo>
                        <a:pt x="2913" y="2257"/>
                        <a:pt x="2906" y="2117"/>
                        <a:pt x="2906" y="2068"/>
                      </a:cubicBezTo>
                      <a:lnTo>
                        <a:pt x="2906" y="1887"/>
                      </a:lnTo>
                      <a:lnTo>
                        <a:pt x="2906" y="1852"/>
                      </a:lnTo>
                      <a:lnTo>
                        <a:pt x="2906" y="1817"/>
                      </a:lnTo>
                      <a:cubicBezTo>
                        <a:pt x="2885" y="1552"/>
                        <a:pt x="2864" y="1237"/>
                        <a:pt x="2836" y="951"/>
                      </a:cubicBezTo>
                      <a:cubicBezTo>
                        <a:pt x="2836" y="923"/>
                        <a:pt x="2829" y="909"/>
                        <a:pt x="2829" y="881"/>
                      </a:cubicBezTo>
                      <a:cubicBezTo>
                        <a:pt x="2780" y="490"/>
                        <a:pt x="2745" y="141"/>
                        <a:pt x="2731" y="36"/>
                      </a:cubicBezTo>
                      <a:lnTo>
                        <a:pt x="2731" y="8"/>
                      </a:lnTo>
                      <a:lnTo>
                        <a:pt x="2731" y="1"/>
                      </a:ln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33"/>
                <p:cNvSpPr/>
                <p:nvPr/>
              </p:nvSpPr>
              <p:spPr>
                <a:xfrm>
                  <a:off x="2017086" y="4051677"/>
                  <a:ext cx="80154" cy="16211"/>
                </a:xfrm>
                <a:custGeom>
                  <a:rect b="b" l="l" r="r" t="t"/>
                  <a:pathLst>
                    <a:path extrusionOk="0" h="234" w="1157">
                      <a:moveTo>
                        <a:pt x="1094" y="0"/>
                      </a:moveTo>
                      <a:cubicBezTo>
                        <a:pt x="1087" y="0"/>
                        <a:pt x="1080" y="2"/>
                        <a:pt x="1074" y="7"/>
                      </a:cubicBezTo>
                      <a:cubicBezTo>
                        <a:pt x="916" y="107"/>
                        <a:pt x="737" y="156"/>
                        <a:pt x="561" y="156"/>
                      </a:cubicBezTo>
                      <a:cubicBezTo>
                        <a:pt x="393" y="156"/>
                        <a:pt x="228" y="113"/>
                        <a:pt x="82" y="28"/>
                      </a:cubicBezTo>
                      <a:cubicBezTo>
                        <a:pt x="74" y="23"/>
                        <a:pt x="66" y="21"/>
                        <a:pt x="59" y="21"/>
                      </a:cubicBezTo>
                      <a:cubicBezTo>
                        <a:pt x="22" y="21"/>
                        <a:pt x="0" y="74"/>
                        <a:pt x="47" y="98"/>
                      </a:cubicBezTo>
                      <a:cubicBezTo>
                        <a:pt x="205" y="189"/>
                        <a:pt x="383" y="234"/>
                        <a:pt x="561" y="234"/>
                      </a:cubicBezTo>
                      <a:cubicBezTo>
                        <a:pt x="753" y="234"/>
                        <a:pt x="946" y="182"/>
                        <a:pt x="1116" y="77"/>
                      </a:cubicBezTo>
                      <a:cubicBezTo>
                        <a:pt x="1157" y="53"/>
                        <a:pt x="1129" y="0"/>
                        <a:pt x="1094"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33"/>
                <p:cNvSpPr/>
                <p:nvPr/>
              </p:nvSpPr>
              <p:spPr>
                <a:xfrm>
                  <a:off x="2066550" y="2906380"/>
                  <a:ext cx="40527" cy="47247"/>
                </a:xfrm>
                <a:custGeom>
                  <a:rect b="b" l="l" r="r" t="t"/>
                  <a:pathLst>
                    <a:path extrusionOk="0" h="682" w="585">
                      <a:moveTo>
                        <a:pt x="44" y="0"/>
                      </a:moveTo>
                      <a:cubicBezTo>
                        <a:pt x="23" y="0"/>
                        <a:pt x="0" y="22"/>
                        <a:pt x="10" y="47"/>
                      </a:cubicBezTo>
                      <a:cubicBezTo>
                        <a:pt x="157" y="270"/>
                        <a:pt x="325" y="480"/>
                        <a:pt x="520" y="675"/>
                      </a:cubicBezTo>
                      <a:cubicBezTo>
                        <a:pt x="524" y="679"/>
                        <a:pt x="529" y="681"/>
                        <a:pt x="535" y="681"/>
                      </a:cubicBezTo>
                      <a:cubicBezTo>
                        <a:pt x="557" y="681"/>
                        <a:pt x="585" y="650"/>
                        <a:pt x="562" y="633"/>
                      </a:cubicBezTo>
                      <a:cubicBezTo>
                        <a:pt x="381" y="438"/>
                        <a:pt x="213" y="235"/>
                        <a:pt x="66" y="12"/>
                      </a:cubicBezTo>
                      <a:cubicBezTo>
                        <a:pt x="60" y="4"/>
                        <a:pt x="52" y="0"/>
                        <a:pt x="44"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33"/>
                <p:cNvSpPr/>
                <p:nvPr/>
              </p:nvSpPr>
              <p:spPr>
                <a:xfrm>
                  <a:off x="1905413" y="3018194"/>
                  <a:ext cx="53136" cy="54660"/>
                </a:xfrm>
                <a:custGeom>
                  <a:rect b="b" l="l" r="r" t="t"/>
                  <a:pathLst>
                    <a:path extrusionOk="0" h="789" w="767">
                      <a:moveTo>
                        <a:pt x="726" y="0"/>
                      </a:moveTo>
                      <a:cubicBezTo>
                        <a:pt x="715" y="0"/>
                        <a:pt x="703" y="6"/>
                        <a:pt x="695" y="18"/>
                      </a:cubicBezTo>
                      <a:cubicBezTo>
                        <a:pt x="618" y="193"/>
                        <a:pt x="506" y="354"/>
                        <a:pt x="374" y="493"/>
                      </a:cubicBezTo>
                      <a:cubicBezTo>
                        <a:pt x="276" y="584"/>
                        <a:pt x="164" y="689"/>
                        <a:pt x="38" y="724"/>
                      </a:cubicBezTo>
                      <a:cubicBezTo>
                        <a:pt x="1" y="736"/>
                        <a:pt x="14" y="789"/>
                        <a:pt x="47" y="789"/>
                      </a:cubicBezTo>
                      <a:cubicBezTo>
                        <a:pt x="51" y="789"/>
                        <a:pt x="55" y="788"/>
                        <a:pt x="59" y="787"/>
                      </a:cubicBezTo>
                      <a:cubicBezTo>
                        <a:pt x="199" y="745"/>
                        <a:pt x="318" y="640"/>
                        <a:pt x="416" y="535"/>
                      </a:cubicBezTo>
                      <a:cubicBezTo>
                        <a:pt x="555" y="395"/>
                        <a:pt x="681" y="221"/>
                        <a:pt x="758" y="39"/>
                      </a:cubicBezTo>
                      <a:cubicBezTo>
                        <a:pt x="767" y="17"/>
                        <a:pt x="747" y="0"/>
                        <a:pt x="726"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33"/>
                <p:cNvSpPr/>
                <p:nvPr/>
              </p:nvSpPr>
              <p:spPr>
                <a:xfrm>
                  <a:off x="2066411" y="3528632"/>
                  <a:ext cx="57639" cy="11985"/>
                </a:xfrm>
                <a:custGeom>
                  <a:rect b="b" l="l" r="r" t="t"/>
                  <a:pathLst>
                    <a:path extrusionOk="0" h="173" w="832">
                      <a:moveTo>
                        <a:pt x="795" y="1"/>
                      </a:moveTo>
                      <a:cubicBezTo>
                        <a:pt x="790" y="1"/>
                        <a:pt x="786" y="2"/>
                        <a:pt x="781" y="6"/>
                      </a:cubicBezTo>
                      <a:cubicBezTo>
                        <a:pt x="661" y="83"/>
                        <a:pt x="521" y="122"/>
                        <a:pt x="380" y="122"/>
                      </a:cubicBezTo>
                      <a:cubicBezTo>
                        <a:pt x="267" y="122"/>
                        <a:pt x="153" y="97"/>
                        <a:pt x="47" y="48"/>
                      </a:cubicBezTo>
                      <a:cubicBezTo>
                        <a:pt x="45" y="47"/>
                        <a:pt x="43" y="47"/>
                        <a:pt x="41" y="47"/>
                      </a:cubicBezTo>
                      <a:cubicBezTo>
                        <a:pt x="16" y="47"/>
                        <a:pt x="0" y="83"/>
                        <a:pt x="19" y="90"/>
                      </a:cubicBezTo>
                      <a:cubicBezTo>
                        <a:pt x="134" y="145"/>
                        <a:pt x="255" y="172"/>
                        <a:pt x="375" y="172"/>
                      </a:cubicBezTo>
                      <a:cubicBezTo>
                        <a:pt x="527" y="172"/>
                        <a:pt x="676" y="129"/>
                        <a:pt x="809" y="48"/>
                      </a:cubicBezTo>
                      <a:cubicBezTo>
                        <a:pt x="832" y="36"/>
                        <a:pt x="817" y="1"/>
                        <a:pt x="795" y="1"/>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33"/>
                <p:cNvSpPr/>
                <p:nvPr/>
              </p:nvSpPr>
              <p:spPr>
                <a:xfrm>
                  <a:off x="1622073" y="2818120"/>
                  <a:ext cx="188296" cy="1243531"/>
                </a:xfrm>
                <a:custGeom>
                  <a:rect b="b" l="l" r="r" t="t"/>
                  <a:pathLst>
                    <a:path extrusionOk="0" h="17950" w="2718">
                      <a:moveTo>
                        <a:pt x="2654" y="0"/>
                      </a:moveTo>
                      <a:cubicBezTo>
                        <a:pt x="2647" y="21"/>
                        <a:pt x="2626" y="42"/>
                        <a:pt x="2620" y="63"/>
                      </a:cubicBezTo>
                      <a:cubicBezTo>
                        <a:pt x="2033" y="1055"/>
                        <a:pt x="1593" y="2124"/>
                        <a:pt x="1334" y="3249"/>
                      </a:cubicBezTo>
                      <a:cubicBezTo>
                        <a:pt x="1111" y="4247"/>
                        <a:pt x="1048" y="5267"/>
                        <a:pt x="1041" y="6287"/>
                      </a:cubicBezTo>
                      <a:cubicBezTo>
                        <a:pt x="1034" y="6769"/>
                        <a:pt x="1041" y="7237"/>
                        <a:pt x="1048" y="7719"/>
                      </a:cubicBezTo>
                      <a:cubicBezTo>
                        <a:pt x="1048" y="8355"/>
                        <a:pt x="1055" y="9004"/>
                        <a:pt x="985" y="9633"/>
                      </a:cubicBezTo>
                      <a:cubicBezTo>
                        <a:pt x="908" y="10311"/>
                        <a:pt x="699" y="10967"/>
                        <a:pt x="552" y="11638"/>
                      </a:cubicBezTo>
                      <a:cubicBezTo>
                        <a:pt x="412" y="12287"/>
                        <a:pt x="300" y="12930"/>
                        <a:pt x="210" y="13587"/>
                      </a:cubicBezTo>
                      <a:cubicBezTo>
                        <a:pt x="42" y="14844"/>
                        <a:pt x="0" y="16129"/>
                        <a:pt x="28" y="17415"/>
                      </a:cubicBezTo>
                      <a:cubicBezTo>
                        <a:pt x="28" y="17589"/>
                        <a:pt x="35" y="17750"/>
                        <a:pt x="42" y="17925"/>
                      </a:cubicBezTo>
                      <a:cubicBezTo>
                        <a:pt x="42" y="17941"/>
                        <a:pt x="56" y="17950"/>
                        <a:pt x="71" y="17950"/>
                      </a:cubicBezTo>
                      <a:cubicBezTo>
                        <a:pt x="88" y="17950"/>
                        <a:pt x="105" y="17939"/>
                        <a:pt x="105" y="17918"/>
                      </a:cubicBezTo>
                      <a:cubicBezTo>
                        <a:pt x="63" y="16618"/>
                        <a:pt x="77" y="15319"/>
                        <a:pt x="217" y="14013"/>
                      </a:cubicBezTo>
                      <a:cubicBezTo>
                        <a:pt x="286" y="13377"/>
                        <a:pt x="384" y="12748"/>
                        <a:pt x="510" y="12120"/>
                      </a:cubicBezTo>
                      <a:cubicBezTo>
                        <a:pt x="636" y="11456"/>
                        <a:pt x="817" y="10814"/>
                        <a:pt x="964" y="10150"/>
                      </a:cubicBezTo>
                      <a:cubicBezTo>
                        <a:pt x="1090" y="9486"/>
                        <a:pt x="1111" y="8823"/>
                        <a:pt x="1111" y="8145"/>
                      </a:cubicBezTo>
                      <a:cubicBezTo>
                        <a:pt x="1111" y="7670"/>
                        <a:pt x="1104" y="7188"/>
                        <a:pt x="1104" y="6706"/>
                      </a:cubicBezTo>
                      <a:cubicBezTo>
                        <a:pt x="1104" y="5714"/>
                        <a:pt x="1139" y="4708"/>
                        <a:pt x="1313" y="3724"/>
                      </a:cubicBezTo>
                      <a:cubicBezTo>
                        <a:pt x="1523" y="2571"/>
                        <a:pt x="1921" y="1460"/>
                        <a:pt x="2480" y="427"/>
                      </a:cubicBezTo>
                      <a:cubicBezTo>
                        <a:pt x="2543" y="315"/>
                        <a:pt x="2613" y="196"/>
                        <a:pt x="2682" y="77"/>
                      </a:cubicBezTo>
                      <a:cubicBezTo>
                        <a:pt x="2689" y="63"/>
                        <a:pt x="2710" y="35"/>
                        <a:pt x="2717" y="21"/>
                      </a:cubicBezTo>
                      <a:cubicBezTo>
                        <a:pt x="2696" y="7"/>
                        <a:pt x="2675" y="7"/>
                        <a:pt x="2654"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33"/>
                <p:cNvSpPr/>
                <p:nvPr/>
              </p:nvSpPr>
              <p:spPr>
                <a:xfrm>
                  <a:off x="1921347" y="3064056"/>
                  <a:ext cx="116940" cy="1000644"/>
                </a:xfrm>
                <a:custGeom>
                  <a:rect b="b" l="l" r="r" t="t"/>
                  <a:pathLst>
                    <a:path extrusionOk="0" h="14444" w="1688">
                      <a:moveTo>
                        <a:pt x="32" y="0"/>
                      </a:moveTo>
                      <a:cubicBezTo>
                        <a:pt x="15" y="0"/>
                        <a:pt x="0" y="11"/>
                        <a:pt x="4" y="34"/>
                      </a:cubicBezTo>
                      <a:cubicBezTo>
                        <a:pt x="74" y="1871"/>
                        <a:pt x="283" y="3722"/>
                        <a:pt x="716" y="5524"/>
                      </a:cubicBezTo>
                      <a:cubicBezTo>
                        <a:pt x="842" y="6027"/>
                        <a:pt x="1017" y="6537"/>
                        <a:pt x="1122" y="7040"/>
                      </a:cubicBezTo>
                      <a:cubicBezTo>
                        <a:pt x="1233" y="7557"/>
                        <a:pt x="1198" y="8088"/>
                        <a:pt x="1184" y="8612"/>
                      </a:cubicBezTo>
                      <a:cubicBezTo>
                        <a:pt x="1129" y="9660"/>
                        <a:pt x="1156" y="10707"/>
                        <a:pt x="1275" y="11748"/>
                      </a:cubicBezTo>
                      <a:cubicBezTo>
                        <a:pt x="1338" y="12237"/>
                        <a:pt x="1429" y="12719"/>
                        <a:pt x="1478" y="13208"/>
                      </a:cubicBezTo>
                      <a:cubicBezTo>
                        <a:pt x="1520" y="13606"/>
                        <a:pt x="1569" y="14011"/>
                        <a:pt x="1624" y="14423"/>
                      </a:cubicBezTo>
                      <a:cubicBezTo>
                        <a:pt x="1630" y="14437"/>
                        <a:pt x="1641" y="14443"/>
                        <a:pt x="1652" y="14443"/>
                      </a:cubicBezTo>
                      <a:cubicBezTo>
                        <a:pt x="1669" y="14443"/>
                        <a:pt x="1687" y="14428"/>
                        <a:pt x="1687" y="14402"/>
                      </a:cubicBezTo>
                      <a:cubicBezTo>
                        <a:pt x="1624" y="14039"/>
                        <a:pt x="1583" y="13662"/>
                        <a:pt x="1548" y="13292"/>
                      </a:cubicBezTo>
                      <a:cubicBezTo>
                        <a:pt x="1506" y="12894"/>
                        <a:pt x="1443" y="12503"/>
                        <a:pt x="1394" y="12097"/>
                      </a:cubicBezTo>
                      <a:cubicBezTo>
                        <a:pt x="1240" y="11050"/>
                        <a:pt x="1205" y="9995"/>
                        <a:pt x="1233" y="8940"/>
                      </a:cubicBezTo>
                      <a:cubicBezTo>
                        <a:pt x="1254" y="8416"/>
                        <a:pt x="1310" y="7892"/>
                        <a:pt x="1240" y="7368"/>
                      </a:cubicBezTo>
                      <a:cubicBezTo>
                        <a:pt x="1184" y="6865"/>
                        <a:pt x="1017" y="6397"/>
                        <a:pt x="884" y="5915"/>
                      </a:cubicBezTo>
                      <a:cubicBezTo>
                        <a:pt x="626" y="4931"/>
                        <a:pt x="430" y="3925"/>
                        <a:pt x="297" y="2912"/>
                      </a:cubicBezTo>
                      <a:cubicBezTo>
                        <a:pt x="172" y="1955"/>
                        <a:pt x="102" y="991"/>
                        <a:pt x="67" y="20"/>
                      </a:cubicBezTo>
                      <a:cubicBezTo>
                        <a:pt x="60" y="7"/>
                        <a:pt x="46" y="0"/>
                        <a:pt x="32"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33"/>
                <p:cNvSpPr/>
                <p:nvPr/>
              </p:nvSpPr>
              <p:spPr>
                <a:xfrm>
                  <a:off x="1750303" y="2886705"/>
                  <a:ext cx="79600" cy="88883"/>
                </a:xfrm>
                <a:custGeom>
                  <a:rect b="b" l="l" r="r" t="t"/>
                  <a:pathLst>
                    <a:path extrusionOk="0" h="1283" w="1149">
                      <a:moveTo>
                        <a:pt x="1109" y="0"/>
                      </a:moveTo>
                      <a:cubicBezTo>
                        <a:pt x="1099" y="0"/>
                        <a:pt x="1090" y="5"/>
                        <a:pt x="1083" y="16"/>
                      </a:cubicBezTo>
                      <a:cubicBezTo>
                        <a:pt x="838" y="498"/>
                        <a:pt x="475" y="917"/>
                        <a:pt x="28" y="1232"/>
                      </a:cubicBezTo>
                      <a:cubicBezTo>
                        <a:pt x="1" y="1248"/>
                        <a:pt x="21" y="1282"/>
                        <a:pt x="44" y="1282"/>
                      </a:cubicBezTo>
                      <a:cubicBezTo>
                        <a:pt x="50" y="1282"/>
                        <a:pt x="57" y="1280"/>
                        <a:pt x="63" y="1274"/>
                      </a:cubicBezTo>
                      <a:cubicBezTo>
                        <a:pt x="517" y="959"/>
                        <a:pt x="880" y="533"/>
                        <a:pt x="1139" y="44"/>
                      </a:cubicBezTo>
                      <a:cubicBezTo>
                        <a:pt x="1148" y="21"/>
                        <a:pt x="1129" y="0"/>
                        <a:pt x="1109" y="0"/>
                      </a:cubicBezTo>
                      <a:close/>
                    </a:path>
                  </a:pathLst>
                </a:custGeom>
                <a:solidFill>
                  <a:srgbClr val="5A55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33"/>
                <p:cNvSpPr/>
                <p:nvPr/>
              </p:nvSpPr>
              <p:spPr>
                <a:xfrm>
                  <a:off x="1775381" y="2273806"/>
                  <a:ext cx="186911" cy="132251"/>
                </a:xfrm>
                <a:custGeom>
                  <a:rect b="b" l="l" r="r" t="t"/>
                  <a:pathLst>
                    <a:path extrusionOk="0" h="1909" w="2698">
                      <a:moveTo>
                        <a:pt x="73" y="1"/>
                      </a:moveTo>
                      <a:cubicBezTo>
                        <a:pt x="39" y="1"/>
                        <a:pt x="0" y="40"/>
                        <a:pt x="29" y="69"/>
                      </a:cubicBezTo>
                      <a:cubicBezTo>
                        <a:pt x="448" y="600"/>
                        <a:pt x="637" y="1319"/>
                        <a:pt x="1238" y="1689"/>
                      </a:cubicBezTo>
                      <a:cubicBezTo>
                        <a:pt x="1445" y="1824"/>
                        <a:pt x="1696" y="1909"/>
                        <a:pt x="1949" y="1909"/>
                      </a:cubicBezTo>
                      <a:cubicBezTo>
                        <a:pt x="2013" y="1909"/>
                        <a:pt x="2076" y="1903"/>
                        <a:pt x="2139" y="1892"/>
                      </a:cubicBezTo>
                      <a:cubicBezTo>
                        <a:pt x="2279" y="1864"/>
                        <a:pt x="2418" y="1815"/>
                        <a:pt x="2523" y="1717"/>
                      </a:cubicBezTo>
                      <a:cubicBezTo>
                        <a:pt x="2628" y="1620"/>
                        <a:pt x="2670" y="1494"/>
                        <a:pt x="2677" y="1340"/>
                      </a:cubicBezTo>
                      <a:cubicBezTo>
                        <a:pt x="2698" y="942"/>
                        <a:pt x="2593" y="516"/>
                        <a:pt x="2460" y="139"/>
                      </a:cubicBezTo>
                      <a:cubicBezTo>
                        <a:pt x="2452" y="122"/>
                        <a:pt x="2435" y="114"/>
                        <a:pt x="2420" y="114"/>
                      </a:cubicBezTo>
                      <a:cubicBezTo>
                        <a:pt x="2397" y="114"/>
                        <a:pt x="2378" y="131"/>
                        <a:pt x="2390" y="160"/>
                      </a:cubicBezTo>
                      <a:cubicBezTo>
                        <a:pt x="2495" y="481"/>
                        <a:pt x="2572" y="809"/>
                        <a:pt x="2600" y="1145"/>
                      </a:cubicBezTo>
                      <a:cubicBezTo>
                        <a:pt x="2607" y="1291"/>
                        <a:pt x="2628" y="1466"/>
                        <a:pt x="2530" y="1599"/>
                      </a:cubicBezTo>
                      <a:cubicBezTo>
                        <a:pt x="2439" y="1717"/>
                        <a:pt x="2279" y="1787"/>
                        <a:pt x="2139" y="1815"/>
                      </a:cubicBezTo>
                      <a:cubicBezTo>
                        <a:pt x="2083" y="1824"/>
                        <a:pt x="2027" y="1828"/>
                        <a:pt x="1970" y="1828"/>
                      </a:cubicBezTo>
                      <a:cubicBezTo>
                        <a:pt x="1717" y="1828"/>
                        <a:pt x="1462" y="1742"/>
                        <a:pt x="1245" y="1599"/>
                      </a:cubicBezTo>
                      <a:cubicBezTo>
                        <a:pt x="993" y="1424"/>
                        <a:pt x="798" y="1166"/>
                        <a:pt x="644" y="907"/>
                      </a:cubicBezTo>
                      <a:cubicBezTo>
                        <a:pt x="462" y="600"/>
                        <a:pt x="309" y="285"/>
                        <a:pt x="92" y="6"/>
                      </a:cubicBezTo>
                      <a:cubicBezTo>
                        <a:pt x="86" y="3"/>
                        <a:pt x="80" y="1"/>
                        <a:pt x="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33"/>
                <p:cNvSpPr/>
                <p:nvPr/>
              </p:nvSpPr>
              <p:spPr>
                <a:xfrm>
                  <a:off x="1738041" y="2475820"/>
                  <a:ext cx="101838" cy="348812"/>
                </a:xfrm>
                <a:custGeom>
                  <a:rect b="b" l="l" r="r" t="t"/>
                  <a:pathLst>
                    <a:path extrusionOk="0" h="5035" w="1470">
                      <a:moveTo>
                        <a:pt x="48" y="1"/>
                      </a:moveTo>
                      <a:cubicBezTo>
                        <a:pt x="22" y="1"/>
                        <a:pt x="0" y="32"/>
                        <a:pt x="16" y="59"/>
                      </a:cubicBezTo>
                      <a:cubicBezTo>
                        <a:pt x="1127" y="1414"/>
                        <a:pt x="1469" y="3335"/>
                        <a:pt x="897" y="4990"/>
                      </a:cubicBezTo>
                      <a:cubicBezTo>
                        <a:pt x="885" y="5018"/>
                        <a:pt x="902" y="5035"/>
                        <a:pt x="923" y="5035"/>
                      </a:cubicBezTo>
                      <a:cubicBezTo>
                        <a:pt x="939" y="5035"/>
                        <a:pt x="957" y="5025"/>
                        <a:pt x="966" y="5004"/>
                      </a:cubicBezTo>
                      <a:cubicBezTo>
                        <a:pt x="1099" y="4620"/>
                        <a:pt x="1190" y="4215"/>
                        <a:pt x="1225" y="3810"/>
                      </a:cubicBezTo>
                      <a:cubicBezTo>
                        <a:pt x="1344" y="2455"/>
                        <a:pt x="939" y="1065"/>
                        <a:pt x="72" y="10"/>
                      </a:cubicBezTo>
                      <a:cubicBezTo>
                        <a:pt x="64" y="3"/>
                        <a:pt x="56" y="1"/>
                        <a:pt x="48"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33"/>
                <p:cNvSpPr/>
                <p:nvPr/>
              </p:nvSpPr>
              <p:spPr>
                <a:xfrm>
                  <a:off x="1951066" y="2106778"/>
                  <a:ext cx="38241" cy="51750"/>
                </a:xfrm>
                <a:custGeom>
                  <a:rect b="b" l="l" r="r" t="t"/>
                  <a:pathLst>
                    <a:path extrusionOk="0" h="747" w="552">
                      <a:moveTo>
                        <a:pt x="350" y="0"/>
                      </a:moveTo>
                      <a:cubicBezTo>
                        <a:pt x="350" y="0"/>
                        <a:pt x="1" y="692"/>
                        <a:pt x="218" y="741"/>
                      </a:cubicBezTo>
                      <a:cubicBezTo>
                        <a:pt x="233" y="745"/>
                        <a:pt x="247" y="747"/>
                        <a:pt x="262" y="747"/>
                      </a:cubicBezTo>
                      <a:cubicBezTo>
                        <a:pt x="445" y="747"/>
                        <a:pt x="551" y="432"/>
                        <a:pt x="532" y="238"/>
                      </a:cubicBezTo>
                      <a:cubicBezTo>
                        <a:pt x="518" y="28"/>
                        <a:pt x="350" y="0"/>
                        <a:pt x="350" y="0"/>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33"/>
                <p:cNvSpPr/>
                <p:nvPr/>
              </p:nvSpPr>
              <p:spPr>
                <a:xfrm>
                  <a:off x="1950165" y="2142941"/>
                  <a:ext cx="42606" cy="40874"/>
                </a:xfrm>
                <a:custGeom>
                  <a:rect b="b" l="l" r="r" t="t"/>
                  <a:pathLst>
                    <a:path extrusionOk="0" h="590" w="615">
                      <a:moveTo>
                        <a:pt x="289" y="90"/>
                      </a:moveTo>
                      <a:cubicBezTo>
                        <a:pt x="300" y="90"/>
                        <a:pt x="310" y="91"/>
                        <a:pt x="321" y="93"/>
                      </a:cubicBezTo>
                      <a:cubicBezTo>
                        <a:pt x="433" y="100"/>
                        <a:pt x="510" y="205"/>
                        <a:pt x="503" y="316"/>
                      </a:cubicBezTo>
                      <a:cubicBezTo>
                        <a:pt x="496" y="423"/>
                        <a:pt x="400" y="498"/>
                        <a:pt x="294" y="498"/>
                      </a:cubicBezTo>
                      <a:cubicBezTo>
                        <a:pt x="289" y="498"/>
                        <a:pt x="284" y="498"/>
                        <a:pt x="279" y="498"/>
                      </a:cubicBezTo>
                      <a:cubicBezTo>
                        <a:pt x="161" y="491"/>
                        <a:pt x="84" y="386"/>
                        <a:pt x="91" y="274"/>
                      </a:cubicBezTo>
                      <a:cubicBezTo>
                        <a:pt x="110" y="174"/>
                        <a:pt x="191" y="90"/>
                        <a:pt x="289" y="90"/>
                      </a:cubicBezTo>
                      <a:close/>
                      <a:moveTo>
                        <a:pt x="310" y="1"/>
                      </a:moveTo>
                      <a:cubicBezTo>
                        <a:pt x="160" y="1"/>
                        <a:pt x="34" y="115"/>
                        <a:pt x="14" y="267"/>
                      </a:cubicBezTo>
                      <a:cubicBezTo>
                        <a:pt x="0" y="421"/>
                        <a:pt x="112" y="568"/>
                        <a:pt x="279" y="589"/>
                      </a:cubicBezTo>
                      <a:cubicBezTo>
                        <a:pt x="288" y="590"/>
                        <a:pt x="297" y="590"/>
                        <a:pt x="305" y="590"/>
                      </a:cubicBezTo>
                      <a:cubicBezTo>
                        <a:pt x="455" y="590"/>
                        <a:pt x="581" y="475"/>
                        <a:pt x="601" y="323"/>
                      </a:cubicBezTo>
                      <a:cubicBezTo>
                        <a:pt x="615" y="163"/>
                        <a:pt x="496" y="23"/>
                        <a:pt x="335" y="2"/>
                      </a:cubicBezTo>
                      <a:cubicBezTo>
                        <a:pt x="327" y="1"/>
                        <a:pt x="318" y="1"/>
                        <a:pt x="3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33"/>
                <p:cNvSpPr/>
                <p:nvPr/>
              </p:nvSpPr>
              <p:spPr>
                <a:xfrm>
                  <a:off x="1928343" y="2218038"/>
                  <a:ext cx="69" cy="69"/>
                </a:xfrm>
                <a:custGeom>
                  <a:rect b="b" l="l" r="r" t="t"/>
                  <a:pathLst>
                    <a:path extrusionOk="0" h="1" w="1">
                      <a:moveTo>
                        <a:pt x="1" y="1"/>
                      </a:moveTo>
                      <a:lnTo>
                        <a:pt x="1" y="1"/>
                      </a:ln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33"/>
                <p:cNvSpPr/>
                <p:nvPr/>
              </p:nvSpPr>
              <p:spPr>
                <a:xfrm>
                  <a:off x="1805932" y="2152709"/>
                  <a:ext cx="122483" cy="149570"/>
                </a:xfrm>
                <a:custGeom>
                  <a:rect b="b" l="l" r="r" t="t"/>
                  <a:pathLst>
                    <a:path extrusionOk="0" h="2159" w="1768">
                      <a:moveTo>
                        <a:pt x="385" y="1"/>
                      </a:moveTo>
                      <a:lnTo>
                        <a:pt x="378" y="36"/>
                      </a:lnTo>
                      <a:lnTo>
                        <a:pt x="385" y="140"/>
                      </a:lnTo>
                      <a:cubicBezTo>
                        <a:pt x="406" y="622"/>
                        <a:pt x="245" y="1000"/>
                        <a:pt x="0" y="1510"/>
                      </a:cubicBezTo>
                      <a:cubicBezTo>
                        <a:pt x="0" y="1510"/>
                        <a:pt x="245" y="1992"/>
                        <a:pt x="860" y="2117"/>
                      </a:cubicBezTo>
                      <a:cubicBezTo>
                        <a:pt x="1007" y="2146"/>
                        <a:pt x="1130" y="2158"/>
                        <a:pt x="1233" y="2158"/>
                      </a:cubicBezTo>
                      <a:cubicBezTo>
                        <a:pt x="1673" y="2158"/>
                        <a:pt x="1747" y="1943"/>
                        <a:pt x="1747" y="1943"/>
                      </a:cubicBezTo>
                      <a:cubicBezTo>
                        <a:pt x="1719" y="1838"/>
                        <a:pt x="1705" y="1719"/>
                        <a:pt x="1705" y="1607"/>
                      </a:cubicBezTo>
                      <a:lnTo>
                        <a:pt x="1705" y="1475"/>
                      </a:lnTo>
                      <a:cubicBezTo>
                        <a:pt x="1712" y="1356"/>
                        <a:pt x="1733" y="1216"/>
                        <a:pt x="1747" y="1056"/>
                      </a:cubicBezTo>
                      <a:cubicBezTo>
                        <a:pt x="1754" y="1021"/>
                        <a:pt x="1754" y="979"/>
                        <a:pt x="1768" y="944"/>
                      </a:cubicBezTo>
                      <a:lnTo>
                        <a:pt x="1768" y="937"/>
                      </a:lnTo>
                      <a:cubicBezTo>
                        <a:pt x="1230" y="776"/>
                        <a:pt x="797" y="511"/>
                        <a:pt x="517" y="92"/>
                      </a:cubicBezTo>
                      <a:lnTo>
                        <a:pt x="441" y="36"/>
                      </a:lnTo>
                      <a:lnTo>
                        <a:pt x="385" y="1"/>
                      </a:ln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3"/>
                <p:cNvSpPr/>
                <p:nvPr/>
              </p:nvSpPr>
              <p:spPr>
                <a:xfrm>
                  <a:off x="1865925" y="2190465"/>
                  <a:ext cx="61518" cy="65398"/>
                </a:xfrm>
                <a:custGeom>
                  <a:rect b="b" l="l" r="r" t="t"/>
                  <a:pathLst>
                    <a:path extrusionOk="0" h="944" w="888">
                      <a:moveTo>
                        <a:pt x="1" y="1"/>
                      </a:moveTo>
                      <a:lnTo>
                        <a:pt x="1" y="1"/>
                      </a:lnTo>
                      <a:cubicBezTo>
                        <a:pt x="98" y="266"/>
                        <a:pt x="343" y="741"/>
                        <a:pt x="832" y="944"/>
                      </a:cubicBezTo>
                      <a:cubicBezTo>
                        <a:pt x="839" y="818"/>
                        <a:pt x="853" y="678"/>
                        <a:pt x="874" y="524"/>
                      </a:cubicBezTo>
                      <a:cubicBezTo>
                        <a:pt x="881" y="490"/>
                        <a:pt x="881" y="441"/>
                        <a:pt x="888" y="406"/>
                      </a:cubicBezTo>
                      <a:lnTo>
                        <a:pt x="853" y="406"/>
                      </a:lnTo>
                      <a:cubicBezTo>
                        <a:pt x="566" y="406"/>
                        <a:pt x="252" y="231"/>
                        <a:pt x="1"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3"/>
                <p:cNvSpPr/>
                <p:nvPr/>
              </p:nvSpPr>
              <p:spPr>
                <a:xfrm>
                  <a:off x="1787990" y="1989491"/>
                  <a:ext cx="211089" cy="231456"/>
                </a:xfrm>
                <a:custGeom>
                  <a:rect b="b" l="l" r="r" t="t"/>
                  <a:pathLst>
                    <a:path extrusionOk="0" h="3341" w="3047">
                      <a:moveTo>
                        <a:pt x="1305" y="1"/>
                      </a:moveTo>
                      <a:cubicBezTo>
                        <a:pt x="563" y="1"/>
                        <a:pt x="304" y="516"/>
                        <a:pt x="197" y="813"/>
                      </a:cubicBezTo>
                      <a:cubicBezTo>
                        <a:pt x="183" y="876"/>
                        <a:pt x="148" y="1232"/>
                        <a:pt x="197" y="1295"/>
                      </a:cubicBezTo>
                      <a:cubicBezTo>
                        <a:pt x="85" y="1330"/>
                        <a:pt x="43" y="1442"/>
                        <a:pt x="36" y="1546"/>
                      </a:cubicBezTo>
                      <a:cubicBezTo>
                        <a:pt x="1" y="1840"/>
                        <a:pt x="197" y="2224"/>
                        <a:pt x="581" y="2287"/>
                      </a:cubicBezTo>
                      <a:lnTo>
                        <a:pt x="595" y="2287"/>
                      </a:lnTo>
                      <a:cubicBezTo>
                        <a:pt x="595" y="2308"/>
                        <a:pt x="602" y="2322"/>
                        <a:pt x="609" y="2343"/>
                      </a:cubicBezTo>
                      <a:cubicBezTo>
                        <a:pt x="609" y="2350"/>
                        <a:pt x="616" y="2357"/>
                        <a:pt x="616" y="2364"/>
                      </a:cubicBezTo>
                      <a:cubicBezTo>
                        <a:pt x="790" y="2888"/>
                        <a:pt x="1475" y="3272"/>
                        <a:pt x="1859" y="3335"/>
                      </a:cubicBezTo>
                      <a:cubicBezTo>
                        <a:pt x="1906" y="3339"/>
                        <a:pt x="1948" y="3341"/>
                        <a:pt x="1983" y="3341"/>
                      </a:cubicBezTo>
                      <a:cubicBezTo>
                        <a:pt x="2055" y="3341"/>
                        <a:pt x="2104" y="3335"/>
                        <a:pt x="2118" y="3335"/>
                      </a:cubicBezTo>
                      <a:cubicBezTo>
                        <a:pt x="2537" y="3300"/>
                        <a:pt x="2676" y="2755"/>
                        <a:pt x="2669" y="2322"/>
                      </a:cubicBezTo>
                      <a:cubicBezTo>
                        <a:pt x="2669" y="2259"/>
                        <a:pt x="2662" y="2196"/>
                        <a:pt x="2648" y="2147"/>
                      </a:cubicBezTo>
                      <a:lnTo>
                        <a:pt x="2648" y="2140"/>
                      </a:lnTo>
                      <a:cubicBezTo>
                        <a:pt x="2648" y="2140"/>
                        <a:pt x="2865" y="1560"/>
                        <a:pt x="2921" y="1316"/>
                      </a:cubicBezTo>
                      <a:cubicBezTo>
                        <a:pt x="3047" y="827"/>
                        <a:pt x="2816" y="289"/>
                        <a:pt x="1740" y="52"/>
                      </a:cubicBezTo>
                      <a:cubicBezTo>
                        <a:pt x="1579" y="16"/>
                        <a:pt x="1435" y="1"/>
                        <a:pt x="1305" y="1"/>
                      </a:cubicBez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3"/>
                <p:cNvSpPr/>
                <p:nvPr/>
              </p:nvSpPr>
              <p:spPr>
                <a:xfrm>
                  <a:off x="1952521" y="2113498"/>
                  <a:ext cx="13648" cy="19952"/>
                </a:xfrm>
                <a:custGeom>
                  <a:rect b="b" l="l" r="r" t="t"/>
                  <a:pathLst>
                    <a:path extrusionOk="0" h="288" w="197">
                      <a:moveTo>
                        <a:pt x="134" y="0"/>
                      </a:moveTo>
                      <a:cubicBezTo>
                        <a:pt x="99" y="0"/>
                        <a:pt x="48" y="48"/>
                        <a:pt x="22" y="120"/>
                      </a:cubicBezTo>
                      <a:cubicBezTo>
                        <a:pt x="1" y="204"/>
                        <a:pt x="15" y="280"/>
                        <a:pt x="57" y="287"/>
                      </a:cubicBezTo>
                      <a:cubicBezTo>
                        <a:pt x="59" y="288"/>
                        <a:pt x="61" y="288"/>
                        <a:pt x="64" y="288"/>
                      </a:cubicBezTo>
                      <a:cubicBezTo>
                        <a:pt x="99" y="288"/>
                        <a:pt x="149" y="241"/>
                        <a:pt x="176" y="169"/>
                      </a:cubicBezTo>
                      <a:cubicBezTo>
                        <a:pt x="197" y="85"/>
                        <a:pt x="183" y="8"/>
                        <a:pt x="141" y="1"/>
                      </a:cubicBezTo>
                      <a:cubicBezTo>
                        <a:pt x="138" y="0"/>
                        <a:pt x="136" y="0"/>
                        <a:pt x="134"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33"/>
                <p:cNvSpPr/>
                <p:nvPr/>
              </p:nvSpPr>
              <p:spPr>
                <a:xfrm>
                  <a:off x="1945801" y="2111974"/>
                  <a:ext cx="27642" cy="9214"/>
                </a:xfrm>
                <a:custGeom>
                  <a:rect b="b" l="l" r="r" t="t"/>
                  <a:pathLst>
                    <a:path extrusionOk="0" h="133" w="399">
                      <a:moveTo>
                        <a:pt x="175" y="0"/>
                      </a:moveTo>
                      <a:cubicBezTo>
                        <a:pt x="91" y="0"/>
                        <a:pt x="22" y="30"/>
                        <a:pt x="14" y="30"/>
                      </a:cubicBezTo>
                      <a:cubicBezTo>
                        <a:pt x="7" y="30"/>
                        <a:pt x="0" y="51"/>
                        <a:pt x="7" y="58"/>
                      </a:cubicBezTo>
                      <a:lnTo>
                        <a:pt x="14" y="65"/>
                      </a:lnTo>
                      <a:cubicBezTo>
                        <a:pt x="28" y="65"/>
                        <a:pt x="28" y="65"/>
                        <a:pt x="28" y="72"/>
                      </a:cubicBezTo>
                      <a:cubicBezTo>
                        <a:pt x="32" y="72"/>
                        <a:pt x="88" y="50"/>
                        <a:pt x="160" y="50"/>
                      </a:cubicBezTo>
                      <a:cubicBezTo>
                        <a:pt x="221" y="50"/>
                        <a:pt x="295" y="66"/>
                        <a:pt x="356" y="128"/>
                      </a:cubicBezTo>
                      <a:cubicBezTo>
                        <a:pt x="360" y="131"/>
                        <a:pt x="367" y="133"/>
                        <a:pt x="374" y="133"/>
                      </a:cubicBezTo>
                      <a:cubicBezTo>
                        <a:pt x="381" y="133"/>
                        <a:pt x="388" y="131"/>
                        <a:pt x="391" y="128"/>
                      </a:cubicBezTo>
                      <a:cubicBezTo>
                        <a:pt x="398" y="121"/>
                        <a:pt x="398" y="100"/>
                        <a:pt x="391" y="93"/>
                      </a:cubicBezTo>
                      <a:cubicBezTo>
                        <a:pt x="325" y="20"/>
                        <a:pt x="245" y="0"/>
                        <a:pt x="175"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3"/>
                <p:cNvSpPr/>
                <p:nvPr/>
              </p:nvSpPr>
              <p:spPr>
                <a:xfrm>
                  <a:off x="1904166" y="2100404"/>
                  <a:ext cx="13648" cy="20506"/>
                </a:xfrm>
                <a:custGeom>
                  <a:rect b="b" l="l" r="r" t="t"/>
                  <a:pathLst>
                    <a:path extrusionOk="0" h="296" w="197">
                      <a:moveTo>
                        <a:pt x="134" y="1"/>
                      </a:moveTo>
                      <a:cubicBezTo>
                        <a:pt x="99" y="1"/>
                        <a:pt x="48" y="55"/>
                        <a:pt x="21" y="127"/>
                      </a:cubicBezTo>
                      <a:cubicBezTo>
                        <a:pt x="0" y="204"/>
                        <a:pt x="14" y="288"/>
                        <a:pt x="56" y="295"/>
                      </a:cubicBezTo>
                      <a:cubicBezTo>
                        <a:pt x="59" y="295"/>
                        <a:pt x="61" y="295"/>
                        <a:pt x="63" y="295"/>
                      </a:cubicBezTo>
                      <a:cubicBezTo>
                        <a:pt x="98" y="295"/>
                        <a:pt x="149" y="248"/>
                        <a:pt x="175" y="169"/>
                      </a:cubicBezTo>
                      <a:cubicBezTo>
                        <a:pt x="196" y="85"/>
                        <a:pt x="182" y="15"/>
                        <a:pt x="140" y="1"/>
                      </a:cubicBezTo>
                      <a:cubicBezTo>
                        <a:pt x="138" y="1"/>
                        <a:pt x="136" y="1"/>
                        <a:pt x="134"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33"/>
                <p:cNvSpPr/>
                <p:nvPr/>
              </p:nvSpPr>
              <p:spPr>
                <a:xfrm>
                  <a:off x="1894467" y="2098880"/>
                  <a:ext cx="28127" cy="7343"/>
                </a:xfrm>
                <a:custGeom>
                  <a:rect b="b" l="l" r="r" t="t"/>
                  <a:pathLst>
                    <a:path extrusionOk="0" h="106" w="406">
                      <a:moveTo>
                        <a:pt x="209" y="1"/>
                      </a:moveTo>
                      <a:cubicBezTo>
                        <a:pt x="104" y="1"/>
                        <a:pt x="19" y="47"/>
                        <a:pt x="15" y="51"/>
                      </a:cubicBezTo>
                      <a:cubicBezTo>
                        <a:pt x="8" y="51"/>
                        <a:pt x="1" y="72"/>
                        <a:pt x="8" y="79"/>
                      </a:cubicBezTo>
                      <a:lnTo>
                        <a:pt x="15" y="86"/>
                      </a:lnTo>
                      <a:lnTo>
                        <a:pt x="36" y="86"/>
                      </a:lnTo>
                      <a:cubicBezTo>
                        <a:pt x="36" y="86"/>
                        <a:pt x="112" y="44"/>
                        <a:pt x="204" y="44"/>
                      </a:cubicBezTo>
                      <a:cubicBezTo>
                        <a:pt x="257" y="44"/>
                        <a:pt x="313" y="57"/>
                        <a:pt x="364" y="100"/>
                      </a:cubicBezTo>
                      <a:cubicBezTo>
                        <a:pt x="374" y="104"/>
                        <a:pt x="381" y="105"/>
                        <a:pt x="387" y="105"/>
                      </a:cubicBezTo>
                      <a:cubicBezTo>
                        <a:pt x="392" y="105"/>
                        <a:pt x="395" y="104"/>
                        <a:pt x="399" y="100"/>
                      </a:cubicBezTo>
                      <a:cubicBezTo>
                        <a:pt x="406" y="79"/>
                        <a:pt x="406" y="72"/>
                        <a:pt x="399" y="65"/>
                      </a:cubicBezTo>
                      <a:cubicBezTo>
                        <a:pt x="337" y="16"/>
                        <a:pt x="270" y="1"/>
                        <a:pt x="209"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3"/>
                <p:cNvSpPr/>
                <p:nvPr/>
              </p:nvSpPr>
              <p:spPr>
                <a:xfrm>
                  <a:off x="1916289" y="2157836"/>
                  <a:ext cx="31521" cy="18428"/>
                </a:xfrm>
                <a:custGeom>
                  <a:rect b="b" l="l" r="r" t="t"/>
                  <a:pathLst>
                    <a:path extrusionOk="0" h="266" w="455">
                      <a:moveTo>
                        <a:pt x="38" y="1"/>
                      </a:moveTo>
                      <a:cubicBezTo>
                        <a:pt x="32" y="1"/>
                        <a:pt x="26" y="2"/>
                        <a:pt x="21" y="4"/>
                      </a:cubicBezTo>
                      <a:cubicBezTo>
                        <a:pt x="7" y="18"/>
                        <a:pt x="0" y="39"/>
                        <a:pt x="7" y="59"/>
                      </a:cubicBezTo>
                      <a:cubicBezTo>
                        <a:pt x="14" y="66"/>
                        <a:pt x="77" y="206"/>
                        <a:pt x="203" y="248"/>
                      </a:cubicBezTo>
                      <a:cubicBezTo>
                        <a:pt x="217" y="248"/>
                        <a:pt x="231" y="262"/>
                        <a:pt x="245" y="262"/>
                      </a:cubicBezTo>
                      <a:cubicBezTo>
                        <a:pt x="260" y="265"/>
                        <a:pt x="274" y="266"/>
                        <a:pt x="288" y="266"/>
                      </a:cubicBezTo>
                      <a:cubicBezTo>
                        <a:pt x="380" y="266"/>
                        <a:pt x="433" y="211"/>
                        <a:pt x="433" y="199"/>
                      </a:cubicBezTo>
                      <a:cubicBezTo>
                        <a:pt x="454" y="178"/>
                        <a:pt x="454" y="157"/>
                        <a:pt x="433" y="136"/>
                      </a:cubicBezTo>
                      <a:cubicBezTo>
                        <a:pt x="426" y="129"/>
                        <a:pt x="416" y="126"/>
                        <a:pt x="404" y="126"/>
                      </a:cubicBezTo>
                      <a:cubicBezTo>
                        <a:pt x="393" y="126"/>
                        <a:pt x="381" y="129"/>
                        <a:pt x="370" y="136"/>
                      </a:cubicBezTo>
                      <a:cubicBezTo>
                        <a:pt x="370" y="142"/>
                        <a:pt x="340" y="173"/>
                        <a:pt x="281" y="173"/>
                      </a:cubicBezTo>
                      <a:cubicBezTo>
                        <a:pt x="264" y="173"/>
                        <a:pt x="245" y="170"/>
                        <a:pt x="224" y="164"/>
                      </a:cubicBezTo>
                      <a:cubicBezTo>
                        <a:pt x="126" y="136"/>
                        <a:pt x="77" y="25"/>
                        <a:pt x="77" y="25"/>
                      </a:cubicBezTo>
                      <a:cubicBezTo>
                        <a:pt x="72" y="9"/>
                        <a:pt x="55" y="1"/>
                        <a:pt x="38" y="1"/>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3"/>
                <p:cNvSpPr/>
                <p:nvPr/>
              </p:nvSpPr>
              <p:spPr>
                <a:xfrm>
                  <a:off x="1805447" y="2093962"/>
                  <a:ext cx="31036" cy="38033"/>
                </a:xfrm>
                <a:custGeom>
                  <a:rect b="b" l="l" r="r" t="t"/>
                  <a:pathLst>
                    <a:path extrusionOk="0" h="549" w="448">
                      <a:moveTo>
                        <a:pt x="43" y="1"/>
                      </a:moveTo>
                      <a:cubicBezTo>
                        <a:pt x="29" y="1"/>
                        <a:pt x="13" y="7"/>
                        <a:pt x="7" y="17"/>
                      </a:cubicBezTo>
                      <a:cubicBezTo>
                        <a:pt x="0" y="38"/>
                        <a:pt x="7" y="66"/>
                        <a:pt x="28" y="73"/>
                      </a:cubicBezTo>
                      <a:cubicBezTo>
                        <a:pt x="35" y="73"/>
                        <a:pt x="350" y="234"/>
                        <a:pt x="364" y="513"/>
                      </a:cubicBezTo>
                      <a:cubicBezTo>
                        <a:pt x="364" y="534"/>
                        <a:pt x="378" y="541"/>
                        <a:pt x="392" y="548"/>
                      </a:cubicBezTo>
                      <a:lnTo>
                        <a:pt x="406" y="548"/>
                      </a:lnTo>
                      <a:cubicBezTo>
                        <a:pt x="427" y="548"/>
                        <a:pt x="448" y="534"/>
                        <a:pt x="448" y="506"/>
                      </a:cubicBezTo>
                      <a:cubicBezTo>
                        <a:pt x="420" y="185"/>
                        <a:pt x="77" y="11"/>
                        <a:pt x="56" y="4"/>
                      </a:cubicBezTo>
                      <a:cubicBezTo>
                        <a:pt x="53" y="2"/>
                        <a:pt x="48" y="1"/>
                        <a:pt x="43" y="1"/>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3"/>
                <p:cNvSpPr/>
                <p:nvPr/>
              </p:nvSpPr>
              <p:spPr>
                <a:xfrm>
                  <a:off x="1807872" y="2107886"/>
                  <a:ext cx="20368" cy="10738"/>
                </a:xfrm>
                <a:custGeom>
                  <a:rect b="b" l="l" r="r" t="t"/>
                  <a:pathLst>
                    <a:path extrusionOk="0" h="155" w="294">
                      <a:moveTo>
                        <a:pt x="207" y="0"/>
                      </a:moveTo>
                      <a:cubicBezTo>
                        <a:pt x="84" y="0"/>
                        <a:pt x="7" y="83"/>
                        <a:pt x="7" y="89"/>
                      </a:cubicBezTo>
                      <a:cubicBezTo>
                        <a:pt x="0" y="110"/>
                        <a:pt x="0" y="124"/>
                        <a:pt x="14" y="145"/>
                      </a:cubicBezTo>
                      <a:cubicBezTo>
                        <a:pt x="28" y="152"/>
                        <a:pt x="28" y="152"/>
                        <a:pt x="35" y="152"/>
                      </a:cubicBezTo>
                      <a:cubicBezTo>
                        <a:pt x="37" y="154"/>
                        <a:pt x="41" y="155"/>
                        <a:pt x="45" y="155"/>
                      </a:cubicBezTo>
                      <a:cubicBezTo>
                        <a:pt x="54" y="155"/>
                        <a:pt x="67" y="150"/>
                        <a:pt x="77" y="145"/>
                      </a:cubicBezTo>
                      <a:cubicBezTo>
                        <a:pt x="77" y="145"/>
                        <a:pt x="127" y="79"/>
                        <a:pt x="216" y="79"/>
                      </a:cubicBezTo>
                      <a:cubicBezTo>
                        <a:pt x="228" y="79"/>
                        <a:pt x="239" y="80"/>
                        <a:pt x="252" y="82"/>
                      </a:cubicBezTo>
                      <a:cubicBezTo>
                        <a:pt x="273" y="82"/>
                        <a:pt x="294" y="61"/>
                        <a:pt x="294" y="47"/>
                      </a:cubicBezTo>
                      <a:cubicBezTo>
                        <a:pt x="294" y="26"/>
                        <a:pt x="280" y="5"/>
                        <a:pt x="259" y="5"/>
                      </a:cubicBezTo>
                      <a:cubicBezTo>
                        <a:pt x="241" y="2"/>
                        <a:pt x="224" y="0"/>
                        <a:pt x="207" y="0"/>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3"/>
                <p:cNvSpPr/>
                <p:nvPr/>
              </p:nvSpPr>
              <p:spPr>
                <a:xfrm>
                  <a:off x="1957370" y="2138161"/>
                  <a:ext cx="15102" cy="12193"/>
                </a:xfrm>
                <a:custGeom>
                  <a:rect b="b" l="l" r="r" t="t"/>
                  <a:pathLst>
                    <a:path extrusionOk="0" h="176" w="218">
                      <a:moveTo>
                        <a:pt x="165" y="0"/>
                      </a:moveTo>
                      <a:cubicBezTo>
                        <a:pt x="75" y="0"/>
                        <a:pt x="8" y="26"/>
                        <a:pt x="8" y="64"/>
                      </a:cubicBezTo>
                      <a:cubicBezTo>
                        <a:pt x="1" y="106"/>
                        <a:pt x="92" y="148"/>
                        <a:pt x="217" y="176"/>
                      </a:cubicBezTo>
                      <a:cubicBezTo>
                        <a:pt x="217" y="113"/>
                        <a:pt x="210" y="50"/>
                        <a:pt x="196" y="1"/>
                      </a:cubicBezTo>
                      <a:cubicBezTo>
                        <a:pt x="186" y="0"/>
                        <a:pt x="175" y="0"/>
                        <a:pt x="165" y="0"/>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3"/>
                <p:cNvSpPr/>
                <p:nvPr/>
              </p:nvSpPr>
              <p:spPr>
                <a:xfrm>
                  <a:off x="1871745" y="2128254"/>
                  <a:ext cx="39765" cy="13440"/>
                </a:xfrm>
                <a:custGeom>
                  <a:rect b="b" l="l" r="r" t="t"/>
                  <a:pathLst>
                    <a:path extrusionOk="0" h="194" w="574">
                      <a:moveTo>
                        <a:pt x="203" y="0"/>
                      </a:moveTo>
                      <a:cubicBezTo>
                        <a:pt x="90" y="0"/>
                        <a:pt x="12" y="23"/>
                        <a:pt x="0" y="67"/>
                      </a:cubicBezTo>
                      <a:cubicBezTo>
                        <a:pt x="0" y="116"/>
                        <a:pt x="119" y="172"/>
                        <a:pt x="273" y="186"/>
                      </a:cubicBezTo>
                      <a:cubicBezTo>
                        <a:pt x="310" y="191"/>
                        <a:pt x="344" y="193"/>
                        <a:pt x="376" y="193"/>
                      </a:cubicBezTo>
                      <a:cubicBezTo>
                        <a:pt x="482" y="193"/>
                        <a:pt x="554" y="168"/>
                        <a:pt x="559" y="130"/>
                      </a:cubicBezTo>
                      <a:cubicBezTo>
                        <a:pt x="573" y="74"/>
                        <a:pt x="447" y="25"/>
                        <a:pt x="294" y="4"/>
                      </a:cubicBezTo>
                      <a:cubicBezTo>
                        <a:pt x="262" y="2"/>
                        <a:pt x="231" y="0"/>
                        <a:pt x="203" y="0"/>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3"/>
                <p:cNvSpPr/>
                <p:nvPr/>
              </p:nvSpPr>
              <p:spPr>
                <a:xfrm>
                  <a:off x="1829140" y="2140585"/>
                  <a:ext cx="19952" cy="12678"/>
                </a:xfrm>
                <a:custGeom>
                  <a:rect b="b" l="l" r="r" t="t"/>
                  <a:pathLst>
                    <a:path extrusionOk="0" h="183" w="288">
                      <a:moveTo>
                        <a:pt x="236" y="0"/>
                      </a:moveTo>
                      <a:cubicBezTo>
                        <a:pt x="224" y="0"/>
                        <a:pt x="215" y="6"/>
                        <a:pt x="210" y="15"/>
                      </a:cubicBezTo>
                      <a:cubicBezTo>
                        <a:pt x="182" y="50"/>
                        <a:pt x="140" y="78"/>
                        <a:pt x="106" y="85"/>
                      </a:cubicBezTo>
                      <a:cubicBezTo>
                        <a:pt x="78" y="99"/>
                        <a:pt x="50" y="99"/>
                        <a:pt x="36" y="106"/>
                      </a:cubicBezTo>
                      <a:lnTo>
                        <a:pt x="1" y="106"/>
                      </a:lnTo>
                      <a:cubicBezTo>
                        <a:pt x="1" y="127"/>
                        <a:pt x="8" y="141"/>
                        <a:pt x="15" y="162"/>
                      </a:cubicBezTo>
                      <a:cubicBezTo>
                        <a:pt x="15" y="169"/>
                        <a:pt x="22" y="176"/>
                        <a:pt x="22" y="183"/>
                      </a:cubicBezTo>
                      <a:cubicBezTo>
                        <a:pt x="64" y="183"/>
                        <a:pt x="126" y="176"/>
                        <a:pt x="182" y="141"/>
                      </a:cubicBezTo>
                      <a:cubicBezTo>
                        <a:pt x="217" y="120"/>
                        <a:pt x="238" y="99"/>
                        <a:pt x="266" y="64"/>
                      </a:cubicBezTo>
                      <a:cubicBezTo>
                        <a:pt x="287" y="43"/>
                        <a:pt x="273" y="15"/>
                        <a:pt x="259" y="8"/>
                      </a:cubicBezTo>
                      <a:cubicBezTo>
                        <a:pt x="251" y="3"/>
                        <a:pt x="243" y="0"/>
                        <a:pt x="236" y="0"/>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33"/>
                <p:cNvSpPr/>
                <p:nvPr/>
              </p:nvSpPr>
              <p:spPr>
                <a:xfrm>
                  <a:off x="1793324" y="2126106"/>
                  <a:ext cx="41705" cy="40804"/>
                </a:xfrm>
                <a:custGeom>
                  <a:rect b="b" l="l" r="r" t="t"/>
                  <a:pathLst>
                    <a:path extrusionOk="0" h="589" w="602">
                      <a:moveTo>
                        <a:pt x="308" y="1"/>
                      </a:moveTo>
                      <a:cubicBezTo>
                        <a:pt x="154" y="1"/>
                        <a:pt x="36" y="112"/>
                        <a:pt x="15" y="266"/>
                      </a:cubicBezTo>
                      <a:cubicBezTo>
                        <a:pt x="1" y="420"/>
                        <a:pt x="113" y="566"/>
                        <a:pt x="280" y="587"/>
                      </a:cubicBezTo>
                      <a:cubicBezTo>
                        <a:pt x="289" y="588"/>
                        <a:pt x="298" y="588"/>
                        <a:pt x="306" y="588"/>
                      </a:cubicBezTo>
                      <a:cubicBezTo>
                        <a:pt x="451" y="588"/>
                        <a:pt x="588" y="480"/>
                        <a:pt x="602" y="322"/>
                      </a:cubicBezTo>
                      <a:lnTo>
                        <a:pt x="602" y="315"/>
                      </a:lnTo>
                      <a:cubicBezTo>
                        <a:pt x="588" y="318"/>
                        <a:pt x="572" y="320"/>
                        <a:pt x="557" y="320"/>
                      </a:cubicBezTo>
                      <a:cubicBezTo>
                        <a:pt x="542" y="320"/>
                        <a:pt x="528" y="318"/>
                        <a:pt x="518" y="315"/>
                      </a:cubicBezTo>
                      <a:cubicBezTo>
                        <a:pt x="505" y="418"/>
                        <a:pt x="414" y="498"/>
                        <a:pt x="312" y="498"/>
                      </a:cubicBezTo>
                      <a:cubicBezTo>
                        <a:pt x="304" y="498"/>
                        <a:pt x="295" y="498"/>
                        <a:pt x="287" y="497"/>
                      </a:cubicBezTo>
                      <a:cubicBezTo>
                        <a:pt x="175" y="490"/>
                        <a:pt x="99" y="385"/>
                        <a:pt x="106" y="273"/>
                      </a:cubicBezTo>
                      <a:cubicBezTo>
                        <a:pt x="113" y="168"/>
                        <a:pt x="203" y="98"/>
                        <a:pt x="294" y="91"/>
                      </a:cubicBezTo>
                      <a:cubicBezTo>
                        <a:pt x="322" y="63"/>
                        <a:pt x="329" y="35"/>
                        <a:pt x="3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3"/>
                <p:cNvSpPr/>
                <p:nvPr/>
              </p:nvSpPr>
              <p:spPr>
                <a:xfrm>
                  <a:off x="1918645" y="2180836"/>
                  <a:ext cx="13163" cy="7621"/>
                </a:xfrm>
                <a:custGeom>
                  <a:rect b="b" l="l" r="r" t="t"/>
                  <a:pathLst>
                    <a:path extrusionOk="0" h="110" w="190">
                      <a:moveTo>
                        <a:pt x="25" y="1"/>
                      </a:moveTo>
                      <a:cubicBezTo>
                        <a:pt x="21" y="1"/>
                        <a:pt x="17" y="3"/>
                        <a:pt x="15" y="7"/>
                      </a:cubicBezTo>
                      <a:cubicBezTo>
                        <a:pt x="8" y="14"/>
                        <a:pt x="1" y="35"/>
                        <a:pt x="8" y="42"/>
                      </a:cubicBezTo>
                      <a:cubicBezTo>
                        <a:pt x="8" y="42"/>
                        <a:pt x="36" y="84"/>
                        <a:pt x="85" y="105"/>
                      </a:cubicBezTo>
                      <a:cubicBezTo>
                        <a:pt x="96" y="108"/>
                        <a:pt x="108" y="109"/>
                        <a:pt x="120" y="109"/>
                      </a:cubicBezTo>
                      <a:cubicBezTo>
                        <a:pt x="136" y="109"/>
                        <a:pt x="152" y="106"/>
                        <a:pt x="169" y="98"/>
                      </a:cubicBezTo>
                      <a:cubicBezTo>
                        <a:pt x="183" y="98"/>
                        <a:pt x="190" y="91"/>
                        <a:pt x="190" y="77"/>
                      </a:cubicBezTo>
                      <a:cubicBezTo>
                        <a:pt x="190" y="63"/>
                        <a:pt x="183" y="56"/>
                        <a:pt x="162" y="56"/>
                      </a:cubicBezTo>
                      <a:cubicBezTo>
                        <a:pt x="157" y="56"/>
                        <a:pt x="152" y="56"/>
                        <a:pt x="147" y="56"/>
                      </a:cubicBezTo>
                      <a:cubicBezTo>
                        <a:pt x="80" y="56"/>
                        <a:pt x="50" y="14"/>
                        <a:pt x="50" y="14"/>
                      </a:cubicBezTo>
                      <a:cubicBezTo>
                        <a:pt x="45" y="9"/>
                        <a:pt x="34" y="1"/>
                        <a:pt x="25" y="1"/>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3"/>
                <p:cNvSpPr/>
                <p:nvPr/>
              </p:nvSpPr>
              <p:spPr>
                <a:xfrm>
                  <a:off x="1811266" y="1983187"/>
                  <a:ext cx="187326" cy="136477"/>
                </a:xfrm>
                <a:custGeom>
                  <a:rect b="b" l="l" r="r" t="t"/>
                  <a:pathLst>
                    <a:path extrusionOk="0" h="1970" w="2704">
                      <a:moveTo>
                        <a:pt x="1057" y="0"/>
                      </a:moveTo>
                      <a:cubicBezTo>
                        <a:pt x="742" y="0"/>
                        <a:pt x="460" y="142"/>
                        <a:pt x="238" y="317"/>
                      </a:cubicBezTo>
                      <a:cubicBezTo>
                        <a:pt x="49" y="660"/>
                        <a:pt x="14" y="1044"/>
                        <a:pt x="0" y="1428"/>
                      </a:cubicBezTo>
                      <a:cubicBezTo>
                        <a:pt x="140" y="1498"/>
                        <a:pt x="224" y="1603"/>
                        <a:pt x="294" y="1707"/>
                      </a:cubicBezTo>
                      <a:cubicBezTo>
                        <a:pt x="294" y="1707"/>
                        <a:pt x="315" y="1889"/>
                        <a:pt x="454" y="1959"/>
                      </a:cubicBezTo>
                      <a:cubicBezTo>
                        <a:pt x="469" y="1966"/>
                        <a:pt x="482" y="1969"/>
                        <a:pt x="492" y="1969"/>
                      </a:cubicBezTo>
                      <a:cubicBezTo>
                        <a:pt x="586" y="1969"/>
                        <a:pt x="552" y="1719"/>
                        <a:pt x="552" y="1519"/>
                      </a:cubicBezTo>
                      <a:cubicBezTo>
                        <a:pt x="552" y="1309"/>
                        <a:pt x="769" y="1190"/>
                        <a:pt x="783" y="1183"/>
                      </a:cubicBezTo>
                      <a:cubicBezTo>
                        <a:pt x="873" y="1148"/>
                        <a:pt x="992" y="1121"/>
                        <a:pt x="1118" y="1114"/>
                      </a:cubicBezTo>
                      <a:lnTo>
                        <a:pt x="1153" y="1114"/>
                      </a:lnTo>
                      <a:cubicBezTo>
                        <a:pt x="1202" y="1044"/>
                        <a:pt x="1223" y="960"/>
                        <a:pt x="1237" y="911"/>
                      </a:cubicBezTo>
                      <a:cubicBezTo>
                        <a:pt x="1244" y="862"/>
                        <a:pt x="1244" y="820"/>
                        <a:pt x="1244" y="820"/>
                      </a:cubicBezTo>
                      <a:cubicBezTo>
                        <a:pt x="1226" y="732"/>
                        <a:pt x="1343" y="693"/>
                        <a:pt x="1512" y="693"/>
                      </a:cubicBezTo>
                      <a:cubicBezTo>
                        <a:pt x="1881" y="693"/>
                        <a:pt x="2501" y="882"/>
                        <a:pt x="2515" y="1169"/>
                      </a:cubicBezTo>
                      <a:cubicBezTo>
                        <a:pt x="2529" y="1344"/>
                        <a:pt x="2536" y="1463"/>
                        <a:pt x="2536" y="1540"/>
                      </a:cubicBezTo>
                      <a:cubicBezTo>
                        <a:pt x="2543" y="1672"/>
                        <a:pt x="2536" y="1679"/>
                        <a:pt x="2536" y="1679"/>
                      </a:cubicBezTo>
                      <a:cubicBezTo>
                        <a:pt x="2536" y="1679"/>
                        <a:pt x="2546" y="1692"/>
                        <a:pt x="2562" y="1692"/>
                      </a:cubicBezTo>
                      <a:cubicBezTo>
                        <a:pt x="2596" y="1692"/>
                        <a:pt x="2654" y="1630"/>
                        <a:pt x="2683" y="1232"/>
                      </a:cubicBezTo>
                      <a:cubicBezTo>
                        <a:pt x="2704" y="1051"/>
                        <a:pt x="2641" y="869"/>
                        <a:pt x="2515" y="708"/>
                      </a:cubicBezTo>
                      <a:cubicBezTo>
                        <a:pt x="2270" y="380"/>
                        <a:pt x="1795" y="115"/>
                        <a:pt x="1244" y="17"/>
                      </a:cubicBezTo>
                      <a:cubicBezTo>
                        <a:pt x="1180" y="6"/>
                        <a:pt x="1118" y="0"/>
                        <a:pt x="1057"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3"/>
                <p:cNvSpPr/>
                <p:nvPr/>
              </p:nvSpPr>
              <p:spPr>
                <a:xfrm>
                  <a:off x="1804962" y="2020597"/>
                  <a:ext cx="92485" cy="177766"/>
                </a:xfrm>
                <a:custGeom>
                  <a:rect b="b" l="l" r="r" t="t"/>
                  <a:pathLst>
                    <a:path extrusionOk="0" h="2566" w="1335">
                      <a:moveTo>
                        <a:pt x="363" y="1"/>
                      </a:moveTo>
                      <a:cubicBezTo>
                        <a:pt x="315" y="1"/>
                        <a:pt x="269" y="5"/>
                        <a:pt x="224" y="15"/>
                      </a:cubicBezTo>
                      <a:cubicBezTo>
                        <a:pt x="84" y="287"/>
                        <a:pt x="0" y="560"/>
                        <a:pt x="112" y="895"/>
                      </a:cubicBezTo>
                      <a:cubicBezTo>
                        <a:pt x="252" y="965"/>
                        <a:pt x="266" y="1063"/>
                        <a:pt x="336" y="1167"/>
                      </a:cubicBezTo>
                      <a:cubicBezTo>
                        <a:pt x="336" y="1167"/>
                        <a:pt x="36" y="2566"/>
                        <a:pt x="369" y="2566"/>
                      </a:cubicBezTo>
                      <a:cubicBezTo>
                        <a:pt x="399" y="2566"/>
                        <a:pt x="434" y="2554"/>
                        <a:pt x="475" y="2529"/>
                      </a:cubicBezTo>
                      <a:cubicBezTo>
                        <a:pt x="713" y="2369"/>
                        <a:pt x="650" y="1202"/>
                        <a:pt x="650" y="979"/>
                      </a:cubicBezTo>
                      <a:cubicBezTo>
                        <a:pt x="650" y="769"/>
                        <a:pt x="874" y="650"/>
                        <a:pt x="881" y="643"/>
                      </a:cubicBezTo>
                      <a:cubicBezTo>
                        <a:pt x="978" y="608"/>
                        <a:pt x="1090" y="581"/>
                        <a:pt x="1223" y="574"/>
                      </a:cubicBezTo>
                      <a:lnTo>
                        <a:pt x="1258" y="574"/>
                      </a:lnTo>
                      <a:cubicBezTo>
                        <a:pt x="1300" y="504"/>
                        <a:pt x="1328" y="420"/>
                        <a:pt x="1335" y="371"/>
                      </a:cubicBezTo>
                      <a:cubicBezTo>
                        <a:pt x="1241" y="302"/>
                        <a:pt x="759" y="1"/>
                        <a:pt x="363"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3"/>
                <p:cNvSpPr/>
                <p:nvPr/>
              </p:nvSpPr>
              <p:spPr>
                <a:xfrm>
                  <a:off x="1933678" y="2113221"/>
                  <a:ext cx="17943" cy="36648"/>
                </a:xfrm>
                <a:custGeom>
                  <a:rect b="b" l="l" r="r" t="t"/>
                  <a:pathLst>
                    <a:path extrusionOk="0" h="529" w="259">
                      <a:moveTo>
                        <a:pt x="46" y="0"/>
                      </a:moveTo>
                      <a:cubicBezTo>
                        <a:pt x="42" y="0"/>
                        <a:pt x="39" y="2"/>
                        <a:pt x="35" y="5"/>
                      </a:cubicBezTo>
                      <a:cubicBezTo>
                        <a:pt x="15" y="5"/>
                        <a:pt x="1" y="19"/>
                        <a:pt x="8" y="40"/>
                      </a:cubicBezTo>
                      <a:cubicBezTo>
                        <a:pt x="28" y="208"/>
                        <a:pt x="77" y="319"/>
                        <a:pt x="175" y="417"/>
                      </a:cubicBezTo>
                      <a:lnTo>
                        <a:pt x="63" y="459"/>
                      </a:lnTo>
                      <a:cubicBezTo>
                        <a:pt x="42" y="466"/>
                        <a:pt x="35" y="487"/>
                        <a:pt x="42" y="501"/>
                      </a:cubicBezTo>
                      <a:cubicBezTo>
                        <a:pt x="49" y="522"/>
                        <a:pt x="63" y="529"/>
                        <a:pt x="70" y="529"/>
                      </a:cubicBezTo>
                      <a:lnTo>
                        <a:pt x="84" y="529"/>
                      </a:lnTo>
                      <a:lnTo>
                        <a:pt x="245" y="459"/>
                      </a:lnTo>
                      <a:cubicBezTo>
                        <a:pt x="252" y="452"/>
                        <a:pt x="259" y="438"/>
                        <a:pt x="259" y="431"/>
                      </a:cubicBezTo>
                      <a:cubicBezTo>
                        <a:pt x="259" y="424"/>
                        <a:pt x="259" y="403"/>
                        <a:pt x="252" y="396"/>
                      </a:cubicBezTo>
                      <a:cubicBezTo>
                        <a:pt x="140" y="312"/>
                        <a:pt x="84" y="194"/>
                        <a:pt x="70" y="33"/>
                      </a:cubicBezTo>
                      <a:cubicBezTo>
                        <a:pt x="70" y="17"/>
                        <a:pt x="58" y="0"/>
                        <a:pt x="46" y="0"/>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3"/>
                <p:cNvSpPr/>
                <p:nvPr/>
              </p:nvSpPr>
              <p:spPr>
                <a:xfrm>
                  <a:off x="1940467" y="2113983"/>
                  <a:ext cx="56184" cy="39280"/>
                </a:xfrm>
                <a:custGeom>
                  <a:rect b="b" l="l" r="r" t="t"/>
                  <a:pathLst>
                    <a:path extrusionOk="0" h="567" w="811">
                      <a:moveTo>
                        <a:pt x="369" y="1"/>
                      </a:moveTo>
                      <a:cubicBezTo>
                        <a:pt x="194" y="1"/>
                        <a:pt x="45" y="91"/>
                        <a:pt x="21" y="217"/>
                      </a:cubicBezTo>
                      <a:cubicBezTo>
                        <a:pt x="0" y="371"/>
                        <a:pt x="147" y="525"/>
                        <a:pt x="357" y="560"/>
                      </a:cubicBezTo>
                      <a:cubicBezTo>
                        <a:pt x="385" y="565"/>
                        <a:pt x="414" y="567"/>
                        <a:pt x="441" y="567"/>
                      </a:cubicBezTo>
                      <a:cubicBezTo>
                        <a:pt x="615" y="567"/>
                        <a:pt x="759" y="477"/>
                        <a:pt x="783" y="350"/>
                      </a:cubicBezTo>
                      <a:cubicBezTo>
                        <a:pt x="811" y="203"/>
                        <a:pt x="664" y="43"/>
                        <a:pt x="454" y="8"/>
                      </a:cubicBezTo>
                      <a:cubicBezTo>
                        <a:pt x="426" y="3"/>
                        <a:pt x="397" y="1"/>
                        <a:pt x="369"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3"/>
                <p:cNvSpPr/>
                <p:nvPr/>
              </p:nvSpPr>
              <p:spPr>
                <a:xfrm>
                  <a:off x="1873684" y="2099504"/>
                  <a:ext cx="62003" cy="42675"/>
                </a:xfrm>
                <a:custGeom>
                  <a:rect b="b" l="l" r="r" t="t"/>
                  <a:pathLst>
                    <a:path extrusionOk="0" h="616" w="895">
                      <a:moveTo>
                        <a:pt x="404" y="0"/>
                      </a:moveTo>
                      <a:cubicBezTo>
                        <a:pt x="212" y="0"/>
                        <a:pt x="52" y="93"/>
                        <a:pt x="28" y="238"/>
                      </a:cubicBezTo>
                      <a:cubicBezTo>
                        <a:pt x="0" y="399"/>
                        <a:pt x="168" y="566"/>
                        <a:pt x="392" y="608"/>
                      </a:cubicBezTo>
                      <a:cubicBezTo>
                        <a:pt x="425" y="613"/>
                        <a:pt x="459" y="615"/>
                        <a:pt x="491" y="615"/>
                      </a:cubicBezTo>
                      <a:cubicBezTo>
                        <a:pt x="685" y="615"/>
                        <a:pt x="843" y="528"/>
                        <a:pt x="867" y="385"/>
                      </a:cubicBezTo>
                      <a:cubicBezTo>
                        <a:pt x="894" y="231"/>
                        <a:pt x="734" y="63"/>
                        <a:pt x="496" y="7"/>
                      </a:cubicBezTo>
                      <a:cubicBezTo>
                        <a:pt x="465" y="3"/>
                        <a:pt x="434" y="0"/>
                        <a:pt x="404"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3"/>
                <p:cNvSpPr/>
                <p:nvPr/>
              </p:nvSpPr>
              <p:spPr>
                <a:xfrm>
                  <a:off x="1929313" y="2121118"/>
                  <a:ext cx="16557" cy="7482"/>
                </a:xfrm>
                <a:custGeom>
                  <a:rect b="b" l="l" r="r" t="t"/>
                  <a:pathLst>
                    <a:path extrusionOk="0" h="108" w="239">
                      <a:moveTo>
                        <a:pt x="110" y="1"/>
                      </a:moveTo>
                      <a:cubicBezTo>
                        <a:pt x="72" y="1"/>
                        <a:pt x="39" y="17"/>
                        <a:pt x="15" y="31"/>
                      </a:cubicBezTo>
                      <a:cubicBezTo>
                        <a:pt x="1" y="38"/>
                        <a:pt x="1" y="59"/>
                        <a:pt x="8" y="66"/>
                      </a:cubicBezTo>
                      <a:cubicBezTo>
                        <a:pt x="16" y="74"/>
                        <a:pt x="24" y="77"/>
                        <a:pt x="31" y="77"/>
                      </a:cubicBezTo>
                      <a:cubicBezTo>
                        <a:pt x="36" y="77"/>
                        <a:pt x="40" y="75"/>
                        <a:pt x="43" y="73"/>
                      </a:cubicBezTo>
                      <a:cubicBezTo>
                        <a:pt x="51" y="73"/>
                        <a:pt x="78" y="51"/>
                        <a:pt x="112" y="51"/>
                      </a:cubicBezTo>
                      <a:cubicBezTo>
                        <a:pt x="138" y="51"/>
                        <a:pt x="167" y="62"/>
                        <a:pt x="196" y="100"/>
                      </a:cubicBezTo>
                      <a:cubicBezTo>
                        <a:pt x="203" y="107"/>
                        <a:pt x="203" y="107"/>
                        <a:pt x="210" y="107"/>
                      </a:cubicBezTo>
                      <a:cubicBezTo>
                        <a:pt x="210" y="107"/>
                        <a:pt x="217" y="107"/>
                        <a:pt x="231" y="100"/>
                      </a:cubicBezTo>
                      <a:cubicBezTo>
                        <a:pt x="238" y="94"/>
                        <a:pt x="238" y="73"/>
                        <a:pt x="231" y="66"/>
                      </a:cubicBezTo>
                      <a:cubicBezTo>
                        <a:pt x="189" y="17"/>
                        <a:pt x="147" y="1"/>
                        <a:pt x="1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3"/>
                <p:cNvSpPr/>
                <p:nvPr/>
              </p:nvSpPr>
              <p:spPr>
                <a:xfrm>
                  <a:off x="1839808" y="2090844"/>
                  <a:ext cx="42190" cy="22446"/>
                </a:xfrm>
                <a:custGeom>
                  <a:rect b="b" l="l" r="r" t="t"/>
                  <a:pathLst>
                    <a:path extrusionOk="0" h="324" w="609">
                      <a:moveTo>
                        <a:pt x="26" y="1"/>
                      </a:moveTo>
                      <a:cubicBezTo>
                        <a:pt x="18" y="1"/>
                        <a:pt x="7" y="11"/>
                        <a:pt x="7" y="21"/>
                      </a:cubicBezTo>
                      <a:cubicBezTo>
                        <a:pt x="0" y="28"/>
                        <a:pt x="7" y="49"/>
                        <a:pt x="28" y="49"/>
                      </a:cubicBezTo>
                      <a:cubicBezTo>
                        <a:pt x="28" y="56"/>
                        <a:pt x="343" y="111"/>
                        <a:pt x="566" y="307"/>
                      </a:cubicBezTo>
                      <a:cubicBezTo>
                        <a:pt x="566" y="321"/>
                        <a:pt x="580" y="321"/>
                        <a:pt x="580" y="321"/>
                      </a:cubicBezTo>
                      <a:cubicBezTo>
                        <a:pt x="582" y="323"/>
                        <a:pt x="584" y="324"/>
                        <a:pt x="586" y="324"/>
                      </a:cubicBezTo>
                      <a:cubicBezTo>
                        <a:pt x="591" y="324"/>
                        <a:pt x="596" y="317"/>
                        <a:pt x="601" y="307"/>
                      </a:cubicBezTo>
                      <a:cubicBezTo>
                        <a:pt x="608" y="300"/>
                        <a:pt x="608" y="286"/>
                        <a:pt x="601" y="272"/>
                      </a:cubicBezTo>
                      <a:cubicBezTo>
                        <a:pt x="371" y="62"/>
                        <a:pt x="56" y="7"/>
                        <a:pt x="35" y="7"/>
                      </a:cubicBezTo>
                      <a:cubicBezTo>
                        <a:pt x="33" y="3"/>
                        <a:pt x="30" y="1"/>
                        <a:pt x="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3"/>
                <p:cNvSpPr/>
                <p:nvPr/>
              </p:nvSpPr>
              <p:spPr>
                <a:xfrm>
                  <a:off x="1974828" y="2125621"/>
                  <a:ext cx="20853" cy="14133"/>
                </a:xfrm>
                <a:custGeom>
                  <a:rect b="b" l="l" r="r" t="t"/>
                  <a:pathLst>
                    <a:path extrusionOk="0" h="204" w="301">
                      <a:moveTo>
                        <a:pt x="28" y="1"/>
                      </a:moveTo>
                      <a:cubicBezTo>
                        <a:pt x="14" y="1"/>
                        <a:pt x="0" y="8"/>
                        <a:pt x="0" y="15"/>
                      </a:cubicBezTo>
                      <a:cubicBezTo>
                        <a:pt x="0" y="29"/>
                        <a:pt x="7" y="42"/>
                        <a:pt x="14" y="42"/>
                      </a:cubicBezTo>
                      <a:cubicBezTo>
                        <a:pt x="70" y="63"/>
                        <a:pt x="224" y="112"/>
                        <a:pt x="259" y="182"/>
                      </a:cubicBezTo>
                      <a:cubicBezTo>
                        <a:pt x="259" y="182"/>
                        <a:pt x="273" y="189"/>
                        <a:pt x="280" y="189"/>
                      </a:cubicBezTo>
                      <a:cubicBezTo>
                        <a:pt x="287" y="189"/>
                        <a:pt x="287" y="189"/>
                        <a:pt x="287" y="203"/>
                      </a:cubicBezTo>
                      <a:cubicBezTo>
                        <a:pt x="294" y="189"/>
                        <a:pt x="301" y="175"/>
                        <a:pt x="294" y="168"/>
                      </a:cubicBezTo>
                      <a:cubicBezTo>
                        <a:pt x="245" y="63"/>
                        <a:pt x="35" y="1"/>
                        <a:pt x="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3"/>
                <p:cNvSpPr/>
                <p:nvPr/>
              </p:nvSpPr>
              <p:spPr>
                <a:xfrm>
                  <a:off x="1714002" y="2967621"/>
                  <a:ext cx="36301" cy="71009"/>
                </a:xfrm>
                <a:custGeom>
                  <a:rect b="b" l="l" r="r" t="t"/>
                  <a:pathLst>
                    <a:path extrusionOk="0" h="1025" w="524">
                      <a:moveTo>
                        <a:pt x="0" y="1"/>
                      </a:moveTo>
                      <a:lnTo>
                        <a:pt x="0" y="29"/>
                      </a:lnTo>
                      <a:cubicBezTo>
                        <a:pt x="0" y="29"/>
                        <a:pt x="0" y="937"/>
                        <a:pt x="91" y="1014"/>
                      </a:cubicBezTo>
                      <a:cubicBezTo>
                        <a:pt x="99" y="1021"/>
                        <a:pt x="109" y="1024"/>
                        <a:pt x="122" y="1024"/>
                      </a:cubicBezTo>
                      <a:cubicBezTo>
                        <a:pt x="239" y="1024"/>
                        <a:pt x="524" y="718"/>
                        <a:pt x="454" y="560"/>
                      </a:cubicBezTo>
                      <a:cubicBezTo>
                        <a:pt x="384" y="385"/>
                        <a:pt x="0" y="1"/>
                        <a:pt x="0" y="1"/>
                      </a:cubicBez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3"/>
                <p:cNvSpPr/>
                <p:nvPr/>
              </p:nvSpPr>
              <p:spPr>
                <a:xfrm>
                  <a:off x="1453177" y="3078951"/>
                  <a:ext cx="434093" cy="326713"/>
                </a:xfrm>
                <a:custGeom>
                  <a:rect b="b" l="l" r="r" t="t"/>
                  <a:pathLst>
                    <a:path extrusionOk="0" h="4716" w="6266">
                      <a:moveTo>
                        <a:pt x="168" y="0"/>
                      </a:moveTo>
                      <a:cubicBezTo>
                        <a:pt x="70" y="0"/>
                        <a:pt x="0" y="77"/>
                        <a:pt x="0" y="161"/>
                      </a:cubicBezTo>
                      <a:lnTo>
                        <a:pt x="0" y="4548"/>
                      </a:lnTo>
                      <a:cubicBezTo>
                        <a:pt x="0" y="4646"/>
                        <a:pt x="84" y="4716"/>
                        <a:pt x="168" y="4716"/>
                      </a:cubicBezTo>
                      <a:lnTo>
                        <a:pt x="6098" y="4716"/>
                      </a:lnTo>
                      <a:cubicBezTo>
                        <a:pt x="6182" y="4716"/>
                        <a:pt x="6252" y="4646"/>
                        <a:pt x="6266" y="4548"/>
                      </a:cubicBezTo>
                      <a:lnTo>
                        <a:pt x="6266" y="161"/>
                      </a:lnTo>
                      <a:cubicBezTo>
                        <a:pt x="6266" y="70"/>
                        <a:pt x="6182" y="0"/>
                        <a:pt x="60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3"/>
                <p:cNvSpPr/>
                <p:nvPr/>
              </p:nvSpPr>
              <p:spPr>
                <a:xfrm>
                  <a:off x="1455601" y="3231846"/>
                  <a:ext cx="429313" cy="7343"/>
                </a:xfrm>
                <a:custGeom>
                  <a:rect b="b" l="l" r="r" t="t"/>
                  <a:pathLst>
                    <a:path extrusionOk="0" h="106" w="6197">
                      <a:moveTo>
                        <a:pt x="56" y="1"/>
                      </a:moveTo>
                      <a:cubicBezTo>
                        <a:pt x="28" y="1"/>
                        <a:pt x="0" y="29"/>
                        <a:pt x="0" y="57"/>
                      </a:cubicBezTo>
                      <a:cubicBezTo>
                        <a:pt x="0" y="78"/>
                        <a:pt x="28" y="106"/>
                        <a:pt x="56" y="106"/>
                      </a:cubicBezTo>
                      <a:lnTo>
                        <a:pt x="6140" y="106"/>
                      </a:lnTo>
                      <a:cubicBezTo>
                        <a:pt x="6168" y="106"/>
                        <a:pt x="6182" y="78"/>
                        <a:pt x="6196" y="57"/>
                      </a:cubicBezTo>
                      <a:cubicBezTo>
                        <a:pt x="6196" y="29"/>
                        <a:pt x="6168" y="1"/>
                        <a:pt x="6140"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3"/>
                <p:cNvSpPr/>
                <p:nvPr/>
              </p:nvSpPr>
              <p:spPr>
                <a:xfrm>
                  <a:off x="1482204" y="3081375"/>
                  <a:ext cx="7343" cy="157814"/>
                </a:xfrm>
                <a:custGeom>
                  <a:rect b="b" l="l" r="r" t="t"/>
                  <a:pathLst>
                    <a:path extrusionOk="0" h="2278" w="106">
                      <a:moveTo>
                        <a:pt x="56" y="0"/>
                      </a:moveTo>
                      <a:cubicBezTo>
                        <a:pt x="28" y="0"/>
                        <a:pt x="0" y="28"/>
                        <a:pt x="0" y="49"/>
                      </a:cubicBezTo>
                      <a:lnTo>
                        <a:pt x="0" y="2229"/>
                      </a:lnTo>
                      <a:cubicBezTo>
                        <a:pt x="0" y="2250"/>
                        <a:pt x="28" y="2278"/>
                        <a:pt x="56" y="2278"/>
                      </a:cubicBezTo>
                      <a:cubicBezTo>
                        <a:pt x="84" y="2278"/>
                        <a:pt x="98" y="2250"/>
                        <a:pt x="105" y="2229"/>
                      </a:cubicBezTo>
                      <a:lnTo>
                        <a:pt x="105" y="49"/>
                      </a:lnTo>
                      <a:cubicBezTo>
                        <a:pt x="105" y="28"/>
                        <a:pt x="84" y="0"/>
                        <a:pt x="56"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3"/>
                <p:cNvSpPr/>
                <p:nvPr/>
              </p:nvSpPr>
              <p:spPr>
                <a:xfrm>
                  <a:off x="1851932" y="3081375"/>
                  <a:ext cx="7274" cy="157814"/>
                </a:xfrm>
                <a:custGeom>
                  <a:rect b="b" l="l" r="r" t="t"/>
                  <a:pathLst>
                    <a:path extrusionOk="0" h="2278" w="105">
                      <a:moveTo>
                        <a:pt x="56" y="0"/>
                      </a:moveTo>
                      <a:cubicBezTo>
                        <a:pt x="28" y="0"/>
                        <a:pt x="0" y="28"/>
                        <a:pt x="0" y="49"/>
                      </a:cubicBezTo>
                      <a:lnTo>
                        <a:pt x="0" y="2229"/>
                      </a:lnTo>
                      <a:cubicBezTo>
                        <a:pt x="0" y="2250"/>
                        <a:pt x="28" y="2278"/>
                        <a:pt x="56" y="2278"/>
                      </a:cubicBezTo>
                      <a:cubicBezTo>
                        <a:pt x="77" y="2278"/>
                        <a:pt x="98" y="2250"/>
                        <a:pt x="105" y="2229"/>
                      </a:cubicBezTo>
                      <a:lnTo>
                        <a:pt x="105" y="49"/>
                      </a:lnTo>
                      <a:cubicBezTo>
                        <a:pt x="105" y="28"/>
                        <a:pt x="77" y="0"/>
                        <a:pt x="56"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3"/>
                <p:cNvSpPr/>
                <p:nvPr/>
              </p:nvSpPr>
              <p:spPr>
                <a:xfrm>
                  <a:off x="1527164" y="3204759"/>
                  <a:ext cx="29166" cy="62488"/>
                </a:xfrm>
                <a:custGeom>
                  <a:rect b="b" l="l" r="r" t="t"/>
                  <a:pathLst>
                    <a:path extrusionOk="0" h="902" w="421">
                      <a:moveTo>
                        <a:pt x="50" y="1"/>
                      </a:moveTo>
                      <a:cubicBezTo>
                        <a:pt x="29" y="1"/>
                        <a:pt x="1" y="29"/>
                        <a:pt x="1" y="50"/>
                      </a:cubicBezTo>
                      <a:lnTo>
                        <a:pt x="1" y="846"/>
                      </a:lnTo>
                      <a:cubicBezTo>
                        <a:pt x="1" y="874"/>
                        <a:pt x="29" y="902"/>
                        <a:pt x="50" y="902"/>
                      </a:cubicBezTo>
                      <a:lnTo>
                        <a:pt x="364" y="902"/>
                      </a:lnTo>
                      <a:cubicBezTo>
                        <a:pt x="399" y="902"/>
                        <a:pt x="420" y="874"/>
                        <a:pt x="420" y="846"/>
                      </a:cubicBezTo>
                      <a:lnTo>
                        <a:pt x="420" y="50"/>
                      </a:lnTo>
                      <a:cubicBezTo>
                        <a:pt x="420" y="29"/>
                        <a:pt x="392" y="1"/>
                        <a:pt x="364" y="1"/>
                      </a:cubicBezTo>
                      <a:close/>
                    </a:path>
                  </a:pathLst>
                </a:custGeom>
                <a:solidFill>
                  <a:srgbClr val="E59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3"/>
                <p:cNvSpPr/>
                <p:nvPr/>
              </p:nvSpPr>
              <p:spPr>
                <a:xfrm>
                  <a:off x="1786119" y="3204759"/>
                  <a:ext cx="29097" cy="62488"/>
                </a:xfrm>
                <a:custGeom>
                  <a:rect b="b" l="l" r="r" t="t"/>
                  <a:pathLst>
                    <a:path extrusionOk="0" h="902" w="420">
                      <a:moveTo>
                        <a:pt x="49" y="1"/>
                      </a:moveTo>
                      <a:cubicBezTo>
                        <a:pt x="28" y="1"/>
                        <a:pt x="0" y="29"/>
                        <a:pt x="0" y="50"/>
                      </a:cubicBezTo>
                      <a:lnTo>
                        <a:pt x="0" y="846"/>
                      </a:lnTo>
                      <a:cubicBezTo>
                        <a:pt x="0" y="874"/>
                        <a:pt x="28" y="902"/>
                        <a:pt x="49" y="902"/>
                      </a:cubicBezTo>
                      <a:lnTo>
                        <a:pt x="363" y="902"/>
                      </a:lnTo>
                      <a:cubicBezTo>
                        <a:pt x="391" y="902"/>
                        <a:pt x="419" y="874"/>
                        <a:pt x="419" y="846"/>
                      </a:cubicBezTo>
                      <a:lnTo>
                        <a:pt x="419" y="50"/>
                      </a:lnTo>
                      <a:cubicBezTo>
                        <a:pt x="419" y="29"/>
                        <a:pt x="391" y="1"/>
                        <a:pt x="363" y="1"/>
                      </a:cubicBezTo>
                      <a:close/>
                    </a:path>
                  </a:pathLst>
                </a:custGeom>
                <a:solidFill>
                  <a:srgbClr val="E59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3"/>
                <p:cNvSpPr/>
                <p:nvPr/>
              </p:nvSpPr>
              <p:spPr>
                <a:xfrm>
                  <a:off x="1590621" y="3231846"/>
                  <a:ext cx="7274" cy="173332"/>
                </a:xfrm>
                <a:custGeom>
                  <a:rect b="b" l="l" r="r" t="t"/>
                  <a:pathLst>
                    <a:path extrusionOk="0" h="2502" w="105">
                      <a:moveTo>
                        <a:pt x="56" y="1"/>
                      </a:moveTo>
                      <a:cubicBezTo>
                        <a:pt x="28" y="1"/>
                        <a:pt x="0" y="29"/>
                        <a:pt x="0" y="57"/>
                      </a:cubicBezTo>
                      <a:lnTo>
                        <a:pt x="0" y="2446"/>
                      </a:lnTo>
                      <a:cubicBezTo>
                        <a:pt x="0" y="2474"/>
                        <a:pt x="28" y="2502"/>
                        <a:pt x="56" y="2502"/>
                      </a:cubicBezTo>
                      <a:cubicBezTo>
                        <a:pt x="91" y="2502"/>
                        <a:pt x="105" y="2481"/>
                        <a:pt x="105" y="2446"/>
                      </a:cubicBezTo>
                      <a:lnTo>
                        <a:pt x="105" y="57"/>
                      </a:lnTo>
                      <a:cubicBezTo>
                        <a:pt x="105" y="29"/>
                        <a:pt x="77" y="1"/>
                        <a:pt x="56"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3"/>
                <p:cNvSpPr/>
                <p:nvPr/>
              </p:nvSpPr>
              <p:spPr>
                <a:xfrm>
                  <a:off x="1742059" y="3231846"/>
                  <a:ext cx="7343" cy="173332"/>
                </a:xfrm>
                <a:custGeom>
                  <a:rect b="b" l="l" r="r" t="t"/>
                  <a:pathLst>
                    <a:path extrusionOk="0" h="2502" w="106">
                      <a:moveTo>
                        <a:pt x="49" y="1"/>
                      </a:moveTo>
                      <a:cubicBezTo>
                        <a:pt x="21" y="1"/>
                        <a:pt x="0" y="29"/>
                        <a:pt x="0" y="57"/>
                      </a:cubicBezTo>
                      <a:lnTo>
                        <a:pt x="0" y="2446"/>
                      </a:lnTo>
                      <a:cubicBezTo>
                        <a:pt x="0" y="2474"/>
                        <a:pt x="21" y="2502"/>
                        <a:pt x="49" y="2502"/>
                      </a:cubicBezTo>
                      <a:cubicBezTo>
                        <a:pt x="77" y="2502"/>
                        <a:pt x="105" y="2481"/>
                        <a:pt x="98" y="2446"/>
                      </a:cubicBezTo>
                      <a:lnTo>
                        <a:pt x="98" y="57"/>
                      </a:lnTo>
                      <a:cubicBezTo>
                        <a:pt x="98" y="29"/>
                        <a:pt x="77" y="1"/>
                        <a:pt x="49"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3"/>
                <p:cNvSpPr/>
                <p:nvPr/>
              </p:nvSpPr>
              <p:spPr>
                <a:xfrm>
                  <a:off x="1722662" y="3007318"/>
                  <a:ext cx="28196" cy="79946"/>
                </a:xfrm>
                <a:custGeom>
                  <a:rect b="b" l="l" r="r" t="t"/>
                  <a:pathLst>
                    <a:path extrusionOk="0" h="1154" w="407">
                      <a:moveTo>
                        <a:pt x="8" y="1"/>
                      </a:moveTo>
                      <a:cubicBezTo>
                        <a:pt x="1" y="84"/>
                        <a:pt x="8" y="168"/>
                        <a:pt x="50" y="231"/>
                      </a:cubicBezTo>
                      <a:lnTo>
                        <a:pt x="183" y="231"/>
                      </a:lnTo>
                      <a:lnTo>
                        <a:pt x="183" y="1041"/>
                      </a:lnTo>
                      <a:cubicBezTo>
                        <a:pt x="183" y="1104"/>
                        <a:pt x="231" y="1153"/>
                        <a:pt x="294" y="1153"/>
                      </a:cubicBezTo>
                      <a:cubicBezTo>
                        <a:pt x="357" y="1153"/>
                        <a:pt x="406" y="1104"/>
                        <a:pt x="406" y="1041"/>
                      </a:cubicBezTo>
                      <a:lnTo>
                        <a:pt x="406" y="112"/>
                      </a:lnTo>
                      <a:cubicBezTo>
                        <a:pt x="406" y="57"/>
                        <a:pt x="357" y="1"/>
                        <a:pt x="294" y="1"/>
                      </a:cubicBezTo>
                      <a:close/>
                    </a:path>
                  </a:pathLst>
                </a:custGeom>
                <a:solidFill>
                  <a:srgbClr val="E59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3"/>
                <p:cNvSpPr/>
                <p:nvPr/>
              </p:nvSpPr>
              <p:spPr>
                <a:xfrm>
                  <a:off x="1597826" y="3007318"/>
                  <a:ext cx="26672" cy="79946"/>
                </a:xfrm>
                <a:custGeom>
                  <a:rect b="b" l="l" r="r" t="t"/>
                  <a:pathLst>
                    <a:path extrusionOk="0" h="1154" w="385">
                      <a:moveTo>
                        <a:pt x="113" y="1"/>
                      </a:moveTo>
                      <a:cubicBezTo>
                        <a:pt x="57" y="1"/>
                        <a:pt x="1" y="57"/>
                        <a:pt x="1" y="119"/>
                      </a:cubicBezTo>
                      <a:lnTo>
                        <a:pt x="1" y="1041"/>
                      </a:lnTo>
                      <a:cubicBezTo>
                        <a:pt x="1" y="1104"/>
                        <a:pt x="57" y="1153"/>
                        <a:pt x="113" y="1153"/>
                      </a:cubicBezTo>
                      <a:cubicBezTo>
                        <a:pt x="175" y="1153"/>
                        <a:pt x="231" y="1104"/>
                        <a:pt x="231" y="1041"/>
                      </a:cubicBezTo>
                      <a:lnTo>
                        <a:pt x="231" y="231"/>
                      </a:lnTo>
                      <a:lnTo>
                        <a:pt x="322" y="231"/>
                      </a:lnTo>
                      <a:lnTo>
                        <a:pt x="385" y="1"/>
                      </a:lnTo>
                      <a:close/>
                    </a:path>
                  </a:pathLst>
                </a:custGeom>
                <a:solidFill>
                  <a:srgbClr val="E59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3"/>
                <p:cNvSpPr/>
                <p:nvPr/>
              </p:nvSpPr>
              <p:spPr>
                <a:xfrm>
                  <a:off x="1586257" y="2311008"/>
                  <a:ext cx="195085" cy="686055"/>
                </a:xfrm>
                <a:custGeom>
                  <a:rect b="b" l="l" r="r" t="t"/>
                  <a:pathLst>
                    <a:path extrusionOk="0" h="9903" w="2816">
                      <a:moveTo>
                        <a:pt x="1924" y="1"/>
                      </a:moveTo>
                      <a:cubicBezTo>
                        <a:pt x="1841" y="1"/>
                        <a:pt x="1758" y="15"/>
                        <a:pt x="1677" y="42"/>
                      </a:cubicBezTo>
                      <a:cubicBezTo>
                        <a:pt x="1509" y="91"/>
                        <a:pt x="1362" y="189"/>
                        <a:pt x="1257" y="328"/>
                      </a:cubicBezTo>
                      <a:cubicBezTo>
                        <a:pt x="1251" y="335"/>
                        <a:pt x="1244" y="356"/>
                        <a:pt x="1230" y="370"/>
                      </a:cubicBezTo>
                      <a:cubicBezTo>
                        <a:pt x="1195" y="426"/>
                        <a:pt x="1160" y="482"/>
                        <a:pt x="1146" y="552"/>
                      </a:cubicBezTo>
                      <a:lnTo>
                        <a:pt x="1146" y="559"/>
                      </a:lnTo>
                      <a:lnTo>
                        <a:pt x="1055" y="831"/>
                      </a:lnTo>
                      <a:lnTo>
                        <a:pt x="1034" y="922"/>
                      </a:lnTo>
                      <a:lnTo>
                        <a:pt x="1027" y="950"/>
                      </a:lnTo>
                      <a:lnTo>
                        <a:pt x="978" y="1076"/>
                      </a:lnTo>
                      <a:cubicBezTo>
                        <a:pt x="929" y="1250"/>
                        <a:pt x="866" y="1432"/>
                        <a:pt x="817" y="1607"/>
                      </a:cubicBezTo>
                      <a:cubicBezTo>
                        <a:pt x="762" y="1781"/>
                        <a:pt x="713" y="1970"/>
                        <a:pt x="657" y="2144"/>
                      </a:cubicBezTo>
                      <a:cubicBezTo>
                        <a:pt x="608" y="2326"/>
                        <a:pt x="552" y="2501"/>
                        <a:pt x="510" y="2682"/>
                      </a:cubicBezTo>
                      <a:cubicBezTo>
                        <a:pt x="475" y="2815"/>
                        <a:pt x="440" y="2941"/>
                        <a:pt x="405" y="3066"/>
                      </a:cubicBezTo>
                      <a:cubicBezTo>
                        <a:pt x="398" y="3094"/>
                        <a:pt x="384" y="3129"/>
                        <a:pt x="377" y="3164"/>
                      </a:cubicBezTo>
                      <a:cubicBezTo>
                        <a:pt x="370" y="3178"/>
                        <a:pt x="370" y="3206"/>
                        <a:pt x="363" y="3227"/>
                      </a:cubicBezTo>
                      <a:cubicBezTo>
                        <a:pt x="328" y="3374"/>
                        <a:pt x="294" y="3513"/>
                        <a:pt x="259" y="3660"/>
                      </a:cubicBezTo>
                      <a:cubicBezTo>
                        <a:pt x="259" y="3681"/>
                        <a:pt x="245" y="3695"/>
                        <a:pt x="245" y="3716"/>
                      </a:cubicBezTo>
                      <a:cubicBezTo>
                        <a:pt x="238" y="3730"/>
                        <a:pt x="238" y="3758"/>
                        <a:pt x="231" y="3772"/>
                      </a:cubicBezTo>
                      <a:cubicBezTo>
                        <a:pt x="182" y="3961"/>
                        <a:pt x="140" y="4149"/>
                        <a:pt x="105" y="4338"/>
                      </a:cubicBezTo>
                      <a:lnTo>
                        <a:pt x="56" y="4624"/>
                      </a:lnTo>
                      <a:lnTo>
                        <a:pt x="42" y="4694"/>
                      </a:lnTo>
                      <a:lnTo>
                        <a:pt x="35" y="4729"/>
                      </a:lnTo>
                      <a:lnTo>
                        <a:pt x="28" y="4778"/>
                      </a:lnTo>
                      <a:lnTo>
                        <a:pt x="28" y="4806"/>
                      </a:lnTo>
                      <a:lnTo>
                        <a:pt x="28" y="4834"/>
                      </a:lnTo>
                      <a:lnTo>
                        <a:pt x="21" y="4883"/>
                      </a:lnTo>
                      <a:cubicBezTo>
                        <a:pt x="21" y="4918"/>
                        <a:pt x="7" y="4945"/>
                        <a:pt x="7" y="4973"/>
                      </a:cubicBezTo>
                      <a:cubicBezTo>
                        <a:pt x="0" y="5099"/>
                        <a:pt x="0" y="5218"/>
                        <a:pt x="0" y="5323"/>
                      </a:cubicBezTo>
                      <a:cubicBezTo>
                        <a:pt x="0" y="5427"/>
                        <a:pt x="14" y="5532"/>
                        <a:pt x="14" y="5623"/>
                      </a:cubicBezTo>
                      <a:lnTo>
                        <a:pt x="35" y="5965"/>
                      </a:lnTo>
                      <a:cubicBezTo>
                        <a:pt x="49" y="6028"/>
                        <a:pt x="49" y="6091"/>
                        <a:pt x="56" y="6147"/>
                      </a:cubicBezTo>
                      <a:cubicBezTo>
                        <a:pt x="56" y="6175"/>
                        <a:pt x="63" y="6196"/>
                        <a:pt x="63" y="6217"/>
                      </a:cubicBezTo>
                      <a:cubicBezTo>
                        <a:pt x="119" y="6608"/>
                        <a:pt x="175" y="6978"/>
                        <a:pt x="245" y="7348"/>
                      </a:cubicBezTo>
                      <a:cubicBezTo>
                        <a:pt x="301" y="7628"/>
                        <a:pt x="349" y="7893"/>
                        <a:pt x="412" y="8166"/>
                      </a:cubicBezTo>
                      <a:cubicBezTo>
                        <a:pt x="412" y="8187"/>
                        <a:pt x="419" y="8201"/>
                        <a:pt x="419" y="8222"/>
                      </a:cubicBezTo>
                      <a:cubicBezTo>
                        <a:pt x="440" y="8298"/>
                        <a:pt x="454" y="8368"/>
                        <a:pt x="475" y="8445"/>
                      </a:cubicBezTo>
                      <a:cubicBezTo>
                        <a:pt x="517" y="8620"/>
                        <a:pt x="552" y="8787"/>
                        <a:pt x="594" y="8955"/>
                      </a:cubicBezTo>
                      <a:cubicBezTo>
                        <a:pt x="594" y="8962"/>
                        <a:pt x="608" y="8976"/>
                        <a:pt x="608" y="8990"/>
                      </a:cubicBezTo>
                      <a:lnTo>
                        <a:pt x="615" y="9004"/>
                      </a:lnTo>
                      <a:lnTo>
                        <a:pt x="678" y="9262"/>
                      </a:lnTo>
                      <a:lnTo>
                        <a:pt x="748" y="9528"/>
                      </a:lnTo>
                      <a:cubicBezTo>
                        <a:pt x="806" y="9749"/>
                        <a:pt x="1000" y="9903"/>
                        <a:pt x="1222" y="9903"/>
                      </a:cubicBezTo>
                      <a:cubicBezTo>
                        <a:pt x="1265" y="9903"/>
                        <a:pt x="1310" y="9897"/>
                        <a:pt x="1355" y="9884"/>
                      </a:cubicBezTo>
                      <a:cubicBezTo>
                        <a:pt x="1600" y="9814"/>
                        <a:pt x="1760" y="9584"/>
                        <a:pt x="1725" y="9339"/>
                      </a:cubicBezTo>
                      <a:lnTo>
                        <a:pt x="1725" y="9332"/>
                      </a:lnTo>
                      <a:lnTo>
                        <a:pt x="1691" y="9060"/>
                      </a:lnTo>
                      <a:lnTo>
                        <a:pt x="1656" y="8787"/>
                      </a:lnTo>
                      <a:cubicBezTo>
                        <a:pt x="1635" y="8676"/>
                        <a:pt x="1628" y="8564"/>
                        <a:pt x="1607" y="8459"/>
                      </a:cubicBezTo>
                      <a:cubicBezTo>
                        <a:pt x="1607" y="8431"/>
                        <a:pt x="1600" y="8403"/>
                        <a:pt x="1600" y="8375"/>
                      </a:cubicBezTo>
                      <a:cubicBezTo>
                        <a:pt x="1593" y="8333"/>
                        <a:pt x="1593" y="8291"/>
                        <a:pt x="1586" y="8256"/>
                      </a:cubicBezTo>
                      <a:cubicBezTo>
                        <a:pt x="1572" y="8159"/>
                        <a:pt x="1558" y="8075"/>
                        <a:pt x="1551" y="7977"/>
                      </a:cubicBezTo>
                      <a:cubicBezTo>
                        <a:pt x="1551" y="7949"/>
                        <a:pt x="1537" y="7935"/>
                        <a:pt x="1537" y="7907"/>
                      </a:cubicBezTo>
                      <a:lnTo>
                        <a:pt x="1460" y="7174"/>
                      </a:lnTo>
                      <a:cubicBezTo>
                        <a:pt x="1425" y="6817"/>
                        <a:pt x="1390" y="6454"/>
                        <a:pt x="1376" y="6105"/>
                      </a:cubicBezTo>
                      <a:cubicBezTo>
                        <a:pt x="1362" y="5930"/>
                        <a:pt x="1355" y="5756"/>
                        <a:pt x="1355" y="5588"/>
                      </a:cubicBezTo>
                      <a:lnTo>
                        <a:pt x="1355" y="5581"/>
                      </a:lnTo>
                      <a:lnTo>
                        <a:pt x="1355" y="5532"/>
                      </a:lnTo>
                      <a:cubicBezTo>
                        <a:pt x="1355" y="5469"/>
                        <a:pt x="1355" y="5406"/>
                        <a:pt x="1362" y="5351"/>
                      </a:cubicBezTo>
                      <a:cubicBezTo>
                        <a:pt x="1369" y="5267"/>
                        <a:pt x="1369" y="5197"/>
                        <a:pt x="1383" y="5127"/>
                      </a:cubicBezTo>
                      <a:lnTo>
                        <a:pt x="1390" y="5085"/>
                      </a:lnTo>
                      <a:lnTo>
                        <a:pt x="1390" y="5071"/>
                      </a:lnTo>
                      <a:lnTo>
                        <a:pt x="1390" y="5057"/>
                      </a:lnTo>
                      <a:lnTo>
                        <a:pt x="1390" y="5050"/>
                      </a:lnTo>
                      <a:lnTo>
                        <a:pt x="1418" y="4945"/>
                      </a:lnTo>
                      <a:cubicBezTo>
                        <a:pt x="1432" y="4862"/>
                        <a:pt x="1460" y="4778"/>
                        <a:pt x="1488" y="4694"/>
                      </a:cubicBezTo>
                      <a:cubicBezTo>
                        <a:pt x="1537" y="4526"/>
                        <a:pt x="1579" y="4352"/>
                        <a:pt x="1642" y="4184"/>
                      </a:cubicBezTo>
                      <a:cubicBezTo>
                        <a:pt x="1698" y="4009"/>
                        <a:pt x="1746" y="3849"/>
                        <a:pt x="1809" y="3674"/>
                      </a:cubicBezTo>
                      <a:cubicBezTo>
                        <a:pt x="1858" y="3500"/>
                        <a:pt x="1921" y="3332"/>
                        <a:pt x="1984" y="3157"/>
                      </a:cubicBezTo>
                      <a:lnTo>
                        <a:pt x="2089" y="2843"/>
                      </a:lnTo>
                      <a:cubicBezTo>
                        <a:pt x="2117" y="2773"/>
                        <a:pt x="2131" y="2710"/>
                        <a:pt x="2159" y="2640"/>
                      </a:cubicBezTo>
                      <a:cubicBezTo>
                        <a:pt x="2221" y="2466"/>
                        <a:pt x="2277" y="2298"/>
                        <a:pt x="2333" y="2123"/>
                      </a:cubicBezTo>
                      <a:lnTo>
                        <a:pt x="2689" y="1097"/>
                      </a:lnTo>
                      <a:lnTo>
                        <a:pt x="2689" y="1090"/>
                      </a:lnTo>
                      <a:cubicBezTo>
                        <a:pt x="2815" y="726"/>
                        <a:pt x="2675" y="335"/>
                        <a:pt x="2368" y="133"/>
                      </a:cubicBezTo>
                      <a:lnTo>
                        <a:pt x="2312" y="112"/>
                      </a:lnTo>
                      <a:cubicBezTo>
                        <a:pt x="2270" y="84"/>
                        <a:pt x="2228" y="63"/>
                        <a:pt x="2187" y="49"/>
                      </a:cubicBezTo>
                      <a:cubicBezTo>
                        <a:pt x="2100" y="16"/>
                        <a:pt x="2012" y="1"/>
                        <a:pt x="1924" y="1"/>
                      </a:cubicBezTo>
                      <a:close/>
                    </a:path>
                  </a:pathLst>
                </a:custGeom>
                <a:solidFill>
                  <a:srgbClr val="742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3"/>
                <p:cNvSpPr/>
                <p:nvPr/>
              </p:nvSpPr>
              <p:spPr>
                <a:xfrm>
                  <a:off x="1612859" y="2372943"/>
                  <a:ext cx="84726" cy="157814"/>
                </a:xfrm>
                <a:custGeom>
                  <a:rect b="b" l="l" r="r" t="t"/>
                  <a:pathLst>
                    <a:path extrusionOk="0" h="2278" w="1223">
                      <a:moveTo>
                        <a:pt x="657" y="0"/>
                      </a:moveTo>
                      <a:lnTo>
                        <a:pt x="643" y="56"/>
                      </a:lnTo>
                      <a:cubicBezTo>
                        <a:pt x="685" y="63"/>
                        <a:pt x="727" y="70"/>
                        <a:pt x="769" y="91"/>
                      </a:cubicBezTo>
                      <a:lnTo>
                        <a:pt x="776" y="91"/>
                      </a:lnTo>
                      <a:cubicBezTo>
                        <a:pt x="832" y="105"/>
                        <a:pt x="887" y="133"/>
                        <a:pt x="936" y="168"/>
                      </a:cubicBezTo>
                      <a:cubicBezTo>
                        <a:pt x="1160" y="321"/>
                        <a:pt x="1195" y="587"/>
                        <a:pt x="1125" y="824"/>
                      </a:cubicBezTo>
                      <a:cubicBezTo>
                        <a:pt x="1125" y="831"/>
                        <a:pt x="1118" y="838"/>
                        <a:pt x="1118" y="845"/>
                      </a:cubicBezTo>
                      <a:cubicBezTo>
                        <a:pt x="1111" y="880"/>
                        <a:pt x="1097" y="929"/>
                        <a:pt x="1076" y="964"/>
                      </a:cubicBezTo>
                      <a:cubicBezTo>
                        <a:pt x="950" y="1215"/>
                        <a:pt x="748" y="1432"/>
                        <a:pt x="552" y="1642"/>
                      </a:cubicBezTo>
                      <a:cubicBezTo>
                        <a:pt x="385" y="1823"/>
                        <a:pt x="210" y="2012"/>
                        <a:pt x="28" y="2186"/>
                      </a:cubicBezTo>
                      <a:cubicBezTo>
                        <a:pt x="21" y="2221"/>
                        <a:pt x="14" y="2242"/>
                        <a:pt x="0" y="2277"/>
                      </a:cubicBezTo>
                      <a:cubicBezTo>
                        <a:pt x="189" y="2110"/>
                        <a:pt x="364" y="1935"/>
                        <a:pt x="524" y="1753"/>
                      </a:cubicBezTo>
                      <a:cubicBezTo>
                        <a:pt x="699" y="1572"/>
                        <a:pt x="867" y="1369"/>
                        <a:pt x="1013" y="1160"/>
                      </a:cubicBezTo>
                      <a:cubicBezTo>
                        <a:pt x="1069" y="1083"/>
                        <a:pt x="1118" y="999"/>
                        <a:pt x="1153" y="908"/>
                      </a:cubicBezTo>
                      <a:cubicBezTo>
                        <a:pt x="1153" y="901"/>
                        <a:pt x="1160" y="887"/>
                        <a:pt x="1160" y="880"/>
                      </a:cubicBezTo>
                      <a:cubicBezTo>
                        <a:pt x="1209" y="761"/>
                        <a:pt x="1223" y="636"/>
                        <a:pt x="1209" y="510"/>
                      </a:cubicBezTo>
                      <a:cubicBezTo>
                        <a:pt x="1181" y="300"/>
                        <a:pt x="1041" y="140"/>
                        <a:pt x="846" y="56"/>
                      </a:cubicBezTo>
                      <a:cubicBezTo>
                        <a:pt x="825" y="42"/>
                        <a:pt x="804" y="35"/>
                        <a:pt x="776" y="28"/>
                      </a:cubicBezTo>
                      <a:lnTo>
                        <a:pt x="769" y="28"/>
                      </a:lnTo>
                      <a:cubicBezTo>
                        <a:pt x="734" y="21"/>
                        <a:pt x="699" y="7"/>
                        <a:pt x="657" y="0"/>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3"/>
                <p:cNvSpPr/>
                <p:nvPr/>
              </p:nvSpPr>
              <p:spPr>
                <a:xfrm>
                  <a:off x="1684491" y="2463696"/>
                  <a:ext cx="63181" cy="154142"/>
                </a:xfrm>
                <a:custGeom>
                  <a:rect b="b" l="l" r="r" t="t"/>
                  <a:pathLst>
                    <a:path extrusionOk="0" h="2225" w="912">
                      <a:moveTo>
                        <a:pt x="874" y="1"/>
                      </a:moveTo>
                      <a:cubicBezTo>
                        <a:pt x="872" y="1"/>
                        <a:pt x="869" y="2"/>
                        <a:pt x="866" y="3"/>
                      </a:cubicBezTo>
                      <a:lnTo>
                        <a:pt x="734" y="108"/>
                      </a:lnTo>
                      <a:cubicBezTo>
                        <a:pt x="664" y="164"/>
                        <a:pt x="601" y="234"/>
                        <a:pt x="538" y="304"/>
                      </a:cubicBezTo>
                      <a:cubicBezTo>
                        <a:pt x="112" y="841"/>
                        <a:pt x="0" y="1561"/>
                        <a:pt x="147" y="2225"/>
                      </a:cubicBezTo>
                      <a:lnTo>
                        <a:pt x="175" y="2120"/>
                      </a:lnTo>
                      <a:cubicBezTo>
                        <a:pt x="133" y="1903"/>
                        <a:pt x="119" y="1673"/>
                        <a:pt x="140" y="1449"/>
                      </a:cubicBezTo>
                      <a:cubicBezTo>
                        <a:pt x="182" y="1065"/>
                        <a:pt x="321" y="674"/>
                        <a:pt x="566" y="366"/>
                      </a:cubicBezTo>
                      <a:cubicBezTo>
                        <a:pt x="608" y="318"/>
                        <a:pt x="657" y="262"/>
                        <a:pt x="706" y="213"/>
                      </a:cubicBezTo>
                      <a:lnTo>
                        <a:pt x="887" y="52"/>
                      </a:lnTo>
                      <a:cubicBezTo>
                        <a:pt x="912" y="40"/>
                        <a:pt x="893" y="1"/>
                        <a:pt x="874" y="1"/>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3"/>
                <p:cNvSpPr/>
                <p:nvPr/>
              </p:nvSpPr>
              <p:spPr>
                <a:xfrm>
                  <a:off x="1739080" y="2403425"/>
                  <a:ext cx="29166" cy="77937"/>
                </a:xfrm>
                <a:custGeom>
                  <a:rect b="b" l="l" r="r" t="t"/>
                  <a:pathLst>
                    <a:path extrusionOk="0" h="1125" w="421">
                      <a:moveTo>
                        <a:pt x="374" y="0"/>
                      </a:moveTo>
                      <a:cubicBezTo>
                        <a:pt x="360" y="0"/>
                        <a:pt x="347" y="6"/>
                        <a:pt x="337" y="21"/>
                      </a:cubicBezTo>
                      <a:cubicBezTo>
                        <a:pt x="218" y="370"/>
                        <a:pt x="99" y="734"/>
                        <a:pt x="8" y="1090"/>
                      </a:cubicBezTo>
                      <a:cubicBezTo>
                        <a:pt x="1" y="1112"/>
                        <a:pt x="18" y="1125"/>
                        <a:pt x="37" y="1125"/>
                      </a:cubicBezTo>
                      <a:cubicBezTo>
                        <a:pt x="54" y="1125"/>
                        <a:pt x="72" y="1116"/>
                        <a:pt x="78" y="1097"/>
                      </a:cubicBezTo>
                      <a:cubicBezTo>
                        <a:pt x="169" y="748"/>
                        <a:pt x="288" y="391"/>
                        <a:pt x="407" y="49"/>
                      </a:cubicBezTo>
                      <a:cubicBezTo>
                        <a:pt x="420" y="22"/>
                        <a:pt x="398" y="0"/>
                        <a:pt x="374"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3"/>
                <p:cNvSpPr/>
                <p:nvPr/>
              </p:nvSpPr>
              <p:spPr>
                <a:xfrm>
                  <a:off x="1589651" y="2566019"/>
                  <a:ext cx="61518" cy="171808"/>
                </a:xfrm>
                <a:custGeom>
                  <a:rect b="b" l="l" r="r" t="t"/>
                  <a:pathLst>
                    <a:path extrusionOk="0" h="2480" w="888">
                      <a:moveTo>
                        <a:pt x="217" y="0"/>
                      </a:moveTo>
                      <a:cubicBezTo>
                        <a:pt x="217" y="14"/>
                        <a:pt x="210" y="35"/>
                        <a:pt x="210" y="49"/>
                      </a:cubicBezTo>
                      <a:cubicBezTo>
                        <a:pt x="440" y="77"/>
                        <a:pt x="685" y="161"/>
                        <a:pt x="747" y="405"/>
                      </a:cubicBezTo>
                      <a:cubicBezTo>
                        <a:pt x="782" y="580"/>
                        <a:pt x="685" y="748"/>
                        <a:pt x="601" y="887"/>
                      </a:cubicBezTo>
                      <a:cubicBezTo>
                        <a:pt x="524" y="1020"/>
                        <a:pt x="433" y="1153"/>
                        <a:pt x="363" y="1292"/>
                      </a:cubicBezTo>
                      <a:cubicBezTo>
                        <a:pt x="196" y="1607"/>
                        <a:pt x="70" y="1942"/>
                        <a:pt x="0" y="2291"/>
                      </a:cubicBezTo>
                      <a:cubicBezTo>
                        <a:pt x="7" y="2354"/>
                        <a:pt x="7" y="2417"/>
                        <a:pt x="14" y="2480"/>
                      </a:cubicBezTo>
                      <a:cubicBezTo>
                        <a:pt x="42" y="2319"/>
                        <a:pt x="77" y="2166"/>
                        <a:pt x="119" y="2005"/>
                      </a:cubicBezTo>
                      <a:cubicBezTo>
                        <a:pt x="217" y="1691"/>
                        <a:pt x="356" y="1383"/>
                        <a:pt x="531" y="1097"/>
                      </a:cubicBezTo>
                      <a:cubicBezTo>
                        <a:pt x="664" y="873"/>
                        <a:pt x="887" y="601"/>
                        <a:pt x="768" y="321"/>
                      </a:cubicBezTo>
                      <a:cubicBezTo>
                        <a:pt x="671" y="105"/>
                        <a:pt x="440" y="21"/>
                        <a:pt x="217" y="0"/>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3"/>
                <p:cNvSpPr/>
                <p:nvPr/>
              </p:nvSpPr>
              <p:spPr>
                <a:xfrm>
                  <a:off x="1641886" y="2692797"/>
                  <a:ext cx="51820" cy="170423"/>
                </a:xfrm>
                <a:custGeom>
                  <a:rect b="b" l="l" r="r" t="t"/>
                  <a:pathLst>
                    <a:path extrusionOk="0" h="2460" w="748">
                      <a:moveTo>
                        <a:pt x="552" y="0"/>
                      </a:moveTo>
                      <a:cubicBezTo>
                        <a:pt x="140" y="189"/>
                        <a:pt x="21" y="685"/>
                        <a:pt x="63" y="1104"/>
                      </a:cubicBezTo>
                      <a:cubicBezTo>
                        <a:pt x="119" y="1565"/>
                        <a:pt x="273" y="2089"/>
                        <a:pt x="643" y="2389"/>
                      </a:cubicBezTo>
                      <a:cubicBezTo>
                        <a:pt x="678" y="2410"/>
                        <a:pt x="706" y="2438"/>
                        <a:pt x="748" y="2459"/>
                      </a:cubicBezTo>
                      <a:cubicBezTo>
                        <a:pt x="748" y="2431"/>
                        <a:pt x="734" y="2410"/>
                        <a:pt x="734" y="2389"/>
                      </a:cubicBezTo>
                      <a:cubicBezTo>
                        <a:pt x="468" y="2187"/>
                        <a:pt x="280" y="1851"/>
                        <a:pt x="196" y="1530"/>
                      </a:cubicBezTo>
                      <a:cubicBezTo>
                        <a:pt x="63" y="1048"/>
                        <a:pt x="0" y="308"/>
                        <a:pt x="552" y="63"/>
                      </a:cubicBezTo>
                      <a:cubicBezTo>
                        <a:pt x="552" y="63"/>
                        <a:pt x="559" y="63"/>
                        <a:pt x="559" y="56"/>
                      </a:cubicBezTo>
                      <a:lnTo>
                        <a:pt x="559" y="0"/>
                      </a:ln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3"/>
                <p:cNvSpPr/>
                <p:nvPr/>
              </p:nvSpPr>
              <p:spPr>
                <a:xfrm>
                  <a:off x="1615284" y="2871326"/>
                  <a:ext cx="82302" cy="26256"/>
                </a:xfrm>
                <a:custGeom>
                  <a:rect b="b" l="l" r="r" t="t"/>
                  <a:pathLst>
                    <a:path extrusionOk="0" h="379" w="1188">
                      <a:moveTo>
                        <a:pt x="423" y="1"/>
                      </a:moveTo>
                      <a:cubicBezTo>
                        <a:pt x="279" y="1"/>
                        <a:pt x="136" y="28"/>
                        <a:pt x="0" y="78"/>
                      </a:cubicBezTo>
                      <a:cubicBezTo>
                        <a:pt x="0" y="99"/>
                        <a:pt x="14" y="113"/>
                        <a:pt x="14" y="134"/>
                      </a:cubicBezTo>
                      <a:cubicBezTo>
                        <a:pt x="142" y="80"/>
                        <a:pt x="280" y="53"/>
                        <a:pt x="417" y="53"/>
                      </a:cubicBezTo>
                      <a:cubicBezTo>
                        <a:pt x="512" y="53"/>
                        <a:pt x="607" y="66"/>
                        <a:pt x="699" y="92"/>
                      </a:cubicBezTo>
                      <a:cubicBezTo>
                        <a:pt x="887" y="141"/>
                        <a:pt x="1048" y="238"/>
                        <a:pt x="1188" y="378"/>
                      </a:cubicBezTo>
                      <a:cubicBezTo>
                        <a:pt x="1188" y="350"/>
                        <a:pt x="1181" y="322"/>
                        <a:pt x="1181" y="294"/>
                      </a:cubicBezTo>
                      <a:cubicBezTo>
                        <a:pt x="1048" y="175"/>
                        <a:pt x="894" y="85"/>
                        <a:pt x="720" y="43"/>
                      </a:cubicBezTo>
                      <a:cubicBezTo>
                        <a:pt x="622" y="14"/>
                        <a:pt x="522" y="1"/>
                        <a:pt x="423" y="1"/>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3"/>
                <p:cNvSpPr/>
                <p:nvPr/>
              </p:nvSpPr>
              <p:spPr>
                <a:xfrm>
                  <a:off x="1628307" y="2931805"/>
                  <a:ext cx="62488" cy="62073"/>
                </a:xfrm>
                <a:custGeom>
                  <a:rect b="b" l="l" r="r" t="t"/>
                  <a:pathLst>
                    <a:path extrusionOk="0" h="896" w="902">
                      <a:moveTo>
                        <a:pt x="1" y="1"/>
                      </a:moveTo>
                      <a:cubicBezTo>
                        <a:pt x="1" y="8"/>
                        <a:pt x="8" y="29"/>
                        <a:pt x="8" y="36"/>
                      </a:cubicBezTo>
                      <a:lnTo>
                        <a:pt x="15" y="57"/>
                      </a:lnTo>
                      <a:cubicBezTo>
                        <a:pt x="141" y="71"/>
                        <a:pt x="259" y="113"/>
                        <a:pt x="371" y="183"/>
                      </a:cubicBezTo>
                      <a:cubicBezTo>
                        <a:pt x="630" y="343"/>
                        <a:pt x="811" y="602"/>
                        <a:pt x="860" y="895"/>
                      </a:cubicBezTo>
                      <a:cubicBezTo>
                        <a:pt x="881" y="881"/>
                        <a:pt x="895" y="874"/>
                        <a:pt x="902" y="867"/>
                      </a:cubicBezTo>
                      <a:cubicBezTo>
                        <a:pt x="846" y="567"/>
                        <a:pt x="664" y="301"/>
                        <a:pt x="399" y="141"/>
                      </a:cubicBezTo>
                      <a:cubicBezTo>
                        <a:pt x="266" y="64"/>
                        <a:pt x="141" y="22"/>
                        <a:pt x="1" y="1"/>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3"/>
                <p:cNvSpPr/>
                <p:nvPr/>
              </p:nvSpPr>
              <p:spPr>
                <a:xfrm>
                  <a:off x="1672852" y="2295005"/>
                  <a:ext cx="79461" cy="58747"/>
                </a:xfrm>
                <a:custGeom>
                  <a:rect b="b" l="l" r="r" t="t"/>
                  <a:pathLst>
                    <a:path extrusionOk="0" h="848" w="1147">
                      <a:moveTo>
                        <a:pt x="1055" y="0"/>
                      </a:moveTo>
                      <a:cubicBezTo>
                        <a:pt x="1048" y="7"/>
                        <a:pt x="1041" y="7"/>
                        <a:pt x="1020" y="14"/>
                      </a:cubicBezTo>
                      <a:lnTo>
                        <a:pt x="1013" y="14"/>
                      </a:lnTo>
                      <a:cubicBezTo>
                        <a:pt x="1055" y="112"/>
                        <a:pt x="1083" y="210"/>
                        <a:pt x="1083" y="315"/>
                      </a:cubicBezTo>
                      <a:cubicBezTo>
                        <a:pt x="1083" y="343"/>
                        <a:pt x="1083" y="364"/>
                        <a:pt x="1076" y="392"/>
                      </a:cubicBezTo>
                      <a:lnTo>
                        <a:pt x="1076" y="420"/>
                      </a:lnTo>
                      <a:cubicBezTo>
                        <a:pt x="1027" y="643"/>
                        <a:pt x="832" y="783"/>
                        <a:pt x="601" y="797"/>
                      </a:cubicBezTo>
                      <a:cubicBezTo>
                        <a:pt x="587" y="798"/>
                        <a:pt x="574" y="798"/>
                        <a:pt x="560" y="798"/>
                      </a:cubicBezTo>
                      <a:cubicBezTo>
                        <a:pt x="362" y="798"/>
                        <a:pt x="193" y="704"/>
                        <a:pt x="49" y="566"/>
                      </a:cubicBezTo>
                      <a:lnTo>
                        <a:pt x="28" y="538"/>
                      </a:lnTo>
                      <a:cubicBezTo>
                        <a:pt x="21" y="559"/>
                        <a:pt x="7" y="566"/>
                        <a:pt x="1" y="587"/>
                      </a:cubicBezTo>
                      <a:lnTo>
                        <a:pt x="28" y="608"/>
                      </a:lnTo>
                      <a:cubicBezTo>
                        <a:pt x="177" y="751"/>
                        <a:pt x="351" y="848"/>
                        <a:pt x="563" y="848"/>
                      </a:cubicBezTo>
                      <a:cubicBezTo>
                        <a:pt x="600" y="848"/>
                        <a:pt x="638" y="845"/>
                        <a:pt x="678" y="839"/>
                      </a:cubicBezTo>
                      <a:cubicBezTo>
                        <a:pt x="881" y="804"/>
                        <a:pt x="1069" y="664"/>
                        <a:pt x="1118" y="461"/>
                      </a:cubicBezTo>
                      <a:cubicBezTo>
                        <a:pt x="1118" y="454"/>
                        <a:pt x="1125" y="440"/>
                        <a:pt x="1125" y="433"/>
                      </a:cubicBezTo>
                      <a:cubicBezTo>
                        <a:pt x="1132" y="413"/>
                        <a:pt x="1132" y="378"/>
                        <a:pt x="1132" y="350"/>
                      </a:cubicBezTo>
                      <a:cubicBezTo>
                        <a:pt x="1146" y="224"/>
                        <a:pt x="1111" y="112"/>
                        <a:pt x="1055" y="0"/>
                      </a:cubicBezTo>
                      <a:close/>
                    </a:path>
                  </a:pathLst>
                </a:custGeom>
                <a:solidFill>
                  <a:srgbClr val="27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3"/>
                <p:cNvSpPr/>
                <p:nvPr/>
              </p:nvSpPr>
              <p:spPr>
                <a:xfrm>
                  <a:off x="1640431" y="2661830"/>
                  <a:ext cx="42398" cy="16834"/>
                </a:xfrm>
                <a:custGeom>
                  <a:rect b="b" l="l" r="r" t="t"/>
                  <a:pathLst>
                    <a:path extrusionOk="0" h="243" w="612">
                      <a:moveTo>
                        <a:pt x="35" y="0"/>
                      </a:moveTo>
                      <a:cubicBezTo>
                        <a:pt x="0" y="7"/>
                        <a:pt x="0" y="56"/>
                        <a:pt x="35" y="56"/>
                      </a:cubicBezTo>
                      <a:cubicBezTo>
                        <a:pt x="224" y="63"/>
                        <a:pt x="406" y="133"/>
                        <a:pt x="566" y="238"/>
                      </a:cubicBezTo>
                      <a:cubicBezTo>
                        <a:pt x="571" y="241"/>
                        <a:pt x="576" y="243"/>
                        <a:pt x="580" y="243"/>
                      </a:cubicBezTo>
                      <a:cubicBezTo>
                        <a:pt x="600" y="243"/>
                        <a:pt x="612" y="207"/>
                        <a:pt x="594" y="196"/>
                      </a:cubicBezTo>
                      <a:cubicBezTo>
                        <a:pt x="427" y="84"/>
                        <a:pt x="231" y="14"/>
                        <a:pt x="35"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3"/>
                <p:cNvSpPr/>
                <p:nvPr/>
              </p:nvSpPr>
              <p:spPr>
                <a:xfrm>
                  <a:off x="1653178" y="2652478"/>
                  <a:ext cx="19952" cy="18913"/>
                </a:xfrm>
                <a:custGeom>
                  <a:rect b="b" l="l" r="r" t="t"/>
                  <a:pathLst>
                    <a:path extrusionOk="0" h="273" w="288">
                      <a:moveTo>
                        <a:pt x="37" y="0"/>
                      </a:moveTo>
                      <a:cubicBezTo>
                        <a:pt x="15" y="0"/>
                        <a:pt x="1" y="39"/>
                        <a:pt x="19" y="51"/>
                      </a:cubicBezTo>
                      <a:cubicBezTo>
                        <a:pt x="103" y="114"/>
                        <a:pt x="173" y="184"/>
                        <a:pt x="236" y="261"/>
                      </a:cubicBezTo>
                      <a:cubicBezTo>
                        <a:pt x="240" y="269"/>
                        <a:pt x="246" y="273"/>
                        <a:pt x="253" y="273"/>
                      </a:cubicBezTo>
                      <a:cubicBezTo>
                        <a:pt x="269" y="273"/>
                        <a:pt x="287" y="253"/>
                        <a:pt x="278" y="233"/>
                      </a:cubicBezTo>
                      <a:cubicBezTo>
                        <a:pt x="215" y="149"/>
                        <a:pt x="138" y="72"/>
                        <a:pt x="47" y="2"/>
                      </a:cubicBezTo>
                      <a:cubicBezTo>
                        <a:pt x="44" y="1"/>
                        <a:pt x="40" y="0"/>
                        <a:pt x="37" y="0"/>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3"/>
                <p:cNvSpPr/>
                <p:nvPr/>
              </p:nvSpPr>
              <p:spPr>
                <a:xfrm>
                  <a:off x="1614799" y="2950718"/>
                  <a:ext cx="109389" cy="122344"/>
                </a:xfrm>
                <a:custGeom>
                  <a:rect b="b" l="l" r="r" t="t"/>
                  <a:pathLst>
                    <a:path extrusionOk="0" h="1766" w="1579">
                      <a:moveTo>
                        <a:pt x="1079" y="0"/>
                      </a:moveTo>
                      <a:cubicBezTo>
                        <a:pt x="753" y="0"/>
                        <a:pt x="287" y="133"/>
                        <a:pt x="287" y="133"/>
                      </a:cubicBezTo>
                      <a:cubicBezTo>
                        <a:pt x="287" y="133"/>
                        <a:pt x="21" y="908"/>
                        <a:pt x="7" y="1090"/>
                      </a:cubicBezTo>
                      <a:cubicBezTo>
                        <a:pt x="0" y="1272"/>
                        <a:pt x="210" y="1621"/>
                        <a:pt x="287" y="1691"/>
                      </a:cubicBezTo>
                      <a:cubicBezTo>
                        <a:pt x="306" y="1707"/>
                        <a:pt x="325" y="1713"/>
                        <a:pt x="344" y="1713"/>
                      </a:cubicBezTo>
                      <a:cubicBezTo>
                        <a:pt x="407" y="1713"/>
                        <a:pt x="461" y="1642"/>
                        <a:pt x="461" y="1642"/>
                      </a:cubicBezTo>
                      <a:cubicBezTo>
                        <a:pt x="461" y="1642"/>
                        <a:pt x="575" y="1756"/>
                        <a:pt x="664" y="1756"/>
                      </a:cubicBezTo>
                      <a:cubicBezTo>
                        <a:pt x="671" y="1756"/>
                        <a:pt x="678" y="1755"/>
                        <a:pt x="685" y="1754"/>
                      </a:cubicBezTo>
                      <a:cubicBezTo>
                        <a:pt x="769" y="1740"/>
                        <a:pt x="762" y="1621"/>
                        <a:pt x="762" y="1621"/>
                      </a:cubicBezTo>
                      <a:lnTo>
                        <a:pt x="762" y="1621"/>
                      </a:lnTo>
                      <a:cubicBezTo>
                        <a:pt x="762" y="1621"/>
                        <a:pt x="896" y="1756"/>
                        <a:pt x="994" y="1756"/>
                      </a:cubicBezTo>
                      <a:cubicBezTo>
                        <a:pt x="1000" y="1756"/>
                        <a:pt x="1007" y="1755"/>
                        <a:pt x="1013" y="1754"/>
                      </a:cubicBezTo>
                      <a:cubicBezTo>
                        <a:pt x="1118" y="1740"/>
                        <a:pt x="1090" y="1614"/>
                        <a:pt x="1090" y="1614"/>
                      </a:cubicBezTo>
                      <a:lnTo>
                        <a:pt x="1090" y="1614"/>
                      </a:lnTo>
                      <a:cubicBezTo>
                        <a:pt x="1090" y="1614"/>
                        <a:pt x="1169" y="1766"/>
                        <a:pt x="1267" y="1766"/>
                      </a:cubicBezTo>
                      <a:cubicBezTo>
                        <a:pt x="1282" y="1766"/>
                        <a:pt x="1298" y="1762"/>
                        <a:pt x="1313" y="1754"/>
                      </a:cubicBezTo>
                      <a:cubicBezTo>
                        <a:pt x="1425" y="1691"/>
                        <a:pt x="1537" y="1460"/>
                        <a:pt x="1565" y="1293"/>
                      </a:cubicBezTo>
                      <a:cubicBezTo>
                        <a:pt x="1579" y="1125"/>
                        <a:pt x="1565" y="797"/>
                        <a:pt x="1565" y="797"/>
                      </a:cubicBezTo>
                      <a:cubicBezTo>
                        <a:pt x="1565" y="797"/>
                        <a:pt x="1558" y="217"/>
                        <a:pt x="1327" y="49"/>
                      </a:cubicBezTo>
                      <a:cubicBezTo>
                        <a:pt x="1272" y="14"/>
                        <a:pt x="1182" y="0"/>
                        <a:pt x="1079" y="0"/>
                      </a:cubicBez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3"/>
                <p:cNvSpPr/>
                <p:nvPr/>
              </p:nvSpPr>
              <p:spPr>
                <a:xfrm>
                  <a:off x="2285463" y="2468407"/>
                  <a:ext cx="66368" cy="94910"/>
                </a:xfrm>
                <a:custGeom>
                  <a:rect b="b" l="l" r="r" t="t"/>
                  <a:pathLst>
                    <a:path extrusionOk="0" h="1370" w="958">
                      <a:moveTo>
                        <a:pt x="413" y="1"/>
                      </a:moveTo>
                      <a:cubicBezTo>
                        <a:pt x="353" y="1"/>
                        <a:pt x="285" y="19"/>
                        <a:pt x="210" y="61"/>
                      </a:cubicBezTo>
                      <a:cubicBezTo>
                        <a:pt x="210" y="61"/>
                        <a:pt x="1" y="389"/>
                        <a:pt x="71" y="718"/>
                      </a:cubicBezTo>
                      <a:cubicBezTo>
                        <a:pt x="140" y="1053"/>
                        <a:pt x="161" y="1332"/>
                        <a:pt x="490" y="1367"/>
                      </a:cubicBezTo>
                      <a:cubicBezTo>
                        <a:pt x="508" y="1369"/>
                        <a:pt x="525" y="1370"/>
                        <a:pt x="542" y="1370"/>
                      </a:cubicBezTo>
                      <a:cubicBezTo>
                        <a:pt x="839" y="1370"/>
                        <a:pt x="958" y="1095"/>
                        <a:pt x="958" y="1095"/>
                      </a:cubicBezTo>
                      <a:cubicBezTo>
                        <a:pt x="958" y="1095"/>
                        <a:pt x="881" y="1"/>
                        <a:pt x="413" y="1"/>
                      </a:cubicBez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3"/>
                <p:cNvSpPr/>
                <p:nvPr/>
              </p:nvSpPr>
              <p:spPr>
                <a:xfrm>
                  <a:off x="2292252" y="1973626"/>
                  <a:ext cx="164603" cy="2328278"/>
                </a:xfrm>
                <a:custGeom>
                  <a:rect b="b" l="l" r="r" t="t"/>
                  <a:pathLst>
                    <a:path extrusionOk="0" h="33608" w="2376">
                      <a:moveTo>
                        <a:pt x="153" y="1"/>
                      </a:moveTo>
                      <a:cubicBezTo>
                        <a:pt x="149" y="1"/>
                        <a:pt x="145" y="1"/>
                        <a:pt x="140" y="1"/>
                      </a:cubicBezTo>
                      <a:cubicBezTo>
                        <a:pt x="63" y="1"/>
                        <a:pt x="1" y="71"/>
                        <a:pt x="8" y="148"/>
                      </a:cubicBezTo>
                      <a:lnTo>
                        <a:pt x="2089" y="33481"/>
                      </a:lnTo>
                      <a:cubicBezTo>
                        <a:pt x="2089" y="33551"/>
                        <a:pt x="2152" y="33607"/>
                        <a:pt x="2229" y="33607"/>
                      </a:cubicBezTo>
                      <a:lnTo>
                        <a:pt x="2236" y="33607"/>
                      </a:lnTo>
                      <a:cubicBezTo>
                        <a:pt x="2313" y="33607"/>
                        <a:pt x="2376" y="33537"/>
                        <a:pt x="2369" y="33460"/>
                      </a:cubicBezTo>
                      <a:lnTo>
                        <a:pt x="287" y="134"/>
                      </a:lnTo>
                      <a:cubicBezTo>
                        <a:pt x="287" y="55"/>
                        <a:pt x="225" y="1"/>
                        <a:pt x="153"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3"/>
                <p:cNvSpPr/>
                <p:nvPr/>
              </p:nvSpPr>
              <p:spPr>
                <a:xfrm>
                  <a:off x="2490175" y="2029326"/>
                  <a:ext cx="344171" cy="242125"/>
                </a:xfrm>
                <a:custGeom>
                  <a:rect b="b" l="l" r="r" t="t"/>
                  <a:pathLst>
                    <a:path extrusionOk="0" h="3495" w="4968">
                      <a:moveTo>
                        <a:pt x="1" y="1"/>
                      </a:moveTo>
                      <a:lnTo>
                        <a:pt x="8" y="3493"/>
                      </a:lnTo>
                      <a:cubicBezTo>
                        <a:pt x="48" y="3494"/>
                        <a:pt x="88" y="3495"/>
                        <a:pt x="128" y="3495"/>
                      </a:cubicBezTo>
                      <a:cubicBezTo>
                        <a:pt x="2903" y="3495"/>
                        <a:pt x="4967" y="909"/>
                        <a:pt x="4967" y="909"/>
                      </a:cubicBezTo>
                      <a:lnTo>
                        <a:pt x="4967" y="909"/>
                      </a:lnTo>
                      <a:cubicBezTo>
                        <a:pt x="4738" y="922"/>
                        <a:pt x="4515" y="928"/>
                        <a:pt x="4299" y="928"/>
                      </a:cubicBezTo>
                      <a:cubicBezTo>
                        <a:pt x="1622" y="928"/>
                        <a:pt x="1" y="1"/>
                        <a:pt x="1" y="1"/>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3"/>
                <p:cNvSpPr/>
                <p:nvPr/>
              </p:nvSpPr>
              <p:spPr>
                <a:xfrm>
                  <a:off x="2490175" y="2208339"/>
                  <a:ext cx="58609" cy="63527"/>
                </a:xfrm>
                <a:custGeom>
                  <a:rect b="b" l="l" r="r" t="t"/>
                  <a:pathLst>
                    <a:path extrusionOk="0" h="917" w="846">
                      <a:moveTo>
                        <a:pt x="106" y="1"/>
                      </a:moveTo>
                      <a:cubicBezTo>
                        <a:pt x="72" y="1"/>
                        <a:pt x="36" y="3"/>
                        <a:pt x="1" y="8"/>
                      </a:cubicBezTo>
                      <a:lnTo>
                        <a:pt x="14" y="916"/>
                      </a:lnTo>
                      <a:cubicBezTo>
                        <a:pt x="14" y="916"/>
                        <a:pt x="629" y="909"/>
                        <a:pt x="846" y="378"/>
                      </a:cubicBezTo>
                      <a:cubicBezTo>
                        <a:pt x="846" y="378"/>
                        <a:pt x="540" y="1"/>
                        <a:pt x="106" y="1"/>
                      </a:cubicBezTo>
                      <a:close/>
                    </a:path>
                  </a:pathLst>
                </a:custGeom>
                <a:solidFill>
                  <a:srgbClr val="2B4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3"/>
                <p:cNvSpPr/>
                <p:nvPr/>
              </p:nvSpPr>
              <p:spPr>
                <a:xfrm>
                  <a:off x="2281514" y="1955476"/>
                  <a:ext cx="267273" cy="306691"/>
                </a:xfrm>
                <a:custGeom>
                  <a:rect b="b" l="l" r="r" t="t"/>
                  <a:pathLst>
                    <a:path extrusionOk="0" h="4427" w="3858">
                      <a:moveTo>
                        <a:pt x="2508" y="1"/>
                      </a:moveTo>
                      <a:cubicBezTo>
                        <a:pt x="1323" y="1"/>
                        <a:pt x="0" y="504"/>
                        <a:pt x="79" y="682"/>
                      </a:cubicBezTo>
                      <a:lnTo>
                        <a:pt x="302" y="4426"/>
                      </a:lnTo>
                      <a:cubicBezTo>
                        <a:pt x="1431" y="3908"/>
                        <a:pt x="2244" y="3759"/>
                        <a:pt x="2805" y="3759"/>
                      </a:cubicBezTo>
                      <a:cubicBezTo>
                        <a:pt x="3559" y="3759"/>
                        <a:pt x="3858" y="4028"/>
                        <a:pt x="3858" y="4028"/>
                      </a:cubicBezTo>
                      <a:lnTo>
                        <a:pt x="3592" y="200"/>
                      </a:lnTo>
                      <a:cubicBezTo>
                        <a:pt x="3284" y="57"/>
                        <a:pt x="2904" y="1"/>
                        <a:pt x="2508" y="1"/>
                      </a:cubicBezTo>
                      <a:close/>
                    </a:path>
                  </a:pathLst>
                </a:custGeom>
                <a:solidFill>
                  <a:srgbClr val="658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3"/>
                <p:cNvSpPr/>
                <p:nvPr/>
              </p:nvSpPr>
              <p:spPr>
                <a:xfrm>
                  <a:off x="2534720" y="2050109"/>
                  <a:ext cx="16973" cy="186911"/>
                </a:xfrm>
                <a:custGeom>
                  <a:rect b="b" l="l" r="r" t="t"/>
                  <a:pathLst>
                    <a:path extrusionOk="0" h="2698" w="245">
                      <a:moveTo>
                        <a:pt x="35" y="1"/>
                      </a:moveTo>
                      <a:cubicBezTo>
                        <a:pt x="21" y="8"/>
                        <a:pt x="0" y="22"/>
                        <a:pt x="0" y="43"/>
                      </a:cubicBezTo>
                      <a:cubicBezTo>
                        <a:pt x="0" y="57"/>
                        <a:pt x="126" y="1768"/>
                        <a:pt x="168" y="2662"/>
                      </a:cubicBezTo>
                      <a:cubicBezTo>
                        <a:pt x="168" y="2676"/>
                        <a:pt x="189" y="2697"/>
                        <a:pt x="203" y="2697"/>
                      </a:cubicBezTo>
                      <a:cubicBezTo>
                        <a:pt x="224" y="2697"/>
                        <a:pt x="238" y="2676"/>
                        <a:pt x="245" y="2655"/>
                      </a:cubicBezTo>
                      <a:cubicBezTo>
                        <a:pt x="203" y="1761"/>
                        <a:pt x="84" y="50"/>
                        <a:pt x="84" y="36"/>
                      </a:cubicBezTo>
                      <a:cubicBezTo>
                        <a:pt x="70" y="15"/>
                        <a:pt x="56" y="1"/>
                        <a:pt x="35" y="1"/>
                      </a:cubicBezTo>
                      <a:close/>
                    </a:path>
                  </a:pathLst>
                </a:custGeom>
                <a:solidFill>
                  <a:srgbClr val="2B4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3"/>
                <p:cNvSpPr/>
                <p:nvPr/>
              </p:nvSpPr>
              <p:spPr>
                <a:xfrm>
                  <a:off x="2296132" y="2412084"/>
                  <a:ext cx="60549" cy="86458"/>
                </a:xfrm>
                <a:custGeom>
                  <a:rect b="b" l="l" r="r" t="t"/>
                  <a:pathLst>
                    <a:path extrusionOk="0" h="1248" w="874">
                      <a:moveTo>
                        <a:pt x="474" y="0"/>
                      </a:moveTo>
                      <a:cubicBezTo>
                        <a:pt x="276" y="0"/>
                        <a:pt x="202" y="273"/>
                        <a:pt x="147" y="539"/>
                      </a:cubicBezTo>
                      <a:cubicBezTo>
                        <a:pt x="56" y="902"/>
                        <a:pt x="0" y="1084"/>
                        <a:pt x="0" y="1084"/>
                      </a:cubicBezTo>
                      <a:lnTo>
                        <a:pt x="420" y="1077"/>
                      </a:lnTo>
                      <a:lnTo>
                        <a:pt x="434" y="867"/>
                      </a:lnTo>
                      <a:cubicBezTo>
                        <a:pt x="434" y="867"/>
                        <a:pt x="616" y="1248"/>
                        <a:pt x="729" y="1248"/>
                      </a:cubicBezTo>
                      <a:cubicBezTo>
                        <a:pt x="746" y="1248"/>
                        <a:pt x="763" y="1238"/>
                        <a:pt x="776" y="1216"/>
                      </a:cubicBezTo>
                      <a:cubicBezTo>
                        <a:pt x="874" y="1063"/>
                        <a:pt x="699" y="22"/>
                        <a:pt x="489" y="1"/>
                      </a:cubicBezTo>
                      <a:cubicBezTo>
                        <a:pt x="484" y="0"/>
                        <a:pt x="479" y="0"/>
                        <a:pt x="474" y="0"/>
                      </a:cubicBez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33"/>
                <p:cNvSpPr/>
                <p:nvPr/>
              </p:nvSpPr>
              <p:spPr>
                <a:xfrm>
                  <a:off x="2308740" y="2421298"/>
                  <a:ext cx="80847" cy="132112"/>
                </a:xfrm>
                <a:custGeom>
                  <a:rect b="b" l="l" r="r" t="t"/>
                  <a:pathLst>
                    <a:path extrusionOk="0" h="1907" w="1167">
                      <a:moveTo>
                        <a:pt x="554" y="0"/>
                      </a:moveTo>
                      <a:cubicBezTo>
                        <a:pt x="453" y="0"/>
                        <a:pt x="377" y="15"/>
                        <a:pt x="377" y="15"/>
                      </a:cubicBezTo>
                      <a:lnTo>
                        <a:pt x="314" y="671"/>
                      </a:lnTo>
                      <a:cubicBezTo>
                        <a:pt x="314" y="671"/>
                        <a:pt x="98" y="706"/>
                        <a:pt x="105" y="902"/>
                      </a:cubicBezTo>
                      <a:cubicBezTo>
                        <a:pt x="105" y="1027"/>
                        <a:pt x="224" y="1097"/>
                        <a:pt x="224" y="1097"/>
                      </a:cubicBezTo>
                      <a:cubicBezTo>
                        <a:pt x="224" y="1097"/>
                        <a:pt x="140" y="1118"/>
                        <a:pt x="133" y="1272"/>
                      </a:cubicBezTo>
                      <a:cubicBezTo>
                        <a:pt x="119" y="1460"/>
                        <a:pt x="279" y="1530"/>
                        <a:pt x="279" y="1530"/>
                      </a:cubicBezTo>
                      <a:cubicBezTo>
                        <a:pt x="279" y="1530"/>
                        <a:pt x="0" y="1649"/>
                        <a:pt x="224" y="1817"/>
                      </a:cubicBezTo>
                      <a:cubicBezTo>
                        <a:pt x="299" y="1876"/>
                        <a:pt x="482" y="1907"/>
                        <a:pt x="647" y="1907"/>
                      </a:cubicBezTo>
                      <a:cubicBezTo>
                        <a:pt x="756" y="1907"/>
                        <a:pt x="857" y="1893"/>
                        <a:pt x="915" y="1866"/>
                      </a:cubicBezTo>
                      <a:cubicBezTo>
                        <a:pt x="1062" y="1796"/>
                        <a:pt x="1020" y="1509"/>
                        <a:pt x="1020" y="1509"/>
                      </a:cubicBezTo>
                      <a:cubicBezTo>
                        <a:pt x="1020" y="1509"/>
                        <a:pt x="1146" y="1474"/>
                        <a:pt x="1146" y="1272"/>
                      </a:cubicBezTo>
                      <a:cubicBezTo>
                        <a:pt x="1146" y="1083"/>
                        <a:pt x="1006" y="1027"/>
                        <a:pt x="1006" y="1027"/>
                      </a:cubicBezTo>
                      <a:cubicBezTo>
                        <a:pt x="1006" y="1027"/>
                        <a:pt x="1167" y="958"/>
                        <a:pt x="1132" y="762"/>
                      </a:cubicBezTo>
                      <a:cubicBezTo>
                        <a:pt x="1097" y="566"/>
                        <a:pt x="971" y="496"/>
                        <a:pt x="971" y="496"/>
                      </a:cubicBezTo>
                      <a:cubicBezTo>
                        <a:pt x="971" y="496"/>
                        <a:pt x="1153" y="343"/>
                        <a:pt x="971" y="140"/>
                      </a:cubicBezTo>
                      <a:cubicBezTo>
                        <a:pt x="864" y="25"/>
                        <a:pt x="687" y="0"/>
                        <a:pt x="554" y="0"/>
                      </a:cubicBezTo>
                      <a:close/>
                    </a:path>
                  </a:pathLst>
                </a:custGeom>
                <a:solidFill>
                  <a:srgbClr val="EAA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33"/>
                <p:cNvSpPr/>
                <p:nvPr/>
              </p:nvSpPr>
              <p:spPr>
                <a:xfrm>
                  <a:off x="2312412" y="2439172"/>
                  <a:ext cx="44268" cy="44753"/>
                </a:xfrm>
                <a:custGeom>
                  <a:rect b="b" l="l" r="r" t="t"/>
                  <a:pathLst>
                    <a:path extrusionOk="0" h="646" w="639">
                      <a:moveTo>
                        <a:pt x="46" y="1"/>
                      </a:moveTo>
                      <a:cubicBezTo>
                        <a:pt x="25" y="1"/>
                        <a:pt x="0" y="25"/>
                        <a:pt x="10" y="50"/>
                      </a:cubicBezTo>
                      <a:cubicBezTo>
                        <a:pt x="87" y="232"/>
                        <a:pt x="157" y="476"/>
                        <a:pt x="324" y="588"/>
                      </a:cubicBezTo>
                      <a:cubicBezTo>
                        <a:pt x="359" y="618"/>
                        <a:pt x="418" y="646"/>
                        <a:pt x="474" y="646"/>
                      </a:cubicBezTo>
                      <a:cubicBezTo>
                        <a:pt x="509" y="646"/>
                        <a:pt x="542" y="635"/>
                        <a:pt x="569" y="609"/>
                      </a:cubicBezTo>
                      <a:cubicBezTo>
                        <a:pt x="639" y="532"/>
                        <a:pt x="576" y="322"/>
                        <a:pt x="548" y="238"/>
                      </a:cubicBezTo>
                      <a:cubicBezTo>
                        <a:pt x="545" y="222"/>
                        <a:pt x="534" y="216"/>
                        <a:pt x="522" y="216"/>
                      </a:cubicBezTo>
                      <a:cubicBezTo>
                        <a:pt x="503" y="216"/>
                        <a:pt x="481" y="234"/>
                        <a:pt x="485" y="259"/>
                      </a:cubicBezTo>
                      <a:cubicBezTo>
                        <a:pt x="506" y="322"/>
                        <a:pt x="513" y="378"/>
                        <a:pt x="520" y="448"/>
                      </a:cubicBezTo>
                      <a:lnTo>
                        <a:pt x="520" y="532"/>
                      </a:lnTo>
                      <a:cubicBezTo>
                        <a:pt x="493" y="559"/>
                        <a:pt x="468" y="573"/>
                        <a:pt x="441" y="573"/>
                      </a:cubicBezTo>
                      <a:cubicBezTo>
                        <a:pt x="420" y="573"/>
                        <a:pt x="398" y="564"/>
                        <a:pt x="373" y="546"/>
                      </a:cubicBezTo>
                      <a:cubicBezTo>
                        <a:pt x="310" y="511"/>
                        <a:pt x="268" y="441"/>
                        <a:pt x="233" y="378"/>
                      </a:cubicBezTo>
                      <a:cubicBezTo>
                        <a:pt x="164" y="266"/>
                        <a:pt x="122" y="134"/>
                        <a:pt x="66" y="15"/>
                      </a:cubicBezTo>
                      <a:cubicBezTo>
                        <a:pt x="62" y="5"/>
                        <a:pt x="54" y="1"/>
                        <a:pt x="46" y="1"/>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3"/>
                <p:cNvSpPr/>
                <p:nvPr/>
              </p:nvSpPr>
              <p:spPr>
                <a:xfrm>
                  <a:off x="2305900" y="2462865"/>
                  <a:ext cx="24386" cy="88329"/>
                </a:xfrm>
                <a:custGeom>
                  <a:rect b="b" l="l" r="r" t="t"/>
                  <a:pathLst>
                    <a:path extrusionOk="0" h="1275" w="352">
                      <a:moveTo>
                        <a:pt x="263" y="1"/>
                      </a:moveTo>
                      <a:cubicBezTo>
                        <a:pt x="262" y="1"/>
                        <a:pt x="260" y="1"/>
                        <a:pt x="258" y="1"/>
                      </a:cubicBezTo>
                      <a:cubicBezTo>
                        <a:pt x="139" y="22"/>
                        <a:pt x="13" y="99"/>
                        <a:pt x="6" y="239"/>
                      </a:cubicBezTo>
                      <a:cubicBezTo>
                        <a:pt x="1" y="347"/>
                        <a:pt x="75" y="434"/>
                        <a:pt x="170" y="465"/>
                      </a:cubicBezTo>
                      <a:lnTo>
                        <a:pt x="170" y="465"/>
                      </a:lnTo>
                      <a:cubicBezTo>
                        <a:pt x="124" y="515"/>
                        <a:pt x="104" y="585"/>
                        <a:pt x="104" y="658"/>
                      </a:cubicBezTo>
                      <a:cubicBezTo>
                        <a:pt x="104" y="748"/>
                        <a:pt x="156" y="808"/>
                        <a:pt x="224" y="854"/>
                      </a:cubicBezTo>
                      <a:lnTo>
                        <a:pt x="224" y="854"/>
                      </a:lnTo>
                      <a:cubicBezTo>
                        <a:pt x="118" y="966"/>
                        <a:pt x="158" y="1189"/>
                        <a:pt x="286" y="1273"/>
                      </a:cubicBezTo>
                      <a:cubicBezTo>
                        <a:pt x="289" y="1274"/>
                        <a:pt x="293" y="1275"/>
                        <a:pt x="297" y="1275"/>
                      </a:cubicBezTo>
                      <a:cubicBezTo>
                        <a:pt x="327" y="1275"/>
                        <a:pt x="352" y="1229"/>
                        <a:pt x="320" y="1217"/>
                      </a:cubicBezTo>
                      <a:cubicBezTo>
                        <a:pt x="223" y="1154"/>
                        <a:pt x="181" y="944"/>
                        <a:pt x="293" y="888"/>
                      </a:cubicBezTo>
                      <a:cubicBezTo>
                        <a:pt x="313" y="867"/>
                        <a:pt x="313" y="840"/>
                        <a:pt x="293" y="833"/>
                      </a:cubicBezTo>
                      <a:cubicBezTo>
                        <a:pt x="223" y="791"/>
                        <a:pt x="174" y="749"/>
                        <a:pt x="174" y="658"/>
                      </a:cubicBezTo>
                      <a:cubicBezTo>
                        <a:pt x="174" y="588"/>
                        <a:pt x="209" y="511"/>
                        <a:pt x="279" y="483"/>
                      </a:cubicBezTo>
                      <a:cubicBezTo>
                        <a:pt x="300" y="469"/>
                        <a:pt x="293" y="420"/>
                        <a:pt x="258" y="420"/>
                      </a:cubicBezTo>
                      <a:cubicBezTo>
                        <a:pt x="254" y="420"/>
                        <a:pt x="250" y="420"/>
                        <a:pt x="246" y="420"/>
                      </a:cubicBezTo>
                      <a:lnTo>
                        <a:pt x="246" y="420"/>
                      </a:lnTo>
                      <a:cubicBezTo>
                        <a:pt x="245" y="418"/>
                        <a:pt x="244" y="416"/>
                        <a:pt x="244" y="413"/>
                      </a:cubicBezTo>
                      <a:cubicBezTo>
                        <a:pt x="240" y="415"/>
                        <a:pt x="236" y="417"/>
                        <a:pt x="232" y="419"/>
                      </a:cubicBezTo>
                      <a:lnTo>
                        <a:pt x="232" y="419"/>
                      </a:lnTo>
                      <a:cubicBezTo>
                        <a:pt x="130" y="407"/>
                        <a:pt x="44" y="327"/>
                        <a:pt x="83" y="211"/>
                      </a:cubicBezTo>
                      <a:cubicBezTo>
                        <a:pt x="111" y="127"/>
                        <a:pt x="188" y="92"/>
                        <a:pt x="279" y="71"/>
                      </a:cubicBezTo>
                      <a:cubicBezTo>
                        <a:pt x="318" y="64"/>
                        <a:pt x="301" y="1"/>
                        <a:pt x="263" y="1"/>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3"/>
                <p:cNvSpPr/>
                <p:nvPr/>
              </p:nvSpPr>
              <p:spPr>
                <a:xfrm>
                  <a:off x="2321764" y="2518910"/>
                  <a:ext cx="31036" cy="6027"/>
                </a:xfrm>
                <a:custGeom>
                  <a:rect b="b" l="l" r="r" t="t"/>
                  <a:pathLst>
                    <a:path extrusionOk="0" h="87" w="448">
                      <a:moveTo>
                        <a:pt x="154" y="0"/>
                      </a:moveTo>
                      <a:cubicBezTo>
                        <a:pt x="115" y="0"/>
                        <a:pt x="75" y="3"/>
                        <a:pt x="36" y="10"/>
                      </a:cubicBezTo>
                      <a:cubicBezTo>
                        <a:pt x="2" y="16"/>
                        <a:pt x="1" y="80"/>
                        <a:pt x="31" y="80"/>
                      </a:cubicBezTo>
                      <a:cubicBezTo>
                        <a:pt x="32" y="80"/>
                        <a:pt x="34" y="80"/>
                        <a:pt x="36" y="79"/>
                      </a:cubicBezTo>
                      <a:cubicBezTo>
                        <a:pt x="75" y="73"/>
                        <a:pt x="115" y="70"/>
                        <a:pt x="154" y="70"/>
                      </a:cubicBezTo>
                      <a:cubicBezTo>
                        <a:pt x="237" y="70"/>
                        <a:pt x="320" y="82"/>
                        <a:pt x="406" y="86"/>
                      </a:cubicBezTo>
                      <a:cubicBezTo>
                        <a:pt x="448" y="86"/>
                        <a:pt x="448" y="24"/>
                        <a:pt x="406" y="17"/>
                      </a:cubicBezTo>
                      <a:cubicBezTo>
                        <a:pt x="320" y="12"/>
                        <a:pt x="237" y="0"/>
                        <a:pt x="154" y="0"/>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33"/>
                <p:cNvSpPr/>
                <p:nvPr/>
              </p:nvSpPr>
              <p:spPr>
                <a:xfrm>
                  <a:off x="2316638" y="2489329"/>
                  <a:ext cx="28889" cy="7066"/>
                </a:xfrm>
                <a:custGeom>
                  <a:rect b="b" l="l" r="r" t="t"/>
                  <a:pathLst>
                    <a:path extrusionOk="0" h="102" w="417">
                      <a:moveTo>
                        <a:pt x="292" y="1"/>
                      </a:moveTo>
                      <a:cubicBezTo>
                        <a:pt x="204" y="1"/>
                        <a:pt x="120" y="10"/>
                        <a:pt x="40" y="31"/>
                      </a:cubicBezTo>
                      <a:cubicBezTo>
                        <a:pt x="0" y="51"/>
                        <a:pt x="17" y="102"/>
                        <a:pt x="54" y="102"/>
                      </a:cubicBezTo>
                      <a:cubicBezTo>
                        <a:pt x="56" y="102"/>
                        <a:pt x="58" y="102"/>
                        <a:pt x="61" y="101"/>
                      </a:cubicBezTo>
                      <a:cubicBezTo>
                        <a:pt x="141" y="80"/>
                        <a:pt x="221" y="71"/>
                        <a:pt x="301" y="71"/>
                      </a:cubicBezTo>
                      <a:cubicBezTo>
                        <a:pt x="326" y="71"/>
                        <a:pt x="350" y="72"/>
                        <a:pt x="375" y="73"/>
                      </a:cubicBezTo>
                      <a:cubicBezTo>
                        <a:pt x="417" y="73"/>
                        <a:pt x="417" y="17"/>
                        <a:pt x="375" y="3"/>
                      </a:cubicBezTo>
                      <a:cubicBezTo>
                        <a:pt x="347" y="2"/>
                        <a:pt x="319" y="1"/>
                        <a:pt x="292" y="1"/>
                      </a:cubicBezTo>
                      <a:close/>
                    </a:path>
                  </a:pathLst>
                </a:custGeom>
                <a:solidFill>
                  <a:srgbClr val="C66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3"/>
                <p:cNvSpPr/>
                <p:nvPr/>
              </p:nvSpPr>
              <p:spPr>
                <a:xfrm>
                  <a:off x="1799143" y="2221779"/>
                  <a:ext cx="137516" cy="91862"/>
                </a:xfrm>
                <a:custGeom>
                  <a:rect b="b" l="l" r="r" t="t"/>
                  <a:pathLst>
                    <a:path extrusionOk="0" h="1326" w="1985">
                      <a:moveTo>
                        <a:pt x="255" y="0"/>
                      </a:moveTo>
                      <a:cubicBezTo>
                        <a:pt x="172" y="0"/>
                        <a:pt x="122" y="104"/>
                        <a:pt x="133" y="184"/>
                      </a:cubicBezTo>
                      <a:cubicBezTo>
                        <a:pt x="154" y="317"/>
                        <a:pt x="1" y="568"/>
                        <a:pt x="1" y="568"/>
                      </a:cubicBezTo>
                      <a:cubicBezTo>
                        <a:pt x="1" y="568"/>
                        <a:pt x="329" y="1169"/>
                        <a:pt x="1013" y="1302"/>
                      </a:cubicBezTo>
                      <a:cubicBezTo>
                        <a:pt x="1098" y="1318"/>
                        <a:pt x="1175" y="1326"/>
                        <a:pt x="1247" y="1326"/>
                      </a:cubicBezTo>
                      <a:cubicBezTo>
                        <a:pt x="1751" y="1326"/>
                        <a:pt x="1950" y="967"/>
                        <a:pt x="1950" y="967"/>
                      </a:cubicBezTo>
                      <a:cubicBezTo>
                        <a:pt x="1873" y="841"/>
                        <a:pt x="1901" y="540"/>
                        <a:pt x="1901" y="540"/>
                      </a:cubicBezTo>
                      <a:cubicBezTo>
                        <a:pt x="1984" y="464"/>
                        <a:pt x="1922" y="303"/>
                        <a:pt x="1922" y="303"/>
                      </a:cubicBezTo>
                      <a:lnTo>
                        <a:pt x="1922" y="303"/>
                      </a:lnTo>
                      <a:cubicBezTo>
                        <a:pt x="1807" y="344"/>
                        <a:pt x="1681" y="361"/>
                        <a:pt x="1553" y="361"/>
                      </a:cubicBezTo>
                      <a:cubicBezTo>
                        <a:pt x="1048" y="361"/>
                        <a:pt x="493" y="100"/>
                        <a:pt x="315" y="17"/>
                      </a:cubicBezTo>
                      <a:cubicBezTo>
                        <a:pt x="294" y="5"/>
                        <a:pt x="274" y="0"/>
                        <a:pt x="255" y="0"/>
                      </a:cubicBezTo>
                      <a:close/>
                    </a:path>
                  </a:pathLst>
                </a:custGeom>
                <a:solidFill>
                  <a:srgbClr val="742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05" name="Google Shape;1805;p33"/>
            <p:cNvSpPr/>
            <p:nvPr/>
          </p:nvSpPr>
          <p:spPr>
            <a:xfrm>
              <a:off x="1678292" y="2124349"/>
              <a:ext cx="50573" cy="88121"/>
            </a:xfrm>
            <a:custGeom>
              <a:rect b="b" l="l" r="r" t="t"/>
              <a:pathLst>
                <a:path extrusionOk="0" h="1272" w="730">
                  <a:moveTo>
                    <a:pt x="730" y="1"/>
                  </a:moveTo>
                  <a:cubicBezTo>
                    <a:pt x="730" y="1"/>
                    <a:pt x="262" y="315"/>
                    <a:pt x="129" y="608"/>
                  </a:cubicBezTo>
                  <a:cubicBezTo>
                    <a:pt x="0" y="893"/>
                    <a:pt x="49" y="1224"/>
                    <a:pt x="141" y="1224"/>
                  </a:cubicBezTo>
                  <a:cubicBezTo>
                    <a:pt x="144" y="1224"/>
                    <a:pt x="147" y="1224"/>
                    <a:pt x="150" y="1223"/>
                  </a:cubicBezTo>
                  <a:cubicBezTo>
                    <a:pt x="162" y="1220"/>
                    <a:pt x="175" y="1219"/>
                    <a:pt x="190" y="1219"/>
                  </a:cubicBezTo>
                  <a:cubicBezTo>
                    <a:pt x="287" y="1219"/>
                    <a:pt x="429" y="1272"/>
                    <a:pt x="429" y="1272"/>
                  </a:cubicBezTo>
                  <a:cubicBezTo>
                    <a:pt x="359" y="706"/>
                    <a:pt x="639" y="392"/>
                    <a:pt x="639" y="392"/>
                  </a:cubicBezTo>
                  <a:cubicBezTo>
                    <a:pt x="730" y="308"/>
                    <a:pt x="730" y="1"/>
                    <a:pt x="730"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33"/>
            <p:cNvSpPr/>
            <p:nvPr/>
          </p:nvSpPr>
          <p:spPr>
            <a:xfrm>
              <a:off x="1781513" y="2200970"/>
              <a:ext cx="46901" cy="19398"/>
            </a:xfrm>
            <a:custGeom>
              <a:rect b="b" l="l" r="r" t="t"/>
              <a:pathLst>
                <a:path extrusionOk="0" h="280" w="677">
                  <a:moveTo>
                    <a:pt x="297" y="1"/>
                  </a:moveTo>
                  <a:cubicBezTo>
                    <a:pt x="125" y="1"/>
                    <a:pt x="1" y="75"/>
                    <a:pt x="1" y="75"/>
                  </a:cubicBezTo>
                  <a:cubicBezTo>
                    <a:pt x="1" y="75"/>
                    <a:pt x="315" y="110"/>
                    <a:pt x="448" y="194"/>
                  </a:cubicBezTo>
                  <a:cubicBezTo>
                    <a:pt x="476" y="222"/>
                    <a:pt x="490" y="243"/>
                    <a:pt x="518" y="257"/>
                  </a:cubicBezTo>
                  <a:cubicBezTo>
                    <a:pt x="536" y="273"/>
                    <a:pt x="556" y="280"/>
                    <a:pt x="574" y="280"/>
                  </a:cubicBezTo>
                  <a:cubicBezTo>
                    <a:pt x="629" y="280"/>
                    <a:pt x="677" y="221"/>
                    <a:pt x="651" y="159"/>
                  </a:cubicBezTo>
                  <a:cubicBezTo>
                    <a:pt x="630" y="117"/>
                    <a:pt x="588" y="75"/>
                    <a:pt x="525" y="47"/>
                  </a:cubicBezTo>
                  <a:cubicBezTo>
                    <a:pt x="444" y="13"/>
                    <a:pt x="367" y="1"/>
                    <a:pt x="297"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33"/>
            <p:cNvSpPr/>
            <p:nvPr/>
          </p:nvSpPr>
          <p:spPr>
            <a:xfrm>
              <a:off x="1840606" y="2214341"/>
              <a:ext cx="40181" cy="16072"/>
            </a:xfrm>
            <a:custGeom>
              <a:rect b="b" l="l" r="r" t="t"/>
              <a:pathLst>
                <a:path extrusionOk="0" h="232" w="580">
                  <a:moveTo>
                    <a:pt x="224" y="1"/>
                  </a:moveTo>
                  <a:cubicBezTo>
                    <a:pt x="154" y="1"/>
                    <a:pt x="98" y="22"/>
                    <a:pt x="63" y="50"/>
                  </a:cubicBezTo>
                  <a:cubicBezTo>
                    <a:pt x="1" y="93"/>
                    <a:pt x="38" y="187"/>
                    <a:pt x="107" y="187"/>
                  </a:cubicBezTo>
                  <a:cubicBezTo>
                    <a:pt x="115" y="187"/>
                    <a:pt x="124" y="186"/>
                    <a:pt x="133" y="182"/>
                  </a:cubicBezTo>
                  <a:cubicBezTo>
                    <a:pt x="161" y="175"/>
                    <a:pt x="189" y="175"/>
                    <a:pt x="224" y="175"/>
                  </a:cubicBezTo>
                  <a:cubicBezTo>
                    <a:pt x="238" y="174"/>
                    <a:pt x="252" y="174"/>
                    <a:pt x="267" y="174"/>
                  </a:cubicBezTo>
                  <a:cubicBezTo>
                    <a:pt x="413" y="174"/>
                    <a:pt x="580" y="231"/>
                    <a:pt x="580" y="231"/>
                  </a:cubicBezTo>
                  <a:cubicBezTo>
                    <a:pt x="580" y="231"/>
                    <a:pt x="531" y="22"/>
                    <a:pt x="224" y="1"/>
                  </a:cubicBezTo>
                  <a:close/>
                </a:path>
              </a:pathLst>
            </a:custGeom>
            <a:solidFill>
              <a:srgbClr val="1716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1" name="Shape 1811"/>
        <p:cNvGrpSpPr/>
        <p:nvPr/>
      </p:nvGrpSpPr>
      <p:grpSpPr>
        <a:xfrm>
          <a:off x="0" y="0"/>
          <a:ext cx="0" cy="0"/>
          <a:chOff x="0" y="0"/>
          <a:chExt cx="0" cy="0"/>
        </a:xfrm>
      </p:grpSpPr>
      <p:sp>
        <p:nvSpPr>
          <p:cNvPr id="1812" name="Google Shape;1812;p34"/>
          <p:cNvSpPr/>
          <p:nvPr/>
        </p:nvSpPr>
        <p:spPr>
          <a:xfrm>
            <a:off x="1511175" y="-1"/>
            <a:ext cx="1015500" cy="1000800"/>
          </a:xfrm>
          <a:prstGeom prst="ellipse">
            <a:avLst/>
          </a:prstGeom>
          <a:solidFill>
            <a:schemeClr val="lt2"/>
          </a:solidFill>
          <a:ln cap="flat" cmpd="sng" w="381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2600">
              <a:solidFill>
                <a:schemeClr val="accent4"/>
              </a:solidFill>
              <a:latin typeface="Viga"/>
              <a:ea typeface="Viga"/>
              <a:cs typeface="Viga"/>
              <a:sym typeface="Viga"/>
            </a:endParaRPr>
          </a:p>
        </p:txBody>
      </p:sp>
      <p:sp>
        <p:nvSpPr>
          <p:cNvPr id="1813" name="Google Shape;1813;p34"/>
          <p:cNvSpPr txBox="1"/>
          <p:nvPr>
            <p:ph idx="4294967295" type="title"/>
          </p:nvPr>
        </p:nvSpPr>
        <p:spPr>
          <a:xfrm>
            <a:off x="1558800" y="47615"/>
            <a:ext cx="1050300" cy="7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500"/>
              <a:t>03</a:t>
            </a:r>
            <a:endParaRPr sz="4500"/>
          </a:p>
        </p:txBody>
      </p:sp>
      <p:sp>
        <p:nvSpPr>
          <p:cNvPr id="1814" name="Google Shape;1814;p34"/>
          <p:cNvSpPr txBox="1"/>
          <p:nvPr>
            <p:ph idx="6" type="title"/>
          </p:nvPr>
        </p:nvSpPr>
        <p:spPr>
          <a:xfrm>
            <a:off x="2931625" y="263500"/>
            <a:ext cx="6143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Old</a:t>
            </a:r>
            <a:r>
              <a:rPr lang="en">
                <a:solidFill>
                  <a:schemeClr val="dk2"/>
                </a:solidFill>
              </a:rPr>
              <a:t> Scenario </a:t>
            </a:r>
            <a:endParaRPr>
              <a:solidFill>
                <a:schemeClr val="dk2"/>
              </a:solidFill>
            </a:endParaRPr>
          </a:p>
        </p:txBody>
      </p:sp>
      <p:sp>
        <p:nvSpPr>
          <p:cNvPr id="1815" name="Google Shape;1815;p34"/>
          <p:cNvSpPr txBox="1"/>
          <p:nvPr/>
        </p:nvSpPr>
        <p:spPr>
          <a:xfrm>
            <a:off x="288325" y="1000800"/>
            <a:ext cx="8786700" cy="411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Calibri"/>
                <a:ea typeface="Calibri"/>
                <a:cs typeface="Calibri"/>
                <a:sym typeface="Calibri"/>
              </a:rPr>
              <a:t>   Vào ngày cuối tuần, tôi cùng đám bạn đến một nhà hàng để ăn tối. Vì là cuối tuần nên nhà hàng khá đông khách, chúng tôi tìm mãi mới có một bàn có vị trị ưng ý. Chúng tôi ngồi đợi đến tận 5 phút mới có nhân viên phục vụ đến đưa menu. Tôi và đám bạn bắt đầu tìm món để gọi. Có khá nhiều món, chúng tôi cứ lật đi lật lại quyển menu để chọn được món hợp khẩu vị, vì không có hình ảnh món, nên cũng khá khó khăn cho chúng tôi lựa chọn. Vì cô nhân viên phục vụ cứ đứng đợi kế bên và nhìn chằm chằm nên tôi khá e ngại, trong khi các khách hàng khác đang réo gọi phục vụ, điều này khiến tôi làm thấy mình như một vị khách hàng khó tính và làm ảnh hưởng đến người khác. Thế là chúng tôi đành chốt gọi món mặc dù chưa ưng ý với danh sách món đã chọn.</a:t>
            </a:r>
            <a:endParaRPr>
              <a:latin typeface="Calibri"/>
              <a:ea typeface="Calibri"/>
              <a:cs typeface="Calibri"/>
              <a:sym typeface="Calibri"/>
            </a:endParaRPr>
          </a:p>
          <a:p>
            <a:pPr indent="0" lvl="0" marL="0" rtl="0" algn="l">
              <a:lnSpc>
                <a:spcPct val="115000"/>
              </a:lnSpc>
              <a:spcBef>
                <a:spcPts val="0"/>
              </a:spcBef>
              <a:spcAft>
                <a:spcPts val="0"/>
              </a:spcAft>
              <a:buNone/>
            </a:pPr>
            <a:r>
              <a:rPr lang="en">
                <a:latin typeface="Calibri"/>
                <a:ea typeface="Calibri"/>
                <a:cs typeface="Calibri"/>
                <a:sym typeface="Calibri"/>
              </a:rPr>
              <a:t>    Đã 20 phút rồi mà vẫn chưa có món nào được dọn lên, tôi phải gọi phục vụ để hỏi tình hình, cô ấy chỉ nói đợi. Thêm 10 phút trôi qua nữa, tôi không biết khi nào mới có món và không biết họ có quên bàn của chúng tôi không nữa. Cô phục vụ đến nói một món chúng tôi gọi đã hết. Haizz!!! Sao ngay từ đầu không nói, thôi giờ chọn đại món thay thế chứ mất công lật đi lật lại cuốn menu nữa. </a:t>
            </a:r>
            <a:endParaRPr>
              <a:latin typeface="Calibri"/>
              <a:ea typeface="Calibri"/>
              <a:cs typeface="Calibri"/>
              <a:sym typeface="Calibri"/>
            </a:endParaRPr>
          </a:p>
          <a:p>
            <a:pPr indent="0" lvl="0" marL="0" rtl="0" algn="l">
              <a:lnSpc>
                <a:spcPct val="115000"/>
              </a:lnSpc>
              <a:spcBef>
                <a:spcPts val="0"/>
              </a:spcBef>
              <a:spcAft>
                <a:spcPts val="0"/>
              </a:spcAft>
              <a:buNone/>
            </a:pPr>
            <a:r>
              <a:rPr lang="en">
                <a:latin typeface="Calibri"/>
                <a:ea typeface="Calibri"/>
                <a:cs typeface="Calibri"/>
                <a:sym typeface="Calibri"/>
              </a:rPr>
              <a:t>    Đợi mãi thì món bắt đầu dọn lên. Tôi muốn gọi thêm nước ngọt nhưng khách đông quá, gọi phục vụ mãi nhưng không ai nghe, nên đành thôi vậy.</a:t>
            </a:r>
            <a:endParaRPr>
              <a:latin typeface="Calibri"/>
              <a:ea typeface="Calibri"/>
              <a:cs typeface="Calibri"/>
              <a:sym typeface="Calibri"/>
            </a:endParaRPr>
          </a:p>
          <a:p>
            <a:pPr indent="0" lvl="0" marL="0" rtl="0" algn="l">
              <a:lnSpc>
                <a:spcPct val="115000"/>
              </a:lnSpc>
              <a:spcBef>
                <a:spcPts val="0"/>
              </a:spcBef>
              <a:spcAft>
                <a:spcPts val="0"/>
              </a:spcAft>
              <a:buNone/>
            </a:pPr>
            <a:r>
              <a:rPr lang="en">
                <a:latin typeface="Calibri"/>
                <a:ea typeface="Calibri"/>
                <a:cs typeface="Calibri"/>
                <a:sym typeface="Calibri"/>
              </a:rPr>
              <a:t>    Sau khi đánh chén no nê, chúng tôi gọi phục vụ tính tiền. Và lần này cũng vậy, cũng đợi đến gần 10 phút mới có người đem hóa đơn, và chúng tôi thanh toán, rồi ra về.</a:t>
            </a:r>
            <a:endParaRPr>
              <a:latin typeface="Calibri"/>
              <a:ea typeface="Calibri"/>
              <a:cs typeface="Calibri"/>
              <a:sym typeface="Calibri"/>
            </a:endParaRPr>
          </a:p>
          <a:p>
            <a:pPr indent="0" lvl="0" marL="0" rtl="0" algn="just">
              <a:lnSpc>
                <a:spcPct val="115000"/>
              </a:lnSpc>
              <a:spcBef>
                <a:spcPts val="0"/>
              </a:spcBef>
              <a:spcAft>
                <a:spcPts val="1000"/>
              </a:spcAft>
              <a:buNone/>
            </a:pPr>
            <a:r>
              <a:rPr lang="en">
                <a:latin typeface="Calibri"/>
                <a:ea typeface="Calibri"/>
                <a:cs typeface="Calibri"/>
                <a:sym typeface="Calibri"/>
              </a:rPr>
              <a:t>    Món ăn thì ngon nhưng khâu phục vụ tệ quá, thôi thì đành thông cảm do cuối tuần đông khách vậy</a:t>
            </a:r>
            <a:endParaRPr>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9" name="Shape 1819"/>
        <p:cNvGrpSpPr/>
        <p:nvPr/>
      </p:nvGrpSpPr>
      <p:grpSpPr>
        <a:xfrm>
          <a:off x="0" y="0"/>
          <a:ext cx="0" cy="0"/>
          <a:chOff x="0" y="0"/>
          <a:chExt cx="0" cy="0"/>
        </a:xfrm>
      </p:grpSpPr>
      <p:sp>
        <p:nvSpPr>
          <p:cNvPr id="1820" name="Google Shape;1820;p35"/>
          <p:cNvSpPr/>
          <p:nvPr/>
        </p:nvSpPr>
        <p:spPr>
          <a:xfrm>
            <a:off x="1511175" y="-1"/>
            <a:ext cx="1015500" cy="1000800"/>
          </a:xfrm>
          <a:prstGeom prst="ellipse">
            <a:avLst/>
          </a:prstGeom>
          <a:solidFill>
            <a:schemeClr val="lt2"/>
          </a:solidFill>
          <a:ln cap="flat" cmpd="sng" w="381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2600">
              <a:solidFill>
                <a:schemeClr val="accent4"/>
              </a:solidFill>
              <a:latin typeface="Viga"/>
              <a:ea typeface="Viga"/>
              <a:cs typeface="Viga"/>
              <a:sym typeface="Viga"/>
            </a:endParaRPr>
          </a:p>
        </p:txBody>
      </p:sp>
      <p:sp>
        <p:nvSpPr>
          <p:cNvPr id="1821" name="Google Shape;1821;p35"/>
          <p:cNvSpPr txBox="1"/>
          <p:nvPr>
            <p:ph idx="4294967295" type="title"/>
          </p:nvPr>
        </p:nvSpPr>
        <p:spPr>
          <a:xfrm>
            <a:off x="1558800" y="47615"/>
            <a:ext cx="1050300" cy="7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500"/>
              <a:t>03</a:t>
            </a:r>
            <a:endParaRPr sz="4500"/>
          </a:p>
        </p:txBody>
      </p:sp>
      <p:sp>
        <p:nvSpPr>
          <p:cNvPr id="1822" name="Google Shape;1822;p35"/>
          <p:cNvSpPr txBox="1"/>
          <p:nvPr>
            <p:ph idx="6" type="title"/>
          </p:nvPr>
        </p:nvSpPr>
        <p:spPr>
          <a:xfrm>
            <a:off x="2931625" y="263500"/>
            <a:ext cx="6143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New Scenario </a:t>
            </a:r>
            <a:endParaRPr>
              <a:solidFill>
                <a:schemeClr val="dk2"/>
              </a:solidFill>
            </a:endParaRPr>
          </a:p>
        </p:txBody>
      </p:sp>
      <p:sp>
        <p:nvSpPr>
          <p:cNvPr id="1823" name="Google Shape;1823;p35"/>
          <p:cNvSpPr txBox="1"/>
          <p:nvPr/>
        </p:nvSpPr>
        <p:spPr>
          <a:xfrm>
            <a:off x="1558800" y="1162225"/>
            <a:ext cx="6849000" cy="2878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000"/>
              </a:spcAft>
              <a:buNone/>
            </a:pPr>
            <a:r>
              <a:rPr lang="en">
                <a:latin typeface="Calibri"/>
                <a:ea typeface="Calibri"/>
                <a:cs typeface="Calibri"/>
                <a:sym typeface="Calibri"/>
              </a:rPr>
              <a:t>Trong một lần ăn ở một nhà hàng vào dịp tết, chúng tôi lại bàn và ngồi chọn món, khác với lần trước là khi chúng tôi vô thì thấy có nhân viên phục vụ ra và hỏi chúng tôi ăn món gì. Lần này một anh quản lý ra và chỉ chúng tôi cách gọi món trên thiết bị. Chúng tôi có thể tạo tài khoản để nhận mã cho khách hàng lần đầu đăng ký. Mỗi khi chúng tôi tích lũy số tiền ăn tùy theo các mức (đồng, bạc, vàng, bạch kim, kim cương) thì chúng tôi sẽ được mã ưu đãi tùy theo mức độ khác nhau. Chúng tôi có thể chọn món thoải mái mà không sợ ngại có người đứng kế bên. Khi chọn món xong thì sẽ hiện lên giao diện những món ăn để chúng tôi xác nhận kèm giá kế bên. Tiếp đến nó đã hiện lên trạng thái tiếp nhận từ nhà bếp, chúng tôi vui vẻ nói chuyện với nhau và có một bạn đi chung hỏi là món mình không biết xong chưa? Tôi định giơ tay và hỏi phục vụ theo quán tính trước đây nhưng tôi bỗng nhớ ra và xem thử MyOrder(ứng dụng mà anh quản lý chỉ) có chức năng đó không?</a:t>
            </a:r>
            <a:endParaRPr>
              <a:latin typeface="Archivo"/>
              <a:ea typeface="Archivo"/>
              <a:cs typeface="Archivo"/>
              <a:sym typeface="Archiv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ucture Minitheme by Slidesgo">
  <a:themeElements>
    <a:clrScheme name="Simple Light">
      <a:dk1>
        <a:srgbClr val="F8EEE0"/>
      </a:dk1>
      <a:lt1>
        <a:srgbClr val="FFFFFF"/>
      </a:lt1>
      <a:dk2>
        <a:srgbClr val="9E7035"/>
      </a:dk2>
      <a:lt2>
        <a:srgbClr val="E2A64F"/>
      </a:lt2>
      <a:accent1>
        <a:srgbClr val="2B405C"/>
      </a:accent1>
      <a:accent2>
        <a:srgbClr val="6584AA"/>
      </a:accent2>
      <a:accent3>
        <a:srgbClr val="742823"/>
      </a:accent3>
      <a:accent4>
        <a:srgbClr val="583F32"/>
      </a:accent4>
      <a:accent5>
        <a:srgbClr val="8B955B"/>
      </a:accent5>
      <a:accent6>
        <a:srgbClr val="FFFFFF"/>
      </a:accent6>
      <a:hlink>
        <a:srgbClr val="583F3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